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7" r:id="rId2"/>
    <p:sldId id="258" r:id="rId3"/>
    <p:sldId id="259" r:id="rId4"/>
    <p:sldId id="260" r:id="rId5"/>
    <p:sldId id="369" r:id="rId6"/>
    <p:sldId id="370" r:id="rId7"/>
    <p:sldId id="371" r:id="rId8"/>
    <p:sldId id="264" r:id="rId9"/>
    <p:sldId id="372" r:id="rId10"/>
    <p:sldId id="267" r:id="rId11"/>
    <p:sldId id="379" r:id="rId12"/>
    <p:sldId id="387" r:id="rId13"/>
    <p:sldId id="388" r:id="rId14"/>
    <p:sldId id="390" r:id="rId15"/>
    <p:sldId id="391" r:id="rId16"/>
    <p:sldId id="392" r:id="rId17"/>
    <p:sldId id="393" r:id="rId18"/>
    <p:sldId id="507" r:id="rId19"/>
    <p:sldId id="400" r:id="rId20"/>
    <p:sldId id="398" r:id="rId21"/>
    <p:sldId id="399" r:id="rId22"/>
    <p:sldId id="401" r:id="rId23"/>
    <p:sldId id="404" r:id="rId24"/>
    <p:sldId id="406" r:id="rId25"/>
    <p:sldId id="415" r:id="rId26"/>
    <p:sldId id="414" r:id="rId27"/>
    <p:sldId id="416" r:id="rId28"/>
    <p:sldId id="417" r:id="rId29"/>
    <p:sldId id="418" r:id="rId30"/>
    <p:sldId id="419" r:id="rId31"/>
    <p:sldId id="420" r:id="rId32"/>
    <p:sldId id="421" r:id="rId33"/>
    <p:sldId id="422" r:id="rId34"/>
    <p:sldId id="423" r:id="rId35"/>
    <p:sldId id="424" r:id="rId36"/>
    <p:sldId id="426" r:id="rId37"/>
    <p:sldId id="427" r:id="rId38"/>
    <p:sldId id="428" r:id="rId39"/>
    <p:sldId id="429" r:id="rId40"/>
    <p:sldId id="430" r:id="rId41"/>
    <p:sldId id="431" r:id="rId42"/>
    <p:sldId id="433" r:id="rId43"/>
    <p:sldId id="434" r:id="rId44"/>
    <p:sldId id="462" r:id="rId45"/>
    <p:sldId id="435" r:id="rId46"/>
    <p:sldId id="436" r:id="rId47"/>
    <p:sldId id="437" r:id="rId48"/>
    <p:sldId id="438" r:id="rId49"/>
    <p:sldId id="464" r:id="rId50"/>
    <p:sldId id="439" r:id="rId51"/>
    <p:sldId id="440" r:id="rId52"/>
    <p:sldId id="441" r:id="rId53"/>
    <p:sldId id="442" r:id="rId54"/>
    <p:sldId id="443" r:id="rId55"/>
    <p:sldId id="458" r:id="rId56"/>
    <p:sldId id="459" r:id="rId57"/>
    <p:sldId id="375" r:id="rId58"/>
    <p:sldId id="463" r:id="rId59"/>
    <p:sldId id="465" r:id="rId60"/>
    <p:sldId id="466" r:id="rId61"/>
    <p:sldId id="467" r:id="rId62"/>
    <p:sldId id="468" r:id="rId63"/>
    <p:sldId id="469" r:id="rId64"/>
    <p:sldId id="470" r:id="rId65"/>
    <p:sldId id="471" r:id="rId66"/>
    <p:sldId id="472" r:id="rId67"/>
    <p:sldId id="473" r:id="rId68"/>
    <p:sldId id="474" r:id="rId69"/>
    <p:sldId id="475" r:id="rId70"/>
    <p:sldId id="476" r:id="rId71"/>
    <p:sldId id="477" r:id="rId72"/>
    <p:sldId id="478" r:id="rId73"/>
    <p:sldId id="479" r:id="rId74"/>
    <p:sldId id="480" r:id="rId75"/>
    <p:sldId id="481" r:id="rId76"/>
    <p:sldId id="482" r:id="rId77"/>
    <p:sldId id="483" r:id="rId78"/>
    <p:sldId id="484" r:id="rId79"/>
    <p:sldId id="485" r:id="rId80"/>
    <p:sldId id="486" r:id="rId81"/>
    <p:sldId id="487" r:id="rId82"/>
    <p:sldId id="488" r:id="rId83"/>
    <p:sldId id="489" r:id="rId84"/>
    <p:sldId id="490" r:id="rId85"/>
    <p:sldId id="491" r:id="rId86"/>
    <p:sldId id="376" r:id="rId87"/>
    <p:sldId id="492" r:id="rId88"/>
    <p:sldId id="493" r:id="rId89"/>
    <p:sldId id="494" r:id="rId90"/>
    <p:sldId id="495" r:id="rId91"/>
    <p:sldId id="496" r:id="rId92"/>
    <p:sldId id="377" r:id="rId93"/>
    <p:sldId id="497" r:id="rId94"/>
    <p:sldId id="498" r:id="rId95"/>
    <p:sldId id="499" r:id="rId96"/>
    <p:sldId id="500" r:id="rId97"/>
    <p:sldId id="501" r:id="rId98"/>
    <p:sldId id="502" r:id="rId99"/>
    <p:sldId id="503" r:id="rId100"/>
    <p:sldId id="504" r:id="rId101"/>
    <p:sldId id="505" r:id="rId102"/>
    <p:sldId id="506" r:id="rId10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p:scale>
          <a:sx n="75" d="100"/>
          <a:sy n="75" d="100"/>
        </p:scale>
        <p:origin x="126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12.xml.rels><?xml version="1.0" encoding="UTF-8" standalone="yes"?>
<Relationships xmlns="http://schemas.openxmlformats.org/package/2006/relationships"><Relationship Id="rId1" Type="http://schemas.openxmlformats.org/officeDocument/2006/relationships/image" Target="../media/image23.png"/></Relationships>
</file>

<file path=ppt/diagrams/_rels/data13.xml.rels><?xml version="1.0" encoding="UTF-8" standalone="yes"?>
<Relationships xmlns="http://schemas.openxmlformats.org/package/2006/relationships"><Relationship Id="rId1" Type="http://schemas.openxmlformats.org/officeDocument/2006/relationships/image" Target="../media/image26.png"/></Relationships>
</file>

<file path=ppt/diagrams/_rels/data14.xml.rels><?xml version="1.0" encoding="UTF-8" standalone="yes"?>
<Relationships xmlns="http://schemas.openxmlformats.org/package/2006/relationships"><Relationship Id="rId1" Type="http://schemas.openxmlformats.org/officeDocument/2006/relationships/image" Target="../media/image46.png"/></Relationships>
</file>

<file path=ppt/diagrams/_rels/data15.xml.rels><?xml version="1.0" encoding="UTF-8" standalone="yes"?>
<Relationships xmlns="http://schemas.openxmlformats.org/package/2006/relationships"><Relationship Id="rId1" Type="http://schemas.openxmlformats.org/officeDocument/2006/relationships/image" Target="../media/image47.png"/></Relationships>
</file>

<file path=ppt/diagrams/_rels/data16.xml.rels><?xml version="1.0" encoding="UTF-8" standalone="yes"?>
<Relationships xmlns="http://schemas.openxmlformats.org/package/2006/relationships"><Relationship Id="rId1" Type="http://schemas.openxmlformats.org/officeDocument/2006/relationships/image" Target="../media/image48.png"/></Relationships>
</file>

<file path=ppt/diagrams/_rels/data17.xml.rels><?xml version="1.0" encoding="UTF-8" standalone="yes"?>
<Relationships xmlns="http://schemas.openxmlformats.org/package/2006/relationships"><Relationship Id="rId1" Type="http://schemas.openxmlformats.org/officeDocument/2006/relationships/image" Target="../media/image49.png"/></Relationships>
</file>

<file path=ppt/diagrams/_rels/data18.xml.rels><?xml version="1.0" encoding="UTF-8" standalone="yes"?>
<Relationships xmlns="http://schemas.openxmlformats.org/package/2006/relationships"><Relationship Id="rId1" Type="http://schemas.openxmlformats.org/officeDocument/2006/relationships/image" Target="../media/image51.png"/></Relationships>
</file>

<file path=ppt/diagrams/_rels/data19.xml.rels><?xml version="1.0" encoding="UTF-8" standalone="yes"?>
<Relationships xmlns="http://schemas.openxmlformats.org/package/2006/relationships"><Relationship Id="rId1" Type="http://schemas.openxmlformats.org/officeDocument/2006/relationships/image" Target="../media/image73.png"/></Relationships>
</file>

<file path=ppt/diagrams/_rels/data24.xml.rels><?xml version="1.0" encoding="UTF-8" standalone="yes"?>
<Relationships xmlns="http://schemas.openxmlformats.org/package/2006/relationships"><Relationship Id="rId1" Type="http://schemas.openxmlformats.org/officeDocument/2006/relationships/image" Target="../media/image100.png"/></Relationships>
</file>

<file path=ppt/diagrams/_rels/data25.xml.rels><?xml version="1.0" encoding="UTF-8" standalone="yes"?>
<Relationships xmlns="http://schemas.openxmlformats.org/package/2006/relationships"><Relationship Id="rId1" Type="http://schemas.openxmlformats.org/officeDocument/2006/relationships/image" Target="../media/image101.png"/></Relationships>
</file>

<file path=ppt/diagrams/_rels/data26.xml.rels><?xml version="1.0" encoding="UTF-8" standalone="yes"?>
<Relationships xmlns="http://schemas.openxmlformats.org/package/2006/relationships"><Relationship Id="rId1" Type="http://schemas.openxmlformats.org/officeDocument/2006/relationships/image" Target="../media/image102.png"/></Relationships>
</file>

<file path=ppt/diagrams/_rels/data27.xml.rels><?xml version="1.0" encoding="UTF-8" standalone="yes"?>
<Relationships xmlns="http://schemas.openxmlformats.org/package/2006/relationships"><Relationship Id="rId1" Type="http://schemas.openxmlformats.org/officeDocument/2006/relationships/image" Target="../media/image103.png"/></Relationships>
</file>

<file path=ppt/diagrams/_rels/data28.xml.rels><?xml version="1.0" encoding="UTF-8" standalone="yes"?>
<Relationships xmlns="http://schemas.openxmlformats.org/package/2006/relationships"><Relationship Id="rId1" Type="http://schemas.openxmlformats.org/officeDocument/2006/relationships/image" Target="../media/image104.png"/></Relationships>
</file>

<file path=ppt/diagrams/_rels/data29.xml.rels><?xml version="1.0" encoding="UTF-8" standalone="yes"?>
<Relationships xmlns="http://schemas.openxmlformats.org/package/2006/relationships"><Relationship Id="rId1" Type="http://schemas.openxmlformats.org/officeDocument/2006/relationships/image" Target="../media/image105.png"/></Relationships>
</file>

<file path=ppt/diagrams/_rels/data30.xml.rels><?xml version="1.0" encoding="UTF-8" standalone="yes"?>
<Relationships xmlns="http://schemas.openxmlformats.org/package/2006/relationships"><Relationship Id="rId1" Type="http://schemas.openxmlformats.org/officeDocument/2006/relationships/image" Target="../media/image106.png"/></Relationships>
</file>

<file path=ppt/diagrams/_rels/data31.xml.rels><?xml version="1.0" encoding="UTF-8" standalone="yes"?>
<Relationships xmlns="http://schemas.openxmlformats.org/package/2006/relationships"><Relationship Id="rId1" Type="http://schemas.openxmlformats.org/officeDocument/2006/relationships/image" Target="../media/image107.png"/></Relationships>
</file>

<file path=ppt/diagrams/_rels/data32.xml.rels><?xml version="1.0" encoding="UTF-8" standalone="yes"?>
<Relationships xmlns="http://schemas.openxmlformats.org/package/2006/relationships"><Relationship Id="rId1" Type="http://schemas.openxmlformats.org/officeDocument/2006/relationships/image" Target="../media/image108.png"/></Relationships>
</file>

<file path=ppt/diagrams/_rels/data33.xml.rels><?xml version="1.0" encoding="UTF-8" standalone="yes"?>
<Relationships xmlns="http://schemas.openxmlformats.org/package/2006/relationships"><Relationship Id="rId1" Type="http://schemas.openxmlformats.org/officeDocument/2006/relationships/image" Target="../media/image109.png"/></Relationships>
</file>

<file path=ppt/diagrams/_rels/data34.xml.rels><?xml version="1.0" encoding="UTF-8" standalone="yes"?>
<Relationships xmlns="http://schemas.openxmlformats.org/package/2006/relationships"><Relationship Id="rId1" Type="http://schemas.openxmlformats.org/officeDocument/2006/relationships/image" Target="../media/image110.png"/></Relationships>
</file>

<file path=ppt/diagrams/_rels/data35.xml.rels><?xml version="1.0" encoding="UTF-8" standalone="yes"?>
<Relationships xmlns="http://schemas.openxmlformats.org/package/2006/relationships"><Relationship Id="rId1" Type="http://schemas.openxmlformats.org/officeDocument/2006/relationships/image" Target="../media/image111.png"/></Relationships>
</file>

<file path=ppt/diagrams/_rels/data36.xml.rels><?xml version="1.0" encoding="UTF-8" standalone="yes"?>
<Relationships xmlns="http://schemas.openxmlformats.org/package/2006/relationships"><Relationship Id="rId1" Type="http://schemas.openxmlformats.org/officeDocument/2006/relationships/image" Target="../media/image112.png"/></Relationships>
</file>

<file path=ppt/diagrams/_rels/data37.xml.rels><?xml version="1.0" encoding="UTF-8" standalone="yes"?>
<Relationships xmlns="http://schemas.openxmlformats.org/package/2006/relationships"><Relationship Id="rId1" Type="http://schemas.openxmlformats.org/officeDocument/2006/relationships/image" Target="../media/image113.png"/></Relationships>
</file>

<file path=ppt/diagrams/_rels/data38.xml.rels><?xml version="1.0" encoding="UTF-8" standalone="yes"?>
<Relationships xmlns="http://schemas.openxmlformats.org/package/2006/relationships"><Relationship Id="rId1" Type="http://schemas.openxmlformats.org/officeDocument/2006/relationships/image" Target="../media/image114.png"/></Relationships>
</file>

<file path=ppt/diagrams/_rels/data39.xml.rels><?xml version="1.0" encoding="UTF-8" standalone="yes"?>
<Relationships xmlns="http://schemas.openxmlformats.org/package/2006/relationships"><Relationship Id="rId1" Type="http://schemas.openxmlformats.org/officeDocument/2006/relationships/image" Target="../media/image115.png"/></Relationships>
</file>

<file path=ppt/diagrams/_rels/data40.xml.rels><?xml version="1.0" encoding="UTF-8" standalone="yes"?>
<Relationships xmlns="http://schemas.openxmlformats.org/package/2006/relationships"><Relationship Id="rId1" Type="http://schemas.openxmlformats.org/officeDocument/2006/relationships/image" Target="../media/image116.png"/></Relationships>
</file>

<file path=ppt/diagrams/_rels/data41.xml.rels><?xml version="1.0" encoding="UTF-8" standalone="yes"?>
<Relationships xmlns="http://schemas.openxmlformats.org/package/2006/relationships"><Relationship Id="rId1" Type="http://schemas.openxmlformats.org/officeDocument/2006/relationships/image" Target="../media/image117.png"/></Relationships>
</file>

<file path=ppt/diagrams/_rels/data42.xml.rels><?xml version="1.0" encoding="UTF-8" standalone="yes"?>
<Relationships xmlns="http://schemas.openxmlformats.org/package/2006/relationships"><Relationship Id="rId1" Type="http://schemas.openxmlformats.org/officeDocument/2006/relationships/image" Target="../media/image118.png"/></Relationships>
</file>

<file path=ppt/diagrams/_rels/data43.xml.rels><?xml version="1.0" encoding="UTF-8" standalone="yes"?>
<Relationships xmlns="http://schemas.openxmlformats.org/package/2006/relationships"><Relationship Id="rId1" Type="http://schemas.openxmlformats.org/officeDocument/2006/relationships/image" Target="../media/image119.png"/></Relationships>
</file>

<file path=ppt/diagrams/_rels/data44.xml.rels><?xml version="1.0" encoding="UTF-8" standalone="yes"?>
<Relationships xmlns="http://schemas.openxmlformats.org/package/2006/relationships"><Relationship Id="rId1" Type="http://schemas.openxmlformats.org/officeDocument/2006/relationships/image" Target="../media/image120.png"/></Relationships>
</file>

<file path=ppt/diagrams/_rels/data45.xml.rels><?xml version="1.0" encoding="UTF-8" standalone="yes"?>
<Relationships xmlns="http://schemas.openxmlformats.org/package/2006/relationships"><Relationship Id="rId1" Type="http://schemas.openxmlformats.org/officeDocument/2006/relationships/image" Target="../media/image121.png"/></Relationships>
</file>

<file path=ppt/diagrams/_rels/data46.xml.rels><?xml version="1.0" encoding="UTF-8" standalone="yes"?>
<Relationships xmlns="http://schemas.openxmlformats.org/package/2006/relationships"><Relationship Id="rId1" Type="http://schemas.openxmlformats.org/officeDocument/2006/relationships/image" Target="../media/image122.png"/></Relationships>
</file>

<file path=ppt/diagrams/_rels/data47.xml.rels><?xml version="1.0" encoding="UTF-8" standalone="yes"?>
<Relationships xmlns="http://schemas.openxmlformats.org/package/2006/relationships"><Relationship Id="rId1" Type="http://schemas.openxmlformats.org/officeDocument/2006/relationships/image" Target="../media/image123.png"/></Relationships>
</file>

<file path=ppt/diagrams/_rels/data48.xml.rels><?xml version="1.0" encoding="UTF-8" standalone="yes"?>
<Relationships xmlns="http://schemas.openxmlformats.org/package/2006/relationships"><Relationship Id="rId1" Type="http://schemas.openxmlformats.org/officeDocument/2006/relationships/image" Target="../media/image124.png"/></Relationships>
</file>

<file path=ppt/diagrams/_rels/data49.xml.rels><?xml version="1.0" encoding="UTF-8" standalone="yes"?>
<Relationships xmlns="http://schemas.openxmlformats.org/package/2006/relationships"><Relationship Id="rId1" Type="http://schemas.openxmlformats.org/officeDocument/2006/relationships/image" Target="../media/image125.png"/></Relationships>
</file>

<file path=ppt/diagrams/_rels/data50.xml.rels><?xml version="1.0" encoding="UTF-8" standalone="yes"?>
<Relationships xmlns="http://schemas.openxmlformats.org/package/2006/relationships"><Relationship Id="rId1" Type="http://schemas.openxmlformats.org/officeDocument/2006/relationships/image" Target="../media/image126.pn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9.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46.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49.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51.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73.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100.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101.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102.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103.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104.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105.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106.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107.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108.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109.png"/></Relationships>
</file>

<file path=ppt/diagrams/_rels/drawing34.xml.rels><?xml version="1.0" encoding="UTF-8" standalone="yes"?>
<Relationships xmlns="http://schemas.openxmlformats.org/package/2006/relationships"><Relationship Id="rId1" Type="http://schemas.openxmlformats.org/officeDocument/2006/relationships/image" Target="../media/image110.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111.png"/></Relationships>
</file>

<file path=ppt/diagrams/_rels/drawing36.xml.rels><?xml version="1.0" encoding="UTF-8" standalone="yes"?>
<Relationships xmlns="http://schemas.openxmlformats.org/package/2006/relationships"><Relationship Id="rId1" Type="http://schemas.openxmlformats.org/officeDocument/2006/relationships/image" Target="../media/image112.png"/></Relationships>
</file>

<file path=ppt/diagrams/_rels/drawing37.xml.rels><?xml version="1.0" encoding="UTF-8" standalone="yes"?>
<Relationships xmlns="http://schemas.openxmlformats.org/package/2006/relationships"><Relationship Id="rId1" Type="http://schemas.openxmlformats.org/officeDocument/2006/relationships/image" Target="../media/image113.png"/></Relationships>
</file>

<file path=ppt/diagrams/_rels/drawing38.xml.rels><?xml version="1.0" encoding="UTF-8" standalone="yes"?>
<Relationships xmlns="http://schemas.openxmlformats.org/package/2006/relationships"><Relationship Id="rId1" Type="http://schemas.openxmlformats.org/officeDocument/2006/relationships/image" Target="../media/image114.png"/></Relationships>
</file>

<file path=ppt/diagrams/_rels/drawing39.xml.rels><?xml version="1.0" encoding="UTF-8" standalone="yes"?>
<Relationships xmlns="http://schemas.openxmlformats.org/package/2006/relationships"><Relationship Id="rId1" Type="http://schemas.openxmlformats.org/officeDocument/2006/relationships/image" Target="../media/image115.png"/></Relationships>
</file>

<file path=ppt/diagrams/_rels/drawing40.xml.rels><?xml version="1.0" encoding="UTF-8" standalone="yes"?>
<Relationships xmlns="http://schemas.openxmlformats.org/package/2006/relationships"><Relationship Id="rId1" Type="http://schemas.openxmlformats.org/officeDocument/2006/relationships/image" Target="../media/image116.png"/></Relationships>
</file>

<file path=ppt/diagrams/_rels/drawing41.xml.rels><?xml version="1.0" encoding="UTF-8" standalone="yes"?>
<Relationships xmlns="http://schemas.openxmlformats.org/package/2006/relationships"><Relationship Id="rId1" Type="http://schemas.openxmlformats.org/officeDocument/2006/relationships/image" Target="../media/image117.png"/></Relationships>
</file>

<file path=ppt/diagrams/_rels/drawing42.xml.rels><?xml version="1.0" encoding="UTF-8" standalone="yes"?>
<Relationships xmlns="http://schemas.openxmlformats.org/package/2006/relationships"><Relationship Id="rId1" Type="http://schemas.openxmlformats.org/officeDocument/2006/relationships/image" Target="../media/image118.png"/></Relationships>
</file>

<file path=ppt/diagrams/_rels/drawing43.xml.rels><?xml version="1.0" encoding="UTF-8" standalone="yes"?>
<Relationships xmlns="http://schemas.openxmlformats.org/package/2006/relationships"><Relationship Id="rId1" Type="http://schemas.openxmlformats.org/officeDocument/2006/relationships/image" Target="../media/image119.png"/></Relationships>
</file>

<file path=ppt/diagrams/_rels/drawing44.xml.rels><?xml version="1.0" encoding="UTF-8" standalone="yes"?>
<Relationships xmlns="http://schemas.openxmlformats.org/package/2006/relationships"><Relationship Id="rId1" Type="http://schemas.openxmlformats.org/officeDocument/2006/relationships/image" Target="../media/image120.png"/></Relationships>
</file>

<file path=ppt/diagrams/_rels/drawing45.xml.rels><?xml version="1.0" encoding="UTF-8" standalone="yes"?>
<Relationships xmlns="http://schemas.openxmlformats.org/package/2006/relationships"><Relationship Id="rId1" Type="http://schemas.openxmlformats.org/officeDocument/2006/relationships/image" Target="../media/image121.png"/></Relationships>
</file>

<file path=ppt/diagrams/_rels/drawing46.xml.rels><?xml version="1.0" encoding="UTF-8" standalone="yes"?>
<Relationships xmlns="http://schemas.openxmlformats.org/package/2006/relationships"><Relationship Id="rId1" Type="http://schemas.openxmlformats.org/officeDocument/2006/relationships/image" Target="../media/image122.png"/></Relationships>
</file>

<file path=ppt/diagrams/_rels/drawing47.xml.rels><?xml version="1.0" encoding="UTF-8" standalone="yes"?>
<Relationships xmlns="http://schemas.openxmlformats.org/package/2006/relationships"><Relationship Id="rId1" Type="http://schemas.openxmlformats.org/officeDocument/2006/relationships/image" Target="../media/image123.png"/></Relationships>
</file>

<file path=ppt/diagrams/_rels/drawing48.xml.rels><?xml version="1.0" encoding="UTF-8" standalone="yes"?>
<Relationships xmlns="http://schemas.openxmlformats.org/package/2006/relationships"><Relationship Id="rId1" Type="http://schemas.openxmlformats.org/officeDocument/2006/relationships/image" Target="../media/image124.png"/></Relationships>
</file>

<file path=ppt/diagrams/_rels/drawing49.xml.rels><?xml version="1.0" encoding="UTF-8" standalone="yes"?>
<Relationships xmlns="http://schemas.openxmlformats.org/package/2006/relationships"><Relationship Id="rId1" Type="http://schemas.openxmlformats.org/officeDocument/2006/relationships/image" Target="../media/image125.png"/></Relationships>
</file>

<file path=ppt/diagrams/_rels/drawing50.xml.rels><?xml version="1.0" encoding="UTF-8" standalone="yes"?>
<Relationships xmlns="http://schemas.openxmlformats.org/package/2006/relationships"><Relationship Id="rId1" Type="http://schemas.openxmlformats.org/officeDocument/2006/relationships/image" Target="../media/image12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63D84-BA91-4B70-9CF0-192470C5D336}" type="doc">
      <dgm:prSet loTypeId="urn:microsoft.com/office/officeart/2008/layout/VerticalCurvedList" loCatId="list" qsTypeId="urn:microsoft.com/office/officeart/2005/8/quickstyle/3d2" qsCatId="3D" csTypeId="urn:microsoft.com/office/officeart/2005/8/colors/accent1_1" csCatId="accent1" phldr="1"/>
      <dgm:spPr/>
      <dgm:t>
        <a:bodyPr/>
        <a:lstStyle/>
        <a:p>
          <a:endParaRPr lang="es-EC"/>
        </a:p>
      </dgm:t>
    </dgm:pt>
    <dgm:pt modelId="{702F32F2-F74C-4B95-8791-CE3040FD3085}">
      <dgm:prSet/>
      <dgm:spPr/>
      <dgm:t>
        <a:bodyPr/>
        <a:lstStyle/>
        <a:p>
          <a:r>
            <a:rPr lang="es-EC" dirty="0" smtClean="0"/>
            <a:t>Diseño de la Automatización</a:t>
          </a:r>
          <a:endParaRPr lang="es-EC" dirty="0"/>
        </a:p>
      </dgm:t>
    </dgm:pt>
    <dgm:pt modelId="{11A7B294-C5B3-45E4-858E-C768A54712BB}" type="parTrans" cxnId="{7B14776A-7D88-4398-81F4-20C9972D7D69}">
      <dgm:prSet/>
      <dgm:spPr/>
      <dgm:t>
        <a:bodyPr/>
        <a:lstStyle/>
        <a:p>
          <a:endParaRPr lang="es-EC"/>
        </a:p>
      </dgm:t>
    </dgm:pt>
    <dgm:pt modelId="{4E067D0C-3DD2-497B-9A20-8CD46E1E2335}" type="sibTrans" cxnId="{7B14776A-7D88-4398-81F4-20C9972D7D69}">
      <dgm:prSet/>
      <dgm:spPr/>
      <dgm:t>
        <a:bodyPr/>
        <a:lstStyle/>
        <a:p>
          <a:endParaRPr lang="es-EC"/>
        </a:p>
      </dgm:t>
    </dgm:pt>
    <dgm:pt modelId="{C7BE4237-8C50-4A4F-AFED-CD4E3E6220A9}">
      <dgm:prSet/>
      <dgm:spPr/>
      <dgm:t>
        <a:bodyPr/>
        <a:lstStyle/>
        <a:p>
          <a:r>
            <a:rPr lang="es-EC" dirty="0" smtClean="0"/>
            <a:t>Marco Teórico</a:t>
          </a:r>
        </a:p>
      </dgm:t>
    </dgm:pt>
    <dgm:pt modelId="{02E8BE61-9903-4AEF-80AA-9D0FF94970C0}" type="parTrans" cxnId="{B823B5C5-6E06-4615-B6CB-BEEAE1F1173E}">
      <dgm:prSet/>
      <dgm:spPr/>
      <dgm:t>
        <a:bodyPr/>
        <a:lstStyle/>
        <a:p>
          <a:endParaRPr lang="es-EC"/>
        </a:p>
      </dgm:t>
    </dgm:pt>
    <dgm:pt modelId="{726EB427-5BFC-4955-B4A5-7CD730964773}" type="sibTrans" cxnId="{B823B5C5-6E06-4615-B6CB-BEEAE1F1173E}">
      <dgm:prSet/>
      <dgm:spPr/>
      <dgm:t>
        <a:bodyPr/>
        <a:lstStyle/>
        <a:p>
          <a:endParaRPr lang="es-EC"/>
        </a:p>
      </dgm:t>
    </dgm:pt>
    <dgm:pt modelId="{25347D32-63F7-47C2-8F0D-DDDE293355D3}">
      <dgm:prSet/>
      <dgm:spPr/>
      <dgm:t>
        <a:bodyPr/>
        <a:lstStyle/>
        <a:p>
          <a:r>
            <a:rPr lang="es-EC" dirty="0" smtClean="0"/>
            <a:t>Implementación de la Automatización</a:t>
          </a:r>
          <a:endParaRPr lang="es-EC" dirty="0"/>
        </a:p>
      </dgm:t>
    </dgm:pt>
    <dgm:pt modelId="{00E890CA-BE37-4CF0-9688-760F617D3B24}" type="parTrans" cxnId="{5F74473E-0286-4629-BCB1-A965F32AD6E7}">
      <dgm:prSet/>
      <dgm:spPr/>
      <dgm:t>
        <a:bodyPr/>
        <a:lstStyle/>
        <a:p>
          <a:endParaRPr lang="es-ES"/>
        </a:p>
      </dgm:t>
    </dgm:pt>
    <dgm:pt modelId="{D57DE52A-E4A1-4BDA-927B-4B441DCB6055}" type="sibTrans" cxnId="{5F74473E-0286-4629-BCB1-A965F32AD6E7}">
      <dgm:prSet/>
      <dgm:spPr/>
      <dgm:t>
        <a:bodyPr/>
        <a:lstStyle/>
        <a:p>
          <a:endParaRPr lang="es-ES"/>
        </a:p>
      </dgm:t>
    </dgm:pt>
    <dgm:pt modelId="{5DB29901-2D33-4518-8B8C-44E5FEC8F6D2}">
      <dgm:prSet/>
      <dgm:spPr/>
      <dgm:t>
        <a:bodyPr/>
        <a:lstStyle/>
        <a:p>
          <a:r>
            <a:rPr lang="es-EC" dirty="0" smtClean="0"/>
            <a:t>Conclusiones y Recomendaciones</a:t>
          </a:r>
          <a:endParaRPr lang="es-EC" dirty="0"/>
        </a:p>
      </dgm:t>
    </dgm:pt>
    <dgm:pt modelId="{BBB77EBA-F28D-4DFF-B32E-314E8DCBCB7A}" type="parTrans" cxnId="{09050996-7534-4351-823A-2B4AEF2BA0D1}">
      <dgm:prSet/>
      <dgm:spPr/>
      <dgm:t>
        <a:bodyPr/>
        <a:lstStyle/>
        <a:p>
          <a:endParaRPr lang="es-ES"/>
        </a:p>
      </dgm:t>
    </dgm:pt>
    <dgm:pt modelId="{29E60F7C-1438-4A2E-BA95-1596BA87295D}" type="sibTrans" cxnId="{09050996-7534-4351-823A-2B4AEF2BA0D1}">
      <dgm:prSet/>
      <dgm:spPr/>
      <dgm:t>
        <a:bodyPr/>
        <a:lstStyle/>
        <a:p>
          <a:endParaRPr lang="es-ES"/>
        </a:p>
      </dgm:t>
    </dgm:pt>
    <dgm:pt modelId="{FC3A07CA-334E-4AE0-9CF8-AA928CFECBEF}">
      <dgm:prSet/>
      <dgm:spPr/>
      <dgm:t>
        <a:bodyPr/>
        <a:lstStyle/>
        <a:p>
          <a:r>
            <a:rPr lang="es-EC" dirty="0" smtClean="0"/>
            <a:t>Introducción</a:t>
          </a:r>
        </a:p>
      </dgm:t>
    </dgm:pt>
    <dgm:pt modelId="{619A81F7-2C84-426E-975B-888632AB820C}" type="parTrans" cxnId="{771BCDAD-3C3C-47C7-8F8B-098080799D3B}">
      <dgm:prSet/>
      <dgm:spPr/>
      <dgm:t>
        <a:bodyPr/>
        <a:lstStyle/>
        <a:p>
          <a:endParaRPr lang="es-ES"/>
        </a:p>
      </dgm:t>
    </dgm:pt>
    <dgm:pt modelId="{BF901132-EB48-49F3-8F43-1C3B405C72C9}" type="sibTrans" cxnId="{771BCDAD-3C3C-47C7-8F8B-098080799D3B}">
      <dgm:prSet/>
      <dgm:spPr/>
      <dgm:t>
        <a:bodyPr/>
        <a:lstStyle/>
        <a:p>
          <a:endParaRPr lang="es-ES"/>
        </a:p>
      </dgm:t>
    </dgm:pt>
    <dgm:pt modelId="{241F358A-9D86-4B2D-8795-B2DD07C41521}">
      <dgm:prSet/>
      <dgm:spPr/>
      <dgm:t>
        <a:bodyPr/>
        <a:lstStyle/>
        <a:p>
          <a:r>
            <a:rPr lang="es-EC" dirty="0" smtClean="0"/>
            <a:t>Pruebas y Resultados</a:t>
          </a:r>
          <a:endParaRPr lang="es-EC" dirty="0"/>
        </a:p>
      </dgm:t>
    </dgm:pt>
    <dgm:pt modelId="{38E0F1DC-7C2C-4324-9213-27B4F3C907B0}" type="parTrans" cxnId="{A356522E-11A5-4097-AA26-BFF91F0883FB}">
      <dgm:prSet/>
      <dgm:spPr/>
      <dgm:t>
        <a:bodyPr/>
        <a:lstStyle/>
        <a:p>
          <a:endParaRPr lang="es-ES"/>
        </a:p>
      </dgm:t>
    </dgm:pt>
    <dgm:pt modelId="{FC45217C-7AAC-4F95-BC6B-CBE162683F01}" type="sibTrans" cxnId="{A356522E-11A5-4097-AA26-BFF91F0883FB}">
      <dgm:prSet/>
      <dgm:spPr/>
      <dgm:t>
        <a:bodyPr/>
        <a:lstStyle/>
        <a:p>
          <a:endParaRPr lang="es-ES"/>
        </a:p>
      </dgm:t>
    </dgm:pt>
    <dgm:pt modelId="{8A99ABB0-6871-49F5-B30A-E3162CAFBEC9}" type="pres">
      <dgm:prSet presAssocID="{A8E63D84-BA91-4B70-9CF0-192470C5D336}" presName="Name0" presStyleCnt="0">
        <dgm:presLayoutVars>
          <dgm:chMax val="7"/>
          <dgm:chPref val="7"/>
          <dgm:dir/>
        </dgm:presLayoutVars>
      </dgm:prSet>
      <dgm:spPr/>
      <dgm:t>
        <a:bodyPr/>
        <a:lstStyle/>
        <a:p>
          <a:endParaRPr lang="es-EC"/>
        </a:p>
      </dgm:t>
    </dgm:pt>
    <dgm:pt modelId="{EF46E583-B289-48CA-BBDB-8653A3429670}" type="pres">
      <dgm:prSet presAssocID="{A8E63D84-BA91-4B70-9CF0-192470C5D336}" presName="Name1" presStyleCnt="0"/>
      <dgm:spPr/>
      <dgm:t>
        <a:bodyPr/>
        <a:lstStyle/>
        <a:p>
          <a:endParaRPr lang="es-ES"/>
        </a:p>
      </dgm:t>
    </dgm:pt>
    <dgm:pt modelId="{C333925C-D8D9-4B85-BE71-98FD600D36A5}" type="pres">
      <dgm:prSet presAssocID="{A8E63D84-BA91-4B70-9CF0-192470C5D336}" presName="cycle" presStyleCnt="0"/>
      <dgm:spPr/>
      <dgm:t>
        <a:bodyPr/>
        <a:lstStyle/>
        <a:p>
          <a:endParaRPr lang="es-ES"/>
        </a:p>
      </dgm:t>
    </dgm:pt>
    <dgm:pt modelId="{FF7F8F40-BA41-4501-855A-8289EE6545CC}" type="pres">
      <dgm:prSet presAssocID="{A8E63D84-BA91-4B70-9CF0-192470C5D336}" presName="srcNode" presStyleLbl="node1" presStyleIdx="0" presStyleCnt="6"/>
      <dgm:spPr/>
      <dgm:t>
        <a:bodyPr/>
        <a:lstStyle/>
        <a:p>
          <a:endParaRPr lang="es-ES"/>
        </a:p>
      </dgm:t>
    </dgm:pt>
    <dgm:pt modelId="{168BCFB8-1C36-432B-B01E-DF8331364D0C}" type="pres">
      <dgm:prSet presAssocID="{A8E63D84-BA91-4B70-9CF0-192470C5D336}" presName="conn" presStyleLbl="parChTrans1D2" presStyleIdx="0" presStyleCnt="1"/>
      <dgm:spPr/>
      <dgm:t>
        <a:bodyPr/>
        <a:lstStyle/>
        <a:p>
          <a:endParaRPr lang="es-EC"/>
        </a:p>
      </dgm:t>
    </dgm:pt>
    <dgm:pt modelId="{06EDDD4B-D255-4FFA-BD8C-056068FF4F5B}" type="pres">
      <dgm:prSet presAssocID="{A8E63D84-BA91-4B70-9CF0-192470C5D336}" presName="extraNode" presStyleLbl="node1" presStyleIdx="0" presStyleCnt="6"/>
      <dgm:spPr/>
      <dgm:t>
        <a:bodyPr/>
        <a:lstStyle/>
        <a:p>
          <a:endParaRPr lang="es-ES"/>
        </a:p>
      </dgm:t>
    </dgm:pt>
    <dgm:pt modelId="{A4FCA441-A336-418C-93C0-07DAE3918057}" type="pres">
      <dgm:prSet presAssocID="{A8E63D84-BA91-4B70-9CF0-192470C5D336}" presName="dstNode" presStyleLbl="node1" presStyleIdx="0" presStyleCnt="6"/>
      <dgm:spPr/>
      <dgm:t>
        <a:bodyPr/>
        <a:lstStyle/>
        <a:p>
          <a:endParaRPr lang="es-ES"/>
        </a:p>
      </dgm:t>
    </dgm:pt>
    <dgm:pt modelId="{81C0657E-53FD-48D3-AEBF-12F7518BAAC3}" type="pres">
      <dgm:prSet presAssocID="{FC3A07CA-334E-4AE0-9CF8-AA928CFECBEF}" presName="text_1" presStyleLbl="node1" presStyleIdx="0" presStyleCnt="6">
        <dgm:presLayoutVars>
          <dgm:bulletEnabled val="1"/>
        </dgm:presLayoutVars>
      </dgm:prSet>
      <dgm:spPr/>
      <dgm:t>
        <a:bodyPr/>
        <a:lstStyle/>
        <a:p>
          <a:endParaRPr lang="es-ES"/>
        </a:p>
      </dgm:t>
    </dgm:pt>
    <dgm:pt modelId="{FC1FC53B-A6A8-47A0-B5B8-E7C6FB73F8F7}" type="pres">
      <dgm:prSet presAssocID="{FC3A07CA-334E-4AE0-9CF8-AA928CFECBEF}" presName="accent_1" presStyleCnt="0"/>
      <dgm:spPr/>
      <dgm:t>
        <a:bodyPr/>
        <a:lstStyle/>
        <a:p>
          <a:endParaRPr lang="es-ES"/>
        </a:p>
      </dgm:t>
    </dgm:pt>
    <dgm:pt modelId="{522CB245-3594-465B-8A32-35FD1911B6C4}" type="pres">
      <dgm:prSet presAssocID="{FC3A07CA-334E-4AE0-9CF8-AA928CFECBEF}" presName="accentRepeatNode" presStyleLbl="solidFgAcc1" presStyleIdx="0" presStyleCnt="6"/>
      <dgm:spPr/>
      <dgm:t>
        <a:bodyPr/>
        <a:lstStyle/>
        <a:p>
          <a:endParaRPr lang="es-ES"/>
        </a:p>
      </dgm:t>
    </dgm:pt>
    <dgm:pt modelId="{2E4FE673-A060-48F0-800A-F9429837158E}" type="pres">
      <dgm:prSet presAssocID="{C7BE4237-8C50-4A4F-AFED-CD4E3E6220A9}" presName="text_2" presStyleLbl="node1" presStyleIdx="1" presStyleCnt="6">
        <dgm:presLayoutVars>
          <dgm:bulletEnabled val="1"/>
        </dgm:presLayoutVars>
      </dgm:prSet>
      <dgm:spPr/>
      <dgm:t>
        <a:bodyPr/>
        <a:lstStyle/>
        <a:p>
          <a:endParaRPr lang="es-EC"/>
        </a:p>
      </dgm:t>
    </dgm:pt>
    <dgm:pt modelId="{413EC91D-D1AC-456D-BCB3-5EDEC5662DAB}" type="pres">
      <dgm:prSet presAssocID="{C7BE4237-8C50-4A4F-AFED-CD4E3E6220A9}" presName="accent_2" presStyleCnt="0"/>
      <dgm:spPr/>
      <dgm:t>
        <a:bodyPr/>
        <a:lstStyle/>
        <a:p>
          <a:endParaRPr lang="es-ES"/>
        </a:p>
      </dgm:t>
    </dgm:pt>
    <dgm:pt modelId="{1F85D284-B765-44BC-A924-2548927660AE}" type="pres">
      <dgm:prSet presAssocID="{C7BE4237-8C50-4A4F-AFED-CD4E3E6220A9}" presName="accentRepeatNode" presStyleLbl="solidFgAcc1" presStyleIdx="1" presStyleCnt="6"/>
      <dgm:spPr/>
      <dgm:t>
        <a:bodyPr/>
        <a:lstStyle/>
        <a:p>
          <a:endParaRPr lang="es-ES"/>
        </a:p>
      </dgm:t>
    </dgm:pt>
    <dgm:pt modelId="{0CFA7DB3-D57E-47C4-ACA1-338BB11C0012}" type="pres">
      <dgm:prSet presAssocID="{702F32F2-F74C-4B95-8791-CE3040FD3085}" presName="text_3" presStyleLbl="node1" presStyleIdx="2" presStyleCnt="6">
        <dgm:presLayoutVars>
          <dgm:bulletEnabled val="1"/>
        </dgm:presLayoutVars>
      </dgm:prSet>
      <dgm:spPr/>
      <dgm:t>
        <a:bodyPr/>
        <a:lstStyle/>
        <a:p>
          <a:endParaRPr lang="es-ES"/>
        </a:p>
      </dgm:t>
    </dgm:pt>
    <dgm:pt modelId="{7C502394-B5CE-4111-AB99-DE8144794559}" type="pres">
      <dgm:prSet presAssocID="{702F32F2-F74C-4B95-8791-CE3040FD3085}" presName="accent_3" presStyleCnt="0"/>
      <dgm:spPr/>
      <dgm:t>
        <a:bodyPr/>
        <a:lstStyle/>
        <a:p>
          <a:endParaRPr lang="es-ES"/>
        </a:p>
      </dgm:t>
    </dgm:pt>
    <dgm:pt modelId="{99293767-B56E-421D-8091-B5AA4FD935B5}" type="pres">
      <dgm:prSet presAssocID="{702F32F2-F74C-4B95-8791-CE3040FD3085}" presName="accentRepeatNode" presStyleLbl="solidFgAcc1" presStyleIdx="2" presStyleCnt="6"/>
      <dgm:spPr/>
      <dgm:t>
        <a:bodyPr/>
        <a:lstStyle/>
        <a:p>
          <a:endParaRPr lang="es-ES"/>
        </a:p>
      </dgm:t>
    </dgm:pt>
    <dgm:pt modelId="{5C6A4E12-5FF1-4814-8B57-0D2AA45EE4C3}" type="pres">
      <dgm:prSet presAssocID="{25347D32-63F7-47C2-8F0D-DDDE293355D3}" presName="text_4" presStyleLbl="node1" presStyleIdx="3" presStyleCnt="6">
        <dgm:presLayoutVars>
          <dgm:bulletEnabled val="1"/>
        </dgm:presLayoutVars>
      </dgm:prSet>
      <dgm:spPr/>
      <dgm:t>
        <a:bodyPr/>
        <a:lstStyle/>
        <a:p>
          <a:endParaRPr lang="es-ES"/>
        </a:p>
      </dgm:t>
    </dgm:pt>
    <dgm:pt modelId="{C6956DFD-7E75-46F5-89CA-05BB68F63007}" type="pres">
      <dgm:prSet presAssocID="{25347D32-63F7-47C2-8F0D-DDDE293355D3}" presName="accent_4" presStyleCnt="0"/>
      <dgm:spPr/>
      <dgm:t>
        <a:bodyPr/>
        <a:lstStyle/>
        <a:p>
          <a:endParaRPr lang="es-ES"/>
        </a:p>
      </dgm:t>
    </dgm:pt>
    <dgm:pt modelId="{2468443D-282C-40BE-AB3D-A475CD5B0A2A}" type="pres">
      <dgm:prSet presAssocID="{25347D32-63F7-47C2-8F0D-DDDE293355D3}" presName="accentRepeatNode" presStyleLbl="solidFgAcc1" presStyleIdx="3" presStyleCnt="6"/>
      <dgm:spPr/>
      <dgm:t>
        <a:bodyPr/>
        <a:lstStyle/>
        <a:p>
          <a:endParaRPr lang="es-ES"/>
        </a:p>
      </dgm:t>
    </dgm:pt>
    <dgm:pt modelId="{C38F7810-BD38-446C-9C24-E156CC037019}" type="pres">
      <dgm:prSet presAssocID="{241F358A-9D86-4B2D-8795-B2DD07C41521}" presName="text_5" presStyleLbl="node1" presStyleIdx="4" presStyleCnt="6">
        <dgm:presLayoutVars>
          <dgm:bulletEnabled val="1"/>
        </dgm:presLayoutVars>
      </dgm:prSet>
      <dgm:spPr/>
      <dgm:t>
        <a:bodyPr/>
        <a:lstStyle/>
        <a:p>
          <a:endParaRPr lang="es-ES"/>
        </a:p>
      </dgm:t>
    </dgm:pt>
    <dgm:pt modelId="{A017BFE0-5AED-4DC6-9156-D591DEE82EEB}" type="pres">
      <dgm:prSet presAssocID="{241F358A-9D86-4B2D-8795-B2DD07C41521}" presName="accent_5" presStyleCnt="0"/>
      <dgm:spPr/>
    </dgm:pt>
    <dgm:pt modelId="{619AFB77-76F8-48D1-BAF1-E84AE5F82F8D}" type="pres">
      <dgm:prSet presAssocID="{241F358A-9D86-4B2D-8795-B2DD07C41521}" presName="accentRepeatNode" presStyleLbl="solidFgAcc1" presStyleIdx="4" presStyleCnt="6"/>
      <dgm:spPr/>
    </dgm:pt>
    <dgm:pt modelId="{22BE17A2-1628-4673-A0C5-C00F90B824F3}" type="pres">
      <dgm:prSet presAssocID="{5DB29901-2D33-4518-8B8C-44E5FEC8F6D2}" presName="text_6" presStyleLbl="node1" presStyleIdx="5" presStyleCnt="6">
        <dgm:presLayoutVars>
          <dgm:bulletEnabled val="1"/>
        </dgm:presLayoutVars>
      </dgm:prSet>
      <dgm:spPr/>
      <dgm:t>
        <a:bodyPr/>
        <a:lstStyle/>
        <a:p>
          <a:endParaRPr lang="es-ES"/>
        </a:p>
      </dgm:t>
    </dgm:pt>
    <dgm:pt modelId="{B30245E8-00A2-49D3-8D5B-D42252F03FCC}" type="pres">
      <dgm:prSet presAssocID="{5DB29901-2D33-4518-8B8C-44E5FEC8F6D2}" presName="accent_6" presStyleCnt="0"/>
      <dgm:spPr/>
    </dgm:pt>
    <dgm:pt modelId="{ABF1D91D-3CBF-409B-83E2-19D3ACDA778B}" type="pres">
      <dgm:prSet presAssocID="{5DB29901-2D33-4518-8B8C-44E5FEC8F6D2}" presName="accentRepeatNode" presStyleLbl="solidFgAcc1" presStyleIdx="5" presStyleCnt="6"/>
      <dgm:spPr/>
      <dgm:t>
        <a:bodyPr/>
        <a:lstStyle/>
        <a:p>
          <a:endParaRPr lang="es-ES"/>
        </a:p>
      </dgm:t>
    </dgm:pt>
  </dgm:ptLst>
  <dgm:cxnLst>
    <dgm:cxn modelId="{DF40F2A5-7866-4E9E-88CE-B5740C850F14}" type="presOf" srcId="{A8E63D84-BA91-4B70-9CF0-192470C5D336}" destId="{8A99ABB0-6871-49F5-B30A-E3162CAFBEC9}" srcOrd="0" destOrd="0" presId="urn:microsoft.com/office/officeart/2008/layout/VerticalCurvedList"/>
    <dgm:cxn modelId="{1C39E4F0-A5C7-4EDF-85A6-788C4740D7AE}" type="presOf" srcId="{241F358A-9D86-4B2D-8795-B2DD07C41521}" destId="{C38F7810-BD38-446C-9C24-E156CC037019}" srcOrd="0" destOrd="0" presId="urn:microsoft.com/office/officeart/2008/layout/VerticalCurvedList"/>
    <dgm:cxn modelId="{249295B2-8F74-45EF-8D59-D1227DD2EA76}" type="presOf" srcId="{25347D32-63F7-47C2-8F0D-DDDE293355D3}" destId="{5C6A4E12-5FF1-4814-8B57-0D2AA45EE4C3}" srcOrd="0" destOrd="0" presId="urn:microsoft.com/office/officeart/2008/layout/VerticalCurvedList"/>
    <dgm:cxn modelId="{6B74C0B3-D2C9-4FF3-AA12-848FE4407477}" type="presOf" srcId="{5DB29901-2D33-4518-8B8C-44E5FEC8F6D2}" destId="{22BE17A2-1628-4673-A0C5-C00F90B824F3}" srcOrd="0" destOrd="0" presId="urn:microsoft.com/office/officeart/2008/layout/VerticalCurvedList"/>
    <dgm:cxn modelId="{B823B5C5-6E06-4615-B6CB-BEEAE1F1173E}" srcId="{A8E63D84-BA91-4B70-9CF0-192470C5D336}" destId="{C7BE4237-8C50-4A4F-AFED-CD4E3E6220A9}" srcOrd="1" destOrd="0" parTransId="{02E8BE61-9903-4AEF-80AA-9D0FF94970C0}" sibTransId="{726EB427-5BFC-4955-B4A5-7CD730964773}"/>
    <dgm:cxn modelId="{AE47CE43-359F-4C75-B55C-61CC7672E30B}" type="presOf" srcId="{BF901132-EB48-49F3-8F43-1C3B405C72C9}" destId="{168BCFB8-1C36-432B-B01E-DF8331364D0C}" srcOrd="0" destOrd="0" presId="urn:microsoft.com/office/officeart/2008/layout/VerticalCurvedList"/>
    <dgm:cxn modelId="{5F74473E-0286-4629-BCB1-A965F32AD6E7}" srcId="{A8E63D84-BA91-4B70-9CF0-192470C5D336}" destId="{25347D32-63F7-47C2-8F0D-DDDE293355D3}" srcOrd="3" destOrd="0" parTransId="{00E890CA-BE37-4CF0-9688-760F617D3B24}" sibTransId="{D57DE52A-E4A1-4BDA-927B-4B441DCB6055}"/>
    <dgm:cxn modelId="{C87D6E35-C547-48E9-951B-D779C0D56F2B}" type="presOf" srcId="{702F32F2-F74C-4B95-8791-CE3040FD3085}" destId="{0CFA7DB3-D57E-47C4-ACA1-338BB11C0012}" srcOrd="0" destOrd="0" presId="urn:microsoft.com/office/officeart/2008/layout/VerticalCurvedList"/>
    <dgm:cxn modelId="{AC3EAED6-7EF5-4C4C-846F-55DF65689F6D}" type="presOf" srcId="{FC3A07CA-334E-4AE0-9CF8-AA928CFECBEF}" destId="{81C0657E-53FD-48D3-AEBF-12F7518BAAC3}" srcOrd="0" destOrd="0" presId="urn:microsoft.com/office/officeart/2008/layout/VerticalCurvedList"/>
    <dgm:cxn modelId="{9636EB19-6C32-43CD-9D06-DE674E951238}" type="presOf" srcId="{C7BE4237-8C50-4A4F-AFED-CD4E3E6220A9}" destId="{2E4FE673-A060-48F0-800A-F9429837158E}" srcOrd="0" destOrd="0" presId="urn:microsoft.com/office/officeart/2008/layout/VerticalCurvedList"/>
    <dgm:cxn modelId="{09050996-7534-4351-823A-2B4AEF2BA0D1}" srcId="{A8E63D84-BA91-4B70-9CF0-192470C5D336}" destId="{5DB29901-2D33-4518-8B8C-44E5FEC8F6D2}" srcOrd="5" destOrd="0" parTransId="{BBB77EBA-F28D-4DFF-B32E-314E8DCBCB7A}" sibTransId="{29E60F7C-1438-4A2E-BA95-1596BA87295D}"/>
    <dgm:cxn modelId="{771BCDAD-3C3C-47C7-8F8B-098080799D3B}" srcId="{A8E63D84-BA91-4B70-9CF0-192470C5D336}" destId="{FC3A07CA-334E-4AE0-9CF8-AA928CFECBEF}" srcOrd="0" destOrd="0" parTransId="{619A81F7-2C84-426E-975B-888632AB820C}" sibTransId="{BF901132-EB48-49F3-8F43-1C3B405C72C9}"/>
    <dgm:cxn modelId="{7B14776A-7D88-4398-81F4-20C9972D7D69}" srcId="{A8E63D84-BA91-4B70-9CF0-192470C5D336}" destId="{702F32F2-F74C-4B95-8791-CE3040FD3085}" srcOrd="2" destOrd="0" parTransId="{11A7B294-C5B3-45E4-858E-C768A54712BB}" sibTransId="{4E067D0C-3DD2-497B-9A20-8CD46E1E2335}"/>
    <dgm:cxn modelId="{A356522E-11A5-4097-AA26-BFF91F0883FB}" srcId="{A8E63D84-BA91-4B70-9CF0-192470C5D336}" destId="{241F358A-9D86-4B2D-8795-B2DD07C41521}" srcOrd="4" destOrd="0" parTransId="{38E0F1DC-7C2C-4324-9213-27B4F3C907B0}" sibTransId="{FC45217C-7AAC-4F95-BC6B-CBE162683F01}"/>
    <dgm:cxn modelId="{3F98B36B-28E7-4938-840B-9E10C7328A51}" type="presParOf" srcId="{8A99ABB0-6871-49F5-B30A-E3162CAFBEC9}" destId="{EF46E583-B289-48CA-BBDB-8653A3429670}" srcOrd="0" destOrd="0" presId="urn:microsoft.com/office/officeart/2008/layout/VerticalCurvedList"/>
    <dgm:cxn modelId="{5DF853EF-E4B0-476F-BD93-267A89CE88D2}" type="presParOf" srcId="{EF46E583-B289-48CA-BBDB-8653A3429670}" destId="{C333925C-D8D9-4B85-BE71-98FD600D36A5}" srcOrd="0" destOrd="0" presId="urn:microsoft.com/office/officeart/2008/layout/VerticalCurvedList"/>
    <dgm:cxn modelId="{AAE1763F-A012-4AC6-8233-4145ACC2B23E}" type="presParOf" srcId="{C333925C-D8D9-4B85-BE71-98FD600D36A5}" destId="{FF7F8F40-BA41-4501-855A-8289EE6545CC}" srcOrd="0" destOrd="0" presId="urn:microsoft.com/office/officeart/2008/layout/VerticalCurvedList"/>
    <dgm:cxn modelId="{0566D31F-784A-4CE8-99A9-2AC147534C3A}" type="presParOf" srcId="{C333925C-D8D9-4B85-BE71-98FD600D36A5}" destId="{168BCFB8-1C36-432B-B01E-DF8331364D0C}" srcOrd="1" destOrd="0" presId="urn:microsoft.com/office/officeart/2008/layout/VerticalCurvedList"/>
    <dgm:cxn modelId="{3C50E02E-A466-4223-87C8-547691C066B0}" type="presParOf" srcId="{C333925C-D8D9-4B85-BE71-98FD600D36A5}" destId="{06EDDD4B-D255-4FFA-BD8C-056068FF4F5B}" srcOrd="2" destOrd="0" presId="urn:microsoft.com/office/officeart/2008/layout/VerticalCurvedList"/>
    <dgm:cxn modelId="{C54CA4F4-C172-4582-BD56-8192059D3DF9}" type="presParOf" srcId="{C333925C-D8D9-4B85-BE71-98FD600D36A5}" destId="{A4FCA441-A336-418C-93C0-07DAE3918057}" srcOrd="3" destOrd="0" presId="urn:microsoft.com/office/officeart/2008/layout/VerticalCurvedList"/>
    <dgm:cxn modelId="{931FF6C4-F766-4E6F-BC82-E0DC957203DD}" type="presParOf" srcId="{EF46E583-B289-48CA-BBDB-8653A3429670}" destId="{81C0657E-53FD-48D3-AEBF-12F7518BAAC3}" srcOrd="1" destOrd="0" presId="urn:microsoft.com/office/officeart/2008/layout/VerticalCurvedList"/>
    <dgm:cxn modelId="{EAEADBAD-4798-4A24-A68B-695377DE58D5}" type="presParOf" srcId="{EF46E583-B289-48CA-BBDB-8653A3429670}" destId="{FC1FC53B-A6A8-47A0-B5B8-E7C6FB73F8F7}" srcOrd="2" destOrd="0" presId="urn:microsoft.com/office/officeart/2008/layout/VerticalCurvedList"/>
    <dgm:cxn modelId="{E78C6952-3BE1-45C0-B7F9-EC1E1A374C6F}" type="presParOf" srcId="{FC1FC53B-A6A8-47A0-B5B8-E7C6FB73F8F7}" destId="{522CB245-3594-465B-8A32-35FD1911B6C4}" srcOrd="0" destOrd="0" presId="urn:microsoft.com/office/officeart/2008/layout/VerticalCurvedList"/>
    <dgm:cxn modelId="{7E699DE8-C68C-41C9-BF65-2DC9B4F63306}" type="presParOf" srcId="{EF46E583-B289-48CA-BBDB-8653A3429670}" destId="{2E4FE673-A060-48F0-800A-F9429837158E}" srcOrd="3" destOrd="0" presId="urn:microsoft.com/office/officeart/2008/layout/VerticalCurvedList"/>
    <dgm:cxn modelId="{833EC754-39E4-47AA-88BD-C78275E76298}" type="presParOf" srcId="{EF46E583-B289-48CA-BBDB-8653A3429670}" destId="{413EC91D-D1AC-456D-BCB3-5EDEC5662DAB}" srcOrd="4" destOrd="0" presId="urn:microsoft.com/office/officeart/2008/layout/VerticalCurvedList"/>
    <dgm:cxn modelId="{63A64AB4-FEE9-47D7-B00A-58EBA8BB6DF1}" type="presParOf" srcId="{413EC91D-D1AC-456D-BCB3-5EDEC5662DAB}" destId="{1F85D284-B765-44BC-A924-2548927660AE}" srcOrd="0" destOrd="0" presId="urn:microsoft.com/office/officeart/2008/layout/VerticalCurvedList"/>
    <dgm:cxn modelId="{2D824CED-8C83-48AA-9811-C7D06AB0B48F}" type="presParOf" srcId="{EF46E583-B289-48CA-BBDB-8653A3429670}" destId="{0CFA7DB3-D57E-47C4-ACA1-338BB11C0012}" srcOrd="5" destOrd="0" presId="urn:microsoft.com/office/officeart/2008/layout/VerticalCurvedList"/>
    <dgm:cxn modelId="{FDD8777D-B1AC-4691-8F8A-7A0AA8250734}" type="presParOf" srcId="{EF46E583-B289-48CA-BBDB-8653A3429670}" destId="{7C502394-B5CE-4111-AB99-DE8144794559}" srcOrd="6" destOrd="0" presId="urn:microsoft.com/office/officeart/2008/layout/VerticalCurvedList"/>
    <dgm:cxn modelId="{CC8463D6-3D3E-4378-A0B8-7127C2E04789}" type="presParOf" srcId="{7C502394-B5CE-4111-AB99-DE8144794559}" destId="{99293767-B56E-421D-8091-B5AA4FD935B5}" srcOrd="0" destOrd="0" presId="urn:microsoft.com/office/officeart/2008/layout/VerticalCurvedList"/>
    <dgm:cxn modelId="{865F9860-0A53-49D6-9C96-6C10C63F1E9F}" type="presParOf" srcId="{EF46E583-B289-48CA-BBDB-8653A3429670}" destId="{5C6A4E12-5FF1-4814-8B57-0D2AA45EE4C3}" srcOrd="7" destOrd="0" presId="urn:microsoft.com/office/officeart/2008/layout/VerticalCurvedList"/>
    <dgm:cxn modelId="{DAC9B3C2-B1A1-466D-92D8-FF49F7749121}" type="presParOf" srcId="{EF46E583-B289-48CA-BBDB-8653A3429670}" destId="{C6956DFD-7E75-46F5-89CA-05BB68F63007}" srcOrd="8" destOrd="0" presId="urn:microsoft.com/office/officeart/2008/layout/VerticalCurvedList"/>
    <dgm:cxn modelId="{7A1279F6-4B52-459B-A249-ED69DA9E4778}" type="presParOf" srcId="{C6956DFD-7E75-46F5-89CA-05BB68F63007}" destId="{2468443D-282C-40BE-AB3D-A475CD5B0A2A}" srcOrd="0" destOrd="0" presId="urn:microsoft.com/office/officeart/2008/layout/VerticalCurvedList"/>
    <dgm:cxn modelId="{1C4073AA-1C01-481D-A826-49DFCD6702A8}" type="presParOf" srcId="{EF46E583-B289-48CA-BBDB-8653A3429670}" destId="{C38F7810-BD38-446C-9C24-E156CC037019}" srcOrd="9" destOrd="0" presId="urn:microsoft.com/office/officeart/2008/layout/VerticalCurvedList"/>
    <dgm:cxn modelId="{8800937F-C4EB-4DEB-B8D6-0D4D18BEF440}" type="presParOf" srcId="{EF46E583-B289-48CA-BBDB-8653A3429670}" destId="{A017BFE0-5AED-4DC6-9156-D591DEE82EEB}" srcOrd="10" destOrd="0" presId="urn:microsoft.com/office/officeart/2008/layout/VerticalCurvedList"/>
    <dgm:cxn modelId="{516B9629-A494-465C-8D6C-729A7AA98063}" type="presParOf" srcId="{A017BFE0-5AED-4DC6-9156-D591DEE82EEB}" destId="{619AFB77-76F8-48D1-BAF1-E84AE5F82F8D}" srcOrd="0" destOrd="0" presId="urn:microsoft.com/office/officeart/2008/layout/VerticalCurvedList"/>
    <dgm:cxn modelId="{6E445E67-619A-4C34-99BF-760FBEDBDA7A}" type="presParOf" srcId="{EF46E583-B289-48CA-BBDB-8653A3429670}" destId="{22BE17A2-1628-4673-A0C5-C00F90B824F3}" srcOrd="11" destOrd="0" presId="urn:microsoft.com/office/officeart/2008/layout/VerticalCurvedList"/>
    <dgm:cxn modelId="{ED091403-D8BC-432E-BD41-E4F9BDDA30F9}" type="presParOf" srcId="{EF46E583-B289-48CA-BBDB-8653A3429670}" destId="{B30245E8-00A2-49D3-8D5B-D42252F03FCC}" srcOrd="12" destOrd="0" presId="urn:microsoft.com/office/officeart/2008/layout/VerticalCurvedList"/>
    <dgm:cxn modelId="{7603B2C7-9DFD-4BED-B822-4ACC9C433D20}" type="presParOf" srcId="{B30245E8-00A2-49D3-8D5B-D42252F03FCC}" destId="{ABF1D91D-3CBF-409B-83E2-19D3ACDA77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E9F30F-2199-4238-AFFA-90A67AD7BDC4}" type="doc">
      <dgm:prSet loTypeId="urn:microsoft.com/office/officeart/2005/8/layout/pList2" loCatId="list" qsTypeId="urn:microsoft.com/office/officeart/2005/8/quickstyle/simple3" qsCatId="simple" csTypeId="urn:microsoft.com/office/officeart/2005/8/colors/accent1_3" csCatId="accent1" phldr="1"/>
      <dgm:spPr/>
      <dgm:t>
        <a:bodyPr/>
        <a:lstStyle/>
        <a:p>
          <a:endParaRPr lang="es-ES"/>
        </a:p>
      </dgm:t>
    </dgm:pt>
    <dgm:pt modelId="{B98D5D71-C14D-474C-9DBD-29B689344600}">
      <dgm:prSet custT="1"/>
      <dgm:spPr/>
      <dgm:t>
        <a:bodyPr/>
        <a:lstStyle/>
        <a:p>
          <a:r>
            <a:rPr lang="es-ES" sz="1800" dirty="0" smtClean="0"/>
            <a:t>Motor de ensayo</a:t>
          </a:r>
          <a:endParaRPr lang="es-ES" sz="1800" dirty="0"/>
        </a:p>
      </dgm:t>
    </dgm:pt>
    <dgm:pt modelId="{2D7716E3-4A5C-4DEB-B375-BC9286718B5E}" type="parTrans" cxnId="{A22021D5-D2F4-43BF-9622-D2127AED63A7}">
      <dgm:prSet/>
      <dgm:spPr/>
      <dgm:t>
        <a:bodyPr/>
        <a:lstStyle/>
        <a:p>
          <a:endParaRPr lang="es-ES"/>
        </a:p>
      </dgm:t>
    </dgm:pt>
    <dgm:pt modelId="{1A12CC70-E675-4FAE-8D06-C1FF3C4F82A8}" type="sibTrans" cxnId="{A22021D5-D2F4-43BF-9622-D2127AED63A7}">
      <dgm:prSet/>
      <dgm:spPr/>
      <dgm:t>
        <a:bodyPr/>
        <a:lstStyle/>
        <a:p>
          <a:endParaRPr lang="es-ES"/>
        </a:p>
      </dgm:t>
    </dgm:pt>
    <dgm:pt modelId="{CBFB52EB-9D94-4D78-9009-D6E6AA7E7B68}">
      <dgm:prSet custT="1"/>
      <dgm:spPr/>
      <dgm:t>
        <a:bodyPr/>
        <a:lstStyle/>
        <a:p>
          <a:r>
            <a:rPr lang="es-ES" sz="1400" dirty="0" smtClean="0"/>
            <a:t>Motor sobre el cual se realizan las pruebas.</a:t>
          </a:r>
          <a:endParaRPr lang="es-ES" sz="1400" dirty="0"/>
        </a:p>
      </dgm:t>
    </dgm:pt>
    <dgm:pt modelId="{8EC0348B-BE79-40F5-9079-94378D2147BA}" type="parTrans" cxnId="{E2D34843-D673-4BDB-9EF0-9091BBFC3608}">
      <dgm:prSet/>
      <dgm:spPr/>
      <dgm:t>
        <a:bodyPr/>
        <a:lstStyle/>
        <a:p>
          <a:endParaRPr lang="es-ES"/>
        </a:p>
      </dgm:t>
    </dgm:pt>
    <dgm:pt modelId="{09D481C5-6A21-44B2-85B2-53F5A83EDFA8}" type="sibTrans" cxnId="{E2D34843-D673-4BDB-9EF0-9091BBFC3608}">
      <dgm:prSet/>
      <dgm:spPr/>
      <dgm:t>
        <a:bodyPr/>
        <a:lstStyle/>
        <a:p>
          <a:endParaRPr lang="es-ES"/>
        </a:p>
      </dgm:t>
    </dgm:pt>
    <dgm:pt modelId="{5D4D05EB-A013-4774-82C6-789DA46DF9F4}">
      <dgm:prSet custT="1"/>
      <dgm:spPr/>
      <dgm:t>
        <a:bodyPr/>
        <a:lstStyle/>
        <a:p>
          <a:r>
            <a:rPr lang="es-ES" sz="1800" dirty="0" smtClean="0"/>
            <a:t>Freno dinamométrico</a:t>
          </a:r>
          <a:endParaRPr lang="es-ES" sz="1800" dirty="0"/>
        </a:p>
      </dgm:t>
    </dgm:pt>
    <dgm:pt modelId="{9855C98F-8719-425A-8C9B-E9F8F0B438A1}" type="parTrans" cxnId="{FE69C66C-7096-4576-B5CF-392BF03B0991}">
      <dgm:prSet/>
      <dgm:spPr/>
      <dgm:t>
        <a:bodyPr/>
        <a:lstStyle/>
        <a:p>
          <a:endParaRPr lang="es-ES"/>
        </a:p>
      </dgm:t>
    </dgm:pt>
    <dgm:pt modelId="{40FB5349-5E6E-49CA-852E-BFD987784B3F}" type="sibTrans" cxnId="{FE69C66C-7096-4576-B5CF-392BF03B0991}">
      <dgm:prSet/>
      <dgm:spPr/>
      <dgm:t>
        <a:bodyPr/>
        <a:lstStyle/>
        <a:p>
          <a:endParaRPr lang="es-ES"/>
        </a:p>
      </dgm:t>
    </dgm:pt>
    <dgm:pt modelId="{14BCB929-46CE-463D-A72A-588EB7EDA7E8}">
      <dgm:prSet custT="1"/>
      <dgm:spPr/>
      <dgm:t>
        <a:bodyPr/>
        <a:lstStyle/>
        <a:p>
          <a:r>
            <a:rPr lang="es-ES" sz="1400" dirty="0" smtClean="0"/>
            <a:t>Encargado de absorber la potencia del motor y a su vez someterlo a carga.</a:t>
          </a:r>
          <a:endParaRPr lang="es-ES" sz="1400" dirty="0"/>
        </a:p>
      </dgm:t>
    </dgm:pt>
    <dgm:pt modelId="{F4B750FF-B109-49E0-A82F-43863DE029B3}" type="parTrans" cxnId="{B1C7B0BE-14E4-4EAD-AE07-F08A02D76F45}">
      <dgm:prSet/>
      <dgm:spPr/>
      <dgm:t>
        <a:bodyPr/>
        <a:lstStyle/>
        <a:p>
          <a:endParaRPr lang="es-ES"/>
        </a:p>
      </dgm:t>
    </dgm:pt>
    <dgm:pt modelId="{3D2A2CB7-633D-4ADB-BDFE-B351D393569C}" type="sibTrans" cxnId="{B1C7B0BE-14E4-4EAD-AE07-F08A02D76F45}">
      <dgm:prSet/>
      <dgm:spPr/>
      <dgm:t>
        <a:bodyPr/>
        <a:lstStyle/>
        <a:p>
          <a:endParaRPr lang="es-ES"/>
        </a:p>
      </dgm:t>
    </dgm:pt>
    <dgm:pt modelId="{64C67BCE-C77C-491E-A93F-0743AF55D5A8}">
      <dgm:prSet custT="1"/>
      <dgm:spPr/>
      <dgm:t>
        <a:bodyPr/>
        <a:lstStyle/>
        <a:p>
          <a:r>
            <a:rPr lang="es-ES" sz="1800" dirty="0" smtClean="0"/>
            <a:t>Sistema de aspiración de gases de escape</a:t>
          </a:r>
          <a:endParaRPr lang="es-ES" sz="1800" dirty="0"/>
        </a:p>
      </dgm:t>
    </dgm:pt>
    <dgm:pt modelId="{FC2F9BC7-A10B-41F9-B820-E6B000CA2B92}" type="parTrans" cxnId="{4A8EBDC8-4C30-4B1A-BE61-8EEC827D7E7A}">
      <dgm:prSet/>
      <dgm:spPr/>
      <dgm:t>
        <a:bodyPr/>
        <a:lstStyle/>
        <a:p>
          <a:endParaRPr lang="es-ES"/>
        </a:p>
      </dgm:t>
    </dgm:pt>
    <dgm:pt modelId="{26A3A3CB-AA76-4CDE-9AEE-B31EA099BE20}" type="sibTrans" cxnId="{4A8EBDC8-4C30-4B1A-BE61-8EEC827D7E7A}">
      <dgm:prSet/>
      <dgm:spPr/>
      <dgm:t>
        <a:bodyPr/>
        <a:lstStyle/>
        <a:p>
          <a:endParaRPr lang="es-ES"/>
        </a:p>
      </dgm:t>
    </dgm:pt>
    <dgm:pt modelId="{1B962757-B1ED-4386-AD31-2525EAD4F9B7}">
      <dgm:prSet custT="1"/>
      <dgm:spPr/>
      <dgm:t>
        <a:bodyPr/>
        <a:lstStyle/>
        <a:p>
          <a:r>
            <a:rPr lang="es-ES" sz="1400" dirty="0" smtClean="0"/>
            <a:t>Necesario para no llenar de gases tóxicos el lugar.</a:t>
          </a:r>
          <a:endParaRPr lang="es-ES" sz="1400" dirty="0"/>
        </a:p>
      </dgm:t>
    </dgm:pt>
    <dgm:pt modelId="{57EAB578-34F2-4E52-A4CC-4267FB8E25FC}" type="parTrans" cxnId="{A42FDCD1-06B7-4658-BAC4-6D9E9AB011F4}">
      <dgm:prSet/>
      <dgm:spPr/>
      <dgm:t>
        <a:bodyPr/>
        <a:lstStyle/>
        <a:p>
          <a:endParaRPr lang="es-ES"/>
        </a:p>
      </dgm:t>
    </dgm:pt>
    <dgm:pt modelId="{7A8D1366-A2CE-42E8-BDBC-81B5DE47781C}" type="sibTrans" cxnId="{A42FDCD1-06B7-4658-BAC4-6D9E9AB011F4}">
      <dgm:prSet/>
      <dgm:spPr/>
      <dgm:t>
        <a:bodyPr/>
        <a:lstStyle/>
        <a:p>
          <a:endParaRPr lang="es-ES"/>
        </a:p>
      </dgm:t>
    </dgm:pt>
    <dgm:pt modelId="{BCA207B9-5991-4F48-84EA-A3D15DD53479}">
      <dgm:prSet custT="1"/>
      <dgm:spPr/>
      <dgm:t>
        <a:bodyPr/>
        <a:lstStyle/>
        <a:p>
          <a:r>
            <a:rPr lang="es-ES" sz="1800" dirty="0" smtClean="0"/>
            <a:t>Unidad de control del motor</a:t>
          </a:r>
          <a:endParaRPr lang="es-ES" sz="1800" dirty="0"/>
        </a:p>
      </dgm:t>
    </dgm:pt>
    <dgm:pt modelId="{1613FBD1-1206-42E6-87F5-744C4229D680}" type="parTrans" cxnId="{CB85D996-3F91-4DEB-B786-9908E375EE87}">
      <dgm:prSet/>
      <dgm:spPr/>
      <dgm:t>
        <a:bodyPr/>
        <a:lstStyle/>
        <a:p>
          <a:endParaRPr lang="es-ES"/>
        </a:p>
      </dgm:t>
    </dgm:pt>
    <dgm:pt modelId="{AF469A70-AF78-4595-9ED9-47E41D254DFB}" type="sibTrans" cxnId="{CB85D996-3F91-4DEB-B786-9908E375EE87}">
      <dgm:prSet/>
      <dgm:spPr/>
      <dgm:t>
        <a:bodyPr/>
        <a:lstStyle/>
        <a:p>
          <a:endParaRPr lang="es-ES"/>
        </a:p>
      </dgm:t>
    </dgm:pt>
    <dgm:pt modelId="{8DC32EB2-063F-4AB0-B377-1EE62155D6B0}">
      <dgm:prSet custT="1"/>
      <dgm:spPr/>
      <dgm:t>
        <a:bodyPr/>
        <a:lstStyle/>
        <a:p>
          <a:r>
            <a:rPr lang="es-ES" sz="1400" dirty="0" smtClean="0"/>
            <a:t>Funcionamiento del motor y obtener parámetros del mismo.</a:t>
          </a:r>
          <a:endParaRPr lang="es-ES" sz="1400" dirty="0"/>
        </a:p>
      </dgm:t>
    </dgm:pt>
    <dgm:pt modelId="{FA62D1E3-EB69-4B8D-9C05-F273A2A686DD}" type="parTrans" cxnId="{580ED455-8845-4630-973B-1B66B2391E38}">
      <dgm:prSet/>
      <dgm:spPr/>
      <dgm:t>
        <a:bodyPr/>
        <a:lstStyle/>
        <a:p>
          <a:endParaRPr lang="es-ES"/>
        </a:p>
      </dgm:t>
    </dgm:pt>
    <dgm:pt modelId="{D79FF64B-E7A9-48B7-B626-44087F6F7351}" type="sibTrans" cxnId="{580ED455-8845-4630-973B-1B66B2391E38}">
      <dgm:prSet/>
      <dgm:spPr/>
      <dgm:t>
        <a:bodyPr/>
        <a:lstStyle/>
        <a:p>
          <a:endParaRPr lang="es-ES"/>
        </a:p>
      </dgm:t>
    </dgm:pt>
    <dgm:pt modelId="{F76C6555-8D54-49BC-AE52-DD1C5BE14EAF}" type="pres">
      <dgm:prSet presAssocID="{BBE9F30F-2199-4238-AFFA-90A67AD7BDC4}" presName="Name0" presStyleCnt="0">
        <dgm:presLayoutVars>
          <dgm:dir/>
          <dgm:resizeHandles val="exact"/>
        </dgm:presLayoutVars>
      </dgm:prSet>
      <dgm:spPr/>
      <dgm:t>
        <a:bodyPr/>
        <a:lstStyle/>
        <a:p>
          <a:endParaRPr lang="es-ES"/>
        </a:p>
      </dgm:t>
    </dgm:pt>
    <dgm:pt modelId="{BB72CAD1-6188-4CE2-9C0B-6E5121FC67F0}" type="pres">
      <dgm:prSet presAssocID="{BBE9F30F-2199-4238-AFFA-90A67AD7BDC4}" presName="bkgdShp" presStyleLbl="alignAccFollowNode1" presStyleIdx="0" presStyleCnt="1"/>
      <dgm:spPr/>
      <dgm:t>
        <a:bodyPr/>
        <a:lstStyle/>
        <a:p>
          <a:endParaRPr lang="es-ES"/>
        </a:p>
      </dgm:t>
    </dgm:pt>
    <dgm:pt modelId="{40117EEE-F0FC-46FE-BD2F-0DE8A6172A45}" type="pres">
      <dgm:prSet presAssocID="{BBE9F30F-2199-4238-AFFA-90A67AD7BDC4}" presName="linComp" presStyleCnt="0"/>
      <dgm:spPr/>
      <dgm:t>
        <a:bodyPr/>
        <a:lstStyle/>
        <a:p>
          <a:endParaRPr lang="es-ES"/>
        </a:p>
      </dgm:t>
    </dgm:pt>
    <dgm:pt modelId="{9E5A06FC-89A5-410C-8878-5D49F6E0611D}" type="pres">
      <dgm:prSet presAssocID="{B98D5D71-C14D-474C-9DBD-29B689344600}" presName="compNode" presStyleCnt="0"/>
      <dgm:spPr/>
      <dgm:t>
        <a:bodyPr/>
        <a:lstStyle/>
        <a:p>
          <a:endParaRPr lang="es-ES"/>
        </a:p>
      </dgm:t>
    </dgm:pt>
    <dgm:pt modelId="{EE549D8A-28C3-4CD5-B464-F9657C257C04}" type="pres">
      <dgm:prSet presAssocID="{B98D5D71-C14D-474C-9DBD-29B689344600}" presName="node" presStyleLbl="node1" presStyleIdx="0" presStyleCnt="4">
        <dgm:presLayoutVars>
          <dgm:bulletEnabled val="1"/>
        </dgm:presLayoutVars>
      </dgm:prSet>
      <dgm:spPr/>
      <dgm:t>
        <a:bodyPr/>
        <a:lstStyle/>
        <a:p>
          <a:endParaRPr lang="es-ES"/>
        </a:p>
      </dgm:t>
    </dgm:pt>
    <dgm:pt modelId="{C90FEFAA-ED71-4BC0-B8B5-04BBB947C4FA}" type="pres">
      <dgm:prSet presAssocID="{B98D5D71-C14D-474C-9DBD-29B689344600}" presName="invisiNode" presStyleLbl="node1" presStyleIdx="0" presStyleCnt="4"/>
      <dgm:spPr/>
      <dgm:t>
        <a:bodyPr/>
        <a:lstStyle/>
        <a:p>
          <a:endParaRPr lang="es-ES"/>
        </a:p>
      </dgm:t>
    </dgm:pt>
    <dgm:pt modelId="{11D0C92D-7C02-45D2-AA75-9B2F718E9F4D}" type="pres">
      <dgm:prSet presAssocID="{B98D5D71-C14D-474C-9DBD-29B689344600}" presName="imagNode" presStyleLbl="fgImgPlace1" presStyleIdx="0" presStyleCnt="4"/>
      <dgm:spPr>
        <a:blipFill rotWithShape="1">
          <a:blip xmlns:r="http://schemas.openxmlformats.org/officeDocument/2006/relationships" r:embed="rId1"/>
          <a:stretch>
            <a:fillRect/>
          </a:stretch>
        </a:blipFill>
      </dgm:spPr>
      <dgm:t>
        <a:bodyPr/>
        <a:lstStyle/>
        <a:p>
          <a:endParaRPr lang="es-ES"/>
        </a:p>
      </dgm:t>
    </dgm:pt>
    <dgm:pt modelId="{163D8306-3899-4DF7-A45E-A2CF39D5F17F}" type="pres">
      <dgm:prSet presAssocID="{1A12CC70-E675-4FAE-8D06-C1FF3C4F82A8}" presName="sibTrans" presStyleLbl="sibTrans2D1" presStyleIdx="0" presStyleCnt="0"/>
      <dgm:spPr/>
      <dgm:t>
        <a:bodyPr/>
        <a:lstStyle/>
        <a:p>
          <a:endParaRPr lang="es-ES"/>
        </a:p>
      </dgm:t>
    </dgm:pt>
    <dgm:pt modelId="{A2352346-7B5B-4EC9-B030-8C14EACD26D3}" type="pres">
      <dgm:prSet presAssocID="{5D4D05EB-A013-4774-82C6-789DA46DF9F4}" presName="compNode" presStyleCnt="0"/>
      <dgm:spPr/>
      <dgm:t>
        <a:bodyPr/>
        <a:lstStyle/>
        <a:p>
          <a:endParaRPr lang="es-ES"/>
        </a:p>
      </dgm:t>
    </dgm:pt>
    <dgm:pt modelId="{E7530275-B945-4C3A-9F70-05FD2202B3A8}" type="pres">
      <dgm:prSet presAssocID="{5D4D05EB-A013-4774-82C6-789DA46DF9F4}" presName="node" presStyleLbl="node1" presStyleIdx="1" presStyleCnt="4">
        <dgm:presLayoutVars>
          <dgm:bulletEnabled val="1"/>
        </dgm:presLayoutVars>
      </dgm:prSet>
      <dgm:spPr/>
      <dgm:t>
        <a:bodyPr/>
        <a:lstStyle/>
        <a:p>
          <a:endParaRPr lang="es-ES"/>
        </a:p>
      </dgm:t>
    </dgm:pt>
    <dgm:pt modelId="{D777ABAC-3209-43E5-823B-0470715C487A}" type="pres">
      <dgm:prSet presAssocID="{5D4D05EB-A013-4774-82C6-789DA46DF9F4}" presName="invisiNode" presStyleLbl="node1" presStyleIdx="1" presStyleCnt="4"/>
      <dgm:spPr/>
      <dgm:t>
        <a:bodyPr/>
        <a:lstStyle/>
        <a:p>
          <a:endParaRPr lang="es-ES"/>
        </a:p>
      </dgm:t>
    </dgm:pt>
    <dgm:pt modelId="{686D67D9-7D88-4E35-84B6-ED0E916B527C}" type="pres">
      <dgm:prSet presAssocID="{5D4D05EB-A013-4774-82C6-789DA46DF9F4}" presName="imagNode" presStyleLbl="fgImgPlace1" presStyleIdx="1" presStyleCnt="4"/>
      <dgm:spPr>
        <a:blipFill rotWithShape="1">
          <a:blip xmlns:r="http://schemas.openxmlformats.org/officeDocument/2006/relationships" r:embed="rId2"/>
          <a:stretch>
            <a:fillRect/>
          </a:stretch>
        </a:blipFill>
      </dgm:spPr>
      <dgm:t>
        <a:bodyPr/>
        <a:lstStyle/>
        <a:p>
          <a:endParaRPr lang="es-ES"/>
        </a:p>
      </dgm:t>
    </dgm:pt>
    <dgm:pt modelId="{D2581765-EE2B-4E01-A731-160BA99D4587}" type="pres">
      <dgm:prSet presAssocID="{40FB5349-5E6E-49CA-852E-BFD987784B3F}" presName="sibTrans" presStyleLbl="sibTrans2D1" presStyleIdx="0" presStyleCnt="0"/>
      <dgm:spPr/>
      <dgm:t>
        <a:bodyPr/>
        <a:lstStyle/>
        <a:p>
          <a:endParaRPr lang="es-ES"/>
        </a:p>
      </dgm:t>
    </dgm:pt>
    <dgm:pt modelId="{72DDD72D-3A8B-4B58-A80B-1A9844869049}" type="pres">
      <dgm:prSet presAssocID="{64C67BCE-C77C-491E-A93F-0743AF55D5A8}" presName="compNode" presStyleCnt="0"/>
      <dgm:spPr/>
      <dgm:t>
        <a:bodyPr/>
        <a:lstStyle/>
        <a:p>
          <a:endParaRPr lang="es-ES"/>
        </a:p>
      </dgm:t>
    </dgm:pt>
    <dgm:pt modelId="{5354159D-2D32-4BE1-B77D-BE3768FFB8C1}" type="pres">
      <dgm:prSet presAssocID="{64C67BCE-C77C-491E-A93F-0743AF55D5A8}" presName="node" presStyleLbl="node1" presStyleIdx="2" presStyleCnt="4">
        <dgm:presLayoutVars>
          <dgm:bulletEnabled val="1"/>
        </dgm:presLayoutVars>
      </dgm:prSet>
      <dgm:spPr/>
      <dgm:t>
        <a:bodyPr/>
        <a:lstStyle/>
        <a:p>
          <a:endParaRPr lang="es-ES"/>
        </a:p>
      </dgm:t>
    </dgm:pt>
    <dgm:pt modelId="{A3A70395-F9ED-442F-9CE3-DAF4B7B9F275}" type="pres">
      <dgm:prSet presAssocID="{64C67BCE-C77C-491E-A93F-0743AF55D5A8}" presName="invisiNode" presStyleLbl="node1" presStyleIdx="2" presStyleCnt="4"/>
      <dgm:spPr/>
      <dgm:t>
        <a:bodyPr/>
        <a:lstStyle/>
        <a:p>
          <a:endParaRPr lang="es-ES"/>
        </a:p>
      </dgm:t>
    </dgm:pt>
    <dgm:pt modelId="{36994B9D-828A-4DC9-BA30-5E6F53AB62AC}" type="pres">
      <dgm:prSet presAssocID="{64C67BCE-C77C-491E-A93F-0743AF55D5A8}" presName="imagNode" presStyleLbl="fgImgPlace1" presStyleIdx="2" presStyleCnt="4"/>
      <dgm:spPr>
        <a:blipFill rotWithShape="1">
          <a:blip xmlns:r="http://schemas.openxmlformats.org/officeDocument/2006/relationships" r:embed="rId3"/>
          <a:stretch>
            <a:fillRect/>
          </a:stretch>
        </a:blipFill>
      </dgm:spPr>
      <dgm:t>
        <a:bodyPr/>
        <a:lstStyle/>
        <a:p>
          <a:endParaRPr lang="es-ES"/>
        </a:p>
      </dgm:t>
    </dgm:pt>
    <dgm:pt modelId="{752D2D91-8B94-4220-88A6-849968914238}" type="pres">
      <dgm:prSet presAssocID="{26A3A3CB-AA76-4CDE-9AEE-B31EA099BE20}" presName="sibTrans" presStyleLbl="sibTrans2D1" presStyleIdx="0" presStyleCnt="0"/>
      <dgm:spPr/>
      <dgm:t>
        <a:bodyPr/>
        <a:lstStyle/>
        <a:p>
          <a:endParaRPr lang="es-ES"/>
        </a:p>
      </dgm:t>
    </dgm:pt>
    <dgm:pt modelId="{3A06AFC4-28B6-45AD-985F-C8EA7A11DD68}" type="pres">
      <dgm:prSet presAssocID="{BCA207B9-5991-4F48-84EA-A3D15DD53479}" presName="compNode" presStyleCnt="0"/>
      <dgm:spPr/>
      <dgm:t>
        <a:bodyPr/>
        <a:lstStyle/>
        <a:p>
          <a:endParaRPr lang="es-ES"/>
        </a:p>
      </dgm:t>
    </dgm:pt>
    <dgm:pt modelId="{756C31B5-7BA6-4363-AC2B-F798A3C8C631}" type="pres">
      <dgm:prSet presAssocID="{BCA207B9-5991-4F48-84EA-A3D15DD53479}" presName="node" presStyleLbl="node1" presStyleIdx="3" presStyleCnt="4">
        <dgm:presLayoutVars>
          <dgm:bulletEnabled val="1"/>
        </dgm:presLayoutVars>
      </dgm:prSet>
      <dgm:spPr/>
      <dgm:t>
        <a:bodyPr/>
        <a:lstStyle/>
        <a:p>
          <a:endParaRPr lang="es-ES"/>
        </a:p>
      </dgm:t>
    </dgm:pt>
    <dgm:pt modelId="{73A4299D-4627-4E76-9500-E77328277B95}" type="pres">
      <dgm:prSet presAssocID="{BCA207B9-5991-4F48-84EA-A3D15DD53479}" presName="invisiNode" presStyleLbl="node1" presStyleIdx="3" presStyleCnt="4"/>
      <dgm:spPr/>
      <dgm:t>
        <a:bodyPr/>
        <a:lstStyle/>
        <a:p>
          <a:endParaRPr lang="es-ES"/>
        </a:p>
      </dgm:t>
    </dgm:pt>
    <dgm:pt modelId="{472EE0BC-F336-4ED2-BC4F-BF933351D3C2}" type="pres">
      <dgm:prSet presAssocID="{BCA207B9-5991-4F48-84EA-A3D15DD53479}" presName="imagNode" presStyleLbl="fgImgPlace1" presStyleIdx="3" presStyleCnt="4"/>
      <dgm:spPr>
        <a:blipFill rotWithShape="1">
          <a:blip xmlns:r="http://schemas.openxmlformats.org/officeDocument/2006/relationships" r:embed="rId4"/>
          <a:stretch>
            <a:fillRect/>
          </a:stretch>
        </a:blipFill>
      </dgm:spPr>
      <dgm:t>
        <a:bodyPr/>
        <a:lstStyle/>
        <a:p>
          <a:endParaRPr lang="es-ES"/>
        </a:p>
      </dgm:t>
    </dgm:pt>
  </dgm:ptLst>
  <dgm:cxnLst>
    <dgm:cxn modelId="{CB85D996-3F91-4DEB-B786-9908E375EE87}" srcId="{BBE9F30F-2199-4238-AFFA-90A67AD7BDC4}" destId="{BCA207B9-5991-4F48-84EA-A3D15DD53479}" srcOrd="3" destOrd="0" parTransId="{1613FBD1-1206-42E6-87F5-744C4229D680}" sibTransId="{AF469A70-AF78-4595-9ED9-47E41D254DFB}"/>
    <dgm:cxn modelId="{580ED455-8845-4630-973B-1B66B2391E38}" srcId="{BCA207B9-5991-4F48-84EA-A3D15DD53479}" destId="{8DC32EB2-063F-4AB0-B377-1EE62155D6B0}" srcOrd="0" destOrd="0" parTransId="{FA62D1E3-EB69-4B8D-9C05-F273A2A686DD}" sibTransId="{D79FF64B-E7A9-48B7-B626-44087F6F7351}"/>
    <dgm:cxn modelId="{9A4750D8-5780-4B1E-91B9-C7E4B39B2FBD}" type="presOf" srcId="{8DC32EB2-063F-4AB0-B377-1EE62155D6B0}" destId="{756C31B5-7BA6-4363-AC2B-F798A3C8C631}" srcOrd="0" destOrd="1" presId="urn:microsoft.com/office/officeart/2005/8/layout/pList2"/>
    <dgm:cxn modelId="{A22021D5-D2F4-43BF-9622-D2127AED63A7}" srcId="{BBE9F30F-2199-4238-AFFA-90A67AD7BDC4}" destId="{B98D5D71-C14D-474C-9DBD-29B689344600}" srcOrd="0" destOrd="0" parTransId="{2D7716E3-4A5C-4DEB-B375-BC9286718B5E}" sibTransId="{1A12CC70-E675-4FAE-8D06-C1FF3C4F82A8}"/>
    <dgm:cxn modelId="{810D7643-8267-4098-9A4F-251FA9F9942B}" type="presOf" srcId="{5D4D05EB-A013-4774-82C6-789DA46DF9F4}" destId="{E7530275-B945-4C3A-9F70-05FD2202B3A8}" srcOrd="0" destOrd="0" presId="urn:microsoft.com/office/officeart/2005/8/layout/pList2"/>
    <dgm:cxn modelId="{DD560DAC-E679-4333-822C-C8D9712D2CC1}" type="presOf" srcId="{BBE9F30F-2199-4238-AFFA-90A67AD7BDC4}" destId="{F76C6555-8D54-49BC-AE52-DD1C5BE14EAF}" srcOrd="0" destOrd="0" presId="urn:microsoft.com/office/officeart/2005/8/layout/pList2"/>
    <dgm:cxn modelId="{4A8EBDC8-4C30-4B1A-BE61-8EEC827D7E7A}" srcId="{BBE9F30F-2199-4238-AFFA-90A67AD7BDC4}" destId="{64C67BCE-C77C-491E-A93F-0743AF55D5A8}" srcOrd="2" destOrd="0" parTransId="{FC2F9BC7-A10B-41F9-B820-E6B000CA2B92}" sibTransId="{26A3A3CB-AA76-4CDE-9AEE-B31EA099BE20}"/>
    <dgm:cxn modelId="{64B50793-B918-465E-9480-E8E917505B33}" type="presOf" srcId="{26A3A3CB-AA76-4CDE-9AEE-B31EA099BE20}" destId="{752D2D91-8B94-4220-88A6-849968914238}" srcOrd="0" destOrd="0" presId="urn:microsoft.com/office/officeart/2005/8/layout/pList2"/>
    <dgm:cxn modelId="{FACA6479-EFCC-4858-BC44-5C57FD3D99C4}" type="presOf" srcId="{1B962757-B1ED-4386-AD31-2525EAD4F9B7}" destId="{5354159D-2D32-4BE1-B77D-BE3768FFB8C1}" srcOrd="0" destOrd="1" presId="urn:microsoft.com/office/officeart/2005/8/layout/pList2"/>
    <dgm:cxn modelId="{6273BD22-D0E3-4BCC-A14A-AE4DA1556765}" type="presOf" srcId="{CBFB52EB-9D94-4D78-9009-D6E6AA7E7B68}" destId="{EE549D8A-28C3-4CD5-B464-F9657C257C04}" srcOrd="0" destOrd="1" presId="urn:microsoft.com/office/officeart/2005/8/layout/pList2"/>
    <dgm:cxn modelId="{A42FDCD1-06B7-4658-BAC4-6D9E9AB011F4}" srcId="{64C67BCE-C77C-491E-A93F-0743AF55D5A8}" destId="{1B962757-B1ED-4386-AD31-2525EAD4F9B7}" srcOrd="0" destOrd="0" parTransId="{57EAB578-34F2-4E52-A4CC-4267FB8E25FC}" sibTransId="{7A8D1366-A2CE-42E8-BDBC-81B5DE47781C}"/>
    <dgm:cxn modelId="{6B28D4F1-9368-4A30-967A-272E91E05B55}" type="presOf" srcId="{40FB5349-5E6E-49CA-852E-BFD987784B3F}" destId="{D2581765-EE2B-4E01-A731-160BA99D4587}" srcOrd="0" destOrd="0" presId="urn:microsoft.com/office/officeart/2005/8/layout/pList2"/>
    <dgm:cxn modelId="{523C8716-0F8B-4A7D-AF4D-CAA2C2A62CFF}" type="presOf" srcId="{14BCB929-46CE-463D-A72A-588EB7EDA7E8}" destId="{E7530275-B945-4C3A-9F70-05FD2202B3A8}" srcOrd="0" destOrd="1" presId="urn:microsoft.com/office/officeart/2005/8/layout/pList2"/>
    <dgm:cxn modelId="{CFF2263B-9BF8-46E0-BC6D-906E06409359}" type="presOf" srcId="{1A12CC70-E675-4FAE-8D06-C1FF3C4F82A8}" destId="{163D8306-3899-4DF7-A45E-A2CF39D5F17F}" srcOrd="0" destOrd="0" presId="urn:microsoft.com/office/officeart/2005/8/layout/pList2"/>
    <dgm:cxn modelId="{F41FC15B-B6DC-4CDF-B083-0983EE6545C9}" type="presOf" srcId="{64C67BCE-C77C-491E-A93F-0743AF55D5A8}" destId="{5354159D-2D32-4BE1-B77D-BE3768FFB8C1}" srcOrd="0" destOrd="0" presId="urn:microsoft.com/office/officeart/2005/8/layout/pList2"/>
    <dgm:cxn modelId="{E2D34843-D673-4BDB-9EF0-9091BBFC3608}" srcId="{B98D5D71-C14D-474C-9DBD-29B689344600}" destId="{CBFB52EB-9D94-4D78-9009-D6E6AA7E7B68}" srcOrd="0" destOrd="0" parTransId="{8EC0348B-BE79-40F5-9079-94378D2147BA}" sibTransId="{09D481C5-6A21-44B2-85B2-53F5A83EDFA8}"/>
    <dgm:cxn modelId="{FE69C66C-7096-4576-B5CF-392BF03B0991}" srcId="{BBE9F30F-2199-4238-AFFA-90A67AD7BDC4}" destId="{5D4D05EB-A013-4774-82C6-789DA46DF9F4}" srcOrd="1" destOrd="0" parTransId="{9855C98F-8719-425A-8C9B-E9F8F0B438A1}" sibTransId="{40FB5349-5E6E-49CA-852E-BFD987784B3F}"/>
    <dgm:cxn modelId="{B1C7B0BE-14E4-4EAD-AE07-F08A02D76F45}" srcId="{5D4D05EB-A013-4774-82C6-789DA46DF9F4}" destId="{14BCB929-46CE-463D-A72A-588EB7EDA7E8}" srcOrd="0" destOrd="0" parTransId="{F4B750FF-B109-49E0-A82F-43863DE029B3}" sibTransId="{3D2A2CB7-633D-4ADB-BDFE-B351D393569C}"/>
    <dgm:cxn modelId="{2CBAE28B-62CA-4423-9D1E-5842E8E1923F}" type="presOf" srcId="{BCA207B9-5991-4F48-84EA-A3D15DD53479}" destId="{756C31B5-7BA6-4363-AC2B-F798A3C8C631}" srcOrd="0" destOrd="0" presId="urn:microsoft.com/office/officeart/2005/8/layout/pList2"/>
    <dgm:cxn modelId="{80539EBA-E05D-499B-8323-E7CFFE23D51C}" type="presOf" srcId="{B98D5D71-C14D-474C-9DBD-29B689344600}" destId="{EE549D8A-28C3-4CD5-B464-F9657C257C04}" srcOrd="0" destOrd="0" presId="urn:microsoft.com/office/officeart/2005/8/layout/pList2"/>
    <dgm:cxn modelId="{D4453A4D-D070-4311-B473-33B3C7F2F2F1}" type="presParOf" srcId="{F76C6555-8D54-49BC-AE52-DD1C5BE14EAF}" destId="{BB72CAD1-6188-4CE2-9C0B-6E5121FC67F0}" srcOrd="0" destOrd="0" presId="urn:microsoft.com/office/officeart/2005/8/layout/pList2"/>
    <dgm:cxn modelId="{681BCF44-EC48-4C1B-BD74-F11AE7D8DC0C}" type="presParOf" srcId="{F76C6555-8D54-49BC-AE52-DD1C5BE14EAF}" destId="{40117EEE-F0FC-46FE-BD2F-0DE8A6172A45}" srcOrd="1" destOrd="0" presId="urn:microsoft.com/office/officeart/2005/8/layout/pList2"/>
    <dgm:cxn modelId="{2F828172-2F0E-4CF5-889D-A3E07A2E2630}" type="presParOf" srcId="{40117EEE-F0FC-46FE-BD2F-0DE8A6172A45}" destId="{9E5A06FC-89A5-410C-8878-5D49F6E0611D}" srcOrd="0" destOrd="0" presId="urn:microsoft.com/office/officeart/2005/8/layout/pList2"/>
    <dgm:cxn modelId="{830A6A45-1279-4619-91EE-2F7AD400610A}" type="presParOf" srcId="{9E5A06FC-89A5-410C-8878-5D49F6E0611D}" destId="{EE549D8A-28C3-4CD5-B464-F9657C257C04}" srcOrd="0" destOrd="0" presId="urn:microsoft.com/office/officeart/2005/8/layout/pList2"/>
    <dgm:cxn modelId="{13CE3BD4-90A3-4A56-A5E8-DA970A79C6E6}" type="presParOf" srcId="{9E5A06FC-89A5-410C-8878-5D49F6E0611D}" destId="{C90FEFAA-ED71-4BC0-B8B5-04BBB947C4FA}" srcOrd="1" destOrd="0" presId="urn:microsoft.com/office/officeart/2005/8/layout/pList2"/>
    <dgm:cxn modelId="{2E0163C7-6322-47E5-B2DF-FC381C81A614}" type="presParOf" srcId="{9E5A06FC-89A5-410C-8878-5D49F6E0611D}" destId="{11D0C92D-7C02-45D2-AA75-9B2F718E9F4D}" srcOrd="2" destOrd="0" presId="urn:microsoft.com/office/officeart/2005/8/layout/pList2"/>
    <dgm:cxn modelId="{91C52185-5323-4F09-8B24-54DBF2F04EB3}" type="presParOf" srcId="{40117EEE-F0FC-46FE-BD2F-0DE8A6172A45}" destId="{163D8306-3899-4DF7-A45E-A2CF39D5F17F}" srcOrd="1" destOrd="0" presId="urn:microsoft.com/office/officeart/2005/8/layout/pList2"/>
    <dgm:cxn modelId="{8132086E-B325-4019-84F4-1040B7ADA4FE}" type="presParOf" srcId="{40117EEE-F0FC-46FE-BD2F-0DE8A6172A45}" destId="{A2352346-7B5B-4EC9-B030-8C14EACD26D3}" srcOrd="2" destOrd="0" presId="urn:microsoft.com/office/officeart/2005/8/layout/pList2"/>
    <dgm:cxn modelId="{1AE11211-668B-414C-8ABE-30BF57FAA0C5}" type="presParOf" srcId="{A2352346-7B5B-4EC9-B030-8C14EACD26D3}" destId="{E7530275-B945-4C3A-9F70-05FD2202B3A8}" srcOrd="0" destOrd="0" presId="urn:microsoft.com/office/officeart/2005/8/layout/pList2"/>
    <dgm:cxn modelId="{FB2CDE43-AB1C-41C9-95E8-E0942ABBAB1A}" type="presParOf" srcId="{A2352346-7B5B-4EC9-B030-8C14EACD26D3}" destId="{D777ABAC-3209-43E5-823B-0470715C487A}" srcOrd="1" destOrd="0" presId="urn:microsoft.com/office/officeart/2005/8/layout/pList2"/>
    <dgm:cxn modelId="{B6E20951-7DEF-4357-93B6-5A8C9274C934}" type="presParOf" srcId="{A2352346-7B5B-4EC9-B030-8C14EACD26D3}" destId="{686D67D9-7D88-4E35-84B6-ED0E916B527C}" srcOrd="2" destOrd="0" presId="urn:microsoft.com/office/officeart/2005/8/layout/pList2"/>
    <dgm:cxn modelId="{FD0A60BC-8011-4256-9F05-520D8DDD23E3}" type="presParOf" srcId="{40117EEE-F0FC-46FE-BD2F-0DE8A6172A45}" destId="{D2581765-EE2B-4E01-A731-160BA99D4587}" srcOrd="3" destOrd="0" presId="urn:microsoft.com/office/officeart/2005/8/layout/pList2"/>
    <dgm:cxn modelId="{78969C47-2D62-4AAB-A1B5-94991B8EB380}" type="presParOf" srcId="{40117EEE-F0FC-46FE-BD2F-0DE8A6172A45}" destId="{72DDD72D-3A8B-4B58-A80B-1A9844869049}" srcOrd="4" destOrd="0" presId="urn:microsoft.com/office/officeart/2005/8/layout/pList2"/>
    <dgm:cxn modelId="{7A9E6479-D0B2-4C65-B2D9-7472E7FCDD99}" type="presParOf" srcId="{72DDD72D-3A8B-4B58-A80B-1A9844869049}" destId="{5354159D-2D32-4BE1-B77D-BE3768FFB8C1}" srcOrd="0" destOrd="0" presId="urn:microsoft.com/office/officeart/2005/8/layout/pList2"/>
    <dgm:cxn modelId="{EB19CD2B-C5A7-40A8-A7F2-6C659BD773E5}" type="presParOf" srcId="{72DDD72D-3A8B-4B58-A80B-1A9844869049}" destId="{A3A70395-F9ED-442F-9CE3-DAF4B7B9F275}" srcOrd="1" destOrd="0" presId="urn:microsoft.com/office/officeart/2005/8/layout/pList2"/>
    <dgm:cxn modelId="{D0525FA7-B4AE-4C7C-995A-13AE6106573A}" type="presParOf" srcId="{72DDD72D-3A8B-4B58-A80B-1A9844869049}" destId="{36994B9D-828A-4DC9-BA30-5E6F53AB62AC}" srcOrd="2" destOrd="0" presId="urn:microsoft.com/office/officeart/2005/8/layout/pList2"/>
    <dgm:cxn modelId="{42201121-6EF3-4443-B984-DC9959A21CCC}" type="presParOf" srcId="{40117EEE-F0FC-46FE-BD2F-0DE8A6172A45}" destId="{752D2D91-8B94-4220-88A6-849968914238}" srcOrd="5" destOrd="0" presId="urn:microsoft.com/office/officeart/2005/8/layout/pList2"/>
    <dgm:cxn modelId="{2F317844-B47E-4B5F-849F-184F9209C743}" type="presParOf" srcId="{40117EEE-F0FC-46FE-BD2F-0DE8A6172A45}" destId="{3A06AFC4-28B6-45AD-985F-C8EA7A11DD68}" srcOrd="6" destOrd="0" presId="urn:microsoft.com/office/officeart/2005/8/layout/pList2"/>
    <dgm:cxn modelId="{BDAEB902-7873-4ADB-B074-3F9E4657DFF2}" type="presParOf" srcId="{3A06AFC4-28B6-45AD-985F-C8EA7A11DD68}" destId="{756C31B5-7BA6-4363-AC2B-F798A3C8C631}" srcOrd="0" destOrd="0" presId="urn:microsoft.com/office/officeart/2005/8/layout/pList2"/>
    <dgm:cxn modelId="{0A8C2E38-FD39-4E0E-96C2-889E0EAC8206}" type="presParOf" srcId="{3A06AFC4-28B6-45AD-985F-C8EA7A11DD68}" destId="{73A4299D-4627-4E76-9500-E77328277B95}" srcOrd="1" destOrd="0" presId="urn:microsoft.com/office/officeart/2005/8/layout/pList2"/>
    <dgm:cxn modelId="{AB1CC91E-9647-4305-9A65-53E34EAECC88}" type="presParOf" srcId="{3A06AFC4-28B6-45AD-985F-C8EA7A11DD68}" destId="{472EE0BC-F336-4ED2-BC4F-BF933351D3C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600" dirty="0" smtClean="0"/>
            <a:t>Banco de Pruebas PLINT TE-46</a:t>
          </a:r>
          <a:endParaRPr lang="es-EC" sz="26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202C298D-413D-4F1B-8A32-944174023057}">
      <dgm:prSet phldrT="[Texto]" custT="1"/>
      <dgm:spPr/>
      <dgm:t>
        <a:bodyPr/>
        <a:lstStyle/>
        <a:p>
          <a:r>
            <a:rPr lang="es-ES" sz="2600" dirty="0" smtClean="0"/>
            <a:t>Diseño del Sistema de Adquisición de Datos</a:t>
          </a:r>
          <a:endParaRPr lang="es-EC" sz="2600" dirty="0"/>
        </a:p>
      </dgm:t>
    </dgm:pt>
    <dgm:pt modelId="{5BA8D714-8E2E-42FD-8DD0-FD1FC600D91E}" type="parTrans" cxnId="{E906479F-D618-437C-AA50-1AA90F086ABC}">
      <dgm:prSet/>
      <dgm:spPr/>
      <dgm:t>
        <a:bodyPr/>
        <a:lstStyle/>
        <a:p>
          <a:endParaRPr lang="es-EC"/>
        </a:p>
      </dgm:t>
    </dgm:pt>
    <dgm:pt modelId="{0A6BBB37-B9A6-487A-B04B-247583F3DE71}" type="sibTrans" cxnId="{E906479F-D618-437C-AA50-1AA90F086ABC}">
      <dgm:prSet/>
      <dgm:spPr/>
      <dgm:t>
        <a:bodyPr/>
        <a:lstStyle/>
        <a:p>
          <a:endParaRPr lang="es-EC"/>
        </a:p>
      </dgm:t>
    </dgm:pt>
    <dgm:pt modelId="{690B6DB9-4B02-4380-8E78-83A8855C2091}">
      <dgm:prSet phldrT="[Texto]" custT="1"/>
      <dgm:spPr/>
      <dgm:t>
        <a:bodyPr/>
        <a:lstStyle/>
        <a:p>
          <a:r>
            <a:rPr lang="es-ES" sz="2600" dirty="0" smtClean="0"/>
            <a:t>Diagramas de flujo</a:t>
          </a:r>
          <a:endParaRPr lang="es-EC" sz="2600" dirty="0"/>
        </a:p>
      </dgm:t>
    </dgm:pt>
    <dgm:pt modelId="{7D8D88BD-3827-4AF9-B132-8CA26C4D31AF}" type="parTrans" cxnId="{C302CC87-9D34-4D53-B833-69B5A9D9ED3E}">
      <dgm:prSet/>
      <dgm:spPr/>
      <dgm:t>
        <a:bodyPr/>
        <a:lstStyle/>
        <a:p>
          <a:endParaRPr lang="es-ES"/>
        </a:p>
      </dgm:t>
    </dgm:pt>
    <dgm:pt modelId="{AD68E6F5-8D3F-45E7-A75B-52BDC6ED69B0}" type="sibTrans" cxnId="{C302CC87-9D34-4D53-B833-69B5A9D9ED3E}">
      <dgm:prSet/>
      <dgm:spPr/>
      <dgm:t>
        <a:bodyPr/>
        <a:lstStyle/>
        <a:p>
          <a:endParaRPr lang="es-ES"/>
        </a:p>
      </dgm:t>
    </dgm:pt>
    <dgm:pt modelId="{2007B13C-E0BC-4238-A20F-1314CD5710B5}">
      <dgm:prSet phldrT="[Texto]" custT="1"/>
      <dgm:spPr/>
      <dgm:t>
        <a:bodyPr/>
        <a:lstStyle/>
        <a:p>
          <a:r>
            <a:rPr lang="es-ES" sz="2600" smtClean="0"/>
            <a:t>Diseño de la Interfaz Humano Máquina</a:t>
          </a:r>
          <a:endParaRPr lang="es-EC" sz="2600" dirty="0"/>
        </a:p>
      </dgm:t>
    </dgm:pt>
    <dgm:pt modelId="{28CEB535-691A-4B6D-ACBD-4F7243C3F20F}" type="parTrans" cxnId="{A5454276-8612-423B-96C3-E674C26CA2F8}">
      <dgm:prSet/>
      <dgm:spPr/>
      <dgm:t>
        <a:bodyPr/>
        <a:lstStyle/>
        <a:p>
          <a:endParaRPr lang="es-ES"/>
        </a:p>
      </dgm:t>
    </dgm:pt>
    <dgm:pt modelId="{AA656E4E-A495-4B21-A2E6-3187CC324B2A}" type="sibTrans" cxnId="{A5454276-8612-423B-96C3-E674C26CA2F8}">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4"/>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4"/>
      <dgm:spPr/>
    </dgm:pt>
    <dgm:pt modelId="{D8CA2F9F-FBFC-49D4-A678-AB6DCD8F1892}" type="pres">
      <dgm:prSet presAssocID="{E60861B0-DD82-4C1D-8669-2067BF5B7C0E}" presName="dstNode" presStyleLbl="node1" presStyleIdx="0" presStyleCnt="4"/>
      <dgm:spPr/>
    </dgm:pt>
    <dgm:pt modelId="{C4738517-47B7-4921-AD63-BA5D85782926}" type="pres">
      <dgm:prSet presAssocID="{2F13596D-8EF6-4023-8645-3725764B93E8}" presName="text_1" presStyleLbl="node1" presStyleIdx="0" presStyleCnt="4">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4"/>
      <dgm:spPr/>
    </dgm:pt>
    <dgm:pt modelId="{DED7F885-D627-4257-B315-734E461B2C8A}" type="pres">
      <dgm:prSet presAssocID="{202C298D-413D-4F1B-8A32-944174023057}" presName="text_2" presStyleLbl="node1" presStyleIdx="1" presStyleCnt="4">
        <dgm:presLayoutVars>
          <dgm:bulletEnabled val="1"/>
        </dgm:presLayoutVars>
      </dgm:prSet>
      <dgm:spPr/>
      <dgm:t>
        <a:bodyPr/>
        <a:lstStyle/>
        <a:p>
          <a:endParaRPr lang="es-EC"/>
        </a:p>
      </dgm:t>
    </dgm:pt>
    <dgm:pt modelId="{731D375B-2507-491F-A8C7-0D1BCFDF3B33}" type="pres">
      <dgm:prSet presAssocID="{202C298D-413D-4F1B-8A32-944174023057}" presName="accent_2" presStyleCnt="0"/>
      <dgm:spPr/>
    </dgm:pt>
    <dgm:pt modelId="{B352746D-A182-441C-ABF8-134F698B7834}" type="pres">
      <dgm:prSet presAssocID="{202C298D-413D-4F1B-8A32-944174023057}" presName="accentRepeatNode" presStyleLbl="solidFgAcc1" presStyleIdx="1" presStyleCnt="4"/>
      <dgm:spPr/>
    </dgm:pt>
    <dgm:pt modelId="{AA1C5C2F-FC66-488F-96BC-9781224DEC17}" type="pres">
      <dgm:prSet presAssocID="{690B6DB9-4B02-4380-8E78-83A8855C2091}" presName="text_3" presStyleLbl="node1" presStyleIdx="2" presStyleCnt="4">
        <dgm:presLayoutVars>
          <dgm:bulletEnabled val="1"/>
        </dgm:presLayoutVars>
      </dgm:prSet>
      <dgm:spPr/>
      <dgm:t>
        <a:bodyPr/>
        <a:lstStyle/>
        <a:p>
          <a:endParaRPr lang="es-ES"/>
        </a:p>
      </dgm:t>
    </dgm:pt>
    <dgm:pt modelId="{CCBF35E6-E332-4E2D-9C4B-FA020C4D2A5F}" type="pres">
      <dgm:prSet presAssocID="{690B6DB9-4B02-4380-8E78-83A8855C2091}" presName="accent_3" presStyleCnt="0"/>
      <dgm:spPr/>
    </dgm:pt>
    <dgm:pt modelId="{97513A34-F546-4978-B660-F5F2AFE6A486}" type="pres">
      <dgm:prSet presAssocID="{690B6DB9-4B02-4380-8E78-83A8855C2091}" presName="accentRepeatNode" presStyleLbl="solidFgAcc1" presStyleIdx="2" presStyleCnt="4"/>
      <dgm:spPr/>
    </dgm:pt>
    <dgm:pt modelId="{80032D08-6C71-4002-9B08-D41D808F9F55}" type="pres">
      <dgm:prSet presAssocID="{2007B13C-E0BC-4238-A20F-1314CD5710B5}" presName="text_4" presStyleLbl="node1" presStyleIdx="3" presStyleCnt="4">
        <dgm:presLayoutVars>
          <dgm:bulletEnabled val="1"/>
        </dgm:presLayoutVars>
      </dgm:prSet>
      <dgm:spPr/>
      <dgm:t>
        <a:bodyPr/>
        <a:lstStyle/>
        <a:p>
          <a:endParaRPr lang="es-ES"/>
        </a:p>
      </dgm:t>
    </dgm:pt>
    <dgm:pt modelId="{1C203D11-1933-44A4-8F0A-757572618BD5}" type="pres">
      <dgm:prSet presAssocID="{2007B13C-E0BC-4238-A20F-1314CD5710B5}" presName="accent_4" presStyleCnt="0"/>
      <dgm:spPr/>
    </dgm:pt>
    <dgm:pt modelId="{C368D242-E30C-450D-B653-AD8686177A03}" type="pres">
      <dgm:prSet presAssocID="{2007B13C-E0BC-4238-A20F-1314CD5710B5}" presName="accentRepeatNode" presStyleLbl="solidFgAcc1" presStyleIdx="3" presStyleCnt="4"/>
      <dgm:spPr/>
    </dgm:pt>
  </dgm:ptLst>
  <dgm:cxnLst>
    <dgm:cxn modelId="{110DC35D-88EA-4FE1-9938-4087AB66DB29}" type="presOf" srcId="{690B6DB9-4B02-4380-8E78-83A8855C2091}" destId="{AA1C5C2F-FC66-488F-96BC-9781224DEC17}" srcOrd="0" destOrd="0" presId="urn:microsoft.com/office/officeart/2008/layout/VerticalCurvedList"/>
    <dgm:cxn modelId="{D77940A8-5FD1-4DED-B568-E966019F3A42}" type="presOf" srcId="{31FBDC95-D67F-4654-8959-BFE99A180F84}" destId="{E2ADDACE-F32E-4EF5-B9A7-2BC5478DBCA7}" srcOrd="0" destOrd="0" presId="urn:microsoft.com/office/officeart/2008/layout/VerticalCurvedList"/>
    <dgm:cxn modelId="{A5454276-8612-423B-96C3-E674C26CA2F8}" srcId="{E60861B0-DD82-4C1D-8669-2067BF5B7C0E}" destId="{2007B13C-E0BC-4238-A20F-1314CD5710B5}" srcOrd="3" destOrd="0" parTransId="{28CEB535-691A-4B6D-ACBD-4F7243C3F20F}" sibTransId="{AA656E4E-A495-4B21-A2E6-3187CC324B2A}"/>
    <dgm:cxn modelId="{89768661-DE17-4555-B92D-9C3194F0F530}" type="presOf" srcId="{2007B13C-E0BC-4238-A20F-1314CD5710B5}" destId="{80032D08-6C71-4002-9B08-D41D808F9F55}" srcOrd="0" destOrd="0" presId="urn:microsoft.com/office/officeart/2008/layout/VerticalCurvedList"/>
    <dgm:cxn modelId="{C302CC87-9D34-4D53-B833-69B5A9D9ED3E}" srcId="{E60861B0-DD82-4C1D-8669-2067BF5B7C0E}" destId="{690B6DB9-4B02-4380-8E78-83A8855C2091}" srcOrd="2" destOrd="0" parTransId="{7D8D88BD-3827-4AF9-B132-8CA26C4D31AF}" sibTransId="{AD68E6F5-8D3F-45E7-A75B-52BDC6ED69B0}"/>
    <dgm:cxn modelId="{E906479F-D618-437C-AA50-1AA90F086ABC}" srcId="{E60861B0-DD82-4C1D-8669-2067BF5B7C0E}" destId="{202C298D-413D-4F1B-8A32-944174023057}" srcOrd="1" destOrd="0" parTransId="{5BA8D714-8E2E-42FD-8DD0-FD1FC600D91E}" sibTransId="{0A6BBB37-B9A6-487A-B04B-247583F3DE71}"/>
    <dgm:cxn modelId="{31FBDFCE-EBE2-4B53-AFDB-537431F38BE9}" type="presOf" srcId="{2F13596D-8EF6-4023-8645-3725764B93E8}" destId="{C4738517-47B7-4921-AD63-BA5D85782926}" srcOrd="0" destOrd="0" presId="urn:microsoft.com/office/officeart/2008/layout/VerticalCurvedList"/>
    <dgm:cxn modelId="{E4EC6323-6337-4281-ABC8-E5536627EF5E}" type="presOf" srcId="{202C298D-413D-4F1B-8A32-944174023057}" destId="{DED7F885-D627-4257-B315-734E461B2C8A}" srcOrd="0" destOrd="0" presId="urn:microsoft.com/office/officeart/2008/layout/VerticalCurvedList"/>
    <dgm:cxn modelId="{72AF2BD0-B05D-4ED6-8E7E-DF9FE7777049}" type="presOf" srcId="{E60861B0-DD82-4C1D-8669-2067BF5B7C0E}" destId="{F786498D-C150-4371-9393-0AEB91A3B353}"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975F6896-1531-4E4B-9A43-B5FB221137DB}" type="presParOf" srcId="{F786498D-C150-4371-9393-0AEB91A3B353}" destId="{58366A8E-9193-42EC-A9E8-05874E15F54D}" srcOrd="0" destOrd="0" presId="urn:microsoft.com/office/officeart/2008/layout/VerticalCurvedList"/>
    <dgm:cxn modelId="{633BEBFA-D28E-4166-89DE-28BBBFC35523}" type="presParOf" srcId="{58366A8E-9193-42EC-A9E8-05874E15F54D}" destId="{81E7C843-1D55-4379-B02D-B8AA6471C06B}" srcOrd="0" destOrd="0" presId="urn:microsoft.com/office/officeart/2008/layout/VerticalCurvedList"/>
    <dgm:cxn modelId="{9701B909-DB7C-46E5-91D7-41332C940C35}" type="presParOf" srcId="{81E7C843-1D55-4379-B02D-B8AA6471C06B}" destId="{9E66055D-8BEB-4936-A92D-519E858EF510}" srcOrd="0" destOrd="0" presId="urn:microsoft.com/office/officeart/2008/layout/VerticalCurvedList"/>
    <dgm:cxn modelId="{24E495C3-8F37-406B-934B-5D40E247E2E6}" type="presParOf" srcId="{81E7C843-1D55-4379-B02D-B8AA6471C06B}" destId="{E2ADDACE-F32E-4EF5-B9A7-2BC5478DBCA7}" srcOrd="1" destOrd="0" presId="urn:microsoft.com/office/officeart/2008/layout/VerticalCurvedList"/>
    <dgm:cxn modelId="{F37945E6-A7E5-452C-8CC1-517D82AB6310}" type="presParOf" srcId="{81E7C843-1D55-4379-B02D-B8AA6471C06B}" destId="{421F3807-5616-48CF-A7E7-C24704E35105}" srcOrd="2" destOrd="0" presId="urn:microsoft.com/office/officeart/2008/layout/VerticalCurvedList"/>
    <dgm:cxn modelId="{D0523234-F659-40CE-A3EF-9CD84F2B0CC1}" type="presParOf" srcId="{81E7C843-1D55-4379-B02D-B8AA6471C06B}" destId="{D8CA2F9F-FBFC-49D4-A678-AB6DCD8F1892}" srcOrd="3" destOrd="0" presId="urn:microsoft.com/office/officeart/2008/layout/VerticalCurvedList"/>
    <dgm:cxn modelId="{BEE8137C-41F9-49FC-A197-49CF63905508}" type="presParOf" srcId="{58366A8E-9193-42EC-A9E8-05874E15F54D}" destId="{C4738517-47B7-4921-AD63-BA5D85782926}" srcOrd="1" destOrd="0" presId="urn:microsoft.com/office/officeart/2008/layout/VerticalCurvedList"/>
    <dgm:cxn modelId="{D4FD2952-3AAA-4E0C-BB8F-7847796060C0}" type="presParOf" srcId="{58366A8E-9193-42EC-A9E8-05874E15F54D}" destId="{2FA5345C-BA85-4DE9-B113-3CB21E572B3C}" srcOrd="2" destOrd="0" presId="urn:microsoft.com/office/officeart/2008/layout/VerticalCurvedList"/>
    <dgm:cxn modelId="{1E87342D-5F8B-4C78-8B94-5B272647E794}" type="presParOf" srcId="{2FA5345C-BA85-4DE9-B113-3CB21E572B3C}" destId="{A57AB8D8-5BE6-4F23-9AD7-C2622EF0E572}" srcOrd="0" destOrd="0" presId="urn:microsoft.com/office/officeart/2008/layout/VerticalCurvedList"/>
    <dgm:cxn modelId="{D90B66B0-8592-4A19-986F-BD15DE4A0973}" type="presParOf" srcId="{58366A8E-9193-42EC-A9E8-05874E15F54D}" destId="{DED7F885-D627-4257-B315-734E461B2C8A}" srcOrd="3" destOrd="0" presId="urn:microsoft.com/office/officeart/2008/layout/VerticalCurvedList"/>
    <dgm:cxn modelId="{1376155B-5A14-45A4-9C44-DF7BFDA4A4E5}" type="presParOf" srcId="{58366A8E-9193-42EC-A9E8-05874E15F54D}" destId="{731D375B-2507-491F-A8C7-0D1BCFDF3B33}" srcOrd="4" destOrd="0" presId="urn:microsoft.com/office/officeart/2008/layout/VerticalCurvedList"/>
    <dgm:cxn modelId="{005C5881-D6DE-43F0-97DA-D320B1556099}" type="presParOf" srcId="{731D375B-2507-491F-A8C7-0D1BCFDF3B33}" destId="{B352746D-A182-441C-ABF8-134F698B7834}" srcOrd="0" destOrd="0" presId="urn:microsoft.com/office/officeart/2008/layout/VerticalCurvedList"/>
    <dgm:cxn modelId="{9EC850F7-E8F9-41CE-A32B-90F140CA3D16}" type="presParOf" srcId="{58366A8E-9193-42EC-A9E8-05874E15F54D}" destId="{AA1C5C2F-FC66-488F-96BC-9781224DEC17}" srcOrd="5" destOrd="0" presId="urn:microsoft.com/office/officeart/2008/layout/VerticalCurvedList"/>
    <dgm:cxn modelId="{B97BCADD-706D-4CA8-82CB-FEFF1EF8C385}" type="presParOf" srcId="{58366A8E-9193-42EC-A9E8-05874E15F54D}" destId="{CCBF35E6-E332-4E2D-9C4B-FA020C4D2A5F}" srcOrd="6" destOrd="0" presId="urn:microsoft.com/office/officeart/2008/layout/VerticalCurvedList"/>
    <dgm:cxn modelId="{E880F6E3-767A-4792-B08F-5A9334694E30}" type="presParOf" srcId="{CCBF35E6-E332-4E2D-9C4B-FA020C4D2A5F}" destId="{97513A34-F546-4978-B660-F5F2AFE6A486}" srcOrd="0" destOrd="0" presId="urn:microsoft.com/office/officeart/2008/layout/VerticalCurvedList"/>
    <dgm:cxn modelId="{A00F636A-0D96-4E66-B213-8538FF3A55F5}" type="presParOf" srcId="{58366A8E-9193-42EC-A9E8-05874E15F54D}" destId="{80032D08-6C71-4002-9B08-D41D808F9F55}" srcOrd="7" destOrd="0" presId="urn:microsoft.com/office/officeart/2008/layout/VerticalCurvedList"/>
    <dgm:cxn modelId="{008FACE1-8411-45F7-84B5-AE6DE80C987A}" type="presParOf" srcId="{58366A8E-9193-42EC-A9E8-05874E15F54D}" destId="{1C203D11-1933-44A4-8F0A-757572618BD5}" srcOrd="8" destOrd="0" presId="urn:microsoft.com/office/officeart/2008/layout/VerticalCurvedList"/>
    <dgm:cxn modelId="{134751F8-2BC8-40A1-B4DA-6E8C5216CD7B}" type="presParOf" srcId="{1C203D11-1933-44A4-8F0A-757572618BD5}" destId="{C368D242-E30C-450D-B653-AD8686177A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516596-5681-4FC7-A96C-745ECB418923}"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6682D0DC-7262-436B-9FB3-BB42AEA0A64F}">
      <dgm:prSet phldrT="[Texto]"/>
      <dgm:spPr/>
      <dgm:t>
        <a:bodyPr/>
        <a:lstStyle/>
        <a:p>
          <a:r>
            <a:rPr lang="es-EC" dirty="0" smtClean="0"/>
            <a:t>Banco de Pruebas PLINT TE-46</a:t>
          </a:r>
          <a:endParaRPr lang="es-EC" dirty="0"/>
        </a:p>
      </dgm:t>
    </dgm:pt>
    <dgm:pt modelId="{906A15C2-3A28-4993-832A-D84251E4E56B}" type="parTrans" cxnId="{0DF3C8B6-68D9-4FA5-BDB4-F9FADF082B55}">
      <dgm:prSet/>
      <dgm:spPr/>
      <dgm:t>
        <a:bodyPr/>
        <a:lstStyle/>
        <a:p>
          <a:endParaRPr lang="es-EC"/>
        </a:p>
      </dgm:t>
    </dgm:pt>
    <dgm:pt modelId="{9595A206-45C2-4EF2-9C54-2468075B4708}" type="sibTrans" cxnId="{0DF3C8B6-68D9-4FA5-BDB4-F9FADF082B55}">
      <dgm:prSet/>
      <dgm:spPr/>
      <dgm:t>
        <a:bodyPr/>
        <a:lstStyle/>
        <a:p>
          <a:endParaRPr lang="es-EC"/>
        </a:p>
      </dgm:t>
    </dgm:pt>
    <dgm:pt modelId="{B495AAF7-22C9-4DC9-A1C0-87738834937F}">
      <dgm:prSet phldrT="[Texto]"/>
      <dgm:spPr/>
      <dgm:t>
        <a:bodyPr/>
        <a:lstStyle/>
        <a:p>
          <a:r>
            <a:rPr lang="es-ES" b="1" dirty="0" smtClean="0"/>
            <a:t>Marca: </a:t>
          </a:r>
          <a:r>
            <a:rPr lang="es-ES" dirty="0" smtClean="0"/>
            <a:t>PLINT</a:t>
          </a:r>
          <a:endParaRPr lang="es-EC" dirty="0"/>
        </a:p>
      </dgm:t>
    </dgm:pt>
    <dgm:pt modelId="{AD7A5095-1E43-439B-8224-C0558FAD05A5}" type="parTrans" cxnId="{8C7305D0-35C0-4E78-B56D-2F74CAC2C361}">
      <dgm:prSet/>
      <dgm:spPr/>
      <dgm:t>
        <a:bodyPr/>
        <a:lstStyle/>
        <a:p>
          <a:endParaRPr lang="es-ES"/>
        </a:p>
      </dgm:t>
    </dgm:pt>
    <dgm:pt modelId="{8960E17C-C0B2-4E61-BD64-C61797090309}" type="sibTrans" cxnId="{8C7305D0-35C0-4E78-B56D-2F74CAC2C361}">
      <dgm:prSet/>
      <dgm:spPr/>
      <dgm:t>
        <a:bodyPr/>
        <a:lstStyle/>
        <a:p>
          <a:endParaRPr lang="es-ES"/>
        </a:p>
      </dgm:t>
    </dgm:pt>
    <dgm:pt modelId="{259933E3-AAEA-42C6-881A-239669426E9C}">
      <dgm:prSet/>
      <dgm:spPr/>
      <dgm:t>
        <a:bodyPr/>
        <a:lstStyle/>
        <a:p>
          <a:r>
            <a:rPr lang="es-ES" b="1" dirty="0" smtClean="0"/>
            <a:t>Modelo</a:t>
          </a:r>
          <a:r>
            <a:rPr lang="es-ES" b="1" dirty="0"/>
            <a:t>: </a:t>
          </a:r>
          <a:r>
            <a:rPr lang="es-ES" dirty="0"/>
            <a:t>5236</a:t>
          </a:r>
        </a:p>
      </dgm:t>
    </dgm:pt>
    <dgm:pt modelId="{76DB22D3-4A83-41D7-AEA3-C83D32233DBE}" type="parTrans" cxnId="{25A42402-3646-4631-AA0A-33BD272829AF}">
      <dgm:prSet/>
      <dgm:spPr/>
      <dgm:t>
        <a:bodyPr/>
        <a:lstStyle/>
        <a:p>
          <a:endParaRPr lang="es-ES"/>
        </a:p>
      </dgm:t>
    </dgm:pt>
    <dgm:pt modelId="{849EC00F-2D14-4F6F-BD61-FAA55FCDF028}" type="sibTrans" cxnId="{25A42402-3646-4631-AA0A-33BD272829AF}">
      <dgm:prSet/>
      <dgm:spPr/>
      <dgm:t>
        <a:bodyPr/>
        <a:lstStyle/>
        <a:p>
          <a:endParaRPr lang="es-ES"/>
        </a:p>
      </dgm:t>
    </dgm:pt>
    <dgm:pt modelId="{056858B0-C42D-4403-8970-43B0234E9DD5}">
      <dgm:prSet/>
      <dgm:spPr/>
      <dgm:t>
        <a:bodyPr/>
        <a:lstStyle/>
        <a:p>
          <a:r>
            <a:rPr lang="es-ES" b="1" dirty="0" smtClean="0"/>
            <a:t>Voltaje</a:t>
          </a:r>
          <a:r>
            <a:rPr lang="es-ES" b="1" dirty="0"/>
            <a:t>: </a:t>
          </a:r>
          <a:r>
            <a:rPr lang="es-ES" dirty="0"/>
            <a:t>220 DC</a:t>
          </a:r>
        </a:p>
      </dgm:t>
    </dgm:pt>
    <dgm:pt modelId="{DEF1F065-AF7F-4E4A-9D33-D7A9234150E5}" type="parTrans" cxnId="{437E3F1A-7D20-451C-8F3B-BB099C441553}">
      <dgm:prSet/>
      <dgm:spPr/>
      <dgm:t>
        <a:bodyPr/>
        <a:lstStyle/>
        <a:p>
          <a:endParaRPr lang="es-ES"/>
        </a:p>
      </dgm:t>
    </dgm:pt>
    <dgm:pt modelId="{D567A966-5994-4D87-8587-A6E456BB0DDC}" type="sibTrans" cxnId="{437E3F1A-7D20-451C-8F3B-BB099C441553}">
      <dgm:prSet/>
      <dgm:spPr/>
      <dgm:t>
        <a:bodyPr/>
        <a:lstStyle/>
        <a:p>
          <a:endParaRPr lang="es-ES"/>
        </a:p>
      </dgm:t>
    </dgm:pt>
    <dgm:pt modelId="{7E162EF8-F129-4426-963A-88B01A5836C0}">
      <dgm:prSet/>
      <dgm:spPr/>
      <dgm:t>
        <a:bodyPr/>
        <a:lstStyle/>
        <a:p>
          <a:r>
            <a:rPr lang="es-ES" b="1" dirty="0" smtClean="0"/>
            <a:t>Refrigerante</a:t>
          </a:r>
          <a:r>
            <a:rPr lang="es-ES" dirty="0"/>
            <a:t>: </a:t>
          </a:r>
          <a:r>
            <a:rPr lang="es-ES" dirty="0" smtClean="0"/>
            <a:t>Aire</a:t>
          </a:r>
        </a:p>
      </dgm:t>
    </dgm:pt>
    <dgm:pt modelId="{BC8E012F-3F9C-4885-A444-090701D9C0AD}" type="parTrans" cxnId="{42F9AD68-AB0C-406D-B27B-95F6D56033D8}">
      <dgm:prSet/>
      <dgm:spPr/>
      <dgm:t>
        <a:bodyPr/>
        <a:lstStyle/>
        <a:p>
          <a:endParaRPr lang="es-ES"/>
        </a:p>
      </dgm:t>
    </dgm:pt>
    <dgm:pt modelId="{6E671C1F-3871-422A-ACFD-8DBFE47F5973}" type="sibTrans" cxnId="{42F9AD68-AB0C-406D-B27B-95F6D56033D8}">
      <dgm:prSet/>
      <dgm:spPr/>
      <dgm:t>
        <a:bodyPr/>
        <a:lstStyle/>
        <a:p>
          <a:endParaRPr lang="es-ES"/>
        </a:p>
      </dgm:t>
    </dgm:pt>
    <dgm:pt modelId="{2E4D9C31-1DDE-4FD4-AF5C-7BBA1DC67AAB}">
      <dgm:prSet/>
      <dgm:spPr/>
      <dgm:t>
        <a:bodyPr/>
        <a:lstStyle/>
        <a:p>
          <a:r>
            <a:rPr lang="es-ES" b="1" dirty="0" smtClean="0"/>
            <a:t>Combustible</a:t>
          </a:r>
          <a:r>
            <a:rPr lang="es-ES" b="1" dirty="0"/>
            <a:t>: </a:t>
          </a:r>
          <a:r>
            <a:rPr lang="es-ES" dirty="0"/>
            <a:t>Gasolina o </a:t>
          </a:r>
          <a:r>
            <a:rPr lang="es-ES" dirty="0" smtClean="0"/>
            <a:t>    	          Diésel</a:t>
          </a:r>
          <a:endParaRPr lang="es-ES" dirty="0"/>
        </a:p>
      </dgm:t>
    </dgm:pt>
    <dgm:pt modelId="{A079FE93-8FDA-4DF9-BB3B-0499020AC4AB}" type="parTrans" cxnId="{E220B707-4999-4261-8013-72B793F64EA5}">
      <dgm:prSet/>
      <dgm:spPr/>
      <dgm:t>
        <a:bodyPr/>
        <a:lstStyle/>
        <a:p>
          <a:endParaRPr lang="es-ES"/>
        </a:p>
      </dgm:t>
    </dgm:pt>
    <dgm:pt modelId="{1EC63E68-D25E-4A06-A00D-CAF8563E7C08}" type="sibTrans" cxnId="{E220B707-4999-4261-8013-72B793F64EA5}">
      <dgm:prSet/>
      <dgm:spPr/>
      <dgm:t>
        <a:bodyPr/>
        <a:lstStyle/>
        <a:p>
          <a:endParaRPr lang="es-ES"/>
        </a:p>
      </dgm:t>
    </dgm:pt>
    <dgm:pt modelId="{84E9BF3D-5011-4E03-8453-7584684BC0B1}" type="pres">
      <dgm:prSet presAssocID="{5D516596-5681-4FC7-A96C-745ECB418923}" presName="Name0" presStyleCnt="0">
        <dgm:presLayoutVars>
          <dgm:chMax/>
          <dgm:chPref/>
          <dgm:dir/>
          <dgm:animLvl val="lvl"/>
        </dgm:presLayoutVars>
      </dgm:prSet>
      <dgm:spPr/>
      <dgm:t>
        <a:bodyPr/>
        <a:lstStyle/>
        <a:p>
          <a:endParaRPr lang="es-EC"/>
        </a:p>
      </dgm:t>
    </dgm:pt>
    <dgm:pt modelId="{FFAA0EE9-A61F-4922-9FCB-5D918F82C659}" type="pres">
      <dgm:prSet presAssocID="{6682D0DC-7262-436B-9FB3-BB42AEA0A64F}" presName="composite" presStyleCnt="0"/>
      <dgm:spPr/>
    </dgm:pt>
    <dgm:pt modelId="{405BD40B-BAB1-43E5-9F87-EB3BA9DCC6FA}" type="pres">
      <dgm:prSet presAssocID="{6682D0DC-7262-436B-9FB3-BB42AEA0A64F}" presName="ParentAccentShape" presStyleLbl="trBgShp" presStyleIdx="0" presStyleCnt="2"/>
      <dgm:spPr/>
    </dgm:pt>
    <dgm:pt modelId="{EA3FB498-AE48-4775-9586-74C04F3EC3EE}" type="pres">
      <dgm:prSet presAssocID="{6682D0DC-7262-436B-9FB3-BB42AEA0A64F}" presName="ParentText" presStyleLbl="revTx" presStyleIdx="0" presStyleCnt="2">
        <dgm:presLayoutVars>
          <dgm:chMax val="1"/>
          <dgm:chPref val="1"/>
          <dgm:bulletEnabled val="1"/>
        </dgm:presLayoutVars>
      </dgm:prSet>
      <dgm:spPr/>
      <dgm:t>
        <a:bodyPr/>
        <a:lstStyle/>
        <a:p>
          <a:endParaRPr lang="es-EC"/>
        </a:p>
      </dgm:t>
    </dgm:pt>
    <dgm:pt modelId="{0007651A-11FC-4BC4-9082-25805ABCF1D7}" type="pres">
      <dgm:prSet presAssocID="{6682D0DC-7262-436B-9FB3-BB42AEA0A64F}" presName="ChildText" presStyleLbl="revTx" presStyleIdx="1" presStyleCnt="2" custScaleX="115699">
        <dgm:presLayoutVars>
          <dgm:chMax val="0"/>
          <dgm:chPref val="0"/>
        </dgm:presLayoutVars>
      </dgm:prSet>
      <dgm:spPr/>
      <dgm:t>
        <a:bodyPr/>
        <a:lstStyle/>
        <a:p>
          <a:endParaRPr lang="es-EC"/>
        </a:p>
      </dgm:t>
    </dgm:pt>
    <dgm:pt modelId="{3AF60FB6-6780-40C9-A446-E5573E94001F}" type="pres">
      <dgm:prSet presAssocID="{6682D0DC-7262-436B-9FB3-BB42AEA0A64F}" presName="ChildAccentShape" presStyleLbl="trBgShp" presStyleIdx="1" presStyleCnt="2"/>
      <dgm:spPr/>
    </dgm:pt>
    <dgm:pt modelId="{1141655B-3BE7-4706-9C07-567127250F26}" type="pres">
      <dgm:prSet presAssocID="{6682D0DC-7262-436B-9FB3-BB42AEA0A64F}" presName="Image" presStyleLbl="alignImgPlace1" presStyleIdx="0" presStyleCnt="1"/>
      <dgm:spPr>
        <a:blipFill rotWithShape="1">
          <a:blip xmlns:r="http://schemas.openxmlformats.org/officeDocument/2006/relationships" r:embed="rId1"/>
          <a:stretch>
            <a:fillRect/>
          </a:stretch>
        </a:blipFill>
      </dgm:spPr>
      <dgm:t>
        <a:bodyPr/>
        <a:lstStyle/>
        <a:p>
          <a:endParaRPr lang="es-ES"/>
        </a:p>
      </dgm:t>
    </dgm:pt>
  </dgm:ptLst>
  <dgm:cxnLst>
    <dgm:cxn modelId="{8C7305D0-35C0-4E78-B56D-2F74CAC2C361}" srcId="{6682D0DC-7262-436B-9FB3-BB42AEA0A64F}" destId="{B495AAF7-22C9-4DC9-A1C0-87738834937F}" srcOrd="0" destOrd="0" parTransId="{AD7A5095-1E43-439B-8224-C0558FAD05A5}" sibTransId="{8960E17C-C0B2-4E61-BD64-C61797090309}"/>
    <dgm:cxn modelId="{CAF4FE05-E6B5-48B4-BD42-19D09E1C0C11}" type="presOf" srcId="{2E4D9C31-1DDE-4FD4-AF5C-7BBA1DC67AAB}" destId="{0007651A-11FC-4BC4-9082-25805ABCF1D7}" srcOrd="0" destOrd="4" presId="urn:microsoft.com/office/officeart/2009/3/layout/SnapshotPictureList"/>
    <dgm:cxn modelId="{E220B707-4999-4261-8013-72B793F64EA5}" srcId="{6682D0DC-7262-436B-9FB3-BB42AEA0A64F}" destId="{2E4D9C31-1DDE-4FD4-AF5C-7BBA1DC67AAB}" srcOrd="4" destOrd="0" parTransId="{A079FE93-8FDA-4DF9-BB3B-0499020AC4AB}" sibTransId="{1EC63E68-D25E-4A06-A00D-CAF8563E7C08}"/>
    <dgm:cxn modelId="{D6EC8F34-FC68-4F96-839F-84670302FB98}" type="presOf" srcId="{056858B0-C42D-4403-8970-43B0234E9DD5}" destId="{0007651A-11FC-4BC4-9082-25805ABCF1D7}" srcOrd="0" destOrd="2" presId="urn:microsoft.com/office/officeart/2009/3/layout/SnapshotPictureList"/>
    <dgm:cxn modelId="{0DF3C8B6-68D9-4FA5-BDB4-F9FADF082B55}" srcId="{5D516596-5681-4FC7-A96C-745ECB418923}" destId="{6682D0DC-7262-436B-9FB3-BB42AEA0A64F}" srcOrd="0" destOrd="0" parTransId="{906A15C2-3A28-4993-832A-D84251E4E56B}" sibTransId="{9595A206-45C2-4EF2-9C54-2468075B4708}"/>
    <dgm:cxn modelId="{D31782BB-B3B7-47C0-9C3D-7DD44B23FCE1}" type="presOf" srcId="{6682D0DC-7262-436B-9FB3-BB42AEA0A64F}" destId="{EA3FB498-AE48-4775-9586-74C04F3EC3EE}" srcOrd="0" destOrd="0" presId="urn:microsoft.com/office/officeart/2009/3/layout/SnapshotPictureList"/>
    <dgm:cxn modelId="{20B7CD74-A37F-4CF8-800E-1681EA04E8CC}" type="presOf" srcId="{259933E3-AAEA-42C6-881A-239669426E9C}" destId="{0007651A-11FC-4BC4-9082-25805ABCF1D7}" srcOrd="0" destOrd="1" presId="urn:microsoft.com/office/officeart/2009/3/layout/SnapshotPictureList"/>
    <dgm:cxn modelId="{25A42402-3646-4631-AA0A-33BD272829AF}" srcId="{6682D0DC-7262-436B-9FB3-BB42AEA0A64F}" destId="{259933E3-AAEA-42C6-881A-239669426E9C}" srcOrd="1" destOrd="0" parTransId="{76DB22D3-4A83-41D7-AEA3-C83D32233DBE}" sibTransId="{849EC00F-2D14-4F6F-BD61-FAA55FCDF028}"/>
    <dgm:cxn modelId="{52C0FC5C-A67A-40FE-9A0F-986BD9BC843E}" type="presOf" srcId="{5D516596-5681-4FC7-A96C-745ECB418923}" destId="{84E9BF3D-5011-4E03-8453-7584684BC0B1}" srcOrd="0" destOrd="0" presId="urn:microsoft.com/office/officeart/2009/3/layout/SnapshotPictureList"/>
    <dgm:cxn modelId="{437E3F1A-7D20-451C-8F3B-BB099C441553}" srcId="{6682D0DC-7262-436B-9FB3-BB42AEA0A64F}" destId="{056858B0-C42D-4403-8970-43B0234E9DD5}" srcOrd="2" destOrd="0" parTransId="{DEF1F065-AF7F-4E4A-9D33-D7A9234150E5}" sibTransId="{D567A966-5994-4D87-8587-A6E456BB0DDC}"/>
    <dgm:cxn modelId="{19FA1637-F89B-48DC-9108-ECA08D8F2D16}" type="presOf" srcId="{B495AAF7-22C9-4DC9-A1C0-87738834937F}" destId="{0007651A-11FC-4BC4-9082-25805ABCF1D7}" srcOrd="0" destOrd="0" presId="urn:microsoft.com/office/officeart/2009/3/layout/SnapshotPictureList"/>
    <dgm:cxn modelId="{42F9AD68-AB0C-406D-B27B-95F6D56033D8}" srcId="{6682D0DC-7262-436B-9FB3-BB42AEA0A64F}" destId="{7E162EF8-F129-4426-963A-88B01A5836C0}" srcOrd="3" destOrd="0" parTransId="{BC8E012F-3F9C-4885-A444-090701D9C0AD}" sibTransId="{6E671C1F-3871-422A-ACFD-8DBFE47F5973}"/>
    <dgm:cxn modelId="{154A440C-7722-40B6-9C1A-7A03A06B7E60}" type="presOf" srcId="{7E162EF8-F129-4426-963A-88B01A5836C0}" destId="{0007651A-11FC-4BC4-9082-25805ABCF1D7}" srcOrd="0" destOrd="3" presId="urn:microsoft.com/office/officeart/2009/3/layout/SnapshotPictureList"/>
    <dgm:cxn modelId="{0B8A7746-B5C8-4F3A-B530-DD9BBEA817F0}" type="presParOf" srcId="{84E9BF3D-5011-4E03-8453-7584684BC0B1}" destId="{FFAA0EE9-A61F-4922-9FCB-5D918F82C659}" srcOrd="0" destOrd="0" presId="urn:microsoft.com/office/officeart/2009/3/layout/SnapshotPictureList"/>
    <dgm:cxn modelId="{B45180B9-4C29-4A84-8BCA-7BAA906D885F}" type="presParOf" srcId="{FFAA0EE9-A61F-4922-9FCB-5D918F82C659}" destId="{405BD40B-BAB1-43E5-9F87-EB3BA9DCC6FA}" srcOrd="0" destOrd="0" presId="urn:microsoft.com/office/officeart/2009/3/layout/SnapshotPictureList"/>
    <dgm:cxn modelId="{A8BB90D1-B3AB-4873-AF62-6613A3654E62}" type="presParOf" srcId="{FFAA0EE9-A61F-4922-9FCB-5D918F82C659}" destId="{EA3FB498-AE48-4775-9586-74C04F3EC3EE}" srcOrd="1" destOrd="0" presId="urn:microsoft.com/office/officeart/2009/3/layout/SnapshotPictureList"/>
    <dgm:cxn modelId="{B8DB3754-A4D6-441F-8035-F2B9F5D3FC3B}" type="presParOf" srcId="{FFAA0EE9-A61F-4922-9FCB-5D918F82C659}" destId="{0007651A-11FC-4BC4-9082-25805ABCF1D7}" srcOrd="2" destOrd="0" presId="urn:microsoft.com/office/officeart/2009/3/layout/SnapshotPictureList"/>
    <dgm:cxn modelId="{F86D9374-A5B9-458E-9AA9-723BF999DBE6}" type="presParOf" srcId="{FFAA0EE9-A61F-4922-9FCB-5D918F82C659}" destId="{3AF60FB6-6780-40C9-A446-E5573E94001F}" srcOrd="3" destOrd="0" presId="urn:microsoft.com/office/officeart/2009/3/layout/SnapshotPictureList"/>
    <dgm:cxn modelId="{DF3E64AF-E958-4A91-BC64-E2071893B09F}" type="presParOf" srcId="{FFAA0EE9-A61F-4922-9FCB-5D918F82C659}" destId="{1141655B-3BE7-4706-9C07-567127250F26}"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7974478C-C04B-408C-A021-D45952CA8921}">
      <dgm:prSet phldrT="[Texto]"/>
      <dgm:spPr/>
      <dgm:t>
        <a:bodyPr/>
        <a:lstStyle/>
        <a:p>
          <a:r>
            <a:rPr lang="es-EC" dirty="0" smtClean="0"/>
            <a:t>Sensor de Fuerza TEDEA 1022</a:t>
          </a:r>
          <a:endParaRPr lang="es-EC" dirty="0"/>
        </a:p>
      </dgm:t>
    </dgm:pt>
    <dgm:pt modelId="{2B944515-18A4-41A1-80C5-6F841886618B}" type="parTrans" cxnId="{C0AB3731-E32A-4A96-8839-7C4E3D38B5AE}">
      <dgm:prSet/>
      <dgm:spPr/>
      <dgm:t>
        <a:bodyPr/>
        <a:lstStyle/>
        <a:p>
          <a:endParaRPr lang="es-EC"/>
        </a:p>
      </dgm:t>
    </dgm:pt>
    <dgm:pt modelId="{0035D948-3AA1-4709-A762-A5070C02BCDF}" type="sibTrans" cxnId="{C0AB3731-E32A-4A96-8839-7C4E3D38B5AE}">
      <dgm:prSet/>
      <dgm:spPr/>
      <dgm:t>
        <a:bodyPr/>
        <a:lstStyle/>
        <a:p>
          <a:endParaRPr lang="es-EC"/>
        </a:p>
      </dgm:t>
    </dgm:pt>
    <dgm:pt modelId="{48E281DE-641C-4EA6-9DB8-BEF513D78410}">
      <dgm:prSet phldrT="[Texto]" custT="1"/>
      <dgm:spPr/>
      <dgm:t>
        <a:bodyPr/>
        <a:lstStyle/>
        <a:p>
          <a:r>
            <a:rPr lang="es-EC" sz="1700" dirty="0" smtClean="0"/>
            <a:t>CACTERISTICAS:	</a:t>
          </a:r>
        </a:p>
        <a:p>
          <a:r>
            <a:rPr lang="es-ES" sz="1700" dirty="0" smtClean="0"/>
            <a:t>- </a:t>
          </a:r>
          <a:r>
            <a:rPr lang="es-ES" sz="1600" b="1" dirty="0" smtClean="0"/>
            <a:t>Tipo: </a:t>
          </a:r>
          <a:r>
            <a:rPr lang="es-ES" sz="1600" dirty="0" smtClean="0"/>
            <a:t>TEDEA/ Tensión               - </a:t>
          </a:r>
          <a:r>
            <a:rPr lang="es-ES" sz="1600" b="1" dirty="0" smtClean="0"/>
            <a:t>Modelo: </a:t>
          </a:r>
          <a:r>
            <a:rPr lang="es-ES" sz="1600" dirty="0" smtClean="0"/>
            <a:t>102 2                        - </a:t>
          </a:r>
          <a:r>
            <a:rPr lang="es-ES" sz="1600" b="1" dirty="0" smtClean="0"/>
            <a:t>Rangos: </a:t>
          </a:r>
          <a:r>
            <a:rPr lang="es-ES" sz="1600" dirty="0" smtClean="0"/>
            <a:t>0-196N                                         - </a:t>
          </a:r>
          <a:r>
            <a:rPr lang="es-ES" sz="1600" b="1" dirty="0" smtClean="0"/>
            <a:t>Resolución: </a:t>
          </a:r>
          <a:r>
            <a:rPr lang="es-ES" sz="1600" dirty="0" smtClean="0"/>
            <a:t>0.0653    N                                                   - </a:t>
          </a:r>
          <a:r>
            <a:rPr lang="es-ES" sz="1600" b="1" dirty="0" smtClean="0"/>
            <a:t>Salida: </a:t>
          </a:r>
          <a:r>
            <a:rPr lang="es-ES" sz="1600" dirty="0" smtClean="0"/>
            <a:t>1.964 </a:t>
          </a:r>
          <a:r>
            <a:rPr lang="es-ES" sz="1600" dirty="0" err="1" smtClean="0"/>
            <a:t>mV</a:t>
          </a:r>
          <a:r>
            <a:rPr lang="es-ES" sz="1600" dirty="0" smtClean="0"/>
            <a:t>/V                                                     - </a:t>
          </a:r>
          <a:r>
            <a:rPr lang="es-ES" sz="1600" b="1" dirty="0" smtClean="0"/>
            <a:t>Balance Cero: </a:t>
          </a:r>
          <a:r>
            <a:rPr lang="es-ES" sz="1600" dirty="0" smtClean="0"/>
            <a:t>-0.001 </a:t>
          </a:r>
          <a:r>
            <a:rPr lang="es-ES" sz="1600" dirty="0" err="1" smtClean="0"/>
            <a:t>mV</a:t>
          </a:r>
          <a:r>
            <a:rPr lang="es-ES" sz="1600" dirty="0" smtClean="0"/>
            <a:t>/V</a:t>
          </a:r>
          <a:endParaRPr lang="es-EC" sz="1600" dirty="0"/>
        </a:p>
      </dgm:t>
    </dgm:pt>
    <dgm:pt modelId="{8C77FE9C-1F3F-4171-8B70-7C09739CC773}" type="parTrans" cxnId="{6E3E7ABC-F953-45EC-9703-9CCC940D63B9}">
      <dgm:prSet/>
      <dgm:spPr/>
      <dgm:t>
        <a:bodyPr/>
        <a:lstStyle/>
        <a:p>
          <a:endParaRPr lang="es-EC"/>
        </a:p>
      </dgm:t>
    </dgm:pt>
    <dgm:pt modelId="{41E08E11-E595-4248-9943-FC7ED6F80A71}" type="sibTrans" cxnId="{6E3E7ABC-F953-45EC-9703-9CCC940D63B9}">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pt>
    <dgm:pt modelId="{AF04294D-41B4-4D85-80C1-457A28AC54BA}" type="pres">
      <dgm:prSet presAssocID="{7974478C-C04B-408C-A021-D45952CA8921}" presName="ParentText" presStyleLbl="revTx" presStyleIdx="0" presStyleCnt="2">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05990" custScaleY="837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6234" custScaleY="83191"/>
      <dgm:spPr>
        <a:blipFill rotWithShape="1">
          <a:blip xmlns:r="http://schemas.openxmlformats.org/officeDocument/2006/relationships" r:embed="rId1"/>
          <a:stretch>
            <a:fillRect/>
          </a:stretch>
        </a:blipFill>
      </dgm:spPr>
      <dgm:t>
        <a:bodyPr/>
        <a:lstStyle/>
        <a:p>
          <a:endParaRPr lang="es-ES"/>
        </a:p>
      </dgm:t>
    </dgm:pt>
  </dgm:ptLst>
  <dgm:cxnLst>
    <dgm:cxn modelId="{6E3E7ABC-F953-45EC-9703-9CCC940D63B9}" srcId="{7974478C-C04B-408C-A021-D45952CA8921}" destId="{48E281DE-641C-4EA6-9DB8-BEF513D78410}" srcOrd="0" destOrd="0" parTransId="{8C77FE9C-1F3F-4171-8B70-7C09739CC773}" sibTransId="{41E08E11-E595-4248-9943-FC7ED6F80A71}"/>
    <dgm:cxn modelId="{EEBBB8CE-E54D-44AE-B14B-F10814D74E75}" type="presOf" srcId="{48E281DE-641C-4EA6-9DB8-BEF513D78410}" destId="{8033C74B-F9AF-439C-84AB-F67E03B5D406}" srcOrd="0" destOrd="0" presId="urn:microsoft.com/office/officeart/2009/3/layout/SnapshotPictureList"/>
    <dgm:cxn modelId="{509B5E7E-2329-4678-BB30-825CF205E6C4}" type="presOf" srcId="{3A036489-C79A-4B23-8FBB-31D569965634}" destId="{0E3865DF-881C-4C55-9D39-3EC868C1FBCD}" srcOrd="0" destOrd="0"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3BA266A0-D8AB-46B0-94C8-4B4C47754BA9}" type="presOf" srcId="{7974478C-C04B-408C-A021-D45952CA8921}" destId="{AF04294D-41B4-4D85-80C1-457A28AC54BA}" srcOrd="0" destOrd="0" presId="urn:microsoft.com/office/officeart/2009/3/layout/SnapshotPictureList"/>
    <dgm:cxn modelId="{66EED68E-E6CD-4EF3-8BF6-7180E993E2EA}" type="presParOf" srcId="{0E3865DF-881C-4C55-9D39-3EC868C1FBCD}" destId="{A398EE2F-FB6D-43EF-8A3C-C85006E1BD9C}" srcOrd="0" destOrd="0" presId="urn:microsoft.com/office/officeart/2009/3/layout/SnapshotPictureList"/>
    <dgm:cxn modelId="{88B3D115-CB26-4F6D-9B62-76912E3924BC}" type="presParOf" srcId="{A398EE2F-FB6D-43EF-8A3C-C85006E1BD9C}" destId="{480DCFE8-56E8-4A5B-8920-47E213A07C15}" srcOrd="0" destOrd="0" presId="urn:microsoft.com/office/officeart/2009/3/layout/SnapshotPictureList"/>
    <dgm:cxn modelId="{672FB61F-98FC-430B-93BB-18EB507A0BCA}" type="presParOf" srcId="{A398EE2F-FB6D-43EF-8A3C-C85006E1BD9C}" destId="{AF04294D-41B4-4D85-80C1-457A28AC54BA}" srcOrd="1" destOrd="0" presId="urn:microsoft.com/office/officeart/2009/3/layout/SnapshotPictureList"/>
    <dgm:cxn modelId="{1922707B-E542-4C41-90CC-157AF8FBC730}" type="presParOf" srcId="{A398EE2F-FB6D-43EF-8A3C-C85006E1BD9C}" destId="{8033C74B-F9AF-439C-84AB-F67E03B5D406}" srcOrd="2" destOrd="0" presId="urn:microsoft.com/office/officeart/2009/3/layout/SnapshotPictureList"/>
    <dgm:cxn modelId="{0748B5E1-BFE9-4B53-BA5D-45508A9E207F}" type="presParOf" srcId="{A398EE2F-FB6D-43EF-8A3C-C85006E1BD9C}" destId="{F83959F9-A859-4D59-9E17-EFB549659E2B}" srcOrd="3" destOrd="0" presId="urn:microsoft.com/office/officeart/2009/3/layout/SnapshotPictureList"/>
    <dgm:cxn modelId="{41055142-2C17-447F-88AA-8D1DA0C3ECCA}"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7974478C-C04B-408C-A021-D45952CA8921}">
      <dgm:prSet phldrT="[Texto]"/>
      <dgm:spPr/>
      <dgm:t>
        <a:bodyPr/>
        <a:lstStyle/>
        <a:p>
          <a:r>
            <a:rPr lang="es-EC" dirty="0" smtClean="0"/>
            <a:t>Sensor inductivo </a:t>
          </a:r>
          <a:endParaRPr lang="es-EC" dirty="0"/>
        </a:p>
      </dgm:t>
    </dgm:pt>
    <dgm:pt modelId="{2B944515-18A4-41A1-80C5-6F841886618B}" type="parTrans" cxnId="{C0AB3731-E32A-4A96-8839-7C4E3D38B5AE}">
      <dgm:prSet/>
      <dgm:spPr/>
      <dgm:t>
        <a:bodyPr/>
        <a:lstStyle/>
        <a:p>
          <a:endParaRPr lang="es-EC"/>
        </a:p>
      </dgm:t>
    </dgm:pt>
    <dgm:pt modelId="{0035D948-3AA1-4709-A762-A5070C02BCDF}" type="sibTrans" cxnId="{C0AB3731-E32A-4A96-8839-7C4E3D38B5AE}">
      <dgm:prSet/>
      <dgm:spPr/>
      <dgm:t>
        <a:bodyPr/>
        <a:lstStyle/>
        <a:p>
          <a:endParaRPr lang="es-EC"/>
        </a:p>
      </dgm:t>
    </dgm:pt>
    <dgm:pt modelId="{48E281DE-641C-4EA6-9DB8-BEF513D78410}">
      <dgm:prSet phldrT="[Texto]" custT="1"/>
      <dgm:spPr/>
      <dgm:t>
        <a:bodyPr/>
        <a:lstStyle/>
        <a:p>
          <a:r>
            <a:rPr lang="es-EC" sz="1700" dirty="0" smtClean="0"/>
            <a:t>CACTERISTICAS:	</a:t>
          </a:r>
        </a:p>
        <a:p>
          <a:r>
            <a:rPr lang="es-ES" sz="1700" b="1" dirty="0" smtClean="0"/>
            <a:t>Rango de Alcance: </a:t>
          </a:r>
          <a:r>
            <a:rPr lang="es-ES" sz="1700" dirty="0" smtClean="0"/>
            <a:t>4 mm.</a:t>
          </a:r>
          <a:endParaRPr lang="es-EC" sz="1600" dirty="0"/>
        </a:p>
      </dgm:t>
    </dgm:pt>
    <dgm:pt modelId="{8C77FE9C-1F3F-4171-8B70-7C09739CC773}" type="parTrans" cxnId="{6E3E7ABC-F953-45EC-9703-9CCC940D63B9}">
      <dgm:prSet/>
      <dgm:spPr/>
      <dgm:t>
        <a:bodyPr/>
        <a:lstStyle/>
        <a:p>
          <a:endParaRPr lang="es-EC"/>
        </a:p>
      </dgm:t>
    </dgm:pt>
    <dgm:pt modelId="{41E08E11-E595-4248-9943-FC7ED6F80A71}" type="sibTrans" cxnId="{6E3E7ABC-F953-45EC-9703-9CCC940D63B9}">
      <dgm:prSet/>
      <dgm:spPr/>
      <dgm:t>
        <a:bodyPr/>
        <a:lstStyle/>
        <a:p>
          <a:endParaRPr lang="es-EC"/>
        </a:p>
      </dgm:t>
    </dgm:pt>
    <dgm:pt modelId="{6EE926A5-D050-4939-B48F-894FDADFCBD8}">
      <dgm:prSet custT="1"/>
      <dgm:spPr/>
      <dgm:t>
        <a:bodyPr/>
        <a:lstStyle/>
        <a:p>
          <a:r>
            <a:rPr lang="es-ES" sz="1700" b="1" dirty="0" smtClean="0"/>
            <a:t>Tipo de salida: </a:t>
          </a:r>
          <a:r>
            <a:rPr lang="es-ES" sz="1700" dirty="0" smtClean="0"/>
            <a:t>NPN a colector abierto.</a:t>
          </a:r>
        </a:p>
      </dgm:t>
    </dgm:pt>
    <dgm:pt modelId="{1473A3DE-2117-407B-A87B-C4DE22F56E31}" type="parTrans" cxnId="{35C7FB77-DC61-496F-8C90-955FEF438DBA}">
      <dgm:prSet/>
      <dgm:spPr/>
      <dgm:t>
        <a:bodyPr/>
        <a:lstStyle/>
        <a:p>
          <a:endParaRPr lang="es-ES"/>
        </a:p>
      </dgm:t>
    </dgm:pt>
    <dgm:pt modelId="{36663F0B-C7A1-4712-827A-5F352F8BE513}" type="sibTrans" cxnId="{35C7FB77-DC61-496F-8C90-955FEF438DBA}">
      <dgm:prSet/>
      <dgm:spPr/>
      <dgm:t>
        <a:bodyPr/>
        <a:lstStyle/>
        <a:p>
          <a:endParaRPr lang="es-ES"/>
        </a:p>
      </dgm:t>
    </dgm:pt>
    <dgm:pt modelId="{9D99B88E-6608-4A8B-A6A6-3533E5E30154}">
      <dgm:prSet custT="1"/>
      <dgm:spPr/>
      <dgm:t>
        <a:bodyPr/>
        <a:lstStyle/>
        <a:p>
          <a:r>
            <a:rPr lang="es-ES" sz="1700" b="1" dirty="0" smtClean="0"/>
            <a:t>Voltaje de alimentación: </a:t>
          </a:r>
          <a:r>
            <a:rPr lang="es-ES" sz="1700" dirty="0" smtClean="0"/>
            <a:t>10-30 VDC</a:t>
          </a:r>
        </a:p>
      </dgm:t>
    </dgm:pt>
    <dgm:pt modelId="{794418CD-10B9-47E5-BB2C-66BD3800216B}" type="parTrans" cxnId="{969DB5C5-1F9E-4ADC-9781-046F432F46AF}">
      <dgm:prSet/>
      <dgm:spPr/>
      <dgm:t>
        <a:bodyPr/>
        <a:lstStyle/>
        <a:p>
          <a:endParaRPr lang="es-ES"/>
        </a:p>
      </dgm:t>
    </dgm:pt>
    <dgm:pt modelId="{758FF074-F60C-4BC4-A5C9-8DB4D691C83A}" type="sibTrans" cxnId="{969DB5C5-1F9E-4ADC-9781-046F432F46AF}">
      <dgm:prSet/>
      <dgm:spPr/>
      <dgm:t>
        <a:bodyPr/>
        <a:lstStyle/>
        <a:p>
          <a:endParaRPr lang="es-ES"/>
        </a:p>
      </dgm:t>
    </dgm:pt>
    <dgm:pt modelId="{A50455E3-B281-44AF-BB43-4C6465106934}">
      <dgm:prSet custT="1"/>
      <dgm:spPr/>
      <dgm:t>
        <a:bodyPr/>
        <a:lstStyle/>
        <a:p>
          <a:r>
            <a:rPr lang="es-ES" sz="1700" b="1" dirty="0" smtClean="0"/>
            <a:t>Corriente de salida: </a:t>
          </a:r>
          <a:r>
            <a:rPr lang="es-ES" sz="1700" dirty="0" smtClean="0"/>
            <a:t>200 mA</a:t>
          </a:r>
        </a:p>
      </dgm:t>
    </dgm:pt>
    <dgm:pt modelId="{F6C501B6-0834-43F2-95B3-949129C71D26}" type="parTrans" cxnId="{8B613741-CA41-4D7B-8DB2-66B654F116F3}">
      <dgm:prSet/>
      <dgm:spPr/>
      <dgm:t>
        <a:bodyPr/>
        <a:lstStyle/>
        <a:p>
          <a:endParaRPr lang="es-ES"/>
        </a:p>
      </dgm:t>
    </dgm:pt>
    <dgm:pt modelId="{7FC5FBC7-AF01-4C79-BE32-B93B67739C28}" type="sibTrans" cxnId="{8B613741-CA41-4D7B-8DB2-66B654F116F3}">
      <dgm:prSet/>
      <dgm:spPr/>
      <dgm:t>
        <a:bodyPr/>
        <a:lstStyle/>
        <a:p>
          <a:endParaRPr lang="es-ES"/>
        </a:p>
      </dgm:t>
    </dgm:pt>
    <dgm:pt modelId="{C4738575-D0CD-4050-BA3C-80B78E877024}">
      <dgm:prSet custT="1"/>
      <dgm:spPr/>
      <dgm:t>
        <a:bodyPr/>
        <a:lstStyle/>
        <a:p>
          <a:r>
            <a:rPr lang="es-ES" sz="1700" b="1" dirty="0" smtClean="0"/>
            <a:t>Frecuencia de conmutación máxima: </a:t>
          </a:r>
          <a:r>
            <a:rPr lang="es-ES" sz="1700" dirty="0" smtClean="0"/>
            <a:t>200Hz</a:t>
          </a:r>
        </a:p>
      </dgm:t>
    </dgm:pt>
    <dgm:pt modelId="{FEE8D95F-041F-40BA-9584-B1CDCCDB008A}" type="parTrans" cxnId="{4CF069EC-A74F-4CD1-8AE7-ABF993F8A57D}">
      <dgm:prSet/>
      <dgm:spPr/>
      <dgm:t>
        <a:bodyPr/>
        <a:lstStyle/>
        <a:p>
          <a:endParaRPr lang="es-ES"/>
        </a:p>
      </dgm:t>
    </dgm:pt>
    <dgm:pt modelId="{0C83792E-2B33-45DB-A11D-9B64BF043363}" type="sibTrans" cxnId="{4CF069EC-A74F-4CD1-8AE7-ABF993F8A57D}">
      <dgm:prSet/>
      <dgm:spPr/>
      <dgm:t>
        <a:bodyPr/>
        <a:lstStyle/>
        <a:p>
          <a:endParaRPr lang="es-ES"/>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pt>
    <dgm:pt modelId="{AF04294D-41B4-4D85-80C1-457A28AC54BA}" type="pres">
      <dgm:prSet presAssocID="{7974478C-C04B-408C-A021-D45952CA8921}" presName="ParentText" presStyleLbl="revTx" presStyleIdx="0" presStyleCnt="2">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23791" custScaleY="837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6234" custScaleY="83191"/>
      <dgm:spPr>
        <a:blipFill rotWithShape="1">
          <a:blip xmlns:r="http://schemas.openxmlformats.org/officeDocument/2006/relationships" r:embed="rId1"/>
          <a:stretch>
            <a:fillRect/>
          </a:stretch>
        </a:blipFill>
      </dgm:spPr>
      <dgm:t>
        <a:bodyPr/>
        <a:lstStyle/>
        <a:p>
          <a:endParaRPr lang="es-ES"/>
        </a:p>
      </dgm:t>
    </dgm:pt>
  </dgm:ptLst>
  <dgm:cxnLst>
    <dgm:cxn modelId="{6E3E7ABC-F953-45EC-9703-9CCC940D63B9}" srcId="{7974478C-C04B-408C-A021-D45952CA8921}" destId="{48E281DE-641C-4EA6-9DB8-BEF513D78410}" srcOrd="0" destOrd="0" parTransId="{8C77FE9C-1F3F-4171-8B70-7C09739CC773}" sibTransId="{41E08E11-E595-4248-9943-FC7ED6F80A71}"/>
    <dgm:cxn modelId="{02E510FE-A14B-4CB7-BBFB-CD25754AB41A}" type="presOf" srcId="{6EE926A5-D050-4939-B48F-894FDADFCBD8}" destId="{8033C74B-F9AF-439C-84AB-F67E03B5D406}" srcOrd="0" destOrd="1" presId="urn:microsoft.com/office/officeart/2009/3/layout/SnapshotPictureList"/>
    <dgm:cxn modelId="{8B613741-CA41-4D7B-8DB2-66B654F116F3}" srcId="{7974478C-C04B-408C-A021-D45952CA8921}" destId="{A50455E3-B281-44AF-BB43-4C6465106934}" srcOrd="3" destOrd="0" parTransId="{F6C501B6-0834-43F2-95B3-949129C71D26}" sibTransId="{7FC5FBC7-AF01-4C79-BE32-B93B67739C28}"/>
    <dgm:cxn modelId="{230B2C48-9582-45F8-A44F-559BA6DE14E8}" type="presOf" srcId="{7974478C-C04B-408C-A021-D45952CA8921}" destId="{AF04294D-41B4-4D85-80C1-457A28AC54BA}" srcOrd="0" destOrd="0" presId="urn:microsoft.com/office/officeart/2009/3/layout/SnapshotPictureList"/>
    <dgm:cxn modelId="{33859FF8-88D5-4973-86FB-C5BA2DBEF448}" type="presOf" srcId="{9D99B88E-6608-4A8B-A6A6-3533E5E30154}" destId="{8033C74B-F9AF-439C-84AB-F67E03B5D406}" srcOrd="0" destOrd="2" presId="urn:microsoft.com/office/officeart/2009/3/layout/SnapshotPictureList"/>
    <dgm:cxn modelId="{9B6BBDAE-9109-4CFE-B2AE-635798BDB139}" type="presOf" srcId="{C4738575-D0CD-4050-BA3C-80B78E877024}" destId="{8033C74B-F9AF-439C-84AB-F67E03B5D406}" srcOrd="0" destOrd="4" presId="urn:microsoft.com/office/officeart/2009/3/layout/SnapshotPictureList"/>
    <dgm:cxn modelId="{E716F9D9-F4E6-4D41-ADC5-C6155A862F24}" type="presOf" srcId="{A50455E3-B281-44AF-BB43-4C6465106934}" destId="{8033C74B-F9AF-439C-84AB-F67E03B5D406}" srcOrd="0" destOrd="3" presId="urn:microsoft.com/office/officeart/2009/3/layout/SnapshotPictureList"/>
    <dgm:cxn modelId="{35C7FB77-DC61-496F-8C90-955FEF438DBA}" srcId="{7974478C-C04B-408C-A021-D45952CA8921}" destId="{6EE926A5-D050-4939-B48F-894FDADFCBD8}" srcOrd="1" destOrd="0" parTransId="{1473A3DE-2117-407B-A87B-C4DE22F56E31}" sibTransId="{36663F0B-C7A1-4712-827A-5F352F8BE513}"/>
    <dgm:cxn modelId="{C0AB3731-E32A-4A96-8839-7C4E3D38B5AE}" srcId="{3A036489-C79A-4B23-8FBB-31D569965634}" destId="{7974478C-C04B-408C-A021-D45952CA8921}" srcOrd="0" destOrd="0" parTransId="{2B944515-18A4-41A1-80C5-6F841886618B}" sibTransId="{0035D948-3AA1-4709-A762-A5070C02BCDF}"/>
    <dgm:cxn modelId="{114D3D9B-965C-4BA6-8F03-C3A4BCF7D903}" type="presOf" srcId="{48E281DE-641C-4EA6-9DB8-BEF513D78410}" destId="{8033C74B-F9AF-439C-84AB-F67E03B5D406}" srcOrd="0" destOrd="0" presId="urn:microsoft.com/office/officeart/2009/3/layout/SnapshotPictureList"/>
    <dgm:cxn modelId="{4CF069EC-A74F-4CD1-8AE7-ABF993F8A57D}" srcId="{7974478C-C04B-408C-A021-D45952CA8921}" destId="{C4738575-D0CD-4050-BA3C-80B78E877024}" srcOrd="4" destOrd="0" parTransId="{FEE8D95F-041F-40BA-9584-B1CDCCDB008A}" sibTransId="{0C83792E-2B33-45DB-A11D-9B64BF043363}"/>
    <dgm:cxn modelId="{969DB5C5-1F9E-4ADC-9781-046F432F46AF}" srcId="{7974478C-C04B-408C-A021-D45952CA8921}" destId="{9D99B88E-6608-4A8B-A6A6-3533E5E30154}" srcOrd="2" destOrd="0" parTransId="{794418CD-10B9-47E5-BB2C-66BD3800216B}" sibTransId="{758FF074-F60C-4BC4-A5C9-8DB4D691C83A}"/>
    <dgm:cxn modelId="{969BE88A-2EF5-4B68-B06A-E3C711917381}" type="presOf" srcId="{3A036489-C79A-4B23-8FBB-31D569965634}" destId="{0E3865DF-881C-4C55-9D39-3EC868C1FBCD}" srcOrd="0" destOrd="0" presId="urn:microsoft.com/office/officeart/2009/3/layout/SnapshotPictureList"/>
    <dgm:cxn modelId="{1160ACD7-8A30-4F2D-B293-6E89C4803461}" type="presParOf" srcId="{0E3865DF-881C-4C55-9D39-3EC868C1FBCD}" destId="{A398EE2F-FB6D-43EF-8A3C-C85006E1BD9C}" srcOrd="0" destOrd="0" presId="urn:microsoft.com/office/officeart/2009/3/layout/SnapshotPictureList"/>
    <dgm:cxn modelId="{2E241A38-C75D-4C59-B273-01E7EDCB0206}" type="presParOf" srcId="{A398EE2F-FB6D-43EF-8A3C-C85006E1BD9C}" destId="{480DCFE8-56E8-4A5B-8920-47E213A07C15}" srcOrd="0" destOrd="0" presId="urn:microsoft.com/office/officeart/2009/3/layout/SnapshotPictureList"/>
    <dgm:cxn modelId="{48863886-B871-4A40-85CE-B9C5FD21A9D0}" type="presParOf" srcId="{A398EE2F-FB6D-43EF-8A3C-C85006E1BD9C}" destId="{AF04294D-41B4-4D85-80C1-457A28AC54BA}" srcOrd="1" destOrd="0" presId="urn:microsoft.com/office/officeart/2009/3/layout/SnapshotPictureList"/>
    <dgm:cxn modelId="{2D2AF7F3-13C0-40B1-B177-83B856CAC3C7}" type="presParOf" srcId="{A398EE2F-FB6D-43EF-8A3C-C85006E1BD9C}" destId="{8033C74B-F9AF-439C-84AB-F67E03B5D406}" srcOrd="2" destOrd="0" presId="urn:microsoft.com/office/officeart/2009/3/layout/SnapshotPictureList"/>
    <dgm:cxn modelId="{160DC7DF-8D41-467B-907F-ED8F53A6EF1E}" type="presParOf" srcId="{A398EE2F-FB6D-43EF-8A3C-C85006E1BD9C}" destId="{F83959F9-A859-4D59-9E17-EFB549659E2B}" srcOrd="3" destOrd="0" presId="urn:microsoft.com/office/officeart/2009/3/layout/SnapshotPictureList"/>
    <dgm:cxn modelId="{47812750-9972-4F60-A5F4-5C758886EF6B}"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7974478C-C04B-408C-A021-D45952CA8921}">
      <dgm:prSet phldrT="[Texto]"/>
      <dgm:spPr/>
      <dgm:t>
        <a:bodyPr/>
        <a:lstStyle/>
        <a:p>
          <a:r>
            <a:rPr lang="es-EC" dirty="0" smtClean="0"/>
            <a:t>Medidor de consumo de combustible</a:t>
          </a:r>
          <a:endParaRPr lang="es-EC" dirty="0"/>
        </a:p>
      </dgm:t>
    </dgm:pt>
    <dgm:pt modelId="{2B944515-18A4-41A1-80C5-6F841886618B}" type="parTrans" cxnId="{C0AB3731-E32A-4A96-8839-7C4E3D38B5AE}">
      <dgm:prSet/>
      <dgm:spPr/>
      <dgm:t>
        <a:bodyPr/>
        <a:lstStyle/>
        <a:p>
          <a:endParaRPr lang="es-EC"/>
        </a:p>
      </dgm:t>
    </dgm:pt>
    <dgm:pt modelId="{0035D948-3AA1-4709-A762-A5070C02BCDF}" type="sibTrans" cxnId="{C0AB3731-E32A-4A96-8839-7C4E3D38B5AE}">
      <dgm:prSet/>
      <dgm:spPr/>
      <dgm:t>
        <a:bodyPr/>
        <a:lstStyle/>
        <a:p>
          <a:endParaRPr lang="es-EC"/>
        </a:p>
      </dgm:t>
    </dgm:pt>
    <dgm:pt modelId="{48E281DE-641C-4EA6-9DB8-BEF513D78410}">
      <dgm:prSet phldrT="[Texto]" custT="1"/>
      <dgm:spPr/>
      <dgm:t>
        <a:bodyPr/>
        <a:lstStyle/>
        <a:p>
          <a:pPr algn="l"/>
          <a:r>
            <a:rPr lang="es-EC" sz="1700" dirty="0" smtClean="0"/>
            <a:t>CACTERISTICAS:	</a:t>
          </a:r>
        </a:p>
        <a:p>
          <a:pPr algn="just"/>
          <a:r>
            <a:rPr lang="es-EC" sz="1700" dirty="0" smtClean="0"/>
            <a:t>- En función del volumen de prueba que se utilice.</a:t>
          </a:r>
        </a:p>
        <a:p>
          <a:pPr algn="just"/>
          <a:r>
            <a:rPr lang="es-EC" sz="1700" dirty="0" smtClean="0"/>
            <a:t>- Volúmenes de pruebas 25, 50 y 100 cm3</a:t>
          </a:r>
        </a:p>
      </dgm:t>
    </dgm:pt>
    <dgm:pt modelId="{8C77FE9C-1F3F-4171-8B70-7C09739CC773}" type="parTrans" cxnId="{6E3E7ABC-F953-45EC-9703-9CCC940D63B9}">
      <dgm:prSet/>
      <dgm:spPr/>
      <dgm:t>
        <a:bodyPr/>
        <a:lstStyle/>
        <a:p>
          <a:endParaRPr lang="es-EC"/>
        </a:p>
      </dgm:t>
    </dgm:pt>
    <dgm:pt modelId="{41E08E11-E595-4248-9943-FC7ED6F80A71}" type="sibTrans" cxnId="{6E3E7ABC-F953-45EC-9703-9CCC940D63B9}">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pt>
    <dgm:pt modelId="{AF04294D-41B4-4D85-80C1-457A28AC54BA}" type="pres">
      <dgm:prSet presAssocID="{7974478C-C04B-408C-A021-D45952CA8921}" presName="ParentText" presStyleLbl="revTx" presStyleIdx="0" presStyleCnt="2" custLinFactNeighborX="-3095" custLinFactNeighborY="54403">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03576" custScaleY="837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6234" custScaleY="117618"/>
      <dgm:spPr>
        <a:blipFill rotWithShape="1">
          <a:blip xmlns:r="http://schemas.openxmlformats.org/officeDocument/2006/relationships" r:embed="rId1"/>
          <a:stretch>
            <a:fillRect/>
          </a:stretch>
        </a:blipFill>
      </dgm:spPr>
      <dgm:t>
        <a:bodyPr/>
        <a:lstStyle/>
        <a:p>
          <a:endParaRPr lang="es-ES"/>
        </a:p>
      </dgm:t>
    </dgm:pt>
  </dgm:ptLst>
  <dgm:cxnLst>
    <dgm:cxn modelId="{6E3E7ABC-F953-45EC-9703-9CCC940D63B9}" srcId="{7974478C-C04B-408C-A021-D45952CA8921}" destId="{48E281DE-641C-4EA6-9DB8-BEF513D78410}" srcOrd="0" destOrd="0" parTransId="{8C77FE9C-1F3F-4171-8B70-7C09739CC773}" sibTransId="{41E08E11-E595-4248-9943-FC7ED6F80A71}"/>
    <dgm:cxn modelId="{E3491C46-F442-4093-95D5-DA05182DD42B}" type="presOf" srcId="{7974478C-C04B-408C-A021-D45952CA8921}" destId="{AF04294D-41B4-4D85-80C1-457A28AC54BA}" srcOrd="0" destOrd="0" presId="urn:microsoft.com/office/officeart/2009/3/layout/SnapshotPictureList"/>
    <dgm:cxn modelId="{E91635FF-A380-406A-9492-52CEF4AE46D2}" type="presOf" srcId="{3A036489-C79A-4B23-8FBB-31D569965634}" destId="{0E3865DF-881C-4C55-9D39-3EC868C1FBCD}" srcOrd="0" destOrd="0" presId="urn:microsoft.com/office/officeart/2009/3/layout/SnapshotPictureList"/>
    <dgm:cxn modelId="{CF5DE247-D4DE-44ED-9586-53387AA58C15}" type="presOf" srcId="{48E281DE-641C-4EA6-9DB8-BEF513D78410}" destId="{8033C74B-F9AF-439C-84AB-F67E03B5D406}" srcOrd="0" destOrd="0"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9AABE559-95B9-4713-9444-A27DAFD9226C}" type="presParOf" srcId="{0E3865DF-881C-4C55-9D39-3EC868C1FBCD}" destId="{A398EE2F-FB6D-43EF-8A3C-C85006E1BD9C}" srcOrd="0" destOrd="0" presId="urn:microsoft.com/office/officeart/2009/3/layout/SnapshotPictureList"/>
    <dgm:cxn modelId="{D9741844-823B-4B3B-8A7C-BF8513AF269D}" type="presParOf" srcId="{A398EE2F-FB6D-43EF-8A3C-C85006E1BD9C}" destId="{480DCFE8-56E8-4A5B-8920-47E213A07C15}" srcOrd="0" destOrd="0" presId="urn:microsoft.com/office/officeart/2009/3/layout/SnapshotPictureList"/>
    <dgm:cxn modelId="{63351E5C-C680-41F1-BDC1-E6674F0B5833}" type="presParOf" srcId="{A398EE2F-FB6D-43EF-8A3C-C85006E1BD9C}" destId="{AF04294D-41B4-4D85-80C1-457A28AC54BA}" srcOrd="1" destOrd="0" presId="urn:microsoft.com/office/officeart/2009/3/layout/SnapshotPictureList"/>
    <dgm:cxn modelId="{CEA54CA2-9680-4E34-B2A4-BC34CC2F406E}" type="presParOf" srcId="{A398EE2F-FB6D-43EF-8A3C-C85006E1BD9C}" destId="{8033C74B-F9AF-439C-84AB-F67E03B5D406}" srcOrd="2" destOrd="0" presId="urn:microsoft.com/office/officeart/2009/3/layout/SnapshotPictureList"/>
    <dgm:cxn modelId="{E1B51E8D-9493-40B4-81A2-A5D346BB1B67}" type="presParOf" srcId="{A398EE2F-FB6D-43EF-8A3C-C85006E1BD9C}" destId="{F83959F9-A859-4D59-9E17-EFB549659E2B}" srcOrd="3" destOrd="0" presId="urn:microsoft.com/office/officeart/2009/3/layout/SnapshotPictureList"/>
    <dgm:cxn modelId="{BBDB573D-6EE1-429E-A45B-0B7E2EC61BD6}"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7974478C-C04B-408C-A021-D45952CA8921}">
      <dgm:prSet phldrT="[Texto]"/>
      <dgm:spPr/>
      <dgm:t>
        <a:bodyPr/>
        <a:lstStyle/>
        <a:p>
          <a:r>
            <a:rPr lang="es-EC" dirty="0" smtClean="0"/>
            <a:t>Sensor de flujo de aire Hyundai </a:t>
          </a:r>
          <a:r>
            <a:rPr lang="es-EC" dirty="0" err="1" smtClean="0"/>
            <a:t>Accent</a:t>
          </a:r>
          <a:r>
            <a:rPr lang="es-EC" dirty="0" smtClean="0"/>
            <a:t>/</a:t>
          </a:r>
          <a:r>
            <a:rPr lang="es-EC" dirty="0" err="1" smtClean="0"/>
            <a:t>Verna</a:t>
          </a:r>
          <a:r>
            <a:rPr lang="es-EC" dirty="0" smtClean="0"/>
            <a:t> 99</a:t>
          </a:r>
          <a:endParaRPr lang="es-EC" dirty="0"/>
        </a:p>
      </dgm:t>
    </dgm:pt>
    <dgm:pt modelId="{2B944515-18A4-41A1-80C5-6F841886618B}" type="parTrans" cxnId="{C0AB3731-E32A-4A96-8839-7C4E3D38B5AE}">
      <dgm:prSet/>
      <dgm:spPr/>
      <dgm:t>
        <a:bodyPr/>
        <a:lstStyle/>
        <a:p>
          <a:endParaRPr lang="es-EC"/>
        </a:p>
      </dgm:t>
    </dgm:pt>
    <dgm:pt modelId="{0035D948-3AA1-4709-A762-A5070C02BCDF}" type="sibTrans" cxnId="{C0AB3731-E32A-4A96-8839-7C4E3D38B5AE}">
      <dgm:prSet/>
      <dgm:spPr/>
      <dgm:t>
        <a:bodyPr/>
        <a:lstStyle/>
        <a:p>
          <a:endParaRPr lang="es-EC"/>
        </a:p>
      </dgm:t>
    </dgm:pt>
    <dgm:pt modelId="{48E281DE-641C-4EA6-9DB8-BEF513D78410}">
      <dgm:prSet phldrT="[Texto]" custT="1"/>
      <dgm:spPr/>
      <dgm:t>
        <a:bodyPr/>
        <a:lstStyle/>
        <a:p>
          <a:r>
            <a:rPr lang="es-EC" sz="1700" dirty="0" smtClean="0"/>
            <a:t>CACTERÍSTICAS:	</a:t>
          </a:r>
        </a:p>
        <a:p>
          <a:r>
            <a:rPr lang="es-EC" sz="1700" b="1" dirty="0" smtClean="0"/>
            <a:t>Tensión de trabajo: </a:t>
          </a:r>
          <a:r>
            <a:rPr lang="es-EC" sz="1700" dirty="0" smtClean="0"/>
            <a:t>12 V y 5V</a:t>
          </a:r>
          <a:endParaRPr lang="es-EC" sz="1600" dirty="0"/>
        </a:p>
      </dgm:t>
    </dgm:pt>
    <dgm:pt modelId="{8C77FE9C-1F3F-4171-8B70-7C09739CC773}" type="parTrans" cxnId="{6E3E7ABC-F953-45EC-9703-9CCC940D63B9}">
      <dgm:prSet/>
      <dgm:spPr/>
      <dgm:t>
        <a:bodyPr/>
        <a:lstStyle/>
        <a:p>
          <a:endParaRPr lang="es-EC"/>
        </a:p>
      </dgm:t>
    </dgm:pt>
    <dgm:pt modelId="{41E08E11-E595-4248-9943-FC7ED6F80A71}" type="sibTrans" cxnId="{6E3E7ABC-F953-45EC-9703-9CCC940D63B9}">
      <dgm:prSet/>
      <dgm:spPr/>
      <dgm:t>
        <a:bodyPr/>
        <a:lstStyle/>
        <a:p>
          <a:endParaRPr lang="es-EC"/>
        </a:p>
      </dgm:t>
    </dgm:pt>
    <dgm:pt modelId="{8421CCC5-FA68-4A3C-9C32-5D96ACF2D987}">
      <dgm:prSet custT="1"/>
      <dgm:spPr/>
      <dgm:t>
        <a:bodyPr/>
        <a:lstStyle/>
        <a:p>
          <a:r>
            <a:rPr lang="es-EC" sz="1700" b="1" dirty="0" smtClean="0"/>
            <a:t>Tensión de salida: </a:t>
          </a:r>
          <a:r>
            <a:rPr lang="es-EC" sz="1700" dirty="0" smtClean="0"/>
            <a:t>0-5 V</a:t>
          </a:r>
        </a:p>
      </dgm:t>
    </dgm:pt>
    <dgm:pt modelId="{CAF08DE7-4281-4F87-BD16-09161D85B3DF}" type="parTrans" cxnId="{5FB42BDF-1748-4659-92DC-39BC457708CA}">
      <dgm:prSet/>
      <dgm:spPr/>
      <dgm:t>
        <a:bodyPr/>
        <a:lstStyle/>
        <a:p>
          <a:endParaRPr lang="es-EC"/>
        </a:p>
      </dgm:t>
    </dgm:pt>
    <dgm:pt modelId="{73D79B77-3B44-4619-809E-EB5D719F3104}" type="sibTrans" cxnId="{5FB42BDF-1748-4659-92DC-39BC457708CA}">
      <dgm:prSet/>
      <dgm:spPr/>
      <dgm:t>
        <a:bodyPr/>
        <a:lstStyle/>
        <a:p>
          <a:endParaRPr lang="es-EC"/>
        </a:p>
      </dgm:t>
    </dgm:pt>
    <dgm:pt modelId="{2A08C380-7779-4D6C-8B7D-A5D4C752530E}">
      <dgm:prSet custT="1"/>
      <dgm:spPr/>
      <dgm:t>
        <a:bodyPr/>
        <a:lstStyle/>
        <a:p>
          <a:r>
            <a:rPr lang="es-EC" sz="1700" b="1" dirty="0" smtClean="0"/>
            <a:t>Temperatura de aplicación:    </a:t>
          </a:r>
          <a:r>
            <a:rPr lang="es-EC" sz="1700" dirty="0" smtClean="0"/>
            <a:t>-40 a 125 ° C</a:t>
          </a:r>
        </a:p>
      </dgm:t>
    </dgm:pt>
    <dgm:pt modelId="{10258380-3781-4A1B-87E1-DC7D7666A494}" type="parTrans" cxnId="{609C0FEF-828E-403B-A6A3-026BCFCFFF4A}">
      <dgm:prSet/>
      <dgm:spPr/>
      <dgm:t>
        <a:bodyPr/>
        <a:lstStyle/>
        <a:p>
          <a:endParaRPr lang="es-EC"/>
        </a:p>
      </dgm:t>
    </dgm:pt>
    <dgm:pt modelId="{AA29FAF3-65DC-4DDC-B34A-5489BB4CD95A}" type="sibTrans" cxnId="{609C0FEF-828E-403B-A6A3-026BCFCFFF4A}">
      <dgm:prSet/>
      <dgm:spPr/>
      <dgm:t>
        <a:bodyPr/>
        <a:lstStyle/>
        <a:p>
          <a:endParaRPr lang="es-EC"/>
        </a:p>
      </dgm:t>
    </dgm:pt>
    <dgm:pt modelId="{37637131-B78B-4FC9-B5CB-3BFF61684739}">
      <dgm:prSet custT="1"/>
      <dgm:spPr/>
      <dgm:t>
        <a:bodyPr/>
        <a:lstStyle/>
        <a:p>
          <a:r>
            <a:rPr lang="es-EC" sz="1700" b="1" dirty="0" smtClean="0"/>
            <a:t>Corriente: </a:t>
          </a:r>
          <a:r>
            <a:rPr lang="es-EC" sz="1700" dirty="0" smtClean="0"/>
            <a:t>350mA</a:t>
          </a:r>
        </a:p>
      </dgm:t>
    </dgm:pt>
    <dgm:pt modelId="{E486C814-B0BF-47E6-B141-DC27E35AFB3F}" type="parTrans" cxnId="{13D1B8EC-E109-4A07-B15C-4DA27FD048C5}">
      <dgm:prSet/>
      <dgm:spPr/>
      <dgm:t>
        <a:bodyPr/>
        <a:lstStyle/>
        <a:p>
          <a:endParaRPr lang="es-EC"/>
        </a:p>
      </dgm:t>
    </dgm:pt>
    <dgm:pt modelId="{E85CD24C-9AA8-417D-BC93-3FBC62BE0952}" type="sibTrans" cxnId="{13D1B8EC-E109-4A07-B15C-4DA27FD048C5}">
      <dgm:prSet/>
      <dgm:spPr/>
      <dgm:t>
        <a:bodyPr/>
        <a:lstStyle/>
        <a:p>
          <a:endParaRPr lang="es-EC"/>
        </a:p>
      </dgm:t>
    </dgm:pt>
    <dgm:pt modelId="{16536B5E-2D9A-460C-A92C-CDA0ADB1C55A}">
      <dgm:prSet custT="1"/>
      <dgm:spPr/>
      <dgm:t>
        <a:bodyPr/>
        <a:lstStyle/>
        <a:p>
          <a:r>
            <a:rPr lang="es-EC" sz="1700" b="1" dirty="0" smtClean="0"/>
            <a:t>Precisión: </a:t>
          </a:r>
          <a:r>
            <a:rPr lang="es-EC" sz="1700" dirty="0" smtClean="0"/>
            <a:t>≤3%</a:t>
          </a:r>
        </a:p>
      </dgm:t>
    </dgm:pt>
    <dgm:pt modelId="{45BE39CE-57D4-4AEF-B491-1683D3233F36}" type="parTrans" cxnId="{2C9040D0-BA45-4BEC-80BD-68D60BE8985B}">
      <dgm:prSet/>
      <dgm:spPr/>
      <dgm:t>
        <a:bodyPr/>
        <a:lstStyle/>
        <a:p>
          <a:endParaRPr lang="es-EC"/>
        </a:p>
      </dgm:t>
    </dgm:pt>
    <dgm:pt modelId="{904655C0-17D4-4F38-8DFE-F65FCF708921}" type="sibTrans" cxnId="{2C9040D0-BA45-4BEC-80BD-68D60BE8985B}">
      <dgm:prSet/>
      <dgm:spPr/>
      <dgm:t>
        <a:bodyPr/>
        <a:lstStyle/>
        <a:p>
          <a:endParaRPr lang="es-EC"/>
        </a:p>
      </dgm:t>
    </dgm:pt>
    <dgm:pt modelId="{787CC65C-27E5-4DD3-9040-FFC74BB38B64}">
      <dgm:prSet custT="1"/>
      <dgm:spPr/>
      <dgm:t>
        <a:bodyPr/>
        <a:lstStyle/>
        <a:p>
          <a:r>
            <a:rPr lang="es-EC" sz="1700" b="1" dirty="0" smtClean="0"/>
            <a:t>Número de hilos: </a:t>
          </a:r>
          <a:r>
            <a:rPr lang="es-EC" sz="1700" dirty="0" smtClean="0"/>
            <a:t>5</a:t>
          </a:r>
        </a:p>
      </dgm:t>
    </dgm:pt>
    <dgm:pt modelId="{F4A067CA-2332-4964-B31C-E500CD6D0BC7}" type="parTrans" cxnId="{2BB65C88-69C0-4F75-8D32-00E8AEE66AAE}">
      <dgm:prSet/>
      <dgm:spPr/>
      <dgm:t>
        <a:bodyPr/>
        <a:lstStyle/>
        <a:p>
          <a:endParaRPr lang="es-EC"/>
        </a:p>
      </dgm:t>
    </dgm:pt>
    <dgm:pt modelId="{E4FD90FD-462F-4242-8372-93935168497E}" type="sibTrans" cxnId="{2BB65C88-69C0-4F75-8D32-00E8AEE66A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pt>
    <dgm:pt modelId="{AF04294D-41B4-4D85-80C1-457A28AC54BA}" type="pres">
      <dgm:prSet presAssocID="{7974478C-C04B-408C-A021-D45952CA8921}" presName="ParentText" presStyleLbl="revTx" presStyleIdx="0" presStyleCnt="2" custLinFactNeighborX="-3105" custLinFactNeighborY="27185">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23791" custScaleY="837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68616" custScaleY="83191"/>
      <dgm:spPr>
        <a:blipFill rotWithShape="1">
          <a:blip xmlns:r="http://schemas.openxmlformats.org/officeDocument/2006/relationships" r:embed="rId1"/>
          <a:stretch>
            <a:fillRect/>
          </a:stretch>
        </a:blipFill>
      </dgm:spPr>
      <dgm:t>
        <a:bodyPr/>
        <a:lstStyle/>
        <a:p>
          <a:endParaRPr lang="es-ES"/>
        </a:p>
      </dgm:t>
    </dgm:pt>
  </dgm:ptLst>
  <dgm:cxnLst>
    <dgm:cxn modelId="{6E3E7ABC-F953-45EC-9703-9CCC940D63B9}" srcId="{7974478C-C04B-408C-A021-D45952CA8921}" destId="{48E281DE-641C-4EA6-9DB8-BEF513D78410}" srcOrd="0" destOrd="0" parTransId="{8C77FE9C-1F3F-4171-8B70-7C09739CC773}" sibTransId="{41E08E11-E595-4248-9943-FC7ED6F80A71}"/>
    <dgm:cxn modelId="{2C9040D0-BA45-4BEC-80BD-68D60BE8985B}" srcId="{7974478C-C04B-408C-A021-D45952CA8921}" destId="{16536B5E-2D9A-460C-A92C-CDA0ADB1C55A}" srcOrd="4" destOrd="0" parTransId="{45BE39CE-57D4-4AEF-B491-1683D3233F36}" sibTransId="{904655C0-17D4-4F38-8DFE-F65FCF708921}"/>
    <dgm:cxn modelId="{5FB42BDF-1748-4659-92DC-39BC457708CA}" srcId="{7974478C-C04B-408C-A021-D45952CA8921}" destId="{8421CCC5-FA68-4A3C-9C32-5D96ACF2D987}" srcOrd="1" destOrd="0" parTransId="{CAF08DE7-4281-4F87-BD16-09161D85B3DF}" sibTransId="{73D79B77-3B44-4619-809E-EB5D719F3104}"/>
    <dgm:cxn modelId="{753D423F-F16E-481E-91FB-B8A77889248A}" type="presOf" srcId="{2A08C380-7779-4D6C-8B7D-A5D4C752530E}" destId="{8033C74B-F9AF-439C-84AB-F67E03B5D406}" srcOrd="0" destOrd="2" presId="urn:microsoft.com/office/officeart/2009/3/layout/SnapshotPictureList"/>
    <dgm:cxn modelId="{FAB4E7A5-0B9E-47AC-AEB1-E90E1601C389}" type="presOf" srcId="{48E281DE-641C-4EA6-9DB8-BEF513D78410}" destId="{8033C74B-F9AF-439C-84AB-F67E03B5D406}" srcOrd="0" destOrd="0" presId="urn:microsoft.com/office/officeart/2009/3/layout/SnapshotPictureList"/>
    <dgm:cxn modelId="{0D00E494-2202-46A8-833C-7E30C18EF4FC}" type="presOf" srcId="{3A036489-C79A-4B23-8FBB-31D569965634}" destId="{0E3865DF-881C-4C55-9D39-3EC868C1FBCD}" srcOrd="0" destOrd="0" presId="urn:microsoft.com/office/officeart/2009/3/layout/SnapshotPictureList"/>
    <dgm:cxn modelId="{609C0FEF-828E-403B-A6A3-026BCFCFFF4A}" srcId="{7974478C-C04B-408C-A021-D45952CA8921}" destId="{2A08C380-7779-4D6C-8B7D-A5D4C752530E}" srcOrd="2" destOrd="0" parTransId="{10258380-3781-4A1B-87E1-DC7D7666A494}" sibTransId="{AA29FAF3-65DC-4DDC-B34A-5489BB4CD95A}"/>
    <dgm:cxn modelId="{3FFE370B-C06B-4237-AAB9-A26BD3A2A6D6}" type="presOf" srcId="{37637131-B78B-4FC9-B5CB-3BFF61684739}" destId="{8033C74B-F9AF-439C-84AB-F67E03B5D406}" srcOrd="0" destOrd="3" presId="urn:microsoft.com/office/officeart/2009/3/layout/SnapshotPictureList"/>
    <dgm:cxn modelId="{BC8EF77E-3631-4E15-8A35-353D4E2E2A82}" type="presOf" srcId="{8421CCC5-FA68-4A3C-9C32-5D96ACF2D987}" destId="{8033C74B-F9AF-439C-84AB-F67E03B5D406}" srcOrd="0" destOrd="1"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CCBCF720-B8EE-4C66-9120-DAC187A2C949}" type="presOf" srcId="{7974478C-C04B-408C-A021-D45952CA8921}" destId="{AF04294D-41B4-4D85-80C1-457A28AC54BA}" srcOrd="0" destOrd="0" presId="urn:microsoft.com/office/officeart/2009/3/layout/SnapshotPictureList"/>
    <dgm:cxn modelId="{2BB65C88-69C0-4F75-8D32-00E8AEE66AAE}" srcId="{7974478C-C04B-408C-A021-D45952CA8921}" destId="{787CC65C-27E5-4DD3-9040-FFC74BB38B64}" srcOrd="5" destOrd="0" parTransId="{F4A067CA-2332-4964-B31C-E500CD6D0BC7}" sibTransId="{E4FD90FD-462F-4242-8372-93935168497E}"/>
    <dgm:cxn modelId="{13D1B8EC-E109-4A07-B15C-4DA27FD048C5}" srcId="{7974478C-C04B-408C-A021-D45952CA8921}" destId="{37637131-B78B-4FC9-B5CB-3BFF61684739}" srcOrd="3" destOrd="0" parTransId="{E486C814-B0BF-47E6-B141-DC27E35AFB3F}" sibTransId="{E85CD24C-9AA8-417D-BC93-3FBC62BE0952}"/>
    <dgm:cxn modelId="{3E7E9E2E-90EF-4162-A2BD-0D3783E86E01}" type="presOf" srcId="{16536B5E-2D9A-460C-A92C-CDA0ADB1C55A}" destId="{8033C74B-F9AF-439C-84AB-F67E03B5D406}" srcOrd="0" destOrd="4" presId="urn:microsoft.com/office/officeart/2009/3/layout/SnapshotPictureList"/>
    <dgm:cxn modelId="{05238880-D397-4077-84A1-C0E3430C2CD6}" type="presOf" srcId="{787CC65C-27E5-4DD3-9040-FFC74BB38B64}" destId="{8033C74B-F9AF-439C-84AB-F67E03B5D406}" srcOrd="0" destOrd="5" presId="urn:microsoft.com/office/officeart/2009/3/layout/SnapshotPictureList"/>
    <dgm:cxn modelId="{187D7E88-AF2F-4766-B5C8-FE3FB28C7CAA}" type="presParOf" srcId="{0E3865DF-881C-4C55-9D39-3EC868C1FBCD}" destId="{A398EE2F-FB6D-43EF-8A3C-C85006E1BD9C}" srcOrd="0" destOrd="0" presId="urn:microsoft.com/office/officeart/2009/3/layout/SnapshotPictureList"/>
    <dgm:cxn modelId="{42FDEA5D-9BE9-4494-95D1-2DDB8865F2E5}" type="presParOf" srcId="{A398EE2F-FB6D-43EF-8A3C-C85006E1BD9C}" destId="{480DCFE8-56E8-4A5B-8920-47E213A07C15}" srcOrd="0" destOrd="0" presId="urn:microsoft.com/office/officeart/2009/3/layout/SnapshotPictureList"/>
    <dgm:cxn modelId="{CDC43960-2C9F-4E25-AD69-E1A1F5AFCAA0}" type="presParOf" srcId="{A398EE2F-FB6D-43EF-8A3C-C85006E1BD9C}" destId="{AF04294D-41B4-4D85-80C1-457A28AC54BA}" srcOrd="1" destOrd="0" presId="urn:microsoft.com/office/officeart/2009/3/layout/SnapshotPictureList"/>
    <dgm:cxn modelId="{4CAD1418-3CF9-49BC-AB2F-2AF1E00D522A}" type="presParOf" srcId="{A398EE2F-FB6D-43EF-8A3C-C85006E1BD9C}" destId="{8033C74B-F9AF-439C-84AB-F67E03B5D406}" srcOrd="2" destOrd="0" presId="urn:microsoft.com/office/officeart/2009/3/layout/SnapshotPictureList"/>
    <dgm:cxn modelId="{064F646C-29F4-4F9E-AED6-9477961B33D4}" type="presParOf" srcId="{A398EE2F-FB6D-43EF-8A3C-C85006E1BD9C}" destId="{F83959F9-A859-4D59-9E17-EFB549659E2B}" srcOrd="3" destOrd="0" presId="urn:microsoft.com/office/officeart/2009/3/layout/SnapshotPictureList"/>
    <dgm:cxn modelId="{AFBF3E04-6318-49FC-A304-BB93DBC68238}"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7974478C-C04B-408C-A021-D45952CA8921}">
      <dgm:prSet phldrT="[Texto]"/>
      <dgm:spPr/>
      <dgm:t>
        <a:bodyPr/>
        <a:lstStyle/>
        <a:p>
          <a:r>
            <a:rPr lang="es-EC" dirty="0" smtClean="0"/>
            <a:t>PLC Logo Siemens OBA7 Ethernet </a:t>
          </a:r>
          <a:endParaRPr lang="es-EC" dirty="0"/>
        </a:p>
      </dgm:t>
    </dgm:pt>
    <dgm:pt modelId="{2B944515-18A4-41A1-80C5-6F841886618B}" type="parTrans" cxnId="{C0AB3731-E32A-4A96-8839-7C4E3D38B5AE}">
      <dgm:prSet/>
      <dgm:spPr/>
      <dgm:t>
        <a:bodyPr/>
        <a:lstStyle/>
        <a:p>
          <a:endParaRPr lang="es-EC"/>
        </a:p>
      </dgm:t>
    </dgm:pt>
    <dgm:pt modelId="{0035D948-3AA1-4709-A762-A5070C02BCDF}" type="sibTrans" cxnId="{C0AB3731-E32A-4A96-8839-7C4E3D38B5AE}">
      <dgm:prSet/>
      <dgm:spPr/>
      <dgm:t>
        <a:bodyPr/>
        <a:lstStyle/>
        <a:p>
          <a:endParaRPr lang="es-EC"/>
        </a:p>
      </dgm:t>
    </dgm:pt>
    <dgm:pt modelId="{48E281DE-641C-4EA6-9DB8-BEF513D78410}">
      <dgm:prSet phldrT="[Texto]" custT="1"/>
      <dgm:spPr/>
      <dgm:t>
        <a:bodyPr/>
        <a:lstStyle/>
        <a:p>
          <a:pPr algn="l"/>
          <a:r>
            <a:rPr lang="es-EC" sz="1700" dirty="0" smtClean="0"/>
            <a:t>CACTERÍSTICAS:	</a:t>
          </a:r>
        </a:p>
        <a:p>
          <a:pPr algn="just"/>
          <a:r>
            <a:rPr lang="es-EC" sz="1700" b="1" dirty="0" smtClean="0"/>
            <a:t>Modelo: </a:t>
          </a:r>
          <a:r>
            <a:rPr lang="es-EC" sz="1700" b="0" dirty="0" smtClean="0"/>
            <a:t>LOGO! 12/24RCE</a:t>
          </a:r>
          <a:endParaRPr lang="es-EC" sz="1600" b="0" dirty="0"/>
        </a:p>
      </dgm:t>
    </dgm:pt>
    <dgm:pt modelId="{8C77FE9C-1F3F-4171-8B70-7C09739CC773}" type="parTrans" cxnId="{6E3E7ABC-F953-45EC-9703-9CCC940D63B9}">
      <dgm:prSet/>
      <dgm:spPr/>
      <dgm:t>
        <a:bodyPr/>
        <a:lstStyle/>
        <a:p>
          <a:endParaRPr lang="es-EC"/>
        </a:p>
      </dgm:t>
    </dgm:pt>
    <dgm:pt modelId="{41E08E11-E595-4248-9943-FC7ED6F80A71}" type="sibTrans" cxnId="{6E3E7ABC-F953-45EC-9703-9CCC940D63B9}">
      <dgm:prSet/>
      <dgm:spPr/>
      <dgm:t>
        <a:bodyPr/>
        <a:lstStyle/>
        <a:p>
          <a:endParaRPr lang="es-EC"/>
        </a:p>
      </dgm:t>
    </dgm:pt>
    <dgm:pt modelId="{57B7DF59-BDDA-414F-ABE5-707091C3D058}">
      <dgm:prSet custT="1"/>
      <dgm:spPr/>
      <dgm:t>
        <a:bodyPr/>
        <a:lstStyle/>
        <a:p>
          <a:r>
            <a:rPr lang="es-EC" sz="1700" b="1" dirty="0" smtClean="0"/>
            <a:t>Tensión de alimentación: </a:t>
          </a:r>
          <a:r>
            <a:rPr lang="es-EC" sz="1700" b="0" dirty="0" smtClean="0"/>
            <a:t>12/24 VDC</a:t>
          </a:r>
        </a:p>
      </dgm:t>
    </dgm:pt>
    <dgm:pt modelId="{40C7BDD0-3B78-4A63-ADDB-6FE43A8A6D32}" type="parTrans" cxnId="{4867CBAA-5D8C-41FD-AA14-BAD548D0846C}">
      <dgm:prSet/>
      <dgm:spPr/>
      <dgm:t>
        <a:bodyPr/>
        <a:lstStyle/>
        <a:p>
          <a:endParaRPr lang="es-EC"/>
        </a:p>
      </dgm:t>
    </dgm:pt>
    <dgm:pt modelId="{8EC140A0-E7AA-423D-8B00-3269F62EFFAC}" type="sibTrans" cxnId="{4867CBAA-5D8C-41FD-AA14-BAD548D0846C}">
      <dgm:prSet/>
      <dgm:spPr/>
      <dgm:t>
        <a:bodyPr/>
        <a:lstStyle/>
        <a:p>
          <a:endParaRPr lang="es-EC"/>
        </a:p>
      </dgm:t>
    </dgm:pt>
    <dgm:pt modelId="{03B67E26-EDB4-4918-9709-B20C33A3B986}">
      <dgm:prSet custT="1"/>
      <dgm:spPr/>
      <dgm:t>
        <a:bodyPr/>
        <a:lstStyle/>
        <a:p>
          <a:r>
            <a:rPr lang="es-EC" sz="1700" b="1" dirty="0" smtClean="0"/>
            <a:t>Entradas: </a:t>
          </a:r>
          <a:r>
            <a:rPr lang="es-EC" sz="1700" b="0" dirty="0" smtClean="0"/>
            <a:t>8, de ellas pueden utilizarse alternativamente 4 entradas analógicas (0….10V) y 4 entradas digitales rápidas.</a:t>
          </a:r>
        </a:p>
      </dgm:t>
    </dgm:pt>
    <dgm:pt modelId="{1571C9D2-1C50-4B2E-95DC-F091690C24FD}" type="parTrans" cxnId="{C91DA804-D3A4-4791-92A7-8BAE879D2FA5}">
      <dgm:prSet/>
      <dgm:spPr/>
      <dgm:t>
        <a:bodyPr/>
        <a:lstStyle/>
        <a:p>
          <a:endParaRPr lang="es-EC"/>
        </a:p>
      </dgm:t>
    </dgm:pt>
    <dgm:pt modelId="{A6E48E10-5EAD-4E0E-97F8-D3FEAB5334B4}" type="sibTrans" cxnId="{C91DA804-D3A4-4791-92A7-8BAE879D2FA5}">
      <dgm:prSet/>
      <dgm:spPr/>
      <dgm:t>
        <a:bodyPr/>
        <a:lstStyle/>
        <a:p>
          <a:endParaRPr lang="es-EC"/>
        </a:p>
      </dgm:t>
    </dgm:pt>
    <dgm:pt modelId="{1B51934A-54E9-494B-ACD0-79C3E28BB367}">
      <dgm:prSet custT="1"/>
      <dgm:spPr/>
      <dgm:t>
        <a:bodyPr/>
        <a:lstStyle/>
        <a:p>
          <a:r>
            <a:rPr lang="es-EC" sz="1700" b="1" dirty="0" smtClean="0"/>
            <a:t>Salidas: </a:t>
          </a:r>
          <a:r>
            <a:rPr lang="es-EC" sz="1700" b="0" dirty="0" smtClean="0"/>
            <a:t>4 relés (10 A)</a:t>
          </a:r>
        </a:p>
      </dgm:t>
    </dgm:pt>
    <dgm:pt modelId="{42483AFA-CBA9-4A59-B009-587B7805A695}" type="parTrans" cxnId="{DFF09964-664D-4AE5-A3BD-7B9AE2E5D6A0}">
      <dgm:prSet/>
      <dgm:spPr/>
      <dgm:t>
        <a:bodyPr/>
        <a:lstStyle/>
        <a:p>
          <a:endParaRPr lang="es-EC"/>
        </a:p>
      </dgm:t>
    </dgm:pt>
    <dgm:pt modelId="{C40BC8A2-DF56-42BB-BC05-3C850545421E}" type="sibTrans" cxnId="{DFF09964-664D-4AE5-A3BD-7B9AE2E5D6A0}">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pt>
    <dgm:pt modelId="{AF04294D-41B4-4D85-80C1-457A28AC54BA}" type="pres">
      <dgm:prSet presAssocID="{7974478C-C04B-408C-A021-D45952CA8921}" presName="ParentText" presStyleLbl="revTx" presStyleIdx="0" presStyleCnt="2" custLinFactNeighborX="-3105" custLinFactNeighborY="27185">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23791" custScaleY="83736" custLinFactNeighborX="-3515" custLinFactNeighborY="-4338">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87611" custScaleY="109278"/>
      <dgm:spPr>
        <a:blipFill rotWithShape="1">
          <a:blip xmlns:r="http://schemas.openxmlformats.org/officeDocument/2006/relationships" r:embed="rId1"/>
          <a:stretch>
            <a:fillRect/>
          </a:stretch>
        </a:blipFill>
      </dgm:spPr>
      <dgm:t>
        <a:bodyPr/>
        <a:lstStyle/>
        <a:p>
          <a:endParaRPr lang="es-ES"/>
        </a:p>
      </dgm:t>
    </dgm:pt>
  </dgm:ptLst>
  <dgm:cxnLst>
    <dgm:cxn modelId="{6E3E7ABC-F953-45EC-9703-9CCC940D63B9}" srcId="{7974478C-C04B-408C-A021-D45952CA8921}" destId="{48E281DE-641C-4EA6-9DB8-BEF513D78410}" srcOrd="0" destOrd="0" parTransId="{8C77FE9C-1F3F-4171-8B70-7C09739CC773}" sibTransId="{41E08E11-E595-4248-9943-FC7ED6F80A71}"/>
    <dgm:cxn modelId="{DFF09964-664D-4AE5-A3BD-7B9AE2E5D6A0}" srcId="{7974478C-C04B-408C-A021-D45952CA8921}" destId="{1B51934A-54E9-494B-ACD0-79C3E28BB367}" srcOrd="3" destOrd="0" parTransId="{42483AFA-CBA9-4A59-B009-587B7805A695}" sibTransId="{C40BC8A2-DF56-42BB-BC05-3C850545421E}"/>
    <dgm:cxn modelId="{764D8FF3-3113-4BB3-A18D-1CF7030B720A}" type="presOf" srcId="{03B67E26-EDB4-4918-9709-B20C33A3B986}" destId="{8033C74B-F9AF-439C-84AB-F67E03B5D406}" srcOrd="0" destOrd="2" presId="urn:microsoft.com/office/officeart/2009/3/layout/SnapshotPictureList"/>
    <dgm:cxn modelId="{AFE4D00D-D5A4-4210-80D0-05CFBC3707F3}" type="presOf" srcId="{57B7DF59-BDDA-414F-ABE5-707091C3D058}" destId="{8033C74B-F9AF-439C-84AB-F67E03B5D406}" srcOrd="0" destOrd="1" presId="urn:microsoft.com/office/officeart/2009/3/layout/SnapshotPictureList"/>
    <dgm:cxn modelId="{C91DA804-D3A4-4791-92A7-8BAE879D2FA5}" srcId="{7974478C-C04B-408C-A021-D45952CA8921}" destId="{03B67E26-EDB4-4918-9709-B20C33A3B986}" srcOrd="2" destOrd="0" parTransId="{1571C9D2-1C50-4B2E-95DC-F091690C24FD}" sibTransId="{A6E48E10-5EAD-4E0E-97F8-D3FEAB5334B4}"/>
    <dgm:cxn modelId="{5BE68C1D-382D-4153-87CF-DC1334ED4ED4}" type="presOf" srcId="{3A036489-C79A-4B23-8FBB-31D569965634}" destId="{0E3865DF-881C-4C55-9D39-3EC868C1FBCD}" srcOrd="0" destOrd="0" presId="urn:microsoft.com/office/officeart/2009/3/layout/SnapshotPictureList"/>
    <dgm:cxn modelId="{4867CBAA-5D8C-41FD-AA14-BAD548D0846C}" srcId="{7974478C-C04B-408C-A021-D45952CA8921}" destId="{57B7DF59-BDDA-414F-ABE5-707091C3D058}" srcOrd="1" destOrd="0" parTransId="{40C7BDD0-3B78-4A63-ADDB-6FE43A8A6D32}" sibTransId="{8EC140A0-E7AA-423D-8B00-3269F62EFFAC}"/>
    <dgm:cxn modelId="{C0AB3731-E32A-4A96-8839-7C4E3D38B5AE}" srcId="{3A036489-C79A-4B23-8FBB-31D569965634}" destId="{7974478C-C04B-408C-A021-D45952CA8921}" srcOrd="0" destOrd="0" parTransId="{2B944515-18A4-41A1-80C5-6F841886618B}" sibTransId="{0035D948-3AA1-4709-A762-A5070C02BCDF}"/>
    <dgm:cxn modelId="{EAE4AC5B-6EB1-4BD6-8675-BB9EB638C6FA}" type="presOf" srcId="{1B51934A-54E9-494B-ACD0-79C3E28BB367}" destId="{8033C74B-F9AF-439C-84AB-F67E03B5D406}" srcOrd="0" destOrd="3" presId="urn:microsoft.com/office/officeart/2009/3/layout/SnapshotPictureList"/>
    <dgm:cxn modelId="{AB11AF5E-E059-454B-9047-839ECB793E40}" type="presOf" srcId="{48E281DE-641C-4EA6-9DB8-BEF513D78410}" destId="{8033C74B-F9AF-439C-84AB-F67E03B5D406}" srcOrd="0" destOrd="0" presId="urn:microsoft.com/office/officeart/2009/3/layout/SnapshotPictureList"/>
    <dgm:cxn modelId="{A336BE83-91B7-451C-9DD3-F37429CDA421}" type="presOf" srcId="{7974478C-C04B-408C-A021-D45952CA8921}" destId="{AF04294D-41B4-4D85-80C1-457A28AC54BA}" srcOrd="0" destOrd="0" presId="urn:microsoft.com/office/officeart/2009/3/layout/SnapshotPictureList"/>
    <dgm:cxn modelId="{E123AD48-6888-4B72-9DBF-B80CCA131068}" type="presParOf" srcId="{0E3865DF-881C-4C55-9D39-3EC868C1FBCD}" destId="{A398EE2F-FB6D-43EF-8A3C-C85006E1BD9C}" srcOrd="0" destOrd="0" presId="urn:microsoft.com/office/officeart/2009/3/layout/SnapshotPictureList"/>
    <dgm:cxn modelId="{DB54ADC7-76A1-4671-98C5-6F8DB019322E}" type="presParOf" srcId="{A398EE2F-FB6D-43EF-8A3C-C85006E1BD9C}" destId="{480DCFE8-56E8-4A5B-8920-47E213A07C15}" srcOrd="0" destOrd="0" presId="urn:microsoft.com/office/officeart/2009/3/layout/SnapshotPictureList"/>
    <dgm:cxn modelId="{3ABE66DB-BE29-4056-B245-E156EDDA6B84}" type="presParOf" srcId="{A398EE2F-FB6D-43EF-8A3C-C85006E1BD9C}" destId="{AF04294D-41B4-4D85-80C1-457A28AC54BA}" srcOrd="1" destOrd="0" presId="urn:microsoft.com/office/officeart/2009/3/layout/SnapshotPictureList"/>
    <dgm:cxn modelId="{F6CB1AA9-4A8C-45EC-8164-A3C8685A70FC}" type="presParOf" srcId="{A398EE2F-FB6D-43EF-8A3C-C85006E1BD9C}" destId="{8033C74B-F9AF-439C-84AB-F67E03B5D406}" srcOrd="2" destOrd="0" presId="urn:microsoft.com/office/officeart/2009/3/layout/SnapshotPictureList"/>
    <dgm:cxn modelId="{EED99053-8EA5-4984-AE99-08F6AA0204D6}" type="presParOf" srcId="{A398EE2F-FB6D-43EF-8A3C-C85006E1BD9C}" destId="{F83959F9-A859-4D59-9E17-EFB549659E2B}" srcOrd="3" destOrd="0" presId="urn:microsoft.com/office/officeart/2009/3/layout/SnapshotPictureList"/>
    <dgm:cxn modelId="{FFB94192-425B-415A-9758-CB39EB89B423}"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7974478C-C04B-408C-A021-D45952CA8921}">
      <dgm:prSet phldrT="[Texto]"/>
      <dgm:spPr/>
      <dgm:t>
        <a:bodyPr/>
        <a:lstStyle/>
        <a:p>
          <a:r>
            <a:rPr lang="es-ES" dirty="0" smtClean="0"/>
            <a:t>AD620</a:t>
          </a:r>
          <a:endParaRPr lang="es-EC" dirty="0"/>
        </a:p>
      </dgm:t>
    </dgm:pt>
    <dgm:pt modelId="{2B944515-18A4-41A1-80C5-6F841886618B}" type="parTrans" cxnId="{C0AB3731-E32A-4A96-8839-7C4E3D38B5AE}">
      <dgm:prSet/>
      <dgm:spPr/>
      <dgm:t>
        <a:bodyPr/>
        <a:lstStyle/>
        <a:p>
          <a:endParaRPr lang="es-EC"/>
        </a:p>
      </dgm:t>
    </dgm:pt>
    <dgm:pt modelId="{0035D948-3AA1-4709-A762-A5070C02BCDF}" type="sibTrans" cxnId="{C0AB3731-E32A-4A96-8839-7C4E3D38B5AE}">
      <dgm:prSet/>
      <dgm:spPr/>
      <dgm:t>
        <a:bodyPr/>
        <a:lstStyle/>
        <a:p>
          <a:endParaRPr lang="es-EC"/>
        </a:p>
      </dgm:t>
    </dgm:pt>
    <dgm:pt modelId="{48E281DE-641C-4EA6-9DB8-BEF513D78410}">
      <dgm:prSet phldrT="[Texto]"/>
      <dgm:spPr/>
      <dgm:t>
        <a:bodyPr/>
        <a:lstStyle/>
        <a:p>
          <a:r>
            <a:rPr lang="es-EC" dirty="0" smtClean="0"/>
            <a:t>CACTERISTICAS:</a:t>
          </a:r>
        </a:p>
        <a:p>
          <a:r>
            <a:rPr lang="es-ES" b="1" dirty="0" smtClean="0"/>
            <a:t>Rango de ganancia: </a:t>
          </a:r>
          <a:r>
            <a:rPr lang="es-ES" dirty="0" smtClean="0"/>
            <a:t>1-1000</a:t>
          </a:r>
          <a:endParaRPr lang="es-EC" dirty="0"/>
        </a:p>
      </dgm:t>
    </dgm:pt>
    <dgm:pt modelId="{8C77FE9C-1F3F-4171-8B70-7C09739CC773}" type="parTrans" cxnId="{6E3E7ABC-F953-45EC-9703-9CCC940D63B9}">
      <dgm:prSet/>
      <dgm:spPr/>
      <dgm:t>
        <a:bodyPr/>
        <a:lstStyle/>
        <a:p>
          <a:endParaRPr lang="es-EC"/>
        </a:p>
      </dgm:t>
    </dgm:pt>
    <dgm:pt modelId="{41E08E11-E595-4248-9943-FC7ED6F80A71}" type="sibTrans" cxnId="{6E3E7ABC-F953-45EC-9703-9CCC940D63B9}">
      <dgm:prSet/>
      <dgm:spPr/>
      <dgm:t>
        <a:bodyPr/>
        <a:lstStyle/>
        <a:p>
          <a:endParaRPr lang="es-EC"/>
        </a:p>
      </dgm:t>
    </dgm:pt>
    <dgm:pt modelId="{AD128A7D-46F5-4EE3-A674-26D08C325A0C}">
      <dgm:prSet phldrT="[Texto]"/>
      <dgm:spPr/>
      <dgm:t>
        <a:bodyPr/>
        <a:lstStyle/>
        <a:p>
          <a:r>
            <a:rPr lang="es-ES" b="1" dirty="0" smtClean="0"/>
            <a:t>Voltaje de alimentación: </a:t>
          </a:r>
          <a:r>
            <a:rPr lang="es-ES" b="0" dirty="0" smtClean="0"/>
            <a:t>±2.3 V a ±18 V</a:t>
          </a:r>
          <a:endParaRPr lang="es-EC" b="0" dirty="0"/>
        </a:p>
      </dgm:t>
    </dgm:pt>
    <dgm:pt modelId="{69E6A48D-15B3-47EF-89C8-CBF0F31511A0}" type="parTrans" cxnId="{3DDB7AEE-F79F-43CF-9204-0C9975B5A757}">
      <dgm:prSet/>
      <dgm:spPr/>
      <dgm:t>
        <a:bodyPr/>
        <a:lstStyle/>
        <a:p>
          <a:endParaRPr lang="es-ES"/>
        </a:p>
      </dgm:t>
    </dgm:pt>
    <dgm:pt modelId="{A6AF83A2-A9D1-4103-9EE1-6209F6B9A610}" type="sibTrans" cxnId="{3DDB7AEE-F79F-43CF-9204-0C9975B5A757}">
      <dgm:prSet/>
      <dgm:spPr/>
      <dgm:t>
        <a:bodyPr/>
        <a:lstStyle/>
        <a:p>
          <a:endParaRPr lang="es-ES"/>
        </a:p>
      </dgm:t>
    </dgm:pt>
    <dgm:pt modelId="{E5588A3E-4395-4DCF-A44D-3CE57065376E}">
      <dgm:prSet phldrT="[Texto]"/>
      <dgm:spPr/>
      <dgm:t>
        <a:bodyPr/>
        <a:lstStyle/>
        <a:p>
          <a:r>
            <a:rPr lang="es-ES" b="0" dirty="0" smtClean="0"/>
            <a:t>Alto desempeño</a:t>
          </a:r>
          <a:endParaRPr lang="es-EC" b="0" dirty="0"/>
        </a:p>
      </dgm:t>
    </dgm:pt>
    <dgm:pt modelId="{42431E1B-B74C-4BAC-803A-4D62BCBD65AA}" type="parTrans" cxnId="{2F7F6BCE-7239-4A50-BFBF-2A86B0A20C29}">
      <dgm:prSet/>
      <dgm:spPr/>
      <dgm:t>
        <a:bodyPr/>
        <a:lstStyle/>
        <a:p>
          <a:endParaRPr lang="es-ES"/>
        </a:p>
      </dgm:t>
    </dgm:pt>
    <dgm:pt modelId="{E89C989A-F2FC-41DD-B06B-500A03ABA2B1}" type="sibTrans" cxnId="{2F7F6BCE-7239-4A50-BFBF-2A86B0A20C29}">
      <dgm:prSet/>
      <dgm:spPr/>
      <dgm:t>
        <a:bodyPr/>
        <a:lstStyle/>
        <a:p>
          <a:endParaRPr lang="es-ES"/>
        </a:p>
      </dgm:t>
    </dgm:pt>
    <dgm:pt modelId="{CA3D49B9-253F-4981-9EED-EA29EF298271}">
      <dgm:prSet phldrT="[Texto]"/>
      <dgm:spPr/>
      <dgm:t>
        <a:bodyPr/>
        <a:lstStyle/>
        <a:p>
          <a:r>
            <a:rPr lang="es-ES" b="0" dirty="0" smtClean="0"/>
            <a:t>Bajo Ruido</a:t>
          </a:r>
          <a:endParaRPr lang="es-EC"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F2CB4BD9-D512-42E4-BB1C-102F282D9A00}">
      <dgm:prSet phldrT="[Texto]"/>
      <dgm:spPr/>
      <dgm:t>
        <a:bodyPr/>
        <a:lstStyle/>
        <a:p>
          <a:r>
            <a:rPr lang="es-ES" b="1" dirty="0" smtClean="0"/>
            <a:t>Aplicaciones: </a:t>
          </a:r>
          <a:r>
            <a:rPr lang="es-ES" b="0" dirty="0" smtClean="0"/>
            <a:t>medición de peso, instrumentación médica</a:t>
          </a:r>
          <a:endParaRPr lang="es-EC" b="0" dirty="0"/>
        </a:p>
      </dgm:t>
    </dgm:pt>
    <dgm:pt modelId="{F9948943-961A-4D22-8EAA-0735C6598B98}" type="parTrans" cxnId="{3FC8ED40-FA26-434E-8E8E-B0FAAAF4290C}">
      <dgm:prSet/>
      <dgm:spPr/>
      <dgm:t>
        <a:bodyPr/>
        <a:lstStyle/>
        <a:p>
          <a:endParaRPr lang="es-ES"/>
        </a:p>
      </dgm:t>
    </dgm:pt>
    <dgm:pt modelId="{9B6533EF-B264-4D1D-B91D-5A9E6B256629}" type="sibTrans" cxnId="{3FC8ED40-FA26-434E-8E8E-B0FAAAF4290C}">
      <dgm:prSet/>
      <dgm:spPr/>
      <dgm:t>
        <a:bodyPr/>
        <a:lstStyle/>
        <a:p>
          <a:endParaRPr lang="es-ES"/>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6E3E7ABC-F953-45EC-9703-9CCC940D63B9}" srcId="{7974478C-C04B-408C-A021-D45952CA8921}" destId="{48E281DE-641C-4EA6-9DB8-BEF513D78410}" srcOrd="0" destOrd="0" parTransId="{8C77FE9C-1F3F-4171-8B70-7C09739CC773}" sibTransId="{41E08E11-E595-4248-9943-FC7ED6F80A71}"/>
    <dgm:cxn modelId="{2577F001-0158-413F-86D2-AD29487C5377}" type="presOf" srcId="{48E281DE-641C-4EA6-9DB8-BEF513D78410}" destId="{8033C74B-F9AF-439C-84AB-F67E03B5D406}" srcOrd="0" destOrd="0" presId="urn:microsoft.com/office/officeart/2009/3/layout/SnapshotPictureList"/>
    <dgm:cxn modelId="{8E7356CF-2F0C-45DF-853D-ACBF3A9E9AEB}" type="presOf" srcId="{3A036489-C79A-4B23-8FBB-31D569965634}" destId="{0E3865DF-881C-4C55-9D39-3EC868C1FBCD}" srcOrd="0" destOrd="0" presId="urn:microsoft.com/office/officeart/2009/3/layout/SnapshotPictureList"/>
    <dgm:cxn modelId="{34248BAA-85E0-4EA3-BDCC-55E627714729}" type="presOf" srcId="{CA3D49B9-253F-4981-9EED-EA29EF298271}" destId="{8033C74B-F9AF-439C-84AB-F67E03B5D406}" srcOrd="0" destOrd="3" presId="urn:microsoft.com/office/officeart/2009/3/layout/SnapshotPictureList"/>
    <dgm:cxn modelId="{CF952EB0-45D0-436B-BF59-F59A9B001060}" srcId="{7974478C-C04B-408C-A021-D45952CA8921}" destId="{CA3D49B9-253F-4981-9EED-EA29EF298271}" srcOrd="3" destOrd="0" parTransId="{41A457F6-E252-4D5F-8DA6-B019052EA549}" sibTransId="{16F6300A-C20A-4EF1-A58D-3938ECF0F616}"/>
    <dgm:cxn modelId="{3FC8ED40-FA26-434E-8E8E-B0FAAAF4290C}" srcId="{7974478C-C04B-408C-A021-D45952CA8921}" destId="{F2CB4BD9-D512-42E4-BB1C-102F282D9A00}" srcOrd="4" destOrd="0" parTransId="{F9948943-961A-4D22-8EAA-0735C6598B98}" sibTransId="{9B6533EF-B264-4D1D-B91D-5A9E6B256629}"/>
    <dgm:cxn modelId="{0065402D-BB3C-40D0-8AD2-B39836225E87}" type="presOf" srcId="{7974478C-C04B-408C-A021-D45952CA8921}" destId="{AF04294D-41B4-4D85-80C1-457A28AC54BA}" srcOrd="0" destOrd="0" presId="urn:microsoft.com/office/officeart/2009/3/layout/SnapshotPictureList"/>
    <dgm:cxn modelId="{DB521E30-DCC9-4483-8BE7-2662096009AD}" type="presOf" srcId="{F2CB4BD9-D512-42E4-BB1C-102F282D9A00}" destId="{8033C74B-F9AF-439C-84AB-F67E03B5D406}" srcOrd="0" destOrd="4" presId="urn:microsoft.com/office/officeart/2009/3/layout/SnapshotPictureList"/>
    <dgm:cxn modelId="{183353B7-33A0-4878-BC7D-0DAB47EB3F9C}" type="presOf" srcId="{AD128A7D-46F5-4EE3-A674-26D08C325A0C}" destId="{8033C74B-F9AF-439C-84AB-F67E03B5D406}" srcOrd="0" destOrd="1"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3DDB7AEE-F79F-43CF-9204-0C9975B5A757}" srcId="{7974478C-C04B-408C-A021-D45952CA8921}" destId="{AD128A7D-46F5-4EE3-A674-26D08C325A0C}" srcOrd="1" destOrd="0" parTransId="{69E6A48D-15B3-47EF-89C8-CBF0F31511A0}" sibTransId="{A6AF83A2-A9D1-4103-9EE1-6209F6B9A610}"/>
    <dgm:cxn modelId="{2F7F6BCE-7239-4A50-BFBF-2A86B0A20C29}" srcId="{7974478C-C04B-408C-A021-D45952CA8921}" destId="{E5588A3E-4395-4DCF-A44D-3CE57065376E}" srcOrd="2" destOrd="0" parTransId="{42431E1B-B74C-4BAC-803A-4D62BCBD65AA}" sibTransId="{E89C989A-F2FC-41DD-B06B-500A03ABA2B1}"/>
    <dgm:cxn modelId="{EA0B78AE-7364-4F73-A963-FFA7033A5B38}" type="presOf" srcId="{E5588A3E-4395-4DCF-A44D-3CE57065376E}" destId="{8033C74B-F9AF-439C-84AB-F67E03B5D406}" srcOrd="0" destOrd="2" presId="urn:microsoft.com/office/officeart/2009/3/layout/SnapshotPictureList"/>
    <dgm:cxn modelId="{A8F6357C-2259-4A2E-AF47-2F76BA62193B}" type="presParOf" srcId="{0E3865DF-881C-4C55-9D39-3EC868C1FBCD}" destId="{A398EE2F-FB6D-43EF-8A3C-C85006E1BD9C}" srcOrd="0" destOrd="0" presId="urn:microsoft.com/office/officeart/2009/3/layout/SnapshotPictureList"/>
    <dgm:cxn modelId="{00CCE3AB-D33C-4A2F-B4FD-FE5A5BF1FA2C}" type="presParOf" srcId="{A398EE2F-FB6D-43EF-8A3C-C85006E1BD9C}" destId="{480DCFE8-56E8-4A5B-8920-47E213A07C15}" srcOrd="0" destOrd="0" presId="urn:microsoft.com/office/officeart/2009/3/layout/SnapshotPictureList"/>
    <dgm:cxn modelId="{48E8EB0E-0FB0-4797-8BC6-E4CB9534793F}" type="presParOf" srcId="{A398EE2F-FB6D-43EF-8A3C-C85006E1BD9C}" destId="{AF04294D-41B4-4D85-80C1-457A28AC54BA}" srcOrd="1" destOrd="0" presId="urn:microsoft.com/office/officeart/2009/3/layout/SnapshotPictureList"/>
    <dgm:cxn modelId="{2B893054-F51E-4947-A495-09318C47D864}" type="presParOf" srcId="{A398EE2F-FB6D-43EF-8A3C-C85006E1BD9C}" destId="{8033C74B-F9AF-439C-84AB-F67E03B5D406}" srcOrd="2" destOrd="0" presId="urn:microsoft.com/office/officeart/2009/3/layout/SnapshotPictureList"/>
    <dgm:cxn modelId="{DFA55E9D-A673-4743-8567-ED34C56969F6}" type="presParOf" srcId="{A398EE2F-FB6D-43EF-8A3C-C85006E1BD9C}" destId="{F83959F9-A859-4D59-9E17-EFB549659E2B}" srcOrd="3" destOrd="0" presId="urn:microsoft.com/office/officeart/2009/3/layout/SnapshotPictureList"/>
    <dgm:cxn modelId="{F7C21CA2-A221-442E-BCAB-7604C7431C94}"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7974478C-C04B-408C-A021-D45952CA8921}">
      <dgm:prSet phldrT="[Texto]"/>
      <dgm:spPr/>
      <dgm:t>
        <a:bodyPr/>
        <a:lstStyle/>
        <a:p>
          <a:r>
            <a:rPr lang="es-ES" dirty="0" smtClean="0"/>
            <a:t>AD595</a:t>
          </a:r>
          <a:endParaRPr lang="es-EC" dirty="0"/>
        </a:p>
      </dgm:t>
    </dgm:pt>
    <dgm:pt modelId="{2B944515-18A4-41A1-80C5-6F841886618B}" type="parTrans" cxnId="{C0AB3731-E32A-4A96-8839-7C4E3D38B5AE}">
      <dgm:prSet/>
      <dgm:spPr/>
      <dgm:t>
        <a:bodyPr/>
        <a:lstStyle/>
        <a:p>
          <a:endParaRPr lang="es-EC"/>
        </a:p>
      </dgm:t>
    </dgm:pt>
    <dgm:pt modelId="{0035D948-3AA1-4709-A762-A5070C02BCDF}" type="sibTrans" cxnId="{C0AB3731-E32A-4A96-8839-7C4E3D38B5AE}">
      <dgm:prSet/>
      <dgm:spPr/>
      <dgm:t>
        <a:bodyPr/>
        <a:lstStyle/>
        <a:p>
          <a:endParaRPr lang="es-EC"/>
        </a:p>
      </dgm:t>
    </dgm:pt>
    <dgm:pt modelId="{48E281DE-641C-4EA6-9DB8-BEF513D78410}">
      <dgm:prSet phldrT="[Texto]"/>
      <dgm:spPr/>
      <dgm:t>
        <a:bodyPr/>
        <a:lstStyle/>
        <a:p>
          <a:r>
            <a:rPr lang="es-EC" dirty="0" smtClean="0"/>
            <a:t>CACTERISTICAS:</a:t>
          </a:r>
        </a:p>
        <a:p>
          <a:r>
            <a:rPr lang="es-ES" b="1" dirty="0" smtClean="0"/>
            <a:t>Resolución:</a:t>
          </a:r>
          <a:r>
            <a:rPr lang="es-ES" dirty="0" smtClean="0"/>
            <a:t> 10 𝑚𝑉/℃</a:t>
          </a:r>
          <a:endParaRPr lang="es-EC" dirty="0"/>
        </a:p>
      </dgm:t>
    </dgm:pt>
    <dgm:pt modelId="{8C77FE9C-1F3F-4171-8B70-7C09739CC773}" type="parTrans" cxnId="{6E3E7ABC-F953-45EC-9703-9CCC940D63B9}">
      <dgm:prSet/>
      <dgm:spPr/>
      <dgm:t>
        <a:bodyPr/>
        <a:lstStyle/>
        <a:p>
          <a:endParaRPr lang="es-EC"/>
        </a:p>
      </dgm:t>
    </dgm:pt>
    <dgm:pt modelId="{41E08E11-E595-4248-9943-FC7ED6F80A71}" type="sibTrans" cxnId="{6E3E7ABC-F953-45EC-9703-9CCC940D63B9}">
      <dgm:prSet/>
      <dgm:spPr/>
      <dgm:t>
        <a:bodyPr/>
        <a:lstStyle/>
        <a:p>
          <a:endParaRPr lang="es-EC"/>
        </a:p>
      </dgm:t>
    </dgm:pt>
    <dgm:pt modelId="{AD128A7D-46F5-4EE3-A674-26D08C325A0C}">
      <dgm:prSet phldrT="[Texto]"/>
      <dgm:spPr/>
      <dgm:t>
        <a:bodyPr/>
        <a:lstStyle/>
        <a:p>
          <a:r>
            <a:rPr lang="es-ES" b="1" dirty="0" smtClean="0"/>
            <a:t>Fuente de alimentación: </a:t>
          </a:r>
          <a:r>
            <a:rPr lang="es-ES" b="0" dirty="0" smtClean="0"/>
            <a:t>5V a ± 15 V</a:t>
          </a:r>
          <a:endParaRPr lang="es-EC" b="0" dirty="0"/>
        </a:p>
      </dgm:t>
    </dgm:pt>
    <dgm:pt modelId="{69E6A48D-15B3-47EF-89C8-CBF0F31511A0}" type="parTrans" cxnId="{3DDB7AEE-F79F-43CF-9204-0C9975B5A757}">
      <dgm:prSet/>
      <dgm:spPr/>
      <dgm:t>
        <a:bodyPr/>
        <a:lstStyle/>
        <a:p>
          <a:endParaRPr lang="es-ES"/>
        </a:p>
      </dgm:t>
    </dgm:pt>
    <dgm:pt modelId="{A6AF83A2-A9D1-4103-9EE1-6209F6B9A610}" type="sibTrans" cxnId="{3DDB7AEE-F79F-43CF-9204-0C9975B5A757}">
      <dgm:prSet/>
      <dgm:spPr/>
      <dgm:t>
        <a:bodyPr/>
        <a:lstStyle/>
        <a:p>
          <a:endParaRPr lang="es-ES"/>
        </a:p>
      </dgm:t>
    </dgm:pt>
    <dgm:pt modelId="{E5588A3E-4395-4DCF-A44D-3CE57065376E}">
      <dgm:prSet phldrT="[Texto]"/>
      <dgm:spPr/>
      <dgm:t>
        <a:bodyPr/>
        <a:lstStyle/>
        <a:p>
          <a:r>
            <a:rPr lang="es-ES" b="0" dirty="0" smtClean="0"/>
            <a:t>Salida de voltaje con baja impedancia</a:t>
          </a:r>
          <a:endParaRPr lang="es-EC" b="0" dirty="0"/>
        </a:p>
      </dgm:t>
    </dgm:pt>
    <dgm:pt modelId="{42431E1B-B74C-4BAC-803A-4D62BCBD65AA}" type="parTrans" cxnId="{2F7F6BCE-7239-4A50-BFBF-2A86B0A20C29}">
      <dgm:prSet/>
      <dgm:spPr/>
      <dgm:t>
        <a:bodyPr/>
        <a:lstStyle/>
        <a:p>
          <a:endParaRPr lang="es-ES"/>
        </a:p>
      </dgm:t>
    </dgm:pt>
    <dgm:pt modelId="{E89C989A-F2FC-41DD-B06B-500A03ABA2B1}" type="sibTrans" cxnId="{2F7F6BCE-7239-4A50-BFBF-2A86B0A20C29}">
      <dgm:prSet/>
      <dgm:spPr/>
      <dgm:t>
        <a:bodyPr/>
        <a:lstStyle/>
        <a:p>
          <a:endParaRPr lang="es-ES"/>
        </a:p>
      </dgm:t>
    </dgm:pt>
    <dgm:pt modelId="{CA3D49B9-253F-4981-9EED-EA29EF298271}">
      <dgm:prSet phldrT="[Texto]"/>
      <dgm:spPr/>
      <dgm:t>
        <a:bodyPr/>
        <a:lstStyle/>
        <a:p>
          <a:r>
            <a:rPr lang="es-ES" b="0" dirty="0" smtClean="0"/>
            <a:t>Bajo Ruido</a:t>
          </a:r>
          <a:endParaRPr lang="es-EC"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19863A1C-E42B-466B-B447-3CB4E04110F2}">
      <dgm:prSet phldrT="[Texto]"/>
      <dgm:spPr/>
      <dgm:t>
        <a:bodyPr/>
        <a:lstStyle/>
        <a:p>
          <a:r>
            <a:rPr lang="es-ES" b="0" smtClean="0"/>
            <a:t>Baja potencia</a:t>
          </a:r>
          <a:endParaRPr lang="es-EC" b="0" dirty="0"/>
        </a:p>
      </dgm:t>
    </dgm:pt>
    <dgm:pt modelId="{BD83E4D6-1625-4E4C-B765-90E3C5BC809A}" type="parTrans" cxnId="{C01AE497-484D-4E43-B375-70F6D1D7E618}">
      <dgm:prSet/>
      <dgm:spPr/>
      <dgm:t>
        <a:bodyPr/>
        <a:lstStyle/>
        <a:p>
          <a:endParaRPr lang="es-ES"/>
        </a:p>
      </dgm:t>
    </dgm:pt>
    <dgm:pt modelId="{8888BCFB-AB45-48CE-80A4-8D06C2BC7477}" type="sibTrans" cxnId="{C01AE497-484D-4E43-B375-70F6D1D7E618}">
      <dgm:prSet/>
      <dgm:spPr/>
      <dgm:t>
        <a:bodyPr/>
        <a:lstStyle/>
        <a:p>
          <a:endParaRPr lang="es-ES"/>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6E3E7ABC-F953-45EC-9703-9CCC940D63B9}" srcId="{7974478C-C04B-408C-A021-D45952CA8921}" destId="{48E281DE-641C-4EA6-9DB8-BEF513D78410}" srcOrd="0" destOrd="0" parTransId="{8C77FE9C-1F3F-4171-8B70-7C09739CC773}" sibTransId="{41E08E11-E595-4248-9943-FC7ED6F80A71}"/>
    <dgm:cxn modelId="{1969FDCA-C800-4DE2-A8C7-49D591D629A0}" type="presOf" srcId="{3A036489-C79A-4B23-8FBB-31D569965634}" destId="{0E3865DF-881C-4C55-9D39-3EC868C1FBCD}" srcOrd="0" destOrd="0" presId="urn:microsoft.com/office/officeart/2009/3/layout/SnapshotPictureList"/>
    <dgm:cxn modelId="{9F255307-CA71-4AE7-A93D-D211E073FFC2}" type="presOf" srcId="{19863A1C-E42B-466B-B447-3CB4E04110F2}" destId="{8033C74B-F9AF-439C-84AB-F67E03B5D406}" srcOrd="0" destOrd="4" presId="urn:microsoft.com/office/officeart/2009/3/layout/SnapshotPictureList"/>
    <dgm:cxn modelId="{C52DD8CB-1D03-4A85-B0D1-2906BFE1DFF9}" type="presOf" srcId="{CA3D49B9-253F-4981-9EED-EA29EF298271}" destId="{8033C74B-F9AF-439C-84AB-F67E03B5D406}" srcOrd="0" destOrd="3" presId="urn:microsoft.com/office/officeart/2009/3/layout/SnapshotPictureList"/>
    <dgm:cxn modelId="{DEDEF309-1AE3-48E3-BD84-F368BFF656FA}" type="presOf" srcId="{AD128A7D-46F5-4EE3-A674-26D08C325A0C}" destId="{8033C74B-F9AF-439C-84AB-F67E03B5D406}" srcOrd="0" destOrd="1" presId="urn:microsoft.com/office/officeart/2009/3/layout/SnapshotPictureList"/>
    <dgm:cxn modelId="{5C720C10-F98E-4532-B1D9-189030833744}"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3" destOrd="0" parTransId="{41A457F6-E252-4D5F-8DA6-B019052EA549}" sibTransId="{16F6300A-C20A-4EF1-A58D-3938ECF0F616}"/>
    <dgm:cxn modelId="{15A5E46D-B617-47F3-A139-C5D112C3C2B9}" type="presOf" srcId="{48E281DE-641C-4EA6-9DB8-BEF513D78410}" destId="{8033C74B-F9AF-439C-84AB-F67E03B5D406}" srcOrd="0" destOrd="0" presId="urn:microsoft.com/office/officeart/2009/3/layout/SnapshotPictureList"/>
    <dgm:cxn modelId="{C01AE497-484D-4E43-B375-70F6D1D7E618}" srcId="{7974478C-C04B-408C-A021-D45952CA8921}" destId="{19863A1C-E42B-466B-B447-3CB4E04110F2}" srcOrd="4" destOrd="0" parTransId="{BD83E4D6-1625-4E4C-B765-90E3C5BC809A}" sibTransId="{8888BCFB-AB45-48CE-80A4-8D06C2BC7477}"/>
    <dgm:cxn modelId="{073A6AC0-0742-4B9C-86D4-40EC53DB92E5}" type="presOf" srcId="{E5588A3E-4395-4DCF-A44D-3CE57065376E}" destId="{8033C74B-F9AF-439C-84AB-F67E03B5D406}" srcOrd="0" destOrd="2"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3DDB7AEE-F79F-43CF-9204-0C9975B5A757}" srcId="{7974478C-C04B-408C-A021-D45952CA8921}" destId="{AD128A7D-46F5-4EE3-A674-26D08C325A0C}" srcOrd="1" destOrd="0" parTransId="{69E6A48D-15B3-47EF-89C8-CBF0F31511A0}" sibTransId="{A6AF83A2-A9D1-4103-9EE1-6209F6B9A610}"/>
    <dgm:cxn modelId="{2F7F6BCE-7239-4A50-BFBF-2A86B0A20C29}" srcId="{7974478C-C04B-408C-A021-D45952CA8921}" destId="{E5588A3E-4395-4DCF-A44D-3CE57065376E}" srcOrd="2" destOrd="0" parTransId="{42431E1B-B74C-4BAC-803A-4D62BCBD65AA}" sibTransId="{E89C989A-F2FC-41DD-B06B-500A03ABA2B1}"/>
    <dgm:cxn modelId="{F6948EA3-1CFC-423E-BECC-A3DBEEF24134}" type="presParOf" srcId="{0E3865DF-881C-4C55-9D39-3EC868C1FBCD}" destId="{A398EE2F-FB6D-43EF-8A3C-C85006E1BD9C}" srcOrd="0" destOrd="0" presId="urn:microsoft.com/office/officeart/2009/3/layout/SnapshotPictureList"/>
    <dgm:cxn modelId="{6F72CDBD-2D25-476C-B2A0-7FF320E68F0B}" type="presParOf" srcId="{A398EE2F-FB6D-43EF-8A3C-C85006E1BD9C}" destId="{480DCFE8-56E8-4A5B-8920-47E213A07C15}" srcOrd="0" destOrd="0" presId="urn:microsoft.com/office/officeart/2009/3/layout/SnapshotPictureList"/>
    <dgm:cxn modelId="{B5732BFB-D0E8-4DF5-8FD7-C2D65E974144}" type="presParOf" srcId="{A398EE2F-FB6D-43EF-8A3C-C85006E1BD9C}" destId="{AF04294D-41B4-4D85-80C1-457A28AC54BA}" srcOrd="1" destOrd="0" presId="urn:microsoft.com/office/officeart/2009/3/layout/SnapshotPictureList"/>
    <dgm:cxn modelId="{28DA80E7-DE6F-4B5E-9A80-0033C6BA8AA6}" type="presParOf" srcId="{A398EE2F-FB6D-43EF-8A3C-C85006E1BD9C}" destId="{8033C74B-F9AF-439C-84AB-F67E03B5D406}" srcOrd="2" destOrd="0" presId="urn:microsoft.com/office/officeart/2009/3/layout/SnapshotPictureList"/>
    <dgm:cxn modelId="{1A9643AE-BAD6-4793-A2CF-F782DFC158EE}" type="presParOf" srcId="{A398EE2F-FB6D-43EF-8A3C-C85006E1BD9C}" destId="{F83959F9-A859-4D59-9E17-EFB549659E2B}" srcOrd="3" destOrd="0" presId="urn:microsoft.com/office/officeart/2009/3/layout/SnapshotPictureList"/>
    <dgm:cxn modelId="{D78380D3-9E9A-47F3-A36F-579A6EBA030B}"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1_1" csCatId="accent1" phldr="1"/>
      <dgm:spPr/>
      <dgm:t>
        <a:bodyPr/>
        <a:lstStyle/>
        <a:p>
          <a:endParaRPr lang="es-EC"/>
        </a:p>
      </dgm:t>
    </dgm:pt>
    <dgm:pt modelId="{2F13596D-8EF6-4023-8645-3725764B93E8}">
      <dgm:prSet phldrT="[Texto]"/>
      <dgm:spPr/>
      <dgm:t>
        <a:bodyPr/>
        <a:lstStyle/>
        <a:p>
          <a:r>
            <a:rPr lang="es-EC" dirty="0" smtClean="0"/>
            <a:t>Antecedentes</a:t>
          </a:r>
          <a:endParaRPr lang="es-EC"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60C6363D-89E4-41C0-B0CB-83AC83E9530C}">
      <dgm:prSet phldrT="[Texto]"/>
      <dgm:spPr/>
      <dgm:t>
        <a:bodyPr/>
        <a:lstStyle/>
        <a:p>
          <a:r>
            <a:rPr lang="es-EC" dirty="0" smtClean="0"/>
            <a:t>Justificación e Importancia</a:t>
          </a:r>
          <a:endParaRPr lang="es-EC" dirty="0"/>
        </a:p>
      </dgm:t>
    </dgm:pt>
    <dgm:pt modelId="{07E0B8F6-9EB4-4D36-9B2B-BA76A3447E0A}" type="parTrans" cxnId="{A975868A-993F-44BC-B162-93585372D993}">
      <dgm:prSet/>
      <dgm:spPr/>
      <dgm:t>
        <a:bodyPr/>
        <a:lstStyle/>
        <a:p>
          <a:endParaRPr lang="es-EC"/>
        </a:p>
      </dgm:t>
    </dgm:pt>
    <dgm:pt modelId="{A5DEB156-95AB-4B2A-B64D-AA16E48E541B}" type="sibTrans" cxnId="{A975868A-993F-44BC-B162-93585372D993}">
      <dgm:prSet/>
      <dgm:spPr/>
      <dgm:t>
        <a:bodyPr/>
        <a:lstStyle/>
        <a:p>
          <a:endParaRPr lang="es-EC"/>
        </a:p>
      </dgm:t>
    </dgm:pt>
    <dgm:pt modelId="{9AB3844F-D86C-44B4-8264-2796B67CC11A}">
      <dgm:prSet phldrT="[Texto]"/>
      <dgm:spPr/>
      <dgm:t>
        <a:bodyPr/>
        <a:lstStyle/>
        <a:p>
          <a:r>
            <a:rPr lang="es-EC" dirty="0" smtClean="0"/>
            <a:t>Definición Problema </a:t>
          </a:r>
          <a:endParaRPr lang="es-EC" dirty="0"/>
        </a:p>
      </dgm:t>
    </dgm:pt>
    <dgm:pt modelId="{E3537A0C-7CEC-45A7-B0F3-1579F29CD926}" type="parTrans" cxnId="{FD6D5886-5CCD-4EEE-8C11-44777C67F2DB}">
      <dgm:prSet/>
      <dgm:spPr/>
      <dgm:t>
        <a:bodyPr/>
        <a:lstStyle/>
        <a:p>
          <a:endParaRPr lang="es-ES"/>
        </a:p>
      </dgm:t>
    </dgm:pt>
    <dgm:pt modelId="{C45F062D-5B1B-4754-9CF3-CB91B188806E}" type="sibTrans" cxnId="{FD6D5886-5CCD-4EEE-8C11-44777C67F2DB}">
      <dgm:prSet/>
      <dgm:spPr/>
      <dgm:t>
        <a:bodyPr/>
        <a:lstStyle/>
        <a:p>
          <a:endParaRPr lang="es-ES"/>
        </a:p>
      </dgm:t>
    </dgm:pt>
    <dgm:pt modelId="{58BD29F8-EEE2-48F1-AB68-3E715AC85C31}">
      <dgm:prSet phldrT="[Texto]"/>
      <dgm:spPr/>
      <dgm:t>
        <a:bodyPr/>
        <a:lstStyle/>
        <a:p>
          <a:r>
            <a:rPr lang="es-EC" dirty="0" smtClean="0"/>
            <a:t>Objetivos </a:t>
          </a:r>
          <a:endParaRPr lang="es-EC" dirty="0"/>
        </a:p>
      </dgm:t>
    </dgm:pt>
    <dgm:pt modelId="{66D004F2-6FD4-4EE2-9667-58FA364739E9}" type="parTrans" cxnId="{2001EE3C-2BBF-4A06-94F5-21F58FDBFFBD}">
      <dgm:prSet/>
      <dgm:spPr/>
      <dgm:t>
        <a:bodyPr/>
        <a:lstStyle/>
        <a:p>
          <a:endParaRPr lang="es-ES"/>
        </a:p>
      </dgm:t>
    </dgm:pt>
    <dgm:pt modelId="{CF523EFD-423F-49E2-9755-500F58A4E8C8}" type="sibTrans" cxnId="{2001EE3C-2BBF-4A06-94F5-21F58FDBFFBD}">
      <dgm:prSet/>
      <dgm:spPr/>
      <dgm:t>
        <a:bodyPr/>
        <a:lstStyle/>
        <a:p>
          <a:endParaRPr lang="es-ES"/>
        </a:p>
      </dgm:t>
    </dgm:pt>
    <dgm:pt modelId="{EAE4331E-55CF-4FFF-B96D-1B47A3AFB1AB}">
      <dgm:prSet phldrT="[Texto]"/>
      <dgm:spPr/>
      <dgm:t>
        <a:bodyPr/>
        <a:lstStyle/>
        <a:p>
          <a:r>
            <a:rPr lang="es-EC" dirty="0" smtClean="0"/>
            <a:t>Alcance del Proyecto</a:t>
          </a:r>
          <a:endParaRPr lang="es-EC" dirty="0"/>
        </a:p>
      </dgm:t>
    </dgm:pt>
    <dgm:pt modelId="{4A0B9A18-E6FA-4A13-A6A4-13472BF9B956}" type="parTrans" cxnId="{311DBF96-8C20-4D6C-8B35-F3C2B087E985}">
      <dgm:prSet/>
      <dgm:spPr/>
      <dgm:t>
        <a:bodyPr/>
        <a:lstStyle/>
        <a:p>
          <a:endParaRPr lang="es-ES"/>
        </a:p>
      </dgm:t>
    </dgm:pt>
    <dgm:pt modelId="{5B5F3415-F4CE-4119-B2B8-EF4BBABE94B8}" type="sibTrans" cxnId="{311DBF96-8C20-4D6C-8B35-F3C2B087E985}">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t>
        <a:bodyPr/>
        <a:lstStyle/>
        <a:p>
          <a:endParaRPr lang="es-ES"/>
        </a:p>
      </dgm:t>
    </dgm:pt>
    <dgm:pt modelId="{81E7C843-1D55-4379-B02D-B8AA6471C06B}" type="pres">
      <dgm:prSet presAssocID="{E60861B0-DD82-4C1D-8669-2067BF5B7C0E}" presName="cycle" presStyleCnt="0"/>
      <dgm:spPr/>
      <dgm:t>
        <a:bodyPr/>
        <a:lstStyle/>
        <a:p>
          <a:endParaRPr lang="es-ES"/>
        </a:p>
      </dgm:t>
    </dgm:pt>
    <dgm:pt modelId="{9E66055D-8BEB-4936-A92D-519E858EF510}" type="pres">
      <dgm:prSet presAssocID="{E60861B0-DD82-4C1D-8669-2067BF5B7C0E}" presName="srcNode" presStyleLbl="node1" presStyleIdx="0" presStyleCnt="5"/>
      <dgm:spPr/>
      <dgm:t>
        <a:bodyPr/>
        <a:lstStyle/>
        <a:p>
          <a:endParaRPr lang="es-ES"/>
        </a:p>
      </dgm:t>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5"/>
      <dgm:spPr/>
      <dgm:t>
        <a:bodyPr/>
        <a:lstStyle/>
        <a:p>
          <a:endParaRPr lang="es-ES"/>
        </a:p>
      </dgm:t>
    </dgm:pt>
    <dgm:pt modelId="{D8CA2F9F-FBFC-49D4-A678-AB6DCD8F1892}" type="pres">
      <dgm:prSet presAssocID="{E60861B0-DD82-4C1D-8669-2067BF5B7C0E}" presName="dstNode" presStyleLbl="node1" presStyleIdx="0" presStyleCnt="5"/>
      <dgm:spPr/>
      <dgm:t>
        <a:bodyPr/>
        <a:lstStyle/>
        <a:p>
          <a:endParaRPr lang="es-ES"/>
        </a:p>
      </dgm:t>
    </dgm:pt>
    <dgm:pt modelId="{C4738517-47B7-4921-AD63-BA5D85782926}" type="pres">
      <dgm:prSet presAssocID="{2F13596D-8EF6-4023-8645-3725764B93E8}" presName="text_1" presStyleLbl="node1" presStyleIdx="0" presStyleCnt="5">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t>
        <a:bodyPr/>
        <a:lstStyle/>
        <a:p>
          <a:endParaRPr lang="es-ES"/>
        </a:p>
      </dgm:t>
    </dgm:pt>
    <dgm:pt modelId="{A57AB8D8-5BE6-4F23-9AD7-C2622EF0E572}" type="pres">
      <dgm:prSet presAssocID="{2F13596D-8EF6-4023-8645-3725764B93E8}" presName="accentRepeatNode" presStyleLbl="solidFgAcc1" presStyleIdx="0" presStyleCnt="5"/>
      <dgm:spPr/>
      <dgm:t>
        <a:bodyPr/>
        <a:lstStyle/>
        <a:p>
          <a:endParaRPr lang="es-ES"/>
        </a:p>
      </dgm:t>
    </dgm:pt>
    <dgm:pt modelId="{1ABF1DAD-48B3-4574-BE59-78E6A6BB5A6C}" type="pres">
      <dgm:prSet presAssocID="{9AB3844F-D86C-44B4-8264-2796B67CC11A}" presName="text_2" presStyleLbl="node1" presStyleIdx="1" presStyleCnt="5">
        <dgm:presLayoutVars>
          <dgm:bulletEnabled val="1"/>
        </dgm:presLayoutVars>
      </dgm:prSet>
      <dgm:spPr/>
      <dgm:t>
        <a:bodyPr/>
        <a:lstStyle/>
        <a:p>
          <a:endParaRPr lang="es-ES"/>
        </a:p>
      </dgm:t>
    </dgm:pt>
    <dgm:pt modelId="{79133D5E-7241-4E36-B17A-1CD3FFF5424B}" type="pres">
      <dgm:prSet presAssocID="{9AB3844F-D86C-44B4-8264-2796B67CC11A}" presName="accent_2" presStyleCnt="0"/>
      <dgm:spPr/>
      <dgm:t>
        <a:bodyPr/>
        <a:lstStyle/>
        <a:p>
          <a:endParaRPr lang="es-ES"/>
        </a:p>
      </dgm:t>
    </dgm:pt>
    <dgm:pt modelId="{633891F7-B7C0-4473-95D0-BD926982AB13}" type="pres">
      <dgm:prSet presAssocID="{9AB3844F-D86C-44B4-8264-2796B67CC11A}" presName="accentRepeatNode" presStyleLbl="solidFgAcc1" presStyleIdx="1" presStyleCnt="5"/>
      <dgm:spPr/>
      <dgm:t>
        <a:bodyPr/>
        <a:lstStyle/>
        <a:p>
          <a:endParaRPr lang="es-ES"/>
        </a:p>
      </dgm:t>
    </dgm:pt>
    <dgm:pt modelId="{91732D98-C552-4BBC-A038-68B1ACFE034E}" type="pres">
      <dgm:prSet presAssocID="{60C6363D-89E4-41C0-B0CB-83AC83E9530C}" presName="text_3" presStyleLbl="node1" presStyleIdx="2" presStyleCnt="5">
        <dgm:presLayoutVars>
          <dgm:bulletEnabled val="1"/>
        </dgm:presLayoutVars>
      </dgm:prSet>
      <dgm:spPr/>
      <dgm:t>
        <a:bodyPr/>
        <a:lstStyle/>
        <a:p>
          <a:endParaRPr lang="es-EC"/>
        </a:p>
      </dgm:t>
    </dgm:pt>
    <dgm:pt modelId="{122AE7A8-00F2-4E43-86AF-4A5FD88028E2}" type="pres">
      <dgm:prSet presAssocID="{60C6363D-89E4-41C0-B0CB-83AC83E9530C}" presName="accent_3" presStyleCnt="0"/>
      <dgm:spPr/>
      <dgm:t>
        <a:bodyPr/>
        <a:lstStyle/>
        <a:p>
          <a:endParaRPr lang="es-ES"/>
        </a:p>
      </dgm:t>
    </dgm:pt>
    <dgm:pt modelId="{9AC1C011-8873-41D3-8D23-4FC89CF90DFB}" type="pres">
      <dgm:prSet presAssocID="{60C6363D-89E4-41C0-B0CB-83AC83E9530C}" presName="accentRepeatNode" presStyleLbl="solidFgAcc1" presStyleIdx="2" presStyleCnt="5"/>
      <dgm:spPr/>
      <dgm:t>
        <a:bodyPr/>
        <a:lstStyle/>
        <a:p>
          <a:endParaRPr lang="es-ES"/>
        </a:p>
      </dgm:t>
    </dgm:pt>
    <dgm:pt modelId="{ECA4F1D5-E724-4699-A2DC-EBD702FD08A4}" type="pres">
      <dgm:prSet presAssocID="{58BD29F8-EEE2-48F1-AB68-3E715AC85C31}" presName="text_4" presStyleLbl="node1" presStyleIdx="3" presStyleCnt="5">
        <dgm:presLayoutVars>
          <dgm:bulletEnabled val="1"/>
        </dgm:presLayoutVars>
      </dgm:prSet>
      <dgm:spPr/>
      <dgm:t>
        <a:bodyPr/>
        <a:lstStyle/>
        <a:p>
          <a:endParaRPr lang="es-ES"/>
        </a:p>
      </dgm:t>
    </dgm:pt>
    <dgm:pt modelId="{48E55593-CF24-4256-8838-84B78F5FC34F}" type="pres">
      <dgm:prSet presAssocID="{58BD29F8-EEE2-48F1-AB68-3E715AC85C31}" presName="accent_4" presStyleCnt="0"/>
      <dgm:spPr/>
      <dgm:t>
        <a:bodyPr/>
        <a:lstStyle/>
        <a:p>
          <a:endParaRPr lang="es-ES"/>
        </a:p>
      </dgm:t>
    </dgm:pt>
    <dgm:pt modelId="{F929542E-8898-467F-9FC8-AC376A11742E}" type="pres">
      <dgm:prSet presAssocID="{58BD29F8-EEE2-48F1-AB68-3E715AC85C31}" presName="accentRepeatNode" presStyleLbl="solidFgAcc1" presStyleIdx="3" presStyleCnt="5"/>
      <dgm:spPr/>
      <dgm:t>
        <a:bodyPr/>
        <a:lstStyle/>
        <a:p>
          <a:endParaRPr lang="es-ES"/>
        </a:p>
      </dgm:t>
    </dgm:pt>
    <dgm:pt modelId="{8E5E2567-7830-4780-ADDA-2F1899870444}" type="pres">
      <dgm:prSet presAssocID="{EAE4331E-55CF-4FFF-B96D-1B47A3AFB1AB}" presName="text_5" presStyleLbl="node1" presStyleIdx="4" presStyleCnt="5">
        <dgm:presLayoutVars>
          <dgm:bulletEnabled val="1"/>
        </dgm:presLayoutVars>
      </dgm:prSet>
      <dgm:spPr/>
      <dgm:t>
        <a:bodyPr/>
        <a:lstStyle/>
        <a:p>
          <a:endParaRPr lang="es-ES"/>
        </a:p>
      </dgm:t>
    </dgm:pt>
    <dgm:pt modelId="{0BB84674-CE96-42BC-B45A-5A730FE06CA9}" type="pres">
      <dgm:prSet presAssocID="{EAE4331E-55CF-4FFF-B96D-1B47A3AFB1AB}" presName="accent_5" presStyleCnt="0"/>
      <dgm:spPr/>
      <dgm:t>
        <a:bodyPr/>
        <a:lstStyle/>
        <a:p>
          <a:endParaRPr lang="es-ES"/>
        </a:p>
      </dgm:t>
    </dgm:pt>
    <dgm:pt modelId="{B37855B0-84CE-40D1-86F9-2D02180CFFE4}" type="pres">
      <dgm:prSet presAssocID="{EAE4331E-55CF-4FFF-B96D-1B47A3AFB1AB}" presName="accentRepeatNode" presStyleLbl="solidFgAcc1" presStyleIdx="4" presStyleCnt="5"/>
      <dgm:spPr/>
      <dgm:t>
        <a:bodyPr/>
        <a:lstStyle/>
        <a:p>
          <a:endParaRPr lang="es-ES"/>
        </a:p>
      </dgm:t>
    </dgm:pt>
  </dgm:ptLst>
  <dgm:cxnLst>
    <dgm:cxn modelId="{C275F2EE-31CD-4AA7-9194-AC1B1D7F21AA}" type="presOf" srcId="{2F13596D-8EF6-4023-8645-3725764B93E8}" destId="{C4738517-47B7-4921-AD63-BA5D85782926}" srcOrd="0" destOrd="0" presId="urn:microsoft.com/office/officeart/2008/layout/VerticalCurvedList"/>
    <dgm:cxn modelId="{FD6D5886-5CCD-4EEE-8C11-44777C67F2DB}" srcId="{E60861B0-DD82-4C1D-8669-2067BF5B7C0E}" destId="{9AB3844F-D86C-44B4-8264-2796B67CC11A}" srcOrd="1" destOrd="0" parTransId="{E3537A0C-7CEC-45A7-B0F3-1579F29CD926}" sibTransId="{C45F062D-5B1B-4754-9CF3-CB91B188806E}"/>
    <dgm:cxn modelId="{311DBF96-8C20-4D6C-8B35-F3C2B087E985}" srcId="{E60861B0-DD82-4C1D-8669-2067BF5B7C0E}" destId="{EAE4331E-55CF-4FFF-B96D-1B47A3AFB1AB}" srcOrd="4" destOrd="0" parTransId="{4A0B9A18-E6FA-4A13-A6A4-13472BF9B956}" sibTransId="{5B5F3415-F4CE-4119-B2B8-EF4BBABE94B8}"/>
    <dgm:cxn modelId="{7E0AA162-5CAD-4588-9C32-687BF7EF95E6}" type="presOf" srcId="{60C6363D-89E4-41C0-B0CB-83AC83E9530C}" destId="{91732D98-C552-4BBC-A038-68B1ACFE034E}" srcOrd="0" destOrd="0" presId="urn:microsoft.com/office/officeart/2008/layout/VerticalCurvedList"/>
    <dgm:cxn modelId="{00EBFFE4-ED38-4519-BAD3-2096A25EA1F7}" type="presOf" srcId="{9AB3844F-D86C-44B4-8264-2796B67CC11A}" destId="{1ABF1DAD-48B3-4574-BE59-78E6A6BB5A6C}" srcOrd="0" destOrd="0" presId="urn:microsoft.com/office/officeart/2008/layout/VerticalCurvedList"/>
    <dgm:cxn modelId="{7B02B0B8-5B03-4327-98CE-7ED46AFAA65C}" type="presOf" srcId="{E60861B0-DD82-4C1D-8669-2067BF5B7C0E}" destId="{F786498D-C150-4371-9393-0AEB91A3B353}" srcOrd="0" destOrd="0" presId="urn:microsoft.com/office/officeart/2008/layout/VerticalCurvedList"/>
    <dgm:cxn modelId="{A975868A-993F-44BC-B162-93585372D993}" srcId="{E60861B0-DD82-4C1D-8669-2067BF5B7C0E}" destId="{60C6363D-89E4-41C0-B0CB-83AC83E9530C}" srcOrd="2" destOrd="0" parTransId="{07E0B8F6-9EB4-4D36-9B2B-BA76A3447E0A}" sibTransId="{A5DEB156-95AB-4B2A-B64D-AA16E48E541B}"/>
    <dgm:cxn modelId="{7F2BEF89-4435-443D-A2E7-F38B5AC77D7D}" type="presOf" srcId="{58BD29F8-EEE2-48F1-AB68-3E715AC85C31}" destId="{ECA4F1D5-E724-4699-A2DC-EBD702FD08A4}" srcOrd="0" destOrd="0" presId="urn:microsoft.com/office/officeart/2008/layout/VerticalCurvedList"/>
    <dgm:cxn modelId="{2001EE3C-2BBF-4A06-94F5-21F58FDBFFBD}" srcId="{E60861B0-DD82-4C1D-8669-2067BF5B7C0E}" destId="{58BD29F8-EEE2-48F1-AB68-3E715AC85C31}" srcOrd="3" destOrd="0" parTransId="{66D004F2-6FD4-4EE2-9667-58FA364739E9}" sibTransId="{CF523EFD-423F-49E2-9755-500F58A4E8C8}"/>
    <dgm:cxn modelId="{02E41DDD-9120-45D9-866C-295EFBB9A926}" type="presOf" srcId="{EAE4331E-55CF-4FFF-B96D-1B47A3AFB1AB}" destId="{8E5E2567-7830-4780-ADDA-2F1899870444}"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F01302AA-7CDD-477A-A333-3847CC4A8F4E}" type="presOf" srcId="{31FBDC95-D67F-4654-8959-BFE99A180F84}" destId="{E2ADDACE-F32E-4EF5-B9A7-2BC5478DBCA7}" srcOrd="0" destOrd="0" presId="urn:microsoft.com/office/officeart/2008/layout/VerticalCurvedList"/>
    <dgm:cxn modelId="{1D024C83-1C98-4E7E-A04E-9FDF0EE1330B}" type="presParOf" srcId="{F786498D-C150-4371-9393-0AEB91A3B353}" destId="{58366A8E-9193-42EC-A9E8-05874E15F54D}" srcOrd="0" destOrd="0" presId="urn:microsoft.com/office/officeart/2008/layout/VerticalCurvedList"/>
    <dgm:cxn modelId="{621C95F4-F398-4DF4-AD51-58C418C3C9FD}" type="presParOf" srcId="{58366A8E-9193-42EC-A9E8-05874E15F54D}" destId="{81E7C843-1D55-4379-B02D-B8AA6471C06B}" srcOrd="0" destOrd="0" presId="urn:microsoft.com/office/officeart/2008/layout/VerticalCurvedList"/>
    <dgm:cxn modelId="{AE17E126-6326-419F-A72B-ED4CA45BC48B}" type="presParOf" srcId="{81E7C843-1D55-4379-B02D-B8AA6471C06B}" destId="{9E66055D-8BEB-4936-A92D-519E858EF510}" srcOrd="0" destOrd="0" presId="urn:microsoft.com/office/officeart/2008/layout/VerticalCurvedList"/>
    <dgm:cxn modelId="{37B3AC10-8863-49BD-81A9-0B1DE8D8C128}" type="presParOf" srcId="{81E7C843-1D55-4379-B02D-B8AA6471C06B}" destId="{E2ADDACE-F32E-4EF5-B9A7-2BC5478DBCA7}" srcOrd="1" destOrd="0" presId="urn:microsoft.com/office/officeart/2008/layout/VerticalCurvedList"/>
    <dgm:cxn modelId="{5F0E5723-8BBD-4BE0-82B0-8AD9E41D14A8}" type="presParOf" srcId="{81E7C843-1D55-4379-B02D-B8AA6471C06B}" destId="{421F3807-5616-48CF-A7E7-C24704E35105}" srcOrd="2" destOrd="0" presId="urn:microsoft.com/office/officeart/2008/layout/VerticalCurvedList"/>
    <dgm:cxn modelId="{0B9EA845-E671-400A-8952-ECF707ACC931}" type="presParOf" srcId="{81E7C843-1D55-4379-B02D-B8AA6471C06B}" destId="{D8CA2F9F-FBFC-49D4-A678-AB6DCD8F1892}" srcOrd="3" destOrd="0" presId="urn:microsoft.com/office/officeart/2008/layout/VerticalCurvedList"/>
    <dgm:cxn modelId="{FEEDCC62-CF90-4975-8BC7-B07FBD9613C7}" type="presParOf" srcId="{58366A8E-9193-42EC-A9E8-05874E15F54D}" destId="{C4738517-47B7-4921-AD63-BA5D85782926}" srcOrd="1" destOrd="0" presId="urn:microsoft.com/office/officeart/2008/layout/VerticalCurvedList"/>
    <dgm:cxn modelId="{0096F951-9230-4631-BBE2-AEF33E92BF3B}" type="presParOf" srcId="{58366A8E-9193-42EC-A9E8-05874E15F54D}" destId="{2FA5345C-BA85-4DE9-B113-3CB21E572B3C}" srcOrd="2" destOrd="0" presId="urn:microsoft.com/office/officeart/2008/layout/VerticalCurvedList"/>
    <dgm:cxn modelId="{9A5A04B9-3678-41D0-B295-79CB65761CBB}" type="presParOf" srcId="{2FA5345C-BA85-4DE9-B113-3CB21E572B3C}" destId="{A57AB8D8-5BE6-4F23-9AD7-C2622EF0E572}" srcOrd="0" destOrd="0" presId="urn:microsoft.com/office/officeart/2008/layout/VerticalCurvedList"/>
    <dgm:cxn modelId="{1A616EAB-2E80-4887-97E5-9280A518676F}" type="presParOf" srcId="{58366A8E-9193-42EC-A9E8-05874E15F54D}" destId="{1ABF1DAD-48B3-4574-BE59-78E6A6BB5A6C}" srcOrd="3" destOrd="0" presId="urn:microsoft.com/office/officeart/2008/layout/VerticalCurvedList"/>
    <dgm:cxn modelId="{C9B46D17-40FD-475D-86F4-86B6CC91443E}" type="presParOf" srcId="{58366A8E-9193-42EC-A9E8-05874E15F54D}" destId="{79133D5E-7241-4E36-B17A-1CD3FFF5424B}" srcOrd="4" destOrd="0" presId="urn:microsoft.com/office/officeart/2008/layout/VerticalCurvedList"/>
    <dgm:cxn modelId="{78FA1479-C510-449C-BDC6-39A42CF38B76}" type="presParOf" srcId="{79133D5E-7241-4E36-B17A-1CD3FFF5424B}" destId="{633891F7-B7C0-4473-95D0-BD926982AB13}" srcOrd="0" destOrd="0" presId="urn:microsoft.com/office/officeart/2008/layout/VerticalCurvedList"/>
    <dgm:cxn modelId="{8ADEC109-1043-4DEE-BA35-85184A9B3757}" type="presParOf" srcId="{58366A8E-9193-42EC-A9E8-05874E15F54D}" destId="{91732D98-C552-4BBC-A038-68B1ACFE034E}" srcOrd="5" destOrd="0" presId="urn:microsoft.com/office/officeart/2008/layout/VerticalCurvedList"/>
    <dgm:cxn modelId="{8C4914A1-41A6-48B8-8CA9-E487C3D6DD7C}" type="presParOf" srcId="{58366A8E-9193-42EC-A9E8-05874E15F54D}" destId="{122AE7A8-00F2-4E43-86AF-4A5FD88028E2}" srcOrd="6" destOrd="0" presId="urn:microsoft.com/office/officeart/2008/layout/VerticalCurvedList"/>
    <dgm:cxn modelId="{2C5A793E-7D3E-44E2-BF55-96F8B3C604BF}" type="presParOf" srcId="{122AE7A8-00F2-4E43-86AF-4A5FD88028E2}" destId="{9AC1C011-8873-41D3-8D23-4FC89CF90DFB}" srcOrd="0" destOrd="0" presId="urn:microsoft.com/office/officeart/2008/layout/VerticalCurvedList"/>
    <dgm:cxn modelId="{751634CA-FE07-458E-AD3B-FD01D30CC0E3}" type="presParOf" srcId="{58366A8E-9193-42EC-A9E8-05874E15F54D}" destId="{ECA4F1D5-E724-4699-A2DC-EBD702FD08A4}" srcOrd="7" destOrd="0" presId="urn:microsoft.com/office/officeart/2008/layout/VerticalCurvedList"/>
    <dgm:cxn modelId="{1170DC50-BB59-402A-8D5B-308DB1F2B6BA}" type="presParOf" srcId="{58366A8E-9193-42EC-A9E8-05874E15F54D}" destId="{48E55593-CF24-4256-8838-84B78F5FC34F}" srcOrd="8" destOrd="0" presId="urn:microsoft.com/office/officeart/2008/layout/VerticalCurvedList"/>
    <dgm:cxn modelId="{74214D4C-E318-4747-A22B-09B97A8F9619}" type="presParOf" srcId="{48E55593-CF24-4256-8838-84B78F5FC34F}" destId="{F929542E-8898-467F-9FC8-AC376A11742E}" srcOrd="0" destOrd="0" presId="urn:microsoft.com/office/officeart/2008/layout/VerticalCurvedList"/>
    <dgm:cxn modelId="{22B7C15D-9515-4C7D-935C-904333529D53}" type="presParOf" srcId="{58366A8E-9193-42EC-A9E8-05874E15F54D}" destId="{8E5E2567-7830-4780-ADDA-2F1899870444}" srcOrd="9" destOrd="0" presId="urn:microsoft.com/office/officeart/2008/layout/VerticalCurvedList"/>
    <dgm:cxn modelId="{AC83BC86-5F28-4B57-8495-B05C4DA79CA2}" type="presParOf" srcId="{58366A8E-9193-42EC-A9E8-05874E15F54D}" destId="{0BB84674-CE96-42BC-B45A-5A730FE06CA9}" srcOrd="10" destOrd="0" presId="urn:microsoft.com/office/officeart/2008/layout/VerticalCurvedList"/>
    <dgm:cxn modelId="{4CBBE19A-7DC2-401A-9D22-DBD75E2FD44D}" type="presParOf" srcId="{0BB84674-CE96-42BC-B45A-5A730FE06CA9}" destId="{B37855B0-84CE-40D1-86F9-2D02180CFF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BE9F30F-2199-4238-AFFA-90A67AD7BDC4}" type="doc">
      <dgm:prSet loTypeId="urn:microsoft.com/office/officeart/2005/8/layout/hierarchy2" loCatId="hierarchy" qsTypeId="urn:microsoft.com/office/officeart/2005/8/quickstyle/simple3" qsCatId="simple" csTypeId="urn:microsoft.com/office/officeart/2005/8/colors/accent1_3" csCatId="accent1" phldr="1"/>
      <dgm:spPr/>
      <dgm:t>
        <a:bodyPr/>
        <a:lstStyle/>
        <a:p>
          <a:endParaRPr lang="es-ES"/>
        </a:p>
      </dgm:t>
    </dgm:pt>
    <dgm:pt modelId="{B98D5D71-C14D-474C-9DBD-29B689344600}">
      <dgm:prSet custT="1"/>
      <dgm:spPr/>
      <dgm:t>
        <a:bodyPr/>
        <a:lstStyle/>
        <a:p>
          <a:r>
            <a:rPr lang="es-ES" sz="1800" dirty="0" smtClean="0"/>
            <a:t>Diseño de la HMI</a:t>
          </a:r>
          <a:endParaRPr lang="es-ES" sz="1800" dirty="0"/>
        </a:p>
      </dgm:t>
    </dgm:pt>
    <dgm:pt modelId="{2D7716E3-4A5C-4DEB-B375-BC9286718B5E}" type="parTrans" cxnId="{A22021D5-D2F4-43BF-9622-D2127AED63A7}">
      <dgm:prSet/>
      <dgm:spPr/>
      <dgm:t>
        <a:bodyPr/>
        <a:lstStyle/>
        <a:p>
          <a:endParaRPr lang="es-ES"/>
        </a:p>
      </dgm:t>
    </dgm:pt>
    <dgm:pt modelId="{1A12CC70-E675-4FAE-8D06-C1FF3C4F82A8}" type="sibTrans" cxnId="{A22021D5-D2F4-43BF-9622-D2127AED63A7}">
      <dgm:prSet/>
      <dgm:spPr/>
      <dgm:t>
        <a:bodyPr/>
        <a:lstStyle/>
        <a:p>
          <a:endParaRPr lang="es-ES"/>
        </a:p>
      </dgm:t>
    </dgm:pt>
    <dgm:pt modelId="{A534FC6F-0910-4124-9CF1-7DE8D1A11C63}">
      <dgm:prSet custT="1"/>
      <dgm:spPr/>
      <dgm:t>
        <a:bodyPr/>
        <a:lstStyle/>
        <a:p>
          <a:r>
            <a:rPr lang="es-ES_tradnl" sz="1800" b="0" i="0" dirty="0" smtClean="0"/>
            <a:t>Pantalla de inicio</a:t>
          </a:r>
          <a:endParaRPr lang="es-ES" sz="1800" b="0" i="0" dirty="0"/>
        </a:p>
      </dgm:t>
    </dgm:pt>
    <dgm:pt modelId="{095180F6-F067-4E71-905E-1382287A48F8}" type="parTrans" cxnId="{330D3ED7-6740-499D-93EA-362FE00BAB16}">
      <dgm:prSet/>
      <dgm:spPr/>
      <dgm:t>
        <a:bodyPr/>
        <a:lstStyle/>
        <a:p>
          <a:endParaRPr lang="es-ES"/>
        </a:p>
      </dgm:t>
    </dgm:pt>
    <dgm:pt modelId="{7E627C25-F393-4197-9F84-9726CE212C77}" type="sibTrans" cxnId="{330D3ED7-6740-499D-93EA-362FE00BAB16}">
      <dgm:prSet/>
      <dgm:spPr/>
      <dgm:t>
        <a:bodyPr/>
        <a:lstStyle/>
        <a:p>
          <a:endParaRPr lang="es-ES"/>
        </a:p>
      </dgm:t>
    </dgm:pt>
    <dgm:pt modelId="{6D77FCD4-DC74-4C15-B831-752D95DB9944}">
      <dgm:prSet custT="1"/>
      <dgm:spPr/>
      <dgm:t>
        <a:bodyPr/>
        <a:lstStyle/>
        <a:p>
          <a:r>
            <a:rPr lang="es-ES_tradnl" sz="1400" dirty="0" smtClean="0"/>
            <a:t>Nombre de la Institución</a:t>
          </a:r>
          <a:endParaRPr lang="es-ES" sz="1400" dirty="0"/>
        </a:p>
      </dgm:t>
    </dgm:pt>
    <dgm:pt modelId="{9F369327-3E4A-4CD3-BE18-C656D7B10A7C}" type="parTrans" cxnId="{1D467EC3-0D74-4709-AF60-E52D0EF3D514}">
      <dgm:prSet/>
      <dgm:spPr/>
      <dgm:t>
        <a:bodyPr/>
        <a:lstStyle/>
        <a:p>
          <a:endParaRPr lang="es-ES"/>
        </a:p>
      </dgm:t>
    </dgm:pt>
    <dgm:pt modelId="{9DCDFD29-EDC3-439D-9F5C-A84F6470B4E7}" type="sibTrans" cxnId="{1D467EC3-0D74-4709-AF60-E52D0EF3D514}">
      <dgm:prSet/>
      <dgm:spPr/>
      <dgm:t>
        <a:bodyPr/>
        <a:lstStyle/>
        <a:p>
          <a:endParaRPr lang="es-ES"/>
        </a:p>
      </dgm:t>
    </dgm:pt>
    <dgm:pt modelId="{4534CD82-8FFE-4E3E-BACF-35828BE81C79}">
      <dgm:prSet/>
      <dgm:spPr/>
      <dgm:t>
        <a:bodyPr/>
        <a:lstStyle/>
        <a:p>
          <a:r>
            <a:rPr lang="es-ES_tradnl" dirty="0" smtClean="0"/>
            <a:t>Nombre del Departamento</a:t>
          </a:r>
          <a:endParaRPr lang="es-ES" dirty="0"/>
        </a:p>
      </dgm:t>
    </dgm:pt>
    <dgm:pt modelId="{C3D8EBFB-41B0-48AE-BECF-0E150106255B}" type="parTrans" cxnId="{D2198EB5-1976-470F-B2B0-92B3C272F3FE}">
      <dgm:prSet/>
      <dgm:spPr/>
      <dgm:t>
        <a:bodyPr/>
        <a:lstStyle/>
        <a:p>
          <a:endParaRPr lang="es-ES"/>
        </a:p>
      </dgm:t>
    </dgm:pt>
    <dgm:pt modelId="{DC5F1FC0-3918-43D1-AE26-CB8330D6FC6A}" type="sibTrans" cxnId="{D2198EB5-1976-470F-B2B0-92B3C272F3FE}">
      <dgm:prSet/>
      <dgm:spPr/>
      <dgm:t>
        <a:bodyPr/>
        <a:lstStyle/>
        <a:p>
          <a:endParaRPr lang="es-ES"/>
        </a:p>
      </dgm:t>
    </dgm:pt>
    <dgm:pt modelId="{AE77B7D7-E389-462A-BBF0-48B01EB5AA4E}">
      <dgm:prSet/>
      <dgm:spPr/>
      <dgm:t>
        <a:bodyPr/>
        <a:lstStyle/>
        <a:p>
          <a:r>
            <a:rPr lang="es-ES_tradnl" dirty="0" smtClean="0"/>
            <a:t>Botones de Navegación:</a:t>
          </a:r>
          <a:endParaRPr lang="es-ES" dirty="0"/>
        </a:p>
      </dgm:t>
    </dgm:pt>
    <dgm:pt modelId="{C839629C-F5BA-470F-A2F9-6B028EEE3F12}" type="parTrans" cxnId="{1342B74D-C259-4685-BE51-B6C294931919}">
      <dgm:prSet/>
      <dgm:spPr/>
      <dgm:t>
        <a:bodyPr/>
        <a:lstStyle/>
        <a:p>
          <a:endParaRPr lang="es-ES"/>
        </a:p>
      </dgm:t>
    </dgm:pt>
    <dgm:pt modelId="{7170A566-E461-4E13-BCD5-29C283E219AC}" type="sibTrans" cxnId="{1342B74D-C259-4685-BE51-B6C294931919}">
      <dgm:prSet/>
      <dgm:spPr/>
      <dgm:t>
        <a:bodyPr/>
        <a:lstStyle/>
        <a:p>
          <a:endParaRPr lang="es-ES"/>
        </a:p>
      </dgm:t>
    </dgm:pt>
    <dgm:pt modelId="{980D28D3-264F-446B-A9E2-B13B1FE1FE80}">
      <dgm:prSet/>
      <dgm:spPr/>
      <dgm:t>
        <a:bodyPr/>
        <a:lstStyle/>
        <a:p>
          <a:r>
            <a:rPr lang="es-ES_tradnl" b="0" dirty="0" smtClean="0"/>
            <a:t>Principal</a:t>
          </a:r>
          <a:endParaRPr lang="es-ES" b="0" dirty="0"/>
        </a:p>
      </dgm:t>
    </dgm:pt>
    <dgm:pt modelId="{904EA983-6BD9-4BDA-85F0-6D6B2FDE3BA4}" type="parTrans" cxnId="{468BB29C-74EF-4FA5-9B64-6DAD761EBB17}">
      <dgm:prSet/>
      <dgm:spPr/>
      <dgm:t>
        <a:bodyPr/>
        <a:lstStyle/>
        <a:p>
          <a:endParaRPr lang="es-ES"/>
        </a:p>
      </dgm:t>
    </dgm:pt>
    <dgm:pt modelId="{CB954EDF-B02A-46EF-93F1-AA6948337243}" type="sibTrans" cxnId="{468BB29C-74EF-4FA5-9B64-6DAD761EBB17}">
      <dgm:prSet/>
      <dgm:spPr/>
      <dgm:t>
        <a:bodyPr/>
        <a:lstStyle/>
        <a:p>
          <a:endParaRPr lang="es-ES"/>
        </a:p>
      </dgm:t>
    </dgm:pt>
    <dgm:pt modelId="{58D3BDB0-57ED-4C93-BD79-0AD0F761D9F2}">
      <dgm:prSet/>
      <dgm:spPr/>
      <dgm:t>
        <a:bodyPr/>
        <a:lstStyle/>
        <a:p>
          <a:r>
            <a:rPr lang="es-ES_tradnl" dirty="0" smtClean="0"/>
            <a:t>Nombre de la Institución</a:t>
          </a:r>
          <a:endParaRPr lang="es-ES" dirty="0"/>
        </a:p>
      </dgm:t>
    </dgm:pt>
    <dgm:pt modelId="{8978E263-2214-429F-9B71-49C75730AD82}" type="parTrans" cxnId="{56B44105-CD5E-42C4-AACB-BFE841E94578}">
      <dgm:prSet/>
      <dgm:spPr/>
      <dgm:t>
        <a:bodyPr/>
        <a:lstStyle/>
        <a:p>
          <a:endParaRPr lang="es-ES"/>
        </a:p>
      </dgm:t>
    </dgm:pt>
    <dgm:pt modelId="{91393FEB-5FC4-4FBA-A126-6794D25B359B}" type="sibTrans" cxnId="{56B44105-CD5E-42C4-AACB-BFE841E94578}">
      <dgm:prSet/>
      <dgm:spPr/>
      <dgm:t>
        <a:bodyPr/>
        <a:lstStyle/>
        <a:p>
          <a:endParaRPr lang="es-ES"/>
        </a:p>
      </dgm:t>
    </dgm:pt>
    <dgm:pt modelId="{38C13C1F-BC3B-4CD9-B894-D1F3B560CD6C}">
      <dgm:prSet/>
      <dgm:spPr/>
      <dgm:t>
        <a:bodyPr/>
        <a:lstStyle/>
        <a:p>
          <a:r>
            <a:rPr lang="es-ES_tradnl" dirty="0" smtClean="0"/>
            <a:t>Título de la práctica </a:t>
          </a:r>
          <a:endParaRPr lang="es-ES" dirty="0"/>
        </a:p>
      </dgm:t>
    </dgm:pt>
    <dgm:pt modelId="{620B1D93-A1B3-4DE6-9371-6EAA6EA6E848}" type="parTrans" cxnId="{F9F52DA0-D542-49C5-8EA3-4EC0EF7317BA}">
      <dgm:prSet/>
      <dgm:spPr/>
      <dgm:t>
        <a:bodyPr/>
        <a:lstStyle/>
        <a:p>
          <a:endParaRPr lang="es-ES"/>
        </a:p>
      </dgm:t>
    </dgm:pt>
    <dgm:pt modelId="{DF3BA53B-7466-4D95-9009-FB98310BE98D}" type="sibTrans" cxnId="{F9F52DA0-D542-49C5-8EA3-4EC0EF7317BA}">
      <dgm:prSet/>
      <dgm:spPr/>
      <dgm:t>
        <a:bodyPr/>
        <a:lstStyle/>
        <a:p>
          <a:endParaRPr lang="es-ES"/>
        </a:p>
      </dgm:t>
    </dgm:pt>
    <dgm:pt modelId="{7EF16602-3CD8-4905-924E-5AF8DE43AA4E}">
      <dgm:prSet/>
      <dgm:spPr/>
      <dgm:t>
        <a:bodyPr/>
        <a:lstStyle/>
        <a:p>
          <a:r>
            <a:rPr lang="es-ES_tradnl" dirty="0" smtClean="0"/>
            <a:t>Cronómetro</a:t>
          </a:r>
          <a:endParaRPr lang="es-ES" dirty="0"/>
        </a:p>
      </dgm:t>
    </dgm:pt>
    <dgm:pt modelId="{7D44A552-EEB6-4E00-AF9B-57BC2546A5F1}" type="parTrans" cxnId="{A491127C-6ED0-4655-B2D2-843A81BFE857}">
      <dgm:prSet/>
      <dgm:spPr/>
      <dgm:t>
        <a:bodyPr/>
        <a:lstStyle/>
        <a:p>
          <a:endParaRPr lang="es-ES"/>
        </a:p>
      </dgm:t>
    </dgm:pt>
    <dgm:pt modelId="{C5578B14-0655-4F92-BC62-9604D8092DCE}" type="sibTrans" cxnId="{A491127C-6ED0-4655-B2D2-843A81BFE857}">
      <dgm:prSet/>
      <dgm:spPr/>
      <dgm:t>
        <a:bodyPr/>
        <a:lstStyle/>
        <a:p>
          <a:endParaRPr lang="es-ES"/>
        </a:p>
      </dgm:t>
    </dgm:pt>
    <dgm:pt modelId="{779819C7-9868-4831-A7DC-B491020F0C1D}">
      <dgm:prSet/>
      <dgm:spPr/>
      <dgm:t>
        <a:bodyPr/>
        <a:lstStyle/>
        <a:p>
          <a:r>
            <a:rPr lang="es-ES_tradnl" b="0" dirty="0" err="1" smtClean="0"/>
            <a:t>Start</a:t>
          </a:r>
          <a:endParaRPr lang="es-ES" b="0" dirty="0"/>
        </a:p>
      </dgm:t>
    </dgm:pt>
    <dgm:pt modelId="{48BA6C96-FC60-4FE0-910C-F88A01414BCE}" type="parTrans" cxnId="{CA4AE5CC-72C3-4111-B8F0-0BA3395C86BF}">
      <dgm:prSet/>
      <dgm:spPr/>
      <dgm:t>
        <a:bodyPr/>
        <a:lstStyle/>
        <a:p>
          <a:endParaRPr lang="es-ES"/>
        </a:p>
      </dgm:t>
    </dgm:pt>
    <dgm:pt modelId="{3B8DA5D8-40E1-496E-91DE-441588F4FCA9}" type="sibTrans" cxnId="{CA4AE5CC-72C3-4111-B8F0-0BA3395C86BF}">
      <dgm:prSet/>
      <dgm:spPr/>
      <dgm:t>
        <a:bodyPr/>
        <a:lstStyle/>
        <a:p>
          <a:endParaRPr lang="es-ES"/>
        </a:p>
      </dgm:t>
    </dgm:pt>
    <dgm:pt modelId="{A11FCF3E-17BB-47DF-95E3-215CF36E7937}">
      <dgm:prSet/>
      <dgm:spPr/>
      <dgm:t>
        <a:bodyPr/>
        <a:lstStyle/>
        <a:p>
          <a:r>
            <a:rPr lang="es-ES_tradnl" b="0" dirty="0" smtClean="0"/>
            <a:t>Stop</a:t>
          </a:r>
          <a:endParaRPr lang="es-ES" b="0" dirty="0"/>
        </a:p>
      </dgm:t>
    </dgm:pt>
    <dgm:pt modelId="{50EDF230-DB86-40A3-A101-FD24528D75A4}" type="parTrans" cxnId="{BDDB927D-ACF1-4E63-9491-49B2D46AB753}">
      <dgm:prSet/>
      <dgm:spPr/>
      <dgm:t>
        <a:bodyPr/>
        <a:lstStyle/>
        <a:p>
          <a:endParaRPr lang="es-ES"/>
        </a:p>
      </dgm:t>
    </dgm:pt>
    <dgm:pt modelId="{F8DC92F5-A34F-4501-8168-A93C6F38B6BD}" type="sibTrans" cxnId="{BDDB927D-ACF1-4E63-9491-49B2D46AB753}">
      <dgm:prSet/>
      <dgm:spPr/>
      <dgm:t>
        <a:bodyPr/>
        <a:lstStyle/>
        <a:p>
          <a:endParaRPr lang="es-ES"/>
        </a:p>
      </dgm:t>
    </dgm:pt>
    <dgm:pt modelId="{F23B30B6-429D-448F-BED9-0E911CD26ABB}">
      <dgm:prSet/>
      <dgm:spPr/>
      <dgm:t>
        <a:bodyPr/>
        <a:lstStyle/>
        <a:p>
          <a:r>
            <a:rPr lang="es-ES_tradnl" b="0" dirty="0" err="1" smtClean="0"/>
            <a:t>Reset</a:t>
          </a:r>
          <a:endParaRPr lang="es-ES" b="0" dirty="0"/>
        </a:p>
      </dgm:t>
    </dgm:pt>
    <dgm:pt modelId="{7B574638-B941-4D3D-BB45-0BEB720BE639}" type="parTrans" cxnId="{109E5834-510A-40ED-9761-1620F39B0943}">
      <dgm:prSet/>
      <dgm:spPr/>
      <dgm:t>
        <a:bodyPr/>
        <a:lstStyle/>
        <a:p>
          <a:endParaRPr lang="es-ES"/>
        </a:p>
      </dgm:t>
    </dgm:pt>
    <dgm:pt modelId="{1AA34361-C2A5-4BCD-B123-FB209707BFF5}" type="sibTrans" cxnId="{109E5834-510A-40ED-9761-1620F39B0943}">
      <dgm:prSet/>
      <dgm:spPr/>
      <dgm:t>
        <a:bodyPr/>
        <a:lstStyle/>
        <a:p>
          <a:endParaRPr lang="es-ES"/>
        </a:p>
      </dgm:t>
    </dgm:pt>
    <dgm:pt modelId="{E38178F6-78C4-47A7-AE39-2CECE36DB3C5}">
      <dgm:prSet custT="1"/>
      <dgm:spPr/>
      <dgm:t>
        <a:bodyPr/>
        <a:lstStyle/>
        <a:p>
          <a:r>
            <a:rPr lang="es-ES_tradnl" sz="1400" dirty="0" smtClean="0"/>
            <a:t>Salir</a:t>
          </a:r>
          <a:endParaRPr lang="es-ES" sz="1400" dirty="0"/>
        </a:p>
      </dgm:t>
    </dgm:pt>
    <dgm:pt modelId="{71595D16-8FDF-43A4-86C1-3561848E76C6}" type="parTrans" cxnId="{BA0C6A74-E7AD-48AB-858F-CF1EF529D38A}">
      <dgm:prSet/>
      <dgm:spPr/>
      <dgm:t>
        <a:bodyPr/>
        <a:lstStyle/>
        <a:p>
          <a:endParaRPr lang="es-ES"/>
        </a:p>
      </dgm:t>
    </dgm:pt>
    <dgm:pt modelId="{260E5A97-132D-41FE-A2C3-B82FCF817308}" type="sibTrans" cxnId="{BA0C6A74-E7AD-48AB-858F-CF1EF529D38A}">
      <dgm:prSet/>
      <dgm:spPr/>
      <dgm:t>
        <a:bodyPr/>
        <a:lstStyle/>
        <a:p>
          <a:endParaRPr lang="es-ES"/>
        </a:p>
      </dgm:t>
    </dgm:pt>
    <dgm:pt modelId="{A2025701-6CF5-45FC-A597-5F35388F8F4D}">
      <dgm:prSet custT="1"/>
      <dgm:spPr/>
      <dgm:t>
        <a:bodyPr/>
        <a:lstStyle/>
        <a:p>
          <a:r>
            <a:rPr lang="es-ES_tradnl" sz="1800" dirty="0" smtClean="0"/>
            <a:t>Pantalla</a:t>
          </a:r>
          <a:r>
            <a:rPr lang="es-ES_tradnl" sz="1800" b="1" i="0" dirty="0" smtClean="0"/>
            <a:t> </a:t>
          </a:r>
          <a:r>
            <a:rPr lang="es-ES_tradnl" sz="1800" dirty="0" smtClean="0"/>
            <a:t>principal</a:t>
          </a:r>
          <a:endParaRPr lang="es-ES" sz="1800" dirty="0"/>
        </a:p>
      </dgm:t>
    </dgm:pt>
    <dgm:pt modelId="{FA1DE8ED-431F-488A-A3A6-72F2E987A501}" type="parTrans" cxnId="{DDEC6DAA-2B5D-4A4A-83AD-DE4C57862035}">
      <dgm:prSet/>
      <dgm:spPr/>
      <dgm:t>
        <a:bodyPr/>
        <a:lstStyle/>
        <a:p>
          <a:endParaRPr lang="es-ES"/>
        </a:p>
      </dgm:t>
    </dgm:pt>
    <dgm:pt modelId="{7D674EA4-CB5D-4BE4-8DA6-E6F0400E0D94}" type="sibTrans" cxnId="{DDEC6DAA-2B5D-4A4A-83AD-DE4C57862035}">
      <dgm:prSet/>
      <dgm:spPr/>
      <dgm:t>
        <a:bodyPr/>
        <a:lstStyle/>
        <a:p>
          <a:endParaRPr lang="es-ES"/>
        </a:p>
      </dgm:t>
    </dgm:pt>
    <dgm:pt modelId="{6CE110A2-D984-44E7-AE05-668462CE80BE}" type="pres">
      <dgm:prSet presAssocID="{BBE9F30F-2199-4238-AFFA-90A67AD7BDC4}" presName="diagram" presStyleCnt="0">
        <dgm:presLayoutVars>
          <dgm:chPref val="1"/>
          <dgm:dir/>
          <dgm:animOne val="branch"/>
          <dgm:animLvl val="lvl"/>
          <dgm:resizeHandles val="exact"/>
        </dgm:presLayoutVars>
      </dgm:prSet>
      <dgm:spPr/>
      <dgm:t>
        <a:bodyPr/>
        <a:lstStyle/>
        <a:p>
          <a:endParaRPr lang="es-ES"/>
        </a:p>
      </dgm:t>
    </dgm:pt>
    <dgm:pt modelId="{A24D12C1-9629-40A0-8752-9692B86EF1F3}" type="pres">
      <dgm:prSet presAssocID="{B98D5D71-C14D-474C-9DBD-29B689344600}" presName="root1" presStyleCnt="0"/>
      <dgm:spPr/>
    </dgm:pt>
    <dgm:pt modelId="{00468E9D-34A8-4710-BF46-30AFCDFF6101}" type="pres">
      <dgm:prSet presAssocID="{B98D5D71-C14D-474C-9DBD-29B689344600}" presName="LevelOneTextNode" presStyleLbl="node0" presStyleIdx="0" presStyleCnt="1">
        <dgm:presLayoutVars>
          <dgm:chPref val="3"/>
        </dgm:presLayoutVars>
      </dgm:prSet>
      <dgm:spPr/>
      <dgm:t>
        <a:bodyPr/>
        <a:lstStyle/>
        <a:p>
          <a:endParaRPr lang="es-ES"/>
        </a:p>
      </dgm:t>
    </dgm:pt>
    <dgm:pt modelId="{2F569E24-2F59-4AB9-9281-0FE01DC4E31C}" type="pres">
      <dgm:prSet presAssocID="{B98D5D71-C14D-474C-9DBD-29B689344600}" presName="level2hierChild" presStyleCnt="0"/>
      <dgm:spPr/>
    </dgm:pt>
    <dgm:pt modelId="{F2F985F2-B0A0-4533-B47E-224FC0EA6F86}" type="pres">
      <dgm:prSet presAssocID="{095180F6-F067-4E71-905E-1382287A48F8}" presName="conn2-1" presStyleLbl="parChTrans1D2" presStyleIdx="0" presStyleCnt="2"/>
      <dgm:spPr/>
      <dgm:t>
        <a:bodyPr/>
        <a:lstStyle/>
        <a:p>
          <a:endParaRPr lang="es-ES"/>
        </a:p>
      </dgm:t>
    </dgm:pt>
    <dgm:pt modelId="{A24D9830-8AF7-425C-8C11-F7EB4CE881A7}" type="pres">
      <dgm:prSet presAssocID="{095180F6-F067-4E71-905E-1382287A48F8}" presName="connTx" presStyleLbl="parChTrans1D2" presStyleIdx="0" presStyleCnt="2"/>
      <dgm:spPr/>
      <dgm:t>
        <a:bodyPr/>
        <a:lstStyle/>
        <a:p>
          <a:endParaRPr lang="es-ES"/>
        </a:p>
      </dgm:t>
    </dgm:pt>
    <dgm:pt modelId="{51534D7A-CE25-43CF-85F7-E4B73EFEBDA9}" type="pres">
      <dgm:prSet presAssocID="{A534FC6F-0910-4124-9CF1-7DE8D1A11C63}" presName="root2" presStyleCnt="0"/>
      <dgm:spPr/>
    </dgm:pt>
    <dgm:pt modelId="{748CA56D-D9BC-4889-9CCC-E6E06EF3127B}" type="pres">
      <dgm:prSet presAssocID="{A534FC6F-0910-4124-9CF1-7DE8D1A11C63}" presName="LevelTwoTextNode" presStyleLbl="node2" presStyleIdx="0" presStyleCnt="2">
        <dgm:presLayoutVars>
          <dgm:chPref val="3"/>
        </dgm:presLayoutVars>
      </dgm:prSet>
      <dgm:spPr/>
      <dgm:t>
        <a:bodyPr/>
        <a:lstStyle/>
        <a:p>
          <a:endParaRPr lang="es-ES"/>
        </a:p>
      </dgm:t>
    </dgm:pt>
    <dgm:pt modelId="{9DB19DC7-4C11-4649-8B49-429BA94E730B}" type="pres">
      <dgm:prSet presAssocID="{A534FC6F-0910-4124-9CF1-7DE8D1A11C63}" presName="level3hierChild" presStyleCnt="0"/>
      <dgm:spPr/>
    </dgm:pt>
    <dgm:pt modelId="{5BA60EDA-B8BF-4F5A-AE43-A2106BEE35AA}" type="pres">
      <dgm:prSet presAssocID="{9F369327-3E4A-4CD3-BE18-C656D7B10A7C}" presName="conn2-1" presStyleLbl="parChTrans1D3" presStyleIdx="0" presStyleCnt="6"/>
      <dgm:spPr/>
      <dgm:t>
        <a:bodyPr/>
        <a:lstStyle/>
        <a:p>
          <a:endParaRPr lang="es-ES"/>
        </a:p>
      </dgm:t>
    </dgm:pt>
    <dgm:pt modelId="{C5384568-5F3A-41BB-8CD5-173ED44B5A87}" type="pres">
      <dgm:prSet presAssocID="{9F369327-3E4A-4CD3-BE18-C656D7B10A7C}" presName="connTx" presStyleLbl="parChTrans1D3" presStyleIdx="0" presStyleCnt="6"/>
      <dgm:spPr/>
      <dgm:t>
        <a:bodyPr/>
        <a:lstStyle/>
        <a:p>
          <a:endParaRPr lang="es-ES"/>
        </a:p>
      </dgm:t>
    </dgm:pt>
    <dgm:pt modelId="{973A3E0D-7C17-4458-B5D8-893EB37C243D}" type="pres">
      <dgm:prSet presAssocID="{6D77FCD4-DC74-4C15-B831-752D95DB9944}" presName="root2" presStyleCnt="0"/>
      <dgm:spPr/>
    </dgm:pt>
    <dgm:pt modelId="{9C3715FF-F3C5-436E-B16C-415A70169943}" type="pres">
      <dgm:prSet presAssocID="{6D77FCD4-DC74-4C15-B831-752D95DB9944}" presName="LevelTwoTextNode" presStyleLbl="node3" presStyleIdx="0" presStyleCnt="6" custScaleX="190830">
        <dgm:presLayoutVars>
          <dgm:chPref val="3"/>
        </dgm:presLayoutVars>
      </dgm:prSet>
      <dgm:spPr/>
      <dgm:t>
        <a:bodyPr/>
        <a:lstStyle/>
        <a:p>
          <a:endParaRPr lang="es-ES"/>
        </a:p>
      </dgm:t>
    </dgm:pt>
    <dgm:pt modelId="{7BDFE789-CFC1-4315-907A-F7A83AB5DFC3}" type="pres">
      <dgm:prSet presAssocID="{6D77FCD4-DC74-4C15-B831-752D95DB9944}" presName="level3hierChild" presStyleCnt="0"/>
      <dgm:spPr/>
    </dgm:pt>
    <dgm:pt modelId="{28371905-0209-4370-BB69-E4A0203FCD2D}" type="pres">
      <dgm:prSet presAssocID="{C3D8EBFB-41B0-48AE-BECF-0E150106255B}" presName="conn2-1" presStyleLbl="parChTrans1D3" presStyleIdx="1" presStyleCnt="6"/>
      <dgm:spPr/>
      <dgm:t>
        <a:bodyPr/>
        <a:lstStyle/>
        <a:p>
          <a:endParaRPr lang="es-ES"/>
        </a:p>
      </dgm:t>
    </dgm:pt>
    <dgm:pt modelId="{2FE4AAF3-AA30-4FC8-AECC-DF003564FE1E}" type="pres">
      <dgm:prSet presAssocID="{C3D8EBFB-41B0-48AE-BECF-0E150106255B}" presName="connTx" presStyleLbl="parChTrans1D3" presStyleIdx="1" presStyleCnt="6"/>
      <dgm:spPr/>
      <dgm:t>
        <a:bodyPr/>
        <a:lstStyle/>
        <a:p>
          <a:endParaRPr lang="es-ES"/>
        </a:p>
      </dgm:t>
    </dgm:pt>
    <dgm:pt modelId="{37C0D320-5064-4CB6-BE26-3A4651417C2E}" type="pres">
      <dgm:prSet presAssocID="{4534CD82-8FFE-4E3E-BACF-35828BE81C79}" presName="root2" presStyleCnt="0"/>
      <dgm:spPr/>
    </dgm:pt>
    <dgm:pt modelId="{EC8988A7-03F9-49A4-AE37-C8E470E0D5E5}" type="pres">
      <dgm:prSet presAssocID="{4534CD82-8FFE-4E3E-BACF-35828BE81C79}" presName="LevelTwoTextNode" presStyleLbl="node3" presStyleIdx="1" presStyleCnt="6" custScaleX="190830">
        <dgm:presLayoutVars>
          <dgm:chPref val="3"/>
        </dgm:presLayoutVars>
      </dgm:prSet>
      <dgm:spPr/>
      <dgm:t>
        <a:bodyPr/>
        <a:lstStyle/>
        <a:p>
          <a:endParaRPr lang="es-ES"/>
        </a:p>
      </dgm:t>
    </dgm:pt>
    <dgm:pt modelId="{332E1165-0944-4552-A5D4-96D7CEEC5FFE}" type="pres">
      <dgm:prSet presAssocID="{4534CD82-8FFE-4E3E-BACF-35828BE81C79}" presName="level3hierChild" presStyleCnt="0"/>
      <dgm:spPr/>
    </dgm:pt>
    <dgm:pt modelId="{216EF57F-C691-44CC-9F92-AEACDF99C615}" type="pres">
      <dgm:prSet presAssocID="{C839629C-F5BA-470F-A2F9-6B028EEE3F12}" presName="conn2-1" presStyleLbl="parChTrans1D3" presStyleIdx="2" presStyleCnt="6"/>
      <dgm:spPr/>
      <dgm:t>
        <a:bodyPr/>
        <a:lstStyle/>
        <a:p>
          <a:endParaRPr lang="es-ES"/>
        </a:p>
      </dgm:t>
    </dgm:pt>
    <dgm:pt modelId="{E569B781-0D4D-46B9-BEB4-2EC2EBE273FD}" type="pres">
      <dgm:prSet presAssocID="{C839629C-F5BA-470F-A2F9-6B028EEE3F12}" presName="connTx" presStyleLbl="parChTrans1D3" presStyleIdx="2" presStyleCnt="6"/>
      <dgm:spPr/>
      <dgm:t>
        <a:bodyPr/>
        <a:lstStyle/>
        <a:p>
          <a:endParaRPr lang="es-ES"/>
        </a:p>
      </dgm:t>
    </dgm:pt>
    <dgm:pt modelId="{03B6EF26-F358-4204-8669-9BA8F9175CCD}" type="pres">
      <dgm:prSet presAssocID="{AE77B7D7-E389-462A-BBF0-48B01EB5AA4E}" presName="root2" presStyleCnt="0"/>
      <dgm:spPr/>
    </dgm:pt>
    <dgm:pt modelId="{293DCD61-FCC8-40E1-9566-A81D326D4911}" type="pres">
      <dgm:prSet presAssocID="{AE77B7D7-E389-462A-BBF0-48B01EB5AA4E}" presName="LevelTwoTextNode" presStyleLbl="node3" presStyleIdx="2" presStyleCnt="6" custScaleX="190830">
        <dgm:presLayoutVars>
          <dgm:chPref val="3"/>
        </dgm:presLayoutVars>
      </dgm:prSet>
      <dgm:spPr/>
      <dgm:t>
        <a:bodyPr/>
        <a:lstStyle/>
        <a:p>
          <a:endParaRPr lang="es-ES"/>
        </a:p>
      </dgm:t>
    </dgm:pt>
    <dgm:pt modelId="{A9E39290-3A5A-4FFD-988C-4AEC05246D53}" type="pres">
      <dgm:prSet presAssocID="{AE77B7D7-E389-462A-BBF0-48B01EB5AA4E}" presName="level3hierChild" presStyleCnt="0"/>
      <dgm:spPr/>
    </dgm:pt>
    <dgm:pt modelId="{F572057A-F560-4FC0-92D6-97267F06BBD6}" type="pres">
      <dgm:prSet presAssocID="{904EA983-6BD9-4BDA-85F0-6D6B2FDE3BA4}" presName="conn2-1" presStyleLbl="parChTrans1D4" presStyleIdx="0" presStyleCnt="5"/>
      <dgm:spPr/>
      <dgm:t>
        <a:bodyPr/>
        <a:lstStyle/>
        <a:p>
          <a:endParaRPr lang="es-ES"/>
        </a:p>
      </dgm:t>
    </dgm:pt>
    <dgm:pt modelId="{895D9431-B6B8-4D19-B343-A47A15BF3222}" type="pres">
      <dgm:prSet presAssocID="{904EA983-6BD9-4BDA-85F0-6D6B2FDE3BA4}" presName="connTx" presStyleLbl="parChTrans1D4" presStyleIdx="0" presStyleCnt="5"/>
      <dgm:spPr/>
      <dgm:t>
        <a:bodyPr/>
        <a:lstStyle/>
        <a:p>
          <a:endParaRPr lang="es-ES"/>
        </a:p>
      </dgm:t>
    </dgm:pt>
    <dgm:pt modelId="{F064B315-C90B-463E-BF81-5244FB47D2C6}" type="pres">
      <dgm:prSet presAssocID="{980D28D3-264F-446B-A9E2-B13B1FE1FE80}" presName="root2" presStyleCnt="0"/>
      <dgm:spPr/>
    </dgm:pt>
    <dgm:pt modelId="{1C7AEC4E-122B-4487-8BD3-CFC0C1463FCC}" type="pres">
      <dgm:prSet presAssocID="{980D28D3-264F-446B-A9E2-B13B1FE1FE80}" presName="LevelTwoTextNode" presStyleLbl="node4" presStyleIdx="0" presStyleCnt="5">
        <dgm:presLayoutVars>
          <dgm:chPref val="3"/>
        </dgm:presLayoutVars>
      </dgm:prSet>
      <dgm:spPr/>
      <dgm:t>
        <a:bodyPr/>
        <a:lstStyle/>
        <a:p>
          <a:endParaRPr lang="es-ES"/>
        </a:p>
      </dgm:t>
    </dgm:pt>
    <dgm:pt modelId="{D24C8D5C-3A77-43F1-802C-CA66EB2D4FAE}" type="pres">
      <dgm:prSet presAssocID="{980D28D3-264F-446B-A9E2-B13B1FE1FE80}" presName="level3hierChild" presStyleCnt="0"/>
      <dgm:spPr/>
    </dgm:pt>
    <dgm:pt modelId="{8BBEFBC9-8B21-4E46-BDC8-3B8892664677}" type="pres">
      <dgm:prSet presAssocID="{71595D16-8FDF-43A4-86C1-3561848E76C6}" presName="conn2-1" presStyleLbl="parChTrans1D4" presStyleIdx="1" presStyleCnt="5"/>
      <dgm:spPr/>
      <dgm:t>
        <a:bodyPr/>
        <a:lstStyle/>
        <a:p>
          <a:endParaRPr lang="es-ES"/>
        </a:p>
      </dgm:t>
    </dgm:pt>
    <dgm:pt modelId="{45A176B4-DC16-48D1-A91C-1C34C9A6948F}" type="pres">
      <dgm:prSet presAssocID="{71595D16-8FDF-43A4-86C1-3561848E76C6}" presName="connTx" presStyleLbl="parChTrans1D4" presStyleIdx="1" presStyleCnt="5"/>
      <dgm:spPr/>
      <dgm:t>
        <a:bodyPr/>
        <a:lstStyle/>
        <a:p>
          <a:endParaRPr lang="es-ES"/>
        </a:p>
      </dgm:t>
    </dgm:pt>
    <dgm:pt modelId="{BFA26B98-A153-474C-A52E-91B1461E8644}" type="pres">
      <dgm:prSet presAssocID="{E38178F6-78C4-47A7-AE39-2CECE36DB3C5}" presName="root2" presStyleCnt="0"/>
      <dgm:spPr/>
    </dgm:pt>
    <dgm:pt modelId="{93016D99-42FE-4E41-8614-14B47F5D759E}" type="pres">
      <dgm:prSet presAssocID="{E38178F6-78C4-47A7-AE39-2CECE36DB3C5}" presName="LevelTwoTextNode" presStyleLbl="node4" presStyleIdx="1" presStyleCnt="5">
        <dgm:presLayoutVars>
          <dgm:chPref val="3"/>
        </dgm:presLayoutVars>
      </dgm:prSet>
      <dgm:spPr/>
      <dgm:t>
        <a:bodyPr/>
        <a:lstStyle/>
        <a:p>
          <a:endParaRPr lang="es-ES"/>
        </a:p>
      </dgm:t>
    </dgm:pt>
    <dgm:pt modelId="{29006774-E65E-401F-B7C6-6D7E2D201CEC}" type="pres">
      <dgm:prSet presAssocID="{E38178F6-78C4-47A7-AE39-2CECE36DB3C5}" presName="level3hierChild" presStyleCnt="0"/>
      <dgm:spPr/>
    </dgm:pt>
    <dgm:pt modelId="{CFB0107E-BB89-407B-BFE4-CB377FDFB112}" type="pres">
      <dgm:prSet presAssocID="{FA1DE8ED-431F-488A-A3A6-72F2E987A501}" presName="conn2-1" presStyleLbl="parChTrans1D2" presStyleIdx="1" presStyleCnt="2"/>
      <dgm:spPr/>
      <dgm:t>
        <a:bodyPr/>
        <a:lstStyle/>
        <a:p>
          <a:endParaRPr lang="es-ES"/>
        </a:p>
      </dgm:t>
    </dgm:pt>
    <dgm:pt modelId="{D83F30DB-B5C8-41F8-B99C-4CCCC6EF98C5}" type="pres">
      <dgm:prSet presAssocID="{FA1DE8ED-431F-488A-A3A6-72F2E987A501}" presName="connTx" presStyleLbl="parChTrans1D2" presStyleIdx="1" presStyleCnt="2"/>
      <dgm:spPr/>
      <dgm:t>
        <a:bodyPr/>
        <a:lstStyle/>
        <a:p>
          <a:endParaRPr lang="es-ES"/>
        </a:p>
      </dgm:t>
    </dgm:pt>
    <dgm:pt modelId="{AE0F8751-71E0-407E-A568-25D59D41F961}" type="pres">
      <dgm:prSet presAssocID="{A2025701-6CF5-45FC-A597-5F35388F8F4D}" presName="root2" presStyleCnt="0"/>
      <dgm:spPr/>
    </dgm:pt>
    <dgm:pt modelId="{C3F7E028-1362-4382-B185-05E09BBB2B53}" type="pres">
      <dgm:prSet presAssocID="{A2025701-6CF5-45FC-A597-5F35388F8F4D}" presName="LevelTwoTextNode" presStyleLbl="node2" presStyleIdx="1" presStyleCnt="2">
        <dgm:presLayoutVars>
          <dgm:chPref val="3"/>
        </dgm:presLayoutVars>
      </dgm:prSet>
      <dgm:spPr/>
      <dgm:t>
        <a:bodyPr/>
        <a:lstStyle/>
        <a:p>
          <a:endParaRPr lang="es-ES"/>
        </a:p>
      </dgm:t>
    </dgm:pt>
    <dgm:pt modelId="{9E25DA44-995F-4E2F-B865-1FA0CD5ED35E}" type="pres">
      <dgm:prSet presAssocID="{A2025701-6CF5-45FC-A597-5F35388F8F4D}" presName="level3hierChild" presStyleCnt="0"/>
      <dgm:spPr/>
    </dgm:pt>
    <dgm:pt modelId="{C0CA387D-4434-45BD-A43E-422613A6AD92}" type="pres">
      <dgm:prSet presAssocID="{8978E263-2214-429F-9B71-49C75730AD82}" presName="conn2-1" presStyleLbl="parChTrans1D3" presStyleIdx="3" presStyleCnt="6"/>
      <dgm:spPr/>
      <dgm:t>
        <a:bodyPr/>
        <a:lstStyle/>
        <a:p>
          <a:endParaRPr lang="es-ES"/>
        </a:p>
      </dgm:t>
    </dgm:pt>
    <dgm:pt modelId="{844ADB83-44DC-4BF8-9685-B98BB57C5E54}" type="pres">
      <dgm:prSet presAssocID="{8978E263-2214-429F-9B71-49C75730AD82}" presName="connTx" presStyleLbl="parChTrans1D3" presStyleIdx="3" presStyleCnt="6"/>
      <dgm:spPr/>
      <dgm:t>
        <a:bodyPr/>
        <a:lstStyle/>
        <a:p>
          <a:endParaRPr lang="es-ES"/>
        </a:p>
      </dgm:t>
    </dgm:pt>
    <dgm:pt modelId="{EE56E5B1-4D68-48B5-A089-E491C593D8B6}" type="pres">
      <dgm:prSet presAssocID="{58D3BDB0-57ED-4C93-BD79-0AD0F761D9F2}" presName="root2" presStyleCnt="0"/>
      <dgm:spPr/>
    </dgm:pt>
    <dgm:pt modelId="{218913DC-62D2-4A61-AD48-EA012BEDC16E}" type="pres">
      <dgm:prSet presAssocID="{58D3BDB0-57ED-4C93-BD79-0AD0F761D9F2}" presName="LevelTwoTextNode" presStyleLbl="node3" presStyleIdx="3" presStyleCnt="6" custScaleX="190830">
        <dgm:presLayoutVars>
          <dgm:chPref val="3"/>
        </dgm:presLayoutVars>
      </dgm:prSet>
      <dgm:spPr/>
      <dgm:t>
        <a:bodyPr/>
        <a:lstStyle/>
        <a:p>
          <a:endParaRPr lang="es-ES"/>
        </a:p>
      </dgm:t>
    </dgm:pt>
    <dgm:pt modelId="{2720EB44-82F8-4612-A925-9ED5A8C89B73}" type="pres">
      <dgm:prSet presAssocID="{58D3BDB0-57ED-4C93-BD79-0AD0F761D9F2}" presName="level3hierChild" presStyleCnt="0"/>
      <dgm:spPr/>
    </dgm:pt>
    <dgm:pt modelId="{0C9F4DF0-A217-4555-8ADB-9EBBB8719D56}" type="pres">
      <dgm:prSet presAssocID="{620B1D93-A1B3-4DE6-9371-6EAA6EA6E848}" presName="conn2-1" presStyleLbl="parChTrans1D3" presStyleIdx="4" presStyleCnt="6"/>
      <dgm:spPr/>
      <dgm:t>
        <a:bodyPr/>
        <a:lstStyle/>
        <a:p>
          <a:endParaRPr lang="es-ES"/>
        </a:p>
      </dgm:t>
    </dgm:pt>
    <dgm:pt modelId="{E458CC44-84AE-4A07-BCAD-E02D5851BA78}" type="pres">
      <dgm:prSet presAssocID="{620B1D93-A1B3-4DE6-9371-6EAA6EA6E848}" presName="connTx" presStyleLbl="parChTrans1D3" presStyleIdx="4" presStyleCnt="6"/>
      <dgm:spPr/>
      <dgm:t>
        <a:bodyPr/>
        <a:lstStyle/>
        <a:p>
          <a:endParaRPr lang="es-ES"/>
        </a:p>
      </dgm:t>
    </dgm:pt>
    <dgm:pt modelId="{CF35D12D-E5EC-4807-BE49-3060544BD612}" type="pres">
      <dgm:prSet presAssocID="{38C13C1F-BC3B-4CD9-B894-D1F3B560CD6C}" presName="root2" presStyleCnt="0"/>
      <dgm:spPr/>
    </dgm:pt>
    <dgm:pt modelId="{94B8072E-F71D-4C56-9B4E-BDD651C315D9}" type="pres">
      <dgm:prSet presAssocID="{38C13C1F-BC3B-4CD9-B894-D1F3B560CD6C}" presName="LevelTwoTextNode" presStyleLbl="node3" presStyleIdx="4" presStyleCnt="6" custScaleX="190830">
        <dgm:presLayoutVars>
          <dgm:chPref val="3"/>
        </dgm:presLayoutVars>
      </dgm:prSet>
      <dgm:spPr/>
      <dgm:t>
        <a:bodyPr/>
        <a:lstStyle/>
        <a:p>
          <a:endParaRPr lang="es-ES"/>
        </a:p>
      </dgm:t>
    </dgm:pt>
    <dgm:pt modelId="{9E405DC2-9AB3-4D81-B436-55591D3B8A5B}" type="pres">
      <dgm:prSet presAssocID="{38C13C1F-BC3B-4CD9-B894-D1F3B560CD6C}" presName="level3hierChild" presStyleCnt="0"/>
      <dgm:spPr/>
    </dgm:pt>
    <dgm:pt modelId="{1B9830C6-27A3-47D2-96CE-A9698FC009C7}" type="pres">
      <dgm:prSet presAssocID="{7D44A552-EEB6-4E00-AF9B-57BC2546A5F1}" presName="conn2-1" presStyleLbl="parChTrans1D3" presStyleIdx="5" presStyleCnt="6"/>
      <dgm:spPr/>
      <dgm:t>
        <a:bodyPr/>
        <a:lstStyle/>
        <a:p>
          <a:endParaRPr lang="es-ES"/>
        </a:p>
      </dgm:t>
    </dgm:pt>
    <dgm:pt modelId="{FAB03EE5-A6C8-4E70-880C-AE3D0B92AE5F}" type="pres">
      <dgm:prSet presAssocID="{7D44A552-EEB6-4E00-AF9B-57BC2546A5F1}" presName="connTx" presStyleLbl="parChTrans1D3" presStyleIdx="5" presStyleCnt="6"/>
      <dgm:spPr/>
      <dgm:t>
        <a:bodyPr/>
        <a:lstStyle/>
        <a:p>
          <a:endParaRPr lang="es-ES"/>
        </a:p>
      </dgm:t>
    </dgm:pt>
    <dgm:pt modelId="{1F22F461-A129-4F60-A64A-93F09FFEABC2}" type="pres">
      <dgm:prSet presAssocID="{7EF16602-3CD8-4905-924E-5AF8DE43AA4E}" presName="root2" presStyleCnt="0"/>
      <dgm:spPr/>
    </dgm:pt>
    <dgm:pt modelId="{29C4FA70-1139-4EF7-A961-E9B8FC5C660B}" type="pres">
      <dgm:prSet presAssocID="{7EF16602-3CD8-4905-924E-5AF8DE43AA4E}" presName="LevelTwoTextNode" presStyleLbl="node3" presStyleIdx="5" presStyleCnt="6" custScaleX="190830">
        <dgm:presLayoutVars>
          <dgm:chPref val="3"/>
        </dgm:presLayoutVars>
      </dgm:prSet>
      <dgm:spPr/>
      <dgm:t>
        <a:bodyPr/>
        <a:lstStyle/>
        <a:p>
          <a:endParaRPr lang="es-ES"/>
        </a:p>
      </dgm:t>
    </dgm:pt>
    <dgm:pt modelId="{ECF8B7A4-DACD-4CD9-AA12-52DA4BA623D6}" type="pres">
      <dgm:prSet presAssocID="{7EF16602-3CD8-4905-924E-5AF8DE43AA4E}" presName="level3hierChild" presStyleCnt="0"/>
      <dgm:spPr/>
    </dgm:pt>
    <dgm:pt modelId="{E8534BC8-1150-44EB-A132-65B6FF7E3D19}" type="pres">
      <dgm:prSet presAssocID="{48BA6C96-FC60-4FE0-910C-F88A01414BCE}" presName="conn2-1" presStyleLbl="parChTrans1D4" presStyleIdx="2" presStyleCnt="5"/>
      <dgm:spPr/>
      <dgm:t>
        <a:bodyPr/>
        <a:lstStyle/>
        <a:p>
          <a:endParaRPr lang="es-ES"/>
        </a:p>
      </dgm:t>
    </dgm:pt>
    <dgm:pt modelId="{F5CD513C-A590-422C-850A-31C267A65937}" type="pres">
      <dgm:prSet presAssocID="{48BA6C96-FC60-4FE0-910C-F88A01414BCE}" presName="connTx" presStyleLbl="parChTrans1D4" presStyleIdx="2" presStyleCnt="5"/>
      <dgm:spPr/>
      <dgm:t>
        <a:bodyPr/>
        <a:lstStyle/>
        <a:p>
          <a:endParaRPr lang="es-ES"/>
        </a:p>
      </dgm:t>
    </dgm:pt>
    <dgm:pt modelId="{83741F95-203A-4D2C-8039-0DA2FCE5F0DE}" type="pres">
      <dgm:prSet presAssocID="{779819C7-9868-4831-A7DC-B491020F0C1D}" presName="root2" presStyleCnt="0"/>
      <dgm:spPr/>
    </dgm:pt>
    <dgm:pt modelId="{166D1B65-0C2B-481E-BCC0-C5F78773E779}" type="pres">
      <dgm:prSet presAssocID="{779819C7-9868-4831-A7DC-B491020F0C1D}" presName="LevelTwoTextNode" presStyleLbl="node4" presStyleIdx="2" presStyleCnt="5">
        <dgm:presLayoutVars>
          <dgm:chPref val="3"/>
        </dgm:presLayoutVars>
      </dgm:prSet>
      <dgm:spPr/>
      <dgm:t>
        <a:bodyPr/>
        <a:lstStyle/>
        <a:p>
          <a:endParaRPr lang="es-ES"/>
        </a:p>
      </dgm:t>
    </dgm:pt>
    <dgm:pt modelId="{E9BA9BC9-91A0-414C-AEC1-DB6DE2D4373D}" type="pres">
      <dgm:prSet presAssocID="{779819C7-9868-4831-A7DC-B491020F0C1D}" presName="level3hierChild" presStyleCnt="0"/>
      <dgm:spPr/>
    </dgm:pt>
    <dgm:pt modelId="{7F27A735-7842-4A64-BC84-44CE72AA0E9C}" type="pres">
      <dgm:prSet presAssocID="{50EDF230-DB86-40A3-A101-FD24528D75A4}" presName="conn2-1" presStyleLbl="parChTrans1D4" presStyleIdx="3" presStyleCnt="5"/>
      <dgm:spPr/>
      <dgm:t>
        <a:bodyPr/>
        <a:lstStyle/>
        <a:p>
          <a:endParaRPr lang="es-ES"/>
        </a:p>
      </dgm:t>
    </dgm:pt>
    <dgm:pt modelId="{E8732514-50E2-4930-B4DC-EFAD41D81CAC}" type="pres">
      <dgm:prSet presAssocID="{50EDF230-DB86-40A3-A101-FD24528D75A4}" presName="connTx" presStyleLbl="parChTrans1D4" presStyleIdx="3" presStyleCnt="5"/>
      <dgm:spPr/>
      <dgm:t>
        <a:bodyPr/>
        <a:lstStyle/>
        <a:p>
          <a:endParaRPr lang="es-ES"/>
        </a:p>
      </dgm:t>
    </dgm:pt>
    <dgm:pt modelId="{AE923DD0-B1E2-46C2-99E4-D2CC2F2FF79C}" type="pres">
      <dgm:prSet presAssocID="{A11FCF3E-17BB-47DF-95E3-215CF36E7937}" presName="root2" presStyleCnt="0"/>
      <dgm:spPr/>
    </dgm:pt>
    <dgm:pt modelId="{524E8438-23DB-4CB8-AE06-4DDABAE60D6B}" type="pres">
      <dgm:prSet presAssocID="{A11FCF3E-17BB-47DF-95E3-215CF36E7937}" presName="LevelTwoTextNode" presStyleLbl="node4" presStyleIdx="3" presStyleCnt="5">
        <dgm:presLayoutVars>
          <dgm:chPref val="3"/>
        </dgm:presLayoutVars>
      </dgm:prSet>
      <dgm:spPr/>
      <dgm:t>
        <a:bodyPr/>
        <a:lstStyle/>
        <a:p>
          <a:endParaRPr lang="es-ES"/>
        </a:p>
      </dgm:t>
    </dgm:pt>
    <dgm:pt modelId="{BF2FA78E-840B-49B0-890E-43DB4886BB0C}" type="pres">
      <dgm:prSet presAssocID="{A11FCF3E-17BB-47DF-95E3-215CF36E7937}" presName="level3hierChild" presStyleCnt="0"/>
      <dgm:spPr/>
    </dgm:pt>
    <dgm:pt modelId="{508D2C6F-B181-4F8B-8D1F-75D87C3936C8}" type="pres">
      <dgm:prSet presAssocID="{7B574638-B941-4D3D-BB45-0BEB720BE639}" presName="conn2-1" presStyleLbl="parChTrans1D4" presStyleIdx="4" presStyleCnt="5"/>
      <dgm:spPr/>
      <dgm:t>
        <a:bodyPr/>
        <a:lstStyle/>
        <a:p>
          <a:endParaRPr lang="es-ES"/>
        </a:p>
      </dgm:t>
    </dgm:pt>
    <dgm:pt modelId="{769BB3DC-89FE-48C6-9950-5F6891B950DA}" type="pres">
      <dgm:prSet presAssocID="{7B574638-B941-4D3D-BB45-0BEB720BE639}" presName="connTx" presStyleLbl="parChTrans1D4" presStyleIdx="4" presStyleCnt="5"/>
      <dgm:spPr/>
      <dgm:t>
        <a:bodyPr/>
        <a:lstStyle/>
        <a:p>
          <a:endParaRPr lang="es-ES"/>
        </a:p>
      </dgm:t>
    </dgm:pt>
    <dgm:pt modelId="{104731F0-1AB1-4A5F-BE35-B876AFF5EB25}" type="pres">
      <dgm:prSet presAssocID="{F23B30B6-429D-448F-BED9-0E911CD26ABB}" presName="root2" presStyleCnt="0"/>
      <dgm:spPr/>
    </dgm:pt>
    <dgm:pt modelId="{FB84435E-F8BD-469D-8BD1-7F181F441497}" type="pres">
      <dgm:prSet presAssocID="{F23B30B6-429D-448F-BED9-0E911CD26ABB}" presName="LevelTwoTextNode" presStyleLbl="node4" presStyleIdx="4" presStyleCnt="5">
        <dgm:presLayoutVars>
          <dgm:chPref val="3"/>
        </dgm:presLayoutVars>
      </dgm:prSet>
      <dgm:spPr/>
      <dgm:t>
        <a:bodyPr/>
        <a:lstStyle/>
        <a:p>
          <a:endParaRPr lang="es-ES"/>
        </a:p>
      </dgm:t>
    </dgm:pt>
    <dgm:pt modelId="{FEC3F54E-08E0-4663-A32B-78D12B580C14}" type="pres">
      <dgm:prSet presAssocID="{F23B30B6-429D-448F-BED9-0E911CD26ABB}" presName="level3hierChild" presStyleCnt="0"/>
      <dgm:spPr/>
    </dgm:pt>
  </dgm:ptLst>
  <dgm:cxnLst>
    <dgm:cxn modelId="{468BB29C-74EF-4FA5-9B64-6DAD761EBB17}" srcId="{AE77B7D7-E389-462A-BBF0-48B01EB5AA4E}" destId="{980D28D3-264F-446B-A9E2-B13B1FE1FE80}" srcOrd="0" destOrd="0" parTransId="{904EA983-6BD9-4BDA-85F0-6D6B2FDE3BA4}" sibTransId="{CB954EDF-B02A-46EF-93F1-AA6948337243}"/>
    <dgm:cxn modelId="{1342B74D-C259-4685-BE51-B6C294931919}" srcId="{A534FC6F-0910-4124-9CF1-7DE8D1A11C63}" destId="{AE77B7D7-E389-462A-BBF0-48B01EB5AA4E}" srcOrd="2" destOrd="0" parTransId="{C839629C-F5BA-470F-A2F9-6B028EEE3F12}" sibTransId="{7170A566-E461-4E13-BCD5-29C283E219AC}"/>
    <dgm:cxn modelId="{A22021D5-D2F4-43BF-9622-D2127AED63A7}" srcId="{BBE9F30F-2199-4238-AFFA-90A67AD7BDC4}" destId="{B98D5D71-C14D-474C-9DBD-29B689344600}" srcOrd="0" destOrd="0" parTransId="{2D7716E3-4A5C-4DEB-B375-BC9286718B5E}" sibTransId="{1A12CC70-E675-4FAE-8D06-C1FF3C4F82A8}"/>
    <dgm:cxn modelId="{0530F513-3A0F-440F-B3C2-F820BD803FF5}" type="presOf" srcId="{4534CD82-8FFE-4E3E-BACF-35828BE81C79}" destId="{EC8988A7-03F9-49A4-AE37-C8E470E0D5E5}" srcOrd="0" destOrd="0" presId="urn:microsoft.com/office/officeart/2005/8/layout/hierarchy2"/>
    <dgm:cxn modelId="{FA7B753F-9628-4C85-B1A0-143B2F739472}" type="presOf" srcId="{620B1D93-A1B3-4DE6-9371-6EAA6EA6E848}" destId="{E458CC44-84AE-4A07-BCAD-E02D5851BA78}" srcOrd="1" destOrd="0" presId="urn:microsoft.com/office/officeart/2005/8/layout/hierarchy2"/>
    <dgm:cxn modelId="{BDDB927D-ACF1-4E63-9491-49B2D46AB753}" srcId="{7EF16602-3CD8-4905-924E-5AF8DE43AA4E}" destId="{A11FCF3E-17BB-47DF-95E3-215CF36E7937}" srcOrd="1" destOrd="0" parTransId="{50EDF230-DB86-40A3-A101-FD24528D75A4}" sibTransId="{F8DC92F5-A34F-4501-8168-A93C6F38B6BD}"/>
    <dgm:cxn modelId="{E74223F8-0B77-46FA-928F-F5FE42DD28D7}" type="presOf" srcId="{7D44A552-EEB6-4E00-AF9B-57BC2546A5F1}" destId="{1B9830C6-27A3-47D2-96CE-A9698FC009C7}" srcOrd="0" destOrd="0" presId="urn:microsoft.com/office/officeart/2005/8/layout/hierarchy2"/>
    <dgm:cxn modelId="{3617105E-815A-4A8D-8037-884A0E54CD18}" type="presOf" srcId="{50EDF230-DB86-40A3-A101-FD24528D75A4}" destId="{7F27A735-7842-4A64-BC84-44CE72AA0E9C}" srcOrd="0" destOrd="0" presId="urn:microsoft.com/office/officeart/2005/8/layout/hierarchy2"/>
    <dgm:cxn modelId="{1D467EC3-0D74-4709-AF60-E52D0EF3D514}" srcId="{A534FC6F-0910-4124-9CF1-7DE8D1A11C63}" destId="{6D77FCD4-DC74-4C15-B831-752D95DB9944}" srcOrd="0" destOrd="0" parTransId="{9F369327-3E4A-4CD3-BE18-C656D7B10A7C}" sibTransId="{9DCDFD29-EDC3-439D-9F5C-A84F6470B4E7}"/>
    <dgm:cxn modelId="{72286EF8-C84C-4B96-94FA-2FA7A6CF00AC}" type="presOf" srcId="{620B1D93-A1B3-4DE6-9371-6EAA6EA6E848}" destId="{0C9F4DF0-A217-4555-8ADB-9EBBB8719D56}" srcOrd="0" destOrd="0" presId="urn:microsoft.com/office/officeart/2005/8/layout/hierarchy2"/>
    <dgm:cxn modelId="{56B44105-CD5E-42C4-AACB-BFE841E94578}" srcId="{A2025701-6CF5-45FC-A597-5F35388F8F4D}" destId="{58D3BDB0-57ED-4C93-BD79-0AD0F761D9F2}" srcOrd="0" destOrd="0" parTransId="{8978E263-2214-429F-9B71-49C75730AD82}" sibTransId="{91393FEB-5FC4-4FBA-A126-6794D25B359B}"/>
    <dgm:cxn modelId="{3B829EEE-2D5E-4FF7-9A69-1E3A15619F68}" type="presOf" srcId="{904EA983-6BD9-4BDA-85F0-6D6B2FDE3BA4}" destId="{F572057A-F560-4FC0-92D6-97267F06BBD6}" srcOrd="0" destOrd="0" presId="urn:microsoft.com/office/officeart/2005/8/layout/hierarchy2"/>
    <dgm:cxn modelId="{0F07CE09-209C-4ECE-B3FB-6335F57F08D7}" type="presOf" srcId="{BBE9F30F-2199-4238-AFFA-90A67AD7BDC4}" destId="{6CE110A2-D984-44E7-AE05-668462CE80BE}" srcOrd="0" destOrd="0" presId="urn:microsoft.com/office/officeart/2005/8/layout/hierarchy2"/>
    <dgm:cxn modelId="{80F4E284-FE92-4800-AE91-71F0BCDF07C6}" type="presOf" srcId="{9F369327-3E4A-4CD3-BE18-C656D7B10A7C}" destId="{5BA60EDA-B8BF-4F5A-AE43-A2106BEE35AA}" srcOrd="0" destOrd="0" presId="urn:microsoft.com/office/officeart/2005/8/layout/hierarchy2"/>
    <dgm:cxn modelId="{27F71226-CCB4-4827-A8D3-F1E0197DB03C}" type="presOf" srcId="{FA1DE8ED-431F-488A-A3A6-72F2E987A501}" destId="{D83F30DB-B5C8-41F8-B99C-4CCCC6EF98C5}" srcOrd="1" destOrd="0" presId="urn:microsoft.com/office/officeart/2005/8/layout/hierarchy2"/>
    <dgm:cxn modelId="{BA0C6A74-E7AD-48AB-858F-CF1EF529D38A}" srcId="{AE77B7D7-E389-462A-BBF0-48B01EB5AA4E}" destId="{E38178F6-78C4-47A7-AE39-2CECE36DB3C5}" srcOrd="1" destOrd="0" parTransId="{71595D16-8FDF-43A4-86C1-3561848E76C6}" sibTransId="{260E5A97-132D-41FE-A2C3-B82FCF817308}"/>
    <dgm:cxn modelId="{4CA6E229-3BB1-42CD-949A-5168808DB899}" type="presOf" srcId="{71595D16-8FDF-43A4-86C1-3561848E76C6}" destId="{8BBEFBC9-8B21-4E46-BDC8-3B8892664677}" srcOrd="0" destOrd="0" presId="urn:microsoft.com/office/officeart/2005/8/layout/hierarchy2"/>
    <dgm:cxn modelId="{D2198EB5-1976-470F-B2B0-92B3C272F3FE}" srcId="{A534FC6F-0910-4124-9CF1-7DE8D1A11C63}" destId="{4534CD82-8FFE-4E3E-BACF-35828BE81C79}" srcOrd="1" destOrd="0" parTransId="{C3D8EBFB-41B0-48AE-BECF-0E150106255B}" sibTransId="{DC5F1FC0-3918-43D1-AE26-CB8330D6FC6A}"/>
    <dgm:cxn modelId="{0D743327-C7BA-4F58-9501-A52746745F81}" type="presOf" srcId="{7B574638-B941-4D3D-BB45-0BEB720BE639}" destId="{508D2C6F-B181-4F8B-8D1F-75D87C3936C8}" srcOrd="0" destOrd="0" presId="urn:microsoft.com/office/officeart/2005/8/layout/hierarchy2"/>
    <dgm:cxn modelId="{A491127C-6ED0-4655-B2D2-843A81BFE857}" srcId="{A2025701-6CF5-45FC-A597-5F35388F8F4D}" destId="{7EF16602-3CD8-4905-924E-5AF8DE43AA4E}" srcOrd="2" destOrd="0" parTransId="{7D44A552-EEB6-4E00-AF9B-57BC2546A5F1}" sibTransId="{C5578B14-0655-4F92-BC62-9604D8092DCE}"/>
    <dgm:cxn modelId="{4BCB3FED-1EC7-4389-B4FB-A821DA30BD1A}" type="presOf" srcId="{8978E263-2214-429F-9B71-49C75730AD82}" destId="{844ADB83-44DC-4BF8-9685-B98BB57C5E54}" srcOrd="1" destOrd="0" presId="urn:microsoft.com/office/officeart/2005/8/layout/hierarchy2"/>
    <dgm:cxn modelId="{C65F58EF-B747-424C-BF47-B9944375478B}" type="presOf" srcId="{095180F6-F067-4E71-905E-1382287A48F8}" destId="{A24D9830-8AF7-425C-8C11-F7EB4CE881A7}" srcOrd="1" destOrd="0" presId="urn:microsoft.com/office/officeart/2005/8/layout/hierarchy2"/>
    <dgm:cxn modelId="{DDEC6DAA-2B5D-4A4A-83AD-DE4C57862035}" srcId="{B98D5D71-C14D-474C-9DBD-29B689344600}" destId="{A2025701-6CF5-45FC-A597-5F35388F8F4D}" srcOrd="1" destOrd="0" parTransId="{FA1DE8ED-431F-488A-A3A6-72F2E987A501}" sibTransId="{7D674EA4-CB5D-4BE4-8DA6-E6F0400E0D94}"/>
    <dgm:cxn modelId="{9E070CBB-D0DC-4C63-808B-ECF6DAB4EFEE}" type="presOf" srcId="{FA1DE8ED-431F-488A-A3A6-72F2E987A501}" destId="{CFB0107E-BB89-407B-BFE4-CB377FDFB112}" srcOrd="0" destOrd="0" presId="urn:microsoft.com/office/officeart/2005/8/layout/hierarchy2"/>
    <dgm:cxn modelId="{57BD2E93-CF9D-43CF-966B-F8CC00B97E61}" type="presOf" srcId="{C3D8EBFB-41B0-48AE-BECF-0E150106255B}" destId="{28371905-0209-4370-BB69-E4A0203FCD2D}" srcOrd="0" destOrd="0" presId="urn:microsoft.com/office/officeart/2005/8/layout/hierarchy2"/>
    <dgm:cxn modelId="{C41A21F0-A2C2-485C-A318-0FB30FEE52EC}" type="presOf" srcId="{980D28D3-264F-446B-A9E2-B13B1FE1FE80}" destId="{1C7AEC4E-122B-4487-8BD3-CFC0C1463FCC}" srcOrd="0" destOrd="0" presId="urn:microsoft.com/office/officeart/2005/8/layout/hierarchy2"/>
    <dgm:cxn modelId="{C67EAF74-BAAE-40D4-A0F3-6C5FB8FA9B95}" type="presOf" srcId="{48BA6C96-FC60-4FE0-910C-F88A01414BCE}" destId="{F5CD513C-A590-422C-850A-31C267A65937}" srcOrd="1" destOrd="0" presId="urn:microsoft.com/office/officeart/2005/8/layout/hierarchy2"/>
    <dgm:cxn modelId="{CA4AE5CC-72C3-4111-B8F0-0BA3395C86BF}" srcId="{7EF16602-3CD8-4905-924E-5AF8DE43AA4E}" destId="{779819C7-9868-4831-A7DC-B491020F0C1D}" srcOrd="0" destOrd="0" parTransId="{48BA6C96-FC60-4FE0-910C-F88A01414BCE}" sibTransId="{3B8DA5D8-40E1-496E-91DE-441588F4FCA9}"/>
    <dgm:cxn modelId="{BAC6A5E2-E8DC-415E-BC56-33750AECAC47}" type="presOf" srcId="{779819C7-9868-4831-A7DC-B491020F0C1D}" destId="{166D1B65-0C2B-481E-BCC0-C5F78773E779}" srcOrd="0" destOrd="0" presId="urn:microsoft.com/office/officeart/2005/8/layout/hierarchy2"/>
    <dgm:cxn modelId="{F3624D72-C5B3-4440-A002-B6249530ACED}" type="presOf" srcId="{C839629C-F5BA-470F-A2F9-6B028EEE3F12}" destId="{216EF57F-C691-44CC-9F92-AEACDF99C615}" srcOrd="0" destOrd="0" presId="urn:microsoft.com/office/officeart/2005/8/layout/hierarchy2"/>
    <dgm:cxn modelId="{3482B141-F9DE-4FF7-B25B-95010BD7B359}" type="presOf" srcId="{904EA983-6BD9-4BDA-85F0-6D6B2FDE3BA4}" destId="{895D9431-B6B8-4D19-B343-A47A15BF3222}" srcOrd="1" destOrd="0" presId="urn:microsoft.com/office/officeart/2005/8/layout/hierarchy2"/>
    <dgm:cxn modelId="{45C345A2-D568-4A79-B9E1-34497AE93C81}" type="presOf" srcId="{B98D5D71-C14D-474C-9DBD-29B689344600}" destId="{00468E9D-34A8-4710-BF46-30AFCDFF6101}" srcOrd="0" destOrd="0" presId="urn:microsoft.com/office/officeart/2005/8/layout/hierarchy2"/>
    <dgm:cxn modelId="{330D3ED7-6740-499D-93EA-362FE00BAB16}" srcId="{B98D5D71-C14D-474C-9DBD-29B689344600}" destId="{A534FC6F-0910-4124-9CF1-7DE8D1A11C63}" srcOrd="0" destOrd="0" parTransId="{095180F6-F067-4E71-905E-1382287A48F8}" sibTransId="{7E627C25-F393-4197-9F84-9726CE212C77}"/>
    <dgm:cxn modelId="{9E5868DC-1BAC-4163-AD7F-03D29BE2A5C0}" type="presOf" srcId="{71595D16-8FDF-43A4-86C1-3561848E76C6}" destId="{45A176B4-DC16-48D1-A91C-1C34C9A6948F}" srcOrd="1" destOrd="0" presId="urn:microsoft.com/office/officeart/2005/8/layout/hierarchy2"/>
    <dgm:cxn modelId="{670BF882-DF61-40C7-8DD5-02ED292670E3}" type="presOf" srcId="{8978E263-2214-429F-9B71-49C75730AD82}" destId="{C0CA387D-4434-45BD-A43E-422613A6AD92}" srcOrd="0" destOrd="0" presId="urn:microsoft.com/office/officeart/2005/8/layout/hierarchy2"/>
    <dgm:cxn modelId="{16A77682-2878-403E-9A00-F7A06B04A270}" type="presOf" srcId="{095180F6-F067-4E71-905E-1382287A48F8}" destId="{F2F985F2-B0A0-4533-B47E-224FC0EA6F86}" srcOrd="0" destOrd="0" presId="urn:microsoft.com/office/officeart/2005/8/layout/hierarchy2"/>
    <dgm:cxn modelId="{DE37F910-ACBF-4C5B-BB00-AADA8DD606EE}" type="presOf" srcId="{7EF16602-3CD8-4905-924E-5AF8DE43AA4E}" destId="{29C4FA70-1139-4EF7-A961-E9B8FC5C660B}" srcOrd="0" destOrd="0" presId="urn:microsoft.com/office/officeart/2005/8/layout/hierarchy2"/>
    <dgm:cxn modelId="{ABE2936A-EC73-4D6C-A8BC-A563EDCCD458}" type="presOf" srcId="{7B574638-B941-4D3D-BB45-0BEB720BE639}" destId="{769BB3DC-89FE-48C6-9950-5F6891B950DA}" srcOrd="1" destOrd="0" presId="urn:microsoft.com/office/officeart/2005/8/layout/hierarchy2"/>
    <dgm:cxn modelId="{2282316C-A25C-4F9D-954D-793B99FFA354}" type="presOf" srcId="{F23B30B6-429D-448F-BED9-0E911CD26ABB}" destId="{FB84435E-F8BD-469D-8BD1-7F181F441497}" srcOrd="0" destOrd="0" presId="urn:microsoft.com/office/officeart/2005/8/layout/hierarchy2"/>
    <dgm:cxn modelId="{335EAD32-A60C-4482-BDE9-73D879F10C51}" type="presOf" srcId="{E38178F6-78C4-47A7-AE39-2CECE36DB3C5}" destId="{93016D99-42FE-4E41-8614-14B47F5D759E}" srcOrd="0" destOrd="0" presId="urn:microsoft.com/office/officeart/2005/8/layout/hierarchy2"/>
    <dgm:cxn modelId="{E951A29F-396B-4579-8374-64279C90D597}" type="presOf" srcId="{48BA6C96-FC60-4FE0-910C-F88A01414BCE}" destId="{E8534BC8-1150-44EB-A132-65B6FF7E3D19}" srcOrd="0" destOrd="0" presId="urn:microsoft.com/office/officeart/2005/8/layout/hierarchy2"/>
    <dgm:cxn modelId="{DDBD9D78-D749-4615-9BB4-DA7D46436D45}" type="presOf" srcId="{AE77B7D7-E389-462A-BBF0-48B01EB5AA4E}" destId="{293DCD61-FCC8-40E1-9566-A81D326D4911}" srcOrd="0" destOrd="0" presId="urn:microsoft.com/office/officeart/2005/8/layout/hierarchy2"/>
    <dgm:cxn modelId="{6C1F5C25-BA29-410B-B0E3-F068E9302DC0}" type="presOf" srcId="{58D3BDB0-57ED-4C93-BD79-0AD0F761D9F2}" destId="{218913DC-62D2-4A61-AD48-EA012BEDC16E}" srcOrd="0" destOrd="0" presId="urn:microsoft.com/office/officeart/2005/8/layout/hierarchy2"/>
    <dgm:cxn modelId="{E8B90E00-6426-405A-B0C8-8333CFDB4BF1}" type="presOf" srcId="{A2025701-6CF5-45FC-A597-5F35388F8F4D}" destId="{C3F7E028-1362-4382-B185-05E09BBB2B53}" srcOrd="0" destOrd="0" presId="urn:microsoft.com/office/officeart/2005/8/layout/hierarchy2"/>
    <dgm:cxn modelId="{F856A474-8AD1-44BF-8611-4183A6906511}" type="presOf" srcId="{38C13C1F-BC3B-4CD9-B894-D1F3B560CD6C}" destId="{94B8072E-F71D-4C56-9B4E-BDD651C315D9}" srcOrd="0" destOrd="0" presId="urn:microsoft.com/office/officeart/2005/8/layout/hierarchy2"/>
    <dgm:cxn modelId="{CE20B92C-874E-4ED8-8EFD-E87F5ACE8F18}" type="presOf" srcId="{6D77FCD4-DC74-4C15-B831-752D95DB9944}" destId="{9C3715FF-F3C5-436E-B16C-415A70169943}" srcOrd="0" destOrd="0" presId="urn:microsoft.com/office/officeart/2005/8/layout/hierarchy2"/>
    <dgm:cxn modelId="{109E5834-510A-40ED-9761-1620F39B0943}" srcId="{7EF16602-3CD8-4905-924E-5AF8DE43AA4E}" destId="{F23B30B6-429D-448F-BED9-0E911CD26ABB}" srcOrd="2" destOrd="0" parTransId="{7B574638-B941-4D3D-BB45-0BEB720BE639}" sibTransId="{1AA34361-C2A5-4BCD-B123-FB209707BFF5}"/>
    <dgm:cxn modelId="{689CA79F-D2CE-4D1E-8867-3402A0562EC7}" type="presOf" srcId="{A534FC6F-0910-4124-9CF1-7DE8D1A11C63}" destId="{748CA56D-D9BC-4889-9CCC-E6E06EF3127B}" srcOrd="0" destOrd="0" presId="urn:microsoft.com/office/officeart/2005/8/layout/hierarchy2"/>
    <dgm:cxn modelId="{F9F52DA0-D542-49C5-8EA3-4EC0EF7317BA}" srcId="{A2025701-6CF5-45FC-A597-5F35388F8F4D}" destId="{38C13C1F-BC3B-4CD9-B894-D1F3B560CD6C}" srcOrd="1" destOrd="0" parTransId="{620B1D93-A1B3-4DE6-9371-6EAA6EA6E848}" sibTransId="{DF3BA53B-7466-4D95-9009-FB98310BE98D}"/>
    <dgm:cxn modelId="{3461E21C-4730-4CAA-A7AA-6814077F8513}" type="presOf" srcId="{7D44A552-EEB6-4E00-AF9B-57BC2546A5F1}" destId="{FAB03EE5-A6C8-4E70-880C-AE3D0B92AE5F}" srcOrd="1" destOrd="0" presId="urn:microsoft.com/office/officeart/2005/8/layout/hierarchy2"/>
    <dgm:cxn modelId="{72D03EEA-DE86-4CCC-B373-334D2FDCA2F8}" type="presOf" srcId="{9F369327-3E4A-4CD3-BE18-C656D7B10A7C}" destId="{C5384568-5F3A-41BB-8CD5-173ED44B5A87}" srcOrd="1" destOrd="0" presId="urn:microsoft.com/office/officeart/2005/8/layout/hierarchy2"/>
    <dgm:cxn modelId="{D7F44151-8865-4DB0-B423-AB897B964D73}" type="presOf" srcId="{A11FCF3E-17BB-47DF-95E3-215CF36E7937}" destId="{524E8438-23DB-4CB8-AE06-4DDABAE60D6B}" srcOrd="0" destOrd="0" presId="urn:microsoft.com/office/officeart/2005/8/layout/hierarchy2"/>
    <dgm:cxn modelId="{236E1E95-91CC-4CCB-99B1-1EB6D127B1CE}" type="presOf" srcId="{50EDF230-DB86-40A3-A101-FD24528D75A4}" destId="{E8732514-50E2-4930-B4DC-EFAD41D81CAC}" srcOrd="1" destOrd="0" presId="urn:microsoft.com/office/officeart/2005/8/layout/hierarchy2"/>
    <dgm:cxn modelId="{B6D685EB-3A64-43C3-ACEC-85C7B6061988}" type="presOf" srcId="{C3D8EBFB-41B0-48AE-BECF-0E150106255B}" destId="{2FE4AAF3-AA30-4FC8-AECC-DF003564FE1E}" srcOrd="1" destOrd="0" presId="urn:microsoft.com/office/officeart/2005/8/layout/hierarchy2"/>
    <dgm:cxn modelId="{1CE44891-0DCC-4295-8F9D-51B45EED6230}" type="presOf" srcId="{C839629C-F5BA-470F-A2F9-6B028EEE3F12}" destId="{E569B781-0D4D-46B9-BEB4-2EC2EBE273FD}" srcOrd="1" destOrd="0" presId="urn:microsoft.com/office/officeart/2005/8/layout/hierarchy2"/>
    <dgm:cxn modelId="{BB906136-69D3-4D83-BA91-A31EA2F4116D}" type="presParOf" srcId="{6CE110A2-D984-44E7-AE05-668462CE80BE}" destId="{A24D12C1-9629-40A0-8752-9692B86EF1F3}" srcOrd="0" destOrd="0" presId="urn:microsoft.com/office/officeart/2005/8/layout/hierarchy2"/>
    <dgm:cxn modelId="{A5429EC4-D52E-4C41-A74D-522D60D554BD}" type="presParOf" srcId="{A24D12C1-9629-40A0-8752-9692B86EF1F3}" destId="{00468E9D-34A8-4710-BF46-30AFCDFF6101}" srcOrd="0" destOrd="0" presId="urn:microsoft.com/office/officeart/2005/8/layout/hierarchy2"/>
    <dgm:cxn modelId="{5E45FCE5-B37E-41E1-8E7D-0851E20ABF22}" type="presParOf" srcId="{A24D12C1-9629-40A0-8752-9692B86EF1F3}" destId="{2F569E24-2F59-4AB9-9281-0FE01DC4E31C}" srcOrd="1" destOrd="0" presId="urn:microsoft.com/office/officeart/2005/8/layout/hierarchy2"/>
    <dgm:cxn modelId="{14F054EA-A64B-4F77-97B6-156812EE86FC}" type="presParOf" srcId="{2F569E24-2F59-4AB9-9281-0FE01DC4E31C}" destId="{F2F985F2-B0A0-4533-B47E-224FC0EA6F86}" srcOrd="0" destOrd="0" presId="urn:microsoft.com/office/officeart/2005/8/layout/hierarchy2"/>
    <dgm:cxn modelId="{F31A7801-E03A-4C03-B222-D8D348658CCF}" type="presParOf" srcId="{F2F985F2-B0A0-4533-B47E-224FC0EA6F86}" destId="{A24D9830-8AF7-425C-8C11-F7EB4CE881A7}" srcOrd="0" destOrd="0" presId="urn:microsoft.com/office/officeart/2005/8/layout/hierarchy2"/>
    <dgm:cxn modelId="{7633E61C-6406-4DA6-82F0-59E7ED505BEF}" type="presParOf" srcId="{2F569E24-2F59-4AB9-9281-0FE01DC4E31C}" destId="{51534D7A-CE25-43CF-85F7-E4B73EFEBDA9}" srcOrd="1" destOrd="0" presId="urn:microsoft.com/office/officeart/2005/8/layout/hierarchy2"/>
    <dgm:cxn modelId="{6521C18A-A86F-4176-B917-033A200D5929}" type="presParOf" srcId="{51534D7A-CE25-43CF-85F7-E4B73EFEBDA9}" destId="{748CA56D-D9BC-4889-9CCC-E6E06EF3127B}" srcOrd="0" destOrd="0" presId="urn:microsoft.com/office/officeart/2005/8/layout/hierarchy2"/>
    <dgm:cxn modelId="{DA8F3911-0DEC-4E21-8DE8-7AC5EAAFF6E6}" type="presParOf" srcId="{51534D7A-CE25-43CF-85F7-E4B73EFEBDA9}" destId="{9DB19DC7-4C11-4649-8B49-429BA94E730B}" srcOrd="1" destOrd="0" presId="urn:microsoft.com/office/officeart/2005/8/layout/hierarchy2"/>
    <dgm:cxn modelId="{79626A62-2092-42D8-B517-C2E5113A137D}" type="presParOf" srcId="{9DB19DC7-4C11-4649-8B49-429BA94E730B}" destId="{5BA60EDA-B8BF-4F5A-AE43-A2106BEE35AA}" srcOrd="0" destOrd="0" presId="urn:microsoft.com/office/officeart/2005/8/layout/hierarchy2"/>
    <dgm:cxn modelId="{493AF5D0-F1DD-42AD-8490-18296AB7D9DA}" type="presParOf" srcId="{5BA60EDA-B8BF-4F5A-AE43-A2106BEE35AA}" destId="{C5384568-5F3A-41BB-8CD5-173ED44B5A87}" srcOrd="0" destOrd="0" presId="urn:microsoft.com/office/officeart/2005/8/layout/hierarchy2"/>
    <dgm:cxn modelId="{273C8B0F-570C-424D-B70F-BDF3A5FE5F6C}" type="presParOf" srcId="{9DB19DC7-4C11-4649-8B49-429BA94E730B}" destId="{973A3E0D-7C17-4458-B5D8-893EB37C243D}" srcOrd="1" destOrd="0" presId="urn:microsoft.com/office/officeart/2005/8/layout/hierarchy2"/>
    <dgm:cxn modelId="{DD0B9289-E84A-4E6A-8253-696453D7F12D}" type="presParOf" srcId="{973A3E0D-7C17-4458-B5D8-893EB37C243D}" destId="{9C3715FF-F3C5-436E-B16C-415A70169943}" srcOrd="0" destOrd="0" presId="urn:microsoft.com/office/officeart/2005/8/layout/hierarchy2"/>
    <dgm:cxn modelId="{0593E0AD-80F3-429E-B63A-263C5B73F9CF}" type="presParOf" srcId="{973A3E0D-7C17-4458-B5D8-893EB37C243D}" destId="{7BDFE789-CFC1-4315-907A-F7A83AB5DFC3}" srcOrd="1" destOrd="0" presId="urn:microsoft.com/office/officeart/2005/8/layout/hierarchy2"/>
    <dgm:cxn modelId="{C3752262-6346-4D2A-B754-A50B243B71AE}" type="presParOf" srcId="{9DB19DC7-4C11-4649-8B49-429BA94E730B}" destId="{28371905-0209-4370-BB69-E4A0203FCD2D}" srcOrd="2" destOrd="0" presId="urn:microsoft.com/office/officeart/2005/8/layout/hierarchy2"/>
    <dgm:cxn modelId="{7F3D2A8E-6E99-4677-B203-D976DFB4DC0E}" type="presParOf" srcId="{28371905-0209-4370-BB69-E4A0203FCD2D}" destId="{2FE4AAF3-AA30-4FC8-AECC-DF003564FE1E}" srcOrd="0" destOrd="0" presId="urn:microsoft.com/office/officeart/2005/8/layout/hierarchy2"/>
    <dgm:cxn modelId="{BCBC897C-7B71-42D4-A4A2-C4F347D550C4}" type="presParOf" srcId="{9DB19DC7-4C11-4649-8B49-429BA94E730B}" destId="{37C0D320-5064-4CB6-BE26-3A4651417C2E}" srcOrd="3" destOrd="0" presId="urn:microsoft.com/office/officeart/2005/8/layout/hierarchy2"/>
    <dgm:cxn modelId="{BCC0738D-2B81-42F1-A023-1508B07BD96F}" type="presParOf" srcId="{37C0D320-5064-4CB6-BE26-3A4651417C2E}" destId="{EC8988A7-03F9-49A4-AE37-C8E470E0D5E5}" srcOrd="0" destOrd="0" presId="urn:microsoft.com/office/officeart/2005/8/layout/hierarchy2"/>
    <dgm:cxn modelId="{D16A2855-4D5B-4E0A-9F05-44172825BC56}" type="presParOf" srcId="{37C0D320-5064-4CB6-BE26-3A4651417C2E}" destId="{332E1165-0944-4552-A5D4-96D7CEEC5FFE}" srcOrd="1" destOrd="0" presId="urn:microsoft.com/office/officeart/2005/8/layout/hierarchy2"/>
    <dgm:cxn modelId="{428082E6-ADE5-4879-BF64-5B793A2AF3B3}" type="presParOf" srcId="{9DB19DC7-4C11-4649-8B49-429BA94E730B}" destId="{216EF57F-C691-44CC-9F92-AEACDF99C615}" srcOrd="4" destOrd="0" presId="urn:microsoft.com/office/officeart/2005/8/layout/hierarchy2"/>
    <dgm:cxn modelId="{FDCC9334-CEEC-41CF-96C3-524E2E7C0B43}" type="presParOf" srcId="{216EF57F-C691-44CC-9F92-AEACDF99C615}" destId="{E569B781-0D4D-46B9-BEB4-2EC2EBE273FD}" srcOrd="0" destOrd="0" presId="urn:microsoft.com/office/officeart/2005/8/layout/hierarchy2"/>
    <dgm:cxn modelId="{A6AA5548-5496-419B-98BC-2651C537E513}" type="presParOf" srcId="{9DB19DC7-4C11-4649-8B49-429BA94E730B}" destId="{03B6EF26-F358-4204-8669-9BA8F9175CCD}" srcOrd="5" destOrd="0" presId="urn:microsoft.com/office/officeart/2005/8/layout/hierarchy2"/>
    <dgm:cxn modelId="{087A0B39-72BF-4D2C-B83C-DE4FEE04E905}" type="presParOf" srcId="{03B6EF26-F358-4204-8669-9BA8F9175CCD}" destId="{293DCD61-FCC8-40E1-9566-A81D326D4911}" srcOrd="0" destOrd="0" presId="urn:microsoft.com/office/officeart/2005/8/layout/hierarchy2"/>
    <dgm:cxn modelId="{6127F8A4-748E-4149-9ABA-2E32DECF5C79}" type="presParOf" srcId="{03B6EF26-F358-4204-8669-9BA8F9175CCD}" destId="{A9E39290-3A5A-4FFD-988C-4AEC05246D53}" srcOrd="1" destOrd="0" presId="urn:microsoft.com/office/officeart/2005/8/layout/hierarchy2"/>
    <dgm:cxn modelId="{8A1DEE69-FA32-4C6D-BCE2-727F2766139F}" type="presParOf" srcId="{A9E39290-3A5A-4FFD-988C-4AEC05246D53}" destId="{F572057A-F560-4FC0-92D6-97267F06BBD6}" srcOrd="0" destOrd="0" presId="urn:microsoft.com/office/officeart/2005/8/layout/hierarchy2"/>
    <dgm:cxn modelId="{427D4148-3256-4439-8DC2-AAF837DBBE2B}" type="presParOf" srcId="{F572057A-F560-4FC0-92D6-97267F06BBD6}" destId="{895D9431-B6B8-4D19-B343-A47A15BF3222}" srcOrd="0" destOrd="0" presId="urn:microsoft.com/office/officeart/2005/8/layout/hierarchy2"/>
    <dgm:cxn modelId="{C12B5164-F308-431B-ADA0-2A560D564161}" type="presParOf" srcId="{A9E39290-3A5A-4FFD-988C-4AEC05246D53}" destId="{F064B315-C90B-463E-BF81-5244FB47D2C6}" srcOrd="1" destOrd="0" presId="urn:microsoft.com/office/officeart/2005/8/layout/hierarchy2"/>
    <dgm:cxn modelId="{6E7BC152-AED4-45C8-B0CB-1D49CFC1546C}" type="presParOf" srcId="{F064B315-C90B-463E-BF81-5244FB47D2C6}" destId="{1C7AEC4E-122B-4487-8BD3-CFC0C1463FCC}" srcOrd="0" destOrd="0" presId="urn:microsoft.com/office/officeart/2005/8/layout/hierarchy2"/>
    <dgm:cxn modelId="{1E9A1541-C191-4C71-9CDB-07F6E213C019}" type="presParOf" srcId="{F064B315-C90B-463E-BF81-5244FB47D2C6}" destId="{D24C8D5C-3A77-43F1-802C-CA66EB2D4FAE}" srcOrd="1" destOrd="0" presId="urn:microsoft.com/office/officeart/2005/8/layout/hierarchy2"/>
    <dgm:cxn modelId="{78004E9D-EEAF-408C-A6FE-C90019E163BF}" type="presParOf" srcId="{A9E39290-3A5A-4FFD-988C-4AEC05246D53}" destId="{8BBEFBC9-8B21-4E46-BDC8-3B8892664677}" srcOrd="2" destOrd="0" presId="urn:microsoft.com/office/officeart/2005/8/layout/hierarchy2"/>
    <dgm:cxn modelId="{FA94A52A-B4A2-48D4-9E89-8F5732859EF6}" type="presParOf" srcId="{8BBEFBC9-8B21-4E46-BDC8-3B8892664677}" destId="{45A176B4-DC16-48D1-A91C-1C34C9A6948F}" srcOrd="0" destOrd="0" presId="urn:microsoft.com/office/officeart/2005/8/layout/hierarchy2"/>
    <dgm:cxn modelId="{62C12CF9-04BC-4426-AE7B-DF409567A9A5}" type="presParOf" srcId="{A9E39290-3A5A-4FFD-988C-4AEC05246D53}" destId="{BFA26B98-A153-474C-A52E-91B1461E8644}" srcOrd="3" destOrd="0" presId="urn:microsoft.com/office/officeart/2005/8/layout/hierarchy2"/>
    <dgm:cxn modelId="{9C8127ED-B95E-4C03-B40E-73F417A9879E}" type="presParOf" srcId="{BFA26B98-A153-474C-A52E-91B1461E8644}" destId="{93016D99-42FE-4E41-8614-14B47F5D759E}" srcOrd="0" destOrd="0" presId="urn:microsoft.com/office/officeart/2005/8/layout/hierarchy2"/>
    <dgm:cxn modelId="{9FBAE051-F12F-4F78-A087-4076288E3BFD}" type="presParOf" srcId="{BFA26B98-A153-474C-A52E-91B1461E8644}" destId="{29006774-E65E-401F-B7C6-6D7E2D201CEC}" srcOrd="1" destOrd="0" presId="urn:microsoft.com/office/officeart/2005/8/layout/hierarchy2"/>
    <dgm:cxn modelId="{5C567FDC-1865-40FA-BFB3-E8A966FD24C6}" type="presParOf" srcId="{2F569E24-2F59-4AB9-9281-0FE01DC4E31C}" destId="{CFB0107E-BB89-407B-BFE4-CB377FDFB112}" srcOrd="2" destOrd="0" presId="urn:microsoft.com/office/officeart/2005/8/layout/hierarchy2"/>
    <dgm:cxn modelId="{887BA218-5370-445E-A150-43CAE7F8DB62}" type="presParOf" srcId="{CFB0107E-BB89-407B-BFE4-CB377FDFB112}" destId="{D83F30DB-B5C8-41F8-B99C-4CCCC6EF98C5}" srcOrd="0" destOrd="0" presId="urn:microsoft.com/office/officeart/2005/8/layout/hierarchy2"/>
    <dgm:cxn modelId="{DAF1D455-C5FA-47B4-8C6E-5CCF3177A70F}" type="presParOf" srcId="{2F569E24-2F59-4AB9-9281-0FE01DC4E31C}" destId="{AE0F8751-71E0-407E-A568-25D59D41F961}" srcOrd="3" destOrd="0" presId="urn:microsoft.com/office/officeart/2005/8/layout/hierarchy2"/>
    <dgm:cxn modelId="{75B84BD1-A4A5-4677-A880-7441D35E37DD}" type="presParOf" srcId="{AE0F8751-71E0-407E-A568-25D59D41F961}" destId="{C3F7E028-1362-4382-B185-05E09BBB2B53}" srcOrd="0" destOrd="0" presId="urn:microsoft.com/office/officeart/2005/8/layout/hierarchy2"/>
    <dgm:cxn modelId="{999D8A1F-6FFC-4FA8-90EA-FAD3CAF11379}" type="presParOf" srcId="{AE0F8751-71E0-407E-A568-25D59D41F961}" destId="{9E25DA44-995F-4E2F-B865-1FA0CD5ED35E}" srcOrd="1" destOrd="0" presId="urn:microsoft.com/office/officeart/2005/8/layout/hierarchy2"/>
    <dgm:cxn modelId="{DA89F615-FA2C-4CD8-BA68-2DA70C08EF26}" type="presParOf" srcId="{9E25DA44-995F-4E2F-B865-1FA0CD5ED35E}" destId="{C0CA387D-4434-45BD-A43E-422613A6AD92}" srcOrd="0" destOrd="0" presId="urn:microsoft.com/office/officeart/2005/8/layout/hierarchy2"/>
    <dgm:cxn modelId="{2A2AFE64-D13B-4CAE-B9F6-A3494AF59C7E}" type="presParOf" srcId="{C0CA387D-4434-45BD-A43E-422613A6AD92}" destId="{844ADB83-44DC-4BF8-9685-B98BB57C5E54}" srcOrd="0" destOrd="0" presId="urn:microsoft.com/office/officeart/2005/8/layout/hierarchy2"/>
    <dgm:cxn modelId="{B8196337-894C-4DBB-B8F5-6F7BE73E27E4}" type="presParOf" srcId="{9E25DA44-995F-4E2F-B865-1FA0CD5ED35E}" destId="{EE56E5B1-4D68-48B5-A089-E491C593D8B6}" srcOrd="1" destOrd="0" presId="urn:microsoft.com/office/officeart/2005/8/layout/hierarchy2"/>
    <dgm:cxn modelId="{1F8C28DF-2C00-4A2B-9412-F440D7C747FA}" type="presParOf" srcId="{EE56E5B1-4D68-48B5-A089-E491C593D8B6}" destId="{218913DC-62D2-4A61-AD48-EA012BEDC16E}" srcOrd="0" destOrd="0" presId="urn:microsoft.com/office/officeart/2005/8/layout/hierarchy2"/>
    <dgm:cxn modelId="{9785979B-3961-44FF-8C10-5C32B81CCC4D}" type="presParOf" srcId="{EE56E5B1-4D68-48B5-A089-E491C593D8B6}" destId="{2720EB44-82F8-4612-A925-9ED5A8C89B73}" srcOrd="1" destOrd="0" presId="urn:microsoft.com/office/officeart/2005/8/layout/hierarchy2"/>
    <dgm:cxn modelId="{588D41AB-D320-4B03-8B38-8AA282226B2C}" type="presParOf" srcId="{9E25DA44-995F-4E2F-B865-1FA0CD5ED35E}" destId="{0C9F4DF0-A217-4555-8ADB-9EBBB8719D56}" srcOrd="2" destOrd="0" presId="urn:microsoft.com/office/officeart/2005/8/layout/hierarchy2"/>
    <dgm:cxn modelId="{6114731A-D63D-429D-943D-6C9E85CDE937}" type="presParOf" srcId="{0C9F4DF0-A217-4555-8ADB-9EBBB8719D56}" destId="{E458CC44-84AE-4A07-BCAD-E02D5851BA78}" srcOrd="0" destOrd="0" presId="urn:microsoft.com/office/officeart/2005/8/layout/hierarchy2"/>
    <dgm:cxn modelId="{991BC9F0-FAC2-4D20-B85A-1BE36E98AF71}" type="presParOf" srcId="{9E25DA44-995F-4E2F-B865-1FA0CD5ED35E}" destId="{CF35D12D-E5EC-4807-BE49-3060544BD612}" srcOrd="3" destOrd="0" presId="urn:microsoft.com/office/officeart/2005/8/layout/hierarchy2"/>
    <dgm:cxn modelId="{380A74F3-F124-4F14-A326-DA0A3D515F93}" type="presParOf" srcId="{CF35D12D-E5EC-4807-BE49-3060544BD612}" destId="{94B8072E-F71D-4C56-9B4E-BDD651C315D9}" srcOrd="0" destOrd="0" presId="urn:microsoft.com/office/officeart/2005/8/layout/hierarchy2"/>
    <dgm:cxn modelId="{EEF1A2C3-3C6C-4FA1-848D-F26548BF6D3E}" type="presParOf" srcId="{CF35D12D-E5EC-4807-BE49-3060544BD612}" destId="{9E405DC2-9AB3-4D81-B436-55591D3B8A5B}" srcOrd="1" destOrd="0" presId="urn:microsoft.com/office/officeart/2005/8/layout/hierarchy2"/>
    <dgm:cxn modelId="{42F635BA-F30E-46E0-A330-EAD5EECC5916}" type="presParOf" srcId="{9E25DA44-995F-4E2F-B865-1FA0CD5ED35E}" destId="{1B9830C6-27A3-47D2-96CE-A9698FC009C7}" srcOrd="4" destOrd="0" presId="urn:microsoft.com/office/officeart/2005/8/layout/hierarchy2"/>
    <dgm:cxn modelId="{70FD2861-A5D5-4ACC-9FFE-664AB3CFB7A5}" type="presParOf" srcId="{1B9830C6-27A3-47D2-96CE-A9698FC009C7}" destId="{FAB03EE5-A6C8-4E70-880C-AE3D0B92AE5F}" srcOrd="0" destOrd="0" presId="urn:microsoft.com/office/officeart/2005/8/layout/hierarchy2"/>
    <dgm:cxn modelId="{ED1C907F-4865-4A05-86FF-646EB7575A5A}" type="presParOf" srcId="{9E25DA44-995F-4E2F-B865-1FA0CD5ED35E}" destId="{1F22F461-A129-4F60-A64A-93F09FFEABC2}" srcOrd="5" destOrd="0" presId="urn:microsoft.com/office/officeart/2005/8/layout/hierarchy2"/>
    <dgm:cxn modelId="{31D1E9B3-C048-43D6-BACF-8AD1152B44D8}" type="presParOf" srcId="{1F22F461-A129-4F60-A64A-93F09FFEABC2}" destId="{29C4FA70-1139-4EF7-A961-E9B8FC5C660B}" srcOrd="0" destOrd="0" presId="urn:microsoft.com/office/officeart/2005/8/layout/hierarchy2"/>
    <dgm:cxn modelId="{94C3E0E8-99C5-497C-9150-B1A96183DAF8}" type="presParOf" srcId="{1F22F461-A129-4F60-A64A-93F09FFEABC2}" destId="{ECF8B7A4-DACD-4CD9-AA12-52DA4BA623D6}" srcOrd="1" destOrd="0" presId="urn:microsoft.com/office/officeart/2005/8/layout/hierarchy2"/>
    <dgm:cxn modelId="{F1B844B8-24C1-42C6-AF9C-3904B702E953}" type="presParOf" srcId="{ECF8B7A4-DACD-4CD9-AA12-52DA4BA623D6}" destId="{E8534BC8-1150-44EB-A132-65B6FF7E3D19}" srcOrd="0" destOrd="0" presId="urn:microsoft.com/office/officeart/2005/8/layout/hierarchy2"/>
    <dgm:cxn modelId="{56AA2A94-FA4B-474C-AB9B-8A384AF945D4}" type="presParOf" srcId="{E8534BC8-1150-44EB-A132-65B6FF7E3D19}" destId="{F5CD513C-A590-422C-850A-31C267A65937}" srcOrd="0" destOrd="0" presId="urn:microsoft.com/office/officeart/2005/8/layout/hierarchy2"/>
    <dgm:cxn modelId="{C0A6F188-B795-46F1-BF26-087092D4F1F8}" type="presParOf" srcId="{ECF8B7A4-DACD-4CD9-AA12-52DA4BA623D6}" destId="{83741F95-203A-4D2C-8039-0DA2FCE5F0DE}" srcOrd="1" destOrd="0" presId="urn:microsoft.com/office/officeart/2005/8/layout/hierarchy2"/>
    <dgm:cxn modelId="{96CD2B28-F164-46CD-B56F-CC6A875B56B9}" type="presParOf" srcId="{83741F95-203A-4D2C-8039-0DA2FCE5F0DE}" destId="{166D1B65-0C2B-481E-BCC0-C5F78773E779}" srcOrd="0" destOrd="0" presId="urn:microsoft.com/office/officeart/2005/8/layout/hierarchy2"/>
    <dgm:cxn modelId="{3FC221A8-5DF1-4E35-9620-78C2776C4FB8}" type="presParOf" srcId="{83741F95-203A-4D2C-8039-0DA2FCE5F0DE}" destId="{E9BA9BC9-91A0-414C-AEC1-DB6DE2D4373D}" srcOrd="1" destOrd="0" presId="urn:microsoft.com/office/officeart/2005/8/layout/hierarchy2"/>
    <dgm:cxn modelId="{E3E6749D-155C-4E00-989F-55B05B9C1D9E}" type="presParOf" srcId="{ECF8B7A4-DACD-4CD9-AA12-52DA4BA623D6}" destId="{7F27A735-7842-4A64-BC84-44CE72AA0E9C}" srcOrd="2" destOrd="0" presId="urn:microsoft.com/office/officeart/2005/8/layout/hierarchy2"/>
    <dgm:cxn modelId="{6A9FCDB8-B747-47E9-9B78-6B84CE9B1453}" type="presParOf" srcId="{7F27A735-7842-4A64-BC84-44CE72AA0E9C}" destId="{E8732514-50E2-4930-B4DC-EFAD41D81CAC}" srcOrd="0" destOrd="0" presId="urn:microsoft.com/office/officeart/2005/8/layout/hierarchy2"/>
    <dgm:cxn modelId="{31B575BA-39F1-4A4C-8B86-513953F86A98}" type="presParOf" srcId="{ECF8B7A4-DACD-4CD9-AA12-52DA4BA623D6}" destId="{AE923DD0-B1E2-46C2-99E4-D2CC2F2FF79C}" srcOrd="3" destOrd="0" presId="urn:microsoft.com/office/officeart/2005/8/layout/hierarchy2"/>
    <dgm:cxn modelId="{E94935C8-8EEE-4B13-A3E5-F0C3E8B6512D}" type="presParOf" srcId="{AE923DD0-B1E2-46C2-99E4-D2CC2F2FF79C}" destId="{524E8438-23DB-4CB8-AE06-4DDABAE60D6B}" srcOrd="0" destOrd="0" presId="urn:microsoft.com/office/officeart/2005/8/layout/hierarchy2"/>
    <dgm:cxn modelId="{AA7B8CA3-DA78-4E0E-82B6-27C3E3588E6C}" type="presParOf" srcId="{AE923DD0-B1E2-46C2-99E4-D2CC2F2FF79C}" destId="{BF2FA78E-840B-49B0-890E-43DB4886BB0C}" srcOrd="1" destOrd="0" presId="urn:microsoft.com/office/officeart/2005/8/layout/hierarchy2"/>
    <dgm:cxn modelId="{007DAFA4-901A-465D-8F92-3C35C43ADD07}" type="presParOf" srcId="{ECF8B7A4-DACD-4CD9-AA12-52DA4BA623D6}" destId="{508D2C6F-B181-4F8B-8D1F-75D87C3936C8}" srcOrd="4" destOrd="0" presId="urn:microsoft.com/office/officeart/2005/8/layout/hierarchy2"/>
    <dgm:cxn modelId="{04AB9B5A-D4B2-43FD-813E-2CC6211C75C3}" type="presParOf" srcId="{508D2C6F-B181-4F8B-8D1F-75D87C3936C8}" destId="{769BB3DC-89FE-48C6-9950-5F6891B950DA}" srcOrd="0" destOrd="0" presId="urn:microsoft.com/office/officeart/2005/8/layout/hierarchy2"/>
    <dgm:cxn modelId="{7C737AA8-002B-4ECC-BC3D-B98B33CC11EA}" type="presParOf" srcId="{ECF8B7A4-DACD-4CD9-AA12-52DA4BA623D6}" destId="{104731F0-1AB1-4A5F-BE35-B876AFF5EB25}" srcOrd="5" destOrd="0" presId="urn:microsoft.com/office/officeart/2005/8/layout/hierarchy2"/>
    <dgm:cxn modelId="{4235594D-8D27-4B7C-A96D-B7F04BC37BCE}" type="presParOf" srcId="{104731F0-1AB1-4A5F-BE35-B876AFF5EB25}" destId="{FB84435E-F8BD-469D-8BD1-7F181F441497}" srcOrd="0" destOrd="0" presId="urn:microsoft.com/office/officeart/2005/8/layout/hierarchy2"/>
    <dgm:cxn modelId="{E1BA6054-5DCE-4B46-A252-6B09E86D5255}" type="presParOf" srcId="{104731F0-1AB1-4A5F-BE35-B876AFF5EB25}" destId="{FEC3F54E-08E0-4663-A32B-78D12B580C1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9046DC5-AFBB-4F67-8169-0B036D7B88B9}"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S"/>
        </a:p>
      </dgm:t>
    </dgm:pt>
    <dgm:pt modelId="{8FEF3406-5193-4309-AA7C-F4299A154440}">
      <dgm:prSet phldrT="[Texto]" custT="1"/>
      <dgm:spPr/>
      <dgm:t>
        <a:bodyPr/>
        <a:lstStyle/>
        <a:p>
          <a:r>
            <a:rPr lang="es-ES" sz="1400" dirty="0" smtClean="0"/>
            <a:t>Diseño de la HMI</a:t>
          </a:r>
          <a:endParaRPr lang="es-ES" sz="1400" dirty="0"/>
        </a:p>
      </dgm:t>
    </dgm:pt>
    <dgm:pt modelId="{CC63DD48-7CA9-4801-BDC2-200F2AD876B4}" type="parTrans" cxnId="{3033E624-D796-4CDE-A56E-F5265F446146}">
      <dgm:prSet/>
      <dgm:spPr/>
      <dgm:t>
        <a:bodyPr/>
        <a:lstStyle/>
        <a:p>
          <a:endParaRPr lang="es-ES"/>
        </a:p>
      </dgm:t>
    </dgm:pt>
    <dgm:pt modelId="{7CE31616-C45A-4F7F-AC65-F5E8FBD4461F}" type="sibTrans" cxnId="{3033E624-D796-4CDE-A56E-F5265F446146}">
      <dgm:prSet/>
      <dgm:spPr/>
      <dgm:t>
        <a:bodyPr/>
        <a:lstStyle/>
        <a:p>
          <a:endParaRPr lang="es-ES"/>
        </a:p>
      </dgm:t>
    </dgm:pt>
    <dgm:pt modelId="{677026F1-2E31-4133-A888-8B5C9A8EE07E}">
      <dgm:prSet phldrT="[Texto]" custT="1"/>
      <dgm:spPr/>
      <dgm:t>
        <a:bodyPr/>
        <a:lstStyle/>
        <a:p>
          <a:r>
            <a:rPr lang="es-ES" sz="1400" dirty="0" smtClean="0"/>
            <a:t>Pantalla Principal</a:t>
          </a:r>
          <a:endParaRPr lang="es-ES" sz="1400" dirty="0"/>
        </a:p>
      </dgm:t>
    </dgm:pt>
    <dgm:pt modelId="{77A7F945-A1AE-4E0C-A989-710EC2E9F9B9}" type="parTrans" cxnId="{44440A81-8ED2-4C88-8418-0E75E7CD227C}">
      <dgm:prSet/>
      <dgm:spPr/>
      <dgm:t>
        <a:bodyPr/>
        <a:lstStyle/>
        <a:p>
          <a:endParaRPr lang="es-ES"/>
        </a:p>
      </dgm:t>
    </dgm:pt>
    <dgm:pt modelId="{69D6DA87-E75B-4C92-8BC9-A365D108315C}" type="sibTrans" cxnId="{44440A81-8ED2-4C88-8418-0E75E7CD227C}">
      <dgm:prSet/>
      <dgm:spPr/>
      <dgm:t>
        <a:bodyPr/>
        <a:lstStyle/>
        <a:p>
          <a:endParaRPr lang="es-ES"/>
        </a:p>
      </dgm:t>
    </dgm:pt>
    <dgm:pt modelId="{F131A4C0-AEA8-49FC-A627-4EF4BB7D369C}">
      <dgm:prSet phldrT="[Texto]"/>
      <dgm:spPr/>
      <dgm:t>
        <a:bodyPr/>
        <a:lstStyle/>
        <a:p>
          <a:r>
            <a:rPr lang="es-ES_tradnl" b="0" dirty="0" smtClean="0"/>
            <a:t>Volúmenes de prueba</a:t>
          </a:r>
          <a:endParaRPr lang="es-ES" b="0" dirty="0"/>
        </a:p>
      </dgm:t>
    </dgm:pt>
    <dgm:pt modelId="{D8A94D34-14AE-4AFF-89C4-5C1E18D80ABB}" type="parTrans" cxnId="{28DCEDF0-020D-4755-9E45-CD53479F70BF}">
      <dgm:prSet/>
      <dgm:spPr/>
      <dgm:t>
        <a:bodyPr/>
        <a:lstStyle/>
        <a:p>
          <a:endParaRPr lang="es-ES"/>
        </a:p>
      </dgm:t>
    </dgm:pt>
    <dgm:pt modelId="{6EC95F4E-FDB3-47D0-809E-28623AC66892}" type="sibTrans" cxnId="{28DCEDF0-020D-4755-9E45-CD53479F70BF}">
      <dgm:prSet/>
      <dgm:spPr/>
      <dgm:t>
        <a:bodyPr/>
        <a:lstStyle/>
        <a:p>
          <a:endParaRPr lang="es-ES"/>
        </a:p>
      </dgm:t>
    </dgm:pt>
    <dgm:pt modelId="{D38C35A1-F254-4134-A645-1E39B554327C}">
      <dgm:prSet/>
      <dgm:spPr/>
      <dgm:t>
        <a:bodyPr/>
        <a:lstStyle/>
        <a:p>
          <a:r>
            <a:rPr lang="es-ES_tradnl" b="0" dirty="0" smtClean="0"/>
            <a:t>Combustible</a:t>
          </a:r>
          <a:endParaRPr lang="es-ES" b="0" dirty="0"/>
        </a:p>
      </dgm:t>
    </dgm:pt>
    <dgm:pt modelId="{5977C1CB-A43B-4873-A7A2-53CF7033E2F8}" type="parTrans" cxnId="{418DA5DC-913A-4096-85FB-A3F77EB80346}">
      <dgm:prSet/>
      <dgm:spPr/>
      <dgm:t>
        <a:bodyPr/>
        <a:lstStyle/>
        <a:p>
          <a:endParaRPr lang="es-ES"/>
        </a:p>
      </dgm:t>
    </dgm:pt>
    <dgm:pt modelId="{A0B84D41-123A-4573-A4EB-8681ED2D93B5}" type="sibTrans" cxnId="{418DA5DC-913A-4096-85FB-A3F77EB80346}">
      <dgm:prSet/>
      <dgm:spPr/>
      <dgm:t>
        <a:bodyPr/>
        <a:lstStyle/>
        <a:p>
          <a:endParaRPr lang="es-ES"/>
        </a:p>
      </dgm:t>
    </dgm:pt>
    <dgm:pt modelId="{851AD5DF-0376-4EEB-9D82-A40D366540F2}">
      <dgm:prSet/>
      <dgm:spPr/>
      <dgm:t>
        <a:bodyPr/>
        <a:lstStyle/>
        <a:p>
          <a:r>
            <a:rPr lang="es-ES_tradnl" b="0" dirty="0" smtClean="0"/>
            <a:t>Bloque de Magnitudes, Valor, Unidades</a:t>
          </a:r>
          <a:endParaRPr lang="es-ES" b="0" dirty="0"/>
        </a:p>
      </dgm:t>
    </dgm:pt>
    <dgm:pt modelId="{D35840C0-D317-4337-8B8A-319EDCE658EE}" type="parTrans" cxnId="{13192A58-F5F9-4244-BCF1-EDE0BBF7FB7F}">
      <dgm:prSet/>
      <dgm:spPr/>
      <dgm:t>
        <a:bodyPr/>
        <a:lstStyle/>
        <a:p>
          <a:endParaRPr lang="es-ES"/>
        </a:p>
      </dgm:t>
    </dgm:pt>
    <dgm:pt modelId="{95EE5AB9-9454-479C-A9CD-AC48E64E2E4A}" type="sibTrans" cxnId="{13192A58-F5F9-4244-BCF1-EDE0BBF7FB7F}">
      <dgm:prSet/>
      <dgm:spPr/>
      <dgm:t>
        <a:bodyPr/>
        <a:lstStyle/>
        <a:p>
          <a:endParaRPr lang="es-ES"/>
        </a:p>
      </dgm:t>
    </dgm:pt>
    <dgm:pt modelId="{B44A99B7-B711-4800-BC3D-D7E680540E87}">
      <dgm:prSet/>
      <dgm:spPr/>
      <dgm:t>
        <a:bodyPr/>
        <a:lstStyle/>
        <a:p>
          <a:r>
            <a:rPr lang="es-ES_tradnl" b="0" dirty="0" smtClean="0"/>
            <a:t>Paro de emergencia</a:t>
          </a:r>
          <a:endParaRPr lang="es-ES" b="0" dirty="0"/>
        </a:p>
      </dgm:t>
    </dgm:pt>
    <dgm:pt modelId="{FCDF57E7-EE0D-4118-8BB2-36D923F0281B}" type="parTrans" cxnId="{068F4A4F-80D8-49FE-91A4-F179E5325503}">
      <dgm:prSet/>
      <dgm:spPr/>
      <dgm:t>
        <a:bodyPr/>
        <a:lstStyle/>
        <a:p>
          <a:endParaRPr lang="es-ES"/>
        </a:p>
      </dgm:t>
    </dgm:pt>
    <dgm:pt modelId="{1DEEDAFC-2409-48A0-AC2F-60529FD5F701}" type="sibTrans" cxnId="{068F4A4F-80D8-49FE-91A4-F179E5325503}">
      <dgm:prSet/>
      <dgm:spPr/>
      <dgm:t>
        <a:bodyPr/>
        <a:lstStyle/>
        <a:p>
          <a:endParaRPr lang="es-ES"/>
        </a:p>
      </dgm:t>
    </dgm:pt>
    <dgm:pt modelId="{7600BBAB-D5E4-408B-8311-76B275F6ECF9}">
      <dgm:prSet/>
      <dgm:spPr/>
      <dgm:t>
        <a:bodyPr/>
        <a:lstStyle/>
        <a:p>
          <a:r>
            <a:rPr lang="es-ES_tradnl" b="0" smtClean="0"/>
            <a:t>Velocidad</a:t>
          </a:r>
          <a:endParaRPr lang="es-ES" b="0"/>
        </a:p>
      </dgm:t>
    </dgm:pt>
    <dgm:pt modelId="{E0D96DFC-E770-48B4-9FC7-12D5E1F3A692}" type="parTrans" cxnId="{8FC71823-CCD9-4FBA-B77C-61B1BA3EEEA7}">
      <dgm:prSet/>
      <dgm:spPr/>
      <dgm:t>
        <a:bodyPr/>
        <a:lstStyle/>
        <a:p>
          <a:endParaRPr lang="es-ES"/>
        </a:p>
      </dgm:t>
    </dgm:pt>
    <dgm:pt modelId="{350326B7-3476-4192-B435-B1F14CEDB1C6}" type="sibTrans" cxnId="{8FC71823-CCD9-4FBA-B77C-61B1BA3EEEA7}">
      <dgm:prSet/>
      <dgm:spPr/>
      <dgm:t>
        <a:bodyPr/>
        <a:lstStyle/>
        <a:p>
          <a:endParaRPr lang="es-ES"/>
        </a:p>
      </dgm:t>
    </dgm:pt>
    <dgm:pt modelId="{80CA5BBB-439D-4D1C-9ABD-F66225CE633A}">
      <dgm:prSet/>
      <dgm:spPr/>
      <dgm:t>
        <a:bodyPr/>
        <a:lstStyle/>
        <a:p>
          <a:r>
            <a:rPr lang="es-ES_tradnl" b="0" dirty="0" smtClean="0"/>
            <a:t>Botones de Navegación</a:t>
          </a:r>
          <a:endParaRPr lang="es-ES" b="0" dirty="0"/>
        </a:p>
      </dgm:t>
    </dgm:pt>
    <dgm:pt modelId="{78126622-4941-49E9-82F9-D4E3441061FD}" type="parTrans" cxnId="{53A10A86-CE02-40FA-B9D8-8B3CACB6643E}">
      <dgm:prSet/>
      <dgm:spPr/>
      <dgm:t>
        <a:bodyPr/>
        <a:lstStyle/>
        <a:p>
          <a:endParaRPr lang="es-ES"/>
        </a:p>
      </dgm:t>
    </dgm:pt>
    <dgm:pt modelId="{D3FB3AD5-85D7-48E6-ADB3-DD9702F01938}" type="sibTrans" cxnId="{53A10A86-CE02-40FA-B9D8-8B3CACB6643E}">
      <dgm:prSet/>
      <dgm:spPr/>
      <dgm:t>
        <a:bodyPr/>
        <a:lstStyle/>
        <a:p>
          <a:endParaRPr lang="es-ES"/>
        </a:p>
      </dgm:t>
    </dgm:pt>
    <dgm:pt modelId="{52709C78-49C5-46EA-BA3F-CF1423EDE2A0}">
      <dgm:prSet/>
      <dgm:spPr/>
      <dgm:t>
        <a:bodyPr/>
        <a:lstStyle/>
        <a:p>
          <a:r>
            <a:rPr lang="es-ES_tradnl" b="0" dirty="0" smtClean="0"/>
            <a:t>Inicio</a:t>
          </a:r>
          <a:endParaRPr lang="es-ES" b="0" dirty="0"/>
        </a:p>
      </dgm:t>
    </dgm:pt>
    <dgm:pt modelId="{4CFF2A44-624A-45EA-B165-7ED3964E7915}" type="parTrans" cxnId="{A605952F-C636-4AEE-BA34-DE4863EEF182}">
      <dgm:prSet/>
      <dgm:spPr/>
      <dgm:t>
        <a:bodyPr/>
        <a:lstStyle/>
        <a:p>
          <a:endParaRPr lang="es-ES"/>
        </a:p>
      </dgm:t>
    </dgm:pt>
    <dgm:pt modelId="{DF27C7EE-4C73-4069-A1F0-E9482DE25355}" type="sibTrans" cxnId="{A605952F-C636-4AEE-BA34-DE4863EEF182}">
      <dgm:prSet/>
      <dgm:spPr/>
      <dgm:t>
        <a:bodyPr/>
        <a:lstStyle/>
        <a:p>
          <a:endParaRPr lang="es-ES"/>
        </a:p>
      </dgm:t>
    </dgm:pt>
    <dgm:pt modelId="{DBB31C6A-5076-4106-BF35-B4DDFA7503F6}">
      <dgm:prSet/>
      <dgm:spPr/>
      <dgm:t>
        <a:bodyPr/>
        <a:lstStyle/>
        <a:p>
          <a:r>
            <a:rPr lang="es-ES_tradnl" b="0" dirty="0" smtClean="0"/>
            <a:t>Guardar Datos</a:t>
          </a:r>
          <a:endParaRPr lang="es-ES" b="0" dirty="0"/>
        </a:p>
      </dgm:t>
    </dgm:pt>
    <dgm:pt modelId="{1D8645F2-1E04-46D9-8F2B-6E389B6452D7}" type="parTrans" cxnId="{4EC66979-8092-4387-B2D9-FDB1883DFAFB}">
      <dgm:prSet/>
      <dgm:spPr/>
      <dgm:t>
        <a:bodyPr/>
        <a:lstStyle/>
        <a:p>
          <a:endParaRPr lang="es-ES"/>
        </a:p>
      </dgm:t>
    </dgm:pt>
    <dgm:pt modelId="{C8B3B515-2F58-4AA0-9375-0C7813A4794D}" type="sibTrans" cxnId="{4EC66979-8092-4387-B2D9-FDB1883DFAFB}">
      <dgm:prSet/>
      <dgm:spPr/>
      <dgm:t>
        <a:bodyPr/>
        <a:lstStyle/>
        <a:p>
          <a:endParaRPr lang="es-ES"/>
        </a:p>
      </dgm:t>
    </dgm:pt>
    <dgm:pt modelId="{2039567F-F0B2-49A0-9219-479F126F5588}">
      <dgm:prSet/>
      <dgm:spPr/>
      <dgm:t>
        <a:bodyPr/>
        <a:lstStyle/>
        <a:p>
          <a:r>
            <a:rPr lang="es-ES_tradnl" b="0" smtClean="0"/>
            <a:t>Limpiar Fichero</a:t>
          </a:r>
          <a:endParaRPr lang="es-ES" b="0"/>
        </a:p>
      </dgm:t>
    </dgm:pt>
    <dgm:pt modelId="{5FBD44CC-AE84-4920-9B8E-92895DFFABED}" type="parTrans" cxnId="{BB3F87C5-B8F1-4F50-93AE-D0A9D851610D}">
      <dgm:prSet/>
      <dgm:spPr/>
      <dgm:t>
        <a:bodyPr/>
        <a:lstStyle/>
        <a:p>
          <a:endParaRPr lang="es-ES"/>
        </a:p>
      </dgm:t>
    </dgm:pt>
    <dgm:pt modelId="{90491E65-0BA1-47AC-94B2-9B4A43B0BC80}" type="sibTrans" cxnId="{BB3F87C5-B8F1-4F50-93AE-D0A9D851610D}">
      <dgm:prSet/>
      <dgm:spPr/>
      <dgm:t>
        <a:bodyPr/>
        <a:lstStyle/>
        <a:p>
          <a:endParaRPr lang="es-ES"/>
        </a:p>
      </dgm:t>
    </dgm:pt>
    <dgm:pt modelId="{D9C5202A-7632-4E89-8D35-2F3E243B6F94}">
      <dgm:prSet/>
      <dgm:spPr/>
      <dgm:t>
        <a:bodyPr/>
        <a:lstStyle/>
        <a:p>
          <a:r>
            <a:rPr lang="es-ES_tradnl" b="0" dirty="0" smtClean="0"/>
            <a:t>Salir</a:t>
          </a:r>
          <a:endParaRPr lang="es-ES" b="0" dirty="0"/>
        </a:p>
      </dgm:t>
    </dgm:pt>
    <dgm:pt modelId="{950B6CA0-3924-4D2E-803B-19B84294BC51}" type="parTrans" cxnId="{63BF4C5B-171F-4FFC-8CC4-BDE98AFFB79D}">
      <dgm:prSet/>
      <dgm:spPr/>
      <dgm:t>
        <a:bodyPr/>
        <a:lstStyle/>
        <a:p>
          <a:endParaRPr lang="es-ES"/>
        </a:p>
      </dgm:t>
    </dgm:pt>
    <dgm:pt modelId="{F154A30B-188B-414A-94A9-CB1978871A82}" type="sibTrans" cxnId="{63BF4C5B-171F-4FFC-8CC4-BDE98AFFB79D}">
      <dgm:prSet/>
      <dgm:spPr/>
      <dgm:t>
        <a:bodyPr/>
        <a:lstStyle/>
        <a:p>
          <a:endParaRPr lang="es-ES"/>
        </a:p>
      </dgm:t>
    </dgm:pt>
    <dgm:pt modelId="{6111A5DE-424B-45FB-8CDB-5D7093E46141}" type="pres">
      <dgm:prSet presAssocID="{29046DC5-AFBB-4F67-8169-0B036D7B88B9}" presName="diagram" presStyleCnt="0">
        <dgm:presLayoutVars>
          <dgm:chPref val="1"/>
          <dgm:dir/>
          <dgm:animOne val="branch"/>
          <dgm:animLvl val="lvl"/>
          <dgm:resizeHandles val="exact"/>
        </dgm:presLayoutVars>
      </dgm:prSet>
      <dgm:spPr/>
      <dgm:t>
        <a:bodyPr/>
        <a:lstStyle/>
        <a:p>
          <a:endParaRPr lang="es-ES"/>
        </a:p>
      </dgm:t>
    </dgm:pt>
    <dgm:pt modelId="{0AB65300-3799-42C5-AA93-69FDC1E96CE6}" type="pres">
      <dgm:prSet presAssocID="{8FEF3406-5193-4309-AA7C-F4299A154440}" presName="root1" presStyleCnt="0"/>
      <dgm:spPr/>
    </dgm:pt>
    <dgm:pt modelId="{F8FB5F39-A982-4E6B-B219-DAFF3325FFC1}" type="pres">
      <dgm:prSet presAssocID="{8FEF3406-5193-4309-AA7C-F4299A154440}" presName="LevelOneTextNode" presStyleLbl="node0" presStyleIdx="0" presStyleCnt="1">
        <dgm:presLayoutVars>
          <dgm:chPref val="3"/>
        </dgm:presLayoutVars>
      </dgm:prSet>
      <dgm:spPr/>
      <dgm:t>
        <a:bodyPr/>
        <a:lstStyle/>
        <a:p>
          <a:endParaRPr lang="es-ES"/>
        </a:p>
      </dgm:t>
    </dgm:pt>
    <dgm:pt modelId="{E21DE3DB-FD83-4E74-AD94-CAEA5F8C37F9}" type="pres">
      <dgm:prSet presAssocID="{8FEF3406-5193-4309-AA7C-F4299A154440}" presName="level2hierChild" presStyleCnt="0"/>
      <dgm:spPr/>
    </dgm:pt>
    <dgm:pt modelId="{8C2FCED4-8212-4B7F-98A1-2701E753B60E}" type="pres">
      <dgm:prSet presAssocID="{77A7F945-A1AE-4E0C-A989-710EC2E9F9B9}" presName="conn2-1" presStyleLbl="parChTrans1D2" presStyleIdx="0" presStyleCnt="1"/>
      <dgm:spPr/>
      <dgm:t>
        <a:bodyPr/>
        <a:lstStyle/>
        <a:p>
          <a:endParaRPr lang="es-ES"/>
        </a:p>
      </dgm:t>
    </dgm:pt>
    <dgm:pt modelId="{992ED4BB-C3E1-449D-9EED-B0401EA3C9CD}" type="pres">
      <dgm:prSet presAssocID="{77A7F945-A1AE-4E0C-A989-710EC2E9F9B9}" presName="connTx" presStyleLbl="parChTrans1D2" presStyleIdx="0" presStyleCnt="1"/>
      <dgm:spPr/>
      <dgm:t>
        <a:bodyPr/>
        <a:lstStyle/>
        <a:p>
          <a:endParaRPr lang="es-ES"/>
        </a:p>
      </dgm:t>
    </dgm:pt>
    <dgm:pt modelId="{3F23D3D3-CCD9-478E-8AF2-FF3EABC7D8EA}" type="pres">
      <dgm:prSet presAssocID="{677026F1-2E31-4133-A888-8B5C9A8EE07E}" presName="root2" presStyleCnt="0"/>
      <dgm:spPr/>
    </dgm:pt>
    <dgm:pt modelId="{21B81683-4B04-42F1-8D32-8539C44F6F8E}" type="pres">
      <dgm:prSet presAssocID="{677026F1-2E31-4133-A888-8B5C9A8EE07E}" presName="LevelTwoTextNode" presStyleLbl="node2" presStyleIdx="0" presStyleCnt="1">
        <dgm:presLayoutVars>
          <dgm:chPref val="3"/>
        </dgm:presLayoutVars>
      </dgm:prSet>
      <dgm:spPr/>
      <dgm:t>
        <a:bodyPr/>
        <a:lstStyle/>
        <a:p>
          <a:endParaRPr lang="es-ES"/>
        </a:p>
      </dgm:t>
    </dgm:pt>
    <dgm:pt modelId="{477615F8-F8AD-45E3-AC6D-F6125411D90A}" type="pres">
      <dgm:prSet presAssocID="{677026F1-2E31-4133-A888-8B5C9A8EE07E}" presName="level3hierChild" presStyleCnt="0"/>
      <dgm:spPr/>
    </dgm:pt>
    <dgm:pt modelId="{9C2811B9-CBBE-4A41-AAE1-B386D7B952BF}" type="pres">
      <dgm:prSet presAssocID="{D8A94D34-14AE-4AFF-89C4-5C1E18D80ABB}" presName="conn2-1" presStyleLbl="parChTrans1D3" presStyleIdx="0" presStyleCnt="6"/>
      <dgm:spPr/>
      <dgm:t>
        <a:bodyPr/>
        <a:lstStyle/>
        <a:p>
          <a:endParaRPr lang="es-ES"/>
        </a:p>
      </dgm:t>
    </dgm:pt>
    <dgm:pt modelId="{F4A224F0-ECE0-439A-989D-9DF8DE0B87ED}" type="pres">
      <dgm:prSet presAssocID="{D8A94D34-14AE-4AFF-89C4-5C1E18D80ABB}" presName="connTx" presStyleLbl="parChTrans1D3" presStyleIdx="0" presStyleCnt="6"/>
      <dgm:spPr/>
      <dgm:t>
        <a:bodyPr/>
        <a:lstStyle/>
        <a:p>
          <a:endParaRPr lang="es-ES"/>
        </a:p>
      </dgm:t>
    </dgm:pt>
    <dgm:pt modelId="{93359E7D-51D7-4A53-B4AE-FA541B38125E}" type="pres">
      <dgm:prSet presAssocID="{F131A4C0-AEA8-49FC-A627-4EF4BB7D369C}" presName="root2" presStyleCnt="0"/>
      <dgm:spPr/>
    </dgm:pt>
    <dgm:pt modelId="{06DB5EFF-B651-44F8-8D12-96C77EEF0714}" type="pres">
      <dgm:prSet presAssocID="{F131A4C0-AEA8-49FC-A627-4EF4BB7D369C}" presName="LevelTwoTextNode" presStyleLbl="node3" presStyleIdx="0" presStyleCnt="6" custScaleX="247430">
        <dgm:presLayoutVars>
          <dgm:chPref val="3"/>
        </dgm:presLayoutVars>
      </dgm:prSet>
      <dgm:spPr/>
      <dgm:t>
        <a:bodyPr/>
        <a:lstStyle/>
        <a:p>
          <a:endParaRPr lang="es-ES"/>
        </a:p>
      </dgm:t>
    </dgm:pt>
    <dgm:pt modelId="{E6BFBE6A-6E07-4A33-871A-8986A284F9C5}" type="pres">
      <dgm:prSet presAssocID="{F131A4C0-AEA8-49FC-A627-4EF4BB7D369C}" presName="level3hierChild" presStyleCnt="0"/>
      <dgm:spPr/>
    </dgm:pt>
    <dgm:pt modelId="{256F9EF7-9A78-4370-96AC-1A1F6CFC9606}" type="pres">
      <dgm:prSet presAssocID="{5977C1CB-A43B-4873-A7A2-53CF7033E2F8}" presName="conn2-1" presStyleLbl="parChTrans1D3" presStyleIdx="1" presStyleCnt="6"/>
      <dgm:spPr/>
      <dgm:t>
        <a:bodyPr/>
        <a:lstStyle/>
        <a:p>
          <a:endParaRPr lang="es-ES"/>
        </a:p>
      </dgm:t>
    </dgm:pt>
    <dgm:pt modelId="{40064B0A-8F25-4A12-8AFF-21DB9C43D4B2}" type="pres">
      <dgm:prSet presAssocID="{5977C1CB-A43B-4873-A7A2-53CF7033E2F8}" presName="connTx" presStyleLbl="parChTrans1D3" presStyleIdx="1" presStyleCnt="6"/>
      <dgm:spPr/>
      <dgm:t>
        <a:bodyPr/>
        <a:lstStyle/>
        <a:p>
          <a:endParaRPr lang="es-ES"/>
        </a:p>
      </dgm:t>
    </dgm:pt>
    <dgm:pt modelId="{EC06D1BF-D01F-43AB-A755-751C1D9DCAFA}" type="pres">
      <dgm:prSet presAssocID="{D38C35A1-F254-4134-A645-1E39B554327C}" presName="root2" presStyleCnt="0"/>
      <dgm:spPr/>
    </dgm:pt>
    <dgm:pt modelId="{9B37EE73-C013-477C-A1DF-71C55B091C2A}" type="pres">
      <dgm:prSet presAssocID="{D38C35A1-F254-4134-A645-1E39B554327C}" presName="LevelTwoTextNode" presStyleLbl="node3" presStyleIdx="1" presStyleCnt="6" custScaleX="247430">
        <dgm:presLayoutVars>
          <dgm:chPref val="3"/>
        </dgm:presLayoutVars>
      </dgm:prSet>
      <dgm:spPr/>
      <dgm:t>
        <a:bodyPr/>
        <a:lstStyle/>
        <a:p>
          <a:endParaRPr lang="es-ES"/>
        </a:p>
      </dgm:t>
    </dgm:pt>
    <dgm:pt modelId="{A8DCCDA7-B9E3-4294-8955-F10BF97D9A93}" type="pres">
      <dgm:prSet presAssocID="{D38C35A1-F254-4134-A645-1E39B554327C}" presName="level3hierChild" presStyleCnt="0"/>
      <dgm:spPr/>
    </dgm:pt>
    <dgm:pt modelId="{7603A8CA-5816-4B73-BA2E-C14DBEB6A0FA}" type="pres">
      <dgm:prSet presAssocID="{D35840C0-D317-4337-8B8A-319EDCE658EE}" presName="conn2-1" presStyleLbl="parChTrans1D3" presStyleIdx="2" presStyleCnt="6"/>
      <dgm:spPr/>
      <dgm:t>
        <a:bodyPr/>
        <a:lstStyle/>
        <a:p>
          <a:endParaRPr lang="es-ES"/>
        </a:p>
      </dgm:t>
    </dgm:pt>
    <dgm:pt modelId="{FEB7A45B-2F2E-48AA-A549-53E4DAD2BD7F}" type="pres">
      <dgm:prSet presAssocID="{D35840C0-D317-4337-8B8A-319EDCE658EE}" presName="connTx" presStyleLbl="parChTrans1D3" presStyleIdx="2" presStyleCnt="6"/>
      <dgm:spPr/>
      <dgm:t>
        <a:bodyPr/>
        <a:lstStyle/>
        <a:p>
          <a:endParaRPr lang="es-ES"/>
        </a:p>
      </dgm:t>
    </dgm:pt>
    <dgm:pt modelId="{AA3BEB45-C3C8-4973-A863-D93A77C29C6A}" type="pres">
      <dgm:prSet presAssocID="{851AD5DF-0376-4EEB-9D82-A40D366540F2}" presName="root2" presStyleCnt="0"/>
      <dgm:spPr/>
    </dgm:pt>
    <dgm:pt modelId="{980ADA13-7821-47C9-943F-32010DCF61C0}" type="pres">
      <dgm:prSet presAssocID="{851AD5DF-0376-4EEB-9D82-A40D366540F2}" presName="LevelTwoTextNode" presStyleLbl="node3" presStyleIdx="2" presStyleCnt="6" custScaleX="247430">
        <dgm:presLayoutVars>
          <dgm:chPref val="3"/>
        </dgm:presLayoutVars>
      </dgm:prSet>
      <dgm:spPr/>
      <dgm:t>
        <a:bodyPr/>
        <a:lstStyle/>
        <a:p>
          <a:endParaRPr lang="es-ES"/>
        </a:p>
      </dgm:t>
    </dgm:pt>
    <dgm:pt modelId="{77B9EA3B-9545-4A01-803D-E764B1E4B0FA}" type="pres">
      <dgm:prSet presAssocID="{851AD5DF-0376-4EEB-9D82-A40D366540F2}" presName="level3hierChild" presStyleCnt="0"/>
      <dgm:spPr/>
    </dgm:pt>
    <dgm:pt modelId="{855426DF-F7BC-47F0-B190-EE3E852BA623}" type="pres">
      <dgm:prSet presAssocID="{FCDF57E7-EE0D-4118-8BB2-36D923F0281B}" presName="conn2-1" presStyleLbl="parChTrans1D3" presStyleIdx="3" presStyleCnt="6"/>
      <dgm:spPr/>
      <dgm:t>
        <a:bodyPr/>
        <a:lstStyle/>
        <a:p>
          <a:endParaRPr lang="es-ES"/>
        </a:p>
      </dgm:t>
    </dgm:pt>
    <dgm:pt modelId="{5CB6E3B4-C731-40B8-A3A5-FD370CA69417}" type="pres">
      <dgm:prSet presAssocID="{FCDF57E7-EE0D-4118-8BB2-36D923F0281B}" presName="connTx" presStyleLbl="parChTrans1D3" presStyleIdx="3" presStyleCnt="6"/>
      <dgm:spPr/>
      <dgm:t>
        <a:bodyPr/>
        <a:lstStyle/>
        <a:p>
          <a:endParaRPr lang="es-ES"/>
        </a:p>
      </dgm:t>
    </dgm:pt>
    <dgm:pt modelId="{EF561B08-5FF7-49EA-A86F-FF9504C2ACDF}" type="pres">
      <dgm:prSet presAssocID="{B44A99B7-B711-4800-BC3D-D7E680540E87}" presName="root2" presStyleCnt="0"/>
      <dgm:spPr/>
    </dgm:pt>
    <dgm:pt modelId="{0E109940-4710-40E7-B67A-EDBD74958E9F}" type="pres">
      <dgm:prSet presAssocID="{B44A99B7-B711-4800-BC3D-D7E680540E87}" presName="LevelTwoTextNode" presStyleLbl="node3" presStyleIdx="3" presStyleCnt="6" custScaleX="247430">
        <dgm:presLayoutVars>
          <dgm:chPref val="3"/>
        </dgm:presLayoutVars>
      </dgm:prSet>
      <dgm:spPr/>
      <dgm:t>
        <a:bodyPr/>
        <a:lstStyle/>
        <a:p>
          <a:endParaRPr lang="es-ES"/>
        </a:p>
      </dgm:t>
    </dgm:pt>
    <dgm:pt modelId="{24EB4B9D-FB20-4914-A383-EA3E4FE6F1CB}" type="pres">
      <dgm:prSet presAssocID="{B44A99B7-B711-4800-BC3D-D7E680540E87}" presName="level3hierChild" presStyleCnt="0"/>
      <dgm:spPr/>
    </dgm:pt>
    <dgm:pt modelId="{743AAB8E-6AB8-40FE-B7A1-2CEB12FF8DAC}" type="pres">
      <dgm:prSet presAssocID="{E0D96DFC-E770-48B4-9FC7-12D5E1F3A692}" presName="conn2-1" presStyleLbl="parChTrans1D3" presStyleIdx="4" presStyleCnt="6"/>
      <dgm:spPr/>
      <dgm:t>
        <a:bodyPr/>
        <a:lstStyle/>
        <a:p>
          <a:endParaRPr lang="es-ES"/>
        </a:p>
      </dgm:t>
    </dgm:pt>
    <dgm:pt modelId="{34FC4D99-E85E-428B-9FDD-F0BA844FB53E}" type="pres">
      <dgm:prSet presAssocID="{E0D96DFC-E770-48B4-9FC7-12D5E1F3A692}" presName="connTx" presStyleLbl="parChTrans1D3" presStyleIdx="4" presStyleCnt="6"/>
      <dgm:spPr/>
      <dgm:t>
        <a:bodyPr/>
        <a:lstStyle/>
        <a:p>
          <a:endParaRPr lang="es-ES"/>
        </a:p>
      </dgm:t>
    </dgm:pt>
    <dgm:pt modelId="{D48250AA-4AD5-483D-AEF6-F1EE9F78E407}" type="pres">
      <dgm:prSet presAssocID="{7600BBAB-D5E4-408B-8311-76B275F6ECF9}" presName="root2" presStyleCnt="0"/>
      <dgm:spPr/>
    </dgm:pt>
    <dgm:pt modelId="{0BE82A86-ADA7-430E-BA4F-B7E1C04CF713}" type="pres">
      <dgm:prSet presAssocID="{7600BBAB-D5E4-408B-8311-76B275F6ECF9}" presName="LevelTwoTextNode" presStyleLbl="node3" presStyleIdx="4" presStyleCnt="6" custScaleX="247430">
        <dgm:presLayoutVars>
          <dgm:chPref val="3"/>
        </dgm:presLayoutVars>
      </dgm:prSet>
      <dgm:spPr/>
      <dgm:t>
        <a:bodyPr/>
        <a:lstStyle/>
        <a:p>
          <a:endParaRPr lang="es-ES"/>
        </a:p>
      </dgm:t>
    </dgm:pt>
    <dgm:pt modelId="{DDACD9C6-C7C8-4694-95C9-928A832F1409}" type="pres">
      <dgm:prSet presAssocID="{7600BBAB-D5E4-408B-8311-76B275F6ECF9}" presName="level3hierChild" presStyleCnt="0"/>
      <dgm:spPr/>
    </dgm:pt>
    <dgm:pt modelId="{95B2CD18-9F77-4561-81E9-2D8DE694166C}" type="pres">
      <dgm:prSet presAssocID="{78126622-4941-49E9-82F9-D4E3441061FD}" presName="conn2-1" presStyleLbl="parChTrans1D3" presStyleIdx="5" presStyleCnt="6"/>
      <dgm:spPr/>
      <dgm:t>
        <a:bodyPr/>
        <a:lstStyle/>
        <a:p>
          <a:endParaRPr lang="es-ES"/>
        </a:p>
      </dgm:t>
    </dgm:pt>
    <dgm:pt modelId="{2EB5DAE8-0949-44CE-B819-5EBC564EB28A}" type="pres">
      <dgm:prSet presAssocID="{78126622-4941-49E9-82F9-D4E3441061FD}" presName="connTx" presStyleLbl="parChTrans1D3" presStyleIdx="5" presStyleCnt="6"/>
      <dgm:spPr/>
      <dgm:t>
        <a:bodyPr/>
        <a:lstStyle/>
        <a:p>
          <a:endParaRPr lang="es-ES"/>
        </a:p>
      </dgm:t>
    </dgm:pt>
    <dgm:pt modelId="{F3C20C7F-31C3-456F-9A20-6CC7A9EA478F}" type="pres">
      <dgm:prSet presAssocID="{80CA5BBB-439D-4D1C-9ABD-F66225CE633A}" presName="root2" presStyleCnt="0"/>
      <dgm:spPr/>
    </dgm:pt>
    <dgm:pt modelId="{563714F1-2C52-4D8E-9156-CD11E3A4459A}" type="pres">
      <dgm:prSet presAssocID="{80CA5BBB-439D-4D1C-9ABD-F66225CE633A}" presName="LevelTwoTextNode" presStyleLbl="node3" presStyleIdx="5" presStyleCnt="6" custScaleX="247430">
        <dgm:presLayoutVars>
          <dgm:chPref val="3"/>
        </dgm:presLayoutVars>
      </dgm:prSet>
      <dgm:spPr/>
      <dgm:t>
        <a:bodyPr/>
        <a:lstStyle/>
        <a:p>
          <a:endParaRPr lang="es-ES"/>
        </a:p>
      </dgm:t>
    </dgm:pt>
    <dgm:pt modelId="{E1C8903D-53EC-4D67-95A9-FD752914B35E}" type="pres">
      <dgm:prSet presAssocID="{80CA5BBB-439D-4D1C-9ABD-F66225CE633A}" presName="level3hierChild" presStyleCnt="0"/>
      <dgm:spPr/>
    </dgm:pt>
    <dgm:pt modelId="{89631208-57AB-4C37-8922-9B2731D9DA86}" type="pres">
      <dgm:prSet presAssocID="{4CFF2A44-624A-45EA-B165-7ED3964E7915}" presName="conn2-1" presStyleLbl="parChTrans1D4" presStyleIdx="0" presStyleCnt="4"/>
      <dgm:spPr/>
      <dgm:t>
        <a:bodyPr/>
        <a:lstStyle/>
        <a:p>
          <a:endParaRPr lang="es-ES"/>
        </a:p>
      </dgm:t>
    </dgm:pt>
    <dgm:pt modelId="{976B02A4-634B-413B-8123-D9F60C1AE91D}" type="pres">
      <dgm:prSet presAssocID="{4CFF2A44-624A-45EA-B165-7ED3964E7915}" presName="connTx" presStyleLbl="parChTrans1D4" presStyleIdx="0" presStyleCnt="4"/>
      <dgm:spPr/>
      <dgm:t>
        <a:bodyPr/>
        <a:lstStyle/>
        <a:p>
          <a:endParaRPr lang="es-ES"/>
        </a:p>
      </dgm:t>
    </dgm:pt>
    <dgm:pt modelId="{7057662F-9C12-4A2D-99E0-7B8F797A914B}" type="pres">
      <dgm:prSet presAssocID="{52709C78-49C5-46EA-BA3F-CF1423EDE2A0}" presName="root2" presStyleCnt="0"/>
      <dgm:spPr/>
    </dgm:pt>
    <dgm:pt modelId="{8E9D950B-7583-4FE0-B1CA-1DAA5F2ED66C}" type="pres">
      <dgm:prSet presAssocID="{52709C78-49C5-46EA-BA3F-CF1423EDE2A0}" presName="LevelTwoTextNode" presStyleLbl="node4" presStyleIdx="0" presStyleCnt="4">
        <dgm:presLayoutVars>
          <dgm:chPref val="3"/>
        </dgm:presLayoutVars>
      </dgm:prSet>
      <dgm:spPr/>
      <dgm:t>
        <a:bodyPr/>
        <a:lstStyle/>
        <a:p>
          <a:endParaRPr lang="es-ES"/>
        </a:p>
      </dgm:t>
    </dgm:pt>
    <dgm:pt modelId="{A5F66CBD-87AF-48D9-9409-F346FF8D800F}" type="pres">
      <dgm:prSet presAssocID="{52709C78-49C5-46EA-BA3F-CF1423EDE2A0}" presName="level3hierChild" presStyleCnt="0"/>
      <dgm:spPr/>
    </dgm:pt>
    <dgm:pt modelId="{2B0EC7FA-1FED-4BEC-9629-F784F6CE7A6E}" type="pres">
      <dgm:prSet presAssocID="{1D8645F2-1E04-46D9-8F2B-6E389B6452D7}" presName="conn2-1" presStyleLbl="parChTrans1D4" presStyleIdx="1" presStyleCnt="4"/>
      <dgm:spPr/>
      <dgm:t>
        <a:bodyPr/>
        <a:lstStyle/>
        <a:p>
          <a:endParaRPr lang="es-ES"/>
        </a:p>
      </dgm:t>
    </dgm:pt>
    <dgm:pt modelId="{1B8E2292-8BB6-4EAA-9D31-90CB5AEBCD86}" type="pres">
      <dgm:prSet presAssocID="{1D8645F2-1E04-46D9-8F2B-6E389B6452D7}" presName="connTx" presStyleLbl="parChTrans1D4" presStyleIdx="1" presStyleCnt="4"/>
      <dgm:spPr/>
      <dgm:t>
        <a:bodyPr/>
        <a:lstStyle/>
        <a:p>
          <a:endParaRPr lang="es-ES"/>
        </a:p>
      </dgm:t>
    </dgm:pt>
    <dgm:pt modelId="{D565F2D1-5371-465D-8C97-913C4EECD655}" type="pres">
      <dgm:prSet presAssocID="{DBB31C6A-5076-4106-BF35-B4DDFA7503F6}" presName="root2" presStyleCnt="0"/>
      <dgm:spPr/>
    </dgm:pt>
    <dgm:pt modelId="{CA36B1FC-01DE-4FB7-88DF-6CE7F7E002DF}" type="pres">
      <dgm:prSet presAssocID="{DBB31C6A-5076-4106-BF35-B4DDFA7503F6}" presName="LevelTwoTextNode" presStyleLbl="node4" presStyleIdx="1" presStyleCnt="4">
        <dgm:presLayoutVars>
          <dgm:chPref val="3"/>
        </dgm:presLayoutVars>
      </dgm:prSet>
      <dgm:spPr/>
      <dgm:t>
        <a:bodyPr/>
        <a:lstStyle/>
        <a:p>
          <a:endParaRPr lang="es-ES"/>
        </a:p>
      </dgm:t>
    </dgm:pt>
    <dgm:pt modelId="{0F8F71E7-A52A-4F96-AF63-AB3FDE4ABB54}" type="pres">
      <dgm:prSet presAssocID="{DBB31C6A-5076-4106-BF35-B4DDFA7503F6}" presName="level3hierChild" presStyleCnt="0"/>
      <dgm:spPr/>
    </dgm:pt>
    <dgm:pt modelId="{F1D0DEC5-87FF-4559-8E4E-309D0218CEF1}" type="pres">
      <dgm:prSet presAssocID="{5FBD44CC-AE84-4920-9B8E-92895DFFABED}" presName="conn2-1" presStyleLbl="parChTrans1D4" presStyleIdx="2" presStyleCnt="4"/>
      <dgm:spPr/>
      <dgm:t>
        <a:bodyPr/>
        <a:lstStyle/>
        <a:p>
          <a:endParaRPr lang="es-ES"/>
        </a:p>
      </dgm:t>
    </dgm:pt>
    <dgm:pt modelId="{9A69ED8B-FB36-4435-B78E-3DCAD759356B}" type="pres">
      <dgm:prSet presAssocID="{5FBD44CC-AE84-4920-9B8E-92895DFFABED}" presName="connTx" presStyleLbl="parChTrans1D4" presStyleIdx="2" presStyleCnt="4"/>
      <dgm:spPr/>
      <dgm:t>
        <a:bodyPr/>
        <a:lstStyle/>
        <a:p>
          <a:endParaRPr lang="es-ES"/>
        </a:p>
      </dgm:t>
    </dgm:pt>
    <dgm:pt modelId="{A6F01DAD-9A1D-4686-AEE1-3B4794CD0E7C}" type="pres">
      <dgm:prSet presAssocID="{2039567F-F0B2-49A0-9219-479F126F5588}" presName="root2" presStyleCnt="0"/>
      <dgm:spPr/>
    </dgm:pt>
    <dgm:pt modelId="{5DA0161D-B299-4548-B0C9-BF9B52937F09}" type="pres">
      <dgm:prSet presAssocID="{2039567F-F0B2-49A0-9219-479F126F5588}" presName="LevelTwoTextNode" presStyleLbl="node4" presStyleIdx="2" presStyleCnt="4">
        <dgm:presLayoutVars>
          <dgm:chPref val="3"/>
        </dgm:presLayoutVars>
      </dgm:prSet>
      <dgm:spPr/>
      <dgm:t>
        <a:bodyPr/>
        <a:lstStyle/>
        <a:p>
          <a:endParaRPr lang="es-ES"/>
        </a:p>
      </dgm:t>
    </dgm:pt>
    <dgm:pt modelId="{5B1F0A59-89B3-40E8-923E-FF581088A7D8}" type="pres">
      <dgm:prSet presAssocID="{2039567F-F0B2-49A0-9219-479F126F5588}" presName="level3hierChild" presStyleCnt="0"/>
      <dgm:spPr/>
    </dgm:pt>
    <dgm:pt modelId="{8062A428-50E8-4003-A3D8-7AAC65A2F55A}" type="pres">
      <dgm:prSet presAssocID="{950B6CA0-3924-4D2E-803B-19B84294BC51}" presName="conn2-1" presStyleLbl="parChTrans1D4" presStyleIdx="3" presStyleCnt="4"/>
      <dgm:spPr/>
      <dgm:t>
        <a:bodyPr/>
        <a:lstStyle/>
        <a:p>
          <a:endParaRPr lang="es-ES"/>
        </a:p>
      </dgm:t>
    </dgm:pt>
    <dgm:pt modelId="{4D01FA38-2CB6-42A0-B776-DFCA662A212E}" type="pres">
      <dgm:prSet presAssocID="{950B6CA0-3924-4D2E-803B-19B84294BC51}" presName="connTx" presStyleLbl="parChTrans1D4" presStyleIdx="3" presStyleCnt="4"/>
      <dgm:spPr/>
      <dgm:t>
        <a:bodyPr/>
        <a:lstStyle/>
        <a:p>
          <a:endParaRPr lang="es-ES"/>
        </a:p>
      </dgm:t>
    </dgm:pt>
    <dgm:pt modelId="{27820ED8-6F58-41BC-937F-CBE462847194}" type="pres">
      <dgm:prSet presAssocID="{D9C5202A-7632-4E89-8D35-2F3E243B6F94}" presName="root2" presStyleCnt="0"/>
      <dgm:spPr/>
    </dgm:pt>
    <dgm:pt modelId="{0C0C220B-B73D-414D-A3E8-3930900674CB}" type="pres">
      <dgm:prSet presAssocID="{D9C5202A-7632-4E89-8D35-2F3E243B6F94}" presName="LevelTwoTextNode" presStyleLbl="node4" presStyleIdx="3" presStyleCnt="4">
        <dgm:presLayoutVars>
          <dgm:chPref val="3"/>
        </dgm:presLayoutVars>
      </dgm:prSet>
      <dgm:spPr/>
      <dgm:t>
        <a:bodyPr/>
        <a:lstStyle/>
        <a:p>
          <a:endParaRPr lang="es-ES"/>
        </a:p>
      </dgm:t>
    </dgm:pt>
    <dgm:pt modelId="{EA00D545-09A1-4394-803F-3DC569DE81DB}" type="pres">
      <dgm:prSet presAssocID="{D9C5202A-7632-4E89-8D35-2F3E243B6F94}" presName="level3hierChild" presStyleCnt="0"/>
      <dgm:spPr/>
    </dgm:pt>
  </dgm:ptLst>
  <dgm:cxnLst>
    <dgm:cxn modelId="{53A10A86-CE02-40FA-B9D8-8B3CACB6643E}" srcId="{677026F1-2E31-4133-A888-8B5C9A8EE07E}" destId="{80CA5BBB-439D-4D1C-9ABD-F66225CE633A}" srcOrd="5" destOrd="0" parTransId="{78126622-4941-49E9-82F9-D4E3441061FD}" sibTransId="{D3FB3AD5-85D7-48E6-ADB3-DD9702F01938}"/>
    <dgm:cxn modelId="{1C508FB9-BE5F-4A2C-81C7-815AA80F2215}" type="presOf" srcId="{77A7F945-A1AE-4E0C-A989-710EC2E9F9B9}" destId="{992ED4BB-C3E1-449D-9EED-B0401EA3C9CD}" srcOrd="1" destOrd="0" presId="urn:microsoft.com/office/officeart/2005/8/layout/hierarchy2"/>
    <dgm:cxn modelId="{5F61D47A-2C3B-40C5-BA09-6EEB4CA4CB8D}" type="presOf" srcId="{80CA5BBB-439D-4D1C-9ABD-F66225CE633A}" destId="{563714F1-2C52-4D8E-9156-CD11E3A4459A}" srcOrd="0" destOrd="0" presId="urn:microsoft.com/office/officeart/2005/8/layout/hierarchy2"/>
    <dgm:cxn modelId="{6C5192D2-2C26-414E-8B05-87A6606D4161}" type="presOf" srcId="{851AD5DF-0376-4EEB-9D82-A40D366540F2}" destId="{980ADA13-7821-47C9-943F-32010DCF61C0}" srcOrd="0" destOrd="0" presId="urn:microsoft.com/office/officeart/2005/8/layout/hierarchy2"/>
    <dgm:cxn modelId="{35363587-41D2-49DC-8709-58E69E993CD2}" type="presOf" srcId="{78126622-4941-49E9-82F9-D4E3441061FD}" destId="{2EB5DAE8-0949-44CE-B819-5EBC564EB28A}" srcOrd="1" destOrd="0" presId="urn:microsoft.com/office/officeart/2005/8/layout/hierarchy2"/>
    <dgm:cxn modelId="{E8EC9833-DDA2-4785-A8F2-4C420D5A816A}" type="presOf" srcId="{2039567F-F0B2-49A0-9219-479F126F5588}" destId="{5DA0161D-B299-4548-B0C9-BF9B52937F09}" srcOrd="0" destOrd="0" presId="urn:microsoft.com/office/officeart/2005/8/layout/hierarchy2"/>
    <dgm:cxn modelId="{63BF4C5B-171F-4FFC-8CC4-BDE98AFFB79D}" srcId="{80CA5BBB-439D-4D1C-9ABD-F66225CE633A}" destId="{D9C5202A-7632-4E89-8D35-2F3E243B6F94}" srcOrd="3" destOrd="0" parTransId="{950B6CA0-3924-4D2E-803B-19B84294BC51}" sibTransId="{F154A30B-188B-414A-94A9-CB1978871A82}"/>
    <dgm:cxn modelId="{4EC66979-8092-4387-B2D9-FDB1883DFAFB}" srcId="{80CA5BBB-439D-4D1C-9ABD-F66225CE633A}" destId="{DBB31C6A-5076-4106-BF35-B4DDFA7503F6}" srcOrd="1" destOrd="0" parTransId="{1D8645F2-1E04-46D9-8F2B-6E389B6452D7}" sibTransId="{C8B3B515-2F58-4AA0-9375-0C7813A4794D}"/>
    <dgm:cxn modelId="{2778E651-D5A9-452E-9A00-D58B59C7817E}" type="presOf" srcId="{1D8645F2-1E04-46D9-8F2B-6E389B6452D7}" destId="{2B0EC7FA-1FED-4BEC-9629-F784F6CE7A6E}" srcOrd="0" destOrd="0" presId="urn:microsoft.com/office/officeart/2005/8/layout/hierarchy2"/>
    <dgm:cxn modelId="{503611AA-3A41-48FF-906A-8CD22858680E}" type="presOf" srcId="{5977C1CB-A43B-4873-A7A2-53CF7033E2F8}" destId="{256F9EF7-9A78-4370-96AC-1A1F6CFC9606}" srcOrd="0" destOrd="0" presId="urn:microsoft.com/office/officeart/2005/8/layout/hierarchy2"/>
    <dgm:cxn modelId="{44440A81-8ED2-4C88-8418-0E75E7CD227C}" srcId="{8FEF3406-5193-4309-AA7C-F4299A154440}" destId="{677026F1-2E31-4133-A888-8B5C9A8EE07E}" srcOrd="0" destOrd="0" parTransId="{77A7F945-A1AE-4E0C-A989-710EC2E9F9B9}" sibTransId="{69D6DA87-E75B-4C92-8BC9-A365D108315C}"/>
    <dgm:cxn modelId="{0683D863-FF4D-4709-8187-27602B1BBEB3}" type="presOf" srcId="{7600BBAB-D5E4-408B-8311-76B275F6ECF9}" destId="{0BE82A86-ADA7-430E-BA4F-B7E1C04CF713}" srcOrd="0" destOrd="0" presId="urn:microsoft.com/office/officeart/2005/8/layout/hierarchy2"/>
    <dgm:cxn modelId="{71CBC6D2-B096-45BC-9516-C8B314FC5D17}" type="presOf" srcId="{77A7F945-A1AE-4E0C-A989-710EC2E9F9B9}" destId="{8C2FCED4-8212-4B7F-98A1-2701E753B60E}" srcOrd="0" destOrd="0" presId="urn:microsoft.com/office/officeart/2005/8/layout/hierarchy2"/>
    <dgm:cxn modelId="{05394278-F5BE-4475-9444-BE4A81318306}" type="presOf" srcId="{D8A94D34-14AE-4AFF-89C4-5C1E18D80ABB}" destId="{F4A224F0-ECE0-439A-989D-9DF8DE0B87ED}" srcOrd="1" destOrd="0" presId="urn:microsoft.com/office/officeart/2005/8/layout/hierarchy2"/>
    <dgm:cxn modelId="{FBF39F18-53F6-4395-8894-6CD93912D44D}" type="presOf" srcId="{D35840C0-D317-4337-8B8A-319EDCE658EE}" destId="{FEB7A45B-2F2E-48AA-A549-53E4DAD2BD7F}" srcOrd="1" destOrd="0" presId="urn:microsoft.com/office/officeart/2005/8/layout/hierarchy2"/>
    <dgm:cxn modelId="{B366380E-AE8F-4E1F-BF9F-5BCE2043411A}" type="presOf" srcId="{FCDF57E7-EE0D-4118-8BB2-36D923F0281B}" destId="{5CB6E3B4-C731-40B8-A3A5-FD370CA69417}" srcOrd="1" destOrd="0" presId="urn:microsoft.com/office/officeart/2005/8/layout/hierarchy2"/>
    <dgm:cxn modelId="{49097FA1-58B2-4AC4-B701-AE7C71860DB5}" type="presOf" srcId="{78126622-4941-49E9-82F9-D4E3441061FD}" destId="{95B2CD18-9F77-4561-81E9-2D8DE694166C}" srcOrd="0" destOrd="0" presId="urn:microsoft.com/office/officeart/2005/8/layout/hierarchy2"/>
    <dgm:cxn modelId="{B72773AB-715B-446F-BB69-E0DE4F76726F}" type="presOf" srcId="{D8A94D34-14AE-4AFF-89C4-5C1E18D80ABB}" destId="{9C2811B9-CBBE-4A41-AAE1-B386D7B952BF}" srcOrd="0" destOrd="0" presId="urn:microsoft.com/office/officeart/2005/8/layout/hierarchy2"/>
    <dgm:cxn modelId="{3511106E-92AC-4071-9EC3-7D4D6837E6B3}" type="presOf" srcId="{677026F1-2E31-4133-A888-8B5C9A8EE07E}" destId="{21B81683-4B04-42F1-8D32-8539C44F6F8E}" srcOrd="0" destOrd="0" presId="urn:microsoft.com/office/officeart/2005/8/layout/hierarchy2"/>
    <dgm:cxn modelId="{714A446E-6D3C-4C05-9D26-928883BD70BA}" type="presOf" srcId="{F131A4C0-AEA8-49FC-A627-4EF4BB7D369C}" destId="{06DB5EFF-B651-44F8-8D12-96C77EEF0714}" srcOrd="0" destOrd="0" presId="urn:microsoft.com/office/officeart/2005/8/layout/hierarchy2"/>
    <dgm:cxn modelId="{34BB98D7-9C46-4276-BB60-5BBC6AE7A9D7}" type="presOf" srcId="{950B6CA0-3924-4D2E-803B-19B84294BC51}" destId="{4D01FA38-2CB6-42A0-B776-DFCA662A212E}" srcOrd="1" destOrd="0" presId="urn:microsoft.com/office/officeart/2005/8/layout/hierarchy2"/>
    <dgm:cxn modelId="{3C4578C6-6EF6-47B5-BD1A-632764A36F51}" type="presOf" srcId="{950B6CA0-3924-4D2E-803B-19B84294BC51}" destId="{8062A428-50E8-4003-A3D8-7AAC65A2F55A}" srcOrd="0" destOrd="0" presId="urn:microsoft.com/office/officeart/2005/8/layout/hierarchy2"/>
    <dgm:cxn modelId="{4B0236D4-50E8-4DDA-A23F-4B82E7F09CEE}" type="presOf" srcId="{8FEF3406-5193-4309-AA7C-F4299A154440}" destId="{F8FB5F39-A982-4E6B-B219-DAFF3325FFC1}" srcOrd="0" destOrd="0" presId="urn:microsoft.com/office/officeart/2005/8/layout/hierarchy2"/>
    <dgm:cxn modelId="{04D31385-3126-4553-AE42-867167AFCFBA}" type="presOf" srcId="{E0D96DFC-E770-48B4-9FC7-12D5E1F3A692}" destId="{34FC4D99-E85E-428B-9FDD-F0BA844FB53E}" srcOrd="1" destOrd="0" presId="urn:microsoft.com/office/officeart/2005/8/layout/hierarchy2"/>
    <dgm:cxn modelId="{3B50D532-4266-4603-9139-B1FEA91BCFCE}" type="presOf" srcId="{4CFF2A44-624A-45EA-B165-7ED3964E7915}" destId="{89631208-57AB-4C37-8922-9B2731D9DA86}" srcOrd="0" destOrd="0" presId="urn:microsoft.com/office/officeart/2005/8/layout/hierarchy2"/>
    <dgm:cxn modelId="{A605952F-C636-4AEE-BA34-DE4863EEF182}" srcId="{80CA5BBB-439D-4D1C-9ABD-F66225CE633A}" destId="{52709C78-49C5-46EA-BA3F-CF1423EDE2A0}" srcOrd="0" destOrd="0" parTransId="{4CFF2A44-624A-45EA-B165-7ED3964E7915}" sibTransId="{DF27C7EE-4C73-4069-A1F0-E9482DE25355}"/>
    <dgm:cxn modelId="{84908E0F-AB94-49C9-A692-ED47290A0214}" type="presOf" srcId="{5FBD44CC-AE84-4920-9B8E-92895DFFABED}" destId="{9A69ED8B-FB36-4435-B78E-3DCAD759356B}" srcOrd="1" destOrd="0" presId="urn:microsoft.com/office/officeart/2005/8/layout/hierarchy2"/>
    <dgm:cxn modelId="{1CDFF97C-4B3B-4463-A67F-CF9E01675A0D}" type="presOf" srcId="{D9C5202A-7632-4E89-8D35-2F3E243B6F94}" destId="{0C0C220B-B73D-414D-A3E8-3930900674CB}" srcOrd="0" destOrd="0" presId="urn:microsoft.com/office/officeart/2005/8/layout/hierarchy2"/>
    <dgm:cxn modelId="{F751A102-27CC-4B37-BC0D-2ECF00624675}" type="presOf" srcId="{5977C1CB-A43B-4873-A7A2-53CF7033E2F8}" destId="{40064B0A-8F25-4A12-8AFF-21DB9C43D4B2}" srcOrd="1" destOrd="0" presId="urn:microsoft.com/office/officeart/2005/8/layout/hierarchy2"/>
    <dgm:cxn modelId="{3033E624-D796-4CDE-A56E-F5265F446146}" srcId="{29046DC5-AFBB-4F67-8169-0B036D7B88B9}" destId="{8FEF3406-5193-4309-AA7C-F4299A154440}" srcOrd="0" destOrd="0" parTransId="{CC63DD48-7CA9-4801-BDC2-200F2AD876B4}" sibTransId="{7CE31616-C45A-4F7F-AC65-F5E8FBD4461F}"/>
    <dgm:cxn modelId="{762DB5AD-76D3-4E71-A5FF-49EE2326B22C}" type="presOf" srcId="{52709C78-49C5-46EA-BA3F-CF1423EDE2A0}" destId="{8E9D950B-7583-4FE0-B1CA-1DAA5F2ED66C}" srcOrd="0" destOrd="0" presId="urn:microsoft.com/office/officeart/2005/8/layout/hierarchy2"/>
    <dgm:cxn modelId="{4DA361A9-594A-40F3-B51B-B48E3F67DE09}" type="presOf" srcId="{DBB31C6A-5076-4106-BF35-B4DDFA7503F6}" destId="{CA36B1FC-01DE-4FB7-88DF-6CE7F7E002DF}" srcOrd="0" destOrd="0" presId="urn:microsoft.com/office/officeart/2005/8/layout/hierarchy2"/>
    <dgm:cxn modelId="{E15BE3B6-0528-42B7-82EA-6133E87114B8}" type="presOf" srcId="{B44A99B7-B711-4800-BC3D-D7E680540E87}" destId="{0E109940-4710-40E7-B67A-EDBD74958E9F}" srcOrd="0" destOrd="0" presId="urn:microsoft.com/office/officeart/2005/8/layout/hierarchy2"/>
    <dgm:cxn modelId="{52FE7F09-70E3-40FA-B400-DEA853C3A440}" type="presOf" srcId="{FCDF57E7-EE0D-4118-8BB2-36D923F0281B}" destId="{855426DF-F7BC-47F0-B190-EE3E852BA623}" srcOrd="0" destOrd="0" presId="urn:microsoft.com/office/officeart/2005/8/layout/hierarchy2"/>
    <dgm:cxn modelId="{418DA5DC-913A-4096-85FB-A3F77EB80346}" srcId="{677026F1-2E31-4133-A888-8B5C9A8EE07E}" destId="{D38C35A1-F254-4134-A645-1E39B554327C}" srcOrd="1" destOrd="0" parTransId="{5977C1CB-A43B-4873-A7A2-53CF7033E2F8}" sibTransId="{A0B84D41-123A-4573-A4EB-8681ED2D93B5}"/>
    <dgm:cxn modelId="{43CBCE9E-F73A-4CBB-85B1-E198DEF5B0F1}" type="presOf" srcId="{D38C35A1-F254-4134-A645-1E39B554327C}" destId="{9B37EE73-C013-477C-A1DF-71C55B091C2A}" srcOrd="0" destOrd="0" presId="urn:microsoft.com/office/officeart/2005/8/layout/hierarchy2"/>
    <dgm:cxn modelId="{4F2DAEE7-D25A-40E2-904A-124048DA8CF2}" type="presOf" srcId="{29046DC5-AFBB-4F67-8169-0B036D7B88B9}" destId="{6111A5DE-424B-45FB-8CDB-5D7093E46141}" srcOrd="0" destOrd="0" presId="urn:microsoft.com/office/officeart/2005/8/layout/hierarchy2"/>
    <dgm:cxn modelId="{BB3F87C5-B8F1-4F50-93AE-D0A9D851610D}" srcId="{80CA5BBB-439D-4D1C-9ABD-F66225CE633A}" destId="{2039567F-F0B2-49A0-9219-479F126F5588}" srcOrd="2" destOrd="0" parTransId="{5FBD44CC-AE84-4920-9B8E-92895DFFABED}" sibTransId="{90491E65-0BA1-47AC-94B2-9B4A43B0BC80}"/>
    <dgm:cxn modelId="{8FC71823-CCD9-4FBA-B77C-61B1BA3EEEA7}" srcId="{677026F1-2E31-4133-A888-8B5C9A8EE07E}" destId="{7600BBAB-D5E4-408B-8311-76B275F6ECF9}" srcOrd="4" destOrd="0" parTransId="{E0D96DFC-E770-48B4-9FC7-12D5E1F3A692}" sibTransId="{350326B7-3476-4192-B435-B1F14CEDB1C6}"/>
    <dgm:cxn modelId="{28DCEDF0-020D-4755-9E45-CD53479F70BF}" srcId="{677026F1-2E31-4133-A888-8B5C9A8EE07E}" destId="{F131A4C0-AEA8-49FC-A627-4EF4BB7D369C}" srcOrd="0" destOrd="0" parTransId="{D8A94D34-14AE-4AFF-89C4-5C1E18D80ABB}" sibTransId="{6EC95F4E-FDB3-47D0-809E-28623AC66892}"/>
    <dgm:cxn modelId="{7521F89A-2C2D-4ECA-BD38-2F5163EC9E43}" type="presOf" srcId="{4CFF2A44-624A-45EA-B165-7ED3964E7915}" destId="{976B02A4-634B-413B-8123-D9F60C1AE91D}" srcOrd="1" destOrd="0" presId="urn:microsoft.com/office/officeart/2005/8/layout/hierarchy2"/>
    <dgm:cxn modelId="{13192A58-F5F9-4244-BCF1-EDE0BBF7FB7F}" srcId="{677026F1-2E31-4133-A888-8B5C9A8EE07E}" destId="{851AD5DF-0376-4EEB-9D82-A40D366540F2}" srcOrd="2" destOrd="0" parTransId="{D35840C0-D317-4337-8B8A-319EDCE658EE}" sibTransId="{95EE5AB9-9454-479C-A9CD-AC48E64E2E4A}"/>
    <dgm:cxn modelId="{25DD7B96-79E2-49DE-A45E-398BE693236B}" type="presOf" srcId="{D35840C0-D317-4337-8B8A-319EDCE658EE}" destId="{7603A8CA-5816-4B73-BA2E-C14DBEB6A0FA}" srcOrd="0" destOrd="0" presId="urn:microsoft.com/office/officeart/2005/8/layout/hierarchy2"/>
    <dgm:cxn modelId="{068F4A4F-80D8-49FE-91A4-F179E5325503}" srcId="{677026F1-2E31-4133-A888-8B5C9A8EE07E}" destId="{B44A99B7-B711-4800-BC3D-D7E680540E87}" srcOrd="3" destOrd="0" parTransId="{FCDF57E7-EE0D-4118-8BB2-36D923F0281B}" sibTransId="{1DEEDAFC-2409-48A0-AC2F-60529FD5F701}"/>
    <dgm:cxn modelId="{8A5C9FAE-4179-4DB6-B4AB-F0E5A2CCB429}" type="presOf" srcId="{1D8645F2-1E04-46D9-8F2B-6E389B6452D7}" destId="{1B8E2292-8BB6-4EAA-9D31-90CB5AEBCD86}" srcOrd="1" destOrd="0" presId="urn:microsoft.com/office/officeart/2005/8/layout/hierarchy2"/>
    <dgm:cxn modelId="{3336B33A-82BD-470C-B573-AD2DC6D3DF6B}" type="presOf" srcId="{5FBD44CC-AE84-4920-9B8E-92895DFFABED}" destId="{F1D0DEC5-87FF-4559-8E4E-309D0218CEF1}" srcOrd="0" destOrd="0" presId="urn:microsoft.com/office/officeart/2005/8/layout/hierarchy2"/>
    <dgm:cxn modelId="{A32ABE0D-22A5-4262-9867-205CF1F42543}" type="presOf" srcId="{E0D96DFC-E770-48B4-9FC7-12D5E1F3A692}" destId="{743AAB8E-6AB8-40FE-B7A1-2CEB12FF8DAC}" srcOrd="0" destOrd="0" presId="urn:microsoft.com/office/officeart/2005/8/layout/hierarchy2"/>
    <dgm:cxn modelId="{126D5978-64CA-487A-ABF6-770C8BFF7BDB}" type="presParOf" srcId="{6111A5DE-424B-45FB-8CDB-5D7093E46141}" destId="{0AB65300-3799-42C5-AA93-69FDC1E96CE6}" srcOrd="0" destOrd="0" presId="urn:microsoft.com/office/officeart/2005/8/layout/hierarchy2"/>
    <dgm:cxn modelId="{2F751906-8068-4F6C-9B22-5DA24A66B1CA}" type="presParOf" srcId="{0AB65300-3799-42C5-AA93-69FDC1E96CE6}" destId="{F8FB5F39-A982-4E6B-B219-DAFF3325FFC1}" srcOrd="0" destOrd="0" presId="urn:microsoft.com/office/officeart/2005/8/layout/hierarchy2"/>
    <dgm:cxn modelId="{94B6BFBE-A353-4D77-8FBE-453414A8DB8A}" type="presParOf" srcId="{0AB65300-3799-42C5-AA93-69FDC1E96CE6}" destId="{E21DE3DB-FD83-4E74-AD94-CAEA5F8C37F9}" srcOrd="1" destOrd="0" presId="urn:microsoft.com/office/officeart/2005/8/layout/hierarchy2"/>
    <dgm:cxn modelId="{0F2BA94B-26C3-4133-BE40-493B7F961033}" type="presParOf" srcId="{E21DE3DB-FD83-4E74-AD94-CAEA5F8C37F9}" destId="{8C2FCED4-8212-4B7F-98A1-2701E753B60E}" srcOrd="0" destOrd="0" presId="urn:microsoft.com/office/officeart/2005/8/layout/hierarchy2"/>
    <dgm:cxn modelId="{8223AAD5-6036-40B6-B6F9-94387199A370}" type="presParOf" srcId="{8C2FCED4-8212-4B7F-98A1-2701E753B60E}" destId="{992ED4BB-C3E1-449D-9EED-B0401EA3C9CD}" srcOrd="0" destOrd="0" presId="urn:microsoft.com/office/officeart/2005/8/layout/hierarchy2"/>
    <dgm:cxn modelId="{FA1AEC0A-A852-4ED3-A094-80CAEE9ECDE0}" type="presParOf" srcId="{E21DE3DB-FD83-4E74-AD94-CAEA5F8C37F9}" destId="{3F23D3D3-CCD9-478E-8AF2-FF3EABC7D8EA}" srcOrd="1" destOrd="0" presId="urn:microsoft.com/office/officeart/2005/8/layout/hierarchy2"/>
    <dgm:cxn modelId="{814ECF87-161E-4B2A-A507-B8131314E11A}" type="presParOf" srcId="{3F23D3D3-CCD9-478E-8AF2-FF3EABC7D8EA}" destId="{21B81683-4B04-42F1-8D32-8539C44F6F8E}" srcOrd="0" destOrd="0" presId="urn:microsoft.com/office/officeart/2005/8/layout/hierarchy2"/>
    <dgm:cxn modelId="{D85B1AAE-CAE2-4F73-A5A6-F783EF255D55}" type="presParOf" srcId="{3F23D3D3-CCD9-478E-8AF2-FF3EABC7D8EA}" destId="{477615F8-F8AD-45E3-AC6D-F6125411D90A}" srcOrd="1" destOrd="0" presId="urn:microsoft.com/office/officeart/2005/8/layout/hierarchy2"/>
    <dgm:cxn modelId="{1061AFD6-D5CB-435C-9C1A-D8BF828712B8}" type="presParOf" srcId="{477615F8-F8AD-45E3-AC6D-F6125411D90A}" destId="{9C2811B9-CBBE-4A41-AAE1-B386D7B952BF}" srcOrd="0" destOrd="0" presId="urn:microsoft.com/office/officeart/2005/8/layout/hierarchy2"/>
    <dgm:cxn modelId="{60597211-BFD1-488C-A831-49833AD18030}" type="presParOf" srcId="{9C2811B9-CBBE-4A41-AAE1-B386D7B952BF}" destId="{F4A224F0-ECE0-439A-989D-9DF8DE0B87ED}" srcOrd="0" destOrd="0" presId="urn:microsoft.com/office/officeart/2005/8/layout/hierarchy2"/>
    <dgm:cxn modelId="{76A7AB35-C2B4-4A24-A4D5-A853DD327D33}" type="presParOf" srcId="{477615F8-F8AD-45E3-AC6D-F6125411D90A}" destId="{93359E7D-51D7-4A53-B4AE-FA541B38125E}" srcOrd="1" destOrd="0" presId="urn:microsoft.com/office/officeart/2005/8/layout/hierarchy2"/>
    <dgm:cxn modelId="{35A1760D-044C-49D9-B1A4-9ECEEFFD0897}" type="presParOf" srcId="{93359E7D-51D7-4A53-B4AE-FA541B38125E}" destId="{06DB5EFF-B651-44F8-8D12-96C77EEF0714}" srcOrd="0" destOrd="0" presId="urn:microsoft.com/office/officeart/2005/8/layout/hierarchy2"/>
    <dgm:cxn modelId="{044089C9-23E5-46E7-B405-320F875B205D}" type="presParOf" srcId="{93359E7D-51D7-4A53-B4AE-FA541B38125E}" destId="{E6BFBE6A-6E07-4A33-871A-8986A284F9C5}" srcOrd="1" destOrd="0" presId="urn:microsoft.com/office/officeart/2005/8/layout/hierarchy2"/>
    <dgm:cxn modelId="{311F2E24-FDB7-40D3-BF2E-85BBC97F2B5B}" type="presParOf" srcId="{477615F8-F8AD-45E3-AC6D-F6125411D90A}" destId="{256F9EF7-9A78-4370-96AC-1A1F6CFC9606}" srcOrd="2" destOrd="0" presId="urn:microsoft.com/office/officeart/2005/8/layout/hierarchy2"/>
    <dgm:cxn modelId="{A4115D26-3D2B-4071-9E13-829396B87B34}" type="presParOf" srcId="{256F9EF7-9A78-4370-96AC-1A1F6CFC9606}" destId="{40064B0A-8F25-4A12-8AFF-21DB9C43D4B2}" srcOrd="0" destOrd="0" presId="urn:microsoft.com/office/officeart/2005/8/layout/hierarchy2"/>
    <dgm:cxn modelId="{9CF18928-C395-4BEA-B5FC-A756FA4336CB}" type="presParOf" srcId="{477615F8-F8AD-45E3-AC6D-F6125411D90A}" destId="{EC06D1BF-D01F-43AB-A755-751C1D9DCAFA}" srcOrd="3" destOrd="0" presId="urn:microsoft.com/office/officeart/2005/8/layout/hierarchy2"/>
    <dgm:cxn modelId="{7C8BFC0C-A466-4796-B7AF-685E9AC9088B}" type="presParOf" srcId="{EC06D1BF-D01F-43AB-A755-751C1D9DCAFA}" destId="{9B37EE73-C013-477C-A1DF-71C55B091C2A}" srcOrd="0" destOrd="0" presId="urn:microsoft.com/office/officeart/2005/8/layout/hierarchy2"/>
    <dgm:cxn modelId="{00324AA9-E2F4-485C-A93B-17803A51F2C5}" type="presParOf" srcId="{EC06D1BF-D01F-43AB-A755-751C1D9DCAFA}" destId="{A8DCCDA7-B9E3-4294-8955-F10BF97D9A93}" srcOrd="1" destOrd="0" presId="urn:microsoft.com/office/officeart/2005/8/layout/hierarchy2"/>
    <dgm:cxn modelId="{F9A024EA-6074-4D6E-9864-FD097B527B0D}" type="presParOf" srcId="{477615F8-F8AD-45E3-AC6D-F6125411D90A}" destId="{7603A8CA-5816-4B73-BA2E-C14DBEB6A0FA}" srcOrd="4" destOrd="0" presId="urn:microsoft.com/office/officeart/2005/8/layout/hierarchy2"/>
    <dgm:cxn modelId="{986EDE9A-2FEE-436F-848E-FA5DF0510966}" type="presParOf" srcId="{7603A8CA-5816-4B73-BA2E-C14DBEB6A0FA}" destId="{FEB7A45B-2F2E-48AA-A549-53E4DAD2BD7F}" srcOrd="0" destOrd="0" presId="urn:microsoft.com/office/officeart/2005/8/layout/hierarchy2"/>
    <dgm:cxn modelId="{0FE5A9BE-874C-48EC-A7D3-4ED4FBF6D373}" type="presParOf" srcId="{477615F8-F8AD-45E3-AC6D-F6125411D90A}" destId="{AA3BEB45-C3C8-4973-A863-D93A77C29C6A}" srcOrd="5" destOrd="0" presId="urn:microsoft.com/office/officeart/2005/8/layout/hierarchy2"/>
    <dgm:cxn modelId="{35FD9306-6CEA-46A3-BF34-07BA70580C6B}" type="presParOf" srcId="{AA3BEB45-C3C8-4973-A863-D93A77C29C6A}" destId="{980ADA13-7821-47C9-943F-32010DCF61C0}" srcOrd="0" destOrd="0" presId="urn:microsoft.com/office/officeart/2005/8/layout/hierarchy2"/>
    <dgm:cxn modelId="{D8AFF78D-0800-4531-A004-32FB021C1DD7}" type="presParOf" srcId="{AA3BEB45-C3C8-4973-A863-D93A77C29C6A}" destId="{77B9EA3B-9545-4A01-803D-E764B1E4B0FA}" srcOrd="1" destOrd="0" presId="urn:microsoft.com/office/officeart/2005/8/layout/hierarchy2"/>
    <dgm:cxn modelId="{A3C11476-999A-470A-8278-D5E6ACA3D411}" type="presParOf" srcId="{477615F8-F8AD-45E3-AC6D-F6125411D90A}" destId="{855426DF-F7BC-47F0-B190-EE3E852BA623}" srcOrd="6" destOrd="0" presId="urn:microsoft.com/office/officeart/2005/8/layout/hierarchy2"/>
    <dgm:cxn modelId="{7B45BDD5-22EB-452F-841D-30A109B9752A}" type="presParOf" srcId="{855426DF-F7BC-47F0-B190-EE3E852BA623}" destId="{5CB6E3B4-C731-40B8-A3A5-FD370CA69417}" srcOrd="0" destOrd="0" presId="urn:microsoft.com/office/officeart/2005/8/layout/hierarchy2"/>
    <dgm:cxn modelId="{4EC2683B-50AA-47C3-B5E7-AC372478A573}" type="presParOf" srcId="{477615F8-F8AD-45E3-AC6D-F6125411D90A}" destId="{EF561B08-5FF7-49EA-A86F-FF9504C2ACDF}" srcOrd="7" destOrd="0" presId="urn:microsoft.com/office/officeart/2005/8/layout/hierarchy2"/>
    <dgm:cxn modelId="{0744310A-D9BA-4D1C-AB98-CE5848570637}" type="presParOf" srcId="{EF561B08-5FF7-49EA-A86F-FF9504C2ACDF}" destId="{0E109940-4710-40E7-B67A-EDBD74958E9F}" srcOrd="0" destOrd="0" presId="urn:microsoft.com/office/officeart/2005/8/layout/hierarchy2"/>
    <dgm:cxn modelId="{86BBCAA8-426B-4D09-9407-1B68927E08E2}" type="presParOf" srcId="{EF561B08-5FF7-49EA-A86F-FF9504C2ACDF}" destId="{24EB4B9D-FB20-4914-A383-EA3E4FE6F1CB}" srcOrd="1" destOrd="0" presId="urn:microsoft.com/office/officeart/2005/8/layout/hierarchy2"/>
    <dgm:cxn modelId="{9C804CC2-FE85-461C-A0FD-72226122D682}" type="presParOf" srcId="{477615F8-F8AD-45E3-AC6D-F6125411D90A}" destId="{743AAB8E-6AB8-40FE-B7A1-2CEB12FF8DAC}" srcOrd="8" destOrd="0" presId="urn:microsoft.com/office/officeart/2005/8/layout/hierarchy2"/>
    <dgm:cxn modelId="{8A708DA1-160F-43B3-AFA0-223836ECAE2B}" type="presParOf" srcId="{743AAB8E-6AB8-40FE-B7A1-2CEB12FF8DAC}" destId="{34FC4D99-E85E-428B-9FDD-F0BA844FB53E}" srcOrd="0" destOrd="0" presId="urn:microsoft.com/office/officeart/2005/8/layout/hierarchy2"/>
    <dgm:cxn modelId="{8FD47DAA-057C-44B6-B8A3-B65F5777A2EA}" type="presParOf" srcId="{477615F8-F8AD-45E3-AC6D-F6125411D90A}" destId="{D48250AA-4AD5-483D-AEF6-F1EE9F78E407}" srcOrd="9" destOrd="0" presId="urn:microsoft.com/office/officeart/2005/8/layout/hierarchy2"/>
    <dgm:cxn modelId="{56A56857-6C62-45BA-9884-ED37FC032017}" type="presParOf" srcId="{D48250AA-4AD5-483D-AEF6-F1EE9F78E407}" destId="{0BE82A86-ADA7-430E-BA4F-B7E1C04CF713}" srcOrd="0" destOrd="0" presId="urn:microsoft.com/office/officeart/2005/8/layout/hierarchy2"/>
    <dgm:cxn modelId="{36E7B4CB-1D71-436E-9DA9-B58E52C1D766}" type="presParOf" srcId="{D48250AA-4AD5-483D-AEF6-F1EE9F78E407}" destId="{DDACD9C6-C7C8-4694-95C9-928A832F1409}" srcOrd="1" destOrd="0" presId="urn:microsoft.com/office/officeart/2005/8/layout/hierarchy2"/>
    <dgm:cxn modelId="{49332C06-FEE0-403B-A637-1B6DC908635A}" type="presParOf" srcId="{477615F8-F8AD-45E3-AC6D-F6125411D90A}" destId="{95B2CD18-9F77-4561-81E9-2D8DE694166C}" srcOrd="10" destOrd="0" presId="urn:microsoft.com/office/officeart/2005/8/layout/hierarchy2"/>
    <dgm:cxn modelId="{53765673-A351-4B34-AB45-6129D3AED07E}" type="presParOf" srcId="{95B2CD18-9F77-4561-81E9-2D8DE694166C}" destId="{2EB5DAE8-0949-44CE-B819-5EBC564EB28A}" srcOrd="0" destOrd="0" presId="urn:microsoft.com/office/officeart/2005/8/layout/hierarchy2"/>
    <dgm:cxn modelId="{D06CDDCE-6F82-45CF-A467-A7A3672F6027}" type="presParOf" srcId="{477615F8-F8AD-45E3-AC6D-F6125411D90A}" destId="{F3C20C7F-31C3-456F-9A20-6CC7A9EA478F}" srcOrd="11" destOrd="0" presId="urn:microsoft.com/office/officeart/2005/8/layout/hierarchy2"/>
    <dgm:cxn modelId="{E0F69BDC-9A3E-4075-9D5F-EF0126592D77}" type="presParOf" srcId="{F3C20C7F-31C3-456F-9A20-6CC7A9EA478F}" destId="{563714F1-2C52-4D8E-9156-CD11E3A4459A}" srcOrd="0" destOrd="0" presId="urn:microsoft.com/office/officeart/2005/8/layout/hierarchy2"/>
    <dgm:cxn modelId="{A7D1D49E-C8C6-44CE-A0BF-ACC191011947}" type="presParOf" srcId="{F3C20C7F-31C3-456F-9A20-6CC7A9EA478F}" destId="{E1C8903D-53EC-4D67-95A9-FD752914B35E}" srcOrd="1" destOrd="0" presId="urn:microsoft.com/office/officeart/2005/8/layout/hierarchy2"/>
    <dgm:cxn modelId="{A29D941E-1D22-4837-B28C-5F8868283154}" type="presParOf" srcId="{E1C8903D-53EC-4D67-95A9-FD752914B35E}" destId="{89631208-57AB-4C37-8922-9B2731D9DA86}" srcOrd="0" destOrd="0" presId="urn:microsoft.com/office/officeart/2005/8/layout/hierarchy2"/>
    <dgm:cxn modelId="{CE59F8B4-F3BB-4A26-9B46-1BE5A59508DB}" type="presParOf" srcId="{89631208-57AB-4C37-8922-9B2731D9DA86}" destId="{976B02A4-634B-413B-8123-D9F60C1AE91D}" srcOrd="0" destOrd="0" presId="urn:microsoft.com/office/officeart/2005/8/layout/hierarchy2"/>
    <dgm:cxn modelId="{A89F0C8D-F5FF-476A-8EFD-1EF8F33A7B83}" type="presParOf" srcId="{E1C8903D-53EC-4D67-95A9-FD752914B35E}" destId="{7057662F-9C12-4A2D-99E0-7B8F797A914B}" srcOrd="1" destOrd="0" presId="urn:microsoft.com/office/officeart/2005/8/layout/hierarchy2"/>
    <dgm:cxn modelId="{10AF1C40-D1CF-4CD9-86E0-BEAD78B4FF94}" type="presParOf" srcId="{7057662F-9C12-4A2D-99E0-7B8F797A914B}" destId="{8E9D950B-7583-4FE0-B1CA-1DAA5F2ED66C}" srcOrd="0" destOrd="0" presId="urn:microsoft.com/office/officeart/2005/8/layout/hierarchy2"/>
    <dgm:cxn modelId="{C59A8728-855E-452E-951C-98F7FD190730}" type="presParOf" srcId="{7057662F-9C12-4A2D-99E0-7B8F797A914B}" destId="{A5F66CBD-87AF-48D9-9409-F346FF8D800F}" srcOrd="1" destOrd="0" presId="urn:microsoft.com/office/officeart/2005/8/layout/hierarchy2"/>
    <dgm:cxn modelId="{04DEEFF3-28A5-42CA-8F13-308BC198086E}" type="presParOf" srcId="{E1C8903D-53EC-4D67-95A9-FD752914B35E}" destId="{2B0EC7FA-1FED-4BEC-9629-F784F6CE7A6E}" srcOrd="2" destOrd="0" presId="urn:microsoft.com/office/officeart/2005/8/layout/hierarchy2"/>
    <dgm:cxn modelId="{4995E484-D9FF-4DE5-B6F0-160A3F2557CA}" type="presParOf" srcId="{2B0EC7FA-1FED-4BEC-9629-F784F6CE7A6E}" destId="{1B8E2292-8BB6-4EAA-9D31-90CB5AEBCD86}" srcOrd="0" destOrd="0" presId="urn:microsoft.com/office/officeart/2005/8/layout/hierarchy2"/>
    <dgm:cxn modelId="{BF887129-F47F-45D6-AD62-F6A9E822A3A2}" type="presParOf" srcId="{E1C8903D-53EC-4D67-95A9-FD752914B35E}" destId="{D565F2D1-5371-465D-8C97-913C4EECD655}" srcOrd="3" destOrd="0" presId="urn:microsoft.com/office/officeart/2005/8/layout/hierarchy2"/>
    <dgm:cxn modelId="{D4298C14-CC0E-434F-A89B-85F0774AC1E6}" type="presParOf" srcId="{D565F2D1-5371-465D-8C97-913C4EECD655}" destId="{CA36B1FC-01DE-4FB7-88DF-6CE7F7E002DF}" srcOrd="0" destOrd="0" presId="urn:microsoft.com/office/officeart/2005/8/layout/hierarchy2"/>
    <dgm:cxn modelId="{E106AA20-398C-4C2C-9ED8-823FD9BA6FD3}" type="presParOf" srcId="{D565F2D1-5371-465D-8C97-913C4EECD655}" destId="{0F8F71E7-A52A-4F96-AF63-AB3FDE4ABB54}" srcOrd="1" destOrd="0" presId="urn:microsoft.com/office/officeart/2005/8/layout/hierarchy2"/>
    <dgm:cxn modelId="{2C941CDF-CF45-408B-865D-3A7165C1BE6B}" type="presParOf" srcId="{E1C8903D-53EC-4D67-95A9-FD752914B35E}" destId="{F1D0DEC5-87FF-4559-8E4E-309D0218CEF1}" srcOrd="4" destOrd="0" presId="urn:microsoft.com/office/officeart/2005/8/layout/hierarchy2"/>
    <dgm:cxn modelId="{5F1BFEBC-E13F-4F70-A178-6FF18F399F5C}" type="presParOf" srcId="{F1D0DEC5-87FF-4559-8E4E-309D0218CEF1}" destId="{9A69ED8B-FB36-4435-B78E-3DCAD759356B}" srcOrd="0" destOrd="0" presId="urn:microsoft.com/office/officeart/2005/8/layout/hierarchy2"/>
    <dgm:cxn modelId="{B883F473-88C1-4CCF-B161-13E939E55CF1}" type="presParOf" srcId="{E1C8903D-53EC-4D67-95A9-FD752914B35E}" destId="{A6F01DAD-9A1D-4686-AEE1-3B4794CD0E7C}" srcOrd="5" destOrd="0" presId="urn:microsoft.com/office/officeart/2005/8/layout/hierarchy2"/>
    <dgm:cxn modelId="{1C099D1C-A856-46BB-8C1F-D513B9C5FA7F}" type="presParOf" srcId="{A6F01DAD-9A1D-4686-AEE1-3B4794CD0E7C}" destId="{5DA0161D-B299-4548-B0C9-BF9B52937F09}" srcOrd="0" destOrd="0" presId="urn:microsoft.com/office/officeart/2005/8/layout/hierarchy2"/>
    <dgm:cxn modelId="{1986033D-6843-425C-AB1F-FBAF5FF2C389}" type="presParOf" srcId="{A6F01DAD-9A1D-4686-AEE1-3B4794CD0E7C}" destId="{5B1F0A59-89B3-40E8-923E-FF581088A7D8}" srcOrd="1" destOrd="0" presId="urn:microsoft.com/office/officeart/2005/8/layout/hierarchy2"/>
    <dgm:cxn modelId="{23684CEA-1FB1-4481-A0FC-7056B6EF032D}" type="presParOf" srcId="{E1C8903D-53EC-4D67-95A9-FD752914B35E}" destId="{8062A428-50E8-4003-A3D8-7AAC65A2F55A}" srcOrd="6" destOrd="0" presId="urn:microsoft.com/office/officeart/2005/8/layout/hierarchy2"/>
    <dgm:cxn modelId="{CA61E010-D564-44EC-B189-6588B854BDEB}" type="presParOf" srcId="{8062A428-50E8-4003-A3D8-7AAC65A2F55A}" destId="{4D01FA38-2CB6-42A0-B776-DFCA662A212E}" srcOrd="0" destOrd="0" presId="urn:microsoft.com/office/officeart/2005/8/layout/hierarchy2"/>
    <dgm:cxn modelId="{D0AD7A69-6D36-4FA9-9AE3-9FA66DF91387}" type="presParOf" srcId="{E1C8903D-53EC-4D67-95A9-FD752914B35E}" destId="{27820ED8-6F58-41BC-937F-CBE462847194}" srcOrd="7" destOrd="0" presId="urn:microsoft.com/office/officeart/2005/8/layout/hierarchy2"/>
    <dgm:cxn modelId="{00AFC0C4-DDB1-4C5C-88A4-015718E332BD}" type="presParOf" srcId="{27820ED8-6F58-41BC-937F-CBE462847194}" destId="{0C0C220B-B73D-414D-A3E8-3930900674CB}" srcOrd="0" destOrd="0" presId="urn:microsoft.com/office/officeart/2005/8/layout/hierarchy2"/>
    <dgm:cxn modelId="{DF965AEA-9E6B-4211-8247-D6D8997AD72B}" type="presParOf" srcId="{27820ED8-6F58-41BC-937F-CBE462847194}" destId="{EA00D545-09A1-4394-803F-3DC569DE81D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600" dirty="0" smtClean="0"/>
            <a:t>Implementación del Sistema de Adquisición de Datos</a:t>
          </a:r>
          <a:endParaRPr lang="es-EC" sz="26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324B2C89-592D-4512-9E47-B6F999715FAF}">
      <dgm:prSet phldrT="[Texto]" custT="1"/>
      <dgm:spPr/>
      <dgm:t>
        <a:bodyPr/>
        <a:lstStyle/>
        <a:p>
          <a:r>
            <a:rPr lang="es-ES" sz="2600" dirty="0" smtClean="0"/>
            <a:t>Implementación de la Interfaz Humano-Máquina</a:t>
          </a:r>
          <a:endParaRPr lang="es-EC" sz="2600" dirty="0"/>
        </a:p>
      </dgm:t>
    </dgm:pt>
    <dgm:pt modelId="{5CEF603F-D8D9-42F3-9BF4-EFDDF3D2CA7C}" type="parTrans" cxnId="{241A0563-E62A-4526-9B93-7269F0355E48}">
      <dgm:prSet/>
      <dgm:spPr/>
      <dgm:t>
        <a:bodyPr/>
        <a:lstStyle/>
        <a:p>
          <a:endParaRPr lang="es-ES"/>
        </a:p>
      </dgm:t>
    </dgm:pt>
    <dgm:pt modelId="{64699B54-0D24-4415-810F-8BE8CAD4DCEF}" type="sibTrans" cxnId="{241A0563-E62A-4526-9B93-7269F0355E48}">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2"/>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2"/>
      <dgm:spPr/>
    </dgm:pt>
    <dgm:pt modelId="{D8CA2F9F-FBFC-49D4-A678-AB6DCD8F1892}" type="pres">
      <dgm:prSet presAssocID="{E60861B0-DD82-4C1D-8669-2067BF5B7C0E}" presName="dstNode" presStyleLbl="node1" presStyleIdx="0" presStyleCnt="2"/>
      <dgm:spPr/>
    </dgm:pt>
    <dgm:pt modelId="{C4738517-47B7-4921-AD63-BA5D85782926}" type="pres">
      <dgm:prSet presAssocID="{2F13596D-8EF6-4023-8645-3725764B93E8}" presName="text_1" presStyleLbl="node1" presStyleIdx="0" presStyleCnt="2">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2"/>
      <dgm:spPr/>
    </dgm:pt>
    <dgm:pt modelId="{F727D141-8FCA-499D-8D91-F67840CAB16B}" type="pres">
      <dgm:prSet presAssocID="{324B2C89-592D-4512-9E47-B6F999715FAF}" presName="text_2" presStyleLbl="node1" presStyleIdx="1" presStyleCnt="2">
        <dgm:presLayoutVars>
          <dgm:bulletEnabled val="1"/>
        </dgm:presLayoutVars>
      </dgm:prSet>
      <dgm:spPr/>
      <dgm:t>
        <a:bodyPr/>
        <a:lstStyle/>
        <a:p>
          <a:endParaRPr lang="es-ES"/>
        </a:p>
      </dgm:t>
    </dgm:pt>
    <dgm:pt modelId="{D75C62B7-53AC-4BAD-9AB6-D7E4027CB1EA}" type="pres">
      <dgm:prSet presAssocID="{324B2C89-592D-4512-9E47-B6F999715FAF}" presName="accent_2" presStyleCnt="0"/>
      <dgm:spPr/>
    </dgm:pt>
    <dgm:pt modelId="{7E834487-7A5D-42DA-BECB-F946460CACE2}" type="pres">
      <dgm:prSet presAssocID="{324B2C89-592D-4512-9E47-B6F999715FAF}" presName="accentRepeatNode" presStyleLbl="solidFgAcc1" presStyleIdx="1" presStyleCnt="2"/>
      <dgm:spPr/>
    </dgm:pt>
  </dgm:ptLst>
  <dgm:cxnLst>
    <dgm:cxn modelId="{4442F320-023C-4DB4-B7DF-138F586C8987}" srcId="{E60861B0-DD82-4C1D-8669-2067BF5B7C0E}" destId="{2F13596D-8EF6-4023-8645-3725764B93E8}" srcOrd="0" destOrd="0" parTransId="{22EEB649-0873-48B9-87D5-848E160C17CD}" sibTransId="{31FBDC95-D67F-4654-8959-BFE99A180F84}"/>
    <dgm:cxn modelId="{141E79C0-419E-4EDF-AB9C-290B20238BB5}" type="presOf" srcId="{2F13596D-8EF6-4023-8645-3725764B93E8}" destId="{C4738517-47B7-4921-AD63-BA5D85782926}" srcOrd="0" destOrd="0" presId="urn:microsoft.com/office/officeart/2008/layout/VerticalCurvedList"/>
    <dgm:cxn modelId="{47EE88B0-68DE-4ABF-9353-43710DC190C3}" type="presOf" srcId="{324B2C89-592D-4512-9E47-B6F999715FAF}" destId="{F727D141-8FCA-499D-8D91-F67840CAB16B}" srcOrd="0" destOrd="0" presId="urn:microsoft.com/office/officeart/2008/layout/VerticalCurvedList"/>
    <dgm:cxn modelId="{241A0563-E62A-4526-9B93-7269F0355E48}" srcId="{E60861B0-DD82-4C1D-8669-2067BF5B7C0E}" destId="{324B2C89-592D-4512-9E47-B6F999715FAF}" srcOrd="1" destOrd="0" parTransId="{5CEF603F-D8D9-42F3-9BF4-EFDDF3D2CA7C}" sibTransId="{64699B54-0D24-4415-810F-8BE8CAD4DCEF}"/>
    <dgm:cxn modelId="{E6AFA176-4BC9-489F-9B58-E5A78473F337}" type="presOf" srcId="{E60861B0-DD82-4C1D-8669-2067BF5B7C0E}" destId="{F786498D-C150-4371-9393-0AEB91A3B353}" srcOrd="0" destOrd="0" presId="urn:microsoft.com/office/officeart/2008/layout/VerticalCurvedList"/>
    <dgm:cxn modelId="{8898D532-693F-4D2A-A059-BA951574DE4D}" type="presOf" srcId="{31FBDC95-D67F-4654-8959-BFE99A180F84}" destId="{E2ADDACE-F32E-4EF5-B9A7-2BC5478DBCA7}" srcOrd="0" destOrd="0" presId="urn:microsoft.com/office/officeart/2008/layout/VerticalCurvedList"/>
    <dgm:cxn modelId="{5193C8AC-C8DD-4E4B-9D9C-C4F5B9BCC5B5}" type="presParOf" srcId="{F786498D-C150-4371-9393-0AEB91A3B353}" destId="{58366A8E-9193-42EC-A9E8-05874E15F54D}" srcOrd="0" destOrd="0" presId="urn:microsoft.com/office/officeart/2008/layout/VerticalCurvedList"/>
    <dgm:cxn modelId="{6B3CF8B7-F11C-4FF7-8A49-2182D65FD4AF}" type="presParOf" srcId="{58366A8E-9193-42EC-A9E8-05874E15F54D}" destId="{81E7C843-1D55-4379-B02D-B8AA6471C06B}" srcOrd="0" destOrd="0" presId="urn:microsoft.com/office/officeart/2008/layout/VerticalCurvedList"/>
    <dgm:cxn modelId="{A0BB9034-7EAD-4B56-B5DB-7E05D1716C8C}" type="presParOf" srcId="{81E7C843-1D55-4379-B02D-B8AA6471C06B}" destId="{9E66055D-8BEB-4936-A92D-519E858EF510}" srcOrd="0" destOrd="0" presId="urn:microsoft.com/office/officeart/2008/layout/VerticalCurvedList"/>
    <dgm:cxn modelId="{34E4D967-084E-49D2-BCCD-CD7D372CA2CE}" type="presParOf" srcId="{81E7C843-1D55-4379-B02D-B8AA6471C06B}" destId="{E2ADDACE-F32E-4EF5-B9A7-2BC5478DBCA7}" srcOrd="1" destOrd="0" presId="urn:microsoft.com/office/officeart/2008/layout/VerticalCurvedList"/>
    <dgm:cxn modelId="{7F900543-CB62-4134-BB95-397D2AB3ECA4}" type="presParOf" srcId="{81E7C843-1D55-4379-B02D-B8AA6471C06B}" destId="{421F3807-5616-48CF-A7E7-C24704E35105}" srcOrd="2" destOrd="0" presId="urn:microsoft.com/office/officeart/2008/layout/VerticalCurvedList"/>
    <dgm:cxn modelId="{AF022021-595F-4698-AB2C-159231163A85}" type="presParOf" srcId="{81E7C843-1D55-4379-B02D-B8AA6471C06B}" destId="{D8CA2F9F-FBFC-49D4-A678-AB6DCD8F1892}" srcOrd="3" destOrd="0" presId="urn:microsoft.com/office/officeart/2008/layout/VerticalCurvedList"/>
    <dgm:cxn modelId="{9E162656-0613-4BF3-B4AD-648DFEDB7DE9}" type="presParOf" srcId="{58366A8E-9193-42EC-A9E8-05874E15F54D}" destId="{C4738517-47B7-4921-AD63-BA5D85782926}" srcOrd="1" destOrd="0" presId="urn:microsoft.com/office/officeart/2008/layout/VerticalCurvedList"/>
    <dgm:cxn modelId="{DF7B57E5-DAD9-44B2-B9A0-F6FC22FDF14D}" type="presParOf" srcId="{58366A8E-9193-42EC-A9E8-05874E15F54D}" destId="{2FA5345C-BA85-4DE9-B113-3CB21E572B3C}" srcOrd="2" destOrd="0" presId="urn:microsoft.com/office/officeart/2008/layout/VerticalCurvedList"/>
    <dgm:cxn modelId="{7D38769A-E285-407E-8694-511B919A38AE}" type="presParOf" srcId="{2FA5345C-BA85-4DE9-B113-3CB21E572B3C}" destId="{A57AB8D8-5BE6-4F23-9AD7-C2622EF0E572}" srcOrd="0" destOrd="0" presId="urn:microsoft.com/office/officeart/2008/layout/VerticalCurvedList"/>
    <dgm:cxn modelId="{D11D671A-EFF1-4A3C-9671-9498939E6902}" type="presParOf" srcId="{58366A8E-9193-42EC-A9E8-05874E15F54D}" destId="{F727D141-8FCA-499D-8D91-F67840CAB16B}" srcOrd="3" destOrd="0" presId="urn:microsoft.com/office/officeart/2008/layout/VerticalCurvedList"/>
    <dgm:cxn modelId="{41E663BC-9FB8-4947-8EED-DA476139A219}" type="presParOf" srcId="{58366A8E-9193-42EC-A9E8-05874E15F54D}" destId="{D75C62B7-53AC-4BAD-9AB6-D7E4027CB1EA}" srcOrd="4" destOrd="0" presId="urn:microsoft.com/office/officeart/2008/layout/VerticalCurvedList"/>
    <dgm:cxn modelId="{B62527D1-131B-4EA7-9DB2-A33ECC28A81F}" type="presParOf" srcId="{D75C62B7-53AC-4BAD-9AB6-D7E4027CB1EA}" destId="{7E834487-7A5D-42DA-BECB-F946460CACE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600" dirty="0" smtClean="0"/>
            <a:t>Resultados de pruebas con motor Villers F15 a gasolina</a:t>
          </a:r>
          <a:endParaRPr lang="es-EC" sz="26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324B2C89-592D-4512-9E47-B6F999715FAF}">
      <dgm:prSet phldrT="[Texto]" custT="1"/>
      <dgm:spPr/>
      <dgm:t>
        <a:bodyPr/>
        <a:lstStyle/>
        <a:p>
          <a:r>
            <a:rPr lang="es-ES" sz="2600" dirty="0" smtClean="0"/>
            <a:t>Resultados de pruebas con motor Petter W1 a diésel</a:t>
          </a:r>
          <a:endParaRPr lang="es-EC" sz="2600" dirty="0"/>
        </a:p>
      </dgm:t>
    </dgm:pt>
    <dgm:pt modelId="{5CEF603F-D8D9-42F3-9BF4-EFDDF3D2CA7C}" type="parTrans" cxnId="{241A0563-E62A-4526-9B93-7269F0355E48}">
      <dgm:prSet/>
      <dgm:spPr/>
      <dgm:t>
        <a:bodyPr/>
        <a:lstStyle/>
        <a:p>
          <a:endParaRPr lang="es-ES"/>
        </a:p>
      </dgm:t>
    </dgm:pt>
    <dgm:pt modelId="{64699B54-0D24-4415-810F-8BE8CAD4DCEF}" type="sibTrans" cxnId="{241A0563-E62A-4526-9B93-7269F0355E48}">
      <dgm:prSet/>
      <dgm:spPr/>
      <dgm:t>
        <a:bodyPr/>
        <a:lstStyle/>
        <a:p>
          <a:endParaRPr lang="es-ES"/>
        </a:p>
      </dgm:t>
    </dgm:pt>
    <dgm:pt modelId="{A2B987BA-2A57-4C23-961A-942A836FD7DA}">
      <dgm:prSet phldrT="[Texto]" custT="1"/>
      <dgm:spPr/>
      <dgm:t>
        <a:bodyPr/>
        <a:lstStyle/>
        <a:p>
          <a:r>
            <a:rPr lang="es-ES" sz="2600" smtClean="0"/>
            <a:t>Análisis de Resultados</a:t>
          </a:r>
          <a:endParaRPr lang="es-EC" sz="2600" dirty="0"/>
        </a:p>
      </dgm:t>
    </dgm:pt>
    <dgm:pt modelId="{94C37A4E-1C45-4D3B-9E7D-F8D1B421365D}" type="parTrans" cxnId="{51A77B24-113A-4428-A70A-EBA3225ED65D}">
      <dgm:prSet/>
      <dgm:spPr/>
      <dgm:t>
        <a:bodyPr/>
        <a:lstStyle/>
        <a:p>
          <a:endParaRPr lang="es-ES"/>
        </a:p>
      </dgm:t>
    </dgm:pt>
    <dgm:pt modelId="{91558A8C-5A53-4F93-B6B6-E7D99620EC19}" type="sibTrans" cxnId="{51A77B24-113A-4428-A70A-EBA3225ED65D}">
      <dgm:prSet/>
      <dgm:spPr/>
      <dgm:t>
        <a:bodyPr/>
        <a:lstStyle/>
        <a:p>
          <a:endParaRPr lang="es-ES"/>
        </a:p>
      </dgm:t>
    </dgm:pt>
    <dgm:pt modelId="{B7F879D3-47B9-4863-AC17-9DDB6C252B78}">
      <dgm:prSet phldrT="[Texto]" custT="1"/>
      <dgm:spPr/>
      <dgm:t>
        <a:bodyPr/>
        <a:lstStyle/>
        <a:p>
          <a:r>
            <a:rPr lang="es-EC" sz="2600" dirty="0" smtClean="0"/>
            <a:t>Curvas de desempeño</a:t>
          </a:r>
          <a:endParaRPr lang="es-EC" sz="2600" dirty="0"/>
        </a:p>
      </dgm:t>
    </dgm:pt>
    <dgm:pt modelId="{7259BEC6-9D15-4D6A-A7AF-ADB18E05C7D0}" type="parTrans" cxnId="{8EA6B61A-DFF4-41D6-AA0E-56ED145C7EBF}">
      <dgm:prSet/>
      <dgm:spPr/>
      <dgm:t>
        <a:bodyPr/>
        <a:lstStyle/>
        <a:p>
          <a:endParaRPr lang="es-ES"/>
        </a:p>
      </dgm:t>
    </dgm:pt>
    <dgm:pt modelId="{D5D5F7F7-3745-4E87-A03E-58C852592E46}" type="sibTrans" cxnId="{8EA6B61A-DFF4-41D6-AA0E-56ED145C7EBF}">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4"/>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4"/>
      <dgm:spPr/>
    </dgm:pt>
    <dgm:pt modelId="{D8CA2F9F-FBFC-49D4-A678-AB6DCD8F1892}" type="pres">
      <dgm:prSet presAssocID="{E60861B0-DD82-4C1D-8669-2067BF5B7C0E}" presName="dstNode" presStyleLbl="node1" presStyleIdx="0" presStyleCnt="4"/>
      <dgm:spPr/>
    </dgm:pt>
    <dgm:pt modelId="{C4738517-47B7-4921-AD63-BA5D85782926}" type="pres">
      <dgm:prSet presAssocID="{2F13596D-8EF6-4023-8645-3725764B93E8}" presName="text_1" presStyleLbl="node1" presStyleIdx="0" presStyleCnt="4">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4"/>
      <dgm:spPr/>
    </dgm:pt>
    <dgm:pt modelId="{F727D141-8FCA-499D-8D91-F67840CAB16B}" type="pres">
      <dgm:prSet presAssocID="{324B2C89-592D-4512-9E47-B6F999715FAF}" presName="text_2" presStyleLbl="node1" presStyleIdx="1" presStyleCnt="4">
        <dgm:presLayoutVars>
          <dgm:bulletEnabled val="1"/>
        </dgm:presLayoutVars>
      </dgm:prSet>
      <dgm:spPr/>
      <dgm:t>
        <a:bodyPr/>
        <a:lstStyle/>
        <a:p>
          <a:endParaRPr lang="es-ES"/>
        </a:p>
      </dgm:t>
    </dgm:pt>
    <dgm:pt modelId="{D75C62B7-53AC-4BAD-9AB6-D7E4027CB1EA}" type="pres">
      <dgm:prSet presAssocID="{324B2C89-592D-4512-9E47-B6F999715FAF}" presName="accent_2" presStyleCnt="0"/>
      <dgm:spPr/>
    </dgm:pt>
    <dgm:pt modelId="{7E834487-7A5D-42DA-BECB-F946460CACE2}" type="pres">
      <dgm:prSet presAssocID="{324B2C89-592D-4512-9E47-B6F999715FAF}" presName="accentRepeatNode" presStyleLbl="solidFgAcc1" presStyleIdx="1" presStyleCnt="4"/>
      <dgm:spPr/>
    </dgm:pt>
    <dgm:pt modelId="{2110C666-A28B-4F10-944C-7F57FC822821}" type="pres">
      <dgm:prSet presAssocID="{A2B987BA-2A57-4C23-961A-942A836FD7DA}" presName="text_3" presStyleLbl="node1" presStyleIdx="2" presStyleCnt="4">
        <dgm:presLayoutVars>
          <dgm:bulletEnabled val="1"/>
        </dgm:presLayoutVars>
      </dgm:prSet>
      <dgm:spPr/>
      <dgm:t>
        <a:bodyPr/>
        <a:lstStyle/>
        <a:p>
          <a:endParaRPr lang="es-ES"/>
        </a:p>
      </dgm:t>
    </dgm:pt>
    <dgm:pt modelId="{CACEBD08-44CD-455A-9CAF-C493BC1D6427}" type="pres">
      <dgm:prSet presAssocID="{A2B987BA-2A57-4C23-961A-942A836FD7DA}" presName="accent_3" presStyleCnt="0"/>
      <dgm:spPr/>
    </dgm:pt>
    <dgm:pt modelId="{0416DBE7-DEFE-42DA-ABAF-7BE12155DFA6}" type="pres">
      <dgm:prSet presAssocID="{A2B987BA-2A57-4C23-961A-942A836FD7DA}" presName="accentRepeatNode" presStyleLbl="solidFgAcc1" presStyleIdx="2" presStyleCnt="4"/>
      <dgm:spPr/>
    </dgm:pt>
    <dgm:pt modelId="{E5F27E20-E7B4-4CFA-AC1F-5D8773ED64D9}" type="pres">
      <dgm:prSet presAssocID="{B7F879D3-47B9-4863-AC17-9DDB6C252B78}" presName="text_4" presStyleLbl="node1" presStyleIdx="3" presStyleCnt="4">
        <dgm:presLayoutVars>
          <dgm:bulletEnabled val="1"/>
        </dgm:presLayoutVars>
      </dgm:prSet>
      <dgm:spPr/>
      <dgm:t>
        <a:bodyPr/>
        <a:lstStyle/>
        <a:p>
          <a:endParaRPr lang="es-ES"/>
        </a:p>
      </dgm:t>
    </dgm:pt>
    <dgm:pt modelId="{04C22874-A7F8-4D8E-906B-A22388EFB2CE}" type="pres">
      <dgm:prSet presAssocID="{B7F879D3-47B9-4863-AC17-9DDB6C252B78}" presName="accent_4" presStyleCnt="0"/>
      <dgm:spPr/>
    </dgm:pt>
    <dgm:pt modelId="{14B3B907-55F3-4F6D-B1AC-7946DD757423}" type="pres">
      <dgm:prSet presAssocID="{B7F879D3-47B9-4863-AC17-9DDB6C252B78}" presName="accentRepeatNode" presStyleLbl="solidFgAcc1" presStyleIdx="3" presStyleCnt="4"/>
      <dgm:spPr/>
    </dgm:pt>
  </dgm:ptLst>
  <dgm:cxnLst>
    <dgm:cxn modelId="{27FD2F53-A1B2-4375-807A-107A09F98971}" type="presOf" srcId="{E60861B0-DD82-4C1D-8669-2067BF5B7C0E}" destId="{F786498D-C150-4371-9393-0AEB91A3B353}" srcOrd="0" destOrd="0" presId="urn:microsoft.com/office/officeart/2008/layout/VerticalCurvedList"/>
    <dgm:cxn modelId="{44EE5291-E724-4A3A-833D-DD23EF20EDD8}" type="presOf" srcId="{2F13596D-8EF6-4023-8645-3725764B93E8}" destId="{C4738517-47B7-4921-AD63-BA5D85782926}" srcOrd="0" destOrd="0" presId="urn:microsoft.com/office/officeart/2008/layout/VerticalCurvedList"/>
    <dgm:cxn modelId="{8EA6B61A-DFF4-41D6-AA0E-56ED145C7EBF}" srcId="{E60861B0-DD82-4C1D-8669-2067BF5B7C0E}" destId="{B7F879D3-47B9-4863-AC17-9DDB6C252B78}" srcOrd="3" destOrd="0" parTransId="{7259BEC6-9D15-4D6A-A7AF-ADB18E05C7D0}" sibTransId="{D5D5F7F7-3745-4E87-A03E-58C852592E46}"/>
    <dgm:cxn modelId="{C3B68EDE-A1A2-466A-B55E-F64B24AF5BDE}" type="presOf" srcId="{B7F879D3-47B9-4863-AC17-9DDB6C252B78}" destId="{E5F27E20-E7B4-4CFA-AC1F-5D8773ED64D9}" srcOrd="0" destOrd="0" presId="urn:microsoft.com/office/officeart/2008/layout/VerticalCurvedList"/>
    <dgm:cxn modelId="{30668D3A-0010-49BB-8DC5-85A33EA0D6CC}" type="presOf" srcId="{324B2C89-592D-4512-9E47-B6F999715FAF}" destId="{F727D141-8FCA-499D-8D91-F67840CAB16B}" srcOrd="0" destOrd="0" presId="urn:microsoft.com/office/officeart/2008/layout/VerticalCurvedList"/>
    <dgm:cxn modelId="{51A77B24-113A-4428-A70A-EBA3225ED65D}" srcId="{E60861B0-DD82-4C1D-8669-2067BF5B7C0E}" destId="{A2B987BA-2A57-4C23-961A-942A836FD7DA}" srcOrd="2" destOrd="0" parTransId="{94C37A4E-1C45-4D3B-9E7D-F8D1B421365D}" sibTransId="{91558A8C-5A53-4F93-B6B6-E7D99620EC19}"/>
    <dgm:cxn modelId="{32C74E01-12AE-4134-89CD-81A5BAEBC3C8}" type="presOf" srcId="{A2B987BA-2A57-4C23-961A-942A836FD7DA}" destId="{2110C666-A28B-4F10-944C-7F57FC822821}" srcOrd="0" destOrd="0" presId="urn:microsoft.com/office/officeart/2008/layout/VerticalCurvedList"/>
    <dgm:cxn modelId="{A6E32C6C-0A5C-4649-8F0D-3FBB1A348092}" type="presOf" srcId="{31FBDC95-D67F-4654-8959-BFE99A180F84}" destId="{E2ADDACE-F32E-4EF5-B9A7-2BC5478DBCA7}" srcOrd="0" destOrd="0" presId="urn:microsoft.com/office/officeart/2008/layout/VerticalCurvedList"/>
    <dgm:cxn modelId="{241A0563-E62A-4526-9B93-7269F0355E48}" srcId="{E60861B0-DD82-4C1D-8669-2067BF5B7C0E}" destId="{324B2C89-592D-4512-9E47-B6F999715FAF}" srcOrd="1" destOrd="0" parTransId="{5CEF603F-D8D9-42F3-9BF4-EFDDF3D2CA7C}" sibTransId="{64699B54-0D24-4415-810F-8BE8CAD4DCEF}"/>
    <dgm:cxn modelId="{4442F320-023C-4DB4-B7DF-138F586C8987}" srcId="{E60861B0-DD82-4C1D-8669-2067BF5B7C0E}" destId="{2F13596D-8EF6-4023-8645-3725764B93E8}" srcOrd="0" destOrd="0" parTransId="{22EEB649-0873-48B9-87D5-848E160C17CD}" sibTransId="{31FBDC95-D67F-4654-8959-BFE99A180F84}"/>
    <dgm:cxn modelId="{41397348-5A5B-4603-9F89-2AEDA97DFC40}" type="presParOf" srcId="{F786498D-C150-4371-9393-0AEB91A3B353}" destId="{58366A8E-9193-42EC-A9E8-05874E15F54D}" srcOrd="0" destOrd="0" presId="urn:microsoft.com/office/officeart/2008/layout/VerticalCurvedList"/>
    <dgm:cxn modelId="{3F0D7F46-EA77-4111-8229-F84A3F8BF098}" type="presParOf" srcId="{58366A8E-9193-42EC-A9E8-05874E15F54D}" destId="{81E7C843-1D55-4379-B02D-B8AA6471C06B}" srcOrd="0" destOrd="0" presId="urn:microsoft.com/office/officeart/2008/layout/VerticalCurvedList"/>
    <dgm:cxn modelId="{BF3FD460-5DAA-485B-A935-F8958A6D7468}" type="presParOf" srcId="{81E7C843-1D55-4379-B02D-B8AA6471C06B}" destId="{9E66055D-8BEB-4936-A92D-519E858EF510}" srcOrd="0" destOrd="0" presId="urn:microsoft.com/office/officeart/2008/layout/VerticalCurvedList"/>
    <dgm:cxn modelId="{86A34C52-75BD-4096-B580-A21DB4CB4F2B}" type="presParOf" srcId="{81E7C843-1D55-4379-B02D-B8AA6471C06B}" destId="{E2ADDACE-F32E-4EF5-B9A7-2BC5478DBCA7}" srcOrd="1" destOrd="0" presId="urn:microsoft.com/office/officeart/2008/layout/VerticalCurvedList"/>
    <dgm:cxn modelId="{0A0C60BE-9367-4BDA-916D-A1D9FCD9E64F}" type="presParOf" srcId="{81E7C843-1D55-4379-B02D-B8AA6471C06B}" destId="{421F3807-5616-48CF-A7E7-C24704E35105}" srcOrd="2" destOrd="0" presId="urn:microsoft.com/office/officeart/2008/layout/VerticalCurvedList"/>
    <dgm:cxn modelId="{88788175-C2B4-4271-A5CE-62B0F491BCA1}" type="presParOf" srcId="{81E7C843-1D55-4379-B02D-B8AA6471C06B}" destId="{D8CA2F9F-FBFC-49D4-A678-AB6DCD8F1892}" srcOrd="3" destOrd="0" presId="urn:microsoft.com/office/officeart/2008/layout/VerticalCurvedList"/>
    <dgm:cxn modelId="{B6E9BA09-BDE9-4717-864F-6633F0469FD5}" type="presParOf" srcId="{58366A8E-9193-42EC-A9E8-05874E15F54D}" destId="{C4738517-47B7-4921-AD63-BA5D85782926}" srcOrd="1" destOrd="0" presId="urn:microsoft.com/office/officeart/2008/layout/VerticalCurvedList"/>
    <dgm:cxn modelId="{D464B06D-4752-4480-85B6-33A17320900F}" type="presParOf" srcId="{58366A8E-9193-42EC-A9E8-05874E15F54D}" destId="{2FA5345C-BA85-4DE9-B113-3CB21E572B3C}" srcOrd="2" destOrd="0" presId="urn:microsoft.com/office/officeart/2008/layout/VerticalCurvedList"/>
    <dgm:cxn modelId="{560CCB27-5C8B-4F54-9080-7582FD80CA26}" type="presParOf" srcId="{2FA5345C-BA85-4DE9-B113-3CB21E572B3C}" destId="{A57AB8D8-5BE6-4F23-9AD7-C2622EF0E572}" srcOrd="0" destOrd="0" presId="urn:microsoft.com/office/officeart/2008/layout/VerticalCurvedList"/>
    <dgm:cxn modelId="{860AC421-8CA5-4DF6-99F4-C4E7A5FAF920}" type="presParOf" srcId="{58366A8E-9193-42EC-A9E8-05874E15F54D}" destId="{F727D141-8FCA-499D-8D91-F67840CAB16B}" srcOrd="3" destOrd="0" presId="urn:microsoft.com/office/officeart/2008/layout/VerticalCurvedList"/>
    <dgm:cxn modelId="{02562E00-C2EC-481B-B80C-D2B22C1EF05D}" type="presParOf" srcId="{58366A8E-9193-42EC-A9E8-05874E15F54D}" destId="{D75C62B7-53AC-4BAD-9AB6-D7E4027CB1EA}" srcOrd="4" destOrd="0" presId="urn:microsoft.com/office/officeart/2008/layout/VerticalCurvedList"/>
    <dgm:cxn modelId="{6539B095-6AC7-4E03-A386-92395F8B537A}" type="presParOf" srcId="{D75C62B7-53AC-4BAD-9AB6-D7E4027CB1EA}" destId="{7E834487-7A5D-42DA-BECB-F946460CACE2}" srcOrd="0" destOrd="0" presId="urn:microsoft.com/office/officeart/2008/layout/VerticalCurvedList"/>
    <dgm:cxn modelId="{8CCF39BE-0CB9-4FC2-A20B-F858489D5302}" type="presParOf" srcId="{58366A8E-9193-42EC-A9E8-05874E15F54D}" destId="{2110C666-A28B-4F10-944C-7F57FC822821}" srcOrd="5" destOrd="0" presId="urn:microsoft.com/office/officeart/2008/layout/VerticalCurvedList"/>
    <dgm:cxn modelId="{8510D881-BB0D-4F57-AF92-D934C95672D1}" type="presParOf" srcId="{58366A8E-9193-42EC-A9E8-05874E15F54D}" destId="{CACEBD08-44CD-455A-9CAF-C493BC1D6427}" srcOrd="6" destOrd="0" presId="urn:microsoft.com/office/officeart/2008/layout/VerticalCurvedList"/>
    <dgm:cxn modelId="{105050F6-3A8F-417F-BEC6-8B07E193C549}" type="presParOf" srcId="{CACEBD08-44CD-455A-9CAF-C493BC1D6427}" destId="{0416DBE7-DEFE-42DA-ABAF-7BE12155DFA6}" srcOrd="0" destOrd="0" presId="urn:microsoft.com/office/officeart/2008/layout/VerticalCurvedList"/>
    <dgm:cxn modelId="{8ACB660A-3285-4DDC-A42D-BE5E3C49C057}" type="presParOf" srcId="{58366A8E-9193-42EC-A9E8-05874E15F54D}" destId="{E5F27E20-E7B4-4CFA-AC1F-5D8773ED64D9}" srcOrd="7" destOrd="0" presId="urn:microsoft.com/office/officeart/2008/layout/VerticalCurvedList"/>
    <dgm:cxn modelId="{832116BB-5BC0-4E27-AD9A-6BDD00F00791}" type="presParOf" srcId="{58366A8E-9193-42EC-A9E8-05874E15F54D}" destId="{04C22874-A7F8-4D8E-906B-A22388EFB2CE}" srcOrd="8" destOrd="0" presId="urn:microsoft.com/office/officeart/2008/layout/VerticalCurvedList"/>
    <dgm:cxn modelId="{8BF553B5-9A2F-4747-9ECE-C7182BC1C01C}" type="presParOf" srcId="{04C22874-A7F8-4D8E-906B-A22388EFB2CE}" destId="{14B3B907-55F3-4F6D-B1AC-7946DD7574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dgm:spPr/>
      <dgm:t>
        <a:bodyPr/>
        <a:lstStyle/>
        <a:p>
          <a:r>
            <a:rPr lang="es-ES" b="1" dirty="0" smtClean="0"/>
            <a:t>Punto máximo</a:t>
          </a:r>
          <a:r>
            <a:rPr lang="es-ES" dirty="0" smtClean="0"/>
            <a:t>: 2300 RPM.</a:t>
          </a:r>
          <a:endParaRPr lang="es-EC"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400" b="1" dirty="0" smtClean="0"/>
            <a:t>Gráfica Torque vs. Velocidad</a:t>
          </a:r>
          <a:endParaRPr lang="es-EC" sz="24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C59FD597-ED72-4D8F-B70B-2E7A00389F96}">
      <dgm:prSet phldrT="[Texto]"/>
      <dgm:spPr/>
      <dgm:t>
        <a:bodyPr/>
        <a:lstStyle/>
        <a:p>
          <a:r>
            <a:rPr lang="es-ES" dirty="0" smtClean="0"/>
            <a:t>- Fallo en válvulas de admisión y escape.</a:t>
          </a:r>
          <a:endParaRPr lang="es-EC" b="0" dirty="0"/>
        </a:p>
      </dgm:t>
    </dgm:pt>
    <dgm:pt modelId="{D925B826-DF0E-4D30-B5C2-82361D8CF582}" type="parTrans" cxnId="{1CE966C6-0B08-469D-AE4C-6429FA4FA94D}">
      <dgm:prSet/>
      <dgm:spPr/>
      <dgm:t>
        <a:bodyPr/>
        <a:lstStyle/>
        <a:p>
          <a:endParaRPr lang="es-ES"/>
        </a:p>
      </dgm:t>
    </dgm:pt>
    <dgm:pt modelId="{09E7654B-814D-4FAE-B991-111BC7E0FEC3}" type="sibTrans" cxnId="{1CE966C6-0B08-469D-AE4C-6429FA4FA94D}">
      <dgm:prSet/>
      <dgm:spPr/>
      <dgm:t>
        <a:bodyPr/>
        <a:lstStyle/>
        <a:p>
          <a:endParaRPr lang="es-ES"/>
        </a:p>
      </dgm:t>
    </dgm:pt>
    <dgm:pt modelId="{95FA4300-3030-4D02-81E4-E98247AFC41A}">
      <dgm:prSet phldrT="[Texto]"/>
      <dgm:spPr/>
      <dgm:t>
        <a:bodyPr/>
        <a:lstStyle/>
        <a:p>
          <a:r>
            <a:rPr lang="es-EC" b="0" dirty="0" smtClean="0"/>
            <a:t>- Resortes de válvulas entran en resonancia.</a:t>
          </a:r>
          <a:endParaRPr lang="es-EC" b="0" dirty="0"/>
        </a:p>
      </dgm:t>
    </dgm:pt>
    <dgm:pt modelId="{E653B4EE-1B79-41FE-B11D-429B308361E6}" type="parTrans" cxnId="{44554518-B57E-4566-88A1-A488CAD998FD}">
      <dgm:prSet/>
      <dgm:spPr/>
      <dgm:t>
        <a:bodyPr/>
        <a:lstStyle/>
        <a:p>
          <a:endParaRPr lang="es-ES"/>
        </a:p>
      </dgm:t>
    </dgm:pt>
    <dgm:pt modelId="{3B497BF9-6670-4B1B-88DD-62C06BD0B093}" type="sibTrans" cxnId="{44554518-B57E-4566-88A1-A488CAD998FD}">
      <dgm:prSet/>
      <dgm:spPr/>
      <dgm:t>
        <a:bodyPr/>
        <a:lstStyle/>
        <a:p>
          <a:endParaRPr lang="es-ES"/>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C0AB3731-E32A-4A96-8839-7C4E3D38B5AE}" srcId="{3A036489-C79A-4B23-8FBB-31D569965634}" destId="{7974478C-C04B-408C-A021-D45952CA8921}" srcOrd="0" destOrd="0" parTransId="{2B944515-18A4-41A1-80C5-6F841886618B}" sibTransId="{0035D948-3AA1-4709-A762-A5070C02BCDF}"/>
    <dgm:cxn modelId="{44554518-B57E-4566-88A1-A488CAD998FD}" srcId="{7974478C-C04B-408C-A021-D45952CA8921}" destId="{95FA4300-3030-4D02-81E4-E98247AFC41A}" srcOrd="1" destOrd="0" parTransId="{E653B4EE-1B79-41FE-B11D-429B308361E6}" sibTransId="{3B497BF9-6670-4B1B-88DD-62C06BD0B093}"/>
    <dgm:cxn modelId="{CD663640-A1CE-40E4-89FA-C3F7D9F40F77}" type="presOf" srcId="{3A036489-C79A-4B23-8FBB-31D569965634}" destId="{0E3865DF-881C-4C55-9D39-3EC868C1FBCD}" srcOrd="0" destOrd="0" presId="urn:microsoft.com/office/officeart/2009/3/layout/SnapshotPictureList"/>
    <dgm:cxn modelId="{01A648E6-EB1B-42E9-A7FB-E795F65A0A12}" type="presOf" srcId="{CA3D49B9-253F-4981-9EED-EA29EF298271}" destId="{8033C74B-F9AF-439C-84AB-F67E03B5D406}"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1CE966C6-0B08-469D-AE4C-6429FA4FA94D}" srcId="{7974478C-C04B-408C-A021-D45952CA8921}" destId="{C59FD597-ED72-4D8F-B70B-2E7A00389F96}" srcOrd="2" destOrd="0" parTransId="{D925B826-DF0E-4D30-B5C2-82361D8CF582}" sibTransId="{09E7654B-814D-4FAE-B991-111BC7E0FEC3}"/>
    <dgm:cxn modelId="{1257F2C3-31F7-42A1-BD41-245414070EE2}" type="presOf" srcId="{7974478C-C04B-408C-A021-D45952CA8921}" destId="{AF04294D-41B4-4D85-80C1-457A28AC54BA}" srcOrd="0" destOrd="0" presId="urn:microsoft.com/office/officeart/2009/3/layout/SnapshotPictureList"/>
    <dgm:cxn modelId="{ACE732F2-9BE8-40AC-8F45-DAB2A3405A0A}" type="presOf" srcId="{C59FD597-ED72-4D8F-B70B-2E7A00389F96}" destId="{8033C74B-F9AF-439C-84AB-F67E03B5D406}" srcOrd="0" destOrd="2" presId="urn:microsoft.com/office/officeart/2009/3/layout/SnapshotPictureList"/>
    <dgm:cxn modelId="{7BA668FE-1C2E-481B-930A-160AFA4AA8F1}" type="presOf" srcId="{95FA4300-3030-4D02-81E4-E98247AFC41A}" destId="{8033C74B-F9AF-439C-84AB-F67E03B5D406}" srcOrd="0" destOrd="1" presId="urn:microsoft.com/office/officeart/2009/3/layout/SnapshotPictureList"/>
    <dgm:cxn modelId="{BF99B51E-9E6F-40E7-BD89-6858E38F0C81}" type="presParOf" srcId="{0E3865DF-881C-4C55-9D39-3EC868C1FBCD}" destId="{A398EE2F-FB6D-43EF-8A3C-C85006E1BD9C}" srcOrd="0" destOrd="0" presId="urn:microsoft.com/office/officeart/2009/3/layout/SnapshotPictureList"/>
    <dgm:cxn modelId="{D40A7023-529F-46ED-BDEC-F9F4E80E1323}" type="presParOf" srcId="{A398EE2F-FB6D-43EF-8A3C-C85006E1BD9C}" destId="{480DCFE8-56E8-4A5B-8920-47E213A07C15}" srcOrd="0" destOrd="0" presId="urn:microsoft.com/office/officeart/2009/3/layout/SnapshotPictureList"/>
    <dgm:cxn modelId="{587E66A8-A6CB-484A-BD9F-87ECB489E1A1}" type="presParOf" srcId="{A398EE2F-FB6D-43EF-8A3C-C85006E1BD9C}" destId="{AF04294D-41B4-4D85-80C1-457A28AC54BA}" srcOrd="1" destOrd="0" presId="urn:microsoft.com/office/officeart/2009/3/layout/SnapshotPictureList"/>
    <dgm:cxn modelId="{1811851F-D548-475A-BF8F-45619060A714}" type="presParOf" srcId="{A398EE2F-FB6D-43EF-8A3C-C85006E1BD9C}" destId="{8033C74B-F9AF-439C-84AB-F67E03B5D406}" srcOrd="2" destOrd="0" presId="urn:microsoft.com/office/officeart/2009/3/layout/SnapshotPictureList"/>
    <dgm:cxn modelId="{223B8B71-3605-4884-98F1-1DA8E67013AB}" type="presParOf" srcId="{A398EE2F-FB6D-43EF-8A3C-C85006E1BD9C}" destId="{F83959F9-A859-4D59-9E17-EFB549659E2B}" srcOrd="3" destOrd="0" presId="urn:microsoft.com/office/officeart/2009/3/layout/SnapshotPictureList"/>
    <dgm:cxn modelId="{E5C9DEFE-258B-49F8-98F5-64D5B4AB2443}"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r>
            <a:rPr lang="es-ES" sz="2400" b="1" dirty="0" smtClean="0"/>
            <a:t>Punto máximo</a:t>
          </a:r>
          <a:r>
            <a:rPr lang="es-ES" sz="2400" dirty="0" smtClean="0"/>
            <a:t>: 3000 RPM.</a:t>
          </a:r>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dirty="0" smtClean="0"/>
            <a:t>Gráfica Potencia al freno vs. 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95FA4300-3030-4D02-81E4-E98247AFC41A}">
      <dgm:prSet phldrT="[Texto]" custT="1"/>
      <dgm:spPr/>
      <dgm:t>
        <a:bodyPr/>
        <a:lstStyle/>
        <a:p>
          <a:r>
            <a:rPr lang="es-EC" sz="2400" b="0" dirty="0" smtClean="0"/>
            <a:t>- P</a:t>
          </a:r>
          <a:r>
            <a:rPr lang="es-ES" sz="2400" dirty="0" err="1" smtClean="0"/>
            <a:t>otencia</a:t>
          </a:r>
          <a:r>
            <a:rPr lang="es-ES" sz="2400" dirty="0" smtClean="0"/>
            <a:t>  en función del torque y la velocidad.</a:t>
          </a:r>
        </a:p>
        <a:p>
          <a:r>
            <a:rPr lang="es-ES" sz="2400" b="0" dirty="0" smtClean="0"/>
            <a:t>- Potencia disminuye por mismas causas que </a:t>
          </a:r>
          <a:r>
            <a:rPr lang="es-ES" sz="2400" b="0" dirty="0" err="1" smtClean="0"/>
            <a:t>Tq</a:t>
          </a:r>
          <a:r>
            <a:rPr lang="es-ES" sz="2400" b="0" dirty="0" smtClean="0"/>
            <a:t>.</a:t>
          </a:r>
          <a:endParaRPr lang="es-EC" sz="2400" b="0" dirty="0"/>
        </a:p>
      </dgm:t>
    </dgm:pt>
    <dgm:pt modelId="{E653B4EE-1B79-41FE-B11D-429B308361E6}" type="parTrans" cxnId="{44554518-B57E-4566-88A1-A488CAD998FD}">
      <dgm:prSet/>
      <dgm:spPr/>
      <dgm:t>
        <a:bodyPr/>
        <a:lstStyle/>
        <a:p>
          <a:endParaRPr lang="es-ES"/>
        </a:p>
      </dgm:t>
    </dgm:pt>
    <dgm:pt modelId="{3B497BF9-6670-4B1B-88DD-62C06BD0B093}" type="sibTrans" cxnId="{44554518-B57E-4566-88A1-A488CAD998FD}">
      <dgm:prSet/>
      <dgm:spPr/>
      <dgm:t>
        <a:bodyPr/>
        <a:lstStyle/>
        <a:p>
          <a:endParaRPr lang="es-ES"/>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AB9D39DC-2AD4-4A39-8F1A-664B4E0C7070}" type="presOf" srcId="{CA3D49B9-253F-4981-9EED-EA29EF298271}" destId="{8033C74B-F9AF-439C-84AB-F67E03B5D406}"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4ABD04F5-6191-47F5-8909-01CEE631746D}" type="presOf" srcId="{3A036489-C79A-4B23-8FBB-31D569965634}" destId="{0E3865DF-881C-4C55-9D39-3EC868C1FBCD}" srcOrd="0" destOrd="0" presId="urn:microsoft.com/office/officeart/2009/3/layout/SnapshotPictureList"/>
    <dgm:cxn modelId="{3D5FEED9-917D-4DE4-8708-CF15F68B46B5}" type="presOf" srcId="{95FA4300-3030-4D02-81E4-E98247AFC41A}" destId="{8033C74B-F9AF-439C-84AB-F67E03B5D406}" srcOrd="0" destOrd="1" presId="urn:microsoft.com/office/officeart/2009/3/layout/SnapshotPictureList"/>
    <dgm:cxn modelId="{44554518-B57E-4566-88A1-A488CAD998FD}" srcId="{7974478C-C04B-408C-A021-D45952CA8921}" destId="{95FA4300-3030-4D02-81E4-E98247AFC41A}" srcOrd="1" destOrd="0" parTransId="{E653B4EE-1B79-41FE-B11D-429B308361E6}" sibTransId="{3B497BF9-6670-4B1B-88DD-62C06BD0B093}"/>
    <dgm:cxn modelId="{C0AB3731-E32A-4A96-8839-7C4E3D38B5AE}" srcId="{3A036489-C79A-4B23-8FBB-31D569965634}" destId="{7974478C-C04B-408C-A021-D45952CA8921}" srcOrd="0" destOrd="0" parTransId="{2B944515-18A4-41A1-80C5-6F841886618B}" sibTransId="{0035D948-3AA1-4709-A762-A5070C02BCDF}"/>
    <dgm:cxn modelId="{0C45C6A8-A8A0-48B0-98CF-BEC924109D2E}" type="presOf" srcId="{7974478C-C04B-408C-A021-D45952CA8921}" destId="{AF04294D-41B4-4D85-80C1-457A28AC54BA}" srcOrd="0" destOrd="0" presId="urn:microsoft.com/office/officeart/2009/3/layout/SnapshotPictureList"/>
    <dgm:cxn modelId="{C1B43975-6A65-4C98-A271-1560C826B01F}" type="presParOf" srcId="{0E3865DF-881C-4C55-9D39-3EC868C1FBCD}" destId="{A398EE2F-FB6D-43EF-8A3C-C85006E1BD9C}" srcOrd="0" destOrd="0" presId="urn:microsoft.com/office/officeart/2009/3/layout/SnapshotPictureList"/>
    <dgm:cxn modelId="{7E1ADD51-904C-4697-99D0-D87065CEB867}" type="presParOf" srcId="{A398EE2F-FB6D-43EF-8A3C-C85006E1BD9C}" destId="{480DCFE8-56E8-4A5B-8920-47E213A07C15}" srcOrd="0" destOrd="0" presId="urn:microsoft.com/office/officeart/2009/3/layout/SnapshotPictureList"/>
    <dgm:cxn modelId="{2478D926-D8B6-4720-A0FF-B864B2C1FC0A}" type="presParOf" srcId="{A398EE2F-FB6D-43EF-8A3C-C85006E1BD9C}" destId="{AF04294D-41B4-4D85-80C1-457A28AC54BA}" srcOrd="1" destOrd="0" presId="urn:microsoft.com/office/officeart/2009/3/layout/SnapshotPictureList"/>
    <dgm:cxn modelId="{047D1382-E2B0-40A1-BCE8-F908EA55C90A}" type="presParOf" srcId="{A398EE2F-FB6D-43EF-8A3C-C85006E1BD9C}" destId="{8033C74B-F9AF-439C-84AB-F67E03B5D406}" srcOrd="2" destOrd="0" presId="urn:microsoft.com/office/officeart/2009/3/layout/SnapshotPictureList"/>
    <dgm:cxn modelId="{04CB0939-02F0-4C5C-BB73-26320B4CEA3B}" type="presParOf" srcId="{A398EE2F-FB6D-43EF-8A3C-C85006E1BD9C}" destId="{F83959F9-A859-4D59-9E17-EFB549659E2B}" srcOrd="3" destOrd="0" presId="urn:microsoft.com/office/officeart/2009/3/layout/SnapshotPictureList"/>
    <dgm:cxn modelId="{0F9D4BD0-DD3A-4203-B028-63D2D22CEEC3}"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endParaRPr lang="es-EC" sz="2400" b="0" dirty="0" smtClean="0"/>
        </a:p>
        <a:p>
          <a:pPr algn="l"/>
          <a:r>
            <a:rPr lang="es-EC" sz="2400" b="0" smtClean="0"/>
            <a:t>- C</a:t>
          </a:r>
          <a:r>
            <a:rPr lang="es-ES" sz="2400" smtClean="0"/>
            <a:t>uanto combustible ingresa al cilindro del motor.</a:t>
          </a:r>
        </a:p>
        <a:p>
          <a:pPr algn="just"/>
          <a:r>
            <a:rPr lang="es-ES" sz="2400" b="0" smtClean="0"/>
            <a:t>- N</a:t>
          </a:r>
          <a:r>
            <a:rPr lang="es-ES" sz="2400" smtClean="0"/>
            <a:t>o indica cuanta gasolina ingresada es aprovechada para generar trabajo útil.</a:t>
          </a:r>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consumo combustible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C27E4B14-4F9F-4F8C-840B-93F6918F9301}"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32AF7D94-882C-49CB-9990-5AB547CB1F2B}" type="presOf" srcId="{3A036489-C79A-4B23-8FBB-31D569965634}" destId="{0E3865DF-881C-4C55-9D39-3EC868C1FBCD}" srcOrd="0" destOrd="0" presId="urn:microsoft.com/office/officeart/2009/3/layout/SnapshotPictureList"/>
    <dgm:cxn modelId="{62C1727A-2DF7-4133-8F26-001AF0F1EBBD}" type="presOf" srcId="{CA3D49B9-253F-4981-9EED-EA29EF298271}" destId="{8033C74B-F9AF-439C-84AB-F67E03B5D406}" srcOrd="0" destOrd="0" presId="urn:microsoft.com/office/officeart/2009/3/layout/SnapshotPictureList"/>
    <dgm:cxn modelId="{07F9EB6A-0373-449D-9806-4910EC52A969}" type="presParOf" srcId="{0E3865DF-881C-4C55-9D39-3EC868C1FBCD}" destId="{A398EE2F-FB6D-43EF-8A3C-C85006E1BD9C}" srcOrd="0" destOrd="0" presId="urn:microsoft.com/office/officeart/2009/3/layout/SnapshotPictureList"/>
    <dgm:cxn modelId="{DE6E0186-1C72-433C-A803-23F8814CA75A}" type="presParOf" srcId="{A398EE2F-FB6D-43EF-8A3C-C85006E1BD9C}" destId="{480DCFE8-56E8-4A5B-8920-47E213A07C15}" srcOrd="0" destOrd="0" presId="urn:microsoft.com/office/officeart/2009/3/layout/SnapshotPictureList"/>
    <dgm:cxn modelId="{BCF1D089-8B70-4077-9022-FA9F0EC7A8EC}" type="presParOf" srcId="{A398EE2F-FB6D-43EF-8A3C-C85006E1BD9C}" destId="{AF04294D-41B4-4D85-80C1-457A28AC54BA}" srcOrd="1" destOrd="0" presId="urn:microsoft.com/office/officeart/2009/3/layout/SnapshotPictureList"/>
    <dgm:cxn modelId="{E08DD4EE-030A-4E67-B9C8-73C596228B04}" type="presParOf" srcId="{A398EE2F-FB6D-43EF-8A3C-C85006E1BD9C}" destId="{8033C74B-F9AF-439C-84AB-F67E03B5D406}" srcOrd="2" destOrd="0" presId="urn:microsoft.com/office/officeart/2009/3/layout/SnapshotPictureList"/>
    <dgm:cxn modelId="{8A7D40BF-6D46-4D52-81FA-625D5E0F8A55}" type="presParOf" srcId="{A398EE2F-FB6D-43EF-8A3C-C85006E1BD9C}" destId="{F83959F9-A859-4D59-9E17-EFB549659E2B}" srcOrd="3" destOrd="0" presId="urn:microsoft.com/office/officeart/2009/3/layout/SnapshotPictureList"/>
    <dgm:cxn modelId="{B7E5E694-6BE3-469F-84E7-7AD20C275F26}"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400" b="1" dirty="0" smtClean="0"/>
            <a:t>Punto mínimo</a:t>
          </a:r>
          <a:r>
            <a:rPr lang="es-ES" sz="2400" dirty="0" smtClean="0"/>
            <a:t>: </a:t>
          </a:r>
          <a:endParaRPr lang="es-EC" sz="2400" b="0" dirty="0" smtClean="0"/>
        </a:p>
        <a:p>
          <a:pPr algn="l"/>
          <a:r>
            <a:rPr lang="es-ES" sz="2400" dirty="0" smtClean="0"/>
            <a:t>2300 RPM</a:t>
          </a:r>
          <a:endParaRPr lang="es-EC" sz="2400" b="0" dirty="0" smtClean="0"/>
        </a:p>
        <a:p>
          <a:pPr algn="l"/>
          <a:r>
            <a:rPr lang="es-EC" sz="2400" b="0" dirty="0" smtClean="0"/>
            <a:t>- C</a:t>
          </a:r>
          <a:r>
            <a:rPr lang="es-ES" sz="2400" dirty="0" err="1" smtClean="0"/>
            <a:t>uanto</a:t>
          </a:r>
          <a:r>
            <a:rPr lang="es-ES" sz="2400" dirty="0" smtClean="0"/>
            <a:t> del combustible ingresado es aprovechado para generar trabajo útil</a:t>
          </a:r>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smtClean="0"/>
            <a:t>Gráfica CECF vs </a:t>
          </a:r>
          <a:r>
            <a:rPr lang="es-ES" sz="2000" b="1" dirty="0" smtClean="0"/>
            <a:t>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C0AB3731-E32A-4A96-8839-7C4E3D38B5AE}" srcId="{3A036489-C79A-4B23-8FBB-31D569965634}" destId="{7974478C-C04B-408C-A021-D45952CA8921}" srcOrd="0" destOrd="0" parTransId="{2B944515-18A4-41A1-80C5-6F841886618B}" sibTransId="{0035D948-3AA1-4709-A762-A5070C02BCDF}"/>
    <dgm:cxn modelId="{FD3C221B-DA0C-41F4-9927-E48DD442EF5E}" type="presOf" srcId="{3A036489-C79A-4B23-8FBB-31D569965634}" destId="{0E3865DF-881C-4C55-9D39-3EC868C1FBCD}" srcOrd="0" destOrd="0" presId="urn:microsoft.com/office/officeart/2009/3/layout/SnapshotPictureList"/>
    <dgm:cxn modelId="{7DB33108-4FDB-42AE-A804-A0707325D449}"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579B2DA9-D3D5-4082-B92A-1DA20F08B678}" type="presOf" srcId="{CA3D49B9-253F-4981-9EED-EA29EF298271}" destId="{8033C74B-F9AF-439C-84AB-F67E03B5D406}" srcOrd="0" destOrd="0" presId="urn:microsoft.com/office/officeart/2009/3/layout/SnapshotPictureList"/>
    <dgm:cxn modelId="{6B918FBB-278C-4998-B48A-3E066E238AEE}" type="presParOf" srcId="{0E3865DF-881C-4C55-9D39-3EC868C1FBCD}" destId="{A398EE2F-FB6D-43EF-8A3C-C85006E1BD9C}" srcOrd="0" destOrd="0" presId="urn:microsoft.com/office/officeart/2009/3/layout/SnapshotPictureList"/>
    <dgm:cxn modelId="{B2857536-4FB9-4192-A411-CD1FCDA0825D}" type="presParOf" srcId="{A398EE2F-FB6D-43EF-8A3C-C85006E1BD9C}" destId="{480DCFE8-56E8-4A5B-8920-47E213A07C15}" srcOrd="0" destOrd="0" presId="urn:microsoft.com/office/officeart/2009/3/layout/SnapshotPictureList"/>
    <dgm:cxn modelId="{5963D438-107F-4FF2-B4B7-85C757D82769}" type="presParOf" srcId="{A398EE2F-FB6D-43EF-8A3C-C85006E1BD9C}" destId="{AF04294D-41B4-4D85-80C1-457A28AC54BA}" srcOrd="1" destOrd="0" presId="urn:microsoft.com/office/officeart/2009/3/layout/SnapshotPictureList"/>
    <dgm:cxn modelId="{83418779-892C-4125-A1B4-5DF7A9228790}" type="presParOf" srcId="{A398EE2F-FB6D-43EF-8A3C-C85006E1BD9C}" destId="{8033C74B-F9AF-439C-84AB-F67E03B5D406}" srcOrd="2" destOrd="0" presId="urn:microsoft.com/office/officeart/2009/3/layout/SnapshotPictureList"/>
    <dgm:cxn modelId="{FCBD3CC6-58B6-4F20-848B-4B4FFD5C3991}" type="presParOf" srcId="{A398EE2F-FB6D-43EF-8A3C-C85006E1BD9C}" destId="{F83959F9-A859-4D59-9E17-EFB549659E2B}" srcOrd="3" destOrd="0" presId="urn:microsoft.com/office/officeart/2009/3/layout/SnapshotPictureList"/>
    <dgm:cxn modelId="{D3BA058F-E680-4149-A9B7-4078F366EAF2}"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C" sz="2000" b="0" dirty="0" smtClean="0"/>
            <a:t>2600 RPM.</a:t>
          </a:r>
        </a:p>
        <a:p>
          <a:pPr algn="l"/>
          <a:r>
            <a:rPr lang="es-EC" sz="2000" b="0" dirty="0" smtClean="0"/>
            <a:t>- G</a:t>
          </a:r>
          <a:r>
            <a:rPr lang="es-ES" sz="2000" dirty="0" err="1" smtClean="0"/>
            <a:t>rado</a:t>
          </a:r>
          <a:r>
            <a:rPr lang="es-ES" sz="2000" dirty="0" smtClean="0"/>
            <a:t> de aprovechamiento de energía térmica liberada al realizarse la combustión.</a:t>
          </a:r>
        </a:p>
        <a:p>
          <a:pPr algn="l"/>
          <a:r>
            <a:rPr lang="es-ES" sz="2000" dirty="0" smtClean="0"/>
            <a:t>- Menos perdidas por rozamiento, por radiación de energía al medio ambiente.</a:t>
          </a:r>
        </a:p>
        <a:p>
          <a:pPr algn="l"/>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dirty="0" smtClean="0"/>
            <a:t>Gráfica Eficiencia térmica vs 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0A28D09C-EE44-46C1-9F0C-27AF9A8F376F}" type="presOf" srcId="{CA3D49B9-253F-4981-9EED-EA29EF298271}" destId="{8033C74B-F9AF-439C-84AB-F67E03B5D406}"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A8FFAB47-A87D-4EE8-A71B-6A2ED9929CEF}" type="presOf" srcId="{3A036489-C79A-4B23-8FBB-31D569965634}" destId="{0E3865DF-881C-4C55-9D39-3EC868C1FBCD}" srcOrd="0" destOrd="0" presId="urn:microsoft.com/office/officeart/2009/3/layout/SnapshotPictureList"/>
    <dgm:cxn modelId="{8FF9817B-3E8F-424F-82A7-EDC064233A35}" type="presOf" srcId="{7974478C-C04B-408C-A021-D45952CA8921}" destId="{AF04294D-41B4-4D85-80C1-457A28AC54BA}" srcOrd="0" destOrd="0" presId="urn:microsoft.com/office/officeart/2009/3/layout/SnapshotPictureList"/>
    <dgm:cxn modelId="{F5B1A683-8083-42EE-858B-7D3975064FE5}" type="presParOf" srcId="{0E3865DF-881C-4C55-9D39-3EC868C1FBCD}" destId="{A398EE2F-FB6D-43EF-8A3C-C85006E1BD9C}" srcOrd="0" destOrd="0" presId="urn:microsoft.com/office/officeart/2009/3/layout/SnapshotPictureList"/>
    <dgm:cxn modelId="{46FAD485-9573-45E2-BDEA-FECB62B16B43}" type="presParOf" srcId="{A398EE2F-FB6D-43EF-8A3C-C85006E1BD9C}" destId="{480DCFE8-56E8-4A5B-8920-47E213A07C15}" srcOrd="0" destOrd="0" presId="urn:microsoft.com/office/officeart/2009/3/layout/SnapshotPictureList"/>
    <dgm:cxn modelId="{FB7C26AC-5C6A-48D3-BB8F-10E786501077}" type="presParOf" srcId="{A398EE2F-FB6D-43EF-8A3C-C85006E1BD9C}" destId="{AF04294D-41B4-4D85-80C1-457A28AC54BA}" srcOrd="1" destOrd="0" presId="urn:microsoft.com/office/officeart/2009/3/layout/SnapshotPictureList"/>
    <dgm:cxn modelId="{064D5A0E-58D4-4E69-95B5-337F4E508E68}" type="presParOf" srcId="{A398EE2F-FB6D-43EF-8A3C-C85006E1BD9C}" destId="{8033C74B-F9AF-439C-84AB-F67E03B5D406}" srcOrd="2" destOrd="0" presId="urn:microsoft.com/office/officeart/2009/3/layout/SnapshotPictureList"/>
    <dgm:cxn modelId="{90BABCEC-DB0E-42C0-948D-6CFE651DEE27}" type="presParOf" srcId="{A398EE2F-FB6D-43EF-8A3C-C85006E1BD9C}" destId="{F83959F9-A859-4D59-9E17-EFB549659E2B}" srcOrd="3" destOrd="0" presId="urn:microsoft.com/office/officeart/2009/3/layout/SnapshotPictureList"/>
    <dgm:cxn modelId="{C0321950-A42A-4324-B954-8173E66E5D54}"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C" sz="2000" b="0" dirty="0" smtClean="0"/>
            <a:t>50%.</a:t>
          </a:r>
        </a:p>
        <a:p>
          <a:pPr algn="l"/>
          <a:r>
            <a:rPr lang="es-EC" sz="2000" b="0" dirty="0" smtClean="0"/>
            <a:t>- C</a:t>
          </a:r>
          <a:r>
            <a:rPr lang="es-ES" sz="2000" dirty="0" smtClean="0"/>
            <a:t>ilindro con volumen máximo para ser llenado de mezcla aire-combustible (100%).</a:t>
          </a:r>
        </a:p>
        <a:p>
          <a:pPr algn="l"/>
          <a:r>
            <a:rPr lang="es-ES" sz="2000" dirty="0" smtClean="0"/>
            <a:t>- Presión atmosférica, sistema de distribución, grado de desgaste del pistón.</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Eficiencia volumétrica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22896"/>
      <dgm:spPr>
        <a:blipFill rotWithShape="1">
          <a:blip xmlns:r="http://schemas.openxmlformats.org/officeDocument/2006/relationships" r:embed="rId1"/>
          <a:stretch>
            <a:fillRect/>
          </a:stretch>
        </a:blipFill>
      </dgm:spPr>
      <dgm:t>
        <a:bodyPr/>
        <a:lstStyle/>
        <a:p>
          <a:endParaRPr lang="es-ES"/>
        </a:p>
      </dgm:t>
    </dgm:pt>
  </dgm:ptLst>
  <dgm:cxnLst>
    <dgm:cxn modelId="{5872DEEF-E5DF-4C50-A419-7199BA820B35}" type="presOf" srcId="{3A036489-C79A-4B23-8FBB-31D569965634}" destId="{0E3865DF-881C-4C55-9D39-3EC868C1FBCD}"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78E0C40B-A6AF-468D-8711-920E2D3D12ED}" type="presOf" srcId="{7974478C-C04B-408C-A021-D45952CA8921}" destId="{AF04294D-41B4-4D85-80C1-457A28AC54BA}" srcOrd="0" destOrd="0" presId="urn:microsoft.com/office/officeart/2009/3/layout/SnapshotPictureList"/>
    <dgm:cxn modelId="{6C82D76B-ED71-4300-8723-ECC242E511B4}" type="presOf" srcId="{CA3D49B9-253F-4981-9EED-EA29EF298271}" destId="{8033C74B-F9AF-439C-84AB-F67E03B5D406}" srcOrd="0" destOrd="0" presId="urn:microsoft.com/office/officeart/2009/3/layout/SnapshotPictureList"/>
    <dgm:cxn modelId="{AB51C9F7-A212-447E-A67D-1EA0253CA1B9}" type="presParOf" srcId="{0E3865DF-881C-4C55-9D39-3EC868C1FBCD}" destId="{A398EE2F-FB6D-43EF-8A3C-C85006E1BD9C}" srcOrd="0" destOrd="0" presId="urn:microsoft.com/office/officeart/2009/3/layout/SnapshotPictureList"/>
    <dgm:cxn modelId="{E8E67E9D-C508-4237-95BF-0E7DB00C11E7}" type="presParOf" srcId="{A398EE2F-FB6D-43EF-8A3C-C85006E1BD9C}" destId="{480DCFE8-56E8-4A5B-8920-47E213A07C15}" srcOrd="0" destOrd="0" presId="urn:microsoft.com/office/officeart/2009/3/layout/SnapshotPictureList"/>
    <dgm:cxn modelId="{0D08469C-A1DF-4124-8F1A-6DCBBCCC297F}" type="presParOf" srcId="{A398EE2F-FB6D-43EF-8A3C-C85006E1BD9C}" destId="{AF04294D-41B4-4D85-80C1-457A28AC54BA}" srcOrd="1" destOrd="0" presId="urn:microsoft.com/office/officeart/2009/3/layout/SnapshotPictureList"/>
    <dgm:cxn modelId="{42FEBDF6-25E2-4A3C-A215-C4FC2DC78491}" type="presParOf" srcId="{A398EE2F-FB6D-43EF-8A3C-C85006E1BD9C}" destId="{8033C74B-F9AF-439C-84AB-F67E03B5D406}" srcOrd="2" destOrd="0" presId="urn:microsoft.com/office/officeart/2009/3/layout/SnapshotPictureList"/>
    <dgm:cxn modelId="{8AB2A08E-4F91-42F1-9676-E267145D613B}" type="presParOf" srcId="{A398EE2F-FB6D-43EF-8A3C-C85006E1BD9C}" destId="{F83959F9-A859-4D59-9E17-EFB549659E2B}" srcOrd="3" destOrd="0" presId="urn:microsoft.com/office/officeart/2009/3/layout/SnapshotPictureList"/>
    <dgm:cxn modelId="{099435E8-62F7-4431-9446-4AD2B673CB14}"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F0887-6C35-418E-A846-B248826558A3}" type="doc">
      <dgm:prSet loTypeId="urn:microsoft.com/office/officeart/2005/8/layout/vList2" loCatId="list" qsTypeId="urn:microsoft.com/office/officeart/2005/8/quickstyle/simple3" qsCatId="simple" csTypeId="urn:microsoft.com/office/officeart/2005/8/colors/accent5_4" csCatId="accent5" phldr="1"/>
      <dgm:spPr/>
      <dgm:t>
        <a:bodyPr/>
        <a:lstStyle/>
        <a:p>
          <a:endParaRPr lang="es-ES"/>
        </a:p>
      </dgm:t>
    </dgm:pt>
    <dgm:pt modelId="{C6094427-7CD8-483D-A32E-F57365B43BDA}">
      <dgm:prSet phldrT="[Texto]"/>
      <dgm:spPr/>
      <dgm:t>
        <a:bodyPr/>
        <a:lstStyle/>
        <a:p>
          <a:r>
            <a:rPr lang="es-ES" dirty="0" smtClean="0"/>
            <a:t>35 Años de edad</a:t>
          </a:r>
          <a:endParaRPr lang="es-ES" dirty="0"/>
        </a:p>
      </dgm:t>
    </dgm:pt>
    <dgm:pt modelId="{B70595C2-800F-4133-A057-93D2A88AECDD}" type="parTrans" cxnId="{F473F8EA-FC3E-40AD-8FD5-990B7B5DE214}">
      <dgm:prSet/>
      <dgm:spPr/>
      <dgm:t>
        <a:bodyPr/>
        <a:lstStyle/>
        <a:p>
          <a:endParaRPr lang="es-ES"/>
        </a:p>
      </dgm:t>
    </dgm:pt>
    <dgm:pt modelId="{0F53A20A-6CBA-45E4-A414-9166E02208FE}" type="sibTrans" cxnId="{F473F8EA-FC3E-40AD-8FD5-990B7B5DE214}">
      <dgm:prSet/>
      <dgm:spPr/>
      <dgm:t>
        <a:bodyPr/>
        <a:lstStyle/>
        <a:p>
          <a:endParaRPr lang="es-ES"/>
        </a:p>
      </dgm:t>
    </dgm:pt>
    <dgm:pt modelId="{331ED62B-1A25-41FA-B6EE-2BD3395BBA01}">
      <dgm:prSet phldrT="[Texto]"/>
      <dgm:spPr/>
      <dgm:t>
        <a:bodyPr/>
        <a:lstStyle/>
        <a:p>
          <a:r>
            <a:rPr lang="es-ES" dirty="0" smtClean="0"/>
            <a:t>Obsoleto</a:t>
          </a:r>
          <a:endParaRPr lang="es-ES" dirty="0"/>
        </a:p>
      </dgm:t>
    </dgm:pt>
    <dgm:pt modelId="{8845EF38-A9FF-470F-BE8B-5DDA1306BB47}" type="parTrans" cxnId="{FE1A13E0-FCF4-4EB5-821F-E7E03B857AC3}">
      <dgm:prSet/>
      <dgm:spPr/>
      <dgm:t>
        <a:bodyPr/>
        <a:lstStyle/>
        <a:p>
          <a:endParaRPr lang="es-ES"/>
        </a:p>
      </dgm:t>
    </dgm:pt>
    <dgm:pt modelId="{8A2F7B9D-083E-4BF6-B1C1-931D5A2934DD}" type="sibTrans" cxnId="{FE1A13E0-FCF4-4EB5-821F-E7E03B857AC3}">
      <dgm:prSet/>
      <dgm:spPr/>
      <dgm:t>
        <a:bodyPr/>
        <a:lstStyle/>
        <a:p>
          <a:endParaRPr lang="es-ES"/>
        </a:p>
      </dgm:t>
    </dgm:pt>
    <dgm:pt modelId="{520BC9B3-91C1-445E-804E-53CC0805767E}">
      <dgm:prSet phldrT="[Texto]"/>
      <dgm:spPr/>
      <dgm:t>
        <a:bodyPr/>
        <a:lstStyle/>
        <a:p>
          <a:r>
            <a:rPr lang="es-ES" dirty="0" smtClean="0"/>
            <a:t>Avances tecnológicos</a:t>
          </a:r>
          <a:endParaRPr lang="es-ES" dirty="0"/>
        </a:p>
      </dgm:t>
    </dgm:pt>
    <dgm:pt modelId="{755661C9-6CBD-423C-85C3-600A1E0A99E1}" type="parTrans" cxnId="{CEC099CE-0FAE-46B6-ABC4-B61AA7F159B8}">
      <dgm:prSet/>
      <dgm:spPr/>
      <dgm:t>
        <a:bodyPr/>
        <a:lstStyle/>
        <a:p>
          <a:endParaRPr lang="es-ES"/>
        </a:p>
      </dgm:t>
    </dgm:pt>
    <dgm:pt modelId="{E40D8C2C-3289-4C1A-94A8-BB6C2C2A5449}" type="sibTrans" cxnId="{CEC099CE-0FAE-46B6-ABC4-B61AA7F159B8}">
      <dgm:prSet/>
      <dgm:spPr/>
      <dgm:t>
        <a:bodyPr/>
        <a:lstStyle/>
        <a:p>
          <a:endParaRPr lang="es-ES"/>
        </a:p>
      </dgm:t>
    </dgm:pt>
    <dgm:pt modelId="{3C4F69BD-3E34-4468-832B-42773557AC3F}" type="pres">
      <dgm:prSet presAssocID="{D3BF0887-6C35-418E-A846-B248826558A3}" presName="linear" presStyleCnt="0">
        <dgm:presLayoutVars>
          <dgm:animLvl val="lvl"/>
          <dgm:resizeHandles val="exact"/>
        </dgm:presLayoutVars>
      </dgm:prSet>
      <dgm:spPr/>
      <dgm:t>
        <a:bodyPr/>
        <a:lstStyle/>
        <a:p>
          <a:endParaRPr lang="es-ES"/>
        </a:p>
      </dgm:t>
    </dgm:pt>
    <dgm:pt modelId="{CCA44801-B9CB-46A0-B71E-5B4741270FD5}" type="pres">
      <dgm:prSet presAssocID="{C6094427-7CD8-483D-A32E-F57365B43BDA}" presName="parentText" presStyleLbl="node1" presStyleIdx="0" presStyleCnt="3">
        <dgm:presLayoutVars>
          <dgm:chMax val="0"/>
          <dgm:bulletEnabled val="1"/>
        </dgm:presLayoutVars>
      </dgm:prSet>
      <dgm:spPr/>
      <dgm:t>
        <a:bodyPr/>
        <a:lstStyle/>
        <a:p>
          <a:endParaRPr lang="es-ES"/>
        </a:p>
      </dgm:t>
    </dgm:pt>
    <dgm:pt modelId="{F98C63CD-DB19-4678-A53F-583C9E93F10B}" type="pres">
      <dgm:prSet presAssocID="{0F53A20A-6CBA-45E4-A414-9166E02208FE}" presName="spacer" presStyleCnt="0"/>
      <dgm:spPr/>
      <dgm:t>
        <a:bodyPr/>
        <a:lstStyle/>
        <a:p>
          <a:endParaRPr lang="es-ES"/>
        </a:p>
      </dgm:t>
    </dgm:pt>
    <dgm:pt modelId="{B0554DAE-F1ED-4714-97AC-B3FBA33F4492}" type="pres">
      <dgm:prSet presAssocID="{331ED62B-1A25-41FA-B6EE-2BD3395BBA01}" presName="parentText" presStyleLbl="node1" presStyleIdx="1" presStyleCnt="3">
        <dgm:presLayoutVars>
          <dgm:chMax val="0"/>
          <dgm:bulletEnabled val="1"/>
        </dgm:presLayoutVars>
      </dgm:prSet>
      <dgm:spPr/>
      <dgm:t>
        <a:bodyPr/>
        <a:lstStyle/>
        <a:p>
          <a:endParaRPr lang="es-ES"/>
        </a:p>
      </dgm:t>
    </dgm:pt>
    <dgm:pt modelId="{A8FC4D30-BF50-4E19-8A06-67EAB8D0D5A4}" type="pres">
      <dgm:prSet presAssocID="{8A2F7B9D-083E-4BF6-B1C1-931D5A2934DD}" presName="spacer" presStyleCnt="0"/>
      <dgm:spPr/>
      <dgm:t>
        <a:bodyPr/>
        <a:lstStyle/>
        <a:p>
          <a:endParaRPr lang="es-ES"/>
        </a:p>
      </dgm:t>
    </dgm:pt>
    <dgm:pt modelId="{7CC46440-283E-4601-B89C-451079807E5B}" type="pres">
      <dgm:prSet presAssocID="{520BC9B3-91C1-445E-804E-53CC0805767E}" presName="parentText" presStyleLbl="node1" presStyleIdx="2" presStyleCnt="3">
        <dgm:presLayoutVars>
          <dgm:chMax val="0"/>
          <dgm:bulletEnabled val="1"/>
        </dgm:presLayoutVars>
      </dgm:prSet>
      <dgm:spPr/>
      <dgm:t>
        <a:bodyPr/>
        <a:lstStyle/>
        <a:p>
          <a:endParaRPr lang="es-ES"/>
        </a:p>
      </dgm:t>
    </dgm:pt>
  </dgm:ptLst>
  <dgm:cxnLst>
    <dgm:cxn modelId="{0D19242D-F5D6-4DA7-B13F-00E15DE287A6}" type="presOf" srcId="{331ED62B-1A25-41FA-B6EE-2BD3395BBA01}" destId="{B0554DAE-F1ED-4714-97AC-B3FBA33F4492}" srcOrd="0" destOrd="0" presId="urn:microsoft.com/office/officeart/2005/8/layout/vList2"/>
    <dgm:cxn modelId="{CEC099CE-0FAE-46B6-ABC4-B61AA7F159B8}" srcId="{D3BF0887-6C35-418E-A846-B248826558A3}" destId="{520BC9B3-91C1-445E-804E-53CC0805767E}" srcOrd="2" destOrd="0" parTransId="{755661C9-6CBD-423C-85C3-600A1E0A99E1}" sibTransId="{E40D8C2C-3289-4C1A-94A8-BB6C2C2A5449}"/>
    <dgm:cxn modelId="{CF6D7073-1316-4826-9828-79D4642A9905}" type="presOf" srcId="{520BC9B3-91C1-445E-804E-53CC0805767E}" destId="{7CC46440-283E-4601-B89C-451079807E5B}" srcOrd="0" destOrd="0" presId="urn:microsoft.com/office/officeart/2005/8/layout/vList2"/>
    <dgm:cxn modelId="{75E8FD46-A6FB-4F5B-AF7D-7BB59B373AFC}" type="presOf" srcId="{D3BF0887-6C35-418E-A846-B248826558A3}" destId="{3C4F69BD-3E34-4468-832B-42773557AC3F}" srcOrd="0" destOrd="0" presId="urn:microsoft.com/office/officeart/2005/8/layout/vList2"/>
    <dgm:cxn modelId="{FE1A13E0-FCF4-4EB5-821F-E7E03B857AC3}" srcId="{D3BF0887-6C35-418E-A846-B248826558A3}" destId="{331ED62B-1A25-41FA-B6EE-2BD3395BBA01}" srcOrd="1" destOrd="0" parTransId="{8845EF38-A9FF-470F-BE8B-5DDA1306BB47}" sibTransId="{8A2F7B9D-083E-4BF6-B1C1-931D5A2934DD}"/>
    <dgm:cxn modelId="{33153B89-E0CC-4B52-A943-F14F4DC374B8}" type="presOf" srcId="{C6094427-7CD8-483D-A32E-F57365B43BDA}" destId="{CCA44801-B9CB-46A0-B71E-5B4741270FD5}" srcOrd="0" destOrd="0" presId="urn:microsoft.com/office/officeart/2005/8/layout/vList2"/>
    <dgm:cxn modelId="{F473F8EA-FC3E-40AD-8FD5-990B7B5DE214}" srcId="{D3BF0887-6C35-418E-A846-B248826558A3}" destId="{C6094427-7CD8-483D-A32E-F57365B43BDA}" srcOrd="0" destOrd="0" parTransId="{B70595C2-800F-4133-A057-93D2A88AECDD}" sibTransId="{0F53A20A-6CBA-45E4-A414-9166E02208FE}"/>
    <dgm:cxn modelId="{A61397E9-3ED9-4309-AC10-89BC75F60C09}" type="presParOf" srcId="{3C4F69BD-3E34-4468-832B-42773557AC3F}" destId="{CCA44801-B9CB-46A0-B71E-5B4741270FD5}" srcOrd="0" destOrd="0" presId="urn:microsoft.com/office/officeart/2005/8/layout/vList2"/>
    <dgm:cxn modelId="{9B06CA10-6208-4479-BFE4-146534954DDF}" type="presParOf" srcId="{3C4F69BD-3E34-4468-832B-42773557AC3F}" destId="{F98C63CD-DB19-4678-A53F-583C9E93F10B}" srcOrd="1" destOrd="0" presId="urn:microsoft.com/office/officeart/2005/8/layout/vList2"/>
    <dgm:cxn modelId="{167C5A18-6749-43C3-A78B-62860E90937E}" type="presParOf" srcId="{3C4F69BD-3E34-4468-832B-42773557AC3F}" destId="{B0554DAE-F1ED-4714-97AC-B3FBA33F4492}" srcOrd="2" destOrd="0" presId="urn:microsoft.com/office/officeart/2005/8/layout/vList2"/>
    <dgm:cxn modelId="{5295B4EF-34C7-4E45-A09E-D17A768C5C08}" type="presParOf" srcId="{3C4F69BD-3E34-4468-832B-42773557AC3F}" destId="{A8FC4D30-BF50-4E19-8A06-67EAB8D0D5A4}" srcOrd="3" destOrd="0" presId="urn:microsoft.com/office/officeart/2005/8/layout/vList2"/>
    <dgm:cxn modelId="{D7540330-6BAA-4FD8-9858-CCF40E835DA1}" type="presParOf" srcId="{3C4F69BD-3E34-4468-832B-42773557AC3F}" destId="{7CC46440-283E-4601-B89C-451079807E5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C" sz="2000" b="0" dirty="0" smtClean="0"/>
            <a:t>2800 RPM</a:t>
          </a:r>
        </a:p>
        <a:p>
          <a:pPr algn="l"/>
          <a:r>
            <a:rPr lang="es-EC" sz="2000" b="0" dirty="0" smtClean="0"/>
            <a:t>- T</a:t>
          </a:r>
          <a:r>
            <a:rPr lang="es-ES" sz="2000" dirty="0" smtClean="0"/>
            <a:t>emperatura de gases de escape aumenta conforme aumenta la velocidad del motor.</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Temperatura gases escape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7988601C-1E82-40A8-ADC7-2F357EE6B3D8}" type="presOf" srcId="{CA3D49B9-253F-4981-9EED-EA29EF298271}" destId="{8033C74B-F9AF-439C-84AB-F67E03B5D406}" srcOrd="0" destOrd="0" presId="urn:microsoft.com/office/officeart/2009/3/layout/SnapshotPictureList"/>
    <dgm:cxn modelId="{A0225BCF-B748-4206-8D8A-AEEC7ED36D10}" type="presOf" srcId="{3A036489-C79A-4B23-8FBB-31D569965634}" destId="{0E3865DF-881C-4C55-9D39-3EC868C1FBCD}"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8E8C9B1A-6C9B-4A34-9404-7713D122D601}" type="presOf" srcId="{7974478C-C04B-408C-A021-D45952CA8921}" destId="{AF04294D-41B4-4D85-80C1-457A28AC54BA}" srcOrd="0" destOrd="0"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A622E7A4-5B59-46B2-A52D-9CD24048B26C}" type="presParOf" srcId="{0E3865DF-881C-4C55-9D39-3EC868C1FBCD}" destId="{A398EE2F-FB6D-43EF-8A3C-C85006E1BD9C}" srcOrd="0" destOrd="0" presId="urn:microsoft.com/office/officeart/2009/3/layout/SnapshotPictureList"/>
    <dgm:cxn modelId="{C7AC2143-A2FC-456C-9ACC-3F486F20251C}" type="presParOf" srcId="{A398EE2F-FB6D-43EF-8A3C-C85006E1BD9C}" destId="{480DCFE8-56E8-4A5B-8920-47E213A07C15}" srcOrd="0" destOrd="0" presId="urn:microsoft.com/office/officeart/2009/3/layout/SnapshotPictureList"/>
    <dgm:cxn modelId="{0490E675-1A29-457F-9FEF-1E7CA951BFB1}" type="presParOf" srcId="{A398EE2F-FB6D-43EF-8A3C-C85006E1BD9C}" destId="{AF04294D-41B4-4D85-80C1-457A28AC54BA}" srcOrd="1" destOrd="0" presId="urn:microsoft.com/office/officeart/2009/3/layout/SnapshotPictureList"/>
    <dgm:cxn modelId="{C64F2E27-A3B2-4A53-9E6F-208A2852A5BC}" type="presParOf" srcId="{A398EE2F-FB6D-43EF-8A3C-C85006E1BD9C}" destId="{8033C74B-F9AF-439C-84AB-F67E03B5D406}" srcOrd="2" destOrd="0" presId="urn:microsoft.com/office/officeart/2009/3/layout/SnapshotPictureList"/>
    <dgm:cxn modelId="{3CADC99F-EF9B-45E9-8492-7112E0218AA8}" type="presParOf" srcId="{A398EE2F-FB6D-43EF-8A3C-C85006E1BD9C}" destId="{F83959F9-A859-4D59-9E17-EFB549659E2B}" srcOrd="3" destOrd="0" presId="urn:microsoft.com/office/officeart/2009/3/layout/SnapshotPictureList"/>
    <dgm:cxn modelId="{B7FD3273-5D28-4AF4-912B-2AA39E7634A6}"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C" sz="2000" b="0" dirty="0" smtClean="0"/>
            <a:t>2400 RPM</a:t>
          </a:r>
        </a:p>
        <a:p>
          <a:pPr algn="l"/>
          <a:r>
            <a:rPr lang="es-EC" sz="2000" b="0" dirty="0" smtClean="0"/>
            <a:t>- A</a:t>
          </a:r>
          <a:r>
            <a:rPr lang="es-ES" sz="2000" dirty="0" err="1" smtClean="0"/>
            <a:t>umenta</a:t>
          </a:r>
          <a:r>
            <a:rPr lang="es-ES" sz="2000" dirty="0" smtClean="0"/>
            <a:t> conforme aumenta la velocidad.</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PMEF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62102F3D-764C-446F-A866-F4EE50AF4DE5}"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8435BBE6-B32F-41CD-85E2-197B4C1B8C80}" type="presOf" srcId="{CA3D49B9-253F-4981-9EED-EA29EF298271}" destId="{8033C74B-F9AF-439C-84AB-F67E03B5D406}" srcOrd="0" destOrd="0" presId="urn:microsoft.com/office/officeart/2009/3/layout/SnapshotPictureList"/>
    <dgm:cxn modelId="{FFA6C78D-2DA9-463E-A83E-15735B29286C}" type="presOf" srcId="{3A036489-C79A-4B23-8FBB-31D569965634}" destId="{0E3865DF-881C-4C55-9D39-3EC868C1FBCD}" srcOrd="0" destOrd="0" presId="urn:microsoft.com/office/officeart/2009/3/layout/SnapshotPictureList"/>
    <dgm:cxn modelId="{117C338B-CDE3-450B-9751-4888DDFFCF48}" type="presParOf" srcId="{0E3865DF-881C-4C55-9D39-3EC868C1FBCD}" destId="{A398EE2F-FB6D-43EF-8A3C-C85006E1BD9C}" srcOrd="0" destOrd="0" presId="urn:microsoft.com/office/officeart/2009/3/layout/SnapshotPictureList"/>
    <dgm:cxn modelId="{4C966378-D6D0-457E-B26C-A96678B827F6}" type="presParOf" srcId="{A398EE2F-FB6D-43EF-8A3C-C85006E1BD9C}" destId="{480DCFE8-56E8-4A5B-8920-47E213A07C15}" srcOrd="0" destOrd="0" presId="urn:microsoft.com/office/officeart/2009/3/layout/SnapshotPictureList"/>
    <dgm:cxn modelId="{FFE65002-310A-4BA8-883D-7AD854D54156}" type="presParOf" srcId="{A398EE2F-FB6D-43EF-8A3C-C85006E1BD9C}" destId="{AF04294D-41B4-4D85-80C1-457A28AC54BA}" srcOrd="1" destOrd="0" presId="urn:microsoft.com/office/officeart/2009/3/layout/SnapshotPictureList"/>
    <dgm:cxn modelId="{1731EDFA-6405-4394-827B-FCD0F55C15C3}" type="presParOf" srcId="{A398EE2F-FB6D-43EF-8A3C-C85006E1BD9C}" destId="{8033C74B-F9AF-439C-84AB-F67E03B5D406}" srcOrd="2" destOrd="0" presId="urn:microsoft.com/office/officeart/2009/3/layout/SnapshotPictureList"/>
    <dgm:cxn modelId="{715D07D0-E93C-42AE-91E9-1F918AEF9CBD}" type="presParOf" srcId="{A398EE2F-FB6D-43EF-8A3C-C85006E1BD9C}" destId="{F83959F9-A859-4D59-9E17-EFB549659E2B}" srcOrd="3" destOrd="0" presId="urn:microsoft.com/office/officeart/2009/3/layout/SnapshotPictureList"/>
    <dgm:cxn modelId="{D98CADFF-7C2E-4207-AE5B-C6B3AF0E171C}"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C" sz="2000" b="0" dirty="0" smtClean="0"/>
            <a:t>2400 RPM</a:t>
          </a:r>
        </a:p>
        <a:p>
          <a:pPr algn="l"/>
          <a:r>
            <a:rPr lang="es-EC" sz="2000" b="0" dirty="0" smtClean="0"/>
            <a:t>- </a:t>
          </a:r>
          <a:r>
            <a:rPr lang="en-US" sz="2000" b="0" dirty="0" smtClean="0"/>
            <a:t>#</a:t>
          </a:r>
          <a:r>
            <a:rPr lang="es-ES" sz="2000" b="0" dirty="0" smtClean="0"/>
            <a:t> u</a:t>
          </a:r>
          <a:r>
            <a:rPr lang="es-ES" sz="2000" dirty="0" smtClean="0"/>
            <a:t>nidades de aire ingresan al motor por cada unidad de combustible</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A/C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00968E26-0793-4A98-9681-9E4AD052D4A1}"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25B3268A-B810-4818-8476-E09242D84665}" type="presOf" srcId="{3A036489-C79A-4B23-8FBB-31D569965634}" destId="{0E3865DF-881C-4C55-9D39-3EC868C1FBCD}" srcOrd="0" destOrd="0" presId="urn:microsoft.com/office/officeart/2009/3/layout/SnapshotPictureList"/>
    <dgm:cxn modelId="{EC593AE4-004D-4C2B-9F9D-10674E2EA847}" type="presOf" srcId="{CA3D49B9-253F-4981-9EED-EA29EF298271}" destId="{8033C74B-F9AF-439C-84AB-F67E03B5D406}" srcOrd="0" destOrd="0" presId="urn:microsoft.com/office/officeart/2009/3/layout/SnapshotPictureList"/>
    <dgm:cxn modelId="{D66A9793-3A69-48DC-8B35-CD5655D8C85F}" type="presParOf" srcId="{0E3865DF-881C-4C55-9D39-3EC868C1FBCD}" destId="{A398EE2F-FB6D-43EF-8A3C-C85006E1BD9C}" srcOrd="0" destOrd="0" presId="urn:microsoft.com/office/officeart/2009/3/layout/SnapshotPictureList"/>
    <dgm:cxn modelId="{3F35831B-37A5-439D-AAA0-F96D7F80DE6F}" type="presParOf" srcId="{A398EE2F-FB6D-43EF-8A3C-C85006E1BD9C}" destId="{480DCFE8-56E8-4A5B-8920-47E213A07C15}" srcOrd="0" destOrd="0" presId="urn:microsoft.com/office/officeart/2009/3/layout/SnapshotPictureList"/>
    <dgm:cxn modelId="{3080ED7D-356F-4AD8-B96A-C56FCE3BC904}" type="presParOf" srcId="{A398EE2F-FB6D-43EF-8A3C-C85006E1BD9C}" destId="{AF04294D-41B4-4D85-80C1-457A28AC54BA}" srcOrd="1" destOrd="0" presId="urn:microsoft.com/office/officeart/2009/3/layout/SnapshotPictureList"/>
    <dgm:cxn modelId="{356EF270-DB13-4476-BF32-26A585B483A0}" type="presParOf" srcId="{A398EE2F-FB6D-43EF-8A3C-C85006E1BD9C}" destId="{8033C74B-F9AF-439C-84AB-F67E03B5D406}" srcOrd="2" destOrd="0" presId="urn:microsoft.com/office/officeart/2009/3/layout/SnapshotPictureList"/>
    <dgm:cxn modelId="{59B7C8B1-4572-4F06-ACB6-AD7ACCD16BA9}" type="presParOf" srcId="{A398EE2F-FB6D-43EF-8A3C-C85006E1BD9C}" destId="{F83959F9-A859-4D59-9E17-EFB549659E2B}" srcOrd="3" destOrd="0" presId="urn:microsoft.com/office/officeart/2009/3/layout/SnapshotPictureList"/>
    <dgm:cxn modelId="{D169CE93-8383-4D6A-ACFE-7BAB23577611}"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S" sz="2000" dirty="0" smtClean="0"/>
            <a:t>1800 RPM</a:t>
          </a:r>
        </a:p>
        <a:p>
          <a:pPr algn="l"/>
          <a:r>
            <a:rPr lang="es-EC" sz="2000" b="0" dirty="0" smtClean="0"/>
            <a:t>- T</a:t>
          </a:r>
          <a:r>
            <a:rPr lang="es-ES" sz="2000" b="0" dirty="0" err="1" smtClean="0"/>
            <a:t>orque</a:t>
          </a:r>
          <a:r>
            <a:rPr lang="es-ES" sz="2000" b="0" dirty="0" smtClean="0"/>
            <a:t> disminuye conforme aumenta la velocidad</a:t>
          </a:r>
        </a:p>
        <a:p>
          <a:pPr algn="l"/>
          <a:r>
            <a:rPr lang="es-ES" sz="2000" b="0" dirty="0" smtClean="0"/>
            <a:t>- Mayor velocidad, menos carga sobre el motor</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Torque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6A0F7AAE-1948-44E0-BC10-F154BE3BC624}" type="presOf" srcId="{CA3D49B9-253F-4981-9EED-EA29EF298271}" destId="{8033C74B-F9AF-439C-84AB-F67E03B5D406}" srcOrd="0" destOrd="0"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CCE8B982-7AFE-4A4A-B896-24636173D878}" type="presOf" srcId="{3A036489-C79A-4B23-8FBB-31D569965634}" destId="{0E3865DF-881C-4C55-9D39-3EC868C1FBCD}"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AFAC2384-BCD0-4E87-ADE1-E4C5A146A4F5}" type="presOf" srcId="{7974478C-C04B-408C-A021-D45952CA8921}" destId="{AF04294D-41B4-4D85-80C1-457A28AC54BA}" srcOrd="0" destOrd="0" presId="urn:microsoft.com/office/officeart/2009/3/layout/SnapshotPictureList"/>
    <dgm:cxn modelId="{B961A01D-EE18-4848-9AF0-C325286729D7}" type="presParOf" srcId="{0E3865DF-881C-4C55-9D39-3EC868C1FBCD}" destId="{A398EE2F-FB6D-43EF-8A3C-C85006E1BD9C}" srcOrd="0" destOrd="0" presId="urn:microsoft.com/office/officeart/2009/3/layout/SnapshotPictureList"/>
    <dgm:cxn modelId="{4A641660-96F8-4598-AAFA-B7F8314C7051}" type="presParOf" srcId="{A398EE2F-FB6D-43EF-8A3C-C85006E1BD9C}" destId="{480DCFE8-56E8-4A5B-8920-47E213A07C15}" srcOrd="0" destOrd="0" presId="urn:microsoft.com/office/officeart/2009/3/layout/SnapshotPictureList"/>
    <dgm:cxn modelId="{DDD2DECE-D1EB-43A3-8F69-1A42BF8F8CF6}" type="presParOf" srcId="{A398EE2F-FB6D-43EF-8A3C-C85006E1BD9C}" destId="{AF04294D-41B4-4D85-80C1-457A28AC54BA}" srcOrd="1" destOrd="0" presId="urn:microsoft.com/office/officeart/2009/3/layout/SnapshotPictureList"/>
    <dgm:cxn modelId="{FECCA1E2-F0FD-4A07-9D65-D0055E9F8C1C}" type="presParOf" srcId="{A398EE2F-FB6D-43EF-8A3C-C85006E1BD9C}" destId="{8033C74B-F9AF-439C-84AB-F67E03B5D406}" srcOrd="2" destOrd="0" presId="urn:microsoft.com/office/officeart/2009/3/layout/SnapshotPictureList"/>
    <dgm:cxn modelId="{3421884F-3785-4CFC-8A15-D27384078D4E}" type="presParOf" srcId="{A398EE2F-FB6D-43EF-8A3C-C85006E1BD9C}" destId="{F83959F9-A859-4D59-9E17-EFB549659E2B}" srcOrd="3" destOrd="0" presId="urn:microsoft.com/office/officeart/2009/3/layout/SnapshotPictureList"/>
    <dgm:cxn modelId="{7756DC21-C02B-483C-A97B-B48B598FB762}"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r>
            <a:rPr lang="es-ES" sz="2400" b="1" dirty="0" smtClean="0"/>
            <a:t>Punto máximo</a:t>
          </a:r>
          <a:r>
            <a:rPr lang="es-ES" sz="2400" dirty="0" smtClean="0"/>
            <a:t>: 2400 RPM.</a:t>
          </a:r>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dirty="0" smtClean="0"/>
            <a:t>Gráfica Potencia al freno vs. 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95FA4300-3030-4D02-81E4-E98247AFC41A}">
      <dgm:prSet phldrT="[Texto]" custT="1"/>
      <dgm:spPr/>
      <dgm:t>
        <a:bodyPr/>
        <a:lstStyle/>
        <a:p>
          <a:r>
            <a:rPr lang="es-EC" sz="2400" b="0" dirty="0" smtClean="0"/>
            <a:t>- P</a:t>
          </a:r>
          <a:r>
            <a:rPr lang="es-ES" sz="2400" dirty="0" err="1" smtClean="0"/>
            <a:t>otencia</a:t>
          </a:r>
          <a:r>
            <a:rPr lang="es-ES" sz="2400" dirty="0" smtClean="0"/>
            <a:t>  en función del torque y la velocidad.</a:t>
          </a:r>
        </a:p>
        <a:p>
          <a:r>
            <a:rPr lang="es-ES" sz="2400" b="0" dirty="0" smtClean="0"/>
            <a:t>- Potencia disminuye por mismas causas que </a:t>
          </a:r>
          <a:r>
            <a:rPr lang="es-ES" sz="2400" b="0" dirty="0" err="1" smtClean="0"/>
            <a:t>Tq</a:t>
          </a:r>
          <a:r>
            <a:rPr lang="es-ES" sz="2400" b="0" dirty="0" smtClean="0"/>
            <a:t>.</a:t>
          </a:r>
          <a:endParaRPr lang="es-EC" sz="2400" b="0" dirty="0"/>
        </a:p>
      </dgm:t>
    </dgm:pt>
    <dgm:pt modelId="{E653B4EE-1B79-41FE-B11D-429B308361E6}" type="parTrans" cxnId="{44554518-B57E-4566-88A1-A488CAD998FD}">
      <dgm:prSet/>
      <dgm:spPr/>
      <dgm:t>
        <a:bodyPr/>
        <a:lstStyle/>
        <a:p>
          <a:endParaRPr lang="es-ES"/>
        </a:p>
      </dgm:t>
    </dgm:pt>
    <dgm:pt modelId="{3B497BF9-6670-4B1B-88DD-62C06BD0B093}" type="sibTrans" cxnId="{44554518-B57E-4566-88A1-A488CAD998FD}">
      <dgm:prSet/>
      <dgm:spPr/>
      <dgm:t>
        <a:bodyPr/>
        <a:lstStyle/>
        <a:p>
          <a:endParaRPr lang="es-ES"/>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6C0B9019-E8EE-45E5-B809-36F4B637AC69}" type="presOf" srcId="{95FA4300-3030-4D02-81E4-E98247AFC41A}" destId="{8033C74B-F9AF-439C-84AB-F67E03B5D406}" srcOrd="0" destOrd="1"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9A41D54A-3AE5-4A9F-B9CF-838A9DC7F267}" type="presOf" srcId="{3A036489-C79A-4B23-8FBB-31D569965634}" destId="{0E3865DF-881C-4C55-9D39-3EC868C1FBCD}" srcOrd="0" destOrd="0" presId="urn:microsoft.com/office/officeart/2009/3/layout/SnapshotPictureList"/>
    <dgm:cxn modelId="{44554518-B57E-4566-88A1-A488CAD998FD}" srcId="{7974478C-C04B-408C-A021-D45952CA8921}" destId="{95FA4300-3030-4D02-81E4-E98247AFC41A}" srcOrd="1" destOrd="0" parTransId="{E653B4EE-1B79-41FE-B11D-429B308361E6}" sibTransId="{3B497BF9-6670-4B1B-88DD-62C06BD0B093}"/>
    <dgm:cxn modelId="{CF952EB0-45D0-436B-BF59-F59A9B001060}" srcId="{7974478C-C04B-408C-A021-D45952CA8921}" destId="{CA3D49B9-253F-4981-9EED-EA29EF298271}" srcOrd="0" destOrd="0" parTransId="{41A457F6-E252-4D5F-8DA6-B019052EA549}" sibTransId="{16F6300A-C20A-4EF1-A58D-3938ECF0F616}"/>
    <dgm:cxn modelId="{9AA79816-94D1-4C54-ADDC-F7520FAEBE4A}" type="presOf" srcId="{CA3D49B9-253F-4981-9EED-EA29EF298271}" destId="{8033C74B-F9AF-439C-84AB-F67E03B5D406}" srcOrd="0" destOrd="0" presId="urn:microsoft.com/office/officeart/2009/3/layout/SnapshotPictureList"/>
    <dgm:cxn modelId="{57E9D9F4-A796-4D13-BAC9-40B77B239663}" type="presOf" srcId="{7974478C-C04B-408C-A021-D45952CA8921}" destId="{AF04294D-41B4-4D85-80C1-457A28AC54BA}" srcOrd="0" destOrd="0" presId="urn:microsoft.com/office/officeart/2009/3/layout/SnapshotPictureList"/>
    <dgm:cxn modelId="{10696DFB-60A8-4682-AAE2-D0814D073E1C}" type="presParOf" srcId="{0E3865DF-881C-4C55-9D39-3EC868C1FBCD}" destId="{A398EE2F-FB6D-43EF-8A3C-C85006E1BD9C}" srcOrd="0" destOrd="0" presId="urn:microsoft.com/office/officeart/2009/3/layout/SnapshotPictureList"/>
    <dgm:cxn modelId="{3F83B181-A4FB-4D6D-9FF5-F524DFCA1065}" type="presParOf" srcId="{A398EE2F-FB6D-43EF-8A3C-C85006E1BD9C}" destId="{480DCFE8-56E8-4A5B-8920-47E213A07C15}" srcOrd="0" destOrd="0" presId="urn:microsoft.com/office/officeart/2009/3/layout/SnapshotPictureList"/>
    <dgm:cxn modelId="{EAA2DC30-0612-460A-BD0C-A78CA85F1BBF}" type="presParOf" srcId="{A398EE2F-FB6D-43EF-8A3C-C85006E1BD9C}" destId="{AF04294D-41B4-4D85-80C1-457A28AC54BA}" srcOrd="1" destOrd="0" presId="urn:microsoft.com/office/officeart/2009/3/layout/SnapshotPictureList"/>
    <dgm:cxn modelId="{49D2B963-8509-4F12-B57C-D8EFA06702FD}" type="presParOf" srcId="{A398EE2F-FB6D-43EF-8A3C-C85006E1BD9C}" destId="{8033C74B-F9AF-439C-84AB-F67E03B5D406}" srcOrd="2" destOrd="0" presId="urn:microsoft.com/office/officeart/2009/3/layout/SnapshotPictureList"/>
    <dgm:cxn modelId="{76BAB7B1-4302-42D6-B918-5CB6E61012BA}" type="presParOf" srcId="{A398EE2F-FB6D-43EF-8A3C-C85006E1BD9C}" destId="{F83959F9-A859-4D59-9E17-EFB549659E2B}" srcOrd="3" destOrd="0" presId="urn:microsoft.com/office/officeart/2009/3/layout/SnapshotPictureList"/>
    <dgm:cxn modelId="{D51FE850-5401-44AE-A841-9DF91083D084}"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endParaRPr lang="es-EC" sz="2400" b="0" dirty="0" smtClean="0"/>
        </a:p>
        <a:p>
          <a:pPr algn="l"/>
          <a:r>
            <a:rPr lang="es-EC" sz="2400" b="0" dirty="0" smtClean="0"/>
            <a:t>- A</a:t>
          </a:r>
          <a:r>
            <a:rPr lang="es-ES" sz="2400" b="0" dirty="0" err="1" smtClean="0"/>
            <a:t>umenta</a:t>
          </a:r>
          <a:r>
            <a:rPr lang="es-ES" sz="2400" b="0" dirty="0" smtClean="0"/>
            <a:t> conforme aumenta la velocidad</a:t>
          </a:r>
          <a:r>
            <a:rPr lang="es-ES" sz="2400" dirty="0" smtClean="0"/>
            <a:t>.</a:t>
          </a:r>
        </a:p>
        <a:p>
          <a:pPr algn="just"/>
          <a:r>
            <a:rPr lang="es-ES" sz="2400" b="0" dirty="0" smtClean="0"/>
            <a:t>- N</a:t>
          </a:r>
          <a:r>
            <a:rPr lang="es-ES" sz="2400" dirty="0" smtClean="0"/>
            <a:t>o indica cuanta gasolina ingresada es aprovechada para generar trabajo útil.</a:t>
          </a:r>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consumo combustible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23E07953-AF57-424A-8A03-68A2C0F9CA85}" type="presOf" srcId="{CA3D49B9-253F-4981-9EED-EA29EF298271}" destId="{8033C74B-F9AF-439C-84AB-F67E03B5D406}" srcOrd="0" destOrd="0" presId="urn:microsoft.com/office/officeart/2009/3/layout/SnapshotPictureList"/>
    <dgm:cxn modelId="{F465B6F8-2F78-4CC6-B539-57C807BD6434}"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F78DF445-28FF-47A0-9A05-4F74C33D67CB}" type="presOf" srcId="{3A036489-C79A-4B23-8FBB-31D569965634}" destId="{0E3865DF-881C-4C55-9D39-3EC868C1FBCD}" srcOrd="0" destOrd="0" presId="urn:microsoft.com/office/officeart/2009/3/layout/SnapshotPictureList"/>
    <dgm:cxn modelId="{A707E1A6-9624-4319-87F4-A399869E87A7}" type="presParOf" srcId="{0E3865DF-881C-4C55-9D39-3EC868C1FBCD}" destId="{A398EE2F-FB6D-43EF-8A3C-C85006E1BD9C}" srcOrd="0" destOrd="0" presId="urn:microsoft.com/office/officeart/2009/3/layout/SnapshotPictureList"/>
    <dgm:cxn modelId="{AC017547-1A89-4CB5-8766-365C8353A732}" type="presParOf" srcId="{A398EE2F-FB6D-43EF-8A3C-C85006E1BD9C}" destId="{480DCFE8-56E8-4A5B-8920-47E213A07C15}" srcOrd="0" destOrd="0" presId="urn:microsoft.com/office/officeart/2009/3/layout/SnapshotPictureList"/>
    <dgm:cxn modelId="{8AA585C7-1A41-4C41-88CA-C1E694A0EC64}" type="presParOf" srcId="{A398EE2F-FB6D-43EF-8A3C-C85006E1BD9C}" destId="{AF04294D-41B4-4D85-80C1-457A28AC54BA}" srcOrd="1" destOrd="0" presId="urn:microsoft.com/office/officeart/2009/3/layout/SnapshotPictureList"/>
    <dgm:cxn modelId="{BC76775B-48A5-455A-8C92-6989E406CCD4}" type="presParOf" srcId="{A398EE2F-FB6D-43EF-8A3C-C85006E1BD9C}" destId="{8033C74B-F9AF-439C-84AB-F67E03B5D406}" srcOrd="2" destOrd="0" presId="urn:microsoft.com/office/officeart/2009/3/layout/SnapshotPictureList"/>
    <dgm:cxn modelId="{1BD6942C-5A89-4B68-BB6D-A6AC26CF81C4}" type="presParOf" srcId="{A398EE2F-FB6D-43EF-8A3C-C85006E1BD9C}" destId="{F83959F9-A859-4D59-9E17-EFB549659E2B}" srcOrd="3" destOrd="0" presId="urn:microsoft.com/office/officeart/2009/3/layout/SnapshotPictureList"/>
    <dgm:cxn modelId="{5C8624B2-E145-4E2C-9E94-0B4D78D91369}"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400" b="1" dirty="0" smtClean="0"/>
            <a:t>Punto mínimo</a:t>
          </a:r>
          <a:r>
            <a:rPr lang="es-ES" sz="2400" dirty="0" smtClean="0"/>
            <a:t>: </a:t>
          </a:r>
          <a:endParaRPr lang="es-EC" sz="2400" b="0" dirty="0" smtClean="0"/>
        </a:p>
        <a:p>
          <a:pPr algn="l"/>
          <a:r>
            <a:rPr lang="es-ES" sz="2400" dirty="0" smtClean="0"/>
            <a:t>2200 RPM</a:t>
          </a:r>
          <a:endParaRPr lang="es-EC" sz="2400" b="0" dirty="0" smtClean="0"/>
        </a:p>
        <a:p>
          <a:pPr algn="l"/>
          <a:r>
            <a:rPr lang="es-EC" sz="2400" b="0" dirty="0" smtClean="0"/>
            <a:t>- C</a:t>
          </a:r>
          <a:r>
            <a:rPr lang="es-ES" sz="2400" dirty="0" err="1" smtClean="0"/>
            <a:t>uanto</a:t>
          </a:r>
          <a:r>
            <a:rPr lang="es-ES" sz="2400" dirty="0" smtClean="0"/>
            <a:t> del combustible ingresado es aprovechado para generar trabajo útil</a:t>
          </a:r>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smtClean="0"/>
            <a:t>Gráfica CECF vs </a:t>
          </a:r>
          <a:r>
            <a:rPr lang="es-ES" sz="2000" b="1" dirty="0" smtClean="0"/>
            <a:t>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DDE36BD5-A6BC-4434-9400-E0227F7E5F41}" type="presOf" srcId="{7974478C-C04B-408C-A021-D45952CA8921}" destId="{AF04294D-41B4-4D85-80C1-457A28AC54BA}" srcOrd="0" destOrd="0" presId="urn:microsoft.com/office/officeart/2009/3/layout/SnapshotPictureList"/>
    <dgm:cxn modelId="{29AB294D-E203-492A-8466-322D4CA0636A}" type="presOf" srcId="{CA3D49B9-253F-4981-9EED-EA29EF298271}" destId="{8033C74B-F9AF-439C-84AB-F67E03B5D406}" srcOrd="0" destOrd="0" presId="urn:microsoft.com/office/officeart/2009/3/layout/SnapshotPictureList"/>
    <dgm:cxn modelId="{D9E97109-F39C-4F84-B849-CB0EE4E594EA}" type="presOf" srcId="{3A036489-C79A-4B23-8FBB-31D569965634}" destId="{0E3865DF-881C-4C55-9D39-3EC868C1FBCD}"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78B49502-604D-4D31-8A92-EC1F9A14781B}" type="presParOf" srcId="{0E3865DF-881C-4C55-9D39-3EC868C1FBCD}" destId="{A398EE2F-FB6D-43EF-8A3C-C85006E1BD9C}" srcOrd="0" destOrd="0" presId="urn:microsoft.com/office/officeart/2009/3/layout/SnapshotPictureList"/>
    <dgm:cxn modelId="{3CE1B2F7-812D-4DB3-A707-790C37B55E1E}" type="presParOf" srcId="{A398EE2F-FB6D-43EF-8A3C-C85006E1BD9C}" destId="{480DCFE8-56E8-4A5B-8920-47E213A07C15}" srcOrd="0" destOrd="0" presId="urn:microsoft.com/office/officeart/2009/3/layout/SnapshotPictureList"/>
    <dgm:cxn modelId="{1699B003-9692-496E-B039-753B047D9198}" type="presParOf" srcId="{A398EE2F-FB6D-43EF-8A3C-C85006E1BD9C}" destId="{AF04294D-41B4-4D85-80C1-457A28AC54BA}" srcOrd="1" destOrd="0" presId="urn:microsoft.com/office/officeart/2009/3/layout/SnapshotPictureList"/>
    <dgm:cxn modelId="{CD8F13B2-0EE3-4AC4-95D1-E15052FC6CB9}" type="presParOf" srcId="{A398EE2F-FB6D-43EF-8A3C-C85006E1BD9C}" destId="{8033C74B-F9AF-439C-84AB-F67E03B5D406}" srcOrd="2" destOrd="0" presId="urn:microsoft.com/office/officeart/2009/3/layout/SnapshotPictureList"/>
    <dgm:cxn modelId="{B9058311-1AD5-4E1D-B460-ABB52721E1C0}" type="presParOf" srcId="{A398EE2F-FB6D-43EF-8A3C-C85006E1BD9C}" destId="{F83959F9-A859-4D59-9E17-EFB549659E2B}" srcOrd="3" destOrd="0" presId="urn:microsoft.com/office/officeart/2009/3/layout/SnapshotPictureList"/>
    <dgm:cxn modelId="{FA810939-6F0A-473D-B00A-D014538A5B22}"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C" sz="2000" b="0" dirty="0" smtClean="0"/>
            <a:t>2200 RPM.</a:t>
          </a:r>
        </a:p>
        <a:p>
          <a:pPr algn="l"/>
          <a:r>
            <a:rPr lang="es-EC" sz="2000" b="0" dirty="0" smtClean="0"/>
            <a:t>- G</a:t>
          </a:r>
          <a:r>
            <a:rPr lang="es-ES" sz="2000" dirty="0" err="1" smtClean="0"/>
            <a:t>rado</a:t>
          </a:r>
          <a:r>
            <a:rPr lang="es-ES" sz="2000" dirty="0" smtClean="0"/>
            <a:t> de aprovechamiento de energía térmica liberada al realizarse la combustión.</a:t>
          </a:r>
        </a:p>
        <a:p>
          <a:pPr algn="l"/>
          <a:r>
            <a:rPr lang="es-ES" sz="2000" dirty="0" smtClean="0"/>
            <a:t>- Menos perdidas por rozamiento, por radiación de energía al medio ambiente.</a:t>
          </a:r>
        </a:p>
        <a:p>
          <a:pPr algn="l"/>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dirty="0" smtClean="0"/>
            <a:t>Gráfica Eficiencia térmica vs 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C0AB3731-E32A-4A96-8839-7C4E3D38B5AE}" srcId="{3A036489-C79A-4B23-8FBB-31D569965634}" destId="{7974478C-C04B-408C-A021-D45952CA8921}" srcOrd="0" destOrd="0" parTransId="{2B944515-18A4-41A1-80C5-6F841886618B}" sibTransId="{0035D948-3AA1-4709-A762-A5070C02BCDF}"/>
    <dgm:cxn modelId="{CF952EB0-45D0-436B-BF59-F59A9B001060}" srcId="{7974478C-C04B-408C-A021-D45952CA8921}" destId="{CA3D49B9-253F-4981-9EED-EA29EF298271}" srcOrd="0" destOrd="0" parTransId="{41A457F6-E252-4D5F-8DA6-B019052EA549}" sibTransId="{16F6300A-C20A-4EF1-A58D-3938ECF0F616}"/>
    <dgm:cxn modelId="{DF0A7CB7-F44E-430B-8D79-C7114732B4D4}" type="presOf" srcId="{CA3D49B9-253F-4981-9EED-EA29EF298271}" destId="{8033C74B-F9AF-439C-84AB-F67E03B5D406}" srcOrd="0" destOrd="0" presId="urn:microsoft.com/office/officeart/2009/3/layout/SnapshotPictureList"/>
    <dgm:cxn modelId="{57BACDC0-A629-4A11-8D44-4B008F8DCE87}" type="presOf" srcId="{7974478C-C04B-408C-A021-D45952CA8921}" destId="{AF04294D-41B4-4D85-80C1-457A28AC54BA}" srcOrd="0" destOrd="0" presId="urn:microsoft.com/office/officeart/2009/3/layout/SnapshotPictureList"/>
    <dgm:cxn modelId="{9DBDEF6F-D43F-48ED-8353-AA5A03F7AFFA}" type="presOf" srcId="{3A036489-C79A-4B23-8FBB-31D569965634}" destId="{0E3865DF-881C-4C55-9D39-3EC868C1FBCD}" srcOrd="0" destOrd="0" presId="urn:microsoft.com/office/officeart/2009/3/layout/SnapshotPictureList"/>
    <dgm:cxn modelId="{B47C1942-BAB2-4142-8B73-9E5D0462A168}" type="presParOf" srcId="{0E3865DF-881C-4C55-9D39-3EC868C1FBCD}" destId="{A398EE2F-FB6D-43EF-8A3C-C85006E1BD9C}" srcOrd="0" destOrd="0" presId="urn:microsoft.com/office/officeart/2009/3/layout/SnapshotPictureList"/>
    <dgm:cxn modelId="{1DA2A2C9-0B6B-4D1F-B555-5D9005121D97}" type="presParOf" srcId="{A398EE2F-FB6D-43EF-8A3C-C85006E1BD9C}" destId="{480DCFE8-56E8-4A5B-8920-47E213A07C15}" srcOrd="0" destOrd="0" presId="urn:microsoft.com/office/officeart/2009/3/layout/SnapshotPictureList"/>
    <dgm:cxn modelId="{618059DD-5543-44FE-9D1A-2CE4233387A7}" type="presParOf" srcId="{A398EE2F-FB6D-43EF-8A3C-C85006E1BD9C}" destId="{AF04294D-41B4-4D85-80C1-457A28AC54BA}" srcOrd="1" destOrd="0" presId="urn:microsoft.com/office/officeart/2009/3/layout/SnapshotPictureList"/>
    <dgm:cxn modelId="{5244BD63-C7A7-4784-974F-428CB1FABE28}" type="presParOf" srcId="{A398EE2F-FB6D-43EF-8A3C-C85006E1BD9C}" destId="{8033C74B-F9AF-439C-84AB-F67E03B5D406}" srcOrd="2" destOrd="0" presId="urn:microsoft.com/office/officeart/2009/3/layout/SnapshotPictureList"/>
    <dgm:cxn modelId="{31C57727-59CC-4089-955A-F13B40E2C80F}" type="presParOf" srcId="{A398EE2F-FB6D-43EF-8A3C-C85006E1BD9C}" destId="{F83959F9-A859-4D59-9E17-EFB549659E2B}" srcOrd="3" destOrd="0" presId="urn:microsoft.com/office/officeart/2009/3/layout/SnapshotPictureList"/>
    <dgm:cxn modelId="{0966BA96-80F3-44FA-9F3E-9105A8F1269C}"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C" sz="2000" b="0" dirty="0" smtClean="0"/>
            <a:t>85%.</a:t>
          </a:r>
        </a:p>
        <a:p>
          <a:pPr algn="l"/>
          <a:r>
            <a:rPr lang="es-EC" sz="2000" b="0" dirty="0" smtClean="0"/>
            <a:t>- C</a:t>
          </a:r>
          <a:r>
            <a:rPr lang="es-ES" sz="2000" dirty="0" smtClean="0"/>
            <a:t>ilindro con volumen máximo para ser llenado de mezcla aire-combustible (100%).</a:t>
          </a:r>
        </a:p>
        <a:p>
          <a:pPr algn="l"/>
          <a:r>
            <a:rPr lang="es-ES" sz="2000" dirty="0" smtClean="0"/>
            <a:t>- Presión atmosférica, sistema de distribución, grado de desgaste del pistón.</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Eficiencia volumétrica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22896"/>
      <dgm:spPr>
        <a:blipFill rotWithShape="1">
          <a:blip xmlns:r="http://schemas.openxmlformats.org/officeDocument/2006/relationships" r:embed="rId1"/>
          <a:stretch>
            <a:fillRect/>
          </a:stretch>
        </a:blipFill>
      </dgm:spPr>
      <dgm:t>
        <a:bodyPr/>
        <a:lstStyle/>
        <a:p>
          <a:endParaRPr lang="es-ES"/>
        </a:p>
      </dgm:t>
    </dgm:pt>
  </dgm:ptLst>
  <dgm:cxnLst>
    <dgm:cxn modelId="{C0AB3731-E32A-4A96-8839-7C4E3D38B5AE}" srcId="{3A036489-C79A-4B23-8FBB-31D569965634}" destId="{7974478C-C04B-408C-A021-D45952CA8921}" srcOrd="0" destOrd="0" parTransId="{2B944515-18A4-41A1-80C5-6F841886618B}" sibTransId="{0035D948-3AA1-4709-A762-A5070C02BCDF}"/>
    <dgm:cxn modelId="{CF952EB0-45D0-436B-BF59-F59A9B001060}" srcId="{7974478C-C04B-408C-A021-D45952CA8921}" destId="{CA3D49B9-253F-4981-9EED-EA29EF298271}" srcOrd="0" destOrd="0" parTransId="{41A457F6-E252-4D5F-8DA6-B019052EA549}" sibTransId="{16F6300A-C20A-4EF1-A58D-3938ECF0F616}"/>
    <dgm:cxn modelId="{FA1B9AA1-469C-4E9D-B722-0CEED613A7E2}" type="presOf" srcId="{CA3D49B9-253F-4981-9EED-EA29EF298271}" destId="{8033C74B-F9AF-439C-84AB-F67E03B5D406}" srcOrd="0" destOrd="0" presId="urn:microsoft.com/office/officeart/2009/3/layout/SnapshotPictureList"/>
    <dgm:cxn modelId="{FCF2CF73-876A-4F0C-A88C-B56421B0E20F}" type="presOf" srcId="{7974478C-C04B-408C-A021-D45952CA8921}" destId="{AF04294D-41B4-4D85-80C1-457A28AC54BA}" srcOrd="0" destOrd="0" presId="urn:microsoft.com/office/officeart/2009/3/layout/SnapshotPictureList"/>
    <dgm:cxn modelId="{F5E7AD9F-FB63-4735-B356-1B02EF8E8E23}" type="presOf" srcId="{3A036489-C79A-4B23-8FBB-31D569965634}" destId="{0E3865DF-881C-4C55-9D39-3EC868C1FBCD}" srcOrd="0" destOrd="0" presId="urn:microsoft.com/office/officeart/2009/3/layout/SnapshotPictureList"/>
    <dgm:cxn modelId="{B986C757-5011-4436-AAA7-CBAB250CEB8C}" type="presParOf" srcId="{0E3865DF-881C-4C55-9D39-3EC868C1FBCD}" destId="{A398EE2F-FB6D-43EF-8A3C-C85006E1BD9C}" srcOrd="0" destOrd="0" presId="urn:microsoft.com/office/officeart/2009/3/layout/SnapshotPictureList"/>
    <dgm:cxn modelId="{FD3FF926-BAA9-4B88-ABF7-99347EFE1833}" type="presParOf" srcId="{A398EE2F-FB6D-43EF-8A3C-C85006E1BD9C}" destId="{480DCFE8-56E8-4A5B-8920-47E213A07C15}" srcOrd="0" destOrd="0" presId="urn:microsoft.com/office/officeart/2009/3/layout/SnapshotPictureList"/>
    <dgm:cxn modelId="{1588EB2A-AE1B-4E7E-BE2B-C278CD07AFCE}" type="presParOf" srcId="{A398EE2F-FB6D-43EF-8A3C-C85006E1BD9C}" destId="{AF04294D-41B4-4D85-80C1-457A28AC54BA}" srcOrd="1" destOrd="0" presId="urn:microsoft.com/office/officeart/2009/3/layout/SnapshotPictureList"/>
    <dgm:cxn modelId="{3C299849-08CE-4BD9-A7C2-2CF628B712BF}" type="presParOf" srcId="{A398EE2F-FB6D-43EF-8A3C-C85006E1BD9C}" destId="{8033C74B-F9AF-439C-84AB-F67E03B5D406}" srcOrd="2" destOrd="0" presId="urn:microsoft.com/office/officeart/2009/3/layout/SnapshotPictureList"/>
    <dgm:cxn modelId="{5BD22EDF-ADA2-4C05-AF57-C61E03176B07}" type="presParOf" srcId="{A398EE2F-FB6D-43EF-8A3C-C85006E1BD9C}" destId="{F83959F9-A859-4D59-9E17-EFB549659E2B}" srcOrd="3" destOrd="0" presId="urn:microsoft.com/office/officeart/2009/3/layout/SnapshotPictureList"/>
    <dgm:cxn modelId="{B40C0128-E451-4397-A0FF-EF25732F3E75}"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C" sz="2000" b="0" dirty="0" smtClean="0"/>
            <a:t>- T</a:t>
          </a:r>
          <a:r>
            <a:rPr lang="es-ES" sz="2000" b="0" dirty="0" smtClean="0"/>
            <a:t>emperatura de los gases de escape aumenta conforme aumenta la velocidad </a:t>
          </a:r>
          <a:r>
            <a:rPr lang="es-ES" sz="2000" dirty="0" smtClean="0"/>
            <a:t>.</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Temperatura gases escape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CBC7E0B3-8F07-425B-8424-084144842CEC}" type="presOf" srcId="{CA3D49B9-253F-4981-9EED-EA29EF298271}" destId="{8033C74B-F9AF-439C-84AB-F67E03B5D406}"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D29E565D-B73B-4EC8-85BD-55D78669AC85}" type="presOf" srcId="{3A036489-C79A-4B23-8FBB-31D569965634}" destId="{0E3865DF-881C-4C55-9D39-3EC868C1FBCD}" srcOrd="0" destOrd="0"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2ADDCFA3-233D-4B2B-ACB0-6EB4CD4E3351}" type="presOf" srcId="{7974478C-C04B-408C-A021-D45952CA8921}" destId="{AF04294D-41B4-4D85-80C1-457A28AC54BA}" srcOrd="0" destOrd="0" presId="urn:microsoft.com/office/officeart/2009/3/layout/SnapshotPictureList"/>
    <dgm:cxn modelId="{949B0153-E814-4E20-854A-E73B833B0E60}" type="presParOf" srcId="{0E3865DF-881C-4C55-9D39-3EC868C1FBCD}" destId="{A398EE2F-FB6D-43EF-8A3C-C85006E1BD9C}" srcOrd="0" destOrd="0" presId="urn:microsoft.com/office/officeart/2009/3/layout/SnapshotPictureList"/>
    <dgm:cxn modelId="{3E285ACB-6DDA-4EF0-BC9F-AC14BCAEE95D}" type="presParOf" srcId="{A398EE2F-FB6D-43EF-8A3C-C85006E1BD9C}" destId="{480DCFE8-56E8-4A5B-8920-47E213A07C15}" srcOrd="0" destOrd="0" presId="urn:microsoft.com/office/officeart/2009/3/layout/SnapshotPictureList"/>
    <dgm:cxn modelId="{FBD4C40D-9B96-4D9A-BA6A-674232F3F29A}" type="presParOf" srcId="{A398EE2F-FB6D-43EF-8A3C-C85006E1BD9C}" destId="{AF04294D-41B4-4D85-80C1-457A28AC54BA}" srcOrd="1" destOrd="0" presId="urn:microsoft.com/office/officeart/2009/3/layout/SnapshotPictureList"/>
    <dgm:cxn modelId="{B083774D-0F99-4E83-8620-AD3A5318AA53}" type="presParOf" srcId="{A398EE2F-FB6D-43EF-8A3C-C85006E1BD9C}" destId="{8033C74B-F9AF-439C-84AB-F67E03B5D406}" srcOrd="2" destOrd="0" presId="urn:microsoft.com/office/officeart/2009/3/layout/SnapshotPictureList"/>
    <dgm:cxn modelId="{2BABB4BA-40AB-41D5-A0FD-321A61AFB6DB}" type="presParOf" srcId="{A398EE2F-FB6D-43EF-8A3C-C85006E1BD9C}" destId="{F83959F9-A859-4D59-9E17-EFB549659E2B}" srcOrd="3" destOrd="0" presId="urn:microsoft.com/office/officeart/2009/3/layout/SnapshotPictureList"/>
    <dgm:cxn modelId="{50B9AEBF-5D8B-40D4-B596-B34121DA9B4D}"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F0887-6C35-418E-A846-B248826558A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S"/>
        </a:p>
      </dgm:t>
    </dgm:pt>
    <dgm:pt modelId="{C6094427-7CD8-483D-A32E-F57365B43BDA}">
      <dgm:prSet phldrT="[Texto]"/>
      <dgm:spPr/>
      <dgm:t>
        <a:bodyPr/>
        <a:lstStyle/>
        <a:p>
          <a:r>
            <a:rPr lang="es-ES" dirty="0" smtClean="0"/>
            <a:t>Toma de datos manual</a:t>
          </a:r>
          <a:endParaRPr lang="es-ES" dirty="0"/>
        </a:p>
      </dgm:t>
    </dgm:pt>
    <dgm:pt modelId="{B70595C2-800F-4133-A057-93D2A88AECDD}" type="parTrans" cxnId="{F473F8EA-FC3E-40AD-8FD5-990B7B5DE214}">
      <dgm:prSet/>
      <dgm:spPr/>
      <dgm:t>
        <a:bodyPr/>
        <a:lstStyle/>
        <a:p>
          <a:endParaRPr lang="es-ES"/>
        </a:p>
      </dgm:t>
    </dgm:pt>
    <dgm:pt modelId="{0F53A20A-6CBA-45E4-A414-9166E02208FE}" type="sibTrans" cxnId="{F473F8EA-FC3E-40AD-8FD5-990B7B5DE214}">
      <dgm:prSet/>
      <dgm:spPr/>
      <dgm:t>
        <a:bodyPr/>
        <a:lstStyle/>
        <a:p>
          <a:endParaRPr lang="es-ES"/>
        </a:p>
      </dgm:t>
    </dgm:pt>
    <dgm:pt modelId="{331ED62B-1A25-41FA-B6EE-2BD3395BBA01}">
      <dgm:prSet phldrT="[Texto]"/>
      <dgm:spPr/>
      <dgm:t>
        <a:bodyPr/>
        <a:lstStyle/>
        <a:p>
          <a:r>
            <a:rPr lang="es-ES" dirty="0" smtClean="0"/>
            <a:t>Error al obtener parámetros de desempeño</a:t>
          </a:r>
          <a:endParaRPr lang="es-ES" dirty="0"/>
        </a:p>
      </dgm:t>
    </dgm:pt>
    <dgm:pt modelId="{8845EF38-A9FF-470F-BE8B-5DDA1306BB47}" type="parTrans" cxnId="{FE1A13E0-FCF4-4EB5-821F-E7E03B857AC3}">
      <dgm:prSet/>
      <dgm:spPr/>
      <dgm:t>
        <a:bodyPr/>
        <a:lstStyle/>
        <a:p>
          <a:endParaRPr lang="es-ES"/>
        </a:p>
      </dgm:t>
    </dgm:pt>
    <dgm:pt modelId="{8A2F7B9D-083E-4BF6-B1C1-931D5A2934DD}" type="sibTrans" cxnId="{FE1A13E0-FCF4-4EB5-821F-E7E03B857AC3}">
      <dgm:prSet/>
      <dgm:spPr/>
      <dgm:t>
        <a:bodyPr/>
        <a:lstStyle/>
        <a:p>
          <a:endParaRPr lang="es-ES"/>
        </a:p>
      </dgm:t>
    </dgm:pt>
    <dgm:pt modelId="{520BC9B3-91C1-445E-804E-53CC0805767E}">
      <dgm:prSet phldrT="[Texto]"/>
      <dgm:spPr/>
      <dgm:t>
        <a:bodyPr/>
        <a:lstStyle/>
        <a:p>
          <a:r>
            <a:rPr lang="es-ES" dirty="0" smtClean="0"/>
            <a:t>Mayor tiempo ejecución en prácticas</a:t>
          </a:r>
          <a:endParaRPr lang="es-ES" dirty="0"/>
        </a:p>
      </dgm:t>
    </dgm:pt>
    <dgm:pt modelId="{755661C9-6CBD-423C-85C3-600A1E0A99E1}" type="parTrans" cxnId="{CEC099CE-0FAE-46B6-ABC4-B61AA7F159B8}">
      <dgm:prSet/>
      <dgm:spPr/>
      <dgm:t>
        <a:bodyPr/>
        <a:lstStyle/>
        <a:p>
          <a:endParaRPr lang="es-ES"/>
        </a:p>
      </dgm:t>
    </dgm:pt>
    <dgm:pt modelId="{E40D8C2C-3289-4C1A-94A8-BB6C2C2A5449}" type="sibTrans" cxnId="{CEC099CE-0FAE-46B6-ABC4-B61AA7F159B8}">
      <dgm:prSet/>
      <dgm:spPr/>
      <dgm:t>
        <a:bodyPr/>
        <a:lstStyle/>
        <a:p>
          <a:endParaRPr lang="es-ES"/>
        </a:p>
      </dgm:t>
    </dgm:pt>
    <dgm:pt modelId="{73C76F5D-BF37-4FEA-A61D-ED1BF0D83937}" type="pres">
      <dgm:prSet presAssocID="{D3BF0887-6C35-418E-A846-B248826558A3}" presName="diagram" presStyleCnt="0">
        <dgm:presLayoutVars>
          <dgm:dir/>
          <dgm:resizeHandles val="exact"/>
        </dgm:presLayoutVars>
      </dgm:prSet>
      <dgm:spPr/>
      <dgm:t>
        <a:bodyPr/>
        <a:lstStyle/>
        <a:p>
          <a:endParaRPr lang="es-ES"/>
        </a:p>
      </dgm:t>
    </dgm:pt>
    <dgm:pt modelId="{F3D7CD37-8FC8-4667-8E7B-1269F349B5CA}" type="pres">
      <dgm:prSet presAssocID="{C6094427-7CD8-483D-A32E-F57365B43BDA}" presName="node" presStyleLbl="node1" presStyleIdx="0" presStyleCnt="3">
        <dgm:presLayoutVars>
          <dgm:bulletEnabled val="1"/>
        </dgm:presLayoutVars>
      </dgm:prSet>
      <dgm:spPr/>
      <dgm:t>
        <a:bodyPr/>
        <a:lstStyle/>
        <a:p>
          <a:endParaRPr lang="es-ES"/>
        </a:p>
      </dgm:t>
    </dgm:pt>
    <dgm:pt modelId="{9E543E65-31DC-4CF8-BAE4-81BB2F8A19A5}" type="pres">
      <dgm:prSet presAssocID="{0F53A20A-6CBA-45E4-A414-9166E02208FE}" presName="sibTrans" presStyleCnt="0"/>
      <dgm:spPr/>
      <dgm:t>
        <a:bodyPr/>
        <a:lstStyle/>
        <a:p>
          <a:endParaRPr lang="es-ES"/>
        </a:p>
      </dgm:t>
    </dgm:pt>
    <dgm:pt modelId="{2F75748A-AE8E-470B-85D3-BA19ABA1E107}" type="pres">
      <dgm:prSet presAssocID="{331ED62B-1A25-41FA-B6EE-2BD3395BBA01}" presName="node" presStyleLbl="node1" presStyleIdx="1" presStyleCnt="3">
        <dgm:presLayoutVars>
          <dgm:bulletEnabled val="1"/>
        </dgm:presLayoutVars>
      </dgm:prSet>
      <dgm:spPr/>
      <dgm:t>
        <a:bodyPr/>
        <a:lstStyle/>
        <a:p>
          <a:endParaRPr lang="es-ES"/>
        </a:p>
      </dgm:t>
    </dgm:pt>
    <dgm:pt modelId="{5C441CBB-6F11-49CB-AB25-28B2BA9444CD}" type="pres">
      <dgm:prSet presAssocID="{8A2F7B9D-083E-4BF6-B1C1-931D5A2934DD}" presName="sibTrans" presStyleCnt="0"/>
      <dgm:spPr/>
      <dgm:t>
        <a:bodyPr/>
        <a:lstStyle/>
        <a:p>
          <a:endParaRPr lang="es-ES"/>
        </a:p>
      </dgm:t>
    </dgm:pt>
    <dgm:pt modelId="{B5A23603-17A0-475B-9D59-E5261D53D4B9}" type="pres">
      <dgm:prSet presAssocID="{520BC9B3-91C1-445E-804E-53CC0805767E}" presName="node" presStyleLbl="node1" presStyleIdx="2" presStyleCnt="3">
        <dgm:presLayoutVars>
          <dgm:bulletEnabled val="1"/>
        </dgm:presLayoutVars>
      </dgm:prSet>
      <dgm:spPr/>
      <dgm:t>
        <a:bodyPr/>
        <a:lstStyle/>
        <a:p>
          <a:endParaRPr lang="es-ES"/>
        </a:p>
      </dgm:t>
    </dgm:pt>
  </dgm:ptLst>
  <dgm:cxnLst>
    <dgm:cxn modelId="{B0303DB1-F5C6-40FD-A59C-B354C3AA7BEF}" type="presOf" srcId="{331ED62B-1A25-41FA-B6EE-2BD3395BBA01}" destId="{2F75748A-AE8E-470B-85D3-BA19ABA1E107}" srcOrd="0" destOrd="0" presId="urn:microsoft.com/office/officeart/2005/8/layout/default"/>
    <dgm:cxn modelId="{BA600A18-CB32-4A56-9E4B-A8E08AF9E141}" type="presOf" srcId="{D3BF0887-6C35-418E-A846-B248826558A3}" destId="{73C76F5D-BF37-4FEA-A61D-ED1BF0D83937}" srcOrd="0" destOrd="0" presId="urn:microsoft.com/office/officeart/2005/8/layout/default"/>
    <dgm:cxn modelId="{CEC099CE-0FAE-46B6-ABC4-B61AA7F159B8}" srcId="{D3BF0887-6C35-418E-A846-B248826558A3}" destId="{520BC9B3-91C1-445E-804E-53CC0805767E}" srcOrd="2" destOrd="0" parTransId="{755661C9-6CBD-423C-85C3-600A1E0A99E1}" sibTransId="{E40D8C2C-3289-4C1A-94A8-BB6C2C2A5449}"/>
    <dgm:cxn modelId="{65FACED7-ACF1-4E7B-8281-A9A76031A38C}" type="presOf" srcId="{520BC9B3-91C1-445E-804E-53CC0805767E}" destId="{B5A23603-17A0-475B-9D59-E5261D53D4B9}" srcOrd="0" destOrd="0" presId="urn:microsoft.com/office/officeart/2005/8/layout/default"/>
    <dgm:cxn modelId="{EDFF1DBD-6B2E-41CB-B323-581C7C8EAEF8}" type="presOf" srcId="{C6094427-7CD8-483D-A32E-F57365B43BDA}" destId="{F3D7CD37-8FC8-4667-8E7B-1269F349B5CA}" srcOrd="0" destOrd="0" presId="urn:microsoft.com/office/officeart/2005/8/layout/default"/>
    <dgm:cxn modelId="{FE1A13E0-FCF4-4EB5-821F-E7E03B857AC3}" srcId="{D3BF0887-6C35-418E-A846-B248826558A3}" destId="{331ED62B-1A25-41FA-B6EE-2BD3395BBA01}" srcOrd="1" destOrd="0" parTransId="{8845EF38-A9FF-470F-BE8B-5DDA1306BB47}" sibTransId="{8A2F7B9D-083E-4BF6-B1C1-931D5A2934DD}"/>
    <dgm:cxn modelId="{F473F8EA-FC3E-40AD-8FD5-990B7B5DE214}" srcId="{D3BF0887-6C35-418E-A846-B248826558A3}" destId="{C6094427-7CD8-483D-A32E-F57365B43BDA}" srcOrd="0" destOrd="0" parTransId="{B70595C2-800F-4133-A057-93D2A88AECDD}" sibTransId="{0F53A20A-6CBA-45E4-A414-9166E02208FE}"/>
    <dgm:cxn modelId="{5BC0E7EF-3185-40F9-8A08-657AB13FDFDC}" type="presParOf" srcId="{73C76F5D-BF37-4FEA-A61D-ED1BF0D83937}" destId="{F3D7CD37-8FC8-4667-8E7B-1269F349B5CA}" srcOrd="0" destOrd="0" presId="urn:microsoft.com/office/officeart/2005/8/layout/default"/>
    <dgm:cxn modelId="{9F79D92B-A40B-465F-9FFE-59639486FA84}" type="presParOf" srcId="{73C76F5D-BF37-4FEA-A61D-ED1BF0D83937}" destId="{9E543E65-31DC-4CF8-BAE4-81BB2F8A19A5}" srcOrd="1" destOrd="0" presId="urn:microsoft.com/office/officeart/2005/8/layout/default"/>
    <dgm:cxn modelId="{63EB5331-420C-4499-AFEA-F7D6E3B2F723}" type="presParOf" srcId="{73C76F5D-BF37-4FEA-A61D-ED1BF0D83937}" destId="{2F75748A-AE8E-470B-85D3-BA19ABA1E107}" srcOrd="2" destOrd="0" presId="urn:microsoft.com/office/officeart/2005/8/layout/default"/>
    <dgm:cxn modelId="{23038702-028E-4FFA-9295-CCD34003F621}" type="presParOf" srcId="{73C76F5D-BF37-4FEA-A61D-ED1BF0D83937}" destId="{5C441CBB-6F11-49CB-AB25-28B2BA9444CD}" srcOrd="3" destOrd="0" presId="urn:microsoft.com/office/officeart/2005/8/layout/default"/>
    <dgm:cxn modelId="{F624DC94-C116-4B7D-8380-49E86635979E}" type="presParOf" srcId="{73C76F5D-BF37-4FEA-A61D-ED1BF0D83937}" destId="{B5A23603-17A0-475B-9D59-E5261D53D4B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b="1" dirty="0" smtClean="0"/>
            <a:t>Punto máximo</a:t>
          </a:r>
          <a:r>
            <a:rPr lang="es-ES" sz="2000" dirty="0" smtClean="0"/>
            <a:t>: </a:t>
          </a:r>
        </a:p>
        <a:p>
          <a:pPr algn="l"/>
          <a:r>
            <a:rPr lang="es-EC" sz="2000" b="0" dirty="0" smtClean="0"/>
            <a:t>2200 RPM</a:t>
          </a:r>
        </a:p>
        <a:p>
          <a:pPr algn="l"/>
          <a:r>
            <a:rPr lang="es-EC" sz="2000" b="0" dirty="0" smtClean="0"/>
            <a:t>- </a:t>
          </a:r>
          <a:r>
            <a:rPr lang="es-ES" sz="2000" b="0" dirty="0" smtClean="0"/>
            <a:t>PMEF es una presión teórica e indica cuanta presión es necesaria para generar el torque al freno</a:t>
          </a:r>
          <a:r>
            <a:rPr lang="es-ES" sz="2000" dirty="0" smtClean="0"/>
            <a:t>.</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PMEF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634FAB94-9AFD-4E1B-8A3E-237EE41ABB78}" type="presOf" srcId="{3A036489-C79A-4B23-8FBB-31D569965634}" destId="{0E3865DF-881C-4C55-9D39-3EC868C1FBCD}" srcOrd="0" destOrd="0"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3C112302-3CB7-4000-B5BF-BFD809C13947}" type="presOf" srcId="{CA3D49B9-253F-4981-9EED-EA29EF298271}" destId="{8033C74B-F9AF-439C-84AB-F67E03B5D406}" srcOrd="0" destOrd="0" presId="urn:microsoft.com/office/officeart/2009/3/layout/SnapshotPictureList"/>
    <dgm:cxn modelId="{082F06CF-6FC2-4579-8C4B-36B6910DC39E}"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364B0DA4-73C3-46B6-BE30-E73A787227EC}" type="presParOf" srcId="{0E3865DF-881C-4C55-9D39-3EC868C1FBCD}" destId="{A398EE2F-FB6D-43EF-8A3C-C85006E1BD9C}" srcOrd="0" destOrd="0" presId="urn:microsoft.com/office/officeart/2009/3/layout/SnapshotPictureList"/>
    <dgm:cxn modelId="{44ADF4B5-25FC-4A20-B34D-67E2E01A6CF8}" type="presParOf" srcId="{A398EE2F-FB6D-43EF-8A3C-C85006E1BD9C}" destId="{480DCFE8-56E8-4A5B-8920-47E213A07C15}" srcOrd="0" destOrd="0" presId="urn:microsoft.com/office/officeart/2009/3/layout/SnapshotPictureList"/>
    <dgm:cxn modelId="{DA4557D4-6B06-4624-88FF-CCD883D880E9}" type="presParOf" srcId="{A398EE2F-FB6D-43EF-8A3C-C85006E1BD9C}" destId="{AF04294D-41B4-4D85-80C1-457A28AC54BA}" srcOrd="1" destOrd="0" presId="urn:microsoft.com/office/officeart/2009/3/layout/SnapshotPictureList"/>
    <dgm:cxn modelId="{3C8297B5-C741-44FC-846B-4E6B1D55DB8D}" type="presParOf" srcId="{A398EE2F-FB6D-43EF-8A3C-C85006E1BD9C}" destId="{8033C74B-F9AF-439C-84AB-F67E03B5D406}" srcOrd="2" destOrd="0" presId="urn:microsoft.com/office/officeart/2009/3/layout/SnapshotPictureList"/>
    <dgm:cxn modelId="{1F68AC58-33AE-49B8-A4A2-1E0202123AB5}" type="presParOf" srcId="{A398EE2F-FB6D-43EF-8A3C-C85006E1BD9C}" destId="{F83959F9-A859-4D59-9E17-EFB549659E2B}" srcOrd="3" destOrd="0" presId="urn:microsoft.com/office/officeart/2009/3/layout/SnapshotPictureList"/>
    <dgm:cxn modelId="{24BBCC4F-0E6F-4787-ACFC-F67C6E265757}"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C" sz="2000" b="0" dirty="0" smtClean="0"/>
            <a:t>- Al </a:t>
          </a:r>
          <a:r>
            <a:rPr lang="es-ES" sz="2000" b="0" dirty="0" smtClean="0"/>
            <a:t>disminuir la velocidad se tiene mayor demanda de carga</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A/C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39744533-6E48-45EE-9AE0-7ED3047E7813}" type="presOf" srcId="{CA3D49B9-253F-4981-9EED-EA29EF298271}" destId="{8033C74B-F9AF-439C-84AB-F67E03B5D406}" srcOrd="0" destOrd="0" presId="urn:microsoft.com/office/officeart/2009/3/layout/SnapshotPictureList"/>
    <dgm:cxn modelId="{C8CA088F-5946-43E5-ACC7-226BDDF3DF32}"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5C0F6E0A-D3A3-40A2-BDD9-31F1C3266A1C}" type="presOf" srcId="{3A036489-C79A-4B23-8FBB-31D569965634}" destId="{0E3865DF-881C-4C55-9D39-3EC868C1FBCD}" srcOrd="0" destOrd="0" presId="urn:microsoft.com/office/officeart/2009/3/layout/SnapshotPictureList"/>
    <dgm:cxn modelId="{0A147CE0-A7E1-4D7C-8E7B-B1371B1C2936}" type="presParOf" srcId="{0E3865DF-881C-4C55-9D39-3EC868C1FBCD}" destId="{A398EE2F-FB6D-43EF-8A3C-C85006E1BD9C}" srcOrd="0" destOrd="0" presId="urn:microsoft.com/office/officeart/2009/3/layout/SnapshotPictureList"/>
    <dgm:cxn modelId="{CF411FCD-B4E8-4DE8-B13E-B110B6C950EF}" type="presParOf" srcId="{A398EE2F-FB6D-43EF-8A3C-C85006E1BD9C}" destId="{480DCFE8-56E8-4A5B-8920-47E213A07C15}" srcOrd="0" destOrd="0" presId="urn:microsoft.com/office/officeart/2009/3/layout/SnapshotPictureList"/>
    <dgm:cxn modelId="{59DF8433-A8E4-4DF0-8991-A0BA285662AA}" type="presParOf" srcId="{A398EE2F-FB6D-43EF-8A3C-C85006E1BD9C}" destId="{AF04294D-41B4-4D85-80C1-457A28AC54BA}" srcOrd="1" destOrd="0" presId="urn:microsoft.com/office/officeart/2009/3/layout/SnapshotPictureList"/>
    <dgm:cxn modelId="{E2942253-752E-4846-AEC8-647FEF09BE4D}" type="presParOf" srcId="{A398EE2F-FB6D-43EF-8A3C-C85006E1BD9C}" destId="{8033C74B-F9AF-439C-84AB-F67E03B5D406}" srcOrd="2" destOrd="0" presId="urn:microsoft.com/office/officeart/2009/3/layout/SnapshotPictureList"/>
    <dgm:cxn modelId="{8821CBDB-4B76-4F24-91D1-17F920A5FA71}" type="presParOf" srcId="{A398EE2F-FB6D-43EF-8A3C-C85006E1BD9C}" destId="{F83959F9-A859-4D59-9E17-EFB549659E2B}" srcOrd="3" destOrd="0" presId="urn:microsoft.com/office/officeart/2009/3/layout/SnapshotPictureList"/>
    <dgm:cxn modelId="{47162FCC-A6FE-4ABA-AEE4-C39D2ACB7E2B}"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C" sz="2000" b="0" dirty="0" smtClean="0"/>
            <a:t>- M</a:t>
          </a:r>
          <a:r>
            <a:rPr lang="es-ES" sz="2000" dirty="0" smtClean="0"/>
            <a:t>otor a gasolina  mayor torque a altas revoluciones, motor a diésel mayor torque a bajas revoluciones</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Torque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2AEEE17A-5599-499C-94CD-993DE05B64F3}" type="presOf" srcId="{3A036489-C79A-4B23-8FBB-31D569965634}" destId="{0E3865DF-881C-4C55-9D39-3EC868C1FBCD}" srcOrd="0" destOrd="0" presId="urn:microsoft.com/office/officeart/2009/3/layout/SnapshotPictureList"/>
    <dgm:cxn modelId="{ABCA1DC0-AE44-4CA5-B999-56ECEC613495}" type="presOf" srcId="{CA3D49B9-253F-4981-9EED-EA29EF298271}" destId="{8033C74B-F9AF-439C-84AB-F67E03B5D406}"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4887CAB2-B0AB-473B-9833-74A22E16E3F3}" type="presOf" srcId="{7974478C-C04B-408C-A021-D45952CA8921}" destId="{AF04294D-41B4-4D85-80C1-457A28AC54BA}" srcOrd="0" destOrd="0" presId="urn:microsoft.com/office/officeart/2009/3/layout/SnapshotPictureList"/>
    <dgm:cxn modelId="{854C05E5-DD25-4542-A02A-6B766BCE65A9}" type="presParOf" srcId="{0E3865DF-881C-4C55-9D39-3EC868C1FBCD}" destId="{A398EE2F-FB6D-43EF-8A3C-C85006E1BD9C}" srcOrd="0" destOrd="0" presId="urn:microsoft.com/office/officeart/2009/3/layout/SnapshotPictureList"/>
    <dgm:cxn modelId="{69799581-833C-4201-B5DD-60FAFB6A402D}" type="presParOf" srcId="{A398EE2F-FB6D-43EF-8A3C-C85006E1BD9C}" destId="{480DCFE8-56E8-4A5B-8920-47E213A07C15}" srcOrd="0" destOrd="0" presId="urn:microsoft.com/office/officeart/2009/3/layout/SnapshotPictureList"/>
    <dgm:cxn modelId="{0276E298-D58D-4274-82FA-1ECA103384B4}" type="presParOf" srcId="{A398EE2F-FB6D-43EF-8A3C-C85006E1BD9C}" destId="{AF04294D-41B4-4D85-80C1-457A28AC54BA}" srcOrd="1" destOrd="0" presId="urn:microsoft.com/office/officeart/2009/3/layout/SnapshotPictureList"/>
    <dgm:cxn modelId="{8D6BA4B1-269D-4503-82CA-71B2CB5E8B7D}" type="presParOf" srcId="{A398EE2F-FB6D-43EF-8A3C-C85006E1BD9C}" destId="{8033C74B-F9AF-439C-84AB-F67E03B5D406}" srcOrd="2" destOrd="0" presId="urn:microsoft.com/office/officeart/2009/3/layout/SnapshotPictureList"/>
    <dgm:cxn modelId="{7D29A3CD-0AF6-4467-A4FD-8FFC958CE90A}" type="presParOf" srcId="{A398EE2F-FB6D-43EF-8A3C-C85006E1BD9C}" destId="{F83959F9-A859-4D59-9E17-EFB549659E2B}" srcOrd="3" destOrd="0" presId="urn:microsoft.com/office/officeart/2009/3/layout/SnapshotPictureList"/>
    <dgm:cxn modelId="{FD1EB94B-DE0B-4377-8B17-CAC1E50ADBE6}"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r>
            <a:rPr lang="es-ES" sz="2400" dirty="0" smtClean="0"/>
            <a:t>- Motor a gasolina mayor potencia a altas revoluciones,  motor diésel mayor potencia a bajas revoluciones.</a:t>
          </a:r>
        </a:p>
        <a:p>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dirty="0" smtClean="0"/>
            <a:t>Gráfica Potencia al freno vs. 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C0AB3731-E32A-4A96-8839-7C4E3D38B5AE}" srcId="{3A036489-C79A-4B23-8FBB-31D569965634}" destId="{7974478C-C04B-408C-A021-D45952CA8921}" srcOrd="0" destOrd="0" parTransId="{2B944515-18A4-41A1-80C5-6F841886618B}" sibTransId="{0035D948-3AA1-4709-A762-A5070C02BCDF}"/>
    <dgm:cxn modelId="{39AB1107-7CF9-4A59-BE6C-5E1531FB75A1}" type="presOf" srcId="{3A036489-C79A-4B23-8FBB-31D569965634}" destId="{0E3865DF-881C-4C55-9D39-3EC868C1FBCD}"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A6009AD-2C18-4719-9C30-BC612F1E6147}" type="presOf" srcId="{7974478C-C04B-408C-A021-D45952CA8921}" destId="{AF04294D-41B4-4D85-80C1-457A28AC54BA}" srcOrd="0" destOrd="0" presId="urn:microsoft.com/office/officeart/2009/3/layout/SnapshotPictureList"/>
    <dgm:cxn modelId="{612243E4-A686-4019-987E-7BC1A4166D67}" type="presOf" srcId="{CA3D49B9-253F-4981-9EED-EA29EF298271}" destId="{8033C74B-F9AF-439C-84AB-F67E03B5D406}" srcOrd="0" destOrd="0" presId="urn:microsoft.com/office/officeart/2009/3/layout/SnapshotPictureList"/>
    <dgm:cxn modelId="{7F88D5D0-9E3B-4CB2-B154-D2A6DFA53145}" type="presParOf" srcId="{0E3865DF-881C-4C55-9D39-3EC868C1FBCD}" destId="{A398EE2F-FB6D-43EF-8A3C-C85006E1BD9C}" srcOrd="0" destOrd="0" presId="urn:microsoft.com/office/officeart/2009/3/layout/SnapshotPictureList"/>
    <dgm:cxn modelId="{10C6EAEA-7E96-473E-8C33-6B5245AC65AF}" type="presParOf" srcId="{A398EE2F-FB6D-43EF-8A3C-C85006E1BD9C}" destId="{480DCFE8-56E8-4A5B-8920-47E213A07C15}" srcOrd="0" destOrd="0" presId="urn:microsoft.com/office/officeart/2009/3/layout/SnapshotPictureList"/>
    <dgm:cxn modelId="{B0599DB7-7930-4C81-BB1F-C609D6E6D2A3}" type="presParOf" srcId="{A398EE2F-FB6D-43EF-8A3C-C85006E1BD9C}" destId="{AF04294D-41B4-4D85-80C1-457A28AC54BA}" srcOrd="1" destOrd="0" presId="urn:microsoft.com/office/officeart/2009/3/layout/SnapshotPictureList"/>
    <dgm:cxn modelId="{EAEDDB1B-368E-44F8-9E26-B1F14A1276A2}" type="presParOf" srcId="{A398EE2F-FB6D-43EF-8A3C-C85006E1BD9C}" destId="{8033C74B-F9AF-439C-84AB-F67E03B5D406}" srcOrd="2" destOrd="0" presId="urn:microsoft.com/office/officeart/2009/3/layout/SnapshotPictureList"/>
    <dgm:cxn modelId="{883A7A34-0DBA-4E61-8224-418704F20927}" type="presParOf" srcId="{A398EE2F-FB6D-43EF-8A3C-C85006E1BD9C}" destId="{F83959F9-A859-4D59-9E17-EFB549659E2B}" srcOrd="3" destOrd="0" presId="urn:microsoft.com/office/officeart/2009/3/layout/SnapshotPictureList"/>
    <dgm:cxn modelId="{727834D8-41B0-465F-AFB2-6B59083F184F}"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endParaRPr lang="es-EC" sz="2400" b="0" dirty="0" smtClean="0"/>
        </a:p>
        <a:p>
          <a:pPr algn="l"/>
          <a:r>
            <a:rPr lang="es-EC" sz="2400" b="0" dirty="0" smtClean="0"/>
            <a:t>- M</a:t>
          </a:r>
          <a:r>
            <a:rPr lang="es-ES" sz="2400" dirty="0" smtClean="0"/>
            <a:t>otor a diésel tiene un consumo de combustible más económico que el motor a gasolina.</a:t>
          </a:r>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consumo combustible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C0AB3731-E32A-4A96-8839-7C4E3D38B5AE}" srcId="{3A036489-C79A-4B23-8FBB-31D569965634}" destId="{7974478C-C04B-408C-A021-D45952CA8921}" srcOrd="0" destOrd="0" parTransId="{2B944515-18A4-41A1-80C5-6F841886618B}" sibTransId="{0035D948-3AA1-4709-A762-A5070C02BCDF}"/>
    <dgm:cxn modelId="{B23EF7A0-57AC-443A-A856-56AF1A6E1D59}" type="presOf" srcId="{7974478C-C04B-408C-A021-D45952CA8921}" destId="{AF04294D-41B4-4D85-80C1-457A28AC54BA}" srcOrd="0" destOrd="0" presId="urn:microsoft.com/office/officeart/2009/3/layout/SnapshotPictureList"/>
    <dgm:cxn modelId="{8A9F09F9-7053-433B-BE78-BADC2ADEA46C}" type="presOf" srcId="{CA3D49B9-253F-4981-9EED-EA29EF298271}" destId="{8033C74B-F9AF-439C-84AB-F67E03B5D406}" srcOrd="0" destOrd="0" presId="urn:microsoft.com/office/officeart/2009/3/layout/SnapshotPictureList"/>
    <dgm:cxn modelId="{A9543F05-071E-4DCE-953C-DD83EEA5490F}" type="presOf" srcId="{3A036489-C79A-4B23-8FBB-31D569965634}" destId="{0E3865DF-881C-4C55-9D39-3EC868C1FBCD}"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AE803CB1-11A8-4E9C-A3E2-F26189179741}" type="presParOf" srcId="{0E3865DF-881C-4C55-9D39-3EC868C1FBCD}" destId="{A398EE2F-FB6D-43EF-8A3C-C85006E1BD9C}" srcOrd="0" destOrd="0" presId="urn:microsoft.com/office/officeart/2009/3/layout/SnapshotPictureList"/>
    <dgm:cxn modelId="{67A13C0F-AD46-4FD7-9A2D-FD80E4AD18EE}" type="presParOf" srcId="{A398EE2F-FB6D-43EF-8A3C-C85006E1BD9C}" destId="{480DCFE8-56E8-4A5B-8920-47E213A07C15}" srcOrd="0" destOrd="0" presId="urn:microsoft.com/office/officeart/2009/3/layout/SnapshotPictureList"/>
    <dgm:cxn modelId="{589EF1F1-0C83-48B4-A9BB-5F5327E52E5A}" type="presParOf" srcId="{A398EE2F-FB6D-43EF-8A3C-C85006E1BD9C}" destId="{AF04294D-41B4-4D85-80C1-457A28AC54BA}" srcOrd="1" destOrd="0" presId="urn:microsoft.com/office/officeart/2009/3/layout/SnapshotPictureList"/>
    <dgm:cxn modelId="{65977048-04B9-43EF-80A3-C9428B342293}" type="presParOf" srcId="{A398EE2F-FB6D-43EF-8A3C-C85006E1BD9C}" destId="{8033C74B-F9AF-439C-84AB-F67E03B5D406}" srcOrd="2" destOrd="0" presId="urn:microsoft.com/office/officeart/2009/3/layout/SnapshotPictureList"/>
    <dgm:cxn modelId="{96BAD2CE-692F-4FEA-B458-EAD71668C78A}" type="presParOf" srcId="{A398EE2F-FB6D-43EF-8A3C-C85006E1BD9C}" destId="{F83959F9-A859-4D59-9E17-EFB549659E2B}" srcOrd="3" destOrd="0" presId="urn:microsoft.com/office/officeart/2009/3/layout/SnapshotPictureList"/>
    <dgm:cxn modelId="{71479795-0BCB-4289-A121-52A5806ADB90}"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400" dirty="0" smtClean="0"/>
            <a:t>- Motor a diésel tiene mayor cilindrada que el motor de gasolina. </a:t>
          </a:r>
        </a:p>
        <a:p>
          <a:pPr algn="l"/>
          <a:r>
            <a:rPr lang="es-ES" sz="2400" b="0" dirty="0" smtClean="0"/>
            <a:t>- Motor a diésel mayor aprovechamiento de combustible.</a:t>
          </a:r>
          <a:endParaRPr lang="es-EC" sz="24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smtClean="0"/>
            <a:t>Gráfica CECF vs </a:t>
          </a:r>
          <a:r>
            <a:rPr lang="es-ES" sz="2000" b="1" dirty="0" smtClean="0"/>
            <a:t>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F3C43619-2515-4E84-925A-771B4824BECE}"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8A12D109-3F14-4C4E-8B49-95332E7E891D}" type="presOf" srcId="{3A036489-C79A-4B23-8FBB-31D569965634}" destId="{0E3865DF-881C-4C55-9D39-3EC868C1FBCD}" srcOrd="0" destOrd="0"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E103A272-401C-49AD-8C4E-6AA369C5A6F3}" type="presOf" srcId="{CA3D49B9-253F-4981-9EED-EA29EF298271}" destId="{8033C74B-F9AF-439C-84AB-F67E03B5D406}" srcOrd="0" destOrd="0" presId="urn:microsoft.com/office/officeart/2009/3/layout/SnapshotPictureList"/>
    <dgm:cxn modelId="{86DD4BA0-3703-4ACE-8FA4-9C08FB983381}" type="presParOf" srcId="{0E3865DF-881C-4C55-9D39-3EC868C1FBCD}" destId="{A398EE2F-FB6D-43EF-8A3C-C85006E1BD9C}" srcOrd="0" destOrd="0" presId="urn:microsoft.com/office/officeart/2009/3/layout/SnapshotPictureList"/>
    <dgm:cxn modelId="{F93BD5E7-EC9D-47AC-B04B-B4440C81B1AE}" type="presParOf" srcId="{A398EE2F-FB6D-43EF-8A3C-C85006E1BD9C}" destId="{480DCFE8-56E8-4A5B-8920-47E213A07C15}" srcOrd="0" destOrd="0" presId="urn:microsoft.com/office/officeart/2009/3/layout/SnapshotPictureList"/>
    <dgm:cxn modelId="{66AB29A1-6EE8-4499-871A-4794D3335A3C}" type="presParOf" srcId="{A398EE2F-FB6D-43EF-8A3C-C85006E1BD9C}" destId="{AF04294D-41B4-4D85-80C1-457A28AC54BA}" srcOrd="1" destOrd="0" presId="urn:microsoft.com/office/officeart/2009/3/layout/SnapshotPictureList"/>
    <dgm:cxn modelId="{D7B5B279-6C9F-43B4-BEA2-52B93ED33612}" type="presParOf" srcId="{A398EE2F-FB6D-43EF-8A3C-C85006E1BD9C}" destId="{8033C74B-F9AF-439C-84AB-F67E03B5D406}" srcOrd="2" destOrd="0" presId="urn:microsoft.com/office/officeart/2009/3/layout/SnapshotPictureList"/>
    <dgm:cxn modelId="{93F48AC3-90E3-4950-A511-278402C206B7}" type="presParOf" srcId="{A398EE2F-FB6D-43EF-8A3C-C85006E1BD9C}" destId="{F83959F9-A859-4D59-9E17-EFB549659E2B}" srcOrd="3" destOrd="0" presId="urn:microsoft.com/office/officeart/2009/3/layout/SnapshotPictureList"/>
    <dgm:cxn modelId="{D86CEB43-838A-4BC5-9DCE-B2FD98C60F62}"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dirty="0" smtClean="0"/>
            <a:t>- Motor a gasolina aprovecha de mejor manera la energía calórica liberada por el combustible</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2000" b="1" dirty="0" smtClean="0"/>
            <a:t>Gráfica Eficiencia térmica vs Velocidad</a:t>
          </a:r>
          <a:endParaRPr lang="es-EC" sz="20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04997" custScaleY="115087"/>
      <dgm:spPr>
        <a:blipFill rotWithShape="1">
          <a:blip xmlns:r="http://schemas.openxmlformats.org/officeDocument/2006/relationships" r:embed="rId1"/>
          <a:stretch>
            <a:fillRect/>
          </a:stretch>
        </a:blipFill>
      </dgm:spPr>
      <dgm:t>
        <a:bodyPr/>
        <a:lstStyle/>
        <a:p>
          <a:endParaRPr lang="es-ES"/>
        </a:p>
      </dgm:t>
    </dgm:pt>
  </dgm:ptLst>
  <dgm:cxnLst>
    <dgm:cxn modelId="{9C05FB29-BF65-468F-BBF0-D1C80AF1A148}" type="presOf" srcId="{CA3D49B9-253F-4981-9EED-EA29EF298271}" destId="{8033C74B-F9AF-439C-84AB-F67E03B5D406}" srcOrd="0" destOrd="0" presId="urn:microsoft.com/office/officeart/2009/3/layout/SnapshotPictureList"/>
    <dgm:cxn modelId="{34C59B77-706D-4662-A0D6-3569732C496C}"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4C20008B-D184-4E14-947A-E7025655ECD7}" type="presOf" srcId="{3A036489-C79A-4B23-8FBB-31D569965634}" destId="{0E3865DF-881C-4C55-9D39-3EC868C1FBCD}" srcOrd="0" destOrd="0" presId="urn:microsoft.com/office/officeart/2009/3/layout/SnapshotPictureList"/>
    <dgm:cxn modelId="{AF1A2686-650C-489C-B440-220D77BA5512}" type="presParOf" srcId="{0E3865DF-881C-4C55-9D39-3EC868C1FBCD}" destId="{A398EE2F-FB6D-43EF-8A3C-C85006E1BD9C}" srcOrd="0" destOrd="0" presId="urn:microsoft.com/office/officeart/2009/3/layout/SnapshotPictureList"/>
    <dgm:cxn modelId="{7D68337F-4EDC-48BD-9BDB-A9874341318B}" type="presParOf" srcId="{A398EE2F-FB6D-43EF-8A3C-C85006E1BD9C}" destId="{480DCFE8-56E8-4A5B-8920-47E213A07C15}" srcOrd="0" destOrd="0" presId="urn:microsoft.com/office/officeart/2009/3/layout/SnapshotPictureList"/>
    <dgm:cxn modelId="{8ED117DC-4DB8-4C21-8DCB-DB18EAB50B1F}" type="presParOf" srcId="{A398EE2F-FB6D-43EF-8A3C-C85006E1BD9C}" destId="{AF04294D-41B4-4D85-80C1-457A28AC54BA}" srcOrd="1" destOrd="0" presId="urn:microsoft.com/office/officeart/2009/3/layout/SnapshotPictureList"/>
    <dgm:cxn modelId="{399584D1-9829-40B9-990F-F94A73D228CD}" type="presParOf" srcId="{A398EE2F-FB6D-43EF-8A3C-C85006E1BD9C}" destId="{8033C74B-F9AF-439C-84AB-F67E03B5D406}" srcOrd="2" destOrd="0" presId="urn:microsoft.com/office/officeart/2009/3/layout/SnapshotPictureList"/>
    <dgm:cxn modelId="{393E5577-20CD-4957-8E8D-98F773E6FE28}" type="presParOf" srcId="{A398EE2F-FB6D-43EF-8A3C-C85006E1BD9C}" destId="{F83959F9-A859-4D59-9E17-EFB549659E2B}" srcOrd="3" destOrd="0" presId="urn:microsoft.com/office/officeart/2009/3/layout/SnapshotPictureList"/>
    <dgm:cxn modelId="{FCCFF795-92A3-4D99-B579-04A57FDE725F}"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S" sz="2000" dirty="0" smtClean="0"/>
            <a:t>- Motor a diésel con mayor eficiencia volumétrica.</a:t>
          </a:r>
        </a:p>
        <a:p>
          <a:pPr algn="l"/>
          <a:r>
            <a:rPr lang="es-ES" sz="2000" dirty="0" smtClean="0"/>
            <a:t>- Motor a diésel con mayor cilindrada que el motor a gasolina.</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Eficiencia volumétrica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71996">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22896"/>
      <dgm:spPr>
        <a:blipFill rotWithShape="1">
          <a:blip xmlns:r="http://schemas.openxmlformats.org/officeDocument/2006/relationships" r:embed="rId1"/>
          <a:stretch>
            <a:fillRect/>
          </a:stretch>
        </a:blipFill>
      </dgm:spPr>
      <dgm:t>
        <a:bodyPr/>
        <a:lstStyle/>
        <a:p>
          <a:endParaRPr lang="es-ES"/>
        </a:p>
      </dgm:t>
    </dgm:pt>
  </dgm:ptLst>
  <dgm:cxnLst>
    <dgm:cxn modelId="{C0AB3731-E32A-4A96-8839-7C4E3D38B5AE}" srcId="{3A036489-C79A-4B23-8FBB-31D569965634}" destId="{7974478C-C04B-408C-A021-D45952CA8921}" srcOrd="0" destOrd="0" parTransId="{2B944515-18A4-41A1-80C5-6F841886618B}" sibTransId="{0035D948-3AA1-4709-A762-A5070C02BCDF}"/>
    <dgm:cxn modelId="{70D240E2-7389-4923-9308-956117A8043A}"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F590C6F7-48C2-4ACD-8E3F-DD710D29D33D}" type="presOf" srcId="{3A036489-C79A-4B23-8FBB-31D569965634}" destId="{0E3865DF-881C-4C55-9D39-3EC868C1FBCD}" srcOrd="0" destOrd="0" presId="urn:microsoft.com/office/officeart/2009/3/layout/SnapshotPictureList"/>
    <dgm:cxn modelId="{E9C45BC8-68F6-47FF-90E3-7F49E66BB32C}" type="presOf" srcId="{CA3D49B9-253F-4981-9EED-EA29EF298271}" destId="{8033C74B-F9AF-439C-84AB-F67E03B5D406}" srcOrd="0" destOrd="0" presId="urn:microsoft.com/office/officeart/2009/3/layout/SnapshotPictureList"/>
    <dgm:cxn modelId="{D5CB73F2-CBD3-4B05-9103-BE23E20DBB19}" type="presParOf" srcId="{0E3865DF-881C-4C55-9D39-3EC868C1FBCD}" destId="{A398EE2F-FB6D-43EF-8A3C-C85006E1BD9C}" srcOrd="0" destOrd="0" presId="urn:microsoft.com/office/officeart/2009/3/layout/SnapshotPictureList"/>
    <dgm:cxn modelId="{6CFE1200-DB4C-4444-B6B6-7420D753B372}" type="presParOf" srcId="{A398EE2F-FB6D-43EF-8A3C-C85006E1BD9C}" destId="{480DCFE8-56E8-4A5B-8920-47E213A07C15}" srcOrd="0" destOrd="0" presId="urn:microsoft.com/office/officeart/2009/3/layout/SnapshotPictureList"/>
    <dgm:cxn modelId="{0B775E5D-E67E-43A4-89B9-F513E6C71535}" type="presParOf" srcId="{A398EE2F-FB6D-43EF-8A3C-C85006E1BD9C}" destId="{AF04294D-41B4-4D85-80C1-457A28AC54BA}" srcOrd="1" destOrd="0" presId="urn:microsoft.com/office/officeart/2009/3/layout/SnapshotPictureList"/>
    <dgm:cxn modelId="{2BD57550-F233-4C2D-AAC3-7775DB543735}" type="presParOf" srcId="{A398EE2F-FB6D-43EF-8A3C-C85006E1BD9C}" destId="{8033C74B-F9AF-439C-84AB-F67E03B5D406}" srcOrd="2" destOrd="0" presId="urn:microsoft.com/office/officeart/2009/3/layout/SnapshotPictureList"/>
    <dgm:cxn modelId="{512023C9-5CD0-4E3F-B4CF-707E34CCAEF2}" type="presParOf" srcId="{A398EE2F-FB6D-43EF-8A3C-C85006E1BD9C}" destId="{F83959F9-A859-4D59-9E17-EFB549659E2B}" srcOrd="3" destOrd="0" presId="urn:microsoft.com/office/officeart/2009/3/layout/SnapshotPictureList"/>
    <dgm:cxn modelId="{20913723-00A9-42B9-BFFB-227EA1417629}"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C" sz="2000" b="0" dirty="0" smtClean="0"/>
            <a:t>- M</a:t>
          </a:r>
          <a:r>
            <a:rPr lang="es-ES" sz="2000" dirty="0" smtClean="0"/>
            <a:t>otor a diésel genera mayor torque pero también más energía es desperdiciada a través de los gases de escape.</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Temperatura gases escape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872799DE-9DA1-4DE5-B866-99B5D67B7F45}" type="presOf" srcId="{3A036489-C79A-4B23-8FBB-31D569965634}" destId="{0E3865DF-881C-4C55-9D39-3EC868C1FBCD}" srcOrd="0" destOrd="0" presId="urn:microsoft.com/office/officeart/2009/3/layout/SnapshotPictureList"/>
    <dgm:cxn modelId="{C0AB3731-E32A-4A96-8839-7C4E3D38B5AE}" srcId="{3A036489-C79A-4B23-8FBB-31D569965634}" destId="{7974478C-C04B-408C-A021-D45952CA8921}" srcOrd="0" destOrd="0" parTransId="{2B944515-18A4-41A1-80C5-6F841886618B}" sibTransId="{0035D948-3AA1-4709-A762-A5070C02BCDF}"/>
    <dgm:cxn modelId="{9786CBA3-5F57-4FCB-9216-31DDDB22951B}"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28BEC8F9-1AE6-4DB2-93E1-319F215E60CF}" type="presOf" srcId="{CA3D49B9-253F-4981-9EED-EA29EF298271}" destId="{8033C74B-F9AF-439C-84AB-F67E03B5D406}" srcOrd="0" destOrd="0" presId="urn:microsoft.com/office/officeart/2009/3/layout/SnapshotPictureList"/>
    <dgm:cxn modelId="{7AD32E99-BA70-4A93-BEF0-E1924864F25F}" type="presParOf" srcId="{0E3865DF-881C-4C55-9D39-3EC868C1FBCD}" destId="{A398EE2F-FB6D-43EF-8A3C-C85006E1BD9C}" srcOrd="0" destOrd="0" presId="urn:microsoft.com/office/officeart/2009/3/layout/SnapshotPictureList"/>
    <dgm:cxn modelId="{2F5DBD79-8FFF-461F-B82B-CD646ADA9230}" type="presParOf" srcId="{A398EE2F-FB6D-43EF-8A3C-C85006E1BD9C}" destId="{480DCFE8-56E8-4A5B-8920-47E213A07C15}" srcOrd="0" destOrd="0" presId="urn:microsoft.com/office/officeart/2009/3/layout/SnapshotPictureList"/>
    <dgm:cxn modelId="{4D466240-DEE9-41EA-85AB-99C86D412443}" type="presParOf" srcId="{A398EE2F-FB6D-43EF-8A3C-C85006E1BD9C}" destId="{AF04294D-41B4-4D85-80C1-457A28AC54BA}" srcOrd="1" destOrd="0" presId="urn:microsoft.com/office/officeart/2009/3/layout/SnapshotPictureList"/>
    <dgm:cxn modelId="{3F96ABF5-7B32-4153-BD9E-DE39FB3A32D2}" type="presParOf" srcId="{A398EE2F-FB6D-43EF-8A3C-C85006E1BD9C}" destId="{8033C74B-F9AF-439C-84AB-F67E03B5D406}" srcOrd="2" destOrd="0" presId="urn:microsoft.com/office/officeart/2009/3/layout/SnapshotPictureList"/>
    <dgm:cxn modelId="{FFAC3672-DC65-4FF5-BBB4-7F5314EA3560}" type="presParOf" srcId="{A398EE2F-FB6D-43EF-8A3C-C85006E1BD9C}" destId="{F83959F9-A859-4D59-9E17-EFB549659E2B}" srcOrd="3" destOrd="0" presId="urn:microsoft.com/office/officeart/2009/3/layout/SnapshotPictureList"/>
    <dgm:cxn modelId="{6BF1CF87-0AF4-4E47-8A2F-B086A6A0F93B}"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C" sz="2000" b="0" dirty="0" smtClean="0"/>
            <a:t>- </a:t>
          </a:r>
          <a:r>
            <a:rPr lang="es-ES" sz="2000" b="0" dirty="0" smtClean="0"/>
            <a:t>PMEF es una presión teórica e indica cuanta presión es necesaria para generar el torque al freno</a:t>
          </a:r>
          <a:r>
            <a:rPr lang="es-ES" sz="2000" dirty="0" smtClean="0"/>
            <a:t>.</a:t>
          </a:r>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PMEF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3D73DE6D-8994-4BC3-A6B5-6CB10F6D1A7A}" type="presOf" srcId="{CA3D49B9-253F-4981-9EED-EA29EF298271}" destId="{8033C74B-F9AF-439C-84AB-F67E03B5D406}" srcOrd="0" destOrd="0" presId="urn:microsoft.com/office/officeart/2009/3/layout/SnapshotPictureList"/>
    <dgm:cxn modelId="{AE2658FD-1F10-45B3-AFCD-2A07D3A033ED}" type="presOf" srcId="{7974478C-C04B-408C-A021-D45952CA8921}" destId="{AF04294D-41B4-4D85-80C1-457A28AC54BA}"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9F006511-FDDD-4C4B-BCE7-9002995BC01B}" type="presOf" srcId="{3A036489-C79A-4B23-8FBB-31D569965634}" destId="{0E3865DF-881C-4C55-9D39-3EC868C1FBCD}" srcOrd="0" destOrd="0" presId="urn:microsoft.com/office/officeart/2009/3/layout/SnapshotPictureList"/>
    <dgm:cxn modelId="{DD226883-D2E6-40E2-84AF-9AD9D8380B50}" type="presParOf" srcId="{0E3865DF-881C-4C55-9D39-3EC868C1FBCD}" destId="{A398EE2F-FB6D-43EF-8A3C-C85006E1BD9C}" srcOrd="0" destOrd="0" presId="urn:microsoft.com/office/officeart/2009/3/layout/SnapshotPictureList"/>
    <dgm:cxn modelId="{FCB82241-ADE2-41E6-8141-73EA8E26C930}" type="presParOf" srcId="{A398EE2F-FB6D-43EF-8A3C-C85006E1BD9C}" destId="{480DCFE8-56E8-4A5B-8920-47E213A07C15}" srcOrd="0" destOrd="0" presId="urn:microsoft.com/office/officeart/2009/3/layout/SnapshotPictureList"/>
    <dgm:cxn modelId="{92B52568-2DB2-40A9-8F5D-B14D161E3915}" type="presParOf" srcId="{A398EE2F-FB6D-43EF-8A3C-C85006E1BD9C}" destId="{AF04294D-41B4-4D85-80C1-457A28AC54BA}" srcOrd="1" destOrd="0" presId="urn:microsoft.com/office/officeart/2009/3/layout/SnapshotPictureList"/>
    <dgm:cxn modelId="{E77F03BC-493D-472C-901B-42299A17BFA4}" type="presParOf" srcId="{A398EE2F-FB6D-43EF-8A3C-C85006E1BD9C}" destId="{8033C74B-F9AF-439C-84AB-F67E03B5D406}" srcOrd="2" destOrd="0" presId="urn:microsoft.com/office/officeart/2009/3/layout/SnapshotPictureList"/>
    <dgm:cxn modelId="{8A661BAF-344D-47D7-8541-0DC5E6B2FE76}" type="presParOf" srcId="{A398EE2F-FB6D-43EF-8A3C-C85006E1BD9C}" destId="{F83959F9-A859-4D59-9E17-EFB549659E2B}" srcOrd="3" destOrd="0" presId="urn:microsoft.com/office/officeart/2009/3/layout/SnapshotPictureList"/>
    <dgm:cxn modelId="{5A911C2E-8BD7-41EB-826B-C27D156F0280}"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C88449-770C-48B5-ABE4-7261F17090B0}" type="doc">
      <dgm:prSet loTypeId="urn:microsoft.com/office/officeart/2005/8/layout/radial6" loCatId="cycle" qsTypeId="urn:microsoft.com/office/officeart/2005/8/quickstyle/3d2" qsCatId="3D" csTypeId="urn:microsoft.com/office/officeart/2005/8/colors/colorful1" csCatId="colorful" phldr="1"/>
      <dgm:spPr/>
      <dgm:t>
        <a:bodyPr/>
        <a:lstStyle/>
        <a:p>
          <a:endParaRPr lang="es-EC"/>
        </a:p>
      </dgm:t>
    </dgm:pt>
    <dgm:pt modelId="{12CCEA29-E78F-48E5-97BD-42EF106C1811}">
      <dgm:prSet phldrT="[Texto]" custT="1"/>
      <dgm:spPr/>
      <dgm:t>
        <a:bodyPr/>
        <a:lstStyle/>
        <a:p>
          <a:r>
            <a:rPr lang="es-EC" sz="1800" dirty="0" smtClean="0">
              <a:solidFill>
                <a:schemeClr val="tx1"/>
              </a:solidFill>
            </a:rPr>
            <a:t>Banco de Pruebas PLINT TE-46</a:t>
          </a:r>
          <a:endParaRPr lang="es-EC" sz="1800" dirty="0">
            <a:solidFill>
              <a:schemeClr val="tx1"/>
            </a:solidFill>
          </a:endParaRPr>
        </a:p>
      </dgm:t>
    </dgm:pt>
    <dgm:pt modelId="{9A87808D-67D6-4E6B-974E-B69081294AA8}" type="parTrans" cxnId="{B3A2EE46-2E68-45F6-804B-40852226ED47}">
      <dgm:prSet/>
      <dgm:spPr/>
      <dgm:t>
        <a:bodyPr/>
        <a:lstStyle/>
        <a:p>
          <a:endParaRPr lang="es-EC" sz="2000">
            <a:solidFill>
              <a:schemeClr val="tx1"/>
            </a:solidFill>
          </a:endParaRPr>
        </a:p>
      </dgm:t>
    </dgm:pt>
    <dgm:pt modelId="{758BA0A2-D2BF-41F7-9605-ACFABA1707F5}" type="sibTrans" cxnId="{B3A2EE46-2E68-45F6-804B-40852226ED47}">
      <dgm:prSet/>
      <dgm:spPr/>
      <dgm:t>
        <a:bodyPr/>
        <a:lstStyle/>
        <a:p>
          <a:endParaRPr lang="es-EC" sz="2000">
            <a:solidFill>
              <a:schemeClr val="tx1"/>
            </a:solidFill>
          </a:endParaRPr>
        </a:p>
      </dgm:t>
    </dgm:pt>
    <dgm:pt modelId="{B27EF8EA-2365-4481-8466-FE5AE6E2C7D1}">
      <dgm:prSet phldrT="[Texto]" custT="1"/>
      <dgm:spPr/>
      <dgm:t>
        <a:bodyPr/>
        <a:lstStyle/>
        <a:p>
          <a:r>
            <a:rPr lang="es-EC" sz="1400" dirty="0" smtClean="0">
              <a:solidFill>
                <a:schemeClr val="tx1"/>
              </a:solidFill>
            </a:rPr>
            <a:t>Viabilidad Técnica</a:t>
          </a:r>
          <a:endParaRPr lang="es-EC" sz="1400" dirty="0">
            <a:solidFill>
              <a:schemeClr val="tx1"/>
            </a:solidFill>
          </a:endParaRPr>
        </a:p>
      </dgm:t>
    </dgm:pt>
    <dgm:pt modelId="{A0DF504D-8A81-4408-8136-E230ABF15666}" type="parTrans" cxnId="{B3FA14F9-A80A-4161-A397-B4312B8CD96B}">
      <dgm:prSet/>
      <dgm:spPr/>
      <dgm:t>
        <a:bodyPr/>
        <a:lstStyle/>
        <a:p>
          <a:endParaRPr lang="es-EC" sz="2000">
            <a:solidFill>
              <a:schemeClr val="tx1"/>
            </a:solidFill>
          </a:endParaRPr>
        </a:p>
      </dgm:t>
    </dgm:pt>
    <dgm:pt modelId="{5F2B2C20-45FE-4C18-8433-08AA6E3D6BE4}" type="sibTrans" cxnId="{B3FA14F9-A80A-4161-A397-B4312B8CD96B}">
      <dgm:prSet/>
      <dgm:spPr/>
      <dgm:t>
        <a:bodyPr/>
        <a:lstStyle/>
        <a:p>
          <a:endParaRPr lang="es-EC" sz="2000">
            <a:solidFill>
              <a:schemeClr val="tx1"/>
            </a:solidFill>
          </a:endParaRPr>
        </a:p>
      </dgm:t>
    </dgm:pt>
    <dgm:pt modelId="{EE5BCEF9-48F6-474D-B182-CB7907CDB818}">
      <dgm:prSet phldrT="[Texto]" custT="1"/>
      <dgm:spPr/>
      <dgm:t>
        <a:bodyPr/>
        <a:lstStyle/>
        <a:p>
          <a:r>
            <a:rPr lang="es-EC" sz="1400" dirty="0" smtClean="0">
              <a:solidFill>
                <a:schemeClr val="tx1"/>
              </a:solidFill>
            </a:rPr>
            <a:t>Viabilidad Ambiental</a:t>
          </a:r>
          <a:endParaRPr lang="es-EC" sz="1400" dirty="0">
            <a:solidFill>
              <a:schemeClr val="tx1"/>
            </a:solidFill>
          </a:endParaRPr>
        </a:p>
      </dgm:t>
    </dgm:pt>
    <dgm:pt modelId="{B6D71C01-04E5-42CA-ADFA-F42D364352C4}" type="parTrans" cxnId="{DF76B1B6-6044-4872-AC46-ECCD38BE5296}">
      <dgm:prSet/>
      <dgm:spPr/>
      <dgm:t>
        <a:bodyPr/>
        <a:lstStyle/>
        <a:p>
          <a:endParaRPr lang="es-EC" sz="2000">
            <a:solidFill>
              <a:schemeClr val="tx1"/>
            </a:solidFill>
          </a:endParaRPr>
        </a:p>
      </dgm:t>
    </dgm:pt>
    <dgm:pt modelId="{27AC1041-CFEE-4981-BFFE-D7516961D9B9}" type="sibTrans" cxnId="{DF76B1B6-6044-4872-AC46-ECCD38BE5296}">
      <dgm:prSet/>
      <dgm:spPr/>
      <dgm:t>
        <a:bodyPr/>
        <a:lstStyle/>
        <a:p>
          <a:endParaRPr lang="es-EC" sz="2000">
            <a:solidFill>
              <a:schemeClr val="tx1"/>
            </a:solidFill>
          </a:endParaRPr>
        </a:p>
      </dgm:t>
    </dgm:pt>
    <dgm:pt modelId="{7BC46339-DE2C-47FA-B198-42C464487AAD}">
      <dgm:prSet phldrT="[Texto]" custT="1"/>
      <dgm:spPr/>
      <dgm:t>
        <a:bodyPr/>
        <a:lstStyle/>
        <a:p>
          <a:r>
            <a:rPr lang="es-EC" sz="1400" dirty="0" smtClean="0">
              <a:solidFill>
                <a:schemeClr val="tx1"/>
              </a:solidFill>
            </a:rPr>
            <a:t>Viabilidad Social</a:t>
          </a:r>
          <a:endParaRPr lang="es-EC" sz="1400" dirty="0">
            <a:solidFill>
              <a:schemeClr val="tx1"/>
            </a:solidFill>
          </a:endParaRPr>
        </a:p>
      </dgm:t>
    </dgm:pt>
    <dgm:pt modelId="{66BB0B4A-E458-4441-8E04-DFB29FCF1970}" type="parTrans" cxnId="{B8A6B27D-653E-4BCD-9C56-646CE92C7FEC}">
      <dgm:prSet/>
      <dgm:spPr/>
      <dgm:t>
        <a:bodyPr/>
        <a:lstStyle/>
        <a:p>
          <a:endParaRPr lang="es-EC" sz="2000">
            <a:solidFill>
              <a:schemeClr val="tx1"/>
            </a:solidFill>
          </a:endParaRPr>
        </a:p>
      </dgm:t>
    </dgm:pt>
    <dgm:pt modelId="{EDB2D7D1-B5A1-42E9-BE8B-A1A291536371}" type="sibTrans" cxnId="{B8A6B27D-653E-4BCD-9C56-646CE92C7FEC}">
      <dgm:prSet/>
      <dgm:spPr/>
      <dgm:t>
        <a:bodyPr/>
        <a:lstStyle/>
        <a:p>
          <a:endParaRPr lang="es-EC" sz="2000">
            <a:solidFill>
              <a:schemeClr val="tx1"/>
            </a:solidFill>
          </a:endParaRPr>
        </a:p>
      </dgm:t>
    </dgm:pt>
    <dgm:pt modelId="{034B43C1-9A28-4BAD-8137-1414068766F4}">
      <dgm:prSet phldrT="[Texto]" custT="1"/>
      <dgm:spPr/>
      <dgm:t>
        <a:bodyPr/>
        <a:lstStyle/>
        <a:p>
          <a:r>
            <a:rPr lang="es-EC" sz="1200" dirty="0" smtClean="0">
              <a:solidFill>
                <a:schemeClr val="tx1"/>
              </a:solidFill>
            </a:rPr>
            <a:t>Viabilidad Económica</a:t>
          </a:r>
          <a:endParaRPr lang="es-EC" sz="1200" dirty="0">
            <a:solidFill>
              <a:schemeClr val="tx1"/>
            </a:solidFill>
          </a:endParaRPr>
        </a:p>
      </dgm:t>
    </dgm:pt>
    <dgm:pt modelId="{224B9416-BEB9-4CE6-B876-8CF78250AB3A}" type="parTrans" cxnId="{BB80A336-FBD6-4E17-AED3-941023D60BCB}">
      <dgm:prSet/>
      <dgm:spPr/>
      <dgm:t>
        <a:bodyPr/>
        <a:lstStyle/>
        <a:p>
          <a:endParaRPr lang="es-ES" sz="2000">
            <a:solidFill>
              <a:schemeClr val="tx1"/>
            </a:solidFill>
          </a:endParaRPr>
        </a:p>
      </dgm:t>
    </dgm:pt>
    <dgm:pt modelId="{F5E65025-B86A-4DF9-B2E8-69D59814B329}" type="sibTrans" cxnId="{BB80A336-FBD6-4E17-AED3-941023D60BCB}">
      <dgm:prSet/>
      <dgm:spPr/>
      <dgm:t>
        <a:bodyPr/>
        <a:lstStyle/>
        <a:p>
          <a:endParaRPr lang="es-ES" sz="2000">
            <a:solidFill>
              <a:schemeClr val="tx1"/>
            </a:solidFill>
          </a:endParaRPr>
        </a:p>
      </dgm:t>
    </dgm:pt>
    <dgm:pt modelId="{D80A8C16-BF79-45E8-86A6-6F5B152025ED}" type="pres">
      <dgm:prSet presAssocID="{ECC88449-770C-48B5-ABE4-7261F17090B0}" presName="Name0" presStyleCnt="0">
        <dgm:presLayoutVars>
          <dgm:chMax val="1"/>
          <dgm:dir/>
          <dgm:animLvl val="ctr"/>
          <dgm:resizeHandles val="exact"/>
        </dgm:presLayoutVars>
      </dgm:prSet>
      <dgm:spPr/>
      <dgm:t>
        <a:bodyPr/>
        <a:lstStyle/>
        <a:p>
          <a:endParaRPr lang="es-EC"/>
        </a:p>
      </dgm:t>
    </dgm:pt>
    <dgm:pt modelId="{1BC69D74-AB29-43AB-B991-8EC0CA51037B}" type="pres">
      <dgm:prSet presAssocID="{12CCEA29-E78F-48E5-97BD-42EF106C1811}" presName="centerShape" presStyleLbl="node0" presStyleIdx="0" presStyleCnt="1"/>
      <dgm:spPr/>
      <dgm:t>
        <a:bodyPr/>
        <a:lstStyle/>
        <a:p>
          <a:endParaRPr lang="es-EC"/>
        </a:p>
      </dgm:t>
    </dgm:pt>
    <dgm:pt modelId="{39DD542F-57A5-402F-809F-3869521E642A}" type="pres">
      <dgm:prSet presAssocID="{B27EF8EA-2365-4481-8466-FE5AE6E2C7D1}" presName="node" presStyleLbl="node1" presStyleIdx="0" presStyleCnt="4">
        <dgm:presLayoutVars>
          <dgm:bulletEnabled val="1"/>
        </dgm:presLayoutVars>
      </dgm:prSet>
      <dgm:spPr/>
      <dgm:t>
        <a:bodyPr/>
        <a:lstStyle/>
        <a:p>
          <a:endParaRPr lang="es-EC"/>
        </a:p>
      </dgm:t>
    </dgm:pt>
    <dgm:pt modelId="{2270EBF5-D755-4B04-A6E3-F2E09B75B18B}" type="pres">
      <dgm:prSet presAssocID="{B27EF8EA-2365-4481-8466-FE5AE6E2C7D1}" presName="dummy" presStyleCnt="0"/>
      <dgm:spPr/>
      <dgm:t>
        <a:bodyPr/>
        <a:lstStyle/>
        <a:p>
          <a:endParaRPr lang="es-ES"/>
        </a:p>
      </dgm:t>
    </dgm:pt>
    <dgm:pt modelId="{5C764F99-FD08-4A61-9247-2936D7A08A8D}" type="pres">
      <dgm:prSet presAssocID="{5F2B2C20-45FE-4C18-8433-08AA6E3D6BE4}" presName="sibTrans" presStyleLbl="sibTrans2D1" presStyleIdx="0" presStyleCnt="4"/>
      <dgm:spPr/>
      <dgm:t>
        <a:bodyPr/>
        <a:lstStyle/>
        <a:p>
          <a:endParaRPr lang="es-EC"/>
        </a:p>
      </dgm:t>
    </dgm:pt>
    <dgm:pt modelId="{DE4F1251-04F4-42FA-861C-2A2122820F0D}" type="pres">
      <dgm:prSet presAssocID="{034B43C1-9A28-4BAD-8137-1414068766F4}" presName="node" presStyleLbl="node1" presStyleIdx="1" presStyleCnt="4">
        <dgm:presLayoutVars>
          <dgm:bulletEnabled val="1"/>
        </dgm:presLayoutVars>
      </dgm:prSet>
      <dgm:spPr/>
      <dgm:t>
        <a:bodyPr/>
        <a:lstStyle/>
        <a:p>
          <a:endParaRPr lang="es-ES"/>
        </a:p>
      </dgm:t>
    </dgm:pt>
    <dgm:pt modelId="{91877E58-7D6B-4481-8EF0-218A1818C468}" type="pres">
      <dgm:prSet presAssocID="{034B43C1-9A28-4BAD-8137-1414068766F4}" presName="dummy" presStyleCnt="0"/>
      <dgm:spPr/>
      <dgm:t>
        <a:bodyPr/>
        <a:lstStyle/>
        <a:p>
          <a:endParaRPr lang="es-ES"/>
        </a:p>
      </dgm:t>
    </dgm:pt>
    <dgm:pt modelId="{FEFB0111-0708-402E-8BAB-D2E65693BDCC}" type="pres">
      <dgm:prSet presAssocID="{F5E65025-B86A-4DF9-B2E8-69D59814B329}" presName="sibTrans" presStyleLbl="sibTrans2D1" presStyleIdx="1" presStyleCnt="4"/>
      <dgm:spPr/>
      <dgm:t>
        <a:bodyPr/>
        <a:lstStyle/>
        <a:p>
          <a:endParaRPr lang="es-ES"/>
        </a:p>
      </dgm:t>
    </dgm:pt>
    <dgm:pt modelId="{6BD81988-86A2-4CA0-BDEA-D57975D8247A}" type="pres">
      <dgm:prSet presAssocID="{EE5BCEF9-48F6-474D-B182-CB7907CDB818}" presName="node" presStyleLbl="node1" presStyleIdx="2" presStyleCnt="4">
        <dgm:presLayoutVars>
          <dgm:bulletEnabled val="1"/>
        </dgm:presLayoutVars>
      </dgm:prSet>
      <dgm:spPr/>
      <dgm:t>
        <a:bodyPr/>
        <a:lstStyle/>
        <a:p>
          <a:endParaRPr lang="es-EC"/>
        </a:p>
      </dgm:t>
    </dgm:pt>
    <dgm:pt modelId="{F04AF268-6188-4A79-A512-FA6D2B736662}" type="pres">
      <dgm:prSet presAssocID="{EE5BCEF9-48F6-474D-B182-CB7907CDB818}" presName="dummy" presStyleCnt="0"/>
      <dgm:spPr/>
      <dgm:t>
        <a:bodyPr/>
        <a:lstStyle/>
        <a:p>
          <a:endParaRPr lang="es-ES"/>
        </a:p>
      </dgm:t>
    </dgm:pt>
    <dgm:pt modelId="{1C930AA4-DF1C-4DAC-B9B1-CAD5BECC3890}" type="pres">
      <dgm:prSet presAssocID="{27AC1041-CFEE-4981-BFFE-D7516961D9B9}" presName="sibTrans" presStyleLbl="sibTrans2D1" presStyleIdx="2" presStyleCnt="4"/>
      <dgm:spPr/>
      <dgm:t>
        <a:bodyPr/>
        <a:lstStyle/>
        <a:p>
          <a:endParaRPr lang="es-EC"/>
        </a:p>
      </dgm:t>
    </dgm:pt>
    <dgm:pt modelId="{2EA0024F-6547-413D-9EFB-BA65DDE0BBE1}" type="pres">
      <dgm:prSet presAssocID="{7BC46339-DE2C-47FA-B198-42C464487AAD}" presName="node" presStyleLbl="node1" presStyleIdx="3" presStyleCnt="4">
        <dgm:presLayoutVars>
          <dgm:bulletEnabled val="1"/>
        </dgm:presLayoutVars>
      </dgm:prSet>
      <dgm:spPr/>
      <dgm:t>
        <a:bodyPr/>
        <a:lstStyle/>
        <a:p>
          <a:endParaRPr lang="es-EC"/>
        </a:p>
      </dgm:t>
    </dgm:pt>
    <dgm:pt modelId="{C922B7AA-B5C5-4A7F-BD08-971A3980C5E4}" type="pres">
      <dgm:prSet presAssocID="{7BC46339-DE2C-47FA-B198-42C464487AAD}" presName="dummy" presStyleCnt="0"/>
      <dgm:spPr/>
      <dgm:t>
        <a:bodyPr/>
        <a:lstStyle/>
        <a:p>
          <a:endParaRPr lang="es-ES"/>
        </a:p>
      </dgm:t>
    </dgm:pt>
    <dgm:pt modelId="{95D69AC1-442E-4EEC-A336-8FDE343C0771}" type="pres">
      <dgm:prSet presAssocID="{EDB2D7D1-B5A1-42E9-BE8B-A1A291536371}" presName="sibTrans" presStyleLbl="sibTrans2D1" presStyleIdx="3" presStyleCnt="4"/>
      <dgm:spPr/>
      <dgm:t>
        <a:bodyPr/>
        <a:lstStyle/>
        <a:p>
          <a:endParaRPr lang="es-EC"/>
        </a:p>
      </dgm:t>
    </dgm:pt>
  </dgm:ptLst>
  <dgm:cxnLst>
    <dgm:cxn modelId="{000B514D-DFD6-4B21-8F10-70502B95111A}" type="presOf" srcId="{F5E65025-B86A-4DF9-B2E8-69D59814B329}" destId="{FEFB0111-0708-402E-8BAB-D2E65693BDCC}" srcOrd="0" destOrd="0" presId="urn:microsoft.com/office/officeart/2005/8/layout/radial6"/>
    <dgm:cxn modelId="{B3A2EE46-2E68-45F6-804B-40852226ED47}" srcId="{ECC88449-770C-48B5-ABE4-7261F17090B0}" destId="{12CCEA29-E78F-48E5-97BD-42EF106C1811}" srcOrd="0" destOrd="0" parTransId="{9A87808D-67D6-4E6B-974E-B69081294AA8}" sibTransId="{758BA0A2-D2BF-41F7-9605-ACFABA1707F5}"/>
    <dgm:cxn modelId="{29BD1568-47F6-41FF-B201-489D04542CB6}" type="presOf" srcId="{ECC88449-770C-48B5-ABE4-7261F17090B0}" destId="{D80A8C16-BF79-45E8-86A6-6F5B152025ED}" srcOrd="0" destOrd="0" presId="urn:microsoft.com/office/officeart/2005/8/layout/radial6"/>
    <dgm:cxn modelId="{0092A392-4623-43D1-A892-2D78729968DB}" type="presOf" srcId="{EDB2D7D1-B5A1-42E9-BE8B-A1A291536371}" destId="{95D69AC1-442E-4EEC-A336-8FDE343C0771}" srcOrd="0" destOrd="0" presId="urn:microsoft.com/office/officeart/2005/8/layout/radial6"/>
    <dgm:cxn modelId="{6BF2967A-7428-4523-8496-7CDAA5E56FB2}" type="presOf" srcId="{5F2B2C20-45FE-4C18-8433-08AA6E3D6BE4}" destId="{5C764F99-FD08-4A61-9247-2936D7A08A8D}" srcOrd="0" destOrd="0" presId="urn:microsoft.com/office/officeart/2005/8/layout/radial6"/>
    <dgm:cxn modelId="{DF76B1B6-6044-4872-AC46-ECCD38BE5296}" srcId="{12CCEA29-E78F-48E5-97BD-42EF106C1811}" destId="{EE5BCEF9-48F6-474D-B182-CB7907CDB818}" srcOrd="2" destOrd="0" parTransId="{B6D71C01-04E5-42CA-ADFA-F42D364352C4}" sibTransId="{27AC1041-CFEE-4981-BFFE-D7516961D9B9}"/>
    <dgm:cxn modelId="{15385AEC-7C2F-4C46-A517-3E2BF87AF0A1}" type="presOf" srcId="{EE5BCEF9-48F6-474D-B182-CB7907CDB818}" destId="{6BD81988-86A2-4CA0-BDEA-D57975D8247A}" srcOrd="0" destOrd="0" presId="urn:microsoft.com/office/officeart/2005/8/layout/radial6"/>
    <dgm:cxn modelId="{3F03C40B-8830-4A0C-8C72-3465336D6A1E}" type="presOf" srcId="{034B43C1-9A28-4BAD-8137-1414068766F4}" destId="{DE4F1251-04F4-42FA-861C-2A2122820F0D}" srcOrd="0" destOrd="0" presId="urn:microsoft.com/office/officeart/2005/8/layout/radial6"/>
    <dgm:cxn modelId="{58B31C22-9481-461D-A8D4-4DC250299BF3}" type="presOf" srcId="{B27EF8EA-2365-4481-8466-FE5AE6E2C7D1}" destId="{39DD542F-57A5-402F-809F-3869521E642A}" srcOrd="0" destOrd="0" presId="urn:microsoft.com/office/officeart/2005/8/layout/radial6"/>
    <dgm:cxn modelId="{BB80A336-FBD6-4E17-AED3-941023D60BCB}" srcId="{12CCEA29-E78F-48E5-97BD-42EF106C1811}" destId="{034B43C1-9A28-4BAD-8137-1414068766F4}" srcOrd="1" destOrd="0" parTransId="{224B9416-BEB9-4CE6-B876-8CF78250AB3A}" sibTransId="{F5E65025-B86A-4DF9-B2E8-69D59814B329}"/>
    <dgm:cxn modelId="{4BF3CBF0-D8D6-49E4-AE3A-D27FC6E8D365}" type="presOf" srcId="{7BC46339-DE2C-47FA-B198-42C464487AAD}" destId="{2EA0024F-6547-413D-9EFB-BA65DDE0BBE1}" srcOrd="0" destOrd="0" presId="urn:microsoft.com/office/officeart/2005/8/layout/radial6"/>
    <dgm:cxn modelId="{B2F32E14-E7EE-4B79-8314-412C0E776C83}" type="presOf" srcId="{12CCEA29-E78F-48E5-97BD-42EF106C1811}" destId="{1BC69D74-AB29-43AB-B991-8EC0CA51037B}" srcOrd="0" destOrd="0" presId="urn:microsoft.com/office/officeart/2005/8/layout/radial6"/>
    <dgm:cxn modelId="{B3FA14F9-A80A-4161-A397-B4312B8CD96B}" srcId="{12CCEA29-E78F-48E5-97BD-42EF106C1811}" destId="{B27EF8EA-2365-4481-8466-FE5AE6E2C7D1}" srcOrd="0" destOrd="0" parTransId="{A0DF504D-8A81-4408-8136-E230ABF15666}" sibTransId="{5F2B2C20-45FE-4C18-8433-08AA6E3D6BE4}"/>
    <dgm:cxn modelId="{B8A6B27D-653E-4BCD-9C56-646CE92C7FEC}" srcId="{12CCEA29-E78F-48E5-97BD-42EF106C1811}" destId="{7BC46339-DE2C-47FA-B198-42C464487AAD}" srcOrd="3" destOrd="0" parTransId="{66BB0B4A-E458-4441-8E04-DFB29FCF1970}" sibTransId="{EDB2D7D1-B5A1-42E9-BE8B-A1A291536371}"/>
    <dgm:cxn modelId="{8E45DB2D-122A-49BD-8E4A-A9F6EC6747A1}" type="presOf" srcId="{27AC1041-CFEE-4981-BFFE-D7516961D9B9}" destId="{1C930AA4-DF1C-4DAC-B9B1-CAD5BECC3890}" srcOrd="0" destOrd="0" presId="urn:microsoft.com/office/officeart/2005/8/layout/radial6"/>
    <dgm:cxn modelId="{ABE0BFE8-A396-4676-9228-8361FE8CC59B}" type="presParOf" srcId="{D80A8C16-BF79-45E8-86A6-6F5B152025ED}" destId="{1BC69D74-AB29-43AB-B991-8EC0CA51037B}" srcOrd="0" destOrd="0" presId="urn:microsoft.com/office/officeart/2005/8/layout/radial6"/>
    <dgm:cxn modelId="{80B1FC66-8C6A-4FA5-AE49-024833ECEF09}" type="presParOf" srcId="{D80A8C16-BF79-45E8-86A6-6F5B152025ED}" destId="{39DD542F-57A5-402F-809F-3869521E642A}" srcOrd="1" destOrd="0" presId="urn:microsoft.com/office/officeart/2005/8/layout/radial6"/>
    <dgm:cxn modelId="{F1147C28-3DD1-40F1-B032-FBE6D09591ED}" type="presParOf" srcId="{D80A8C16-BF79-45E8-86A6-6F5B152025ED}" destId="{2270EBF5-D755-4B04-A6E3-F2E09B75B18B}" srcOrd="2" destOrd="0" presId="urn:microsoft.com/office/officeart/2005/8/layout/radial6"/>
    <dgm:cxn modelId="{93F4337E-72B6-4522-AE4D-4CCEBE08179B}" type="presParOf" srcId="{D80A8C16-BF79-45E8-86A6-6F5B152025ED}" destId="{5C764F99-FD08-4A61-9247-2936D7A08A8D}" srcOrd="3" destOrd="0" presId="urn:microsoft.com/office/officeart/2005/8/layout/radial6"/>
    <dgm:cxn modelId="{C3407C9B-D87A-4CBE-BC50-55EC280FA724}" type="presParOf" srcId="{D80A8C16-BF79-45E8-86A6-6F5B152025ED}" destId="{DE4F1251-04F4-42FA-861C-2A2122820F0D}" srcOrd="4" destOrd="0" presId="urn:microsoft.com/office/officeart/2005/8/layout/radial6"/>
    <dgm:cxn modelId="{EFEA0FC4-B1DA-4D20-943C-271D75AFE411}" type="presParOf" srcId="{D80A8C16-BF79-45E8-86A6-6F5B152025ED}" destId="{91877E58-7D6B-4481-8EF0-218A1818C468}" srcOrd="5" destOrd="0" presId="urn:microsoft.com/office/officeart/2005/8/layout/radial6"/>
    <dgm:cxn modelId="{AD46DB30-DC9A-4059-A61D-67E70D4C0FE5}" type="presParOf" srcId="{D80A8C16-BF79-45E8-86A6-6F5B152025ED}" destId="{FEFB0111-0708-402E-8BAB-D2E65693BDCC}" srcOrd="6" destOrd="0" presId="urn:microsoft.com/office/officeart/2005/8/layout/radial6"/>
    <dgm:cxn modelId="{719A3304-E318-4F13-80DD-BFFC2C5C7288}" type="presParOf" srcId="{D80A8C16-BF79-45E8-86A6-6F5B152025ED}" destId="{6BD81988-86A2-4CA0-BDEA-D57975D8247A}" srcOrd="7" destOrd="0" presId="urn:microsoft.com/office/officeart/2005/8/layout/radial6"/>
    <dgm:cxn modelId="{63B43CEA-C35F-4949-9ACF-6379ABB3D7DA}" type="presParOf" srcId="{D80A8C16-BF79-45E8-86A6-6F5B152025ED}" destId="{F04AF268-6188-4A79-A512-FA6D2B736662}" srcOrd="8" destOrd="0" presId="urn:microsoft.com/office/officeart/2005/8/layout/radial6"/>
    <dgm:cxn modelId="{422C6DFA-1831-4043-8A62-6AE0F54FF0F8}" type="presParOf" srcId="{D80A8C16-BF79-45E8-86A6-6F5B152025ED}" destId="{1C930AA4-DF1C-4DAC-B9B1-CAD5BECC3890}" srcOrd="9" destOrd="0" presId="urn:microsoft.com/office/officeart/2005/8/layout/radial6"/>
    <dgm:cxn modelId="{F73BC58C-52C7-43B0-8517-82ACA4F3B229}" type="presParOf" srcId="{D80A8C16-BF79-45E8-86A6-6F5B152025ED}" destId="{2EA0024F-6547-413D-9EFB-BA65DDE0BBE1}" srcOrd="10" destOrd="0" presId="urn:microsoft.com/office/officeart/2005/8/layout/radial6"/>
    <dgm:cxn modelId="{5BB3DA77-88C9-44D7-95B9-65433B231DDE}" type="presParOf" srcId="{D80A8C16-BF79-45E8-86A6-6F5B152025ED}" destId="{C922B7AA-B5C5-4A7F-BD08-971A3980C5E4}" srcOrd="11" destOrd="0" presId="urn:microsoft.com/office/officeart/2005/8/layout/radial6"/>
    <dgm:cxn modelId="{FE702B9D-90D0-4147-A419-EE2D6982E255}" type="presParOf" srcId="{D80A8C16-BF79-45E8-86A6-6F5B152025ED}" destId="{95D69AC1-442E-4EEC-A336-8FDE343C077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CA3D49B9-253F-4981-9EED-EA29EF298271}">
      <dgm:prSet phldrT="[Texto]" custT="1"/>
      <dgm:spPr/>
      <dgm:t>
        <a:bodyPr/>
        <a:lstStyle/>
        <a:p>
          <a:pPr algn="l"/>
          <a:r>
            <a:rPr lang="es-EC" sz="2000" b="0" dirty="0" smtClean="0"/>
            <a:t>- </a:t>
          </a:r>
          <a:r>
            <a:rPr lang="es-ES" sz="2000" b="0" dirty="0" smtClean="0"/>
            <a:t>Mayor cantidad de aire consume el motor a diésel. </a:t>
          </a:r>
          <a:endParaRPr lang="es-EC" sz="2000" b="0" dirty="0"/>
        </a:p>
      </dgm:t>
    </dgm:pt>
    <dgm:pt modelId="{41A457F6-E252-4D5F-8DA6-B019052EA549}" type="parTrans" cxnId="{CF952EB0-45D0-436B-BF59-F59A9B001060}">
      <dgm:prSet/>
      <dgm:spPr/>
      <dgm:t>
        <a:bodyPr/>
        <a:lstStyle/>
        <a:p>
          <a:endParaRPr lang="es-ES"/>
        </a:p>
      </dgm:t>
    </dgm:pt>
    <dgm:pt modelId="{16F6300A-C20A-4EF1-A58D-3938ECF0F616}" type="sibTrans" cxnId="{CF952EB0-45D0-436B-BF59-F59A9B001060}">
      <dgm:prSet/>
      <dgm:spPr/>
      <dgm:t>
        <a:bodyPr/>
        <a:lstStyle/>
        <a:p>
          <a:endParaRPr lang="es-ES"/>
        </a:p>
      </dgm:t>
    </dgm:pt>
    <dgm:pt modelId="{7974478C-C04B-408C-A021-D45952CA8921}">
      <dgm:prSet phldrT="[Texto]" custT="1"/>
      <dgm:spPr/>
      <dgm:t>
        <a:bodyPr/>
        <a:lstStyle/>
        <a:p>
          <a:r>
            <a:rPr lang="es-ES" sz="1800" b="1" dirty="0" smtClean="0"/>
            <a:t>Gráfica A/C  vs Velocidad</a:t>
          </a:r>
          <a:endParaRPr lang="es-EC" sz="1800" b="1" dirty="0"/>
        </a:p>
      </dgm:t>
    </dgm:pt>
    <dgm:pt modelId="{0035D948-3AA1-4709-A762-A5070C02BCDF}" type="sibTrans" cxnId="{C0AB3731-E32A-4A96-8839-7C4E3D38B5AE}">
      <dgm:prSet/>
      <dgm:spPr/>
      <dgm:t>
        <a:bodyPr/>
        <a:lstStyle/>
        <a:p>
          <a:endParaRPr lang="es-EC"/>
        </a:p>
      </dgm:t>
    </dgm:pt>
    <dgm:pt modelId="{2B944515-18A4-41A1-80C5-6F841886618B}" type="parTrans" cxnId="{C0AB3731-E32A-4A96-8839-7C4E3D38B5AE}">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t>
        <a:bodyPr/>
        <a:lstStyle/>
        <a:p>
          <a:endParaRPr lang="es-ES"/>
        </a:p>
      </dgm:t>
    </dgm:pt>
    <dgm:pt modelId="{AF04294D-41B4-4D85-80C1-457A28AC54BA}" type="pres">
      <dgm:prSet presAssocID="{7974478C-C04B-408C-A021-D45952CA8921}" presName="ParentText" presStyleLbl="revTx" presStyleIdx="0" presStyleCnt="2" custLinFactNeighborY="99358">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503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8093" custScaleY="114936"/>
      <dgm:spPr>
        <a:blipFill rotWithShape="1">
          <a:blip xmlns:r="http://schemas.openxmlformats.org/officeDocument/2006/relationships" r:embed="rId1"/>
          <a:stretch>
            <a:fillRect/>
          </a:stretch>
        </a:blipFill>
      </dgm:spPr>
      <dgm:t>
        <a:bodyPr/>
        <a:lstStyle/>
        <a:p>
          <a:endParaRPr lang="es-ES"/>
        </a:p>
      </dgm:t>
    </dgm:pt>
  </dgm:ptLst>
  <dgm:cxnLst>
    <dgm:cxn modelId="{FBE4746F-5EED-4647-88CA-2065ABC4E13E}" type="presOf" srcId="{7974478C-C04B-408C-A021-D45952CA8921}" destId="{AF04294D-41B4-4D85-80C1-457A28AC54BA}" srcOrd="0" destOrd="0" presId="urn:microsoft.com/office/officeart/2009/3/layout/SnapshotPictureList"/>
    <dgm:cxn modelId="{7D0169D4-EC16-4CDF-98D2-0C896611CFE3}" type="presOf" srcId="{CA3D49B9-253F-4981-9EED-EA29EF298271}" destId="{8033C74B-F9AF-439C-84AB-F67E03B5D406}" srcOrd="0" destOrd="0" presId="urn:microsoft.com/office/officeart/2009/3/layout/SnapshotPictureList"/>
    <dgm:cxn modelId="{4D1871A8-AF23-4192-B051-DBDB1AAEEB8C}" type="presOf" srcId="{3A036489-C79A-4B23-8FBB-31D569965634}" destId="{0E3865DF-881C-4C55-9D39-3EC868C1FBCD}" srcOrd="0" destOrd="0" presId="urn:microsoft.com/office/officeart/2009/3/layout/SnapshotPictureList"/>
    <dgm:cxn modelId="{CF952EB0-45D0-436B-BF59-F59A9B001060}" srcId="{7974478C-C04B-408C-A021-D45952CA8921}" destId="{CA3D49B9-253F-4981-9EED-EA29EF298271}" srcOrd="0" destOrd="0" parTransId="{41A457F6-E252-4D5F-8DA6-B019052EA549}" sibTransId="{16F6300A-C20A-4EF1-A58D-3938ECF0F616}"/>
    <dgm:cxn modelId="{C0AB3731-E32A-4A96-8839-7C4E3D38B5AE}" srcId="{3A036489-C79A-4B23-8FBB-31D569965634}" destId="{7974478C-C04B-408C-A021-D45952CA8921}" srcOrd="0" destOrd="0" parTransId="{2B944515-18A4-41A1-80C5-6F841886618B}" sibTransId="{0035D948-3AA1-4709-A762-A5070C02BCDF}"/>
    <dgm:cxn modelId="{F9AE9FCE-62E3-4389-83DB-B448ADA70E75}" type="presParOf" srcId="{0E3865DF-881C-4C55-9D39-3EC868C1FBCD}" destId="{A398EE2F-FB6D-43EF-8A3C-C85006E1BD9C}" srcOrd="0" destOrd="0" presId="urn:microsoft.com/office/officeart/2009/3/layout/SnapshotPictureList"/>
    <dgm:cxn modelId="{0F581626-2D79-4F16-A763-15E083F43474}" type="presParOf" srcId="{A398EE2F-FB6D-43EF-8A3C-C85006E1BD9C}" destId="{480DCFE8-56E8-4A5B-8920-47E213A07C15}" srcOrd="0" destOrd="0" presId="urn:microsoft.com/office/officeart/2009/3/layout/SnapshotPictureList"/>
    <dgm:cxn modelId="{F26C9035-2247-4C48-B612-0A99B1F6230D}" type="presParOf" srcId="{A398EE2F-FB6D-43EF-8A3C-C85006E1BD9C}" destId="{AF04294D-41B4-4D85-80C1-457A28AC54BA}" srcOrd="1" destOrd="0" presId="urn:microsoft.com/office/officeart/2009/3/layout/SnapshotPictureList"/>
    <dgm:cxn modelId="{8BCB684D-B550-4140-B309-8A1742AFBBAC}" type="presParOf" srcId="{A398EE2F-FB6D-43EF-8A3C-C85006E1BD9C}" destId="{8033C74B-F9AF-439C-84AB-F67E03B5D406}" srcOrd="2" destOrd="0" presId="urn:microsoft.com/office/officeart/2009/3/layout/SnapshotPictureList"/>
    <dgm:cxn modelId="{861CD3E2-F919-4B46-B4D7-30BDA938A0C0}" type="presParOf" srcId="{A398EE2F-FB6D-43EF-8A3C-C85006E1BD9C}" destId="{F83959F9-A859-4D59-9E17-EFB549659E2B}" srcOrd="3" destOrd="0" presId="urn:microsoft.com/office/officeart/2009/3/layout/SnapshotPictureList"/>
    <dgm:cxn modelId="{C362785F-62A5-48CE-A901-B74FF5580821}"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600" dirty="0" smtClean="0"/>
            <a:t>Costos Directos</a:t>
          </a:r>
          <a:endParaRPr lang="es-EC" sz="26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6F2F1521-95F9-4BFA-AC14-84C27F08CC52}">
      <dgm:prSet phldrT="[Texto]" custT="1"/>
      <dgm:spPr/>
      <dgm:t>
        <a:bodyPr/>
        <a:lstStyle/>
        <a:p>
          <a:r>
            <a:rPr lang="es-ES" sz="2600" dirty="0" smtClean="0"/>
            <a:t>Costos Indirectos</a:t>
          </a:r>
          <a:endParaRPr lang="es-EC" sz="2600" dirty="0"/>
        </a:p>
      </dgm:t>
    </dgm:pt>
    <dgm:pt modelId="{5772ACCB-3B0F-4747-922D-85902F63F437}" type="parTrans" cxnId="{23F84BF7-745D-4D3D-9C8B-81D909ECD200}">
      <dgm:prSet/>
      <dgm:spPr/>
      <dgm:t>
        <a:bodyPr/>
        <a:lstStyle/>
        <a:p>
          <a:endParaRPr lang="es-ES"/>
        </a:p>
      </dgm:t>
    </dgm:pt>
    <dgm:pt modelId="{B11B180B-1222-4980-8C5F-B4451D41910E}" type="sibTrans" cxnId="{23F84BF7-745D-4D3D-9C8B-81D909ECD200}">
      <dgm:prSet/>
      <dgm:spPr/>
      <dgm:t>
        <a:bodyPr/>
        <a:lstStyle/>
        <a:p>
          <a:endParaRPr lang="es-ES"/>
        </a:p>
      </dgm:t>
    </dgm:pt>
    <dgm:pt modelId="{E91D22AB-E178-4AC4-AC9A-F43C98F80621}">
      <dgm:prSet phldrT="[Texto]" custT="1"/>
      <dgm:spPr/>
      <dgm:t>
        <a:bodyPr/>
        <a:lstStyle/>
        <a:p>
          <a:r>
            <a:rPr lang="es-ES" sz="2600" dirty="0" smtClean="0"/>
            <a:t>Revalorización del Banco de Pruebas PLINT TE-46 </a:t>
          </a:r>
          <a:endParaRPr lang="es-EC" sz="2600" dirty="0"/>
        </a:p>
      </dgm:t>
    </dgm:pt>
    <dgm:pt modelId="{D23D2FE2-F884-45F6-A4A8-C55C0CD874E4}" type="parTrans" cxnId="{DA97E915-FD71-40EF-87CF-E9577D85272C}">
      <dgm:prSet/>
      <dgm:spPr/>
      <dgm:t>
        <a:bodyPr/>
        <a:lstStyle/>
        <a:p>
          <a:endParaRPr lang="es-ES"/>
        </a:p>
      </dgm:t>
    </dgm:pt>
    <dgm:pt modelId="{770F957D-5573-45F2-9E9C-B38ADCD4B637}" type="sibTrans" cxnId="{DA97E915-FD71-40EF-87CF-E9577D85272C}">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3"/>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3"/>
      <dgm:spPr/>
    </dgm:pt>
    <dgm:pt modelId="{D8CA2F9F-FBFC-49D4-A678-AB6DCD8F1892}" type="pres">
      <dgm:prSet presAssocID="{E60861B0-DD82-4C1D-8669-2067BF5B7C0E}" presName="dstNode" presStyleLbl="node1" presStyleIdx="0" presStyleCnt="3"/>
      <dgm:spPr/>
    </dgm:pt>
    <dgm:pt modelId="{C4738517-47B7-4921-AD63-BA5D85782926}" type="pres">
      <dgm:prSet presAssocID="{2F13596D-8EF6-4023-8645-3725764B93E8}" presName="text_1" presStyleLbl="node1" presStyleIdx="0" presStyleCnt="3">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3"/>
      <dgm:spPr/>
    </dgm:pt>
    <dgm:pt modelId="{80C97522-9703-4710-B6DA-EC0223148986}" type="pres">
      <dgm:prSet presAssocID="{6F2F1521-95F9-4BFA-AC14-84C27F08CC52}" presName="text_2" presStyleLbl="node1" presStyleIdx="1" presStyleCnt="3">
        <dgm:presLayoutVars>
          <dgm:bulletEnabled val="1"/>
        </dgm:presLayoutVars>
      </dgm:prSet>
      <dgm:spPr/>
      <dgm:t>
        <a:bodyPr/>
        <a:lstStyle/>
        <a:p>
          <a:endParaRPr lang="es-ES"/>
        </a:p>
      </dgm:t>
    </dgm:pt>
    <dgm:pt modelId="{86AFED01-2CF4-44C0-B66D-76E455D8BEC5}" type="pres">
      <dgm:prSet presAssocID="{6F2F1521-95F9-4BFA-AC14-84C27F08CC52}" presName="accent_2" presStyleCnt="0"/>
      <dgm:spPr/>
    </dgm:pt>
    <dgm:pt modelId="{85CDD0EF-E71D-4D69-8C92-8A9884AFFC4F}" type="pres">
      <dgm:prSet presAssocID="{6F2F1521-95F9-4BFA-AC14-84C27F08CC52}" presName="accentRepeatNode" presStyleLbl="solidFgAcc1" presStyleIdx="1" presStyleCnt="3"/>
      <dgm:spPr/>
    </dgm:pt>
    <dgm:pt modelId="{C5EEBF23-BAB2-4024-B89A-9ACBB050B0FC}" type="pres">
      <dgm:prSet presAssocID="{E91D22AB-E178-4AC4-AC9A-F43C98F80621}" presName="text_3" presStyleLbl="node1" presStyleIdx="2" presStyleCnt="3">
        <dgm:presLayoutVars>
          <dgm:bulletEnabled val="1"/>
        </dgm:presLayoutVars>
      </dgm:prSet>
      <dgm:spPr/>
      <dgm:t>
        <a:bodyPr/>
        <a:lstStyle/>
        <a:p>
          <a:endParaRPr lang="es-ES"/>
        </a:p>
      </dgm:t>
    </dgm:pt>
    <dgm:pt modelId="{D1884161-B61E-4DC9-ADD7-52899978A15E}" type="pres">
      <dgm:prSet presAssocID="{E91D22AB-E178-4AC4-AC9A-F43C98F80621}" presName="accent_3" presStyleCnt="0"/>
      <dgm:spPr/>
    </dgm:pt>
    <dgm:pt modelId="{0BB1DB71-3390-4F2B-A223-0CB31D99A116}" type="pres">
      <dgm:prSet presAssocID="{E91D22AB-E178-4AC4-AC9A-F43C98F80621}" presName="accentRepeatNode" presStyleLbl="solidFgAcc1" presStyleIdx="2" presStyleCnt="3"/>
      <dgm:spPr/>
    </dgm:pt>
  </dgm:ptLst>
  <dgm:cxnLst>
    <dgm:cxn modelId="{DA97E915-FD71-40EF-87CF-E9577D85272C}" srcId="{E60861B0-DD82-4C1D-8669-2067BF5B7C0E}" destId="{E91D22AB-E178-4AC4-AC9A-F43C98F80621}" srcOrd="2" destOrd="0" parTransId="{D23D2FE2-F884-45F6-A4A8-C55C0CD874E4}" sibTransId="{770F957D-5573-45F2-9E9C-B38ADCD4B637}"/>
    <dgm:cxn modelId="{137E88B8-6C42-42A7-B0DA-9D1E9EFD79A2}" type="presOf" srcId="{6F2F1521-95F9-4BFA-AC14-84C27F08CC52}" destId="{80C97522-9703-4710-B6DA-EC0223148986}" srcOrd="0" destOrd="0" presId="urn:microsoft.com/office/officeart/2008/layout/VerticalCurvedList"/>
    <dgm:cxn modelId="{7689432A-B3F6-4AC1-8D41-C43BA646B958}" type="presOf" srcId="{E60861B0-DD82-4C1D-8669-2067BF5B7C0E}" destId="{F786498D-C150-4371-9393-0AEB91A3B353}" srcOrd="0" destOrd="0" presId="urn:microsoft.com/office/officeart/2008/layout/VerticalCurvedList"/>
    <dgm:cxn modelId="{FC0C19C8-F4F6-4B1E-95FA-7324E19340C1}" type="presOf" srcId="{E91D22AB-E178-4AC4-AC9A-F43C98F80621}" destId="{C5EEBF23-BAB2-4024-B89A-9ACBB050B0FC}" srcOrd="0" destOrd="0" presId="urn:microsoft.com/office/officeart/2008/layout/VerticalCurvedList"/>
    <dgm:cxn modelId="{5ED9D9DE-812D-4F5A-8E59-F1B85474FAC3}" type="presOf" srcId="{31FBDC95-D67F-4654-8959-BFE99A180F84}" destId="{E2ADDACE-F32E-4EF5-B9A7-2BC5478DBCA7}" srcOrd="0" destOrd="0" presId="urn:microsoft.com/office/officeart/2008/layout/VerticalCurvedList"/>
    <dgm:cxn modelId="{23F84BF7-745D-4D3D-9C8B-81D909ECD200}" srcId="{E60861B0-DD82-4C1D-8669-2067BF5B7C0E}" destId="{6F2F1521-95F9-4BFA-AC14-84C27F08CC52}" srcOrd="1" destOrd="0" parTransId="{5772ACCB-3B0F-4747-922D-85902F63F437}" sibTransId="{B11B180B-1222-4980-8C5F-B4451D41910E}"/>
    <dgm:cxn modelId="{5B15BC43-E89C-456F-BDDC-EE0A11A459F9}" type="presOf" srcId="{2F13596D-8EF6-4023-8645-3725764B93E8}" destId="{C4738517-47B7-4921-AD63-BA5D85782926}"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1FA18A1F-6C06-4095-91BE-680F624166C9}" type="presParOf" srcId="{F786498D-C150-4371-9393-0AEB91A3B353}" destId="{58366A8E-9193-42EC-A9E8-05874E15F54D}" srcOrd="0" destOrd="0" presId="urn:microsoft.com/office/officeart/2008/layout/VerticalCurvedList"/>
    <dgm:cxn modelId="{BECF9B07-F828-4FD8-9A2E-8D6FC6D36077}" type="presParOf" srcId="{58366A8E-9193-42EC-A9E8-05874E15F54D}" destId="{81E7C843-1D55-4379-B02D-B8AA6471C06B}" srcOrd="0" destOrd="0" presId="urn:microsoft.com/office/officeart/2008/layout/VerticalCurvedList"/>
    <dgm:cxn modelId="{866CD86A-ACAA-48A4-8317-F235E0FBFA76}" type="presParOf" srcId="{81E7C843-1D55-4379-B02D-B8AA6471C06B}" destId="{9E66055D-8BEB-4936-A92D-519E858EF510}" srcOrd="0" destOrd="0" presId="urn:microsoft.com/office/officeart/2008/layout/VerticalCurvedList"/>
    <dgm:cxn modelId="{90963DE5-95EC-42CA-830A-FC8514F14873}" type="presParOf" srcId="{81E7C843-1D55-4379-B02D-B8AA6471C06B}" destId="{E2ADDACE-F32E-4EF5-B9A7-2BC5478DBCA7}" srcOrd="1" destOrd="0" presId="urn:microsoft.com/office/officeart/2008/layout/VerticalCurvedList"/>
    <dgm:cxn modelId="{96FEA5E1-223A-448F-AF02-D8F126E5485A}" type="presParOf" srcId="{81E7C843-1D55-4379-B02D-B8AA6471C06B}" destId="{421F3807-5616-48CF-A7E7-C24704E35105}" srcOrd="2" destOrd="0" presId="urn:microsoft.com/office/officeart/2008/layout/VerticalCurvedList"/>
    <dgm:cxn modelId="{2ADF28C8-4088-4604-AEBB-6FAB03127615}" type="presParOf" srcId="{81E7C843-1D55-4379-B02D-B8AA6471C06B}" destId="{D8CA2F9F-FBFC-49D4-A678-AB6DCD8F1892}" srcOrd="3" destOrd="0" presId="urn:microsoft.com/office/officeart/2008/layout/VerticalCurvedList"/>
    <dgm:cxn modelId="{A8D8E287-4899-4276-99E0-82C9565BB8FB}" type="presParOf" srcId="{58366A8E-9193-42EC-A9E8-05874E15F54D}" destId="{C4738517-47B7-4921-AD63-BA5D85782926}" srcOrd="1" destOrd="0" presId="urn:microsoft.com/office/officeart/2008/layout/VerticalCurvedList"/>
    <dgm:cxn modelId="{2DAD29A6-B47E-4D69-931B-03646D04A645}" type="presParOf" srcId="{58366A8E-9193-42EC-A9E8-05874E15F54D}" destId="{2FA5345C-BA85-4DE9-B113-3CB21E572B3C}" srcOrd="2" destOrd="0" presId="urn:microsoft.com/office/officeart/2008/layout/VerticalCurvedList"/>
    <dgm:cxn modelId="{4C61DA6B-78DD-4272-A38B-055423E7C52A}" type="presParOf" srcId="{2FA5345C-BA85-4DE9-B113-3CB21E572B3C}" destId="{A57AB8D8-5BE6-4F23-9AD7-C2622EF0E572}" srcOrd="0" destOrd="0" presId="urn:microsoft.com/office/officeart/2008/layout/VerticalCurvedList"/>
    <dgm:cxn modelId="{B9D9B767-B546-44B1-93F5-9D680937F382}" type="presParOf" srcId="{58366A8E-9193-42EC-A9E8-05874E15F54D}" destId="{80C97522-9703-4710-B6DA-EC0223148986}" srcOrd="3" destOrd="0" presId="urn:microsoft.com/office/officeart/2008/layout/VerticalCurvedList"/>
    <dgm:cxn modelId="{00325EEE-F895-4430-9BA1-73F09B4E6399}" type="presParOf" srcId="{58366A8E-9193-42EC-A9E8-05874E15F54D}" destId="{86AFED01-2CF4-44C0-B66D-76E455D8BEC5}" srcOrd="4" destOrd="0" presId="urn:microsoft.com/office/officeart/2008/layout/VerticalCurvedList"/>
    <dgm:cxn modelId="{35A80388-4681-48A4-A646-347C4096793C}" type="presParOf" srcId="{86AFED01-2CF4-44C0-B66D-76E455D8BEC5}" destId="{85CDD0EF-E71D-4D69-8C92-8A9884AFFC4F}" srcOrd="0" destOrd="0" presId="urn:microsoft.com/office/officeart/2008/layout/VerticalCurvedList"/>
    <dgm:cxn modelId="{D206B07E-A193-4E1F-A9B2-784770F410C3}" type="presParOf" srcId="{58366A8E-9193-42EC-A9E8-05874E15F54D}" destId="{C5EEBF23-BAB2-4024-B89A-9ACBB050B0FC}" srcOrd="5" destOrd="0" presId="urn:microsoft.com/office/officeart/2008/layout/VerticalCurvedList"/>
    <dgm:cxn modelId="{A050857E-6C33-4D04-B87A-B019CCA02417}" type="presParOf" srcId="{58366A8E-9193-42EC-A9E8-05874E15F54D}" destId="{D1884161-B61E-4DC9-ADD7-52899978A15E}" srcOrd="6" destOrd="0" presId="urn:microsoft.com/office/officeart/2008/layout/VerticalCurvedList"/>
    <dgm:cxn modelId="{89D458D8-8C9C-43B2-9648-0A08DFF70574}" type="presParOf" srcId="{D1884161-B61E-4DC9-ADD7-52899978A15E}" destId="{0BB1DB71-3390-4F2B-A223-0CB31D99A1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4146E-EEDE-45FA-AFA0-376BB11F0A90}" type="doc">
      <dgm:prSet loTypeId="urn:microsoft.com/office/officeart/2005/8/layout/vList2" loCatId="list" qsTypeId="urn:microsoft.com/office/officeart/2005/8/quickstyle/simple3" qsCatId="simple" csTypeId="urn:microsoft.com/office/officeart/2005/8/colors/accent1_4" csCatId="accent1" phldr="1"/>
      <dgm:spPr/>
      <dgm:t>
        <a:bodyPr/>
        <a:lstStyle/>
        <a:p>
          <a:endParaRPr lang="es-EC"/>
        </a:p>
      </dgm:t>
    </dgm:pt>
    <dgm:pt modelId="{9F8CF2B8-D976-4122-B40E-33375A43E3BE}">
      <dgm:prSet phldrT="[Texto]"/>
      <dgm:spPr/>
      <dgm:t>
        <a:bodyPr/>
        <a:lstStyle/>
        <a:p>
          <a:pPr algn="ctr"/>
          <a:r>
            <a:rPr lang="es-ES_tradnl" b="1" dirty="0" smtClean="0"/>
            <a:t>AUTOMATIZAR EL BANCO DE PRUEBAS PLINT TE-46 DEL LABORATORIO DE MOTORES DE COMBUSTIÓN INTERNA DEL DECEM</a:t>
          </a:r>
          <a:r>
            <a:rPr lang="es-ES_tradnl" dirty="0" smtClean="0"/>
            <a:t>.</a:t>
          </a:r>
          <a:endParaRPr lang="es-EC" dirty="0"/>
        </a:p>
      </dgm:t>
    </dgm:pt>
    <dgm:pt modelId="{7CD11E97-2B96-4F41-A491-5C62ED6661F4}" type="parTrans" cxnId="{5F243064-DDC5-4093-B874-2CEAFA70D492}">
      <dgm:prSet/>
      <dgm:spPr/>
      <dgm:t>
        <a:bodyPr/>
        <a:lstStyle/>
        <a:p>
          <a:endParaRPr lang="es-EC"/>
        </a:p>
      </dgm:t>
    </dgm:pt>
    <dgm:pt modelId="{6421F99B-7A60-40F9-BB6C-5B124F6DCC04}" type="sibTrans" cxnId="{5F243064-DDC5-4093-B874-2CEAFA70D492}">
      <dgm:prSet/>
      <dgm:spPr/>
      <dgm:t>
        <a:bodyPr/>
        <a:lstStyle/>
        <a:p>
          <a:endParaRPr lang="es-EC"/>
        </a:p>
      </dgm:t>
    </dgm:pt>
    <dgm:pt modelId="{F01BBEDB-A382-42E0-AC2E-79374204A383}">
      <dgm:prSet phldrT="[Texto]"/>
      <dgm:spPr/>
      <dgm:t>
        <a:bodyPr/>
        <a:lstStyle/>
        <a:p>
          <a:pPr algn="just"/>
          <a:r>
            <a:rPr lang="es-ES_tradnl" dirty="0" smtClean="0"/>
            <a:t>Analizar las características y especificaciones técnicas del funcionamiento del Banco de Pruebas PLINT-TE46 para su automatización.</a:t>
          </a:r>
          <a:endParaRPr lang="es-EC" dirty="0"/>
        </a:p>
      </dgm:t>
    </dgm:pt>
    <dgm:pt modelId="{7D01A106-AB63-4153-B5DF-795C95759572}" type="parTrans" cxnId="{A70950B5-CD58-40DA-9290-98D6DBCBA852}">
      <dgm:prSet/>
      <dgm:spPr/>
      <dgm:t>
        <a:bodyPr/>
        <a:lstStyle/>
        <a:p>
          <a:endParaRPr lang="es-EC"/>
        </a:p>
      </dgm:t>
    </dgm:pt>
    <dgm:pt modelId="{884EC137-52EE-44F8-B7E8-4438102C0DA0}" type="sibTrans" cxnId="{A70950B5-CD58-40DA-9290-98D6DBCBA852}">
      <dgm:prSet/>
      <dgm:spPr/>
      <dgm:t>
        <a:bodyPr/>
        <a:lstStyle/>
        <a:p>
          <a:endParaRPr lang="es-EC"/>
        </a:p>
      </dgm:t>
    </dgm:pt>
    <dgm:pt modelId="{58980A98-53C4-4D04-9D11-7BC1510E06D3}">
      <dgm:prSet phldrT="[Texto]"/>
      <dgm:spPr/>
      <dgm:t>
        <a:bodyPr/>
        <a:lstStyle/>
        <a:p>
          <a:pPr algn="just"/>
          <a:r>
            <a:rPr lang="es-ES_tradnl" dirty="0" smtClean="0"/>
            <a:t>Implementar una interfaz HMI simple e intuitiva que permita al operario utilizar el Banco de Pruebas Automatizado.</a:t>
          </a:r>
          <a:endParaRPr lang="es-EC" dirty="0"/>
        </a:p>
      </dgm:t>
    </dgm:pt>
    <dgm:pt modelId="{FC07973D-18F2-427C-B560-1260D32FC874}" type="parTrans" cxnId="{8210FA45-06CC-43DC-92E3-B607D354DE7C}">
      <dgm:prSet/>
      <dgm:spPr/>
      <dgm:t>
        <a:bodyPr/>
        <a:lstStyle/>
        <a:p>
          <a:endParaRPr lang="es-EC"/>
        </a:p>
      </dgm:t>
    </dgm:pt>
    <dgm:pt modelId="{F4BB3C33-8424-43A5-ADBA-0A0413F0AB9F}" type="sibTrans" cxnId="{8210FA45-06CC-43DC-92E3-B607D354DE7C}">
      <dgm:prSet/>
      <dgm:spPr/>
      <dgm:t>
        <a:bodyPr/>
        <a:lstStyle/>
        <a:p>
          <a:endParaRPr lang="es-EC"/>
        </a:p>
      </dgm:t>
    </dgm:pt>
    <dgm:pt modelId="{4CD9AD32-5169-4DC0-BE5B-24466ED05B81}">
      <dgm:prSet phldrT="[Texto]"/>
      <dgm:spPr/>
      <dgm:t>
        <a:bodyPr/>
        <a:lstStyle/>
        <a:p>
          <a:pPr algn="just"/>
          <a:r>
            <a:rPr lang="es-ES_tradnl" dirty="0" smtClean="0"/>
            <a:t>Validar la automatización realizada en la máquina mediante pruebas de funcionamiento para verificar su funcionamiento correcto.</a:t>
          </a:r>
          <a:endParaRPr lang="es-EC" dirty="0"/>
        </a:p>
      </dgm:t>
    </dgm:pt>
    <dgm:pt modelId="{7EA8E370-940A-43A9-9770-4783B8859A2B}" type="parTrans" cxnId="{7C4EB409-2B4C-4CC1-B716-10E36ECC8CA7}">
      <dgm:prSet/>
      <dgm:spPr/>
      <dgm:t>
        <a:bodyPr/>
        <a:lstStyle/>
        <a:p>
          <a:endParaRPr lang="es-ES"/>
        </a:p>
      </dgm:t>
    </dgm:pt>
    <dgm:pt modelId="{2AECBFC2-6993-4681-B57C-D40E730BE53E}" type="sibTrans" cxnId="{7C4EB409-2B4C-4CC1-B716-10E36ECC8CA7}">
      <dgm:prSet/>
      <dgm:spPr/>
      <dgm:t>
        <a:bodyPr/>
        <a:lstStyle/>
        <a:p>
          <a:endParaRPr lang="es-ES"/>
        </a:p>
      </dgm:t>
    </dgm:pt>
    <dgm:pt modelId="{4A6399EE-00F8-49ED-8115-B3533A32873B}">
      <dgm:prSet phldrT="[Texto]"/>
      <dgm:spPr/>
      <dgm:t>
        <a:bodyPr/>
        <a:lstStyle/>
        <a:p>
          <a:pPr algn="just"/>
          <a:r>
            <a:rPr lang="es-ES_tradnl" smtClean="0"/>
            <a:t>Seleccionar técnicamente los sensores adecuados para la adquisición de datos para realizar las curvas de desempeño del motor. </a:t>
          </a:r>
          <a:endParaRPr lang="es-EC" dirty="0"/>
        </a:p>
      </dgm:t>
    </dgm:pt>
    <dgm:pt modelId="{67FBDF22-D1A2-49D9-A298-7C9C73E843C9}" type="parTrans" cxnId="{CD37922F-6ADD-4F04-9D94-69C1CD434105}">
      <dgm:prSet/>
      <dgm:spPr/>
      <dgm:t>
        <a:bodyPr/>
        <a:lstStyle/>
        <a:p>
          <a:endParaRPr lang="es-ES"/>
        </a:p>
      </dgm:t>
    </dgm:pt>
    <dgm:pt modelId="{1C766168-2843-4726-B8DD-A0A04580EF3C}" type="sibTrans" cxnId="{CD37922F-6ADD-4F04-9D94-69C1CD434105}">
      <dgm:prSet/>
      <dgm:spPr/>
      <dgm:t>
        <a:bodyPr/>
        <a:lstStyle/>
        <a:p>
          <a:endParaRPr lang="es-ES"/>
        </a:p>
      </dgm:t>
    </dgm:pt>
    <dgm:pt modelId="{65C7DBB9-6B72-4613-BCE6-760FF859BE1D}" type="pres">
      <dgm:prSet presAssocID="{FB94146E-EEDE-45FA-AFA0-376BB11F0A90}" presName="linear" presStyleCnt="0">
        <dgm:presLayoutVars>
          <dgm:animLvl val="lvl"/>
          <dgm:resizeHandles val="exact"/>
        </dgm:presLayoutVars>
      </dgm:prSet>
      <dgm:spPr/>
      <dgm:t>
        <a:bodyPr/>
        <a:lstStyle/>
        <a:p>
          <a:endParaRPr lang="es-ES"/>
        </a:p>
      </dgm:t>
    </dgm:pt>
    <dgm:pt modelId="{94A0C976-F179-45A5-9A36-DCF29F209DDD}" type="pres">
      <dgm:prSet presAssocID="{9F8CF2B8-D976-4122-B40E-33375A43E3BE}" presName="parentText" presStyleLbl="node1" presStyleIdx="0" presStyleCnt="5" custLinFactNeighborX="-17349" custLinFactNeighborY="-83337">
        <dgm:presLayoutVars>
          <dgm:chMax val="0"/>
          <dgm:bulletEnabled val="1"/>
        </dgm:presLayoutVars>
      </dgm:prSet>
      <dgm:spPr/>
      <dgm:t>
        <a:bodyPr/>
        <a:lstStyle/>
        <a:p>
          <a:endParaRPr lang="es-ES"/>
        </a:p>
      </dgm:t>
    </dgm:pt>
    <dgm:pt modelId="{FD09D83C-507F-4777-9E50-AC8CAB3EA154}" type="pres">
      <dgm:prSet presAssocID="{6421F99B-7A60-40F9-BB6C-5B124F6DCC04}" presName="spacer" presStyleCnt="0"/>
      <dgm:spPr/>
      <dgm:t>
        <a:bodyPr/>
        <a:lstStyle/>
        <a:p>
          <a:endParaRPr lang="es-ES"/>
        </a:p>
      </dgm:t>
    </dgm:pt>
    <dgm:pt modelId="{4B9E14BB-AF55-4233-A571-B73103B494B3}" type="pres">
      <dgm:prSet presAssocID="{F01BBEDB-A382-42E0-AC2E-79374204A383}" presName="parentText" presStyleLbl="node1" presStyleIdx="1" presStyleCnt="5">
        <dgm:presLayoutVars>
          <dgm:chMax val="0"/>
          <dgm:bulletEnabled val="1"/>
        </dgm:presLayoutVars>
      </dgm:prSet>
      <dgm:spPr/>
      <dgm:t>
        <a:bodyPr/>
        <a:lstStyle/>
        <a:p>
          <a:endParaRPr lang="es-ES"/>
        </a:p>
      </dgm:t>
    </dgm:pt>
    <dgm:pt modelId="{F426A004-EE40-487D-9456-3CA6B7398510}" type="pres">
      <dgm:prSet presAssocID="{884EC137-52EE-44F8-B7E8-4438102C0DA0}" presName="spacer" presStyleCnt="0"/>
      <dgm:spPr/>
      <dgm:t>
        <a:bodyPr/>
        <a:lstStyle/>
        <a:p>
          <a:endParaRPr lang="es-ES"/>
        </a:p>
      </dgm:t>
    </dgm:pt>
    <dgm:pt modelId="{952A99B1-6FC5-4F92-9A19-D260106FD971}" type="pres">
      <dgm:prSet presAssocID="{4A6399EE-00F8-49ED-8115-B3533A32873B}" presName="parentText" presStyleLbl="node1" presStyleIdx="2" presStyleCnt="5">
        <dgm:presLayoutVars>
          <dgm:chMax val="0"/>
          <dgm:bulletEnabled val="1"/>
        </dgm:presLayoutVars>
      </dgm:prSet>
      <dgm:spPr/>
      <dgm:t>
        <a:bodyPr/>
        <a:lstStyle/>
        <a:p>
          <a:endParaRPr lang="es-ES"/>
        </a:p>
      </dgm:t>
    </dgm:pt>
    <dgm:pt modelId="{B77FAC31-FEDA-442C-B28B-260F21A97FC7}" type="pres">
      <dgm:prSet presAssocID="{1C766168-2843-4726-B8DD-A0A04580EF3C}" presName="spacer" presStyleCnt="0"/>
      <dgm:spPr/>
    </dgm:pt>
    <dgm:pt modelId="{EF432BEC-CAE5-4732-BBC3-96672B362946}" type="pres">
      <dgm:prSet presAssocID="{58980A98-53C4-4D04-9D11-7BC1510E06D3}" presName="parentText" presStyleLbl="node1" presStyleIdx="3" presStyleCnt="5">
        <dgm:presLayoutVars>
          <dgm:chMax val="0"/>
          <dgm:bulletEnabled val="1"/>
        </dgm:presLayoutVars>
      </dgm:prSet>
      <dgm:spPr/>
      <dgm:t>
        <a:bodyPr/>
        <a:lstStyle/>
        <a:p>
          <a:endParaRPr lang="es-ES"/>
        </a:p>
      </dgm:t>
    </dgm:pt>
    <dgm:pt modelId="{3466DA4B-5ABE-4C66-AFA5-9EDBA7A97590}" type="pres">
      <dgm:prSet presAssocID="{F4BB3C33-8424-43A5-ADBA-0A0413F0AB9F}" presName="spacer" presStyleCnt="0"/>
      <dgm:spPr/>
      <dgm:t>
        <a:bodyPr/>
        <a:lstStyle/>
        <a:p>
          <a:endParaRPr lang="es-ES"/>
        </a:p>
      </dgm:t>
    </dgm:pt>
    <dgm:pt modelId="{19F2BF56-5845-458C-9D7D-BB8303C662C9}" type="pres">
      <dgm:prSet presAssocID="{4CD9AD32-5169-4DC0-BE5B-24466ED05B81}" presName="parentText" presStyleLbl="node1" presStyleIdx="4" presStyleCnt="5">
        <dgm:presLayoutVars>
          <dgm:chMax val="0"/>
          <dgm:bulletEnabled val="1"/>
        </dgm:presLayoutVars>
      </dgm:prSet>
      <dgm:spPr/>
      <dgm:t>
        <a:bodyPr/>
        <a:lstStyle/>
        <a:p>
          <a:endParaRPr lang="es-ES"/>
        </a:p>
      </dgm:t>
    </dgm:pt>
  </dgm:ptLst>
  <dgm:cxnLst>
    <dgm:cxn modelId="{A722F99E-4CE5-44AE-8AD8-47EF5717967F}" type="presOf" srcId="{9F8CF2B8-D976-4122-B40E-33375A43E3BE}" destId="{94A0C976-F179-45A5-9A36-DCF29F209DDD}" srcOrd="0" destOrd="0" presId="urn:microsoft.com/office/officeart/2005/8/layout/vList2"/>
    <dgm:cxn modelId="{7C4EB409-2B4C-4CC1-B716-10E36ECC8CA7}" srcId="{FB94146E-EEDE-45FA-AFA0-376BB11F0A90}" destId="{4CD9AD32-5169-4DC0-BE5B-24466ED05B81}" srcOrd="4" destOrd="0" parTransId="{7EA8E370-940A-43A9-9770-4783B8859A2B}" sibTransId="{2AECBFC2-6993-4681-B57C-D40E730BE53E}"/>
    <dgm:cxn modelId="{CD37922F-6ADD-4F04-9D94-69C1CD434105}" srcId="{FB94146E-EEDE-45FA-AFA0-376BB11F0A90}" destId="{4A6399EE-00F8-49ED-8115-B3533A32873B}" srcOrd="2" destOrd="0" parTransId="{67FBDF22-D1A2-49D9-A298-7C9C73E843C9}" sibTransId="{1C766168-2843-4726-B8DD-A0A04580EF3C}"/>
    <dgm:cxn modelId="{03196F34-1B27-49F5-97AB-415A027AF4F8}" type="presOf" srcId="{FB94146E-EEDE-45FA-AFA0-376BB11F0A90}" destId="{65C7DBB9-6B72-4613-BCE6-760FF859BE1D}" srcOrd="0" destOrd="0" presId="urn:microsoft.com/office/officeart/2005/8/layout/vList2"/>
    <dgm:cxn modelId="{094B84EF-4194-4F3B-92EB-38481BB4C42E}" type="presOf" srcId="{F01BBEDB-A382-42E0-AC2E-79374204A383}" destId="{4B9E14BB-AF55-4233-A571-B73103B494B3}" srcOrd="0" destOrd="0" presId="urn:microsoft.com/office/officeart/2005/8/layout/vList2"/>
    <dgm:cxn modelId="{A70950B5-CD58-40DA-9290-98D6DBCBA852}" srcId="{FB94146E-EEDE-45FA-AFA0-376BB11F0A90}" destId="{F01BBEDB-A382-42E0-AC2E-79374204A383}" srcOrd="1" destOrd="0" parTransId="{7D01A106-AB63-4153-B5DF-795C95759572}" sibTransId="{884EC137-52EE-44F8-B7E8-4438102C0DA0}"/>
    <dgm:cxn modelId="{8210FA45-06CC-43DC-92E3-B607D354DE7C}" srcId="{FB94146E-EEDE-45FA-AFA0-376BB11F0A90}" destId="{58980A98-53C4-4D04-9D11-7BC1510E06D3}" srcOrd="3" destOrd="0" parTransId="{FC07973D-18F2-427C-B560-1260D32FC874}" sibTransId="{F4BB3C33-8424-43A5-ADBA-0A0413F0AB9F}"/>
    <dgm:cxn modelId="{5F243064-DDC5-4093-B874-2CEAFA70D492}" srcId="{FB94146E-EEDE-45FA-AFA0-376BB11F0A90}" destId="{9F8CF2B8-D976-4122-B40E-33375A43E3BE}" srcOrd="0" destOrd="0" parTransId="{7CD11E97-2B96-4F41-A491-5C62ED6661F4}" sibTransId="{6421F99B-7A60-40F9-BB6C-5B124F6DCC04}"/>
    <dgm:cxn modelId="{D298AF03-1742-497A-9052-926C1C296750}" type="presOf" srcId="{4A6399EE-00F8-49ED-8115-B3533A32873B}" destId="{952A99B1-6FC5-4F92-9A19-D260106FD971}" srcOrd="0" destOrd="0" presId="urn:microsoft.com/office/officeart/2005/8/layout/vList2"/>
    <dgm:cxn modelId="{5AC4F3E2-3920-4D42-BD45-1D18EF2404CB}" type="presOf" srcId="{4CD9AD32-5169-4DC0-BE5B-24466ED05B81}" destId="{19F2BF56-5845-458C-9D7D-BB8303C662C9}" srcOrd="0" destOrd="0" presId="urn:microsoft.com/office/officeart/2005/8/layout/vList2"/>
    <dgm:cxn modelId="{DE247C7A-2D01-4537-B287-EA89F05003E3}" type="presOf" srcId="{58980A98-53C4-4D04-9D11-7BC1510E06D3}" destId="{EF432BEC-CAE5-4732-BBC3-96672B362946}" srcOrd="0" destOrd="0" presId="urn:microsoft.com/office/officeart/2005/8/layout/vList2"/>
    <dgm:cxn modelId="{FECD346E-5A1B-4FF2-BC54-DEABF4C957D8}" type="presParOf" srcId="{65C7DBB9-6B72-4613-BCE6-760FF859BE1D}" destId="{94A0C976-F179-45A5-9A36-DCF29F209DDD}" srcOrd="0" destOrd="0" presId="urn:microsoft.com/office/officeart/2005/8/layout/vList2"/>
    <dgm:cxn modelId="{3D7A5715-3C91-448F-AA83-A2A4318BC7AB}" type="presParOf" srcId="{65C7DBB9-6B72-4613-BCE6-760FF859BE1D}" destId="{FD09D83C-507F-4777-9E50-AC8CAB3EA154}" srcOrd="1" destOrd="0" presId="urn:microsoft.com/office/officeart/2005/8/layout/vList2"/>
    <dgm:cxn modelId="{BB5FACF6-7F52-4039-9B90-C708BF22406A}" type="presParOf" srcId="{65C7DBB9-6B72-4613-BCE6-760FF859BE1D}" destId="{4B9E14BB-AF55-4233-A571-B73103B494B3}" srcOrd="2" destOrd="0" presId="urn:microsoft.com/office/officeart/2005/8/layout/vList2"/>
    <dgm:cxn modelId="{A3F7487D-3D2C-4362-B6C8-83D23486488E}" type="presParOf" srcId="{65C7DBB9-6B72-4613-BCE6-760FF859BE1D}" destId="{F426A004-EE40-487D-9456-3CA6B7398510}" srcOrd="3" destOrd="0" presId="urn:microsoft.com/office/officeart/2005/8/layout/vList2"/>
    <dgm:cxn modelId="{45F08480-0EAC-400C-A244-3A775D378B06}" type="presParOf" srcId="{65C7DBB9-6B72-4613-BCE6-760FF859BE1D}" destId="{952A99B1-6FC5-4F92-9A19-D260106FD971}" srcOrd="4" destOrd="0" presId="urn:microsoft.com/office/officeart/2005/8/layout/vList2"/>
    <dgm:cxn modelId="{EDF4A87D-ABB9-432E-AFAA-309DCD7D9D3C}" type="presParOf" srcId="{65C7DBB9-6B72-4613-BCE6-760FF859BE1D}" destId="{B77FAC31-FEDA-442C-B28B-260F21A97FC7}" srcOrd="5" destOrd="0" presId="urn:microsoft.com/office/officeart/2005/8/layout/vList2"/>
    <dgm:cxn modelId="{86EC5C34-AE00-4940-987E-C7C97C5F47C6}" type="presParOf" srcId="{65C7DBB9-6B72-4613-BCE6-760FF859BE1D}" destId="{EF432BEC-CAE5-4732-BBC3-96672B362946}" srcOrd="6" destOrd="0" presId="urn:microsoft.com/office/officeart/2005/8/layout/vList2"/>
    <dgm:cxn modelId="{106D7FB9-43EA-47BF-A479-59AE03E23832}" type="presParOf" srcId="{65C7DBB9-6B72-4613-BCE6-760FF859BE1D}" destId="{3466DA4B-5ABE-4C66-AFA5-9EDBA7A97590}" srcOrd="7" destOrd="0" presId="urn:microsoft.com/office/officeart/2005/8/layout/vList2"/>
    <dgm:cxn modelId="{38AC339B-68C3-47FD-BBAA-ACEE873DAB8E}" type="presParOf" srcId="{65C7DBB9-6B72-4613-BCE6-760FF859BE1D}" destId="{19F2BF56-5845-458C-9D7D-BB8303C662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E9F30F-2199-4238-AFFA-90A67AD7BDC4}" type="doc">
      <dgm:prSet loTypeId="urn:microsoft.com/office/officeart/2005/8/layout/pList2" loCatId="picture" qsTypeId="urn:microsoft.com/office/officeart/2005/8/quickstyle/simple4" qsCatId="simple" csTypeId="urn:microsoft.com/office/officeart/2005/8/colors/accent1_1" csCatId="accent1" phldr="1"/>
      <dgm:spPr/>
    </dgm:pt>
    <dgm:pt modelId="{64E50409-0558-4CA8-859B-CB0BFCDD8FA7}">
      <dgm:prSet phldrT="[Texto]" custT="1"/>
      <dgm:spPr/>
      <dgm:t>
        <a:bodyPr/>
        <a:lstStyle/>
        <a:p>
          <a:pPr>
            <a:lnSpc>
              <a:spcPct val="250000"/>
            </a:lnSpc>
          </a:pPr>
          <a:r>
            <a:rPr lang="es-EC" sz="1400" dirty="0" smtClean="0"/>
            <a:t>Instrumentación         acondicionamiento de señales</a:t>
          </a:r>
          <a:endParaRPr lang="es-EC" sz="1400" dirty="0"/>
        </a:p>
      </dgm:t>
    </dgm:pt>
    <dgm:pt modelId="{698FFB69-0EA1-4F28-9CB9-42AAD978E1E1}" type="parTrans" cxnId="{A4AFDA84-8768-4439-BDF1-64A112FA7B3D}">
      <dgm:prSet/>
      <dgm:spPr/>
      <dgm:t>
        <a:bodyPr/>
        <a:lstStyle/>
        <a:p>
          <a:endParaRPr lang="es-EC"/>
        </a:p>
      </dgm:t>
    </dgm:pt>
    <dgm:pt modelId="{F58F96D8-23CF-4FD9-BA24-693CE843E2A6}" type="sibTrans" cxnId="{A4AFDA84-8768-4439-BDF1-64A112FA7B3D}">
      <dgm:prSet/>
      <dgm:spPr/>
      <dgm:t>
        <a:bodyPr/>
        <a:lstStyle/>
        <a:p>
          <a:endParaRPr lang="es-EC"/>
        </a:p>
      </dgm:t>
    </dgm:pt>
    <dgm:pt modelId="{E54141F7-6475-41F6-AABC-AC8849D13A4C}">
      <dgm:prSet phldrT="[Texto]" custT="1"/>
      <dgm:spPr/>
      <dgm:t>
        <a:bodyPr/>
        <a:lstStyle/>
        <a:p>
          <a:pPr>
            <a:lnSpc>
              <a:spcPct val="300000"/>
            </a:lnSpc>
          </a:pPr>
          <a:r>
            <a:rPr lang="es-EC" sz="1400" dirty="0" smtClean="0"/>
            <a:t>Sistema de adquisición de datos</a:t>
          </a:r>
          <a:endParaRPr lang="es-EC" sz="1400" dirty="0"/>
        </a:p>
      </dgm:t>
    </dgm:pt>
    <dgm:pt modelId="{EC2903AF-D8E9-4104-8FCA-B761AE11A2F4}" type="parTrans" cxnId="{AEEFD3CF-6147-440D-95DD-6CA5DA80FBF2}">
      <dgm:prSet/>
      <dgm:spPr/>
      <dgm:t>
        <a:bodyPr/>
        <a:lstStyle/>
        <a:p>
          <a:endParaRPr lang="es-EC"/>
        </a:p>
      </dgm:t>
    </dgm:pt>
    <dgm:pt modelId="{6B94CBF4-C730-4095-B257-F50A2A087387}" type="sibTrans" cxnId="{AEEFD3CF-6147-440D-95DD-6CA5DA80FBF2}">
      <dgm:prSet/>
      <dgm:spPr/>
      <dgm:t>
        <a:bodyPr/>
        <a:lstStyle/>
        <a:p>
          <a:endParaRPr lang="es-EC"/>
        </a:p>
      </dgm:t>
    </dgm:pt>
    <dgm:pt modelId="{1F9469E3-CD28-4607-B218-B3F0B7C1F7B9}">
      <dgm:prSet phldrT="[Texto]" custT="1"/>
      <dgm:spPr/>
      <dgm:t>
        <a:bodyPr/>
        <a:lstStyle/>
        <a:p>
          <a:pPr>
            <a:lnSpc>
              <a:spcPct val="300000"/>
            </a:lnSpc>
          </a:pPr>
          <a:r>
            <a:rPr lang="es-EC" sz="1400" dirty="0" smtClean="0"/>
            <a:t>Interfaz Humano Máquina </a:t>
          </a:r>
        </a:p>
        <a:p>
          <a:pPr>
            <a:lnSpc>
              <a:spcPct val="300000"/>
            </a:lnSpc>
          </a:pPr>
          <a:r>
            <a:rPr lang="es-EC" sz="1400" dirty="0" smtClean="0"/>
            <a:t>(HMI)</a:t>
          </a:r>
        </a:p>
      </dgm:t>
    </dgm:pt>
    <dgm:pt modelId="{2F2E243D-3A05-4190-BB3A-F8369048F526}" type="sibTrans" cxnId="{05D36CBE-341A-4898-B358-3715BB668376}">
      <dgm:prSet/>
      <dgm:spPr/>
      <dgm:t>
        <a:bodyPr/>
        <a:lstStyle/>
        <a:p>
          <a:endParaRPr lang="es-EC"/>
        </a:p>
      </dgm:t>
    </dgm:pt>
    <dgm:pt modelId="{6E48AD81-2277-4C73-97CB-E9D49E63ABF9}" type="parTrans" cxnId="{05D36CBE-341A-4898-B358-3715BB668376}">
      <dgm:prSet/>
      <dgm:spPr/>
      <dgm:t>
        <a:bodyPr/>
        <a:lstStyle/>
        <a:p>
          <a:endParaRPr lang="es-EC"/>
        </a:p>
      </dgm:t>
    </dgm:pt>
    <dgm:pt modelId="{F76C6555-8D54-49BC-AE52-DD1C5BE14EAF}" type="pres">
      <dgm:prSet presAssocID="{BBE9F30F-2199-4238-AFFA-90A67AD7BDC4}" presName="Name0" presStyleCnt="0">
        <dgm:presLayoutVars>
          <dgm:dir/>
          <dgm:resizeHandles val="exact"/>
        </dgm:presLayoutVars>
      </dgm:prSet>
      <dgm:spPr/>
    </dgm:pt>
    <dgm:pt modelId="{BB72CAD1-6188-4CE2-9C0B-6E5121FC67F0}" type="pres">
      <dgm:prSet presAssocID="{BBE9F30F-2199-4238-AFFA-90A67AD7BDC4}" presName="bkgdShp" presStyleLbl="alignAccFollowNode1" presStyleIdx="0" presStyleCnt="1"/>
      <dgm:spPr/>
    </dgm:pt>
    <dgm:pt modelId="{40117EEE-F0FC-46FE-BD2F-0DE8A6172A45}" type="pres">
      <dgm:prSet presAssocID="{BBE9F30F-2199-4238-AFFA-90A67AD7BDC4}" presName="linComp" presStyleCnt="0"/>
      <dgm:spPr/>
    </dgm:pt>
    <dgm:pt modelId="{F19D6945-E91E-4481-9888-64881A1F1C6F}" type="pres">
      <dgm:prSet presAssocID="{64E50409-0558-4CA8-859B-CB0BFCDD8FA7}" presName="compNode" presStyleCnt="0"/>
      <dgm:spPr/>
    </dgm:pt>
    <dgm:pt modelId="{E2DDE50A-85F9-4DC2-91F7-C30E8B048182}" type="pres">
      <dgm:prSet presAssocID="{64E50409-0558-4CA8-859B-CB0BFCDD8FA7}" presName="node" presStyleLbl="node1" presStyleIdx="0" presStyleCnt="3">
        <dgm:presLayoutVars>
          <dgm:bulletEnabled val="1"/>
        </dgm:presLayoutVars>
      </dgm:prSet>
      <dgm:spPr/>
      <dgm:t>
        <a:bodyPr/>
        <a:lstStyle/>
        <a:p>
          <a:endParaRPr lang="es-EC"/>
        </a:p>
      </dgm:t>
    </dgm:pt>
    <dgm:pt modelId="{C1B9E672-4879-4612-91A3-BEF4C7758A99}" type="pres">
      <dgm:prSet presAssocID="{64E50409-0558-4CA8-859B-CB0BFCDD8FA7}" presName="invisiNode" presStyleLbl="node1" presStyleIdx="0" presStyleCnt="3"/>
      <dgm:spPr/>
    </dgm:pt>
    <dgm:pt modelId="{76C5DEC2-8728-4CBE-BB83-5223BFE16435}" type="pres">
      <dgm:prSet presAssocID="{64E50409-0558-4CA8-859B-CB0BFCDD8FA7}" presName="imagNode" presStyleLbl="fgImgPlace1" presStyleIdx="0" presStyleCnt="3"/>
      <dgm:spPr>
        <a:blipFill rotWithShape="1">
          <a:blip xmlns:r="http://schemas.openxmlformats.org/officeDocument/2006/relationships" r:embed="rId1"/>
          <a:stretch>
            <a:fillRect/>
          </a:stretch>
        </a:blipFill>
      </dgm:spPr>
    </dgm:pt>
    <dgm:pt modelId="{BC9175E5-E4BF-4A20-96AA-F95721146D68}" type="pres">
      <dgm:prSet presAssocID="{F58F96D8-23CF-4FD9-BA24-693CE843E2A6}" presName="sibTrans" presStyleLbl="sibTrans2D1" presStyleIdx="0" presStyleCnt="0"/>
      <dgm:spPr/>
      <dgm:t>
        <a:bodyPr/>
        <a:lstStyle/>
        <a:p>
          <a:endParaRPr lang="es-EC"/>
        </a:p>
      </dgm:t>
    </dgm:pt>
    <dgm:pt modelId="{609481BA-7E18-4D57-A7CD-0F8255F278D0}" type="pres">
      <dgm:prSet presAssocID="{E54141F7-6475-41F6-AABC-AC8849D13A4C}" presName="compNode" presStyleCnt="0"/>
      <dgm:spPr/>
    </dgm:pt>
    <dgm:pt modelId="{FA0F387F-A533-4418-9A57-12DC1D49238E}" type="pres">
      <dgm:prSet presAssocID="{E54141F7-6475-41F6-AABC-AC8849D13A4C}" presName="node" presStyleLbl="node1" presStyleIdx="1" presStyleCnt="3">
        <dgm:presLayoutVars>
          <dgm:bulletEnabled val="1"/>
        </dgm:presLayoutVars>
      </dgm:prSet>
      <dgm:spPr/>
      <dgm:t>
        <a:bodyPr/>
        <a:lstStyle/>
        <a:p>
          <a:endParaRPr lang="es-EC"/>
        </a:p>
      </dgm:t>
    </dgm:pt>
    <dgm:pt modelId="{07200433-7515-4DAD-986C-4DDA25566963}" type="pres">
      <dgm:prSet presAssocID="{E54141F7-6475-41F6-AABC-AC8849D13A4C}" presName="invisiNode" presStyleLbl="node1" presStyleIdx="1" presStyleCnt="3"/>
      <dgm:spPr/>
    </dgm:pt>
    <dgm:pt modelId="{FB420097-DE04-4377-9D2A-A381E228D80A}" type="pres">
      <dgm:prSet presAssocID="{E54141F7-6475-41F6-AABC-AC8849D13A4C}" presName="imagNode" presStyleLbl="fgImgPlace1" presStyleIdx="1" presStyleCnt="3" custScaleX="82470" custScaleY="120689"/>
      <dgm:spPr>
        <a:blipFill rotWithShape="1">
          <a:blip xmlns:r="http://schemas.openxmlformats.org/officeDocument/2006/relationships" r:embed="rId2"/>
          <a:stretch>
            <a:fillRect/>
          </a:stretch>
        </a:blipFill>
      </dgm:spPr>
    </dgm:pt>
    <dgm:pt modelId="{F38536B1-211F-4CD2-AFA0-A7E1A1FEC554}" type="pres">
      <dgm:prSet presAssocID="{6B94CBF4-C730-4095-B257-F50A2A087387}" presName="sibTrans" presStyleLbl="sibTrans2D1" presStyleIdx="0" presStyleCnt="0"/>
      <dgm:spPr/>
      <dgm:t>
        <a:bodyPr/>
        <a:lstStyle/>
        <a:p>
          <a:endParaRPr lang="es-EC"/>
        </a:p>
      </dgm:t>
    </dgm:pt>
    <dgm:pt modelId="{13E6762E-4F1A-4F15-9C7A-5F629C79E3C2}" type="pres">
      <dgm:prSet presAssocID="{1F9469E3-CD28-4607-B218-B3F0B7C1F7B9}" presName="compNode" presStyleCnt="0"/>
      <dgm:spPr/>
    </dgm:pt>
    <dgm:pt modelId="{3A6AB476-D900-46BD-91C7-10A63B251AD7}" type="pres">
      <dgm:prSet presAssocID="{1F9469E3-CD28-4607-B218-B3F0B7C1F7B9}" presName="node" presStyleLbl="node1" presStyleIdx="2" presStyleCnt="3">
        <dgm:presLayoutVars>
          <dgm:bulletEnabled val="1"/>
        </dgm:presLayoutVars>
      </dgm:prSet>
      <dgm:spPr/>
      <dgm:t>
        <a:bodyPr/>
        <a:lstStyle/>
        <a:p>
          <a:endParaRPr lang="es-EC"/>
        </a:p>
      </dgm:t>
    </dgm:pt>
    <dgm:pt modelId="{30799535-73C8-4A44-B05F-008E1A965585}" type="pres">
      <dgm:prSet presAssocID="{1F9469E3-CD28-4607-B218-B3F0B7C1F7B9}" presName="invisiNode" presStyleLbl="node1" presStyleIdx="2" presStyleCnt="3"/>
      <dgm:spPr/>
    </dgm:pt>
    <dgm:pt modelId="{8DAF3184-89A7-444B-AF5C-FFDFB9ED7066}" type="pres">
      <dgm:prSet presAssocID="{1F9469E3-CD28-4607-B218-B3F0B7C1F7B9}" presName="imagNode" presStyleLbl="fgImgPlace1" presStyleIdx="2" presStyleCnt="3"/>
      <dgm:spPr>
        <a:blipFill rotWithShape="1">
          <a:blip xmlns:r="http://schemas.openxmlformats.org/officeDocument/2006/relationships" r:embed="rId3"/>
          <a:stretch>
            <a:fillRect/>
          </a:stretch>
        </a:blipFill>
      </dgm:spPr>
    </dgm:pt>
  </dgm:ptLst>
  <dgm:cxnLst>
    <dgm:cxn modelId="{49DB5609-7B4E-4A01-A1F0-4443EDE4DBD0}" type="presOf" srcId="{64E50409-0558-4CA8-859B-CB0BFCDD8FA7}" destId="{E2DDE50A-85F9-4DC2-91F7-C30E8B048182}" srcOrd="0" destOrd="0" presId="urn:microsoft.com/office/officeart/2005/8/layout/pList2"/>
    <dgm:cxn modelId="{2D5036EA-0F15-4F37-9076-179DCF274DCC}" type="presOf" srcId="{E54141F7-6475-41F6-AABC-AC8849D13A4C}" destId="{FA0F387F-A533-4418-9A57-12DC1D49238E}" srcOrd="0" destOrd="0" presId="urn:microsoft.com/office/officeart/2005/8/layout/pList2"/>
    <dgm:cxn modelId="{D1A75E78-B44C-4C6C-BE81-0CA7EDC87A25}" type="presOf" srcId="{1F9469E3-CD28-4607-B218-B3F0B7C1F7B9}" destId="{3A6AB476-D900-46BD-91C7-10A63B251AD7}" srcOrd="0" destOrd="0" presId="urn:microsoft.com/office/officeart/2005/8/layout/pList2"/>
    <dgm:cxn modelId="{05D36CBE-341A-4898-B358-3715BB668376}" srcId="{BBE9F30F-2199-4238-AFFA-90A67AD7BDC4}" destId="{1F9469E3-CD28-4607-B218-B3F0B7C1F7B9}" srcOrd="2" destOrd="0" parTransId="{6E48AD81-2277-4C73-97CB-E9D49E63ABF9}" sibTransId="{2F2E243D-3A05-4190-BB3A-F8369048F526}"/>
    <dgm:cxn modelId="{C416EF21-69D5-46DE-B71E-4EB6A6A4F666}" type="presOf" srcId="{F58F96D8-23CF-4FD9-BA24-693CE843E2A6}" destId="{BC9175E5-E4BF-4A20-96AA-F95721146D68}" srcOrd="0" destOrd="0" presId="urn:microsoft.com/office/officeart/2005/8/layout/pList2"/>
    <dgm:cxn modelId="{4B3A7FCE-39D9-4597-82A5-12AB63473DB9}" type="presOf" srcId="{BBE9F30F-2199-4238-AFFA-90A67AD7BDC4}" destId="{F76C6555-8D54-49BC-AE52-DD1C5BE14EAF}" srcOrd="0" destOrd="0" presId="urn:microsoft.com/office/officeart/2005/8/layout/pList2"/>
    <dgm:cxn modelId="{BCD1687E-A42F-4DCD-9CFB-1D5F9EC8F984}" type="presOf" srcId="{6B94CBF4-C730-4095-B257-F50A2A087387}" destId="{F38536B1-211F-4CD2-AFA0-A7E1A1FEC554}" srcOrd="0" destOrd="0" presId="urn:microsoft.com/office/officeart/2005/8/layout/pList2"/>
    <dgm:cxn modelId="{A4AFDA84-8768-4439-BDF1-64A112FA7B3D}" srcId="{BBE9F30F-2199-4238-AFFA-90A67AD7BDC4}" destId="{64E50409-0558-4CA8-859B-CB0BFCDD8FA7}" srcOrd="0" destOrd="0" parTransId="{698FFB69-0EA1-4F28-9CB9-42AAD978E1E1}" sibTransId="{F58F96D8-23CF-4FD9-BA24-693CE843E2A6}"/>
    <dgm:cxn modelId="{AEEFD3CF-6147-440D-95DD-6CA5DA80FBF2}" srcId="{BBE9F30F-2199-4238-AFFA-90A67AD7BDC4}" destId="{E54141F7-6475-41F6-AABC-AC8849D13A4C}" srcOrd="1" destOrd="0" parTransId="{EC2903AF-D8E9-4104-8FCA-B761AE11A2F4}" sibTransId="{6B94CBF4-C730-4095-B257-F50A2A087387}"/>
    <dgm:cxn modelId="{A627D7E6-8B54-415D-838F-05BDDAFFB872}" type="presParOf" srcId="{F76C6555-8D54-49BC-AE52-DD1C5BE14EAF}" destId="{BB72CAD1-6188-4CE2-9C0B-6E5121FC67F0}" srcOrd="0" destOrd="0" presId="urn:microsoft.com/office/officeart/2005/8/layout/pList2"/>
    <dgm:cxn modelId="{CCD45762-0D60-4F98-8415-520AE1E859C9}" type="presParOf" srcId="{F76C6555-8D54-49BC-AE52-DD1C5BE14EAF}" destId="{40117EEE-F0FC-46FE-BD2F-0DE8A6172A45}" srcOrd="1" destOrd="0" presId="urn:microsoft.com/office/officeart/2005/8/layout/pList2"/>
    <dgm:cxn modelId="{0961A31D-DF4D-40B6-8943-BFE185CB3B6F}" type="presParOf" srcId="{40117EEE-F0FC-46FE-BD2F-0DE8A6172A45}" destId="{F19D6945-E91E-4481-9888-64881A1F1C6F}" srcOrd="0" destOrd="0" presId="urn:microsoft.com/office/officeart/2005/8/layout/pList2"/>
    <dgm:cxn modelId="{EF7FE6EE-03CE-44D1-ACEA-6652A6FA1E2C}" type="presParOf" srcId="{F19D6945-E91E-4481-9888-64881A1F1C6F}" destId="{E2DDE50A-85F9-4DC2-91F7-C30E8B048182}" srcOrd="0" destOrd="0" presId="urn:microsoft.com/office/officeart/2005/8/layout/pList2"/>
    <dgm:cxn modelId="{1286366B-2C34-44BA-B72A-96DB1B674B60}" type="presParOf" srcId="{F19D6945-E91E-4481-9888-64881A1F1C6F}" destId="{C1B9E672-4879-4612-91A3-BEF4C7758A99}" srcOrd="1" destOrd="0" presId="urn:microsoft.com/office/officeart/2005/8/layout/pList2"/>
    <dgm:cxn modelId="{CD59FCE1-1449-4A03-BD06-6A8524A10C59}" type="presParOf" srcId="{F19D6945-E91E-4481-9888-64881A1F1C6F}" destId="{76C5DEC2-8728-4CBE-BB83-5223BFE16435}" srcOrd="2" destOrd="0" presId="urn:microsoft.com/office/officeart/2005/8/layout/pList2"/>
    <dgm:cxn modelId="{74A2046D-FC41-4898-96A0-17978BA209FB}" type="presParOf" srcId="{40117EEE-F0FC-46FE-BD2F-0DE8A6172A45}" destId="{BC9175E5-E4BF-4A20-96AA-F95721146D68}" srcOrd="1" destOrd="0" presId="urn:microsoft.com/office/officeart/2005/8/layout/pList2"/>
    <dgm:cxn modelId="{FA7B60BB-8885-4370-B9FF-249BEC54F57B}" type="presParOf" srcId="{40117EEE-F0FC-46FE-BD2F-0DE8A6172A45}" destId="{609481BA-7E18-4D57-A7CD-0F8255F278D0}" srcOrd="2" destOrd="0" presId="urn:microsoft.com/office/officeart/2005/8/layout/pList2"/>
    <dgm:cxn modelId="{549F5BB1-2694-4589-98AC-2529269CD056}" type="presParOf" srcId="{609481BA-7E18-4D57-A7CD-0F8255F278D0}" destId="{FA0F387F-A533-4418-9A57-12DC1D49238E}" srcOrd="0" destOrd="0" presId="urn:microsoft.com/office/officeart/2005/8/layout/pList2"/>
    <dgm:cxn modelId="{9831246B-9499-4A14-8CE9-C63C2DB96218}" type="presParOf" srcId="{609481BA-7E18-4D57-A7CD-0F8255F278D0}" destId="{07200433-7515-4DAD-986C-4DDA25566963}" srcOrd="1" destOrd="0" presId="urn:microsoft.com/office/officeart/2005/8/layout/pList2"/>
    <dgm:cxn modelId="{2C36252A-9F9F-499A-A20B-8855B11D0883}" type="presParOf" srcId="{609481BA-7E18-4D57-A7CD-0F8255F278D0}" destId="{FB420097-DE04-4377-9D2A-A381E228D80A}" srcOrd="2" destOrd="0" presId="urn:microsoft.com/office/officeart/2005/8/layout/pList2"/>
    <dgm:cxn modelId="{233F19A0-1EFC-42CE-BFB1-357FEEE74910}" type="presParOf" srcId="{40117EEE-F0FC-46FE-BD2F-0DE8A6172A45}" destId="{F38536B1-211F-4CD2-AFA0-A7E1A1FEC554}" srcOrd="3" destOrd="0" presId="urn:microsoft.com/office/officeart/2005/8/layout/pList2"/>
    <dgm:cxn modelId="{F0B5F86E-4D60-48D8-AF9B-79836675E889}" type="presParOf" srcId="{40117EEE-F0FC-46FE-BD2F-0DE8A6172A45}" destId="{13E6762E-4F1A-4F15-9C7A-5F629C79E3C2}" srcOrd="4" destOrd="0" presId="urn:microsoft.com/office/officeart/2005/8/layout/pList2"/>
    <dgm:cxn modelId="{759E9EFA-BAE8-49F8-9BFA-9AAF609B2FAF}" type="presParOf" srcId="{13E6762E-4F1A-4F15-9C7A-5F629C79E3C2}" destId="{3A6AB476-D900-46BD-91C7-10A63B251AD7}" srcOrd="0" destOrd="0" presId="urn:microsoft.com/office/officeart/2005/8/layout/pList2"/>
    <dgm:cxn modelId="{53A07D79-0878-4EA2-8B2A-8AD61305FF53}" type="presParOf" srcId="{13E6762E-4F1A-4F15-9C7A-5F629C79E3C2}" destId="{30799535-73C8-4A44-B05F-008E1A965585}" srcOrd="1" destOrd="0" presId="urn:microsoft.com/office/officeart/2005/8/layout/pList2"/>
    <dgm:cxn modelId="{764DA714-3F32-43BB-AFE2-4E5C296E431E}" type="presParOf" srcId="{13E6762E-4F1A-4F15-9C7A-5F629C79E3C2}" destId="{8DAF3184-89A7-444B-AF5C-FFDFB9ED706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600" dirty="0" smtClean="0"/>
            <a:t>Introducción</a:t>
          </a:r>
          <a:endParaRPr lang="es-EC" sz="26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202C298D-413D-4F1B-8A32-944174023057}">
      <dgm:prSet phldrT="[Texto]" custT="1"/>
      <dgm:spPr/>
      <dgm:t>
        <a:bodyPr/>
        <a:lstStyle/>
        <a:p>
          <a:r>
            <a:rPr lang="es-ES" sz="2600" dirty="0" smtClean="0"/>
            <a:t>Motores de Combustión Interna</a:t>
          </a:r>
          <a:endParaRPr lang="es-EC" sz="2600" dirty="0"/>
        </a:p>
      </dgm:t>
    </dgm:pt>
    <dgm:pt modelId="{5BA8D714-8E2E-42FD-8DD0-FD1FC600D91E}" type="parTrans" cxnId="{E906479F-D618-437C-AA50-1AA90F086ABC}">
      <dgm:prSet/>
      <dgm:spPr/>
      <dgm:t>
        <a:bodyPr/>
        <a:lstStyle/>
        <a:p>
          <a:endParaRPr lang="es-EC"/>
        </a:p>
      </dgm:t>
    </dgm:pt>
    <dgm:pt modelId="{0A6BBB37-B9A6-487A-B04B-247583F3DE71}" type="sibTrans" cxnId="{E906479F-D618-437C-AA50-1AA90F086ABC}">
      <dgm:prSet/>
      <dgm:spPr/>
      <dgm:t>
        <a:bodyPr/>
        <a:lstStyle/>
        <a:p>
          <a:endParaRPr lang="es-EC"/>
        </a:p>
      </dgm:t>
    </dgm:pt>
    <dgm:pt modelId="{60C6363D-89E4-41C0-B0CB-83AC83E9530C}">
      <dgm:prSet phldrT="[Texto]" custT="1"/>
      <dgm:spPr/>
      <dgm:t>
        <a:bodyPr/>
        <a:lstStyle/>
        <a:p>
          <a:r>
            <a:rPr lang="es-ES" sz="2600" dirty="0" smtClean="0"/>
            <a:t>Bancos de Pruebas</a:t>
          </a:r>
          <a:endParaRPr lang="es-EC" sz="2600" dirty="0"/>
        </a:p>
      </dgm:t>
    </dgm:pt>
    <dgm:pt modelId="{07E0B8F6-9EB4-4D36-9B2B-BA76A3447E0A}" type="parTrans" cxnId="{A975868A-993F-44BC-B162-93585372D993}">
      <dgm:prSet/>
      <dgm:spPr/>
      <dgm:t>
        <a:bodyPr/>
        <a:lstStyle/>
        <a:p>
          <a:endParaRPr lang="es-EC"/>
        </a:p>
      </dgm:t>
    </dgm:pt>
    <dgm:pt modelId="{A5DEB156-95AB-4B2A-B64D-AA16E48E541B}" type="sibTrans" cxnId="{A975868A-993F-44BC-B162-93585372D993}">
      <dgm:prSet/>
      <dgm:spPr/>
      <dgm:t>
        <a:bodyPr/>
        <a:lstStyle/>
        <a:p>
          <a:endParaRPr lang="es-EC"/>
        </a:p>
      </dgm:t>
    </dgm:pt>
    <dgm:pt modelId="{A1C9763E-8FE2-4FC0-BF90-2D95341766C2}">
      <dgm:prSet phldrT="[Texto]" custT="1"/>
      <dgm:spPr/>
      <dgm:t>
        <a:bodyPr/>
        <a:lstStyle/>
        <a:p>
          <a:r>
            <a:rPr lang="es-ES" sz="2600" dirty="0" smtClean="0"/>
            <a:t>Automatización Industrial</a:t>
          </a:r>
          <a:endParaRPr lang="es-EC" sz="2600" dirty="0"/>
        </a:p>
      </dgm:t>
    </dgm:pt>
    <dgm:pt modelId="{11561D15-3546-4D0B-AD6F-137DE198CC7C}" type="parTrans" cxnId="{FA75795B-20B4-4CA6-AEA4-F1FB600A853E}">
      <dgm:prSet/>
      <dgm:spPr/>
      <dgm:t>
        <a:bodyPr/>
        <a:lstStyle/>
        <a:p>
          <a:endParaRPr lang="es-ES"/>
        </a:p>
      </dgm:t>
    </dgm:pt>
    <dgm:pt modelId="{E4688493-1607-4D28-8C59-DC32405B4E7C}" type="sibTrans" cxnId="{FA75795B-20B4-4CA6-AEA4-F1FB600A853E}">
      <dgm:prSet/>
      <dgm:spPr/>
      <dgm:t>
        <a:bodyPr/>
        <a:lstStyle/>
        <a:p>
          <a:endParaRPr lang="es-ES"/>
        </a:p>
      </dgm:t>
    </dgm:pt>
    <dgm:pt modelId="{646C840F-A394-41A6-ACDA-E37B261B028E}">
      <dgm:prSet phldrT="[Texto]" custT="1"/>
      <dgm:spPr/>
      <dgm:t>
        <a:bodyPr/>
        <a:lstStyle/>
        <a:p>
          <a:r>
            <a:rPr lang="es-ES" sz="2600" dirty="0" smtClean="0"/>
            <a:t>Sistemas Automatizados</a:t>
          </a:r>
          <a:endParaRPr lang="es-EC" sz="2600" dirty="0"/>
        </a:p>
      </dgm:t>
    </dgm:pt>
    <dgm:pt modelId="{9CAB3EDA-132B-41E1-932B-DAB8243A987A}" type="parTrans" cxnId="{D3D42FB7-20CD-40F5-AD5B-862FE6579B4D}">
      <dgm:prSet/>
      <dgm:spPr/>
      <dgm:t>
        <a:bodyPr/>
        <a:lstStyle/>
        <a:p>
          <a:endParaRPr lang="es-ES"/>
        </a:p>
      </dgm:t>
    </dgm:pt>
    <dgm:pt modelId="{10BF3526-C12A-48A5-A022-E381C4465974}" type="sibTrans" cxnId="{D3D42FB7-20CD-40F5-AD5B-862FE6579B4D}">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5"/>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5"/>
      <dgm:spPr/>
    </dgm:pt>
    <dgm:pt modelId="{D8CA2F9F-FBFC-49D4-A678-AB6DCD8F1892}" type="pres">
      <dgm:prSet presAssocID="{E60861B0-DD82-4C1D-8669-2067BF5B7C0E}" presName="dstNode" presStyleLbl="node1" presStyleIdx="0" presStyleCnt="5"/>
      <dgm:spPr/>
    </dgm:pt>
    <dgm:pt modelId="{C4738517-47B7-4921-AD63-BA5D85782926}" type="pres">
      <dgm:prSet presAssocID="{2F13596D-8EF6-4023-8645-3725764B93E8}" presName="text_1" presStyleLbl="node1" presStyleIdx="0" presStyleCnt="5">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5"/>
      <dgm:spPr/>
    </dgm:pt>
    <dgm:pt modelId="{DED7F885-D627-4257-B315-734E461B2C8A}" type="pres">
      <dgm:prSet presAssocID="{202C298D-413D-4F1B-8A32-944174023057}" presName="text_2" presStyleLbl="node1" presStyleIdx="1" presStyleCnt="5">
        <dgm:presLayoutVars>
          <dgm:bulletEnabled val="1"/>
        </dgm:presLayoutVars>
      </dgm:prSet>
      <dgm:spPr/>
      <dgm:t>
        <a:bodyPr/>
        <a:lstStyle/>
        <a:p>
          <a:endParaRPr lang="es-EC"/>
        </a:p>
      </dgm:t>
    </dgm:pt>
    <dgm:pt modelId="{731D375B-2507-491F-A8C7-0D1BCFDF3B33}" type="pres">
      <dgm:prSet presAssocID="{202C298D-413D-4F1B-8A32-944174023057}" presName="accent_2" presStyleCnt="0"/>
      <dgm:spPr/>
    </dgm:pt>
    <dgm:pt modelId="{B352746D-A182-441C-ABF8-134F698B7834}" type="pres">
      <dgm:prSet presAssocID="{202C298D-413D-4F1B-8A32-944174023057}" presName="accentRepeatNode" presStyleLbl="solidFgAcc1" presStyleIdx="1" presStyleCnt="5"/>
      <dgm:spPr/>
    </dgm:pt>
    <dgm:pt modelId="{91732D98-C552-4BBC-A038-68B1ACFE034E}" type="pres">
      <dgm:prSet presAssocID="{60C6363D-89E4-41C0-B0CB-83AC83E9530C}" presName="text_3" presStyleLbl="node1" presStyleIdx="2" presStyleCnt="5">
        <dgm:presLayoutVars>
          <dgm:bulletEnabled val="1"/>
        </dgm:presLayoutVars>
      </dgm:prSet>
      <dgm:spPr/>
      <dgm:t>
        <a:bodyPr/>
        <a:lstStyle/>
        <a:p>
          <a:endParaRPr lang="es-EC"/>
        </a:p>
      </dgm:t>
    </dgm:pt>
    <dgm:pt modelId="{122AE7A8-00F2-4E43-86AF-4A5FD88028E2}" type="pres">
      <dgm:prSet presAssocID="{60C6363D-89E4-41C0-B0CB-83AC83E9530C}" presName="accent_3" presStyleCnt="0"/>
      <dgm:spPr/>
    </dgm:pt>
    <dgm:pt modelId="{9AC1C011-8873-41D3-8D23-4FC89CF90DFB}" type="pres">
      <dgm:prSet presAssocID="{60C6363D-89E4-41C0-B0CB-83AC83E9530C}" presName="accentRepeatNode" presStyleLbl="solidFgAcc1" presStyleIdx="2" presStyleCnt="5"/>
      <dgm:spPr/>
    </dgm:pt>
    <dgm:pt modelId="{D22247BC-38E0-4469-9861-DBF8E9F6E263}" type="pres">
      <dgm:prSet presAssocID="{A1C9763E-8FE2-4FC0-BF90-2D95341766C2}" presName="text_4" presStyleLbl="node1" presStyleIdx="3" presStyleCnt="5">
        <dgm:presLayoutVars>
          <dgm:bulletEnabled val="1"/>
        </dgm:presLayoutVars>
      </dgm:prSet>
      <dgm:spPr/>
      <dgm:t>
        <a:bodyPr/>
        <a:lstStyle/>
        <a:p>
          <a:endParaRPr lang="es-ES"/>
        </a:p>
      </dgm:t>
    </dgm:pt>
    <dgm:pt modelId="{1B606746-ED48-4F64-ABD2-85C8C5FBBB9C}" type="pres">
      <dgm:prSet presAssocID="{A1C9763E-8FE2-4FC0-BF90-2D95341766C2}" presName="accent_4" presStyleCnt="0"/>
      <dgm:spPr/>
    </dgm:pt>
    <dgm:pt modelId="{4ABBDED3-D211-41B8-8281-FEEE90487C7A}" type="pres">
      <dgm:prSet presAssocID="{A1C9763E-8FE2-4FC0-BF90-2D95341766C2}" presName="accentRepeatNode" presStyleLbl="solidFgAcc1" presStyleIdx="3" presStyleCnt="5"/>
      <dgm:spPr/>
    </dgm:pt>
    <dgm:pt modelId="{7B8C1060-2893-4325-9C3E-DE2754FD71A1}" type="pres">
      <dgm:prSet presAssocID="{646C840F-A394-41A6-ACDA-E37B261B028E}" presName="text_5" presStyleLbl="node1" presStyleIdx="4" presStyleCnt="5">
        <dgm:presLayoutVars>
          <dgm:bulletEnabled val="1"/>
        </dgm:presLayoutVars>
      </dgm:prSet>
      <dgm:spPr/>
      <dgm:t>
        <a:bodyPr/>
        <a:lstStyle/>
        <a:p>
          <a:endParaRPr lang="es-ES"/>
        </a:p>
      </dgm:t>
    </dgm:pt>
    <dgm:pt modelId="{72CEF795-5D28-4780-B5F8-BABAF4201F9C}" type="pres">
      <dgm:prSet presAssocID="{646C840F-A394-41A6-ACDA-E37B261B028E}" presName="accent_5" presStyleCnt="0"/>
      <dgm:spPr/>
    </dgm:pt>
    <dgm:pt modelId="{6FDDF807-EF52-4B53-AC43-2ABAC7A7A024}" type="pres">
      <dgm:prSet presAssocID="{646C840F-A394-41A6-ACDA-E37B261B028E}" presName="accentRepeatNode" presStyleLbl="solidFgAcc1" presStyleIdx="4" presStyleCnt="5"/>
      <dgm:spPr/>
    </dgm:pt>
  </dgm:ptLst>
  <dgm:cxnLst>
    <dgm:cxn modelId="{CEA5FDCF-6FB9-43E1-AA90-A8E10578A347}" type="presOf" srcId="{2F13596D-8EF6-4023-8645-3725764B93E8}" destId="{C4738517-47B7-4921-AD63-BA5D85782926}" srcOrd="0" destOrd="0" presId="urn:microsoft.com/office/officeart/2008/layout/VerticalCurvedList"/>
    <dgm:cxn modelId="{47DD1F62-42B9-4FF3-8124-D551D19C696B}" type="presOf" srcId="{A1C9763E-8FE2-4FC0-BF90-2D95341766C2}" destId="{D22247BC-38E0-4469-9861-DBF8E9F6E263}" srcOrd="0" destOrd="0" presId="urn:microsoft.com/office/officeart/2008/layout/VerticalCurvedList"/>
    <dgm:cxn modelId="{211B1981-CDC9-4D52-82DD-6151B7B39D39}" type="presOf" srcId="{646C840F-A394-41A6-ACDA-E37B261B028E}" destId="{7B8C1060-2893-4325-9C3E-DE2754FD71A1}" srcOrd="0" destOrd="0" presId="urn:microsoft.com/office/officeart/2008/layout/VerticalCurvedList"/>
    <dgm:cxn modelId="{A975868A-993F-44BC-B162-93585372D993}" srcId="{E60861B0-DD82-4C1D-8669-2067BF5B7C0E}" destId="{60C6363D-89E4-41C0-B0CB-83AC83E9530C}" srcOrd="2" destOrd="0" parTransId="{07E0B8F6-9EB4-4D36-9B2B-BA76A3447E0A}" sibTransId="{A5DEB156-95AB-4B2A-B64D-AA16E48E541B}"/>
    <dgm:cxn modelId="{33E0C537-50C0-4C89-A31D-581401467CDA}" type="presOf" srcId="{202C298D-413D-4F1B-8A32-944174023057}" destId="{DED7F885-D627-4257-B315-734E461B2C8A}" srcOrd="0" destOrd="0" presId="urn:microsoft.com/office/officeart/2008/layout/VerticalCurvedList"/>
    <dgm:cxn modelId="{D3D42FB7-20CD-40F5-AD5B-862FE6579B4D}" srcId="{E60861B0-DD82-4C1D-8669-2067BF5B7C0E}" destId="{646C840F-A394-41A6-ACDA-E37B261B028E}" srcOrd="4" destOrd="0" parTransId="{9CAB3EDA-132B-41E1-932B-DAB8243A987A}" sibTransId="{10BF3526-C12A-48A5-A022-E381C4465974}"/>
    <dgm:cxn modelId="{E906479F-D618-437C-AA50-1AA90F086ABC}" srcId="{E60861B0-DD82-4C1D-8669-2067BF5B7C0E}" destId="{202C298D-413D-4F1B-8A32-944174023057}" srcOrd="1" destOrd="0" parTransId="{5BA8D714-8E2E-42FD-8DD0-FD1FC600D91E}" sibTransId="{0A6BBB37-B9A6-487A-B04B-247583F3DE71}"/>
    <dgm:cxn modelId="{B2571D05-D01C-4001-BA27-C35B47F82694}" type="presOf" srcId="{E60861B0-DD82-4C1D-8669-2067BF5B7C0E}" destId="{F786498D-C150-4371-9393-0AEB91A3B353}" srcOrd="0" destOrd="0" presId="urn:microsoft.com/office/officeart/2008/layout/VerticalCurvedList"/>
    <dgm:cxn modelId="{09DC1CE4-2B78-47D3-8E6E-9B5B10F63A05}" type="presOf" srcId="{31FBDC95-D67F-4654-8959-BFE99A180F84}" destId="{E2ADDACE-F32E-4EF5-B9A7-2BC5478DBCA7}" srcOrd="0" destOrd="0" presId="urn:microsoft.com/office/officeart/2008/layout/VerticalCurvedList"/>
    <dgm:cxn modelId="{FA75795B-20B4-4CA6-AEA4-F1FB600A853E}" srcId="{E60861B0-DD82-4C1D-8669-2067BF5B7C0E}" destId="{A1C9763E-8FE2-4FC0-BF90-2D95341766C2}" srcOrd="3" destOrd="0" parTransId="{11561D15-3546-4D0B-AD6F-137DE198CC7C}" sibTransId="{E4688493-1607-4D28-8C59-DC32405B4E7C}"/>
    <dgm:cxn modelId="{509BEF40-7CB7-49CC-98F8-04F819A11464}" type="presOf" srcId="{60C6363D-89E4-41C0-B0CB-83AC83E9530C}" destId="{91732D98-C552-4BBC-A038-68B1ACFE034E}"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CCAE032E-A497-4C24-A2B1-687CD49802EC}" type="presParOf" srcId="{F786498D-C150-4371-9393-0AEB91A3B353}" destId="{58366A8E-9193-42EC-A9E8-05874E15F54D}" srcOrd="0" destOrd="0" presId="urn:microsoft.com/office/officeart/2008/layout/VerticalCurvedList"/>
    <dgm:cxn modelId="{8BF9CC3D-6725-4370-A386-241E99146979}" type="presParOf" srcId="{58366A8E-9193-42EC-A9E8-05874E15F54D}" destId="{81E7C843-1D55-4379-B02D-B8AA6471C06B}" srcOrd="0" destOrd="0" presId="urn:microsoft.com/office/officeart/2008/layout/VerticalCurvedList"/>
    <dgm:cxn modelId="{B7380594-EFCE-47A5-A43B-5091DB7FE2E2}" type="presParOf" srcId="{81E7C843-1D55-4379-B02D-B8AA6471C06B}" destId="{9E66055D-8BEB-4936-A92D-519E858EF510}" srcOrd="0" destOrd="0" presId="urn:microsoft.com/office/officeart/2008/layout/VerticalCurvedList"/>
    <dgm:cxn modelId="{E1E9D009-F1FC-4E7B-BCC1-6ECD95FBF576}" type="presParOf" srcId="{81E7C843-1D55-4379-B02D-B8AA6471C06B}" destId="{E2ADDACE-F32E-4EF5-B9A7-2BC5478DBCA7}" srcOrd="1" destOrd="0" presId="urn:microsoft.com/office/officeart/2008/layout/VerticalCurvedList"/>
    <dgm:cxn modelId="{D4DCBF7B-383D-433A-BDA3-518EBC4D6206}" type="presParOf" srcId="{81E7C843-1D55-4379-B02D-B8AA6471C06B}" destId="{421F3807-5616-48CF-A7E7-C24704E35105}" srcOrd="2" destOrd="0" presId="urn:microsoft.com/office/officeart/2008/layout/VerticalCurvedList"/>
    <dgm:cxn modelId="{DDB6BFA1-A14A-4BAF-8766-7DE3B056BAFF}" type="presParOf" srcId="{81E7C843-1D55-4379-B02D-B8AA6471C06B}" destId="{D8CA2F9F-FBFC-49D4-A678-AB6DCD8F1892}" srcOrd="3" destOrd="0" presId="urn:microsoft.com/office/officeart/2008/layout/VerticalCurvedList"/>
    <dgm:cxn modelId="{4C52D7F5-9BF4-4BF7-99CE-6CAA59998890}" type="presParOf" srcId="{58366A8E-9193-42EC-A9E8-05874E15F54D}" destId="{C4738517-47B7-4921-AD63-BA5D85782926}" srcOrd="1" destOrd="0" presId="urn:microsoft.com/office/officeart/2008/layout/VerticalCurvedList"/>
    <dgm:cxn modelId="{CBFD5D70-6283-430A-8A5A-FA5497932B0F}" type="presParOf" srcId="{58366A8E-9193-42EC-A9E8-05874E15F54D}" destId="{2FA5345C-BA85-4DE9-B113-3CB21E572B3C}" srcOrd="2" destOrd="0" presId="urn:microsoft.com/office/officeart/2008/layout/VerticalCurvedList"/>
    <dgm:cxn modelId="{5DB2116F-AB8D-4BDD-B949-4C303D48B8EB}" type="presParOf" srcId="{2FA5345C-BA85-4DE9-B113-3CB21E572B3C}" destId="{A57AB8D8-5BE6-4F23-9AD7-C2622EF0E572}" srcOrd="0" destOrd="0" presId="urn:microsoft.com/office/officeart/2008/layout/VerticalCurvedList"/>
    <dgm:cxn modelId="{FE40776F-D53B-4B80-B7C9-1BEBC6527AD9}" type="presParOf" srcId="{58366A8E-9193-42EC-A9E8-05874E15F54D}" destId="{DED7F885-D627-4257-B315-734E461B2C8A}" srcOrd="3" destOrd="0" presId="urn:microsoft.com/office/officeart/2008/layout/VerticalCurvedList"/>
    <dgm:cxn modelId="{EB6EA2BA-ADAF-4296-A762-8D567698D9BE}" type="presParOf" srcId="{58366A8E-9193-42EC-A9E8-05874E15F54D}" destId="{731D375B-2507-491F-A8C7-0D1BCFDF3B33}" srcOrd="4" destOrd="0" presId="urn:microsoft.com/office/officeart/2008/layout/VerticalCurvedList"/>
    <dgm:cxn modelId="{C97D83EA-E5EC-421C-976A-8751E30DB855}" type="presParOf" srcId="{731D375B-2507-491F-A8C7-0D1BCFDF3B33}" destId="{B352746D-A182-441C-ABF8-134F698B7834}" srcOrd="0" destOrd="0" presId="urn:microsoft.com/office/officeart/2008/layout/VerticalCurvedList"/>
    <dgm:cxn modelId="{DAF7466E-69E2-4ED6-AEDD-5F88FF1D991A}" type="presParOf" srcId="{58366A8E-9193-42EC-A9E8-05874E15F54D}" destId="{91732D98-C552-4BBC-A038-68B1ACFE034E}" srcOrd="5" destOrd="0" presId="urn:microsoft.com/office/officeart/2008/layout/VerticalCurvedList"/>
    <dgm:cxn modelId="{EA6B4CD9-B40B-4107-9732-8E29BBF3A8F3}" type="presParOf" srcId="{58366A8E-9193-42EC-A9E8-05874E15F54D}" destId="{122AE7A8-00F2-4E43-86AF-4A5FD88028E2}" srcOrd="6" destOrd="0" presId="urn:microsoft.com/office/officeart/2008/layout/VerticalCurvedList"/>
    <dgm:cxn modelId="{EE24934D-55C6-4D69-B896-402206B3D328}" type="presParOf" srcId="{122AE7A8-00F2-4E43-86AF-4A5FD88028E2}" destId="{9AC1C011-8873-41D3-8D23-4FC89CF90DFB}" srcOrd="0" destOrd="0" presId="urn:microsoft.com/office/officeart/2008/layout/VerticalCurvedList"/>
    <dgm:cxn modelId="{970D7566-7750-4502-96AD-E8C4D8A7512D}" type="presParOf" srcId="{58366A8E-9193-42EC-A9E8-05874E15F54D}" destId="{D22247BC-38E0-4469-9861-DBF8E9F6E263}" srcOrd="7" destOrd="0" presId="urn:microsoft.com/office/officeart/2008/layout/VerticalCurvedList"/>
    <dgm:cxn modelId="{7DD4207F-6249-4455-BA0B-ED513A40208E}" type="presParOf" srcId="{58366A8E-9193-42EC-A9E8-05874E15F54D}" destId="{1B606746-ED48-4F64-ABD2-85C8C5FBBB9C}" srcOrd="8" destOrd="0" presId="urn:microsoft.com/office/officeart/2008/layout/VerticalCurvedList"/>
    <dgm:cxn modelId="{C34038C0-17EE-480F-87CD-94D068B30845}" type="presParOf" srcId="{1B606746-ED48-4F64-ABD2-85C8C5FBBB9C}" destId="{4ABBDED3-D211-41B8-8281-FEEE90487C7A}" srcOrd="0" destOrd="0" presId="urn:microsoft.com/office/officeart/2008/layout/VerticalCurvedList"/>
    <dgm:cxn modelId="{CE740A0A-CDE4-4B1C-A385-622B5F20FDE0}" type="presParOf" srcId="{58366A8E-9193-42EC-A9E8-05874E15F54D}" destId="{7B8C1060-2893-4325-9C3E-DE2754FD71A1}" srcOrd="9" destOrd="0" presId="urn:microsoft.com/office/officeart/2008/layout/VerticalCurvedList"/>
    <dgm:cxn modelId="{B0B6D488-1C81-47C3-8905-0F3E39CAE1B4}" type="presParOf" srcId="{58366A8E-9193-42EC-A9E8-05874E15F54D}" destId="{72CEF795-5D28-4780-B5F8-BABAF4201F9C}" srcOrd="10" destOrd="0" presId="urn:microsoft.com/office/officeart/2008/layout/VerticalCurvedList"/>
    <dgm:cxn modelId="{46B0C45A-9802-4A78-BA99-A0DE5BEAAB3F}" type="presParOf" srcId="{72CEF795-5D28-4780-B5F8-BABAF4201F9C}" destId="{6FDDF807-EF52-4B53-AC43-2ABAC7A7A0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036489-C79A-4B23-8FBB-31D56996563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C"/>
        </a:p>
      </dgm:t>
    </dgm:pt>
    <dgm:pt modelId="{7974478C-C04B-408C-A021-D45952CA8921}">
      <dgm:prSet phldrT="[Texto]"/>
      <dgm:spPr/>
      <dgm:t>
        <a:bodyPr/>
        <a:lstStyle/>
        <a:p>
          <a:pPr algn="l"/>
          <a:r>
            <a:rPr lang="es-EC" b="1" dirty="0" smtClean="0"/>
            <a:t>Banco de Pruebas</a:t>
          </a:r>
          <a:endParaRPr lang="es-EC" dirty="0"/>
        </a:p>
      </dgm:t>
    </dgm:pt>
    <dgm:pt modelId="{2B944515-18A4-41A1-80C5-6F841886618B}" type="parTrans" cxnId="{C0AB3731-E32A-4A96-8839-7C4E3D38B5AE}">
      <dgm:prSet/>
      <dgm:spPr/>
      <dgm:t>
        <a:bodyPr/>
        <a:lstStyle/>
        <a:p>
          <a:endParaRPr lang="es-EC"/>
        </a:p>
      </dgm:t>
    </dgm:pt>
    <dgm:pt modelId="{0035D948-3AA1-4709-A762-A5070C02BCDF}" type="sibTrans" cxnId="{C0AB3731-E32A-4A96-8839-7C4E3D38B5AE}">
      <dgm:prSet/>
      <dgm:spPr/>
      <dgm:t>
        <a:bodyPr/>
        <a:lstStyle/>
        <a:p>
          <a:endParaRPr lang="es-EC"/>
        </a:p>
      </dgm:t>
    </dgm:pt>
    <dgm:pt modelId="{48E281DE-641C-4EA6-9DB8-BEF513D78410}">
      <dgm:prSet phldrT="[Texto]" custT="1"/>
      <dgm:spPr/>
      <dgm:t>
        <a:bodyPr/>
        <a:lstStyle/>
        <a:p>
          <a:pPr algn="l"/>
          <a:r>
            <a:rPr lang="es-EC" sz="1900" b="1" dirty="0" smtClean="0"/>
            <a:t>CACTERISTICAS:</a:t>
          </a:r>
        </a:p>
        <a:p>
          <a:pPr algn="just"/>
          <a:r>
            <a:rPr lang="es-EC" sz="1800" dirty="0" smtClean="0"/>
            <a:t>-Mide </a:t>
          </a:r>
          <a:r>
            <a:rPr lang="es-ES" sz="1800" dirty="0" smtClean="0"/>
            <a:t>parámetros del motor en función de su régimen de giro.</a:t>
          </a:r>
          <a:endParaRPr lang="es-EC" sz="1800" dirty="0" smtClean="0"/>
        </a:p>
        <a:p>
          <a:pPr algn="just"/>
          <a:r>
            <a:rPr lang="es-EC" sz="1800" dirty="0" smtClean="0"/>
            <a:t>- Necesario</a:t>
          </a:r>
          <a:r>
            <a:rPr lang="es-ES" sz="1800" dirty="0" smtClean="0"/>
            <a:t> un freno dinamométrico.</a:t>
          </a:r>
          <a:endParaRPr lang="es-EC" sz="1800" dirty="0" smtClean="0"/>
        </a:p>
      </dgm:t>
    </dgm:pt>
    <dgm:pt modelId="{41E08E11-E595-4248-9943-FC7ED6F80A71}" type="sibTrans" cxnId="{6E3E7ABC-F953-45EC-9703-9CCC940D63B9}">
      <dgm:prSet/>
      <dgm:spPr/>
      <dgm:t>
        <a:bodyPr/>
        <a:lstStyle/>
        <a:p>
          <a:endParaRPr lang="es-EC"/>
        </a:p>
      </dgm:t>
    </dgm:pt>
    <dgm:pt modelId="{8C77FE9C-1F3F-4171-8B70-7C09739CC773}" type="parTrans" cxnId="{6E3E7ABC-F953-45EC-9703-9CCC940D63B9}">
      <dgm:prSet/>
      <dgm:spPr/>
      <dgm:t>
        <a:bodyPr/>
        <a:lstStyle/>
        <a:p>
          <a:endParaRPr lang="es-EC"/>
        </a:p>
      </dgm:t>
    </dgm:pt>
    <dgm:pt modelId="{0E3865DF-881C-4C55-9D39-3EC868C1FBCD}" type="pres">
      <dgm:prSet presAssocID="{3A036489-C79A-4B23-8FBB-31D569965634}" presName="Name0" presStyleCnt="0">
        <dgm:presLayoutVars>
          <dgm:chMax/>
          <dgm:chPref/>
          <dgm:dir/>
          <dgm:animLvl val="lvl"/>
        </dgm:presLayoutVars>
      </dgm:prSet>
      <dgm:spPr/>
      <dgm:t>
        <a:bodyPr/>
        <a:lstStyle/>
        <a:p>
          <a:endParaRPr lang="es-EC"/>
        </a:p>
      </dgm:t>
    </dgm:pt>
    <dgm:pt modelId="{A398EE2F-FB6D-43EF-8A3C-C85006E1BD9C}" type="pres">
      <dgm:prSet presAssocID="{7974478C-C04B-408C-A021-D45952CA8921}" presName="composite" presStyleCnt="0"/>
      <dgm:spPr/>
    </dgm:pt>
    <dgm:pt modelId="{480DCFE8-56E8-4A5B-8920-47E213A07C15}" type="pres">
      <dgm:prSet presAssocID="{7974478C-C04B-408C-A021-D45952CA8921}" presName="ParentAccentShape" presStyleLbl="trBgShp" presStyleIdx="0" presStyleCnt="2"/>
      <dgm:spPr/>
    </dgm:pt>
    <dgm:pt modelId="{AF04294D-41B4-4D85-80C1-457A28AC54BA}" type="pres">
      <dgm:prSet presAssocID="{7974478C-C04B-408C-A021-D45952CA8921}" presName="ParentText" presStyleLbl="revTx" presStyleIdx="0" presStyleCnt="2" custScaleY="116408" custLinFactNeighborX="-460" custLinFactNeighborY="22520">
        <dgm:presLayoutVars>
          <dgm:chMax val="1"/>
          <dgm:chPref val="1"/>
          <dgm:bulletEnabled val="1"/>
        </dgm:presLayoutVars>
      </dgm:prSet>
      <dgm:spPr/>
      <dgm:t>
        <a:bodyPr/>
        <a:lstStyle/>
        <a:p>
          <a:endParaRPr lang="es-EC"/>
        </a:p>
      </dgm:t>
    </dgm:pt>
    <dgm:pt modelId="{8033C74B-F9AF-439C-84AB-F67E03B5D406}" type="pres">
      <dgm:prSet presAssocID="{7974478C-C04B-408C-A021-D45952CA8921}" presName="ChildText" presStyleLbl="revTx" presStyleIdx="1" presStyleCnt="2" custScaleX="117726">
        <dgm:presLayoutVars>
          <dgm:chMax val="0"/>
          <dgm:chPref val="0"/>
        </dgm:presLayoutVars>
      </dgm:prSet>
      <dgm:spPr/>
      <dgm:t>
        <a:bodyPr/>
        <a:lstStyle/>
        <a:p>
          <a:endParaRPr lang="es-EC"/>
        </a:p>
      </dgm:t>
    </dgm:pt>
    <dgm:pt modelId="{F83959F9-A859-4D59-9E17-EFB549659E2B}" type="pres">
      <dgm:prSet presAssocID="{7974478C-C04B-408C-A021-D45952CA8921}" presName="ChildAccentShape" presStyleLbl="trBgShp" presStyleIdx="1" presStyleCnt="2"/>
      <dgm:spPr/>
    </dgm:pt>
    <dgm:pt modelId="{19360387-4AB4-4832-9900-B4D2B34735AB}" type="pres">
      <dgm:prSet presAssocID="{7974478C-C04B-408C-A021-D45952CA8921}" presName="Image" presStyleLbl="alignImgPlace1" presStyleIdx="0" presStyleCnt="1" custScaleX="116234" custScaleY="93376"/>
      <dgm:spPr>
        <a:blipFill rotWithShape="1">
          <a:blip xmlns:r="http://schemas.openxmlformats.org/officeDocument/2006/relationships" r:embed="rId1"/>
          <a:stretch>
            <a:fillRect/>
          </a:stretch>
        </a:blipFill>
      </dgm:spPr>
      <dgm:t>
        <a:bodyPr/>
        <a:lstStyle/>
        <a:p>
          <a:endParaRPr lang="es-ES"/>
        </a:p>
      </dgm:t>
    </dgm:pt>
  </dgm:ptLst>
  <dgm:cxnLst>
    <dgm:cxn modelId="{C0AB3731-E32A-4A96-8839-7C4E3D38B5AE}" srcId="{3A036489-C79A-4B23-8FBB-31D569965634}" destId="{7974478C-C04B-408C-A021-D45952CA8921}" srcOrd="0" destOrd="0" parTransId="{2B944515-18A4-41A1-80C5-6F841886618B}" sibTransId="{0035D948-3AA1-4709-A762-A5070C02BCDF}"/>
    <dgm:cxn modelId="{1679D904-431D-44EC-B475-978B4C091334}" type="presOf" srcId="{48E281DE-641C-4EA6-9DB8-BEF513D78410}" destId="{8033C74B-F9AF-439C-84AB-F67E03B5D406}" srcOrd="0" destOrd="0" presId="urn:microsoft.com/office/officeart/2009/3/layout/SnapshotPictureList"/>
    <dgm:cxn modelId="{6E3E7ABC-F953-45EC-9703-9CCC940D63B9}" srcId="{7974478C-C04B-408C-A021-D45952CA8921}" destId="{48E281DE-641C-4EA6-9DB8-BEF513D78410}" srcOrd="0" destOrd="0" parTransId="{8C77FE9C-1F3F-4171-8B70-7C09739CC773}" sibTransId="{41E08E11-E595-4248-9943-FC7ED6F80A71}"/>
    <dgm:cxn modelId="{96EC245C-E01F-47FF-8E14-320D8B5BED0F}" type="presOf" srcId="{7974478C-C04B-408C-A021-D45952CA8921}" destId="{AF04294D-41B4-4D85-80C1-457A28AC54BA}" srcOrd="0" destOrd="0" presId="urn:microsoft.com/office/officeart/2009/3/layout/SnapshotPictureList"/>
    <dgm:cxn modelId="{B11963D6-7B11-4CC2-BF98-93B371C66005}" type="presOf" srcId="{3A036489-C79A-4B23-8FBB-31D569965634}" destId="{0E3865DF-881C-4C55-9D39-3EC868C1FBCD}" srcOrd="0" destOrd="0" presId="urn:microsoft.com/office/officeart/2009/3/layout/SnapshotPictureList"/>
    <dgm:cxn modelId="{C0BB5235-E4A2-44FB-9AEA-4A8C16BC0F94}" type="presParOf" srcId="{0E3865DF-881C-4C55-9D39-3EC868C1FBCD}" destId="{A398EE2F-FB6D-43EF-8A3C-C85006E1BD9C}" srcOrd="0" destOrd="0" presId="urn:microsoft.com/office/officeart/2009/3/layout/SnapshotPictureList"/>
    <dgm:cxn modelId="{6A8B947D-CE17-449A-B533-00678C943D8A}" type="presParOf" srcId="{A398EE2F-FB6D-43EF-8A3C-C85006E1BD9C}" destId="{480DCFE8-56E8-4A5B-8920-47E213A07C15}" srcOrd="0" destOrd="0" presId="urn:microsoft.com/office/officeart/2009/3/layout/SnapshotPictureList"/>
    <dgm:cxn modelId="{DC30A132-DED3-4AC1-A332-7175B2152FCF}" type="presParOf" srcId="{A398EE2F-FB6D-43EF-8A3C-C85006E1BD9C}" destId="{AF04294D-41B4-4D85-80C1-457A28AC54BA}" srcOrd="1" destOrd="0" presId="urn:microsoft.com/office/officeart/2009/3/layout/SnapshotPictureList"/>
    <dgm:cxn modelId="{FF248685-4C2F-4A5B-8809-8DDE0B2D0F92}" type="presParOf" srcId="{A398EE2F-FB6D-43EF-8A3C-C85006E1BD9C}" destId="{8033C74B-F9AF-439C-84AB-F67E03B5D406}" srcOrd="2" destOrd="0" presId="urn:microsoft.com/office/officeart/2009/3/layout/SnapshotPictureList"/>
    <dgm:cxn modelId="{B535A414-9533-48C8-AB9D-32AD2D6B1F18}" type="presParOf" srcId="{A398EE2F-FB6D-43EF-8A3C-C85006E1BD9C}" destId="{F83959F9-A859-4D59-9E17-EFB549659E2B}" srcOrd="3" destOrd="0" presId="urn:microsoft.com/office/officeart/2009/3/layout/SnapshotPictureList"/>
    <dgm:cxn modelId="{FB255CE6-636A-4FF2-8B79-F96DAF58990A}" type="presParOf" srcId="{A398EE2F-FB6D-43EF-8A3C-C85006E1BD9C}" destId="{19360387-4AB4-4832-9900-B4D2B34735A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BCFB8-1C36-432B-B01E-DF8331364D0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C0657E-53FD-48D3-AEBF-12F7518BAAC3}">
      <dsp:nvSpPr>
        <dsp:cNvPr id="0" name=""/>
        <dsp:cNvSpPr/>
      </dsp:nvSpPr>
      <dsp:spPr>
        <a:xfrm>
          <a:off x="328048" y="214010"/>
          <a:ext cx="5712764"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Introducción</a:t>
          </a:r>
        </a:p>
      </dsp:txBody>
      <dsp:txXfrm>
        <a:off x="328048" y="214010"/>
        <a:ext cx="5712764" cy="427857"/>
      </dsp:txXfrm>
    </dsp:sp>
    <dsp:sp modelId="{522CB245-3594-465B-8A32-35FD1911B6C4}">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E4FE673-A060-48F0-800A-F9429837158E}">
      <dsp:nvSpPr>
        <dsp:cNvPr id="0" name=""/>
        <dsp:cNvSpPr/>
      </dsp:nvSpPr>
      <dsp:spPr>
        <a:xfrm>
          <a:off x="679991" y="855715"/>
          <a:ext cx="5360822"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Marco Teórico</a:t>
          </a:r>
        </a:p>
      </dsp:txBody>
      <dsp:txXfrm>
        <a:off x="679991" y="855715"/>
        <a:ext cx="5360822" cy="427857"/>
      </dsp:txXfrm>
    </dsp:sp>
    <dsp:sp modelId="{1F85D284-B765-44BC-A924-2548927660AE}">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FA7DB3-D57E-47C4-ACA1-338BB11C0012}">
      <dsp:nvSpPr>
        <dsp:cNvPr id="0" name=""/>
        <dsp:cNvSpPr/>
      </dsp:nvSpPr>
      <dsp:spPr>
        <a:xfrm>
          <a:off x="840925" y="1497421"/>
          <a:ext cx="5199888"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Diseño de la Automatización</a:t>
          </a:r>
          <a:endParaRPr lang="es-EC" sz="2200" kern="1200" dirty="0"/>
        </a:p>
      </dsp:txBody>
      <dsp:txXfrm>
        <a:off x="840925" y="1497421"/>
        <a:ext cx="5199888" cy="427857"/>
      </dsp:txXfrm>
    </dsp:sp>
    <dsp:sp modelId="{99293767-B56E-421D-8091-B5AA4FD935B5}">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C6A4E12-5FF1-4814-8B57-0D2AA45EE4C3}">
      <dsp:nvSpPr>
        <dsp:cNvPr id="0" name=""/>
        <dsp:cNvSpPr/>
      </dsp:nvSpPr>
      <dsp:spPr>
        <a:xfrm>
          <a:off x="840925" y="2138720"/>
          <a:ext cx="5199888"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Implementación de la Automatización</a:t>
          </a:r>
          <a:endParaRPr lang="es-EC" sz="2200" kern="1200" dirty="0"/>
        </a:p>
      </dsp:txBody>
      <dsp:txXfrm>
        <a:off x="840925" y="2138720"/>
        <a:ext cx="5199888" cy="427857"/>
      </dsp:txXfrm>
    </dsp:sp>
    <dsp:sp modelId="{2468443D-282C-40BE-AB3D-A475CD5B0A2A}">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38F7810-BD38-446C-9C24-E156CC037019}">
      <dsp:nvSpPr>
        <dsp:cNvPr id="0" name=""/>
        <dsp:cNvSpPr/>
      </dsp:nvSpPr>
      <dsp:spPr>
        <a:xfrm>
          <a:off x="679991" y="2780426"/>
          <a:ext cx="5360822"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Pruebas y Resultados</a:t>
          </a:r>
          <a:endParaRPr lang="es-EC" sz="2200" kern="1200" dirty="0"/>
        </a:p>
      </dsp:txBody>
      <dsp:txXfrm>
        <a:off x="679991" y="2780426"/>
        <a:ext cx="5360822" cy="427857"/>
      </dsp:txXfrm>
    </dsp:sp>
    <dsp:sp modelId="{619AFB77-76F8-48D1-BAF1-E84AE5F82F8D}">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2BE17A2-1628-4673-A0C5-C00F90B824F3}">
      <dsp:nvSpPr>
        <dsp:cNvPr id="0" name=""/>
        <dsp:cNvSpPr/>
      </dsp:nvSpPr>
      <dsp:spPr>
        <a:xfrm>
          <a:off x="328048" y="3422131"/>
          <a:ext cx="5712764" cy="4278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Conclusiones y Recomendaciones</a:t>
          </a:r>
          <a:endParaRPr lang="es-EC" sz="2200" kern="1200" dirty="0"/>
        </a:p>
      </dsp:txBody>
      <dsp:txXfrm>
        <a:off x="328048" y="3422131"/>
        <a:ext cx="5712764" cy="427857"/>
      </dsp:txXfrm>
    </dsp:sp>
    <dsp:sp modelId="{ABF1D91D-3CBF-409B-83E2-19D3ACDA778B}">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2CAD1-6188-4CE2-9C0B-6E5121FC67F0}">
      <dsp:nvSpPr>
        <dsp:cNvPr id="0" name=""/>
        <dsp:cNvSpPr/>
      </dsp:nvSpPr>
      <dsp:spPr>
        <a:xfrm>
          <a:off x="0" y="0"/>
          <a:ext cx="8275853" cy="1828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D0C92D-7C02-45D2-AA75-9B2F718E9F4D}">
      <dsp:nvSpPr>
        <dsp:cNvPr id="0" name=""/>
        <dsp:cNvSpPr/>
      </dsp:nvSpPr>
      <dsp:spPr>
        <a:xfrm>
          <a:off x="250554" y="243840"/>
          <a:ext cx="1808079" cy="1341120"/>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E549D8A-28C3-4CD5-B464-F9657C257C04}">
      <dsp:nvSpPr>
        <dsp:cNvPr id="0" name=""/>
        <dsp:cNvSpPr/>
      </dsp:nvSpPr>
      <dsp:spPr>
        <a:xfrm rot="10800000">
          <a:off x="250554" y="1828799"/>
          <a:ext cx="1808079" cy="2235200"/>
        </a:xfrm>
        <a:prstGeom prst="round2SameRect">
          <a:avLst>
            <a:gd name="adj1" fmla="val 10500"/>
            <a:gd name="adj2" fmla="val 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Motor de ensayo</a:t>
          </a:r>
          <a:endParaRPr lang="es-ES" sz="1800" kern="1200" dirty="0"/>
        </a:p>
        <a:p>
          <a:pPr marL="114300" lvl="1" indent="-114300" algn="l" defTabSz="622300">
            <a:lnSpc>
              <a:spcPct val="90000"/>
            </a:lnSpc>
            <a:spcBef>
              <a:spcPct val="0"/>
            </a:spcBef>
            <a:spcAft>
              <a:spcPct val="15000"/>
            </a:spcAft>
            <a:buChar char="••"/>
          </a:pPr>
          <a:r>
            <a:rPr lang="es-ES" sz="1400" kern="1200" dirty="0" smtClean="0"/>
            <a:t>Motor sobre el cual se realizan las pruebas.</a:t>
          </a:r>
          <a:endParaRPr lang="es-ES" sz="1400" kern="1200" dirty="0"/>
        </a:p>
      </dsp:txBody>
      <dsp:txXfrm rot="10800000">
        <a:off x="306159" y="1828799"/>
        <a:ext cx="1696869" cy="2179595"/>
      </dsp:txXfrm>
    </dsp:sp>
    <dsp:sp modelId="{686D67D9-7D88-4E35-84B6-ED0E916B527C}">
      <dsp:nvSpPr>
        <dsp:cNvPr id="0" name=""/>
        <dsp:cNvSpPr/>
      </dsp:nvSpPr>
      <dsp:spPr>
        <a:xfrm>
          <a:off x="2239442" y="243840"/>
          <a:ext cx="1808079" cy="1341120"/>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530275-B945-4C3A-9F70-05FD2202B3A8}">
      <dsp:nvSpPr>
        <dsp:cNvPr id="0" name=""/>
        <dsp:cNvSpPr/>
      </dsp:nvSpPr>
      <dsp:spPr>
        <a:xfrm rot="10800000">
          <a:off x="2239442" y="1828799"/>
          <a:ext cx="1808079" cy="2235200"/>
        </a:xfrm>
        <a:prstGeom prst="round2SameRect">
          <a:avLst>
            <a:gd name="adj1" fmla="val 10500"/>
            <a:gd name="adj2" fmla="val 0"/>
          </a:avLst>
        </a:prstGeom>
        <a:gradFill rotWithShape="0">
          <a:gsLst>
            <a:gs pos="0">
              <a:schemeClr val="accent1">
                <a:shade val="80000"/>
                <a:hueOff val="102082"/>
                <a:satOff val="-1464"/>
                <a:lumOff val="8538"/>
                <a:alphaOff val="0"/>
                <a:tint val="50000"/>
                <a:satMod val="300000"/>
              </a:schemeClr>
            </a:gs>
            <a:gs pos="35000">
              <a:schemeClr val="accent1">
                <a:shade val="80000"/>
                <a:hueOff val="102082"/>
                <a:satOff val="-1464"/>
                <a:lumOff val="8538"/>
                <a:alphaOff val="0"/>
                <a:tint val="37000"/>
                <a:satMod val="300000"/>
              </a:schemeClr>
            </a:gs>
            <a:gs pos="100000">
              <a:schemeClr val="accent1">
                <a:shade val="80000"/>
                <a:hueOff val="102082"/>
                <a:satOff val="-1464"/>
                <a:lumOff val="85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Freno dinamométrico</a:t>
          </a:r>
          <a:endParaRPr lang="es-ES" sz="1800" kern="1200" dirty="0"/>
        </a:p>
        <a:p>
          <a:pPr marL="114300" lvl="1" indent="-114300" algn="l" defTabSz="622300">
            <a:lnSpc>
              <a:spcPct val="90000"/>
            </a:lnSpc>
            <a:spcBef>
              <a:spcPct val="0"/>
            </a:spcBef>
            <a:spcAft>
              <a:spcPct val="15000"/>
            </a:spcAft>
            <a:buChar char="••"/>
          </a:pPr>
          <a:r>
            <a:rPr lang="es-ES" sz="1400" kern="1200" dirty="0" smtClean="0"/>
            <a:t>Encargado de absorber la potencia del motor y a su vez someterlo a carga.</a:t>
          </a:r>
          <a:endParaRPr lang="es-ES" sz="1400" kern="1200" dirty="0"/>
        </a:p>
      </dsp:txBody>
      <dsp:txXfrm rot="10800000">
        <a:off x="2295047" y="1828799"/>
        <a:ext cx="1696869" cy="2179595"/>
      </dsp:txXfrm>
    </dsp:sp>
    <dsp:sp modelId="{36994B9D-828A-4DC9-BA30-5E6F53AB62AC}">
      <dsp:nvSpPr>
        <dsp:cNvPr id="0" name=""/>
        <dsp:cNvSpPr/>
      </dsp:nvSpPr>
      <dsp:spPr>
        <a:xfrm>
          <a:off x="4228330" y="243840"/>
          <a:ext cx="1808079" cy="1341120"/>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354159D-2D32-4BE1-B77D-BE3768FFB8C1}">
      <dsp:nvSpPr>
        <dsp:cNvPr id="0" name=""/>
        <dsp:cNvSpPr/>
      </dsp:nvSpPr>
      <dsp:spPr>
        <a:xfrm rot="10800000">
          <a:off x="4228330" y="1828799"/>
          <a:ext cx="1808079" cy="2235200"/>
        </a:xfrm>
        <a:prstGeom prst="round2SameRect">
          <a:avLst>
            <a:gd name="adj1" fmla="val 10500"/>
            <a:gd name="adj2" fmla="val 0"/>
          </a:avLst>
        </a:prstGeom>
        <a:gradFill rotWithShape="0">
          <a:gsLst>
            <a:gs pos="0">
              <a:schemeClr val="accent1">
                <a:shade val="80000"/>
                <a:hueOff val="204164"/>
                <a:satOff val="-2928"/>
                <a:lumOff val="17077"/>
                <a:alphaOff val="0"/>
                <a:tint val="50000"/>
                <a:satMod val="300000"/>
              </a:schemeClr>
            </a:gs>
            <a:gs pos="35000">
              <a:schemeClr val="accent1">
                <a:shade val="80000"/>
                <a:hueOff val="204164"/>
                <a:satOff val="-2928"/>
                <a:lumOff val="17077"/>
                <a:alphaOff val="0"/>
                <a:tint val="37000"/>
                <a:satMod val="300000"/>
              </a:schemeClr>
            </a:gs>
            <a:gs pos="100000">
              <a:schemeClr val="accent1">
                <a:shade val="80000"/>
                <a:hueOff val="204164"/>
                <a:satOff val="-2928"/>
                <a:lumOff val="170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Sistema de aspiración de gases de escape</a:t>
          </a:r>
          <a:endParaRPr lang="es-ES" sz="1800" kern="1200" dirty="0"/>
        </a:p>
        <a:p>
          <a:pPr marL="114300" lvl="1" indent="-114300" algn="l" defTabSz="622300">
            <a:lnSpc>
              <a:spcPct val="90000"/>
            </a:lnSpc>
            <a:spcBef>
              <a:spcPct val="0"/>
            </a:spcBef>
            <a:spcAft>
              <a:spcPct val="15000"/>
            </a:spcAft>
            <a:buChar char="••"/>
          </a:pPr>
          <a:r>
            <a:rPr lang="es-ES" sz="1400" kern="1200" dirty="0" smtClean="0"/>
            <a:t>Necesario para no llenar de gases tóxicos el lugar.</a:t>
          </a:r>
          <a:endParaRPr lang="es-ES" sz="1400" kern="1200" dirty="0"/>
        </a:p>
      </dsp:txBody>
      <dsp:txXfrm rot="10800000">
        <a:off x="4283935" y="1828799"/>
        <a:ext cx="1696869" cy="2179595"/>
      </dsp:txXfrm>
    </dsp:sp>
    <dsp:sp modelId="{472EE0BC-F336-4ED2-BC4F-BF933351D3C2}">
      <dsp:nvSpPr>
        <dsp:cNvPr id="0" name=""/>
        <dsp:cNvSpPr/>
      </dsp:nvSpPr>
      <dsp:spPr>
        <a:xfrm>
          <a:off x="6217218" y="243840"/>
          <a:ext cx="1808079" cy="1341120"/>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56C31B5-7BA6-4363-AC2B-F798A3C8C631}">
      <dsp:nvSpPr>
        <dsp:cNvPr id="0" name=""/>
        <dsp:cNvSpPr/>
      </dsp:nvSpPr>
      <dsp:spPr>
        <a:xfrm rot="10800000">
          <a:off x="6217218" y="1828799"/>
          <a:ext cx="1808079" cy="2235200"/>
        </a:xfrm>
        <a:prstGeom prst="round2SameRect">
          <a:avLst>
            <a:gd name="adj1" fmla="val 10500"/>
            <a:gd name="adj2" fmla="val 0"/>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Unidad de control del motor</a:t>
          </a:r>
          <a:endParaRPr lang="es-ES" sz="1800" kern="1200" dirty="0"/>
        </a:p>
        <a:p>
          <a:pPr marL="114300" lvl="1" indent="-114300" algn="l" defTabSz="622300">
            <a:lnSpc>
              <a:spcPct val="90000"/>
            </a:lnSpc>
            <a:spcBef>
              <a:spcPct val="0"/>
            </a:spcBef>
            <a:spcAft>
              <a:spcPct val="15000"/>
            </a:spcAft>
            <a:buChar char="••"/>
          </a:pPr>
          <a:r>
            <a:rPr lang="es-ES" sz="1400" kern="1200" dirty="0" smtClean="0"/>
            <a:t>Funcionamiento del motor y obtener parámetros del mismo.</a:t>
          </a:r>
          <a:endParaRPr lang="es-ES" sz="1400" kern="1200" dirty="0"/>
        </a:p>
      </dsp:txBody>
      <dsp:txXfrm rot="10800000">
        <a:off x="6272823" y="1828799"/>
        <a:ext cx="1696869" cy="21795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721575" y="-723751"/>
          <a:ext cx="5623967" cy="5623967"/>
        </a:xfrm>
        <a:prstGeom prst="blockArc">
          <a:avLst>
            <a:gd name="adj1" fmla="val 18900000"/>
            <a:gd name="adj2" fmla="val 2700000"/>
            <a:gd name="adj3" fmla="val 384"/>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472612" y="321086"/>
          <a:ext cx="5830792" cy="6425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999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Banco de Pruebas PLINT TE-46</a:t>
          </a:r>
          <a:endParaRPr lang="es-EC" sz="2600" kern="1200" dirty="0"/>
        </a:p>
      </dsp:txBody>
      <dsp:txXfrm>
        <a:off x="472612" y="321086"/>
        <a:ext cx="5830792" cy="642507"/>
      </dsp:txXfrm>
    </dsp:sp>
    <dsp:sp modelId="{A57AB8D8-5BE6-4F23-9AD7-C2622EF0E572}">
      <dsp:nvSpPr>
        <dsp:cNvPr id="0" name=""/>
        <dsp:cNvSpPr/>
      </dsp:nvSpPr>
      <dsp:spPr>
        <a:xfrm>
          <a:off x="71045" y="240773"/>
          <a:ext cx="803134" cy="80313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D7F885-D627-4257-B315-734E461B2C8A}">
      <dsp:nvSpPr>
        <dsp:cNvPr id="0" name=""/>
        <dsp:cNvSpPr/>
      </dsp:nvSpPr>
      <dsp:spPr>
        <a:xfrm>
          <a:off x="840976" y="1285014"/>
          <a:ext cx="5462428" cy="6425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999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Diseño del Sistema de Adquisición de Datos</a:t>
          </a:r>
          <a:endParaRPr lang="es-EC" sz="2600" kern="1200" dirty="0"/>
        </a:p>
      </dsp:txBody>
      <dsp:txXfrm>
        <a:off x="840976" y="1285014"/>
        <a:ext cx="5462428" cy="642507"/>
      </dsp:txXfrm>
    </dsp:sp>
    <dsp:sp modelId="{B352746D-A182-441C-ABF8-134F698B7834}">
      <dsp:nvSpPr>
        <dsp:cNvPr id="0" name=""/>
        <dsp:cNvSpPr/>
      </dsp:nvSpPr>
      <dsp:spPr>
        <a:xfrm>
          <a:off x="439409" y="1204701"/>
          <a:ext cx="803134" cy="80313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A1C5C2F-FC66-488F-96BC-9781224DEC17}">
      <dsp:nvSpPr>
        <dsp:cNvPr id="0" name=""/>
        <dsp:cNvSpPr/>
      </dsp:nvSpPr>
      <dsp:spPr>
        <a:xfrm>
          <a:off x="840976" y="2248942"/>
          <a:ext cx="5462428" cy="6425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999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Diagramas de flujo</a:t>
          </a:r>
          <a:endParaRPr lang="es-EC" sz="2600" kern="1200" dirty="0"/>
        </a:p>
      </dsp:txBody>
      <dsp:txXfrm>
        <a:off x="840976" y="2248942"/>
        <a:ext cx="5462428" cy="642507"/>
      </dsp:txXfrm>
    </dsp:sp>
    <dsp:sp modelId="{97513A34-F546-4978-B660-F5F2AFE6A486}">
      <dsp:nvSpPr>
        <dsp:cNvPr id="0" name=""/>
        <dsp:cNvSpPr/>
      </dsp:nvSpPr>
      <dsp:spPr>
        <a:xfrm>
          <a:off x="439409" y="2168628"/>
          <a:ext cx="803134" cy="80313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0032D08-6C71-4002-9B08-D41D808F9F55}">
      <dsp:nvSpPr>
        <dsp:cNvPr id="0" name=""/>
        <dsp:cNvSpPr/>
      </dsp:nvSpPr>
      <dsp:spPr>
        <a:xfrm>
          <a:off x="472612" y="3212870"/>
          <a:ext cx="5830792" cy="6425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9990" tIns="66040" rIns="66040" bIns="66040" numCol="1" spcCol="1270" anchor="ctr" anchorCtr="0">
          <a:noAutofit/>
        </a:bodyPr>
        <a:lstStyle/>
        <a:p>
          <a:pPr lvl="0" algn="l" defTabSz="1155700">
            <a:lnSpc>
              <a:spcPct val="90000"/>
            </a:lnSpc>
            <a:spcBef>
              <a:spcPct val="0"/>
            </a:spcBef>
            <a:spcAft>
              <a:spcPct val="35000"/>
            </a:spcAft>
          </a:pPr>
          <a:r>
            <a:rPr lang="es-ES" sz="2600" kern="1200" smtClean="0"/>
            <a:t>Diseño de la Interfaz Humano Máquina</a:t>
          </a:r>
          <a:endParaRPr lang="es-EC" sz="2600" kern="1200" dirty="0"/>
        </a:p>
      </dsp:txBody>
      <dsp:txXfrm>
        <a:off x="472612" y="3212870"/>
        <a:ext cx="5830792" cy="642507"/>
      </dsp:txXfrm>
    </dsp:sp>
    <dsp:sp modelId="{C368D242-E30C-450D-B653-AD8686177A03}">
      <dsp:nvSpPr>
        <dsp:cNvPr id="0" name=""/>
        <dsp:cNvSpPr/>
      </dsp:nvSpPr>
      <dsp:spPr>
        <a:xfrm>
          <a:off x="71045" y="3132556"/>
          <a:ext cx="803134" cy="80313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60FB6-6780-40C9-A446-E5573E94001F}">
      <dsp:nvSpPr>
        <dsp:cNvPr id="0" name=""/>
        <dsp:cNvSpPr/>
      </dsp:nvSpPr>
      <dsp:spPr>
        <a:xfrm>
          <a:off x="7872950" y="468588"/>
          <a:ext cx="191944" cy="355248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BD40B-BAB1-43E5-9F87-EB3BA9DCC6FA}">
      <dsp:nvSpPr>
        <dsp:cNvPr id="0" name=""/>
        <dsp:cNvSpPr/>
      </dsp:nvSpPr>
      <dsp:spPr>
        <a:xfrm>
          <a:off x="191944" y="468588"/>
          <a:ext cx="4992170" cy="3552484"/>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1655B-3BE7-4706-9C07-567127250F26}">
      <dsp:nvSpPr>
        <dsp:cNvPr id="0" name=""/>
        <dsp:cNvSpPr/>
      </dsp:nvSpPr>
      <dsp:spPr>
        <a:xfrm>
          <a:off x="0" y="42927"/>
          <a:ext cx="4800225" cy="336033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FB498-AE48-4775-9586-74C04F3EC3EE}">
      <dsp:nvSpPr>
        <dsp:cNvPr id="0" name=""/>
        <dsp:cNvSpPr/>
      </dsp:nvSpPr>
      <dsp:spPr>
        <a:xfrm>
          <a:off x="387114" y="3404460"/>
          <a:ext cx="4605055" cy="4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0" tIns="72390" rIns="193040" bIns="72390" numCol="1" spcCol="1270" anchor="ctr" anchorCtr="0">
          <a:noAutofit/>
        </a:bodyPr>
        <a:lstStyle/>
        <a:p>
          <a:pPr lvl="0" algn="l" defTabSz="844550">
            <a:lnSpc>
              <a:spcPct val="90000"/>
            </a:lnSpc>
            <a:spcBef>
              <a:spcPct val="0"/>
            </a:spcBef>
            <a:spcAft>
              <a:spcPct val="35000"/>
            </a:spcAft>
          </a:pPr>
          <a:r>
            <a:rPr lang="es-EC" sz="1900" kern="1200" dirty="0" smtClean="0"/>
            <a:t>Banco de Pruebas PLINT TE-46</a:t>
          </a:r>
          <a:endParaRPr lang="es-EC" sz="1900" kern="1200" dirty="0"/>
        </a:p>
      </dsp:txBody>
      <dsp:txXfrm>
        <a:off x="387114" y="3404460"/>
        <a:ext cx="4605055" cy="421683"/>
      </dsp:txXfrm>
    </dsp:sp>
    <dsp:sp modelId="{0007651A-11FC-4BC4-9082-25805ABCF1D7}">
      <dsp:nvSpPr>
        <dsp:cNvPr id="0" name=""/>
        <dsp:cNvSpPr/>
      </dsp:nvSpPr>
      <dsp:spPr>
        <a:xfrm>
          <a:off x="5208195" y="468588"/>
          <a:ext cx="2640673" cy="3552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44550">
            <a:lnSpc>
              <a:spcPct val="90000"/>
            </a:lnSpc>
            <a:spcBef>
              <a:spcPct val="0"/>
            </a:spcBef>
            <a:spcAft>
              <a:spcPct val="35000"/>
            </a:spcAft>
          </a:pPr>
          <a:r>
            <a:rPr lang="es-ES" sz="1900" b="1" kern="1200" dirty="0" smtClean="0"/>
            <a:t>Marca: </a:t>
          </a:r>
          <a:r>
            <a:rPr lang="es-ES" sz="1900" kern="1200" dirty="0" smtClean="0"/>
            <a:t>PLINT</a:t>
          </a:r>
          <a:endParaRPr lang="es-EC" sz="1900" kern="1200" dirty="0"/>
        </a:p>
        <a:p>
          <a:pPr lvl="0" algn="l" defTabSz="844550">
            <a:lnSpc>
              <a:spcPct val="90000"/>
            </a:lnSpc>
            <a:spcBef>
              <a:spcPct val="0"/>
            </a:spcBef>
            <a:spcAft>
              <a:spcPct val="35000"/>
            </a:spcAft>
          </a:pPr>
          <a:r>
            <a:rPr lang="es-ES" sz="1900" b="1" kern="1200" dirty="0" smtClean="0"/>
            <a:t>Modelo</a:t>
          </a:r>
          <a:r>
            <a:rPr lang="es-ES" sz="1900" b="1" kern="1200" dirty="0"/>
            <a:t>: </a:t>
          </a:r>
          <a:r>
            <a:rPr lang="es-ES" sz="1900" kern="1200" dirty="0"/>
            <a:t>5236</a:t>
          </a:r>
        </a:p>
        <a:p>
          <a:pPr lvl="0" algn="l" defTabSz="844550">
            <a:lnSpc>
              <a:spcPct val="90000"/>
            </a:lnSpc>
            <a:spcBef>
              <a:spcPct val="0"/>
            </a:spcBef>
            <a:spcAft>
              <a:spcPct val="35000"/>
            </a:spcAft>
          </a:pPr>
          <a:r>
            <a:rPr lang="es-ES" sz="1900" b="1" kern="1200" dirty="0" smtClean="0"/>
            <a:t>Voltaje</a:t>
          </a:r>
          <a:r>
            <a:rPr lang="es-ES" sz="1900" b="1" kern="1200" dirty="0"/>
            <a:t>: </a:t>
          </a:r>
          <a:r>
            <a:rPr lang="es-ES" sz="1900" kern="1200" dirty="0"/>
            <a:t>220 DC</a:t>
          </a:r>
        </a:p>
        <a:p>
          <a:pPr lvl="0" algn="l" defTabSz="844550">
            <a:lnSpc>
              <a:spcPct val="90000"/>
            </a:lnSpc>
            <a:spcBef>
              <a:spcPct val="0"/>
            </a:spcBef>
            <a:spcAft>
              <a:spcPct val="35000"/>
            </a:spcAft>
          </a:pPr>
          <a:r>
            <a:rPr lang="es-ES" sz="1900" b="1" kern="1200" dirty="0" smtClean="0"/>
            <a:t>Refrigerante</a:t>
          </a:r>
          <a:r>
            <a:rPr lang="es-ES" sz="1900" kern="1200" dirty="0"/>
            <a:t>: </a:t>
          </a:r>
          <a:r>
            <a:rPr lang="es-ES" sz="1900" kern="1200" dirty="0" smtClean="0"/>
            <a:t>Aire</a:t>
          </a:r>
        </a:p>
        <a:p>
          <a:pPr lvl="0" algn="l" defTabSz="844550">
            <a:lnSpc>
              <a:spcPct val="90000"/>
            </a:lnSpc>
            <a:spcBef>
              <a:spcPct val="0"/>
            </a:spcBef>
            <a:spcAft>
              <a:spcPct val="35000"/>
            </a:spcAft>
          </a:pPr>
          <a:r>
            <a:rPr lang="es-ES" sz="1900" b="1" kern="1200" dirty="0" smtClean="0"/>
            <a:t>Combustible</a:t>
          </a:r>
          <a:r>
            <a:rPr lang="es-ES" sz="1900" b="1" kern="1200" dirty="0"/>
            <a:t>: </a:t>
          </a:r>
          <a:r>
            <a:rPr lang="es-ES" sz="1900" kern="1200" dirty="0"/>
            <a:t>Gasolina o </a:t>
          </a:r>
          <a:r>
            <a:rPr lang="es-ES" sz="1900" kern="1200" dirty="0" smtClean="0"/>
            <a:t>    	          Diésel</a:t>
          </a:r>
          <a:endParaRPr lang="es-ES" sz="1900" kern="1200" dirty="0"/>
        </a:p>
      </dsp:txBody>
      <dsp:txXfrm>
        <a:off x="5208195" y="468588"/>
        <a:ext cx="2640673" cy="35524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466649" y="492237"/>
          <a:ext cx="173381" cy="32089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528494" y="492237"/>
          <a:ext cx="4509363" cy="32089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3161" y="362848"/>
          <a:ext cx="5039886" cy="252513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04789" y="3144172"/>
          <a:ext cx="4159687" cy="38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0" tIns="64770" rIns="172720" bIns="64770" numCol="1" spcCol="1270" anchor="ctr" anchorCtr="0">
          <a:noAutofit/>
        </a:bodyPr>
        <a:lstStyle/>
        <a:p>
          <a:pPr lvl="0" algn="l" defTabSz="755650">
            <a:lnSpc>
              <a:spcPct val="90000"/>
            </a:lnSpc>
            <a:spcBef>
              <a:spcPct val="0"/>
            </a:spcBef>
            <a:spcAft>
              <a:spcPct val="35000"/>
            </a:spcAft>
          </a:pPr>
          <a:r>
            <a:rPr lang="es-EC" sz="1700" kern="1200" dirty="0" smtClean="0"/>
            <a:t>Sensor de Fuerza TEDEA 1022</a:t>
          </a:r>
          <a:endParaRPr lang="es-EC" sz="1700" kern="1200" dirty="0"/>
        </a:p>
      </dsp:txBody>
      <dsp:txXfrm>
        <a:off x="704789" y="3144172"/>
        <a:ext cx="4159687" cy="380901"/>
      </dsp:txXfrm>
    </dsp:sp>
    <dsp:sp modelId="{8033C74B-F9AF-439C-84AB-F67E03B5D406}">
      <dsp:nvSpPr>
        <dsp:cNvPr id="0" name=""/>
        <dsp:cNvSpPr/>
      </dsp:nvSpPr>
      <dsp:spPr>
        <a:xfrm>
          <a:off x="5159692" y="753186"/>
          <a:ext cx="2185123" cy="268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es-EC" sz="1700" kern="1200" dirty="0" smtClean="0"/>
            <a:t>CACTERISTICAS:	</a:t>
          </a:r>
        </a:p>
        <a:p>
          <a:pPr lvl="0" algn="l" defTabSz="755650">
            <a:lnSpc>
              <a:spcPct val="90000"/>
            </a:lnSpc>
            <a:spcBef>
              <a:spcPct val="0"/>
            </a:spcBef>
            <a:spcAft>
              <a:spcPct val="35000"/>
            </a:spcAft>
          </a:pPr>
          <a:r>
            <a:rPr lang="es-ES" sz="1700" kern="1200" dirty="0" smtClean="0"/>
            <a:t>- </a:t>
          </a:r>
          <a:r>
            <a:rPr lang="es-ES" sz="1600" b="1" kern="1200" dirty="0" smtClean="0"/>
            <a:t>Tipo: </a:t>
          </a:r>
          <a:r>
            <a:rPr lang="es-ES" sz="1600" kern="1200" dirty="0" smtClean="0"/>
            <a:t>TEDEA/ Tensión               - </a:t>
          </a:r>
          <a:r>
            <a:rPr lang="es-ES" sz="1600" b="1" kern="1200" dirty="0" smtClean="0"/>
            <a:t>Modelo: </a:t>
          </a:r>
          <a:r>
            <a:rPr lang="es-ES" sz="1600" kern="1200" dirty="0" smtClean="0"/>
            <a:t>102 2                        - </a:t>
          </a:r>
          <a:r>
            <a:rPr lang="es-ES" sz="1600" b="1" kern="1200" dirty="0" smtClean="0"/>
            <a:t>Rangos: </a:t>
          </a:r>
          <a:r>
            <a:rPr lang="es-ES" sz="1600" kern="1200" dirty="0" smtClean="0"/>
            <a:t>0-196N                                         - </a:t>
          </a:r>
          <a:r>
            <a:rPr lang="es-ES" sz="1600" b="1" kern="1200" dirty="0" smtClean="0"/>
            <a:t>Resolución: </a:t>
          </a:r>
          <a:r>
            <a:rPr lang="es-ES" sz="1600" kern="1200" dirty="0" smtClean="0"/>
            <a:t>0.0653    N                                                   - </a:t>
          </a:r>
          <a:r>
            <a:rPr lang="es-ES" sz="1600" b="1" kern="1200" dirty="0" smtClean="0"/>
            <a:t>Salida: </a:t>
          </a:r>
          <a:r>
            <a:rPr lang="es-ES" sz="1600" kern="1200" dirty="0" smtClean="0"/>
            <a:t>1.964 </a:t>
          </a:r>
          <a:r>
            <a:rPr lang="es-ES" sz="1600" kern="1200" dirty="0" err="1" smtClean="0"/>
            <a:t>mV</a:t>
          </a:r>
          <a:r>
            <a:rPr lang="es-ES" sz="1600" kern="1200" dirty="0" smtClean="0"/>
            <a:t>/V                                                     - </a:t>
          </a:r>
          <a:r>
            <a:rPr lang="es-ES" sz="1600" b="1" kern="1200" dirty="0" smtClean="0"/>
            <a:t>Balance Cero: </a:t>
          </a:r>
          <a:r>
            <a:rPr lang="es-ES" sz="1600" kern="1200" dirty="0" smtClean="0"/>
            <a:t>-0.001 </a:t>
          </a:r>
          <a:r>
            <a:rPr lang="es-ES" sz="1600" kern="1200" dirty="0" err="1" smtClean="0"/>
            <a:t>mV</a:t>
          </a:r>
          <a:r>
            <a:rPr lang="es-ES" sz="1600" kern="1200" dirty="0" smtClean="0"/>
            <a:t>/V</a:t>
          </a:r>
          <a:endParaRPr lang="es-EC" sz="1600" kern="1200" dirty="0"/>
        </a:p>
      </dsp:txBody>
      <dsp:txXfrm>
        <a:off x="5159692" y="753186"/>
        <a:ext cx="2185123" cy="2687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466649" y="492237"/>
          <a:ext cx="173381" cy="32089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528494" y="492237"/>
          <a:ext cx="4509363" cy="32089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3161" y="362848"/>
          <a:ext cx="5039886" cy="252513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04789" y="3144172"/>
          <a:ext cx="4159687" cy="38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0" tIns="64770" rIns="172720" bIns="64770" numCol="1" spcCol="1270" anchor="ctr" anchorCtr="0">
          <a:noAutofit/>
        </a:bodyPr>
        <a:lstStyle/>
        <a:p>
          <a:pPr lvl="0" algn="l" defTabSz="755650">
            <a:lnSpc>
              <a:spcPct val="90000"/>
            </a:lnSpc>
            <a:spcBef>
              <a:spcPct val="0"/>
            </a:spcBef>
            <a:spcAft>
              <a:spcPct val="35000"/>
            </a:spcAft>
          </a:pPr>
          <a:r>
            <a:rPr lang="es-EC" sz="1700" kern="1200" dirty="0" smtClean="0"/>
            <a:t>Sensor inductivo </a:t>
          </a:r>
          <a:endParaRPr lang="es-EC" sz="1700" kern="1200" dirty="0"/>
        </a:p>
      </dsp:txBody>
      <dsp:txXfrm>
        <a:off x="704789" y="3144172"/>
        <a:ext cx="4159687" cy="380901"/>
      </dsp:txXfrm>
    </dsp:sp>
    <dsp:sp modelId="{8033C74B-F9AF-439C-84AB-F67E03B5D406}">
      <dsp:nvSpPr>
        <dsp:cNvPr id="0" name=""/>
        <dsp:cNvSpPr/>
      </dsp:nvSpPr>
      <dsp:spPr>
        <a:xfrm>
          <a:off x="4976196" y="753186"/>
          <a:ext cx="2552114" cy="268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es-EC" sz="1700" kern="1200" dirty="0" smtClean="0"/>
            <a:t>CACTERISTICAS:	</a:t>
          </a:r>
        </a:p>
        <a:p>
          <a:pPr lvl="0" algn="l" defTabSz="755650">
            <a:lnSpc>
              <a:spcPct val="90000"/>
            </a:lnSpc>
            <a:spcBef>
              <a:spcPct val="0"/>
            </a:spcBef>
            <a:spcAft>
              <a:spcPct val="35000"/>
            </a:spcAft>
          </a:pPr>
          <a:r>
            <a:rPr lang="es-ES" sz="1700" b="1" kern="1200" dirty="0" smtClean="0"/>
            <a:t>Rango de Alcance: </a:t>
          </a:r>
          <a:r>
            <a:rPr lang="es-ES" sz="1700" kern="1200" dirty="0" smtClean="0"/>
            <a:t>4 mm.</a:t>
          </a:r>
          <a:endParaRPr lang="es-EC" sz="1600" kern="1200" dirty="0"/>
        </a:p>
        <a:p>
          <a:pPr lvl="0" algn="l" defTabSz="755650">
            <a:lnSpc>
              <a:spcPct val="90000"/>
            </a:lnSpc>
            <a:spcBef>
              <a:spcPct val="0"/>
            </a:spcBef>
            <a:spcAft>
              <a:spcPct val="35000"/>
            </a:spcAft>
          </a:pPr>
          <a:r>
            <a:rPr lang="es-ES" sz="1700" b="1" kern="1200" dirty="0" smtClean="0"/>
            <a:t>Tipo de salida: </a:t>
          </a:r>
          <a:r>
            <a:rPr lang="es-ES" sz="1700" kern="1200" dirty="0" smtClean="0"/>
            <a:t>NPN a colector abierto.</a:t>
          </a:r>
        </a:p>
        <a:p>
          <a:pPr lvl="0" algn="l" defTabSz="755650">
            <a:lnSpc>
              <a:spcPct val="90000"/>
            </a:lnSpc>
            <a:spcBef>
              <a:spcPct val="0"/>
            </a:spcBef>
            <a:spcAft>
              <a:spcPct val="35000"/>
            </a:spcAft>
          </a:pPr>
          <a:r>
            <a:rPr lang="es-ES" sz="1700" b="1" kern="1200" dirty="0" smtClean="0"/>
            <a:t>Voltaje de alimentación: </a:t>
          </a:r>
          <a:r>
            <a:rPr lang="es-ES" sz="1700" kern="1200" dirty="0" smtClean="0"/>
            <a:t>10-30 VDC</a:t>
          </a:r>
        </a:p>
        <a:p>
          <a:pPr lvl="0" algn="l" defTabSz="755650">
            <a:lnSpc>
              <a:spcPct val="90000"/>
            </a:lnSpc>
            <a:spcBef>
              <a:spcPct val="0"/>
            </a:spcBef>
            <a:spcAft>
              <a:spcPct val="35000"/>
            </a:spcAft>
          </a:pPr>
          <a:r>
            <a:rPr lang="es-ES" sz="1700" b="1" kern="1200" dirty="0" smtClean="0"/>
            <a:t>Corriente de salida: </a:t>
          </a:r>
          <a:r>
            <a:rPr lang="es-ES" sz="1700" kern="1200" dirty="0" smtClean="0"/>
            <a:t>200 mA</a:t>
          </a:r>
        </a:p>
        <a:p>
          <a:pPr lvl="0" algn="l" defTabSz="755650">
            <a:lnSpc>
              <a:spcPct val="90000"/>
            </a:lnSpc>
            <a:spcBef>
              <a:spcPct val="0"/>
            </a:spcBef>
            <a:spcAft>
              <a:spcPct val="35000"/>
            </a:spcAft>
          </a:pPr>
          <a:r>
            <a:rPr lang="es-ES" sz="1700" b="1" kern="1200" dirty="0" smtClean="0"/>
            <a:t>Frecuencia de conmutación máxima: </a:t>
          </a:r>
          <a:r>
            <a:rPr lang="es-ES" sz="1700" kern="1200" dirty="0" smtClean="0"/>
            <a:t>200Hz</a:t>
          </a:r>
        </a:p>
      </dsp:txBody>
      <dsp:txXfrm>
        <a:off x="4976196" y="753186"/>
        <a:ext cx="2552114" cy="26870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466649" y="753482"/>
          <a:ext cx="173381" cy="32089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528494" y="753482"/>
          <a:ext cx="4509363" cy="32089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3161" y="101603"/>
          <a:ext cx="5039886" cy="357012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76046" y="3612639"/>
          <a:ext cx="4159687" cy="38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0" tIns="64770" rIns="172720" bIns="64770" numCol="1" spcCol="1270" anchor="ctr" anchorCtr="0">
          <a:noAutofit/>
        </a:bodyPr>
        <a:lstStyle/>
        <a:p>
          <a:pPr lvl="0" algn="l" defTabSz="755650">
            <a:lnSpc>
              <a:spcPct val="90000"/>
            </a:lnSpc>
            <a:spcBef>
              <a:spcPct val="0"/>
            </a:spcBef>
            <a:spcAft>
              <a:spcPct val="35000"/>
            </a:spcAft>
          </a:pPr>
          <a:r>
            <a:rPr lang="es-EC" sz="1700" kern="1200" dirty="0" smtClean="0"/>
            <a:t>Medidor de consumo de combustible</a:t>
          </a:r>
          <a:endParaRPr lang="es-EC" sz="1700" kern="1200" dirty="0"/>
        </a:p>
      </dsp:txBody>
      <dsp:txXfrm>
        <a:off x="576046" y="3612639"/>
        <a:ext cx="4159687" cy="380901"/>
      </dsp:txXfrm>
    </dsp:sp>
    <dsp:sp modelId="{8033C74B-F9AF-439C-84AB-F67E03B5D406}">
      <dsp:nvSpPr>
        <dsp:cNvPr id="0" name=""/>
        <dsp:cNvSpPr/>
      </dsp:nvSpPr>
      <dsp:spPr>
        <a:xfrm>
          <a:off x="5184576" y="1014431"/>
          <a:ext cx="2135355" cy="268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es-EC" sz="1700" kern="1200" dirty="0" smtClean="0"/>
            <a:t>CACTERISTICAS:	</a:t>
          </a:r>
        </a:p>
        <a:p>
          <a:pPr lvl="0" algn="just" defTabSz="755650">
            <a:lnSpc>
              <a:spcPct val="90000"/>
            </a:lnSpc>
            <a:spcBef>
              <a:spcPct val="0"/>
            </a:spcBef>
            <a:spcAft>
              <a:spcPct val="35000"/>
            </a:spcAft>
          </a:pPr>
          <a:r>
            <a:rPr lang="es-EC" sz="1700" kern="1200" dirty="0" smtClean="0"/>
            <a:t>- En función del volumen de prueba que se utilice.</a:t>
          </a:r>
        </a:p>
        <a:p>
          <a:pPr lvl="0" algn="just" defTabSz="755650">
            <a:lnSpc>
              <a:spcPct val="90000"/>
            </a:lnSpc>
            <a:spcBef>
              <a:spcPct val="0"/>
            </a:spcBef>
            <a:spcAft>
              <a:spcPct val="35000"/>
            </a:spcAft>
          </a:pPr>
          <a:r>
            <a:rPr lang="es-EC" sz="1700" kern="1200" dirty="0" smtClean="0"/>
            <a:t>- Volúmenes de pruebas 25, 50 y 100 cm3</a:t>
          </a:r>
        </a:p>
      </dsp:txBody>
      <dsp:txXfrm>
        <a:off x="5184576" y="1014431"/>
        <a:ext cx="2135355" cy="26870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370330" y="416511"/>
          <a:ext cx="181907" cy="336672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90953" y="416511"/>
          <a:ext cx="4731135" cy="3366729"/>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622910" y="280759"/>
          <a:ext cx="3121498" cy="264932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140408" y="3307510"/>
          <a:ext cx="4364262" cy="39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lvl="0" algn="l" defTabSz="711200">
            <a:lnSpc>
              <a:spcPct val="90000"/>
            </a:lnSpc>
            <a:spcBef>
              <a:spcPct val="0"/>
            </a:spcBef>
            <a:spcAft>
              <a:spcPct val="35000"/>
            </a:spcAft>
          </a:pPr>
          <a:r>
            <a:rPr lang="es-EC" sz="1600" kern="1200" dirty="0" smtClean="0"/>
            <a:t>Sensor de flujo de aire Hyundai </a:t>
          </a:r>
          <a:r>
            <a:rPr lang="es-EC" sz="1600" kern="1200" dirty="0" err="1" smtClean="0"/>
            <a:t>Accent</a:t>
          </a:r>
          <a:r>
            <a:rPr lang="es-EC" sz="1600" kern="1200" dirty="0" smtClean="0"/>
            <a:t>/</a:t>
          </a:r>
          <a:r>
            <a:rPr lang="es-EC" sz="1600" kern="1200" dirty="0" err="1" smtClean="0"/>
            <a:t>Verna</a:t>
          </a:r>
          <a:r>
            <a:rPr lang="es-EC" sz="1600" kern="1200" dirty="0" smtClean="0"/>
            <a:t> 99</a:t>
          </a:r>
          <a:endParaRPr lang="es-EC" sz="1600" kern="1200" dirty="0"/>
        </a:p>
      </dsp:txBody>
      <dsp:txXfrm>
        <a:off x="140408" y="3307510"/>
        <a:ext cx="4364262" cy="399634"/>
      </dsp:txXfrm>
    </dsp:sp>
    <dsp:sp modelId="{8033C74B-F9AF-439C-84AB-F67E03B5D406}">
      <dsp:nvSpPr>
        <dsp:cNvPr id="0" name=""/>
        <dsp:cNvSpPr/>
      </dsp:nvSpPr>
      <dsp:spPr>
        <a:xfrm>
          <a:off x="4757395" y="690293"/>
          <a:ext cx="2677628" cy="281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es-EC" sz="1700" kern="1200" dirty="0" smtClean="0"/>
            <a:t>CACTERÍSTICAS:	</a:t>
          </a:r>
        </a:p>
        <a:p>
          <a:pPr lvl="0" algn="l" defTabSz="755650">
            <a:lnSpc>
              <a:spcPct val="90000"/>
            </a:lnSpc>
            <a:spcBef>
              <a:spcPct val="0"/>
            </a:spcBef>
            <a:spcAft>
              <a:spcPct val="35000"/>
            </a:spcAft>
          </a:pPr>
          <a:r>
            <a:rPr lang="es-EC" sz="1700" b="1" kern="1200" dirty="0" smtClean="0"/>
            <a:t>Tensión de trabajo: </a:t>
          </a:r>
          <a:r>
            <a:rPr lang="es-EC" sz="1700" kern="1200" dirty="0" smtClean="0"/>
            <a:t>12 V y 5V</a:t>
          </a:r>
          <a:endParaRPr lang="es-EC" sz="1600" kern="1200" dirty="0"/>
        </a:p>
        <a:p>
          <a:pPr lvl="0" algn="l" defTabSz="755650">
            <a:lnSpc>
              <a:spcPct val="90000"/>
            </a:lnSpc>
            <a:spcBef>
              <a:spcPct val="0"/>
            </a:spcBef>
            <a:spcAft>
              <a:spcPct val="35000"/>
            </a:spcAft>
          </a:pPr>
          <a:r>
            <a:rPr lang="es-EC" sz="1700" b="1" kern="1200" dirty="0" smtClean="0"/>
            <a:t>Tensión de salida: </a:t>
          </a:r>
          <a:r>
            <a:rPr lang="es-EC" sz="1700" kern="1200" dirty="0" smtClean="0"/>
            <a:t>0-5 V</a:t>
          </a:r>
        </a:p>
        <a:p>
          <a:pPr lvl="0" algn="l" defTabSz="755650">
            <a:lnSpc>
              <a:spcPct val="90000"/>
            </a:lnSpc>
            <a:spcBef>
              <a:spcPct val="0"/>
            </a:spcBef>
            <a:spcAft>
              <a:spcPct val="35000"/>
            </a:spcAft>
          </a:pPr>
          <a:r>
            <a:rPr lang="es-EC" sz="1700" b="1" kern="1200" dirty="0" smtClean="0"/>
            <a:t>Temperatura de aplicación:    </a:t>
          </a:r>
          <a:r>
            <a:rPr lang="es-EC" sz="1700" kern="1200" dirty="0" smtClean="0"/>
            <a:t>-40 a 125 ° C</a:t>
          </a:r>
        </a:p>
        <a:p>
          <a:pPr lvl="0" algn="l" defTabSz="755650">
            <a:lnSpc>
              <a:spcPct val="90000"/>
            </a:lnSpc>
            <a:spcBef>
              <a:spcPct val="0"/>
            </a:spcBef>
            <a:spcAft>
              <a:spcPct val="35000"/>
            </a:spcAft>
          </a:pPr>
          <a:r>
            <a:rPr lang="es-EC" sz="1700" b="1" kern="1200" dirty="0" smtClean="0"/>
            <a:t>Corriente: </a:t>
          </a:r>
          <a:r>
            <a:rPr lang="es-EC" sz="1700" kern="1200" dirty="0" smtClean="0"/>
            <a:t>350mA</a:t>
          </a:r>
        </a:p>
        <a:p>
          <a:pPr lvl="0" algn="l" defTabSz="755650">
            <a:lnSpc>
              <a:spcPct val="90000"/>
            </a:lnSpc>
            <a:spcBef>
              <a:spcPct val="0"/>
            </a:spcBef>
            <a:spcAft>
              <a:spcPct val="35000"/>
            </a:spcAft>
          </a:pPr>
          <a:r>
            <a:rPr lang="es-EC" sz="1700" b="1" kern="1200" dirty="0" smtClean="0"/>
            <a:t>Precisión: </a:t>
          </a:r>
          <a:r>
            <a:rPr lang="es-EC" sz="1700" kern="1200" dirty="0" smtClean="0"/>
            <a:t>≤3%</a:t>
          </a:r>
        </a:p>
        <a:p>
          <a:pPr lvl="0" algn="l" defTabSz="755650">
            <a:lnSpc>
              <a:spcPct val="90000"/>
            </a:lnSpc>
            <a:spcBef>
              <a:spcPct val="0"/>
            </a:spcBef>
            <a:spcAft>
              <a:spcPct val="35000"/>
            </a:spcAft>
          </a:pPr>
          <a:r>
            <a:rPr lang="es-EC" sz="1700" b="1" kern="1200" dirty="0" smtClean="0"/>
            <a:t>Número de hilos: </a:t>
          </a:r>
          <a:r>
            <a:rPr lang="es-EC" sz="1700" kern="1200" dirty="0" smtClean="0"/>
            <a:t>5</a:t>
          </a:r>
        </a:p>
      </dsp:txBody>
      <dsp:txXfrm>
        <a:off x="4757395" y="690293"/>
        <a:ext cx="2677628" cy="28191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366864" y="625579"/>
          <a:ext cx="181730" cy="336344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94597" y="625579"/>
          <a:ext cx="4726515" cy="3363441"/>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194393" y="74978"/>
          <a:ext cx="3981731" cy="347670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144003" y="3513755"/>
          <a:ext cx="4360000" cy="399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C" sz="1800" kern="1200" dirty="0" smtClean="0"/>
            <a:t>PLC Logo Siemens OBA7 Ethernet </a:t>
          </a:r>
          <a:endParaRPr lang="es-EC" sz="1800" kern="1200" dirty="0"/>
        </a:p>
      </dsp:txBody>
      <dsp:txXfrm>
        <a:off x="144003" y="3513755"/>
        <a:ext cx="4360000" cy="399243"/>
      </dsp:txXfrm>
    </dsp:sp>
    <dsp:sp modelId="{8033C74B-F9AF-439C-84AB-F67E03B5D406}">
      <dsp:nvSpPr>
        <dsp:cNvPr id="0" name=""/>
        <dsp:cNvSpPr/>
      </dsp:nvSpPr>
      <dsp:spPr>
        <a:xfrm>
          <a:off x="4680525" y="753188"/>
          <a:ext cx="2675013" cy="2816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es-EC" sz="1700" kern="1200" dirty="0" smtClean="0"/>
            <a:t>CACTERÍSTICAS:	</a:t>
          </a:r>
        </a:p>
        <a:p>
          <a:pPr lvl="0" algn="just" defTabSz="755650">
            <a:lnSpc>
              <a:spcPct val="90000"/>
            </a:lnSpc>
            <a:spcBef>
              <a:spcPct val="0"/>
            </a:spcBef>
            <a:spcAft>
              <a:spcPct val="35000"/>
            </a:spcAft>
          </a:pPr>
          <a:r>
            <a:rPr lang="es-EC" sz="1700" b="1" kern="1200" dirty="0" smtClean="0"/>
            <a:t>Modelo: </a:t>
          </a:r>
          <a:r>
            <a:rPr lang="es-EC" sz="1700" b="0" kern="1200" dirty="0" smtClean="0"/>
            <a:t>LOGO! 12/24RCE</a:t>
          </a:r>
          <a:endParaRPr lang="es-EC" sz="1600" b="0" kern="1200" dirty="0"/>
        </a:p>
        <a:p>
          <a:pPr lvl="0" algn="l" defTabSz="755650">
            <a:lnSpc>
              <a:spcPct val="90000"/>
            </a:lnSpc>
            <a:spcBef>
              <a:spcPct val="0"/>
            </a:spcBef>
            <a:spcAft>
              <a:spcPct val="35000"/>
            </a:spcAft>
          </a:pPr>
          <a:r>
            <a:rPr lang="es-EC" sz="1700" b="1" kern="1200" dirty="0" smtClean="0"/>
            <a:t>Tensión de alimentación: </a:t>
          </a:r>
          <a:r>
            <a:rPr lang="es-EC" sz="1700" b="0" kern="1200" dirty="0" smtClean="0"/>
            <a:t>12/24 VDC</a:t>
          </a:r>
        </a:p>
        <a:p>
          <a:pPr lvl="0" algn="l" defTabSz="755650">
            <a:lnSpc>
              <a:spcPct val="90000"/>
            </a:lnSpc>
            <a:spcBef>
              <a:spcPct val="0"/>
            </a:spcBef>
            <a:spcAft>
              <a:spcPct val="35000"/>
            </a:spcAft>
          </a:pPr>
          <a:r>
            <a:rPr lang="es-EC" sz="1700" b="1" kern="1200" dirty="0" smtClean="0"/>
            <a:t>Entradas: </a:t>
          </a:r>
          <a:r>
            <a:rPr lang="es-EC" sz="1700" b="0" kern="1200" dirty="0" smtClean="0"/>
            <a:t>8, de ellas pueden utilizarse alternativamente 4 entradas analógicas (0….10V) y 4 entradas digitales rápidas.</a:t>
          </a:r>
        </a:p>
        <a:p>
          <a:pPr lvl="0" algn="l" defTabSz="755650">
            <a:lnSpc>
              <a:spcPct val="90000"/>
            </a:lnSpc>
            <a:spcBef>
              <a:spcPct val="0"/>
            </a:spcBef>
            <a:spcAft>
              <a:spcPct val="35000"/>
            </a:spcAft>
          </a:pPr>
          <a:r>
            <a:rPr lang="es-EC" sz="1700" b="1" kern="1200" dirty="0" smtClean="0"/>
            <a:t>Salidas: </a:t>
          </a:r>
          <a:r>
            <a:rPr lang="es-EC" sz="1700" b="0" kern="1200" dirty="0" smtClean="0"/>
            <a:t>4 relés (10 A)</a:t>
          </a:r>
        </a:p>
      </dsp:txBody>
      <dsp:txXfrm>
        <a:off x="4680525" y="753188"/>
        <a:ext cx="2675013" cy="28164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051645" y="765154"/>
          <a:ext cx="169255" cy="313256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278575" y="765154"/>
          <a:ext cx="4402069" cy="3132561"/>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3562" y="166284"/>
          <a:ext cx="4444327" cy="341017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450675" y="3621698"/>
          <a:ext cx="4060713" cy="371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0" tIns="64770" rIns="172720" bIns="64770" numCol="1" spcCol="1270" anchor="ctr" anchorCtr="0">
          <a:noAutofit/>
        </a:bodyPr>
        <a:lstStyle/>
        <a:p>
          <a:pPr lvl="0" algn="l" defTabSz="755650">
            <a:lnSpc>
              <a:spcPct val="90000"/>
            </a:lnSpc>
            <a:spcBef>
              <a:spcPct val="0"/>
            </a:spcBef>
            <a:spcAft>
              <a:spcPct val="35000"/>
            </a:spcAft>
          </a:pPr>
          <a:r>
            <a:rPr lang="es-ES" sz="1700" kern="1200" dirty="0" smtClean="0"/>
            <a:t>AD620</a:t>
          </a:r>
          <a:endParaRPr lang="es-EC" sz="1700" kern="1200" dirty="0"/>
        </a:p>
      </dsp:txBody>
      <dsp:txXfrm>
        <a:off x="450675" y="3621698"/>
        <a:ext cx="4060713" cy="371838"/>
      </dsp:txXfrm>
    </dsp:sp>
    <dsp:sp modelId="{8033C74B-F9AF-439C-84AB-F67E03B5D406}">
      <dsp:nvSpPr>
        <dsp:cNvPr id="0" name=""/>
        <dsp:cNvSpPr/>
      </dsp:nvSpPr>
      <dsp:spPr>
        <a:xfrm>
          <a:off x="4859856" y="765154"/>
          <a:ext cx="2012577" cy="3132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s-EC" sz="1600" kern="1200" dirty="0" smtClean="0"/>
            <a:t>CACTERISTICAS:</a:t>
          </a:r>
        </a:p>
        <a:p>
          <a:pPr lvl="0" algn="l" defTabSz="711200">
            <a:lnSpc>
              <a:spcPct val="90000"/>
            </a:lnSpc>
            <a:spcBef>
              <a:spcPct val="0"/>
            </a:spcBef>
            <a:spcAft>
              <a:spcPct val="35000"/>
            </a:spcAft>
          </a:pPr>
          <a:r>
            <a:rPr lang="es-ES" sz="1600" b="1" kern="1200" dirty="0" smtClean="0"/>
            <a:t>Rango de ganancia: </a:t>
          </a:r>
          <a:r>
            <a:rPr lang="es-ES" sz="1600" kern="1200" dirty="0" smtClean="0"/>
            <a:t>1-1000</a:t>
          </a:r>
          <a:endParaRPr lang="es-EC" sz="1600" kern="1200" dirty="0"/>
        </a:p>
        <a:p>
          <a:pPr lvl="0" algn="l" defTabSz="711200">
            <a:lnSpc>
              <a:spcPct val="90000"/>
            </a:lnSpc>
            <a:spcBef>
              <a:spcPct val="0"/>
            </a:spcBef>
            <a:spcAft>
              <a:spcPct val="35000"/>
            </a:spcAft>
          </a:pPr>
          <a:r>
            <a:rPr lang="es-ES" sz="1600" b="1" kern="1200" dirty="0" smtClean="0"/>
            <a:t>Voltaje de alimentación: </a:t>
          </a:r>
          <a:r>
            <a:rPr lang="es-ES" sz="1600" b="0" kern="1200" dirty="0" smtClean="0"/>
            <a:t>±2.3 V a ±18 V</a:t>
          </a:r>
          <a:endParaRPr lang="es-EC" sz="1600" b="0" kern="1200" dirty="0"/>
        </a:p>
        <a:p>
          <a:pPr lvl="0" algn="l" defTabSz="711200">
            <a:lnSpc>
              <a:spcPct val="90000"/>
            </a:lnSpc>
            <a:spcBef>
              <a:spcPct val="0"/>
            </a:spcBef>
            <a:spcAft>
              <a:spcPct val="35000"/>
            </a:spcAft>
          </a:pPr>
          <a:r>
            <a:rPr lang="es-ES" sz="1600" b="0" kern="1200" dirty="0" smtClean="0"/>
            <a:t>Alto desempeño</a:t>
          </a:r>
          <a:endParaRPr lang="es-EC" sz="1600" b="0" kern="1200" dirty="0"/>
        </a:p>
        <a:p>
          <a:pPr lvl="0" algn="l" defTabSz="711200">
            <a:lnSpc>
              <a:spcPct val="90000"/>
            </a:lnSpc>
            <a:spcBef>
              <a:spcPct val="0"/>
            </a:spcBef>
            <a:spcAft>
              <a:spcPct val="35000"/>
            </a:spcAft>
          </a:pPr>
          <a:r>
            <a:rPr lang="es-ES" sz="1600" b="0" kern="1200" dirty="0" smtClean="0"/>
            <a:t>Bajo Ruido</a:t>
          </a:r>
          <a:endParaRPr lang="es-EC" sz="1600" b="0" kern="1200" dirty="0"/>
        </a:p>
        <a:p>
          <a:pPr lvl="0" algn="l" defTabSz="711200">
            <a:lnSpc>
              <a:spcPct val="90000"/>
            </a:lnSpc>
            <a:spcBef>
              <a:spcPct val="0"/>
            </a:spcBef>
            <a:spcAft>
              <a:spcPct val="35000"/>
            </a:spcAft>
          </a:pPr>
          <a:r>
            <a:rPr lang="es-ES" sz="1600" b="1" kern="1200" dirty="0" smtClean="0"/>
            <a:t>Aplicaciones: </a:t>
          </a:r>
          <a:r>
            <a:rPr lang="es-ES" sz="1600" b="0" kern="1200" dirty="0" smtClean="0"/>
            <a:t>medición de peso, instrumentación médica</a:t>
          </a:r>
          <a:endParaRPr lang="es-EC" sz="1600" b="0" kern="1200" dirty="0"/>
        </a:p>
      </dsp:txBody>
      <dsp:txXfrm>
        <a:off x="4859856" y="765154"/>
        <a:ext cx="2012577" cy="31325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051645" y="765154"/>
          <a:ext cx="169255" cy="313256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278575" y="765154"/>
          <a:ext cx="4402069" cy="3132561"/>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3562" y="166284"/>
          <a:ext cx="4444327" cy="341017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450675" y="3621698"/>
          <a:ext cx="4060713" cy="371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0" tIns="64770" rIns="172720" bIns="64770" numCol="1" spcCol="1270" anchor="ctr" anchorCtr="0">
          <a:noAutofit/>
        </a:bodyPr>
        <a:lstStyle/>
        <a:p>
          <a:pPr lvl="0" algn="l" defTabSz="755650">
            <a:lnSpc>
              <a:spcPct val="90000"/>
            </a:lnSpc>
            <a:spcBef>
              <a:spcPct val="0"/>
            </a:spcBef>
            <a:spcAft>
              <a:spcPct val="35000"/>
            </a:spcAft>
          </a:pPr>
          <a:r>
            <a:rPr lang="es-ES" sz="1700" kern="1200" dirty="0" smtClean="0"/>
            <a:t>AD595</a:t>
          </a:r>
          <a:endParaRPr lang="es-EC" sz="1700" kern="1200" dirty="0"/>
        </a:p>
      </dsp:txBody>
      <dsp:txXfrm>
        <a:off x="450675" y="3621698"/>
        <a:ext cx="4060713" cy="371838"/>
      </dsp:txXfrm>
    </dsp:sp>
    <dsp:sp modelId="{8033C74B-F9AF-439C-84AB-F67E03B5D406}">
      <dsp:nvSpPr>
        <dsp:cNvPr id="0" name=""/>
        <dsp:cNvSpPr/>
      </dsp:nvSpPr>
      <dsp:spPr>
        <a:xfrm>
          <a:off x="4859856" y="765154"/>
          <a:ext cx="2012577" cy="3132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es-EC" sz="1700" kern="1200" dirty="0" smtClean="0"/>
            <a:t>CACTERISTICAS:</a:t>
          </a:r>
        </a:p>
        <a:p>
          <a:pPr lvl="0" algn="l" defTabSz="755650">
            <a:lnSpc>
              <a:spcPct val="90000"/>
            </a:lnSpc>
            <a:spcBef>
              <a:spcPct val="0"/>
            </a:spcBef>
            <a:spcAft>
              <a:spcPct val="35000"/>
            </a:spcAft>
          </a:pPr>
          <a:r>
            <a:rPr lang="es-ES" sz="1700" b="1" kern="1200" dirty="0" smtClean="0"/>
            <a:t>Resolución:</a:t>
          </a:r>
          <a:r>
            <a:rPr lang="es-ES" sz="1700" kern="1200" dirty="0" smtClean="0"/>
            <a:t> 10 𝑚𝑉/℃</a:t>
          </a:r>
          <a:endParaRPr lang="es-EC" sz="1700" kern="1200" dirty="0"/>
        </a:p>
        <a:p>
          <a:pPr lvl="0" algn="l" defTabSz="755650">
            <a:lnSpc>
              <a:spcPct val="90000"/>
            </a:lnSpc>
            <a:spcBef>
              <a:spcPct val="0"/>
            </a:spcBef>
            <a:spcAft>
              <a:spcPct val="35000"/>
            </a:spcAft>
          </a:pPr>
          <a:r>
            <a:rPr lang="es-ES" sz="1700" b="1" kern="1200" dirty="0" smtClean="0"/>
            <a:t>Fuente de alimentación: </a:t>
          </a:r>
          <a:r>
            <a:rPr lang="es-ES" sz="1700" b="0" kern="1200" dirty="0" smtClean="0"/>
            <a:t>5V a ± 15 V</a:t>
          </a:r>
          <a:endParaRPr lang="es-EC" sz="1700" b="0" kern="1200" dirty="0"/>
        </a:p>
        <a:p>
          <a:pPr lvl="0" algn="l" defTabSz="755650">
            <a:lnSpc>
              <a:spcPct val="90000"/>
            </a:lnSpc>
            <a:spcBef>
              <a:spcPct val="0"/>
            </a:spcBef>
            <a:spcAft>
              <a:spcPct val="35000"/>
            </a:spcAft>
          </a:pPr>
          <a:r>
            <a:rPr lang="es-ES" sz="1700" b="0" kern="1200" dirty="0" smtClean="0"/>
            <a:t>Salida de voltaje con baja impedancia</a:t>
          </a:r>
          <a:endParaRPr lang="es-EC" sz="1700" b="0" kern="1200" dirty="0"/>
        </a:p>
        <a:p>
          <a:pPr lvl="0" algn="l" defTabSz="755650">
            <a:lnSpc>
              <a:spcPct val="90000"/>
            </a:lnSpc>
            <a:spcBef>
              <a:spcPct val="0"/>
            </a:spcBef>
            <a:spcAft>
              <a:spcPct val="35000"/>
            </a:spcAft>
          </a:pPr>
          <a:r>
            <a:rPr lang="es-ES" sz="1700" b="0" kern="1200" dirty="0" smtClean="0"/>
            <a:t>Bajo Ruido</a:t>
          </a:r>
          <a:endParaRPr lang="es-EC" sz="1700" b="0" kern="1200" dirty="0"/>
        </a:p>
        <a:p>
          <a:pPr lvl="0" algn="l" defTabSz="755650">
            <a:lnSpc>
              <a:spcPct val="90000"/>
            </a:lnSpc>
            <a:spcBef>
              <a:spcPct val="0"/>
            </a:spcBef>
            <a:spcAft>
              <a:spcPct val="35000"/>
            </a:spcAft>
          </a:pPr>
          <a:r>
            <a:rPr lang="es-ES" sz="1700" b="0" kern="1200" smtClean="0"/>
            <a:t>Baja potencia</a:t>
          </a:r>
          <a:endParaRPr lang="es-EC" sz="1700" b="0" kern="1200" dirty="0"/>
        </a:p>
      </dsp:txBody>
      <dsp:txXfrm>
        <a:off x="4859856" y="765154"/>
        <a:ext cx="2012577" cy="3132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384538" y="253918"/>
          <a:ext cx="5656275"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Antecedentes</a:t>
          </a:r>
          <a:endParaRPr lang="es-EC" sz="2600" kern="1200" dirty="0"/>
        </a:p>
      </dsp:txBody>
      <dsp:txXfrm>
        <a:off x="384538" y="253918"/>
        <a:ext cx="5656275" cy="508162"/>
      </dsp:txXfrm>
    </dsp:sp>
    <dsp:sp modelId="{A57AB8D8-5BE6-4F23-9AD7-C2622EF0E572}">
      <dsp:nvSpPr>
        <dsp:cNvPr id="0" name=""/>
        <dsp:cNvSpPr/>
      </dsp:nvSpPr>
      <dsp:spPr>
        <a:xfrm>
          <a:off x="66936" y="190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ABF1DAD-48B3-4574-BE59-78E6A6BB5A6C}">
      <dsp:nvSpPr>
        <dsp:cNvPr id="0" name=""/>
        <dsp:cNvSpPr/>
      </dsp:nvSpPr>
      <dsp:spPr>
        <a:xfrm>
          <a:off x="748672" y="1015918"/>
          <a:ext cx="529214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Definición Problema </a:t>
          </a:r>
          <a:endParaRPr lang="es-EC" sz="2600" kern="1200" dirty="0"/>
        </a:p>
      </dsp:txBody>
      <dsp:txXfrm>
        <a:off x="748672" y="1015918"/>
        <a:ext cx="5292140" cy="508162"/>
      </dsp:txXfrm>
    </dsp:sp>
    <dsp:sp modelId="{633891F7-B7C0-4473-95D0-BD926982AB13}">
      <dsp:nvSpPr>
        <dsp:cNvPr id="0" name=""/>
        <dsp:cNvSpPr/>
      </dsp:nvSpPr>
      <dsp:spPr>
        <a:xfrm>
          <a:off x="431071" y="952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732D98-C552-4BBC-A038-68B1ACFE034E}">
      <dsp:nvSpPr>
        <dsp:cNvPr id="0" name=""/>
        <dsp:cNvSpPr/>
      </dsp:nvSpPr>
      <dsp:spPr>
        <a:xfrm>
          <a:off x="860432" y="1777918"/>
          <a:ext cx="518038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Justificación e Importancia</a:t>
          </a:r>
          <a:endParaRPr lang="es-EC" sz="2600" kern="1200" dirty="0"/>
        </a:p>
      </dsp:txBody>
      <dsp:txXfrm>
        <a:off x="860432" y="1777918"/>
        <a:ext cx="5180380" cy="508162"/>
      </dsp:txXfrm>
    </dsp:sp>
    <dsp:sp modelId="{9AC1C011-8873-41D3-8D23-4FC89CF90DFB}">
      <dsp:nvSpPr>
        <dsp:cNvPr id="0" name=""/>
        <dsp:cNvSpPr/>
      </dsp:nvSpPr>
      <dsp:spPr>
        <a:xfrm>
          <a:off x="542831" y="1714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A4F1D5-E724-4699-A2DC-EBD702FD08A4}">
      <dsp:nvSpPr>
        <dsp:cNvPr id="0" name=""/>
        <dsp:cNvSpPr/>
      </dsp:nvSpPr>
      <dsp:spPr>
        <a:xfrm>
          <a:off x="748672" y="2539918"/>
          <a:ext cx="529214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Objetivos </a:t>
          </a:r>
          <a:endParaRPr lang="es-EC" sz="2600" kern="1200" dirty="0"/>
        </a:p>
      </dsp:txBody>
      <dsp:txXfrm>
        <a:off x="748672" y="2539918"/>
        <a:ext cx="5292140" cy="508162"/>
      </dsp:txXfrm>
    </dsp:sp>
    <dsp:sp modelId="{F929542E-8898-467F-9FC8-AC376A11742E}">
      <dsp:nvSpPr>
        <dsp:cNvPr id="0" name=""/>
        <dsp:cNvSpPr/>
      </dsp:nvSpPr>
      <dsp:spPr>
        <a:xfrm>
          <a:off x="431071" y="2476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E5E2567-7830-4780-ADDA-2F1899870444}">
      <dsp:nvSpPr>
        <dsp:cNvPr id="0" name=""/>
        <dsp:cNvSpPr/>
      </dsp:nvSpPr>
      <dsp:spPr>
        <a:xfrm>
          <a:off x="384538" y="3301918"/>
          <a:ext cx="5656275"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Alcance del Proyecto</a:t>
          </a:r>
          <a:endParaRPr lang="es-EC" sz="2600" kern="1200" dirty="0"/>
        </a:p>
      </dsp:txBody>
      <dsp:txXfrm>
        <a:off x="384538" y="3301918"/>
        <a:ext cx="5656275" cy="508162"/>
      </dsp:txXfrm>
    </dsp:sp>
    <dsp:sp modelId="{B37855B0-84CE-40D1-86F9-2D02180CFFE4}">
      <dsp:nvSpPr>
        <dsp:cNvPr id="0" name=""/>
        <dsp:cNvSpPr/>
      </dsp:nvSpPr>
      <dsp:spPr>
        <a:xfrm>
          <a:off x="66936" y="3238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68E9D-34A8-4710-BF46-30AFCDFF6101}">
      <dsp:nvSpPr>
        <dsp:cNvPr id="0" name=""/>
        <dsp:cNvSpPr/>
      </dsp:nvSpPr>
      <dsp:spPr>
        <a:xfrm>
          <a:off x="1107187" y="1637350"/>
          <a:ext cx="1137575" cy="568787"/>
        </a:xfrm>
        <a:prstGeom prst="roundRect">
          <a:avLst>
            <a:gd name="adj" fmla="val 1000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Diseño de la HMI</a:t>
          </a:r>
          <a:endParaRPr lang="es-ES" sz="1800" kern="1200" dirty="0"/>
        </a:p>
      </dsp:txBody>
      <dsp:txXfrm>
        <a:off x="1123846" y="1654009"/>
        <a:ext cx="1104257" cy="535469"/>
      </dsp:txXfrm>
    </dsp:sp>
    <dsp:sp modelId="{F2F985F2-B0A0-4533-B47E-224FC0EA6F86}">
      <dsp:nvSpPr>
        <dsp:cNvPr id="0" name=""/>
        <dsp:cNvSpPr/>
      </dsp:nvSpPr>
      <dsp:spPr>
        <a:xfrm rot="17692822">
          <a:off x="1931508" y="1419783"/>
          <a:ext cx="1081537" cy="22763"/>
        </a:xfrm>
        <a:custGeom>
          <a:avLst/>
          <a:gdLst/>
          <a:ahLst/>
          <a:cxnLst/>
          <a:rect l="0" t="0" r="0" b="0"/>
          <a:pathLst>
            <a:path>
              <a:moveTo>
                <a:pt x="0" y="11381"/>
              </a:moveTo>
              <a:lnTo>
                <a:pt x="1081537" y="1138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45239" y="1404126"/>
        <a:ext cx="54076" cy="54076"/>
      </dsp:txXfrm>
    </dsp:sp>
    <dsp:sp modelId="{748CA56D-D9BC-4889-9CCC-E6E06EF3127B}">
      <dsp:nvSpPr>
        <dsp:cNvPr id="0" name=""/>
        <dsp:cNvSpPr/>
      </dsp:nvSpPr>
      <dsp:spPr>
        <a:xfrm>
          <a:off x="2699792" y="656191"/>
          <a:ext cx="1137575" cy="568787"/>
        </a:xfrm>
        <a:prstGeom prst="roundRect">
          <a:avLst>
            <a:gd name="adj" fmla="val 10000"/>
          </a:avLst>
        </a:prstGeom>
        <a:gradFill rotWithShape="0">
          <a:gsLst>
            <a:gs pos="0">
              <a:schemeClr val="accent1">
                <a:tint val="99000"/>
                <a:hueOff val="0"/>
                <a:satOff val="0"/>
                <a:lumOff val="0"/>
                <a:alphaOff val="0"/>
                <a:tint val="50000"/>
                <a:satMod val="300000"/>
              </a:schemeClr>
            </a:gs>
            <a:gs pos="35000">
              <a:schemeClr val="accent1">
                <a:tint val="99000"/>
                <a:hueOff val="0"/>
                <a:satOff val="0"/>
                <a:lumOff val="0"/>
                <a:alphaOff val="0"/>
                <a:tint val="37000"/>
                <a:satMod val="300000"/>
              </a:schemeClr>
            </a:gs>
            <a:gs pos="100000">
              <a:schemeClr val="accent1">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b="0" i="0" kern="1200" dirty="0" smtClean="0"/>
            <a:t>Pantalla de inicio</a:t>
          </a:r>
          <a:endParaRPr lang="es-ES" sz="1800" b="0" i="0" kern="1200" dirty="0"/>
        </a:p>
      </dsp:txBody>
      <dsp:txXfrm>
        <a:off x="2716451" y="672850"/>
        <a:ext cx="1104257" cy="535469"/>
      </dsp:txXfrm>
    </dsp:sp>
    <dsp:sp modelId="{5BA60EDA-B8BF-4F5A-AE43-A2106BEE35AA}">
      <dsp:nvSpPr>
        <dsp:cNvPr id="0" name=""/>
        <dsp:cNvSpPr/>
      </dsp:nvSpPr>
      <dsp:spPr>
        <a:xfrm rot="18289469">
          <a:off x="3666477" y="602151"/>
          <a:ext cx="796810" cy="22763"/>
        </a:xfrm>
        <a:custGeom>
          <a:avLst/>
          <a:gdLst/>
          <a:ahLst/>
          <a:cxnLst/>
          <a:rect l="0" t="0" r="0" b="0"/>
          <a:pathLst>
            <a:path>
              <a:moveTo>
                <a:pt x="0" y="11381"/>
              </a:moveTo>
              <a:lnTo>
                <a:pt x="796810" y="1138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44962" y="593612"/>
        <a:ext cx="39840" cy="39840"/>
      </dsp:txXfrm>
    </dsp:sp>
    <dsp:sp modelId="{9C3715FF-F3C5-436E-B16C-415A70169943}">
      <dsp:nvSpPr>
        <dsp:cNvPr id="0" name=""/>
        <dsp:cNvSpPr/>
      </dsp:nvSpPr>
      <dsp:spPr>
        <a:xfrm>
          <a:off x="4292397" y="2086"/>
          <a:ext cx="2170834" cy="568787"/>
        </a:xfrm>
        <a:prstGeom prst="roundRect">
          <a:avLst>
            <a:gd name="adj" fmla="val 10000"/>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Nombre de la Institución</a:t>
          </a:r>
          <a:endParaRPr lang="es-ES" sz="1400" kern="1200" dirty="0"/>
        </a:p>
      </dsp:txBody>
      <dsp:txXfrm>
        <a:off x="4309056" y="18745"/>
        <a:ext cx="2137516" cy="535469"/>
      </dsp:txXfrm>
    </dsp:sp>
    <dsp:sp modelId="{28371905-0209-4370-BB69-E4A0203FCD2D}">
      <dsp:nvSpPr>
        <dsp:cNvPr id="0" name=""/>
        <dsp:cNvSpPr/>
      </dsp:nvSpPr>
      <dsp:spPr>
        <a:xfrm>
          <a:off x="3837367" y="929203"/>
          <a:ext cx="455030" cy="22763"/>
        </a:xfrm>
        <a:custGeom>
          <a:avLst/>
          <a:gdLst/>
          <a:ahLst/>
          <a:cxnLst/>
          <a:rect l="0" t="0" r="0" b="0"/>
          <a:pathLst>
            <a:path>
              <a:moveTo>
                <a:pt x="0" y="11381"/>
              </a:moveTo>
              <a:lnTo>
                <a:pt x="455030" y="1138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53507" y="929209"/>
        <a:ext cx="22751" cy="22751"/>
      </dsp:txXfrm>
    </dsp:sp>
    <dsp:sp modelId="{EC8988A7-03F9-49A4-AE37-C8E470E0D5E5}">
      <dsp:nvSpPr>
        <dsp:cNvPr id="0" name=""/>
        <dsp:cNvSpPr/>
      </dsp:nvSpPr>
      <dsp:spPr>
        <a:xfrm>
          <a:off x="4292397" y="656191"/>
          <a:ext cx="2170834" cy="568787"/>
        </a:xfrm>
        <a:prstGeom prst="roundRect">
          <a:avLst>
            <a:gd name="adj" fmla="val 10000"/>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kern="1200" dirty="0" smtClean="0"/>
            <a:t>Nombre del Departamento</a:t>
          </a:r>
          <a:endParaRPr lang="es-ES" sz="1600" kern="1200" dirty="0"/>
        </a:p>
      </dsp:txBody>
      <dsp:txXfrm>
        <a:off x="4309056" y="672850"/>
        <a:ext cx="2137516" cy="535469"/>
      </dsp:txXfrm>
    </dsp:sp>
    <dsp:sp modelId="{216EF57F-C691-44CC-9F92-AEACDF99C615}">
      <dsp:nvSpPr>
        <dsp:cNvPr id="0" name=""/>
        <dsp:cNvSpPr/>
      </dsp:nvSpPr>
      <dsp:spPr>
        <a:xfrm rot="3310531">
          <a:off x="3666477" y="1256256"/>
          <a:ext cx="796810" cy="22763"/>
        </a:xfrm>
        <a:custGeom>
          <a:avLst/>
          <a:gdLst/>
          <a:ahLst/>
          <a:cxnLst/>
          <a:rect l="0" t="0" r="0" b="0"/>
          <a:pathLst>
            <a:path>
              <a:moveTo>
                <a:pt x="0" y="11381"/>
              </a:moveTo>
              <a:lnTo>
                <a:pt x="796810" y="1138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44962" y="1247718"/>
        <a:ext cx="39840" cy="39840"/>
      </dsp:txXfrm>
    </dsp:sp>
    <dsp:sp modelId="{293DCD61-FCC8-40E1-9566-A81D326D4911}">
      <dsp:nvSpPr>
        <dsp:cNvPr id="0" name=""/>
        <dsp:cNvSpPr/>
      </dsp:nvSpPr>
      <dsp:spPr>
        <a:xfrm>
          <a:off x="4292397" y="1310297"/>
          <a:ext cx="2170834" cy="568787"/>
        </a:xfrm>
        <a:prstGeom prst="roundRect">
          <a:avLst>
            <a:gd name="adj" fmla="val 10000"/>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kern="1200" dirty="0" smtClean="0"/>
            <a:t>Botones de Navegación:</a:t>
          </a:r>
          <a:endParaRPr lang="es-ES" sz="1600" kern="1200" dirty="0"/>
        </a:p>
      </dsp:txBody>
      <dsp:txXfrm>
        <a:off x="4309056" y="1326956"/>
        <a:ext cx="2137516" cy="535469"/>
      </dsp:txXfrm>
    </dsp:sp>
    <dsp:sp modelId="{F572057A-F560-4FC0-92D6-97267F06BBD6}">
      <dsp:nvSpPr>
        <dsp:cNvPr id="0" name=""/>
        <dsp:cNvSpPr/>
      </dsp:nvSpPr>
      <dsp:spPr>
        <a:xfrm rot="19457599">
          <a:off x="6410561" y="1419783"/>
          <a:ext cx="560371" cy="22763"/>
        </a:xfrm>
        <a:custGeom>
          <a:avLst/>
          <a:gdLst/>
          <a:ahLst/>
          <a:cxnLst/>
          <a:rect l="0" t="0" r="0" b="0"/>
          <a:pathLst>
            <a:path>
              <a:moveTo>
                <a:pt x="0" y="11381"/>
              </a:moveTo>
              <a:lnTo>
                <a:pt x="560371" y="1138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676737" y="1417155"/>
        <a:ext cx="28018" cy="28018"/>
      </dsp:txXfrm>
    </dsp:sp>
    <dsp:sp modelId="{1C7AEC4E-122B-4487-8BD3-CFC0C1463FCC}">
      <dsp:nvSpPr>
        <dsp:cNvPr id="0" name=""/>
        <dsp:cNvSpPr/>
      </dsp:nvSpPr>
      <dsp:spPr>
        <a:xfrm>
          <a:off x="6918262" y="983244"/>
          <a:ext cx="1137575" cy="568787"/>
        </a:xfrm>
        <a:prstGeom prst="roundRect">
          <a:avLst>
            <a:gd name="adj" fmla="val 10000"/>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0" kern="1200" dirty="0" smtClean="0"/>
            <a:t>Principal</a:t>
          </a:r>
          <a:endParaRPr lang="es-ES" sz="1600" b="0" kern="1200" dirty="0"/>
        </a:p>
      </dsp:txBody>
      <dsp:txXfrm>
        <a:off x="6934921" y="999903"/>
        <a:ext cx="1104257" cy="535469"/>
      </dsp:txXfrm>
    </dsp:sp>
    <dsp:sp modelId="{8BBEFBC9-8B21-4E46-BDC8-3B8892664677}">
      <dsp:nvSpPr>
        <dsp:cNvPr id="0" name=""/>
        <dsp:cNvSpPr/>
      </dsp:nvSpPr>
      <dsp:spPr>
        <a:xfrm rot="2142401">
          <a:off x="6410561" y="1746835"/>
          <a:ext cx="560371" cy="22763"/>
        </a:xfrm>
        <a:custGeom>
          <a:avLst/>
          <a:gdLst/>
          <a:ahLst/>
          <a:cxnLst/>
          <a:rect l="0" t="0" r="0" b="0"/>
          <a:pathLst>
            <a:path>
              <a:moveTo>
                <a:pt x="0" y="11381"/>
              </a:moveTo>
              <a:lnTo>
                <a:pt x="560371" y="1138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676737" y="1744208"/>
        <a:ext cx="28018" cy="28018"/>
      </dsp:txXfrm>
    </dsp:sp>
    <dsp:sp modelId="{93016D99-42FE-4E41-8614-14B47F5D759E}">
      <dsp:nvSpPr>
        <dsp:cNvPr id="0" name=""/>
        <dsp:cNvSpPr/>
      </dsp:nvSpPr>
      <dsp:spPr>
        <a:xfrm>
          <a:off x="6918262" y="1637350"/>
          <a:ext cx="1137575" cy="568787"/>
        </a:xfrm>
        <a:prstGeom prst="roundRect">
          <a:avLst>
            <a:gd name="adj" fmla="val 10000"/>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Salir</a:t>
          </a:r>
          <a:endParaRPr lang="es-ES" sz="1400" kern="1200" dirty="0"/>
        </a:p>
      </dsp:txBody>
      <dsp:txXfrm>
        <a:off x="6934921" y="1654009"/>
        <a:ext cx="1104257" cy="535469"/>
      </dsp:txXfrm>
    </dsp:sp>
    <dsp:sp modelId="{CFB0107E-BB89-407B-BFE4-CB377FDFB112}">
      <dsp:nvSpPr>
        <dsp:cNvPr id="0" name=""/>
        <dsp:cNvSpPr/>
      </dsp:nvSpPr>
      <dsp:spPr>
        <a:xfrm rot="3907178">
          <a:off x="1931508" y="2400941"/>
          <a:ext cx="1081537" cy="22763"/>
        </a:xfrm>
        <a:custGeom>
          <a:avLst/>
          <a:gdLst/>
          <a:ahLst/>
          <a:cxnLst/>
          <a:rect l="0" t="0" r="0" b="0"/>
          <a:pathLst>
            <a:path>
              <a:moveTo>
                <a:pt x="0" y="11381"/>
              </a:moveTo>
              <a:lnTo>
                <a:pt x="1081537" y="1138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45239" y="2385284"/>
        <a:ext cx="54076" cy="54076"/>
      </dsp:txXfrm>
    </dsp:sp>
    <dsp:sp modelId="{C3F7E028-1362-4382-B185-05E09BBB2B53}">
      <dsp:nvSpPr>
        <dsp:cNvPr id="0" name=""/>
        <dsp:cNvSpPr/>
      </dsp:nvSpPr>
      <dsp:spPr>
        <a:xfrm>
          <a:off x="2699792" y="2618508"/>
          <a:ext cx="1137575" cy="568787"/>
        </a:xfrm>
        <a:prstGeom prst="roundRect">
          <a:avLst>
            <a:gd name="adj" fmla="val 10000"/>
          </a:avLst>
        </a:prstGeom>
        <a:gradFill rotWithShape="0">
          <a:gsLst>
            <a:gs pos="0">
              <a:schemeClr val="accent1">
                <a:tint val="99000"/>
                <a:hueOff val="0"/>
                <a:satOff val="0"/>
                <a:lumOff val="0"/>
                <a:alphaOff val="0"/>
                <a:tint val="50000"/>
                <a:satMod val="300000"/>
              </a:schemeClr>
            </a:gs>
            <a:gs pos="35000">
              <a:schemeClr val="accent1">
                <a:tint val="99000"/>
                <a:hueOff val="0"/>
                <a:satOff val="0"/>
                <a:lumOff val="0"/>
                <a:alphaOff val="0"/>
                <a:tint val="37000"/>
                <a:satMod val="300000"/>
              </a:schemeClr>
            </a:gs>
            <a:gs pos="100000">
              <a:schemeClr val="accent1">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t>Pantalla</a:t>
          </a:r>
          <a:r>
            <a:rPr lang="es-ES_tradnl" sz="1800" b="1" i="0" kern="1200" dirty="0" smtClean="0"/>
            <a:t> </a:t>
          </a:r>
          <a:r>
            <a:rPr lang="es-ES_tradnl" sz="1800" kern="1200" dirty="0" smtClean="0"/>
            <a:t>principal</a:t>
          </a:r>
          <a:endParaRPr lang="es-ES" sz="1800" kern="1200" dirty="0"/>
        </a:p>
      </dsp:txBody>
      <dsp:txXfrm>
        <a:off x="2716451" y="2635167"/>
        <a:ext cx="1104257" cy="535469"/>
      </dsp:txXfrm>
    </dsp:sp>
    <dsp:sp modelId="{C0CA387D-4434-45BD-A43E-422613A6AD92}">
      <dsp:nvSpPr>
        <dsp:cNvPr id="0" name=""/>
        <dsp:cNvSpPr/>
      </dsp:nvSpPr>
      <dsp:spPr>
        <a:xfrm rot="18289469">
          <a:off x="3666477" y="2564467"/>
          <a:ext cx="796810" cy="22763"/>
        </a:xfrm>
        <a:custGeom>
          <a:avLst/>
          <a:gdLst/>
          <a:ahLst/>
          <a:cxnLst/>
          <a:rect l="0" t="0" r="0" b="0"/>
          <a:pathLst>
            <a:path>
              <a:moveTo>
                <a:pt x="0" y="11381"/>
              </a:moveTo>
              <a:lnTo>
                <a:pt x="796810" y="1138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44962" y="2555929"/>
        <a:ext cx="39840" cy="39840"/>
      </dsp:txXfrm>
    </dsp:sp>
    <dsp:sp modelId="{218913DC-62D2-4A61-AD48-EA012BEDC16E}">
      <dsp:nvSpPr>
        <dsp:cNvPr id="0" name=""/>
        <dsp:cNvSpPr/>
      </dsp:nvSpPr>
      <dsp:spPr>
        <a:xfrm>
          <a:off x="4292397" y="1964403"/>
          <a:ext cx="2170834" cy="568787"/>
        </a:xfrm>
        <a:prstGeom prst="roundRect">
          <a:avLst>
            <a:gd name="adj" fmla="val 10000"/>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kern="1200" dirty="0" smtClean="0"/>
            <a:t>Nombre de la Institución</a:t>
          </a:r>
          <a:endParaRPr lang="es-ES" sz="1600" kern="1200" dirty="0"/>
        </a:p>
      </dsp:txBody>
      <dsp:txXfrm>
        <a:off x="4309056" y="1981062"/>
        <a:ext cx="2137516" cy="535469"/>
      </dsp:txXfrm>
    </dsp:sp>
    <dsp:sp modelId="{0C9F4DF0-A217-4555-8ADB-9EBBB8719D56}">
      <dsp:nvSpPr>
        <dsp:cNvPr id="0" name=""/>
        <dsp:cNvSpPr/>
      </dsp:nvSpPr>
      <dsp:spPr>
        <a:xfrm>
          <a:off x="3837367" y="2891520"/>
          <a:ext cx="455030" cy="22763"/>
        </a:xfrm>
        <a:custGeom>
          <a:avLst/>
          <a:gdLst/>
          <a:ahLst/>
          <a:cxnLst/>
          <a:rect l="0" t="0" r="0" b="0"/>
          <a:pathLst>
            <a:path>
              <a:moveTo>
                <a:pt x="0" y="11381"/>
              </a:moveTo>
              <a:lnTo>
                <a:pt x="455030" y="1138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53507" y="2891526"/>
        <a:ext cx="22751" cy="22751"/>
      </dsp:txXfrm>
    </dsp:sp>
    <dsp:sp modelId="{94B8072E-F71D-4C56-9B4E-BDD651C315D9}">
      <dsp:nvSpPr>
        <dsp:cNvPr id="0" name=""/>
        <dsp:cNvSpPr/>
      </dsp:nvSpPr>
      <dsp:spPr>
        <a:xfrm>
          <a:off x="4292397" y="2618508"/>
          <a:ext cx="2170834" cy="568787"/>
        </a:xfrm>
        <a:prstGeom prst="roundRect">
          <a:avLst>
            <a:gd name="adj" fmla="val 10000"/>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kern="1200" dirty="0" smtClean="0"/>
            <a:t>Título de la práctica </a:t>
          </a:r>
          <a:endParaRPr lang="es-ES" sz="1600" kern="1200" dirty="0"/>
        </a:p>
      </dsp:txBody>
      <dsp:txXfrm>
        <a:off x="4309056" y="2635167"/>
        <a:ext cx="2137516" cy="535469"/>
      </dsp:txXfrm>
    </dsp:sp>
    <dsp:sp modelId="{1B9830C6-27A3-47D2-96CE-A9698FC009C7}">
      <dsp:nvSpPr>
        <dsp:cNvPr id="0" name=""/>
        <dsp:cNvSpPr/>
      </dsp:nvSpPr>
      <dsp:spPr>
        <a:xfrm rot="3310531">
          <a:off x="3666477" y="3218573"/>
          <a:ext cx="796810" cy="22763"/>
        </a:xfrm>
        <a:custGeom>
          <a:avLst/>
          <a:gdLst/>
          <a:ahLst/>
          <a:cxnLst/>
          <a:rect l="0" t="0" r="0" b="0"/>
          <a:pathLst>
            <a:path>
              <a:moveTo>
                <a:pt x="0" y="11381"/>
              </a:moveTo>
              <a:lnTo>
                <a:pt x="796810" y="11381"/>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44962" y="3210035"/>
        <a:ext cx="39840" cy="39840"/>
      </dsp:txXfrm>
    </dsp:sp>
    <dsp:sp modelId="{29C4FA70-1139-4EF7-A961-E9B8FC5C660B}">
      <dsp:nvSpPr>
        <dsp:cNvPr id="0" name=""/>
        <dsp:cNvSpPr/>
      </dsp:nvSpPr>
      <dsp:spPr>
        <a:xfrm>
          <a:off x="4292397" y="3272614"/>
          <a:ext cx="2170834" cy="568787"/>
        </a:xfrm>
        <a:prstGeom prst="roundRect">
          <a:avLst>
            <a:gd name="adj" fmla="val 10000"/>
          </a:avLst>
        </a:prstGeom>
        <a:gradFill rotWithShape="0">
          <a:gsLst>
            <a:gs pos="0">
              <a:schemeClr val="accent1">
                <a:tint val="80000"/>
                <a:hueOff val="0"/>
                <a:satOff val="0"/>
                <a:lumOff val="0"/>
                <a:alphaOff val="0"/>
                <a:tint val="50000"/>
                <a:satMod val="300000"/>
              </a:schemeClr>
            </a:gs>
            <a:gs pos="35000">
              <a:schemeClr val="accent1">
                <a:tint val="80000"/>
                <a:hueOff val="0"/>
                <a:satOff val="0"/>
                <a:lumOff val="0"/>
                <a:alphaOff val="0"/>
                <a:tint val="37000"/>
                <a:satMod val="300000"/>
              </a:schemeClr>
            </a:gs>
            <a:gs pos="100000">
              <a:schemeClr val="accent1">
                <a:tint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kern="1200" dirty="0" smtClean="0"/>
            <a:t>Cronómetro</a:t>
          </a:r>
          <a:endParaRPr lang="es-ES" sz="1600" kern="1200" dirty="0"/>
        </a:p>
      </dsp:txBody>
      <dsp:txXfrm>
        <a:off x="4309056" y="3289273"/>
        <a:ext cx="2137516" cy="535469"/>
      </dsp:txXfrm>
    </dsp:sp>
    <dsp:sp modelId="{E8534BC8-1150-44EB-A132-65B6FF7E3D19}">
      <dsp:nvSpPr>
        <dsp:cNvPr id="0" name=""/>
        <dsp:cNvSpPr/>
      </dsp:nvSpPr>
      <dsp:spPr>
        <a:xfrm rot="18289469">
          <a:off x="6292342" y="3218573"/>
          <a:ext cx="796810" cy="22763"/>
        </a:xfrm>
        <a:custGeom>
          <a:avLst/>
          <a:gdLst/>
          <a:ahLst/>
          <a:cxnLst/>
          <a:rect l="0" t="0" r="0" b="0"/>
          <a:pathLst>
            <a:path>
              <a:moveTo>
                <a:pt x="0" y="11381"/>
              </a:moveTo>
              <a:lnTo>
                <a:pt x="796810" y="1138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670827" y="3210035"/>
        <a:ext cx="39840" cy="39840"/>
      </dsp:txXfrm>
    </dsp:sp>
    <dsp:sp modelId="{166D1B65-0C2B-481E-BCC0-C5F78773E779}">
      <dsp:nvSpPr>
        <dsp:cNvPr id="0" name=""/>
        <dsp:cNvSpPr/>
      </dsp:nvSpPr>
      <dsp:spPr>
        <a:xfrm>
          <a:off x="6918262" y="2618508"/>
          <a:ext cx="1137575" cy="568787"/>
        </a:xfrm>
        <a:prstGeom prst="roundRect">
          <a:avLst>
            <a:gd name="adj" fmla="val 10000"/>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0" kern="1200" dirty="0" err="1" smtClean="0"/>
            <a:t>Start</a:t>
          </a:r>
          <a:endParaRPr lang="es-ES" sz="1600" b="0" kern="1200" dirty="0"/>
        </a:p>
      </dsp:txBody>
      <dsp:txXfrm>
        <a:off x="6934921" y="2635167"/>
        <a:ext cx="1104257" cy="535469"/>
      </dsp:txXfrm>
    </dsp:sp>
    <dsp:sp modelId="{7F27A735-7842-4A64-BC84-44CE72AA0E9C}">
      <dsp:nvSpPr>
        <dsp:cNvPr id="0" name=""/>
        <dsp:cNvSpPr/>
      </dsp:nvSpPr>
      <dsp:spPr>
        <a:xfrm>
          <a:off x="6463232" y="3545626"/>
          <a:ext cx="455030" cy="22763"/>
        </a:xfrm>
        <a:custGeom>
          <a:avLst/>
          <a:gdLst/>
          <a:ahLst/>
          <a:cxnLst/>
          <a:rect l="0" t="0" r="0" b="0"/>
          <a:pathLst>
            <a:path>
              <a:moveTo>
                <a:pt x="0" y="11381"/>
              </a:moveTo>
              <a:lnTo>
                <a:pt x="455030" y="1138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679371" y="3545632"/>
        <a:ext cx="22751" cy="22751"/>
      </dsp:txXfrm>
    </dsp:sp>
    <dsp:sp modelId="{524E8438-23DB-4CB8-AE06-4DDABAE60D6B}">
      <dsp:nvSpPr>
        <dsp:cNvPr id="0" name=""/>
        <dsp:cNvSpPr/>
      </dsp:nvSpPr>
      <dsp:spPr>
        <a:xfrm>
          <a:off x="6918262" y="3272614"/>
          <a:ext cx="1137575" cy="568787"/>
        </a:xfrm>
        <a:prstGeom prst="roundRect">
          <a:avLst>
            <a:gd name="adj" fmla="val 10000"/>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0" kern="1200" dirty="0" smtClean="0"/>
            <a:t>Stop</a:t>
          </a:r>
          <a:endParaRPr lang="es-ES" sz="1600" b="0" kern="1200" dirty="0"/>
        </a:p>
      </dsp:txBody>
      <dsp:txXfrm>
        <a:off x="6934921" y="3289273"/>
        <a:ext cx="1104257" cy="535469"/>
      </dsp:txXfrm>
    </dsp:sp>
    <dsp:sp modelId="{508D2C6F-B181-4F8B-8D1F-75D87C3936C8}">
      <dsp:nvSpPr>
        <dsp:cNvPr id="0" name=""/>
        <dsp:cNvSpPr/>
      </dsp:nvSpPr>
      <dsp:spPr>
        <a:xfrm rot="3310531">
          <a:off x="6292342" y="3872679"/>
          <a:ext cx="796810" cy="22763"/>
        </a:xfrm>
        <a:custGeom>
          <a:avLst/>
          <a:gdLst/>
          <a:ahLst/>
          <a:cxnLst/>
          <a:rect l="0" t="0" r="0" b="0"/>
          <a:pathLst>
            <a:path>
              <a:moveTo>
                <a:pt x="0" y="11381"/>
              </a:moveTo>
              <a:lnTo>
                <a:pt x="796810" y="1138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670827" y="3864140"/>
        <a:ext cx="39840" cy="39840"/>
      </dsp:txXfrm>
    </dsp:sp>
    <dsp:sp modelId="{FB84435E-F8BD-469D-8BD1-7F181F441497}">
      <dsp:nvSpPr>
        <dsp:cNvPr id="0" name=""/>
        <dsp:cNvSpPr/>
      </dsp:nvSpPr>
      <dsp:spPr>
        <a:xfrm>
          <a:off x="6918262" y="3926720"/>
          <a:ext cx="1137575" cy="568787"/>
        </a:xfrm>
        <a:prstGeom prst="roundRect">
          <a:avLst>
            <a:gd name="adj" fmla="val 10000"/>
          </a:avLst>
        </a:prstGeom>
        <a:gradFill rotWithShape="0">
          <a:gsLst>
            <a:gs pos="0">
              <a:schemeClr val="accent1">
                <a:tint val="70000"/>
                <a:hueOff val="0"/>
                <a:satOff val="0"/>
                <a:lumOff val="0"/>
                <a:alphaOff val="0"/>
                <a:tint val="50000"/>
                <a:satMod val="300000"/>
              </a:schemeClr>
            </a:gs>
            <a:gs pos="35000">
              <a:schemeClr val="accent1">
                <a:tint val="70000"/>
                <a:hueOff val="0"/>
                <a:satOff val="0"/>
                <a:lumOff val="0"/>
                <a:alphaOff val="0"/>
                <a:tint val="37000"/>
                <a:satMod val="300000"/>
              </a:schemeClr>
            </a:gs>
            <a:gs pos="100000">
              <a:schemeClr val="accent1">
                <a:tint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b="0" kern="1200" dirty="0" err="1" smtClean="0"/>
            <a:t>Reset</a:t>
          </a:r>
          <a:endParaRPr lang="es-ES" sz="1600" b="0" kern="1200" dirty="0"/>
        </a:p>
      </dsp:txBody>
      <dsp:txXfrm>
        <a:off x="6934921" y="3943379"/>
        <a:ext cx="1104257" cy="5354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B5F39-A982-4E6B-B219-DAFF3325FFC1}">
      <dsp:nvSpPr>
        <dsp:cNvPr id="0" name=""/>
        <dsp:cNvSpPr/>
      </dsp:nvSpPr>
      <dsp:spPr>
        <a:xfrm>
          <a:off x="1807" y="1410146"/>
          <a:ext cx="912812"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Diseño de la HMI</a:t>
          </a:r>
          <a:endParaRPr lang="es-ES" sz="1400" kern="1200" dirty="0"/>
        </a:p>
      </dsp:txBody>
      <dsp:txXfrm>
        <a:off x="15175" y="1423514"/>
        <a:ext cx="886076" cy="429670"/>
      </dsp:txXfrm>
    </dsp:sp>
    <dsp:sp modelId="{8C2FCED4-8212-4B7F-98A1-2701E753B60E}">
      <dsp:nvSpPr>
        <dsp:cNvPr id="0" name=""/>
        <dsp:cNvSpPr/>
      </dsp:nvSpPr>
      <dsp:spPr>
        <a:xfrm>
          <a:off x="914620" y="1628242"/>
          <a:ext cx="365125" cy="20214"/>
        </a:xfrm>
        <a:custGeom>
          <a:avLst/>
          <a:gdLst/>
          <a:ahLst/>
          <a:cxnLst/>
          <a:rect l="0" t="0" r="0" b="0"/>
          <a:pathLst>
            <a:path>
              <a:moveTo>
                <a:pt x="0" y="10107"/>
              </a:moveTo>
              <a:lnTo>
                <a:pt x="365125" y="101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088054" y="1629221"/>
        <a:ext cx="18256" cy="18256"/>
      </dsp:txXfrm>
    </dsp:sp>
    <dsp:sp modelId="{21B81683-4B04-42F1-8D32-8539C44F6F8E}">
      <dsp:nvSpPr>
        <dsp:cNvPr id="0" name=""/>
        <dsp:cNvSpPr/>
      </dsp:nvSpPr>
      <dsp:spPr>
        <a:xfrm>
          <a:off x="1279745" y="1410146"/>
          <a:ext cx="912812"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Pantalla Principal</a:t>
          </a:r>
          <a:endParaRPr lang="es-ES" sz="1400" kern="1200" dirty="0"/>
        </a:p>
      </dsp:txBody>
      <dsp:txXfrm>
        <a:off x="1293113" y="1423514"/>
        <a:ext cx="886076" cy="429670"/>
      </dsp:txXfrm>
    </dsp:sp>
    <dsp:sp modelId="{9C2811B9-CBBE-4A41-AAE1-B386D7B952BF}">
      <dsp:nvSpPr>
        <dsp:cNvPr id="0" name=""/>
        <dsp:cNvSpPr/>
      </dsp:nvSpPr>
      <dsp:spPr>
        <a:xfrm rot="17132988">
          <a:off x="1694109" y="972158"/>
          <a:ext cx="1362020" cy="20214"/>
        </a:xfrm>
        <a:custGeom>
          <a:avLst/>
          <a:gdLst/>
          <a:ahLst/>
          <a:cxnLst/>
          <a:rect l="0" t="0" r="0" b="0"/>
          <a:pathLst>
            <a:path>
              <a:moveTo>
                <a:pt x="0" y="10107"/>
              </a:moveTo>
              <a:lnTo>
                <a:pt x="1362020"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41069" y="948215"/>
        <a:ext cx="68101" cy="68101"/>
      </dsp:txXfrm>
    </dsp:sp>
    <dsp:sp modelId="{06DB5EFF-B651-44F8-8D12-96C77EEF0714}">
      <dsp:nvSpPr>
        <dsp:cNvPr id="0" name=""/>
        <dsp:cNvSpPr/>
      </dsp:nvSpPr>
      <dsp:spPr>
        <a:xfrm>
          <a:off x="2557682" y="97978"/>
          <a:ext cx="2258571"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dirty="0" smtClean="0"/>
            <a:t>Volúmenes de prueba</a:t>
          </a:r>
          <a:endParaRPr lang="es-ES" sz="1300" b="0" kern="1200" dirty="0"/>
        </a:p>
      </dsp:txBody>
      <dsp:txXfrm>
        <a:off x="2571050" y="111346"/>
        <a:ext cx="2231835" cy="429670"/>
      </dsp:txXfrm>
    </dsp:sp>
    <dsp:sp modelId="{256F9EF7-9A78-4370-96AC-1A1F6CFC9606}">
      <dsp:nvSpPr>
        <dsp:cNvPr id="0" name=""/>
        <dsp:cNvSpPr/>
      </dsp:nvSpPr>
      <dsp:spPr>
        <a:xfrm rot="17692822">
          <a:off x="1941196" y="1234591"/>
          <a:ext cx="867847" cy="20214"/>
        </a:xfrm>
        <a:custGeom>
          <a:avLst/>
          <a:gdLst/>
          <a:ahLst/>
          <a:cxnLst/>
          <a:rect l="0" t="0" r="0" b="0"/>
          <a:pathLst>
            <a:path>
              <a:moveTo>
                <a:pt x="0" y="10107"/>
              </a:moveTo>
              <a:lnTo>
                <a:pt x="867847"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53424" y="1223003"/>
        <a:ext cx="43392" cy="43392"/>
      </dsp:txXfrm>
    </dsp:sp>
    <dsp:sp modelId="{9B37EE73-C013-477C-A1DF-71C55B091C2A}">
      <dsp:nvSpPr>
        <dsp:cNvPr id="0" name=""/>
        <dsp:cNvSpPr/>
      </dsp:nvSpPr>
      <dsp:spPr>
        <a:xfrm>
          <a:off x="2557682" y="622845"/>
          <a:ext cx="2258571"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dirty="0" smtClean="0"/>
            <a:t>Combustible</a:t>
          </a:r>
          <a:endParaRPr lang="es-ES" sz="1300" b="0" kern="1200" dirty="0"/>
        </a:p>
      </dsp:txBody>
      <dsp:txXfrm>
        <a:off x="2571050" y="636213"/>
        <a:ext cx="2231835" cy="429670"/>
      </dsp:txXfrm>
    </dsp:sp>
    <dsp:sp modelId="{7603A8CA-5816-4B73-BA2E-C14DBEB6A0FA}">
      <dsp:nvSpPr>
        <dsp:cNvPr id="0" name=""/>
        <dsp:cNvSpPr/>
      </dsp:nvSpPr>
      <dsp:spPr>
        <a:xfrm rot="19457599">
          <a:off x="2150293" y="1497025"/>
          <a:ext cx="449652" cy="20214"/>
        </a:xfrm>
        <a:custGeom>
          <a:avLst/>
          <a:gdLst/>
          <a:ahLst/>
          <a:cxnLst/>
          <a:rect l="0" t="0" r="0" b="0"/>
          <a:pathLst>
            <a:path>
              <a:moveTo>
                <a:pt x="0" y="10107"/>
              </a:moveTo>
              <a:lnTo>
                <a:pt x="449652"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63878" y="1495891"/>
        <a:ext cx="22482" cy="22482"/>
      </dsp:txXfrm>
    </dsp:sp>
    <dsp:sp modelId="{980ADA13-7821-47C9-943F-32010DCF61C0}">
      <dsp:nvSpPr>
        <dsp:cNvPr id="0" name=""/>
        <dsp:cNvSpPr/>
      </dsp:nvSpPr>
      <dsp:spPr>
        <a:xfrm>
          <a:off x="2557682" y="1147712"/>
          <a:ext cx="2258571"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dirty="0" smtClean="0"/>
            <a:t>Bloque de Magnitudes, Valor, Unidades</a:t>
          </a:r>
          <a:endParaRPr lang="es-ES" sz="1300" b="0" kern="1200" dirty="0"/>
        </a:p>
      </dsp:txBody>
      <dsp:txXfrm>
        <a:off x="2571050" y="1161080"/>
        <a:ext cx="2231835" cy="429670"/>
      </dsp:txXfrm>
    </dsp:sp>
    <dsp:sp modelId="{855426DF-F7BC-47F0-B190-EE3E852BA623}">
      <dsp:nvSpPr>
        <dsp:cNvPr id="0" name=""/>
        <dsp:cNvSpPr/>
      </dsp:nvSpPr>
      <dsp:spPr>
        <a:xfrm rot="2142401">
          <a:off x="2150293" y="1759458"/>
          <a:ext cx="449652" cy="20214"/>
        </a:xfrm>
        <a:custGeom>
          <a:avLst/>
          <a:gdLst/>
          <a:ahLst/>
          <a:cxnLst/>
          <a:rect l="0" t="0" r="0" b="0"/>
          <a:pathLst>
            <a:path>
              <a:moveTo>
                <a:pt x="0" y="10107"/>
              </a:moveTo>
              <a:lnTo>
                <a:pt x="449652"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63878" y="1758325"/>
        <a:ext cx="22482" cy="22482"/>
      </dsp:txXfrm>
    </dsp:sp>
    <dsp:sp modelId="{0E109940-4710-40E7-B67A-EDBD74958E9F}">
      <dsp:nvSpPr>
        <dsp:cNvPr id="0" name=""/>
        <dsp:cNvSpPr/>
      </dsp:nvSpPr>
      <dsp:spPr>
        <a:xfrm>
          <a:off x="2557682" y="1672580"/>
          <a:ext cx="2258571"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dirty="0" smtClean="0"/>
            <a:t>Paro de emergencia</a:t>
          </a:r>
          <a:endParaRPr lang="es-ES" sz="1300" b="0" kern="1200" dirty="0"/>
        </a:p>
      </dsp:txBody>
      <dsp:txXfrm>
        <a:off x="2571050" y="1685948"/>
        <a:ext cx="2231835" cy="429670"/>
      </dsp:txXfrm>
    </dsp:sp>
    <dsp:sp modelId="{743AAB8E-6AB8-40FE-B7A1-2CEB12FF8DAC}">
      <dsp:nvSpPr>
        <dsp:cNvPr id="0" name=""/>
        <dsp:cNvSpPr/>
      </dsp:nvSpPr>
      <dsp:spPr>
        <a:xfrm rot="3907178">
          <a:off x="1941196" y="2021892"/>
          <a:ext cx="867847" cy="20214"/>
        </a:xfrm>
        <a:custGeom>
          <a:avLst/>
          <a:gdLst/>
          <a:ahLst/>
          <a:cxnLst/>
          <a:rect l="0" t="0" r="0" b="0"/>
          <a:pathLst>
            <a:path>
              <a:moveTo>
                <a:pt x="0" y="10107"/>
              </a:moveTo>
              <a:lnTo>
                <a:pt x="867847"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53424" y="2010303"/>
        <a:ext cx="43392" cy="43392"/>
      </dsp:txXfrm>
    </dsp:sp>
    <dsp:sp modelId="{0BE82A86-ADA7-430E-BA4F-B7E1C04CF713}">
      <dsp:nvSpPr>
        <dsp:cNvPr id="0" name=""/>
        <dsp:cNvSpPr/>
      </dsp:nvSpPr>
      <dsp:spPr>
        <a:xfrm>
          <a:off x="2557682" y="2197447"/>
          <a:ext cx="2258571"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smtClean="0"/>
            <a:t>Velocidad</a:t>
          </a:r>
          <a:endParaRPr lang="es-ES" sz="1300" b="0" kern="1200"/>
        </a:p>
      </dsp:txBody>
      <dsp:txXfrm>
        <a:off x="2571050" y="2210815"/>
        <a:ext cx="2231835" cy="429670"/>
      </dsp:txXfrm>
    </dsp:sp>
    <dsp:sp modelId="{95B2CD18-9F77-4561-81E9-2D8DE694166C}">
      <dsp:nvSpPr>
        <dsp:cNvPr id="0" name=""/>
        <dsp:cNvSpPr/>
      </dsp:nvSpPr>
      <dsp:spPr>
        <a:xfrm rot="4467012">
          <a:off x="1694109" y="2284326"/>
          <a:ext cx="1362020" cy="20214"/>
        </a:xfrm>
        <a:custGeom>
          <a:avLst/>
          <a:gdLst/>
          <a:ahLst/>
          <a:cxnLst/>
          <a:rect l="0" t="0" r="0" b="0"/>
          <a:pathLst>
            <a:path>
              <a:moveTo>
                <a:pt x="0" y="10107"/>
              </a:moveTo>
              <a:lnTo>
                <a:pt x="1362020"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41069" y="2260383"/>
        <a:ext cx="68101" cy="68101"/>
      </dsp:txXfrm>
    </dsp:sp>
    <dsp:sp modelId="{563714F1-2C52-4D8E-9156-CD11E3A4459A}">
      <dsp:nvSpPr>
        <dsp:cNvPr id="0" name=""/>
        <dsp:cNvSpPr/>
      </dsp:nvSpPr>
      <dsp:spPr>
        <a:xfrm>
          <a:off x="2557682" y="2722314"/>
          <a:ext cx="2258571"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dirty="0" smtClean="0"/>
            <a:t>Botones de Navegación</a:t>
          </a:r>
          <a:endParaRPr lang="es-ES" sz="1300" b="0" kern="1200" dirty="0"/>
        </a:p>
      </dsp:txBody>
      <dsp:txXfrm>
        <a:off x="2571050" y="2735682"/>
        <a:ext cx="2231835" cy="429670"/>
      </dsp:txXfrm>
    </dsp:sp>
    <dsp:sp modelId="{89631208-57AB-4C37-8922-9B2731D9DA86}">
      <dsp:nvSpPr>
        <dsp:cNvPr id="0" name=""/>
        <dsp:cNvSpPr/>
      </dsp:nvSpPr>
      <dsp:spPr>
        <a:xfrm rot="17692822">
          <a:off x="4564893" y="2546759"/>
          <a:ext cx="867847" cy="20214"/>
        </a:xfrm>
        <a:custGeom>
          <a:avLst/>
          <a:gdLst/>
          <a:ahLst/>
          <a:cxnLst/>
          <a:rect l="0" t="0" r="0" b="0"/>
          <a:pathLst>
            <a:path>
              <a:moveTo>
                <a:pt x="0" y="10107"/>
              </a:moveTo>
              <a:lnTo>
                <a:pt x="867847"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977121" y="2535171"/>
        <a:ext cx="43392" cy="43392"/>
      </dsp:txXfrm>
    </dsp:sp>
    <dsp:sp modelId="{8E9D950B-7583-4FE0-B1CA-1DAA5F2ED66C}">
      <dsp:nvSpPr>
        <dsp:cNvPr id="0" name=""/>
        <dsp:cNvSpPr/>
      </dsp:nvSpPr>
      <dsp:spPr>
        <a:xfrm>
          <a:off x="5181379" y="1935013"/>
          <a:ext cx="912812"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dirty="0" smtClean="0"/>
            <a:t>Inicio</a:t>
          </a:r>
          <a:endParaRPr lang="es-ES" sz="1300" b="0" kern="1200" dirty="0"/>
        </a:p>
      </dsp:txBody>
      <dsp:txXfrm>
        <a:off x="5194747" y="1948381"/>
        <a:ext cx="886076" cy="429670"/>
      </dsp:txXfrm>
    </dsp:sp>
    <dsp:sp modelId="{2B0EC7FA-1FED-4BEC-9629-F784F6CE7A6E}">
      <dsp:nvSpPr>
        <dsp:cNvPr id="0" name=""/>
        <dsp:cNvSpPr/>
      </dsp:nvSpPr>
      <dsp:spPr>
        <a:xfrm rot="19457599">
          <a:off x="4773990" y="2809193"/>
          <a:ext cx="449652" cy="20214"/>
        </a:xfrm>
        <a:custGeom>
          <a:avLst/>
          <a:gdLst/>
          <a:ahLst/>
          <a:cxnLst/>
          <a:rect l="0" t="0" r="0" b="0"/>
          <a:pathLst>
            <a:path>
              <a:moveTo>
                <a:pt x="0" y="10107"/>
              </a:moveTo>
              <a:lnTo>
                <a:pt x="449652"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987575" y="2808059"/>
        <a:ext cx="22482" cy="22482"/>
      </dsp:txXfrm>
    </dsp:sp>
    <dsp:sp modelId="{CA36B1FC-01DE-4FB7-88DF-6CE7F7E002DF}">
      <dsp:nvSpPr>
        <dsp:cNvPr id="0" name=""/>
        <dsp:cNvSpPr/>
      </dsp:nvSpPr>
      <dsp:spPr>
        <a:xfrm>
          <a:off x="5181379" y="2459880"/>
          <a:ext cx="912812"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dirty="0" smtClean="0"/>
            <a:t>Guardar Datos</a:t>
          </a:r>
          <a:endParaRPr lang="es-ES" sz="1300" b="0" kern="1200" dirty="0"/>
        </a:p>
      </dsp:txBody>
      <dsp:txXfrm>
        <a:off x="5194747" y="2473248"/>
        <a:ext cx="886076" cy="429670"/>
      </dsp:txXfrm>
    </dsp:sp>
    <dsp:sp modelId="{F1D0DEC5-87FF-4559-8E4E-309D0218CEF1}">
      <dsp:nvSpPr>
        <dsp:cNvPr id="0" name=""/>
        <dsp:cNvSpPr/>
      </dsp:nvSpPr>
      <dsp:spPr>
        <a:xfrm rot="2142401">
          <a:off x="4773990" y="3071626"/>
          <a:ext cx="449652" cy="20214"/>
        </a:xfrm>
        <a:custGeom>
          <a:avLst/>
          <a:gdLst/>
          <a:ahLst/>
          <a:cxnLst/>
          <a:rect l="0" t="0" r="0" b="0"/>
          <a:pathLst>
            <a:path>
              <a:moveTo>
                <a:pt x="0" y="10107"/>
              </a:moveTo>
              <a:lnTo>
                <a:pt x="449652"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987575" y="3070493"/>
        <a:ext cx="22482" cy="22482"/>
      </dsp:txXfrm>
    </dsp:sp>
    <dsp:sp modelId="{5DA0161D-B299-4548-B0C9-BF9B52937F09}">
      <dsp:nvSpPr>
        <dsp:cNvPr id="0" name=""/>
        <dsp:cNvSpPr/>
      </dsp:nvSpPr>
      <dsp:spPr>
        <a:xfrm>
          <a:off x="5181379" y="2984748"/>
          <a:ext cx="912812"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smtClean="0"/>
            <a:t>Limpiar Fichero</a:t>
          </a:r>
          <a:endParaRPr lang="es-ES" sz="1300" b="0" kern="1200"/>
        </a:p>
      </dsp:txBody>
      <dsp:txXfrm>
        <a:off x="5194747" y="2998116"/>
        <a:ext cx="886076" cy="429670"/>
      </dsp:txXfrm>
    </dsp:sp>
    <dsp:sp modelId="{8062A428-50E8-4003-A3D8-7AAC65A2F55A}">
      <dsp:nvSpPr>
        <dsp:cNvPr id="0" name=""/>
        <dsp:cNvSpPr/>
      </dsp:nvSpPr>
      <dsp:spPr>
        <a:xfrm rot="3907178">
          <a:off x="4564893" y="3334060"/>
          <a:ext cx="867847" cy="20214"/>
        </a:xfrm>
        <a:custGeom>
          <a:avLst/>
          <a:gdLst/>
          <a:ahLst/>
          <a:cxnLst/>
          <a:rect l="0" t="0" r="0" b="0"/>
          <a:pathLst>
            <a:path>
              <a:moveTo>
                <a:pt x="0" y="10107"/>
              </a:moveTo>
              <a:lnTo>
                <a:pt x="867847" y="10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977121" y="3322471"/>
        <a:ext cx="43392" cy="43392"/>
      </dsp:txXfrm>
    </dsp:sp>
    <dsp:sp modelId="{0C0C220B-B73D-414D-A3E8-3930900674CB}">
      <dsp:nvSpPr>
        <dsp:cNvPr id="0" name=""/>
        <dsp:cNvSpPr/>
      </dsp:nvSpPr>
      <dsp:spPr>
        <a:xfrm>
          <a:off x="5181379" y="3509615"/>
          <a:ext cx="912812" cy="4564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b="0" kern="1200" dirty="0" smtClean="0"/>
            <a:t>Salir</a:t>
          </a:r>
          <a:endParaRPr lang="es-ES" sz="1300" b="0" kern="1200" dirty="0"/>
        </a:p>
      </dsp:txBody>
      <dsp:txXfrm>
        <a:off x="5194747" y="3522983"/>
        <a:ext cx="886076" cy="4296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747064" y="580583"/>
          <a:ext cx="5327497" cy="11610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1547"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Implementación del Sistema de Adquisición de Datos</a:t>
          </a:r>
          <a:endParaRPr lang="es-EC" sz="2600" kern="1200" dirty="0"/>
        </a:p>
      </dsp:txBody>
      <dsp:txXfrm>
        <a:off x="747064" y="580583"/>
        <a:ext cx="5327497" cy="1161003"/>
      </dsp:txXfrm>
    </dsp:sp>
    <dsp:sp modelId="{A57AB8D8-5BE6-4F23-9AD7-C2622EF0E572}">
      <dsp:nvSpPr>
        <dsp:cNvPr id="0" name=""/>
        <dsp:cNvSpPr/>
      </dsp:nvSpPr>
      <dsp:spPr>
        <a:xfrm>
          <a:off x="21437" y="435457"/>
          <a:ext cx="1451254" cy="145125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727D141-8FCA-499D-8D91-F67840CAB16B}">
      <dsp:nvSpPr>
        <dsp:cNvPr id="0" name=""/>
        <dsp:cNvSpPr/>
      </dsp:nvSpPr>
      <dsp:spPr>
        <a:xfrm>
          <a:off x="747064" y="2322413"/>
          <a:ext cx="5327497" cy="11610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1547"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Implementación de la Interfaz Humano-Máquina</a:t>
          </a:r>
          <a:endParaRPr lang="es-EC" sz="2600" kern="1200" dirty="0"/>
        </a:p>
      </dsp:txBody>
      <dsp:txXfrm>
        <a:off x="747064" y="2322413"/>
        <a:ext cx="5327497" cy="1161003"/>
      </dsp:txXfrm>
    </dsp:sp>
    <dsp:sp modelId="{7E834487-7A5D-42DA-BECB-F946460CACE2}">
      <dsp:nvSpPr>
        <dsp:cNvPr id="0" name=""/>
        <dsp:cNvSpPr/>
      </dsp:nvSpPr>
      <dsp:spPr>
        <a:xfrm>
          <a:off x="21437" y="2177288"/>
          <a:ext cx="1451254" cy="145125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460128" y="312440"/>
          <a:ext cx="5580684" cy="62520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6257"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Resultados de pruebas con motor Villers F15 a gasolina</a:t>
          </a:r>
          <a:endParaRPr lang="es-EC" sz="2600" kern="1200" dirty="0"/>
        </a:p>
      </dsp:txBody>
      <dsp:txXfrm>
        <a:off x="460128" y="312440"/>
        <a:ext cx="5580684" cy="625205"/>
      </dsp:txXfrm>
    </dsp:sp>
    <dsp:sp modelId="{A57AB8D8-5BE6-4F23-9AD7-C2622EF0E572}">
      <dsp:nvSpPr>
        <dsp:cNvPr id="0" name=""/>
        <dsp:cNvSpPr/>
      </dsp:nvSpPr>
      <dsp:spPr>
        <a:xfrm>
          <a:off x="69375" y="234289"/>
          <a:ext cx="781507" cy="781507"/>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727D141-8FCA-499D-8D91-F67840CAB16B}">
      <dsp:nvSpPr>
        <dsp:cNvPr id="0" name=""/>
        <dsp:cNvSpPr/>
      </dsp:nvSpPr>
      <dsp:spPr>
        <a:xfrm>
          <a:off x="818573" y="1250411"/>
          <a:ext cx="5222240" cy="62520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6257"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Resultados de pruebas con motor Petter W1 a diésel</a:t>
          </a:r>
          <a:endParaRPr lang="es-EC" sz="2600" kern="1200" dirty="0"/>
        </a:p>
      </dsp:txBody>
      <dsp:txXfrm>
        <a:off x="818573" y="1250411"/>
        <a:ext cx="5222240" cy="625205"/>
      </dsp:txXfrm>
    </dsp:sp>
    <dsp:sp modelId="{7E834487-7A5D-42DA-BECB-F946460CACE2}">
      <dsp:nvSpPr>
        <dsp:cNvPr id="0" name=""/>
        <dsp:cNvSpPr/>
      </dsp:nvSpPr>
      <dsp:spPr>
        <a:xfrm>
          <a:off x="427819" y="1172260"/>
          <a:ext cx="781507" cy="781507"/>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110C666-A28B-4F10-944C-7F57FC822821}">
      <dsp:nvSpPr>
        <dsp:cNvPr id="0" name=""/>
        <dsp:cNvSpPr/>
      </dsp:nvSpPr>
      <dsp:spPr>
        <a:xfrm>
          <a:off x="818573" y="2188382"/>
          <a:ext cx="5222240" cy="62520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6257" tIns="66040" rIns="66040" bIns="66040" numCol="1" spcCol="1270" anchor="ctr" anchorCtr="0">
          <a:noAutofit/>
        </a:bodyPr>
        <a:lstStyle/>
        <a:p>
          <a:pPr lvl="0" algn="l" defTabSz="1155700">
            <a:lnSpc>
              <a:spcPct val="90000"/>
            </a:lnSpc>
            <a:spcBef>
              <a:spcPct val="0"/>
            </a:spcBef>
            <a:spcAft>
              <a:spcPct val="35000"/>
            </a:spcAft>
          </a:pPr>
          <a:r>
            <a:rPr lang="es-ES" sz="2600" kern="1200" smtClean="0"/>
            <a:t>Análisis de Resultados</a:t>
          </a:r>
          <a:endParaRPr lang="es-EC" sz="2600" kern="1200" dirty="0"/>
        </a:p>
      </dsp:txBody>
      <dsp:txXfrm>
        <a:off x="818573" y="2188382"/>
        <a:ext cx="5222240" cy="625205"/>
      </dsp:txXfrm>
    </dsp:sp>
    <dsp:sp modelId="{0416DBE7-DEFE-42DA-ABAF-7BE12155DFA6}">
      <dsp:nvSpPr>
        <dsp:cNvPr id="0" name=""/>
        <dsp:cNvSpPr/>
      </dsp:nvSpPr>
      <dsp:spPr>
        <a:xfrm>
          <a:off x="427819" y="2110232"/>
          <a:ext cx="781507" cy="781507"/>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5F27E20-E7B4-4CFA-AC1F-5D8773ED64D9}">
      <dsp:nvSpPr>
        <dsp:cNvPr id="0" name=""/>
        <dsp:cNvSpPr/>
      </dsp:nvSpPr>
      <dsp:spPr>
        <a:xfrm>
          <a:off x="460128" y="3126353"/>
          <a:ext cx="5580684" cy="62520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625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Curvas de desempeño</a:t>
          </a:r>
          <a:endParaRPr lang="es-EC" sz="2600" kern="1200" dirty="0"/>
        </a:p>
      </dsp:txBody>
      <dsp:txXfrm>
        <a:off x="460128" y="3126353"/>
        <a:ext cx="5580684" cy="625205"/>
      </dsp:txXfrm>
    </dsp:sp>
    <dsp:sp modelId="{14B3B907-55F3-4F6D-B1AC-7946DD757423}">
      <dsp:nvSpPr>
        <dsp:cNvPr id="0" name=""/>
        <dsp:cNvSpPr/>
      </dsp:nvSpPr>
      <dsp:spPr>
        <a:xfrm>
          <a:off x="69375" y="3048203"/>
          <a:ext cx="781507" cy="781507"/>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s-ES" sz="2400" b="1" kern="1200" dirty="0" smtClean="0"/>
            <a:t>Gráfica Torque vs. Velocidad</a:t>
          </a:r>
          <a:endParaRPr lang="es-EC" sz="2400" b="1" kern="1200" dirty="0"/>
        </a:p>
      </dsp:txBody>
      <dsp:txXfrm>
        <a:off x="508240" y="4024999"/>
        <a:ext cx="4579389" cy="419333"/>
      </dsp:txXfrm>
    </dsp:sp>
    <dsp:sp modelId="{8033C74B-F9AF-439C-84AB-F67E03B5D406}">
      <dsp:nvSpPr>
        <dsp:cNvPr id="0" name=""/>
        <dsp:cNvSpPr/>
      </dsp:nvSpPr>
      <dsp:spPr>
        <a:xfrm>
          <a:off x="5480607" y="803587"/>
          <a:ext cx="2269645"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111250">
            <a:lnSpc>
              <a:spcPct val="90000"/>
            </a:lnSpc>
            <a:spcBef>
              <a:spcPct val="0"/>
            </a:spcBef>
            <a:spcAft>
              <a:spcPct val="35000"/>
            </a:spcAft>
          </a:pPr>
          <a:r>
            <a:rPr lang="es-ES" sz="2500" b="1" kern="1200" dirty="0" smtClean="0"/>
            <a:t>Punto máximo</a:t>
          </a:r>
          <a:r>
            <a:rPr lang="es-ES" sz="2500" kern="1200" dirty="0" smtClean="0"/>
            <a:t>: 2300 RPM.</a:t>
          </a:r>
          <a:endParaRPr lang="es-EC" sz="2500" b="0" kern="1200" dirty="0"/>
        </a:p>
        <a:p>
          <a:pPr lvl="0" algn="l" defTabSz="1111250">
            <a:lnSpc>
              <a:spcPct val="90000"/>
            </a:lnSpc>
            <a:spcBef>
              <a:spcPct val="0"/>
            </a:spcBef>
            <a:spcAft>
              <a:spcPct val="35000"/>
            </a:spcAft>
          </a:pPr>
          <a:r>
            <a:rPr lang="es-EC" sz="2500" b="0" kern="1200" dirty="0" smtClean="0"/>
            <a:t>- Resortes de válvulas entran en resonancia.</a:t>
          </a:r>
          <a:endParaRPr lang="es-EC" sz="2500" b="0" kern="1200" dirty="0"/>
        </a:p>
        <a:p>
          <a:pPr lvl="0" algn="l" defTabSz="1111250">
            <a:lnSpc>
              <a:spcPct val="90000"/>
            </a:lnSpc>
            <a:spcBef>
              <a:spcPct val="0"/>
            </a:spcBef>
            <a:spcAft>
              <a:spcPct val="35000"/>
            </a:spcAft>
          </a:pPr>
          <a:r>
            <a:rPr lang="es-ES" sz="2500" kern="1200" dirty="0" smtClean="0"/>
            <a:t>- Fallo en válvulas de admisión y escape.</a:t>
          </a:r>
          <a:endParaRPr lang="es-EC" sz="2500" b="0" kern="1200" dirty="0"/>
        </a:p>
      </dsp:txBody>
      <dsp:txXfrm>
        <a:off x="5480607" y="803587"/>
        <a:ext cx="2269645" cy="353268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dirty="0" smtClean="0"/>
            <a:t>Gráfica Potencia al freno vs. 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S" sz="2400" b="1" kern="1200" dirty="0" smtClean="0"/>
            <a:t>Punto máximo</a:t>
          </a:r>
          <a:r>
            <a:rPr lang="es-ES" sz="2400" kern="1200" dirty="0" smtClean="0"/>
            <a:t>: 3000 RPM.</a:t>
          </a:r>
          <a:endParaRPr lang="es-EC" sz="2400" b="0" kern="1200" dirty="0"/>
        </a:p>
        <a:p>
          <a:pPr lvl="0" algn="l" defTabSz="1066800">
            <a:lnSpc>
              <a:spcPct val="90000"/>
            </a:lnSpc>
            <a:spcBef>
              <a:spcPct val="0"/>
            </a:spcBef>
            <a:spcAft>
              <a:spcPct val="35000"/>
            </a:spcAft>
          </a:pPr>
          <a:r>
            <a:rPr lang="es-EC" sz="2400" b="0" kern="1200" dirty="0" smtClean="0"/>
            <a:t>- P</a:t>
          </a:r>
          <a:r>
            <a:rPr lang="es-ES" sz="2400" kern="1200" dirty="0" err="1" smtClean="0"/>
            <a:t>otencia</a:t>
          </a:r>
          <a:r>
            <a:rPr lang="es-ES" sz="2400" kern="1200" dirty="0" smtClean="0"/>
            <a:t>  en función del torque y la velocidad.</a:t>
          </a:r>
        </a:p>
        <a:p>
          <a:pPr lvl="0" algn="l" defTabSz="1066800">
            <a:lnSpc>
              <a:spcPct val="90000"/>
            </a:lnSpc>
            <a:spcBef>
              <a:spcPct val="0"/>
            </a:spcBef>
            <a:spcAft>
              <a:spcPct val="35000"/>
            </a:spcAft>
          </a:pPr>
          <a:r>
            <a:rPr lang="es-ES" sz="2400" b="0" kern="1200" dirty="0" smtClean="0"/>
            <a:t>- Potencia disminuye por mismas causas que </a:t>
          </a:r>
          <a:r>
            <a:rPr lang="es-ES" sz="2400" b="0" kern="1200" dirty="0" err="1" smtClean="0"/>
            <a:t>Tq</a:t>
          </a:r>
          <a:r>
            <a:rPr lang="es-ES" sz="2400" b="0" kern="1200" dirty="0" smtClean="0"/>
            <a:t>.</a:t>
          </a:r>
          <a:endParaRPr lang="es-EC" sz="2400" b="0" kern="1200" dirty="0"/>
        </a:p>
      </dsp:txBody>
      <dsp:txXfrm>
        <a:off x="5309975" y="803587"/>
        <a:ext cx="2610908" cy="353268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consumo combustible vs Velocidad</a:t>
          </a:r>
          <a:endParaRPr lang="es-EC" sz="18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endParaRPr lang="es-EC" sz="2400" b="0" kern="1200" dirty="0" smtClean="0"/>
        </a:p>
        <a:p>
          <a:pPr lvl="0" algn="l" defTabSz="1066800">
            <a:lnSpc>
              <a:spcPct val="90000"/>
            </a:lnSpc>
            <a:spcBef>
              <a:spcPct val="0"/>
            </a:spcBef>
            <a:spcAft>
              <a:spcPct val="35000"/>
            </a:spcAft>
          </a:pPr>
          <a:r>
            <a:rPr lang="es-EC" sz="2400" b="0" kern="1200" smtClean="0"/>
            <a:t>- C</a:t>
          </a:r>
          <a:r>
            <a:rPr lang="es-ES" sz="2400" kern="1200" smtClean="0"/>
            <a:t>uanto combustible ingresa al cilindro del motor.</a:t>
          </a:r>
        </a:p>
        <a:p>
          <a:pPr lvl="0" algn="just" defTabSz="1066800">
            <a:lnSpc>
              <a:spcPct val="90000"/>
            </a:lnSpc>
            <a:spcBef>
              <a:spcPct val="0"/>
            </a:spcBef>
            <a:spcAft>
              <a:spcPct val="35000"/>
            </a:spcAft>
          </a:pPr>
          <a:r>
            <a:rPr lang="es-ES" sz="2400" b="0" kern="1200" smtClean="0"/>
            <a:t>- N</a:t>
          </a:r>
          <a:r>
            <a:rPr lang="es-ES" sz="2400" kern="1200" smtClean="0"/>
            <a:t>o indica cuanta gasolina ingresada es aprovechada para generar trabajo útil.</a:t>
          </a:r>
          <a:endParaRPr lang="es-EC" sz="2400" b="0" kern="1200" dirty="0"/>
        </a:p>
      </dsp:txBody>
      <dsp:txXfrm>
        <a:off x="5309975" y="803587"/>
        <a:ext cx="2610908" cy="353268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smtClean="0"/>
            <a:t>Gráfica CECF vs </a:t>
          </a:r>
          <a:r>
            <a:rPr lang="es-ES" sz="2000" b="1" kern="1200" dirty="0" smtClean="0"/>
            <a:t>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S" sz="2400" b="1" kern="1200" dirty="0" smtClean="0"/>
            <a:t>Punto mínimo</a:t>
          </a:r>
          <a:r>
            <a:rPr lang="es-ES" sz="2400" kern="1200" dirty="0" smtClean="0"/>
            <a:t>: </a:t>
          </a:r>
          <a:endParaRPr lang="es-EC" sz="2400" b="0" kern="1200" dirty="0" smtClean="0"/>
        </a:p>
        <a:p>
          <a:pPr lvl="0" algn="l" defTabSz="1066800">
            <a:lnSpc>
              <a:spcPct val="90000"/>
            </a:lnSpc>
            <a:spcBef>
              <a:spcPct val="0"/>
            </a:spcBef>
            <a:spcAft>
              <a:spcPct val="35000"/>
            </a:spcAft>
          </a:pPr>
          <a:r>
            <a:rPr lang="es-ES" sz="2400" kern="1200" dirty="0" smtClean="0"/>
            <a:t>2300 RPM</a:t>
          </a:r>
          <a:endParaRPr lang="es-EC" sz="2400" b="0" kern="1200" dirty="0" smtClean="0"/>
        </a:p>
        <a:p>
          <a:pPr lvl="0" algn="l" defTabSz="1066800">
            <a:lnSpc>
              <a:spcPct val="90000"/>
            </a:lnSpc>
            <a:spcBef>
              <a:spcPct val="0"/>
            </a:spcBef>
            <a:spcAft>
              <a:spcPct val="35000"/>
            </a:spcAft>
          </a:pPr>
          <a:r>
            <a:rPr lang="es-EC" sz="2400" b="0" kern="1200" dirty="0" smtClean="0"/>
            <a:t>- C</a:t>
          </a:r>
          <a:r>
            <a:rPr lang="es-ES" sz="2400" kern="1200" dirty="0" err="1" smtClean="0"/>
            <a:t>uanto</a:t>
          </a:r>
          <a:r>
            <a:rPr lang="es-ES" sz="2400" kern="1200" dirty="0" smtClean="0"/>
            <a:t> del combustible ingresado es aprovechado para generar trabajo útil</a:t>
          </a:r>
          <a:endParaRPr lang="es-EC" sz="2400" b="0" kern="1200" dirty="0"/>
        </a:p>
      </dsp:txBody>
      <dsp:txXfrm>
        <a:off x="5309975" y="803587"/>
        <a:ext cx="2610908" cy="353268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dirty="0" smtClean="0"/>
            <a:t>Gráfica Eficiencia térmica vs 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C" sz="2000" b="0" kern="1200" dirty="0" smtClean="0"/>
            <a:t>2600 RPM.</a:t>
          </a:r>
        </a:p>
        <a:p>
          <a:pPr lvl="0" algn="l" defTabSz="889000">
            <a:lnSpc>
              <a:spcPct val="90000"/>
            </a:lnSpc>
            <a:spcBef>
              <a:spcPct val="0"/>
            </a:spcBef>
            <a:spcAft>
              <a:spcPct val="35000"/>
            </a:spcAft>
          </a:pPr>
          <a:r>
            <a:rPr lang="es-EC" sz="2000" b="0" kern="1200" dirty="0" smtClean="0"/>
            <a:t>- G</a:t>
          </a:r>
          <a:r>
            <a:rPr lang="es-ES" sz="2000" kern="1200" dirty="0" err="1" smtClean="0"/>
            <a:t>rado</a:t>
          </a:r>
          <a:r>
            <a:rPr lang="es-ES" sz="2000" kern="1200" dirty="0" smtClean="0"/>
            <a:t> de aprovechamiento de energía térmica liberada al realizarse la combustión.</a:t>
          </a:r>
        </a:p>
        <a:p>
          <a:pPr lvl="0" algn="l" defTabSz="889000">
            <a:lnSpc>
              <a:spcPct val="90000"/>
            </a:lnSpc>
            <a:spcBef>
              <a:spcPct val="0"/>
            </a:spcBef>
            <a:spcAft>
              <a:spcPct val="35000"/>
            </a:spcAft>
          </a:pPr>
          <a:r>
            <a:rPr lang="es-ES" sz="2000" kern="1200" dirty="0" smtClean="0"/>
            <a:t>- Menos perdidas por rozamiento, por radiación de energía al medio ambiente.</a:t>
          </a:r>
        </a:p>
        <a:p>
          <a:pPr lvl="0" algn="l" defTabSz="889000">
            <a:lnSpc>
              <a:spcPct val="90000"/>
            </a:lnSpc>
            <a:spcBef>
              <a:spcPct val="0"/>
            </a:spcBef>
            <a:spcAft>
              <a:spcPct val="35000"/>
            </a:spcAft>
          </a:pPr>
          <a:endParaRPr lang="es-EC" sz="2000" b="0" kern="1200" dirty="0"/>
        </a:p>
      </dsp:txBody>
      <dsp:txXfrm>
        <a:off x="5309975" y="803587"/>
        <a:ext cx="2610908" cy="353268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918870"/>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918870"/>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142612"/>
          <a:ext cx="5430218" cy="395596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022036"/>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Eficiencia volumétrica vs Velocidad</a:t>
          </a:r>
          <a:endParaRPr lang="es-EC" sz="1800" b="1" kern="1200" dirty="0"/>
        </a:p>
      </dsp:txBody>
      <dsp:txXfrm>
        <a:off x="789659" y="4022036"/>
        <a:ext cx="4411297" cy="403941"/>
      </dsp:txXfrm>
    </dsp:sp>
    <dsp:sp modelId="{8033C74B-F9AF-439C-84AB-F67E03B5D406}">
      <dsp:nvSpPr>
        <dsp:cNvPr id="0" name=""/>
        <dsp:cNvSpPr/>
      </dsp:nvSpPr>
      <dsp:spPr>
        <a:xfrm>
          <a:off x="5415140" y="918870"/>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C" sz="2000" b="0" kern="1200" dirty="0" smtClean="0"/>
            <a:t>50%.</a:t>
          </a:r>
        </a:p>
        <a:p>
          <a:pPr lvl="0" algn="l" defTabSz="889000">
            <a:lnSpc>
              <a:spcPct val="90000"/>
            </a:lnSpc>
            <a:spcBef>
              <a:spcPct val="0"/>
            </a:spcBef>
            <a:spcAft>
              <a:spcPct val="35000"/>
            </a:spcAft>
          </a:pPr>
          <a:r>
            <a:rPr lang="es-EC" sz="2000" b="0" kern="1200" dirty="0" smtClean="0"/>
            <a:t>- C</a:t>
          </a:r>
          <a:r>
            <a:rPr lang="es-ES" sz="2000" kern="1200" dirty="0" smtClean="0"/>
            <a:t>ilindro con volumen máximo para ser llenado de mezcla aire-combustible (100%).</a:t>
          </a:r>
        </a:p>
        <a:p>
          <a:pPr lvl="0" algn="l" defTabSz="889000">
            <a:lnSpc>
              <a:spcPct val="90000"/>
            </a:lnSpc>
            <a:spcBef>
              <a:spcPct val="0"/>
            </a:spcBef>
            <a:spcAft>
              <a:spcPct val="35000"/>
            </a:spcAft>
          </a:pPr>
          <a:r>
            <a:rPr lang="es-ES" sz="2000" kern="1200" dirty="0" smtClean="0"/>
            <a:t>- Presión atmosférica, sistema de distribución, grado de desgaste del pistón.</a:t>
          </a:r>
          <a:endParaRPr lang="es-EC" sz="2000" b="0" kern="1200" dirty="0"/>
        </a:p>
      </dsp:txBody>
      <dsp:txXfrm>
        <a:off x="5415140" y="918870"/>
        <a:ext cx="2515071" cy="3403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44801-B9CB-46A0-B71E-5B4741270FD5}">
      <dsp:nvSpPr>
        <dsp:cNvPr id="0" name=""/>
        <dsp:cNvSpPr/>
      </dsp:nvSpPr>
      <dsp:spPr>
        <a:xfrm>
          <a:off x="0" y="28632"/>
          <a:ext cx="5928320" cy="1175264"/>
        </a:xfrm>
        <a:prstGeom prst="roundRect">
          <a:avLst/>
        </a:prstGeom>
        <a:gradFill rotWithShape="0">
          <a:gsLst>
            <a:gs pos="0">
              <a:schemeClr val="accent5">
                <a:shade val="50000"/>
                <a:hueOff val="0"/>
                <a:satOff val="0"/>
                <a:lumOff val="0"/>
                <a:alphaOff val="0"/>
                <a:tint val="50000"/>
                <a:satMod val="300000"/>
              </a:schemeClr>
            </a:gs>
            <a:gs pos="35000">
              <a:schemeClr val="accent5">
                <a:shade val="50000"/>
                <a:hueOff val="0"/>
                <a:satOff val="0"/>
                <a:lumOff val="0"/>
                <a:alphaOff val="0"/>
                <a:tint val="37000"/>
                <a:satMod val="300000"/>
              </a:schemeClr>
            </a:gs>
            <a:gs pos="100000">
              <a:schemeClr val="accent5">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s-ES" sz="4900" kern="1200" dirty="0" smtClean="0"/>
            <a:t>35 Años de edad</a:t>
          </a:r>
          <a:endParaRPr lang="es-ES" sz="4900" kern="1200" dirty="0"/>
        </a:p>
      </dsp:txBody>
      <dsp:txXfrm>
        <a:off x="57372" y="86004"/>
        <a:ext cx="5813576" cy="1060520"/>
      </dsp:txXfrm>
    </dsp:sp>
    <dsp:sp modelId="{B0554DAE-F1ED-4714-97AC-B3FBA33F4492}">
      <dsp:nvSpPr>
        <dsp:cNvPr id="0" name=""/>
        <dsp:cNvSpPr/>
      </dsp:nvSpPr>
      <dsp:spPr>
        <a:xfrm>
          <a:off x="0" y="1345017"/>
          <a:ext cx="5928320" cy="1175264"/>
        </a:xfrm>
        <a:prstGeom prst="roundRect">
          <a:avLst/>
        </a:prstGeom>
        <a:gradFill rotWithShape="0">
          <a:gsLst>
            <a:gs pos="0">
              <a:schemeClr val="accent5">
                <a:shade val="50000"/>
                <a:hueOff val="168648"/>
                <a:satOff val="-3730"/>
                <a:lumOff val="27991"/>
                <a:alphaOff val="0"/>
                <a:tint val="50000"/>
                <a:satMod val="300000"/>
              </a:schemeClr>
            </a:gs>
            <a:gs pos="35000">
              <a:schemeClr val="accent5">
                <a:shade val="50000"/>
                <a:hueOff val="168648"/>
                <a:satOff val="-3730"/>
                <a:lumOff val="27991"/>
                <a:alphaOff val="0"/>
                <a:tint val="37000"/>
                <a:satMod val="300000"/>
              </a:schemeClr>
            </a:gs>
            <a:gs pos="100000">
              <a:schemeClr val="accent5">
                <a:shade val="50000"/>
                <a:hueOff val="168648"/>
                <a:satOff val="-3730"/>
                <a:lumOff val="279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s-ES" sz="4900" kern="1200" dirty="0" smtClean="0"/>
            <a:t>Obsoleto</a:t>
          </a:r>
          <a:endParaRPr lang="es-ES" sz="4900" kern="1200" dirty="0"/>
        </a:p>
      </dsp:txBody>
      <dsp:txXfrm>
        <a:off x="57372" y="1402389"/>
        <a:ext cx="5813576" cy="1060520"/>
      </dsp:txXfrm>
    </dsp:sp>
    <dsp:sp modelId="{7CC46440-283E-4601-B89C-451079807E5B}">
      <dsp:nvSpPr>
        <dsp:cNvPr id="0" name=""/>
        <dsp:cNvSpPr/>
      </dsp:nvSpPr>
      <dsp:spPr>
        <a:xfrm>
          <a:off x="0" y="2661401"/>
          <a:ext cx="5928320" cy="1175264"/>
        </a:xfrm>
        <a:prstGeom prst="roundRect">
          <a:avLst/>
        </a:prstGeom>
        <a:gradFill rotWithShape="0">
          <a:gsLst>
            <a:gs pos="0">
              <a:schemeClr val="accent5">
                <a:shade val="50000"/>
                <a:hueOff val="168648"/>
                <a:satOff val="-3730"/>
                <a:lumOff val="27991"/>
                <a:alphaOff val="0"/>
                <a:tint val="50000"/>
                <a:satMod val="300000"/>
              </a:schemeClr>
            </a:gs>
            <a:gs pos="35000">
              <a:schemeClr val="accent5">
                <a:shade val="50000"/>
                <a:hueOff val="168648"/>
                <a:satOff val="-3730"/>
                <a:lumOff val="27991"/>
                <a:alphaOff val="0"/>
                <a:tint val="37000"/>
                <a:satMod val="300000"/>
              </a:schemeClr>
            </a:gs>
            <a:gs pos="100000">
              <a:schemeClr val="accent5">
                <a:shade val="50000"/>
                <a:hueOff val="168648"/>
                <a:satOff val="-3730"/>
                <a:lumOff val="279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s-ES" sz="4900" kern="1200" dirty="0" smtClean="0"/>
            <a:t>Avances tecnológicos</a:t>
          </a:r>
          <a:endParaRPr lang="es-ES" sz="4900" kern="1200" dirty="0"/>
        </a:p>
      </dsp:txBody>
      <dsp:txXfrm>
        <a:off x="57372" y="2718773"/>
        <a:ext cx="5813576" cy="10605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Temperatura gases escape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C" sz="2000" b="0" kern="1200" dirty="0" smtClean="0"/>
            <a:t>2800 RPM</a:t>
          </a:r>
        </a:p>
        <a:p>
          <a:pPr lvl="0" algn="l" defTabSz="889000">
            <a:lnSpc>
              <a:spcPct val="90000"/>
            </a:lnSpc>
            <a:spcBef>
              <a:spcPct val="0"/>
            </a:spcBef>
            <a:spcAft>
              <a:spcPct val="35000"/>
            </a:spcAft>
          </a:pPr>
          <a:r>
            <a:rPr lang="es-EC" sz="2000" b="0" kern="1200" dirty="0" smtClean="0"/>
            <a:t>- T</a:t>
          </a:r>
          <a:r>
            <a:rPr lang="es-ES" sz="2000" kern="1200" dirty="0" smtClean="0"/>
            <a:t>emperatura de gases de escape aumenta conforme aumenta la velocidad del motor.</a:t>
          </a:r>
          <a:endParaRPr lang="es-EC" sz="2000" b="0" kern="1200" dirty="0"/>
        </a:p>
      </dsp:txBody>
      <dsp:txXfrm>
        <a:off x="5415140" y="890816"/>
        <a:ext cx="2515071" cy="340301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PMEF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C" sz="2000" b="0" kern="1200" dirty="0" smtClean="0"/>
            <a:t>2400 RPM</a:t>
          </a:r>
        </a:p>
        <a:p>
          <a:pPr lvl="0" algn="l" defTabSz="889000">
            <a:lnSpc>
              <a:spcPct val="90000"/>
            </a:lnSpc>
            <a:spcBef>
              <a:spcPct val="0"/>
            </a:spcBef>
            <a:spcAft>
              <a:spcPct val="35000"/>
            </a:spcAft>
          </a:pPr>
          <a:r>
            <a:rPr lang="es-EC" sz="2000" b="0" kern="1200" dirty="0" smtClean="0"/>
            <a:t>- A</a:t>
          </a:r>
          <a:r>
            <a:rPr lang="es-ES" sz="2000" kern="1200" dirty="0" err="1" smtClean="0"/>
            <a:t>umenta</a:t>
          </a:r>
          <a:r>
            <a:rPr lang="es-ES" sz="2000" kern="1200" dirty="0" smtClean="0"/>
            <a:t> conforme aumenta la velocidad.</a:t>
          </a:r>
          <a:endParaRPr lang="es-EC" sz="2000" b="0" kern="1200" dirty="0"/>
        </a:p>
      </dsp:txBody>
      <dsp:txXfrm>
        <a:off x="5415140" y="890816"/>
        <a:ext cx="2515071" cy="340301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A/C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C" sz="2000" b="0" kern="1200" dirty="0" smtClean="0"/>
            <a:t>2400 RPM</a:t>
          </a:r>
        </a:p>
        <a:p>
          <a:pPr lvl="0" algn="l" defTabSz="889000">
            <a:lnSpc>
              <a:spcPct val="90000"/>
            </a:lnSpc>
            <a:spcBef>
              <a:spcPct val="0"/>
            </a:spcBef>
            <a:spcAft>
              <a:spcPct val="35000"/>
            </a:spcAft>
          </a:pPr>
          <a:r>
            <a:rPr lang="es-EC" sz="2000" b="0" kern="1200" dirty="0" smtClean="0"/>
            <a:t>- </a:t>
          </a:r>
          <a:r>
            <a:rPr lang="en-US" sz="2000" b="0" kern="1200" dirty="0" smtClean="0"/>
            <a:t>#</a:t>
          </a:r>
          <a:r>
            <a:rPr lang="es-ES" sz="2000" b="0" kern="1200" dirty="0" smtClean="0"/>
            <a:t> u</a:t>
          </a:r>
          <a:r>
            <a:rPr lang="es-ES" sz="2000" kern="1200" dirty="0" smtClean="0"/>
            <a:t>nidades de aire ingresan al motor por cada unidad de combustible</a:t>
          </a:r>
          <a:endParaRPr lang="es-EC" sz="2000" b="0" kern="1200" dirty="0"/>
        </a:p>
      </dsp:txBody>
      <dsp:txXfrm>
        <a:off x="5415140" y="890816"/>
        <a:ext cx="2515071" cy="340301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Torque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S" sz="2000" kern="1200" dirty="0" smtClean="0"/>
            <a:t>1800 RPM</a:t>
          </a:r>
        </a:p>
        <a:p>
          <a:pPr lvl="0" algn="l" defTabSz="889000">
            <a:lnSpc>
              <a:spcPct val="90000"/>
            </a:lnSpc>
            <a:spcBef>
              <a:spcPct val="0"/>
            </a:spcBef>
            <a:spcAft>
              <a:spcPct val="35000"/>
            </a:spcAft>
          </a:pPr>
          <a:r>
            <a:rPr lang="es-EC" sz="2000" b="0" kern="1200" dirty="0" smtClean="0"/>
            <a:t>- T</a:t>
          </a:r>
          <a:r>
            <a:rPr lang="es-ES" sz="2000" b="0" kern="1200" dirty="0" err="1" smtClean="0"/>
            <a:t>orque</a:t>
          </a:r>
          <a:r>
            <a:rPr lang="es-ES" sz="2000" b="0" kern="1200" dirty="0" smtClean="0"/>
            <a:t> disminuye conforme aumenta la velocidad</a:t>
          </a:r>
        </a:p>
        <a:p>
          <a:pPr lvl="0" algn="l" defTabSz="889000">
            <a:lnSpc>
              <a:spcPct val="90000"/>
            </a:lnSpc>
            <a:spcBef>
              <a:spcPct val="0"/>
            </a:spcBef>
            <a:spcAft>
              <a:spcPct val="35000"/>
            </a:spcAft>
          </a:pPr>
          <a:r>
            <a:rPr lang="es-ES" sz="2000" b="0" kern="1200" dirty="0" smtClean="0"/>
            <a:t>- Mayor velocidad, menos carga sobre el motor</a:t>
          </a:r>
          <a:endParaRPr lang="es-EC" sz="2000" b="0" kern="1200" dirty="0"/>
        </a:p>
      </dsp:txBody>
      <dsp:txXfrm>
        <a:off x="5415140" y="890816"/>
        <a:ext cx="2515071" cy="340301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dirty="0" smtClean="0"/>
            <a:t>Gráfica Potencia al freno vs. 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S" sz="2400" b="1" kern="1200" dirty="0" smtClean="0"/>
            <a:t>Punto máximo</a:t>
          </a:r>
          <a:r>
            <a:rPr lang="es-ES" sz="2400" kern="1200" dirty="0" smtClean="0"/>
            <a:t>: 2400 RPM.</a:t>
          </a:r>
          <a:endParaRPr lang="es-EC" sz="2400" b="0" kern="1200" dirty="0"/>
        </a:p>
        <a:p>
          <a:pPr lvl="0" algn="l" defTabSz="1066800">
            <a:lnSpc>
              <a:spcPct val="90000"/>
            </a:lnSpc>
            <a:spcBef>
              <a:spcPct val="0"/>
            </a:spcBef>
            <a:spcAft>
              <a:spcPct val="35000"/>
            </a:spcAft>
          </a:pPr>
          <a:r>
            <a:rPr lang="es-EC" sz="2400" b="0" kern="1200" dirty="0" smtClean="0"/>
            <a:t>- P</a:t>
          </a:r>
          <a:r>
            <a:rPr lang="es-ES" sz="2400" kern="1200" dirty="0" err="1" smtClean="0"/>
            <a:t>otencia</a:t>
          </a:r>
          <a:r>
            <a:rPr lang="es-ES" sz="2400" kern="1200" dirty="0" smtClean="0"/>
            <a:t>  en función del torque y la velocidad.</a:t>
          </a:r>
        </a:p>
        <a:p>
          <a:pPr lvl="0" algn="l" defTabSz="1066800">
            <a:lnSpc>
              <a:spcPct val="90000"/>
            </a:lnSpc>
            <a:spcBef>
              <a:spcPct val="0"/>
            </a:spcBef>
            <a:spcAft>
              <a:spcPct val="35000"/>
            </a:spcAft>
          </a:pPr>
          <a:r>
            <a:rPr lang="es-ES" sz="2400" b="0" kern="1200" dirty="0" smtClean="0"/>
            <a:t>- Potencia disminuye por mismas causas que </a:t>
          </a:r>
          <a:r>
            <a:rPr lang="es-ES" sz="2400" b="0" kern="1200" dirty="0" err="1" smtClean="0"/>
            <a:t>Tq</a:t>
          </a:r>
          <a:r>
            <a:rPr lang="es-ES" sz="2400" b="0" kern="1200" dirty="0" smtClean="0"/>
            <a:t>.</a:t>
          </a:r>
          <a:endParaRPr lang="es-EC" sz="2400" b="0" kern="1200" dirty="0"/>
        </a:p>
      </dsp:txBody>
      <dsp:txXfrm>
        <a:off x="5309975" y="803587"/>
        <a:ext cx="2610908" cy="353268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consumo combustible vs Velocidad</a:t>
          </a:r>
          <a:endParaRPr lang="es-EC" sz="18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endParaRPr lang="es-EC" sz="2400" b="0" kern="1200" dirty="0" smtClean="0"/>
        </a:p>
        <a:p>
          <a:pPr lvl="0" algn="l" defTabSz="1066800">
            <a:lnSpc>
              <a:spcPct val="90000"/>
            </a:lnSpc>
            <a:spcBef>
              <a:spcPct val="0"/>
            </a:spcBef>
            <a:spcAft>
              <a:spcPct val="35000"/>
            </a:spcAft>
          </a:pPr>
          <a:r>
            <a:rPr lang="es-EC" sz="2400" b="0" kern="1200" dirty="0" smtClean="0"/>
            <a:t>- A</a:t>
          </a:r>
          <a:r>
            <a:rPr lang="es-ES" sz="2400" b="0" kern="1200" dirty="0" err="1" smtClean="0"/>
            <a:t>umenta</a:t>
          </a:r>
          <a:r>
            <a:rPr lang="es-ES" sz="2400" b="0" kern="1200" dirty="0" smtClean="0"/>
            <a:t> conforme aumenta la velocidad</a:t>
          </a:r>
          <a:r>
            <a:rPr lang="es-ES" sz="2400" kern="1200" dirty="0" smtClean="0"/>
            <a:t>.</a:t>
          </a:r>
        </a:p>
        <a:p>
          <a:pPr lvl="0" algn="just" defTabSz="1066800">
            <a:lnSpc>
              <a:spcPct val="90000"/>
            </a:lnSpc>
            <a:spcBef>
              <a:spcPct val="0"/>
            </a:spcBef>
            <a:spcAft>
              <a:spcPct val="35000"/>
            </a:spcAft>
          </a:pPr>
          <a:r>
            <a:rPr lang="es-ES" sz="2400" b="0" kern="1200" dirty="0" smtClean="0"/>
            <a:t>- N</a:t>
          </a:r>
          <a:r>
            <a:rPr lang="es-ES" sz="2400" kern="1200" dirty="0" smtClean="0"/>
            <a:t>o indica cuanta gasolina ingresada es aprovechada para generar trabajo útil.</a:t>
          </a:r>
          <a:endParaRPr lang="es-EC" sz="2400" b="0" kern="1200" dirty="0"/>
        </a:p>
      </dsp:txBody>
      <dsp:txXfrm>
        <a:off x="5309975" y="803587"/>
        <a:ext cx="2610908" cy="353268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smtClean="0"/>
            <a:t>Gráfica CECF vs </a:t>
          </a:r>
          <a:r>
            <a:rPr lang="es-ES" sz="2000" b="1" kern="1200" dirty="0" smtClean="0"/>
            <a:t>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S" sz="2400" b="1" kern="1200" dirty="0" smtClean="0"/>
            <a:t>Punto mínimo</a:t>
          </a:r>
          <a:r>
            <a:rPr lang="es-ES" sz="2400" kern="1200" dirty="0" smtClean="0"/>
            <a:t>: </a:t>
          </a:r>
          <a:endParaRPr lang="es-EC" sz="2400" b="0" kern="1200" dirty="0" smtClean="0"/>
        </a:p>
        <a:p>
          <a:pPr lvl="0" algn="l" defTabSz="1066800">
            <a:lnSpc>
              <a:spcPct val="90000"/>
            </a:lnSpc>
            <a:spcBef>
              <a:spcPct val="0"/>
            </a:spcBef>
            <a:spcAft>
              <a:spcPct val="35000"/>
            </a:spcAft>
          </a:pPr>
          <a:r>
            <a:rPr lang="es-ES" sz="2400" kern="1200" dirty="0" smtClean="0"/>
            <a:t>2200 RPM</a:t>
          </a:r>
          <a:endParaRPr lang="es-EC" sz="2400" b="0" kern="1200" dirty="0" smtClean="0"/>
        </a:p>
        <a:p>
          <a:pPr lvl="0" algn="l" defTabSz="1066800">
            <a:lnSpc>
              <a:spcPct val="90000"/>
            </a:lnSpc>
            <a:spcBef>
              <a:spcPct val="0"/>
            </a:spcBef>
            <a:spcAft>
              <a:spcPct val="35000"/>
            </a:spcAft>
          </a:pPr>
          <a:r>
            <a:rPr lang="es-EC" sz="2400" b="0" kern="1200" dirty="0" smtClean="0"/>
            <a:t>- C</a:t>
          </a:r>
          <a:r>
            <a:rPr lang="es-ES" sz="2400" kern="1200" dirty="0" err="1" smtClean="0"/>
            <a:t>uanto</a:t>
          </a:r>
          <a:r>
            <a:rPr lang="es-ES" sz="2400" kern="1200" dirty="0" smtClean="0"/>
            <a:t> del combustible ingresado es aprovechado para generar trabajo útil</a:t>
          </a:r>
          <a:endParaRPr lang="es-EC" sz="2400" b="0" kern="1200" dirty="0"/>
        </a:p>
      </dsp:txBody>
      <dsp:txXfrm>
        <a:off x="5309975" y="803587"/>
        <a:ext cx="2610908" cy="353268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dirty="0" smtClean="0"/>
            <a:t>Gráfica Eficiencia térmica vs 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C" sz="2000" b="0" kern="1200" dirty="0" smtClean="0"/>
            <a:t>2200 RPM.</a:t>
          </a:r>
        </a:p>
        <a:p>
          <a:pPr lvl="0" algn="l" defTabSz="889000">
            <a:lnSpc>
              <a:spcPct val="90000"/>
            </a:lnSpc>
            <a:spcBef>
              <a:spcPct val="0"/>
            </a:spcBef>
            <a:spcAft>
              <a:spcPct val="35000"/>
            </a:spcAft>
          </a:pPr>
          <a:r>
            <a:rPr lang="es-EC" sz="2000" b="0" kern="1200" dirty="0" smtClean="0"/>
            <a:t>- G</a:t>
          </a:r>
          <a:r>
            <a:rPr lang="es-ES" sz="2000" kern="1200" dirty="0" err="1" smtClean="0"/>
            <a:t>rado</a:t>
          </a:r>
          <a:r>
            <a:rPr lang="es-ES" sz="2000" kern="1200" dirty="0" smtClean="0"/>
            <a:t> de aprovechamiento de energía térmica liberada al realizarse la combustión.</a:t>
          </a:r>
        </a:p>
        <a:p>
          <a:pPr lvl="0" algn="l" defTabSz="889000">
            <a:lnSpc>
              <a:spcPct val="90000"/>
            </a:lnSpc>
            <a:spcBef>
              <a:spcPct val="0"/>
            </a:spcBef>
            <a:spcAft>
              <a:spcPct val="35000"/>
            </a:spcAft>
          </a:pPr>
          <a:r>
            <a:rPr lang="es-ES" sz="2000" kern="1200" dirty="0" smtClean="0"/>
            <a:t>- Menos perdidas por rozamiento, por radiación de energía al medio ambiente.</a:t>
          </a:r>
        </a:p>
        <a:p>
          <a:pPr lvl="0" algn="l" defTabSz="889000">
            <a:lnSpc>
              <a:spcPct val="90000"/>
            </a:lnSpc>
            <a:spcBef>
              <a:spcPct val="0"/>
            </a:spcBef>
            <a:spcAft>
              <a:spcPct val="35000"/>
            </a:spcAft>
          </a:pPr>
          <a:endParaRPr lang="es-EC" sz="2000" b="0" kern="1200" dirty="0"/>
        </a:p>
      </dsp:txBody>
      <dsp:txXfrm>
        <a:off x="5309975" y="803587"/>
        <a:ext cx="2610908" cy="353268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918870"/>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918870"/>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142612"/>
          <a:ext cx="5430218" cy="395596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022036"/>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Eficiencia volumétrica vs Velocidad</a:t>
          </a:r>
          <a:endParaRPr lang="es-EC" sz="1800" b="1" kern="1200" dirty="0"/>
        </a:p>
      </dsp:txBody>
      <dsp:txXfrm>
        <a:off x="789659" y="4022036"/>
        <a:ext cx="4411297" cy="403941"/>
      </dsp:txXfrm>
    </dsp:sp>
    <dsp:sp modelId="{8033C74B-F9AF-439C-84AB-F67E03B5D406}">
      <dsp:nvSpPr>
        <dsp:cNvPr id="0" name=""/>
        <dsp:cNvSpPr/>
      </dsp:nvSpPr>
      <dsp:spPr>
        <a:xfrm>
          <a:off x="5415140" y="918870"/>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C" sz="2000" b="0" kern="1200" dirty="0" smtClean="0"/>
            <a:t>85%.</a:t>
          </a:r>
        </a:p>
        <a:p>
          <a:pPr lvl="0" algn="l" defTabSz="889000">
            <a:lnSpc>
              <a:spcPct val="90000"/>
            </a:lnSpc>
            <a:spcBef>
              <a:spcPct val="0"/>
            </a:spcBef>
            <a:spcAft>
              <a:spcPct val="35000"/>
            </a:spcAft>
          </a:pPr>
          <a:r>
            <a:rPr lang="es-EC" sz="2000" b="0" kern="1200" dirty="0" smtClean="0"/>
            <a:t>- C</a:t>
          </a:r>
          <a:r>
            <a:rPr lang="es-ES" sz="2000" kern="1200" dirty="0" smtClean="0"/>
            <a:t>ilindro con volumen máximo para ser llenado de mezcla aire-combustible (100%).</a:t>
          </a:r>
        </a:p>
        <a:p>
          <a:pPr lvl="0" algn="l" defTabSz="889000">
            <a:lnSpc>
              <a:spcPct val="90000"/>
            </a:lnSpc>
            <a:spcBef>
              <a:spcPct val="0"/>
            </a:spcBef>
            <a:spcAft>
              <a:spcPct val="35000"/>
            </a:spcAft>
          </a:pPr>
          <a:r>
            <a:rPr lang="es-ES" sz="2000" kern="1200" dirty="0" smtClean="0"/>
            <a:t>- Presión atmosférica, sistema de distribución, grado de desgaste del pistón.</a:t>
          </a:r>
          <a:endParaRPr lang="es-EC" sz="2000" b="0" kern="1200" dirty="0"/>
        </a:p>
      </dsp:txBody>
      <dsp:txXfrm>
        <a:off x="5415140" y="918870"/>
        <a:ext cx="2515071" cy="340301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Temperatura gases escape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b="0" kern="1200" dirty="0" smtClean="0"/>
            <a:t>- T</a:t>
          </a:r>
          <a:r>
            <a:rPr lang="es-ES" sz="2000" b="0" kern="1200" dirty="0" smtClean="0"/>
            <a:t>emperatura de los gases de escape aumenta conforme aumenta la velocidad </a:t>
          </a:r>
          <a:r>
            <a:rPr lang="es-ES" sz="2000" kern="1200" dirty="0" smtClean="0"/>
            <a:t>.</a:t>
          </a:r>
          <a:endParaRPr lang="es-EC" sz="2000" b="0" kern="1200" dirty="0"/>
        </a:p>
      </dsp:txBody>
      <dsp:txXfrm>
        <a:off x="5415140" y="890816"/>
        <a:ext cx="2515071" cy="3403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7CD37-8FC8-4667-8E7B-1269F349B5CA}">
      <dsp:nvSpPr>
        <dsp:cNvPr id="0" name=""/>
        <dsp:cNvSpPr/>
      </dsp:nvSpPr>
      <dsp:spPr>
        <a:xfrm>
          <a:off x="744" y="46253"/>
          <a:ext cx="2902148" cy="174128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Toma de datos manual</a:t>
          </a:r>
          <a:endParaRPr lang="es-ES" sz="3200" kern="1200" dirty="0"/>
        </a:p>
      </dsp:txBody>
      <dsp:txXfrm>
        <a:off x="744" y="46253"/>
        <a:ext cx="2902148" cy="1741289"/>
      </dsp:txXfrm>
    </dsp:sp>
    <dsp:sp modelId="{2F75748A-AE8E-470B-85D3-BA19ABA1E107}">
      <dsp:nvSpPr>
        <dsp:cNvPr id="0" name=""/>
        <dsp:cNvSpPr/>
      </dsp:nvSpPr>
      <dsp:spPr>
        <a:xfrm>
          <a:off x="3193107" y="46253"/>
          <a:ext cx="2902148" cy="174128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Error al obtener parámetros de desempeño</a:t>
          </a:r>
          <a:endParaRPr lang="es-ES" sz="3200" kern="1200" dirty="0"/>
        </a:p>
      </dsp:txBody>
      <dsp:txXfrm>
        <a:off x="3193107" y="46253"/>
        <a:ext cx="2902148" cy="1741289"/>
      </dsp:txXfrm>
    </dsp:sp>
    <dsp:sp modelId="{B5A23603-17A0-475B-9D59-E5261D53D4B9}">
      <dsp:nvSpPr>
        <dsp:cNvPr id="0" name=""/>
        <dsp:cNvSpPr/>
      </dsp:nvSpPr>
      <dsp:spPr>
        <a:xfrm>
          <a:off x="1596925" y="2077756"/>
          <a:ext cx="2902148" cy="174128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Mayor tiempo ejecución en prácticas</a:t>
          </a:r>
          <a:endParaRPr lang="es-ES" sz="3200" kern="1200" dirty="0"/>
        </a:p>
      </dsp:txBody>
      <dsp:txXfrm>
        <a:off x="1596925" y="2077756"/>
        <a:ext cx="2902148" cy="174128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PMEF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b="1" kern="1200" dirty="0" smtClean="0"/>
            <a:t>Punto máximo</a:t>
          </a:r>
          <a:r>
            <a:rPr lang="es-ES" sz="2000" kern="1200" dirty="0" smtClean="0"/>
            <a:t>: </a:t>
          </a:r>
        </a:p>
        <a:p>
          <a:pPr lvl="0" algn="l" defTabSz="889000">
            <a:lnSpc>
              <a:spcPct val="90000"/>
            </a:lnSpc>
            <a:spcBef>
              <a:spcPct val="0"/>
            </a:spcBef>
            <a:spcAft>
              <a:spcPct val="35000"/>
            </a:spcAft>
          </a:pPr>
          <a:r>
            <a:rPr lang="es-EC" sz="2000" b="0" kern="1200" dirty="0" smtClean="0"/>
            <a:t>2200 RPM</a:t>
          </a:r>
        </a:p>
        <a:p>
          <a:pPr lvl="0" algn="l" defTabSz="889000">
            <a:lnSpc>
              <a:spcPct val="90000"/>
            </a:lnSpc>
            <a:spcBef>
              <a:spcPct val="0"/>
            </a:spcBef>
            <a:spcAft>
              <a:spcPct val="35000"/>
            </a:spcAft>
          </a:pPr>
          <a:r>
            <a:rPr lang="es-EC" sz="2000" b="0" kern="1200" dirty="0" smtClean="0"/>
            <a:t>- </a:t>
          </a:r>
          <a:r>
            <a:rPr lang="es-ES" sz="2000" b="0" kern="1200" dirty="0" smtClean="0"/>
            <a:t>PMEF es una presión teórica e indica cuanta presión es necesaria para generar el torque al freno</a:t>
          </a:r>
          <a:r>
            <a:rPr lang="es-ES" sz="2000" kern="1200" dirty="0" smtClean="0"/>
            <a:t>.</a:t>
          </a:r>
          <a:endParaRPr lang="es-EC" sz="2000" b="0" kern="1200" dirty="0"/>
        </a:p>
      </dsp:txBody>
      <dsp:txXfrm>
        <a:off x="5415140" y="890816"/>
        <a:ext cx="2515071" cy="340301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A/C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b="0" kern="1200" dirty="0" smtClean="0"/>
            <a:t>- Al </a:t>
          </a:r>
          <a:r>
            <a:rPr lang="es-ES" sz="2000" b="0" kern="1200" dirty="0" smtClean="0"/>
            <a:t>disminuir la velocidad se tiene mayor demanda de carga</a:t>
          </a:r>
          <a:endParaRPr lang="es-EC" sz="2000" b="0" kern="1200" dirty="0"/>
        </a:p>
      </dsp:txBody>
      <dsp:txXfrm>
        <a:off x="5415140" y="890816"/>
        <a:ext cx="2515071" cy="340301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Torque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b="0" kern="1200" dirty="0" smtClean="0"/>
            <a:t>- M</a:t>
          </a:r>
          <a:r>
            <a:rPr lang="es-ES" sz="2000" kern="1200" dirty="0" smtClean="0"/>
            <a:t>otor a gasolina  mayor torque a altas revoluciones, motor a diésel mayor torque a bajas revoluciones</a:t>
          </a:r>
          <a:endParaRPr lang="es-EC" sz="2000" b="0" kern="1200" dirty="0"/>
        </a:p>
      </dsp:txBody>
      <dsp:txXfrm>
        <a:off x="5415140" y="890816"/>
        <a:ext cx="2515071" cy="340301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dirty="0" smtClean="0"/>
            <a:t>Gráfica Potencia al freno vs. 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S" sz="2400" kern="1200" dirty="0" smtClean="0"/>
            <a:t>- Motor a gasolina mayor potencia a altas revoluciones,  motor diésel mayor potencia a bajas revoluciones.</a:t>
          </a:r>
        </a:p>
        <a:p>
          <a:pPr lvl="0" algn="l" defTabSz="1066800">
            <a:lnSpc>
              <a:spcPct val="90000"/>
            </a:lnSpc>
            <a:spcBef>
              <a:spcPct val="0"/>
            </a:spcBef>
            <a:spcAft>
              <a:spcPct val="35000"/>
            </a:spcAft>
          </a:pPr>
          <a:endParaRPr lang="es-EC" sz="2400" b="0" kern="1200" dirty="0"/>
        </a:p>
      </dsp:txBody>
      <dsp:txXfrm>
        <a:off x="5309975" y="803587"/>
        <a:ext cx="2610908" cy="353268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consumo combustible vs Velocidad</a:t>
          </a:r>
          <a:endParaRPr lang="es-EC" sz="18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endParaRPr lang="es-EC" sz="2400" b="0" kern="1200" dirty="0" smtClean="0"/>
        </a:p>
        <a:p>
          <a:pPr lvl="0" algn="l" defTabSz="1066800">
            <a:lnSpc>
              <a:spcPct val="90000"/>
            </a:lnSpc>
            <a:spcBef>
              <a:spcPct val="0"/>
            </a:spcBef>
            <a:spcAft>
              <a:spcPct val="35000"/>
            </a:spcAft>
          </a:pPr>
          <a:r>
            <a:rPr lang="es-EC" sz="2400" b="0" kern="1200" dirty="0" smtClean="0"/>
            <a:t>- M</a:t>
          </a:r>
          <a:r>
            <a:rPr lang="es-ES" sz="2400" kern="1200" dirty="0" smtClean="0"/>
            <a:t>otor a diésel tiene un consumo de combustible más económico que el motor a gasolina.</a:t>
          </a:r>
          <a:endParaRPr lang="es-EC" sz="2400" b="0" kern="1200" dirty="0"/>
        </a:p>
      </dsp:txBody>
      <dsp:txXfrm>
        <a:off x="5309975" y="803587"/>
        <a:ext cx="2610908" cy="353268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smtClean="0"/>
            <a:t>Gráfica CECF vs </a:t>
          </a:r>
          <a:r>
            <a:rPr lang="es-ES" sz="2000" b="1" kern="1200" dirty="0" smtClean="0"/>
            <a:t>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066800">
            <a:lnSpc>
              <a:spcPct val="90000"/>
            </a:lnSpc>
            <a:spcBef>
              <a:spcPct val="0"/>
            </a:spcBef>
            <a:spcAft>
              <a:spcPct val="35000"/>
            </a:spcAft>
          </a:pPr>
          <a:r>
            <a:rPr lang="es-ES" sz="2400" kern="1200" dirty="0" smtClean="0"/>
            <a:t>- Motor a diésel tiene mayor cilindrada que el motor de gasolina. </a:t>
          </a:r>
        </a:p>
        <a:p>
          <a:pPr lvl="0" algn="l" defTabSz="1066800">
            <a:lnSpc>
              <a:spcPct val="90000"/>
            </a:lnSpc>
            <a:spcBef>
              <a:spcPct val="0"/>
            </a:spcBef>
            <a:spcAft>
              <a:spcPct val="35000"/>
            </a:spcAft>
          </a:pPr>
          <a:r>
            <a:rPr lang="es-ES" sz="2400" b="0" kern="1200" dirty="0" smtClean="0"/>
            <a:t>- Motor a diésel mayor aprovechamiento de combustible.</a:t>
          </a:r>
          <a:endParaRPr lang="es-EC" sz="2400" b="0" kern="1200" dirty="0"/>
        </a:p>
      </dsp:txBody>
      <dsp:txXfrm>
        <a:off x="5309975" y="803587"/>
        <a:ext cx="2610908" cy="353268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52355" y="803587"/>
          <a:ext cx="190874" cy="35326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314157" y="803587"/>
          <a:ext cx="4964347" cy="353268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4017" y="128223"/>
          <a:ext cx="5012003" cy="38457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508240" y="4024999"/>
          <a:ext cx="4579389" cy="4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ES" sz="2000" b="1" kern="1200" dirty="0" smtClean="0"/>
            <a:t>Gráfica Eficiencia térmica vs Velocidad</a:t>
          </a:r>
          <a:endParaRPr lang="es-EC" sz="2000" b="1" kern="1200" dirty="0"/>
        </a:p>
      </dsp:txBody>
      <dsp:txXfrm>
        <a:off x="508240" y="4024999"/>
        <a:ext cx="4579389" cy="419333"/>
      </dsp:txXfrm>
    </dsp:sp>
    <dsp:sp modelId="{8033C74B-F9AF-439C-84AB-F67E03B5D406}">
      <dsp:nvSpPr>
        <dsp:cNvPr id="0" name=""/>
        <dsp:cNvSpPr/>
      </dsp:nvSpPr>
      <dsp:spPr>
        <a:xfrm>
          <a:off x="5309975" y="803587"/>
          <a:ext cx="2610908" cy="3532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kern="1200" dirty="0" smtClean="0"/>
            <a:t>- Motor a gasolina aprovecha de mejor manera la energía calórica liberada por el combustible</a:t>
          </a:r>
          <a:endParaRPr lang="es-EC" sz="2000" b="0" kern="1200" dirty="0"/>
        </a:p>
      </dsp:txBody>
      <dsp:txXfrm>
        <a:off x="5309975" y="803587"/>
        <a:ext cx="2610908" cy="353268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918870"/>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918870"/>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142612"/>
          <a:ext cx="5430218" cy="395596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022036"/>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Eficiencia volumétrica vs Velocidad</a:t>
          </a:r>
          <a:endParaRPr lang="es-EC" sz="1800" b="1" kern="1200" dirty="0"/>
        </a:p>
      </dsp:txBody>
      <dsp:txXfrm>
        <a:off x="789659" y="4022036"/>
        <a:ext cx="4411297" cy="403941"/>
      </dsp:txXfrm>
    </dsp:sp>
    <dsp:sp modelId="{8033C74B-F9AF-439C-84AB-F67E03B5D406}">
      <dsp:nvSpPr>
        <dsp:cNvPr id="0" name=""/>
        <dsp:cNvSpPr/>
      </dsp:nvSpPr>
      <dsp:spPr>
        <a:xfrm>
          <a:off x="5415140" y="918870"/>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S" sz="2000" kern="1200" dirty="0" smtClean="0"/>
            <a:t>- Motor a diésel con mayor eficiencia volumétrica.</a:t>
          </a:r>
        </a:p>
        <a:p>
          <a:pPr lvl="0" algn="l" defTabSz="889000">
            <a:lnSpc>
              <a:spcPct val="90000"/>
            </a:lnSpc>
            <a:spcBef>
              <a:spcPct val="0"/>
            </a:spcBef>
            <a:spcAft>
              <a:spcPct val="35000"/>
            </a:spcAft>
          </a:pPr>
          <a:r>
            <a:rPr lang="es-ES" sz="2000" kern="1200" dirty="0" smtClean="0"/>
            <a:t>- Motor a diésel con mayor cilindrada que el motor a gasolina.</a:t>
          </a:r>
          <a:endParaRPr lang="es-EC" sz="2000" b="0" kern="1200" dirty="0"/>
        </a:p>
      </dsp:txBody>
      <dsp:txXfrm>
        <a:off x="5415140" y="918870"/>
        <a:ext cx="2515071" cy="340301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Temperatura gases escape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b="0" kern="1200" dirty="0" smtClean="0"/>
            <a:t>- M</a:t>
          </a:r>
          <a:r>
            <a:rPr lang="es-ES" sz="2000" kern="1200" dirty="0" smtClean="0"/>
            <a:t>otor a diésel genera mayor torque pero también más energía es desperdiciada a través de los gases de escape.</a:t>
          </a:r>
          <a:endParaRPr lang="es-EC" sz="2000" b="0" kern="1200" dirty="0"/>
        </a:p>
      </dsp:txBody>
      <dsp:txXfrm>
        <a:off x="5415140" y="890816"/>
        <a:ext cx="2515071" cy="340301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PMEF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b="0" kern="1200" dirty="0" smtClean="0"/>
            <a:t>- </a:t>
          </a:r>
          <a:r>
            <a:rPr lang="es-ES" sz="2000" b="0" kern="1200" dirty="0" smtClean="0"/>
            <a:t>PMEF es una presión teórica e indica cuanta presión es necesaria para generar el torque al freno</a:t>
          </a:r>
          <a:r>
            <a:rPr lang="es-ES" sz="2000" kern="1200" dirty="0" smtClean="0"/>
            <a:t>.</a:t>
          </a:r>
        </a:p>
      </dsp:txBody>
      <dsp:txXfrm>
        <a:off x="5415140" y="890816"/>
        <a:ext cx="2515071" cy="3403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69AC1-442E-4EEC-A336-8FDE343C0771}">
      <dsp:nvSpPr>
        <dsp:cNvPr id="0" name=""/>
        <dsp:cNvSpPr/>
      </dsp:nvSpPr>
      <dsp:spPr>
        <a:xfrm>
          <a:off x="2264917" y="517271"/>
          <a:ext cx="3463052" cy="3463052"/>
        </a:xfrm>
        <a:prstGeom prst="blockArc">
          <a:avLst>
            <a:gd name="adj1" fmla="val 10800000"/>
            <a:gd name="adj2" fmla="val 16200000"/>
            <a:gd name="adj3" fmla="val 4635"/>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C930AA4-DF1C-4DAC-B9B1-CAD5BECC3890}">
      <dsp:nvSpPr>
        <dsp:cNvPr id="0" name=""/>
        <dsp:cNvSpPr/>
      </dsp:nvSpPr>
      <dsp:spPr>
        <a:xfrm>
          <a:off x="2264917" y="517271"/>
          <a:ext cx="3463052" cy="3463052"/>
        </a:xfrm>
        <a:prstGeom prst="blockArc">
          <a:avLst>
            <a:gd name="adj1" fmla="val 5400000"/>
            <a:gd name="adj2" fmla="val 10800000"/>
            <a:gd name="adj3" fmla="val 4635"/>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EFB0111-0708-402E-8BAB-D2E65693BDCC}">
      <dsp:nvSpPr>
        <dsp:cNvPr id="0" name=""/>
        <dsp:cNvSpPr/>
      </dsp:nvSpPr>
      <dsp:spPr>
        <a:xfrm>
          <a:off x="2264917" y="517271"/>
          <a:ext cx="3463052" cy="3463052"/>
        </a:xfrm>
        <a:prstGeom prst="blockArc">
          <a:avLst>
            <a:gd name="adj1" fmla="val 0"/>
            <a:gd name="adj2" fmla="val 5400000"/>
            <a:gd name="adj3" fmla="val 4635"/>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C764F99-FD08-4A61-9247-2936D7A08A8D}">
      <dsp:nvSpPr>
        <dsp:cNvPr id="0" name=""/>
        <dsp:cNvSpPr/>
      </dsp:nvSpPr>
      <dsp:spPr>
        <a:xfrm>
          <a:off x="2264917" y="517271"/>
          <a:ext cx="3463052" cy="3463052"/>
        </a:xfrm>
        <a:prstGeom prst="blockArc">
          <a:avLst>
            <a:gd name="adj1" fmla="val 16200000"/>
            <a:gd name="adj2" fmla="val 0"/>
            <a:gd name="adj3" fmla="val 4635"/>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C69D74-AB29-43AB-B991-8EC0CA51037B}">
      <dsp:nvSpPr>
        <dsp:cNvPr id="0" name=""/>
        <dsp:cNvSpPr/>
      </dsp:nvSpPr>
      <dsp:spPr>
        <a:xfrm>
          <a:off x="3200277" y="1452631"/>
          <a:ext cx="1592333" cy="15923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Banco de Pruebas PLINT TE-46</a:t>
          </a:r>
          <a:endParaRPr lang="es-EC" sz="1800" kern="1200" dirty="0">
            <a:solidFill>
              <a:schemeClr val="tx1"/>
            </a:solidFill>
          </a:endParaRPr>
        </a:p>
      </dsp:txBody>
      <dsp:txXfrm>
        <a:off x="3433469" y="1685823"/>
        <a:ext cx="1125949" cy="1125949"/>
      </dsp:txXfrm>
    </dsp:sp>
    <dsp:sp modelId="{39DD542F-57A5-402F-809F-3869521E642A}">
      <dsp:nvSpPr>
        <dsp:cNvPr id="0" name=""/>
        <dsp:cNvSpPr/>
      </dsp:nvSpPr>
      <dsp:spPr>
        <a:xfrm>
          <a:off x="3439127" y="81"/>
          <a:ext cx="1114633" cy="111463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Viabilidad Técnica</a:t>
          </a:r>
          <a:endParaRPr lang="es-EC" sz="1400" kern="1200" dirty="0">
            <a:solidFill>
              <a:schemeClr val="tx1"/>
            </a:solidFill>
          </a:endParaRPr>
        </a:p>
      </dsp:txBody>
      <dsp:txXfrm>
        <a:off x="3602361" y="163315"/>
        <a:ext cx="788165" cy="788165"/>
      </dsp:txXfrm>
    </dsp:sp>
    <dsp:sp modelId="{DE4F1251-04F4-42FA-861C-2A2122820F0D}">
      <dsp:nvSpPr>
        <dsp:cNvPr id="0" name=""/>
        <dsp:cNvSpPr/>
      </dsp:nvSpPr>
      <dsp:spPr>
        <a:xfrm>
          <a:off x="5130527" y="1691481"/>
          <a:ext cx="1114633" cy="111463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Viabilidad Económica</a:t>
          </a:r>
          <a:endParaRPr lang="es-EC" sz="1200" kern="1200" dirty="0">
            <a:solidFill>
              <a:schemeClr val="tx1"/>
            </a:solidFill>
          </a:endParaRPr>
        </a:p>
      </dsp:txBody>
      <dsp:txXfrm>
        <a:off x="5293761" y="1854715"/>
        <a:ext cx="788165" cy="788165"/>
      </dsp:txXfrm>
    </dsp:sp>
    <dsp:sp modelId="{6BD81988-86A2-4CA0-BDEA-D57975D8247A}">
      <dsp:nvSpPr>
        <dsp:cNvPr id="0" name=""/>
        <dsp:cNvSpPr/>
      </dsp:nvSpPr>
      <dsp:spPr>
        <a:xfrm>
          <a:off x="3439127" y="3382881"/>
          <a:ext cx="1114633" cy="111463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Viabilidad Ambiental</a:t>
          </a:r>
          <a:endParaRPr lang="es-EC" sz="1400" kern="1200" dirty="0">
            <a:solidFill>
              <a:schemeClr val="tx1"/>
            </a:solidFill>
          </a:endParaRPr>
        </a:p>
      </dsp:txBody>
      <dsp:txXfrm>
        <a:off x="3602361" y="3546115"/>
        <a:ext cx="788165" cy="788165"/>
      </dsp:txXfrm>
    </dsp:sp>
    <dsp:sp modelId="{2EA0024F-6547-413D-9EFB-BA65DDE0BBE1}">
      <dsp:nvSpPr>
        <dsp:cNvPr id="0" name=""/>
        <dsp:cNvSpPr/>
      </dsp:nvSpPr>
      <dsp:spPr>
        <a:xfrm>
          <a:off x="1747727" y="1691481"/>
          <a:ext cx="1114633" cy="111463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Viabilidad Social</a:t>
          </a:r>
          <a:endParaRPr lang="es-EC" sz="1400" kern="1200" dirty="0">
            <a:solidFill>
              <a:schemeClr val="tx1"/>
            </a:solidFill>
          </a:endParaRPr>
        </a:p>
      </dsp:txBody>
      <dsp:txXfrm>
        <a:off x="1910961" y="1854715"/>
        <a:ext cx="788165" cy="78816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960528" y="890816"/>
          <a:ext cx="183868" cy="340301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602700" y="890816"/>
          <a:ext cx="4782124" cy="340301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851" y="242673"/>
          <a:ext cx="5430218" cy="36997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789659" y="4104509"/>
          <a:ext cx="4411297" cy="4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s-ES" sz="1800" b="1" kern="1200" dirty="0" smtClean="0"/>
            <a:t>Gráfica A/C  vs Velocidad</a:t>
          </a:r>
          <a:endParaRPr lang="es-EC" sz="1800" b="1" kern="1200" dirty="0"/>
        </a:p>
      </dsp:txBody>
      <dsp:txXfrm>
        <a:off x="789659" y="4104509"/>
        <a:ext cx="4411297" cy="403941"/>
      </dsp:txXfrm>
    </dsp:sp>
    <dsp:sp modelId="{8033C74B-F9AF-439C-84AB-F67E03B5D406}">
      <dsp:nvSpPr>
        <dsp:cNvPr id="0" name=""/>
        <dsp:cNvSpPr/>
      </dsp:nvSpPr>
      <dsp:spPr>
        <a:xfrm>
          <a:off x="5415140" y="890816"/>
          <a:ext cx="2515071" cy="340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b="0" kern="1200" dirty="0" smtClean="0"/>
            <a:t>- </a:t>
          </a:r>
          <a:r>
            <a:rPr lang="es-ES" sz="2000" b="0" kern="1200" dirty="0" smtClean="0"/>
            <a:t>Mayor cantidad de aire consume el motor a diésel. </a:t>
          </a:r>
          <a:endParaRPr lang="es-EC" sz="2000" b="0" kern="1200" dirty="0"/>
        </a:p>
      </dsp:txBody>
      <dsp:txXfrm>
        <a:off x="5415140" y="890816"/>
        <a:ext cx="2515071" cy="340301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564979" y="406400"/>
          <a:ext cx="5475833" cy="812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516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Costos Directos</a:t>
          </a:r>
          <a:endParaRPr lang="es-EC" sz="2600" kern="1200" dirty="0"/>
        </a:p>
      </dsp:txBody>
      <dsp:txXfrm>
        <a:off x="564979" y="406400"/>
        <a:ext cx="5475833" cy="812800"/>
      </dsp:txXfrm>
    </dsp:sp>
    <dsp:sp modelId="{A57AB8D8-5BE6-4F23-9AD7-C2622EF0E572}">
      <dsp:nvSpPr>
        <dsp:cNvPr id="0" name=""/>
        <dsp:cNvSpPr/>
      </dsp:nvSpPr>
      <dsp:spPr>
        <a:xfrm>
          <a:off x="56979" y="304800"/>
          <a:ext cx="1016000" cy="101600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0C97522-9703-4710-B6DA-EC0223148986}">
      <dsp:nvSpPr>
        <dsp:cNvPr id="0" name=""/>
        <dsp:cNvSpPr/>
      </dsp:nvSpPr>
      <dsp:spPr>
        <a:xfrm>
          <a:off x="860432" y="1625599"/>
          <a:ext cx="5180380" cy="812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516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Costos Indirectos</a:t>
          </a:r>
          <a:endParaRPr lang="es-EC" sz="2600" kern="1200" dirty="0"/>
        </a:p>
      </dsp:txBody>
      <dsp:txXfrm>
        <a:off x="860432" y="1625599"/>
        <a:ext cx="5180380" cy="812800"/>
      </dsp:txXfrm>
    </dsp:sp>
    <dsp:sp modelId="{85CDD0EF-E71D-4D69-8C92-8A9884AFFC4F}">
      <dsp:nvSpPr>
        <dsp:cNvPr id="0" name=""/>
        <dsp:cNvSpPr/>
      </dsp:nvSpPr>
      <dsp:spPr>
        <a:xfrm>
          <a:off x="352432" y="1523999"/>
          <a:ext cx="1016000" cy="101600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5EEBF23-BAB2-4024-B89A-9ACBB050B0FC}">
      <dsp:nvSpPr>
        <dsp:cNvPr id="0" name=""/>
        <dsp:cNvSpPr/>
      </dsp:nvSpPr>
      <dsp:spPr>
        <a:xfrm>
          <a:off x="564979" y="2844800"/>
          <a:ext cx="5475833" cy="812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516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Revalorización del Banco de Pruebas PLINT TE-46 </a:t>
          </a:r>
          <a:endParaRPr lang="es-EC" sz="2600" kern="1200" dirty="0"/>
        </a:p>
      </dsp:txBody>
      <dsp:txXfrm>
        <a:off x="564979" y="2844800"/>
        <a:ext cx="5475833" cy="812800"/>
      </dsp:txXfrm>
    </dsp:sp>
    <dsp:sp modelId="{0BB1DB71-3390-4F2B-A223-0CB31D99A116}">
      <dsp:nvSpPr>
        <dsp:cNvPr id="0" name=""/>
        <dsp:cNvSpPr/>
      </dsp:nvSpPr>
      <dsp:spPr>
        <a:xfrm>
          <a:off x="56979" y="2743200"/>
          <a:ext cx="1016000" cy="101600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0C976-F179-45A5-9A36-DCF29F209DDD}">
      <dsp:nvSpPr>
        <dsp:cNvPr id="0" name=""/>
        <dsp:cNvSpPr/>
      </dsp:nvSpPr>
      <dsp:spPr>
        <a:xfrm>
          <a:off x="0" y="310238"/>
          <a:ext cx="6504384" cy="636480"/>
        </a:xfrm>
        <a:prstGeom prst="round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dirty="0" smtClean="0"/>
            <a:t>AUTOMATIZAR EL BANCO DE PRUEBAS PLINT TE-46 DEL LABORATORIO DE MOTORES DE COMBUSTIÓN INTERNA DEL DECEM</a:t>
          </a:r>
          <a:r>
            <a:rPr lang="es-ES_tradnl" sz="1600" kern="1200" dirty="0" smtClean="0"/>
            <a:t>.</a:t>
          </a:r>
          <a:endParaRPr lang="es-EC" sz="1600" kern="1200" dirty="0"/>
        </a:p>
      </dsp:txBody>
      <dsp:txXfrm>
        <a:off x="31070" y="341308"/>
        <a:ext cx="6442244" cy="574340"/>
      </dsp:txXfrm>
    </dsp:sp>
    <dsp:sp modelId="{4B9E14BB-AF55-4233-A571-B73103B494B3}">
      <dsp:nvSpPr>
        <dsp:cNvPr id="0" name=""/>
        <dsp:cNvSpPr/>
      </dsp:nvSpPr>
      <dsp:spPr>
        <a:xfrm>
          <a:off x="0" y="1031199"/>
          <a:ext cx="6504384" cy="636480"/>
        </a:xfrm>
        <a:prstGeom prst="roundRect">
          <a:avLst/>
        </a:prstGeom>
        <a:gradFill rotWithShape="0">
          <a:gsLst>
            <a:gs pos="0">
              <a:schemeClr val="accent1">
                <a:shade val="50000"/>
                <a:hueOff val="144575"/>
                <a:satOff val="-3024"/>
                <a:lumOff val="16825"/>
                <a:alphaOff val="0"/>
                <a:tint val="50000"/>
                <a:satMod val="300000"/>
              </a:schemeClr>
            </a:gs>
            <a:gs pos="35000">
              <a:schemeClr val="accent1">
                <a:shade val="50000"/>
                <a:hueOff val="144575"/>
                <a:satOff val="-3024"/>
                <a:lumOff val="16825"/>
                <a:alphaOff val="0"/>
                <a:tint val="37000"/>
                <a:satMod val="300000"/>
              </a:schemeClr>
            </a:gs>
            <a:gs pos="100000">
              <a:schemeClr val="accent1">
                <a:shade val="50000"/>
                <a:hueOff val="144575"/>
                <a:satOff val="-3024"/>
                <a:lumOff val="168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dirty="0" smtClean="0"/>
            <a:t>Analizar las características y especificaciones técnicas del funcionamiento del Banco de Pruebas PLINT-TE46 para su automatización.</a:t>
          </a:r>
          <a:endParaRPr lang="es-EC" sz="1600" kern="1200" dirty="0"/>
        </a:p>
      </dsp:txBody>
      <dsp:txXfrm>
        <a:off x="31070" y="1062269"/>
        <a:ext cx="6442244" cy="574340"/>
      </dsp:txXfrm>
    </dsp:sp>
    <dsp:sp modelId="{952A99B1-6FC5-4F92-9A19-D260106FD971}">
      <dsp:nvSpPr>
        <dsp:cNvPr id="0" name=""/>
        <dsp:cNvSpPr/>
      </dsp:nvSpPr>
      <dsp:spPr>
        <a:xfrm>
          <a:off x="0" y="1713760"/>
          <a:ext cx="6504384" cy="636480"/>
        </a:xfrm>
        <a:prstGeom prst="roundRect">
          <a:avLst/>
        </a:prstGeom>
        <a:gradFill rotWithShape="0">
          <a:gsLst>
            <a:gs pos="0">
              <a:schemeClr val="accent1">
                <a:shade val="50000"/>
                <a:hueOff val="289149"/>
                <a:satOff val="-6048"/>
                <a:lumOff val="33650"/>
                <a:alphaOff val="0"/>
                <a:tint val="50000"/>
                <a:satMod val="300000"/>
              </a:schemeClr>
            </a:gs>
            <a:gs pos="35000">
              <a:schemeClr val="accent1">
                <a:shade val="50000"/>
                <a:hueOff val="289149"/>
                <a:satOff val="-6048"/>
                <a:lumOff val="33650"/>
                <a:alphaOff val="0"/>
                <a:tint val="37000"/>
                <a:satMod val="300000"/>
              </a:schemeClr>
            </a:gs>
            <a:gs pos="100000">
              <a:schemeClr val="accent1">
                <a:shade val="50000"/>
                <a:hueOff val="289149"/>
                <a:satOff val="-6048"/>
                <a:lumOff val="336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smtClean="0"/>
            <a:t>Seleccionar técnicamente los sensores adecuados para la adquisición de datos para realizar las curvas de desempeño del motor. </a:t>
          </a:r>
          <a:endParaRPr lang="es-EC" sz="1600" kern="1200" dirty="0"/>
        </a:p>
      </dsp:txBody>
      <dsp:txXfrm>
        <a:off x="31070" y="1744830"/>
        <a:ext cx="6442244" cy="574340"/>
      </dsp:txXfrm>
    </dsp:sp>
    <dsp:sp modelId="{EF432BEC-CAE5-4732-BBC3-96672B362946}">
      <dsp:nvSpPr>
        <dsp:cNvPr id="0" name=""/>
        <dsp:cNvSpPr/>
      </dsp:nvSpPr>
      <dsp:spPr>
        <a:xfrm>
          <a:off x="0" y="2396319"/>
          <a:ext cx="6504384" cy="636480"/>
        </a:xfrm>
        <a:prstGeom prst="roundRect">
          <a:avLst/>
        </a:prstGeom>
        <a:gradFill rotWithShape="0">
          <a:gsLst>
            <a:gs pos="0">
              <a:schemeClr val="accent1">
                <a:shade val="50000"/>
                <a:hueOff val="289149"/>
                <a:satOff val="-6048"/>
                <a:lumOff val="33650"/>
                <a:alphaOff val="0"/>
                <a:tint val="50000"/>
                <a:satMod val="300000"/>
              </a:schemeClr>
            </a:gs>
            <a:gs pos="35000">
              <a:schemeClr val="accent1">
                <a:shade val="50000"/>
                <a:hueOff val="289149"/>
                <a:satOff val="-6048"/>
                <a:lumOff val="33650"/>
                <a:alphaOff val="0"/>
                <a:tint val="37000"/>
                <a:satMod val="300000"/>
              </a:schemeClr>
            </a:gs>
            <a:gs pos="100000">
              <a:schemeClr val="accent1">
                <a:shade val="50000"/>
                <a:hueOff val="289149"/>
                <a:satOff val="-6048"/>
                <a:lumOff val="336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dirty="0" smtClean="0"/>
            <a:t>Implementar una interfaz HMI simple e intuitiva que permita al operario utilizar el Banco de Pruebas Automatizado.</a:t>
          </a:r>
          <a:endParaRPr lang="es-EC" sz="1600" kern="1200" dirty="0"/>
        </a:p>
      </dsp:txBody>
      <dsp:txXfrm>
        <a:off x="31070" y="2427389"/>
        <a:ext cx="6442244" cy="574340"/>
      </dsp:txXfrm>
    </dsp:sp>
    <dsp:sp modelId="{19F2BF56-5845-458C-9D7D-BB8303C662C9}">
      <dsp:nvSpPr>
        <dsp:cNvPr id="0" name=""/>
        <dsp:cNvSpPr/>
      </dsp:nvSpPr>
      <dsp:spPr>
        <a:xfrm>
          <a:off x="0" y="3078880"/>
          <a:ext cx="6504384" cy="636480"/>
        </a:xfrm>
        <a:prstGeom prst="roundRect">
          <a:avLst/>
        </a:prstGeom>
        <a:gradFill rotWithShape="0">
          <a:gsLst>
            <a:gs pos="0">
              <a:schemeClr val="accent1">
                <a:shade val="50000"/>
                <a:hueOff val="144575"/>
                <a:satOff val="-3024"/>
                <a:lumOff val="16825"/>
                <a:alphaOff val="0"/>
                <a:tint val="50000"/>
                <a:satMod val="300000"/>
              </a:schemeClr>
            </a:gs>
            <a:gs pos="35000">
              <a:schemeClr val="accent1">
                <a:shade val="50000"/>
                <a:hueOff val="144575"/>
                <a:satOff val="-3024"/>
                <a:lumOff val="16825"/>
                <a:alphaOff val="0"/>
                <a:tint val="37000"/>
                <a:satMod val="300000"/>
              </a:schemeClr>
            </a:gs>
            <a:gs pos="100000">
              <a:schemeClr val="accent1">
                <a:shade val="50000"/>
                <a:hueOff val="144575"/>
                <a:satOff val="-3024"/>
                <a:lumOff val="168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dirty="0" smtClean="0"/>
            <a:t>Validar la automatización realizada en la máquina mediante pruebas de funcionamiento para verificar su funcionamiento correcto.</a:t>
          </a:r>
          <a:endParaRPr lang="es-EC" sz="1600" kern="1200" dirty="0"/>
        </a:p>
      </dsp:txBody>
      <dsp:txXfrm>
        <a:off x="31070" y="3109950"/>
        <a:ext cx="6442244" cy="57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2CAD1-6188-4CE2-9C0B-6E5121FC67F0}">
      <dsp:nvSpPr>
        <dsp:cNvPr id="0" name=""/>
        <dsp:cNvSpPr/>
      </dsp:nvSpPr>
      <dsp:spPr>
        <a:xfrm>
          <a:off x="0" y="0"/>
          <a:ext cx="6144344" cy="1828800"/>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C5DEC2-8728-4CBE-BB83-5223BFE16435}">
      <dsp:nvSpPr>
        <dsp:cNvPr id="0" name=""/>
        <dsp:cNvSpPr/>
      </dsp:nvSpPr>
      <dsp:spPr>
        <a:xfrm>
          <a:off x="184330" y="243840"/>
          <a:ext cx="1804901" cy="1341120"/>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2DDE50A-85F9-4DC2-91F7-C30E8B048182}">
      <dsp:nvSpPr>
        <dsp:cNvPr id="0" name=""/>
        <dsp:cNvSpPr/>
      </dsp:nvSpPr>
      <dsp:spPr>
        <a:xfrm rot="10800000">
          <a:off x="184330" y="1828799"/>
          <a:ext cx="1804901" cy="2235200"/>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250000"/>
            </a:lnSpc>
            <a:spcBef>
              <a:spcPct val="0"/>
            </a:spcBef>
            <a:spcAft>
              <a:spcPct val="35000"/>
            </a:spcAft>
          </a:pPr>
          <a:r>
            <a:rPr lang="es-EC" sz="1400" kern="1200" dirty="0" smtClean="0"/>
            <a:t>Instrumentación         acondicionamiento de señales</a:t>
          </a:r>
          <a:endParaRPr lang="es-EC" sz="1400" kern="1200" dirty="0"/>
        </a:p>
      </dsp:txBody>
      <dsp:txXfrm rot="10800000">
        <a:off x="239837" y="1828799"/>
        <a:ext cx="1693887" cy="2179693"/>
      </dsp:txXfrm>
    </dsp:sp>
    <dsp:sp modelId="{FB420097-DE04-4377-9D2A-A381E228D80A}">
      <dsp:nvSpPr>
        <dsp:cNvPr id="0" name=""/>
        <dsp:cNvSpPr/>
      </dsp:nvSpPr>
      <dsp:spPr>
        <a:xfrm>
          <a:off x="2327921" y="105107"/>
          <a:ext cx="1488501" cy="1618584"/>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A0F387F-A533-4418-9A57-12DC1D49238E}">
      <dsp:nvSpPr>
        <dsp:cNvPr id="0" name=""/>
        <dsp:cNvSpPr/>
      </dsp:nvSpPr>
      <dsp:spPr>
        <a:xfrm rot="10800000">
          <a:off x="2169721" y="1828799"/>
          <a:ext cx="1804901" cy="2235200"/>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300000"/>
            </a:lnSpc>
            <a:spcBef>
              <a:spcPct val="0"/>
            </a:spcBef>
            <a:spcAft>
              <a:spcPct val="35000"/>
            </a:spcAft>
          </a:pPr>
          <a:r>
            <a:rPr lang="es-EC" sz="1400" kern="1200" dirty="0" smtClean="0"/>
            <a:t>Sistema de adquisición de datos</a:t>
          </a:r>
          <a:endParaRPr lang="es-EC" sz="1400" kern="1200" dirty="0"/>
        </a:p>
      </dsp:txBody>
      <dsp:txXfrm rot="10800000">
        <a:off x="2225228" y="1828799"/>
        <a:ext cx="1693887" cy="2179693"/>
      </dsp:txXfrm>
    </dsp:sp>
    <dsp:sp modelId="{8DAF3184-89A7-444B-AF5C-FFDFB9ED7066}">
      <dsp:nvSpPr>
        <dsp:cNvPr id="0" name=""/>
        <dsp:cNvSpPr/>
      </dsp:nvSpPr>
      <dsp:spPr>
        <a:xfrm>
          <a:off x="4155112" y="243840"/>
          <a:ext cx="1804901" cy="1341120"/>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A6AB476-D900-46BD-91C7-10A63B251AD7}">
      <dsp:nvSpPr>
        <dsp:cNvPr id="0" name=""/>
        <dsp:cNvSpPr/>
      </dsp:nvSpPr>
      <dsp:spPr>
        <a:xfrm rot="10800000">
          <a:off x="4155112" y="1828799"/>
          <a:ext cx="1804901" cy="2235200"/>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300000"/>
            </a:lnSpc>
            <a:spcBef>
              <a:spcPct val="0"/>
            </a:spcBef>
            <a:spcAft>
              <a:spcPct val="35000"/>
            </a:spcAft>
          </a:pPr>
          <a:r>
            <a:rPr lang="es-EC" sz="1400" kern="1200" dirty="0" smtClean="0"/>
            <a:t>Interfaz Humano Máquina </a:t>
          </a:r>
        </a:p>
        <a:p>
          <a:pPr lvl="0" algn="ctr" defTabSz="622300">
            <a:lnSpc>
              <a:spcPct val="300000"/>
            </a:lnSpc>
            <a:spcBef>
              <a:spcPct val="0"/>
            </a:spcBef>
            <a:spcAft>
              <a:spcPct val="35000"/>
            </a:spcAft>
          </a:pPr>
          <a:r>
            <a:rPr lang="es-EC" sz="1400" kern="1200" dirty="0" smtClean="0"/>
            <a:t>(HMI)</a:t>
          </a:r>
        </a:p>
      </dsp:txBody>
      <dsp:txXfrm rot="10800000">
        <a:off x="4210619" y="1828799"/>
        <a:ext cx="1693887" cy="21796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384538" y="253918"/>
          <a:ext cx="5656275"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Introducción</a:t>
          </a:r>
          <a:endParaRPr lang="es-EC" sz="2600" kern="1200" dirty="0"/>
        </a:p>
      </dsp:txBody>
      <dsp:txXfrm>
        <a:off x="384538" y="253918"/>
        <a:ext cx="5656275" cy="508162"/>
      </dsp:txXfrm>
    </dsp:sp>
    <dsp:sp modelId="{A57AB8D8-5BE6-4F23-9AD7-C2622EF0E572}">
      <dsp:nvSpPr>
        <dsp:cNvPr id="0" name=""/>
        <dsp:cNvSpPr/>
      </dsp:nvSpPr>
      <dsp:spPr>
        <a:xfrm>
          <a:off x="66936" y="190398"/>
          <a:ext cx="635203" cy="635203"/>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D7F885-D627-4257-B315-734E461B2C8A}">
      <dsp:nvSpPr>
        <dsp:cNvPr id="0" name=""/>
        <dsp:cNvSpPr/>
      </dsp:nvSpPr>
      <dsp:spPr>
        <a:xfrm>
          <a:off x="748672" y="1015918"/>
          <a:ext cx="529214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Motores de Combustión Interna</a:t>
          </a:r>
          <a:endParaRPr lang="es-EC" sz="2600" kern="1200" dirty="0"/>
        </a:p>
      </dsp:txBody>
      <dsp:txXfrm>
        <a:off x="748672" y="1015918"/>
        <a:ext cx="5292140" cy="508162"/>
      </dsp:txXfrm>
    </dsp:sp>
    <dsp:sp modelId="{B352746D-A182-441C-ABF8-134F698B7834}">
      <dsp:nvSpPr>
        <dsp:cNvPr id="0" name=""/>
        <dsp:cNvSpPr/>
      </dsp:nvSpPr>
      <dsp:spPr>
        <a:xfrm>
          <a:off x="431071" y="952398"/>
          <a:ext cx="635203" cy="635203"/>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732D98-C552-4BBC-A038-68B1ACFE034E}">
      <dsp:nvSpPr>
        <dsp:cNvPr id="0" name=""/>
        <dsp:cNvSpPr/>
      </dsp:nvSpPr>
      <dsp:spPr>
        <a:xfrm>
          <a:off x="860432" y="1777918"/>
          <a:ext cx="518038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Bancos de Pruebas</a:t>
          </a:r>
          <a:endParaRPr lang="es-EC" sz="2600" kern="1200" dirty="0"/>
        </a:p>
      </dsp:txBody>
      <dsp:txXfrm>
        <a:off x="860432" y="1777918"/>
        <a:ext cx="5180380" cy="508162"/>
      </dsp:txXfrm>
    </dsp:sp>
    <dsp:sp modelId="{9AC1C011-8873-41D3-8D23-4FC89CF90DFB}">
      <dsp:nvSpPr>
        <dsp:cNvPr id="0" name=""/>
        <dsp:cNvSpPr/>
      </dsp:nvSpPr>
      <dsp:spPr>
        <a:xfrm>
          <a:off x="542831" y="1714398"/>
          <a:ext cx="635203" cy="635203"/>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22247BC-38E0-4469-9861-DBF8E9F6E263}">
      <dsp:nvSpPr>
        <dsp:cNvPr id="0" name=""/>
        <dsp:cNvSpPr/>
      </dsp:nvSpPr>
      <dsp:spPr>
        <a:xfrm>
          <a:off x="748672" y="2539918"/>
          <a:ext cx="529214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Automatización Industrial</a:t>
          </a:r>
          <a:endParaRPr lang="es-EC" sz="2600" kern="1200" dirty="0"/>
        </a:p>
      </dsp:txBody>
      <dsp:txXfrm>
        <a:off x="748672" y="2539918"/>
        <a:ext cx="5292140" cy="508162"/>
      </dsp:txXfrm>
    </dsp:sp>
    <dsp:sp modelId="{4ABBDED3-D211-41B8-8281-FEEE90487C7A}">
      <dsp:nvSpPr>
        <dsp:cNvPr id="0" name=""/>
        <dsp:cNvSpPr/>
      </dsp:nvSpPr>
      <dsp:spPr>
        <a:xfrm>
          <a:off x="431071" y="2476398"/>
          <a:ext cx="635203" cy="635203"/>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B8C1060-2893-4325-9C3E-DE2754FD71A1}">
      <dsp:nvSpPr>
        <dsp:cNvPr id="0" name=""/>
        <dsp:cNvSpPr/>
      </dsp:nvSpPr>
      <dsp:spPr>
        <a:xfrm>
          <a:off x="384538" y="3301918"/>
          <a:ext cx="5656275"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Sistemas Automatizados</a:t>
          </a:r>
          <a:endParaRPr lang="es-EC" sz="2600" kern="1200" dirty="0"/>
        </a:p>
      </dsp:txBody>
      <dsp:txXfrm>
        <a:off x="384538" y="3301918"/>
        <a:ext cx="5656275" cy="508162"/>
      </dsp:txXfrm>
    </dsp:sp>
    <dsp:sp modelId="{6FDDF807-EF52-4B53-AC43-2ABAC7A7A024}">
      <dsp:nvSpPr>
        <dsp:cNvPr id="0" name=""/>
        <dsp:cNvSpPr/>
      </dsp:nvSpPr>
      <dsp:spPr>
        <a:xfrm>
          <a:off x="66936" y="3238398"/>
          <a:ext cx="635203" cy="635203"/>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959F9-A859-4D59-9E17-EFB549659E2B}">
      <dsp:nvSpPr>
        <dsp:cNvPr id="0" name=""/>
        <dsp:cNvSpPr/>
      </dsp:nvSpPr>
      <dsp:spPr>
        <a:xfrm>
          <a:off x="7057593" y="649645"/>
          <a:ext cx="163882" cy="303311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DCFE8-56E8-4A5B-8920-47E213A07C15}">
      <dsp:nvSpPr>
        <dsp:cNvPr id="0" name=""/>
        <dsp:cNvSpPr/>
      </dsp:nvSpPr>
      <dsp:spPr>
        <a:xfrm>
          <a:off x="499540" y="649645"/>
          <a:ext cx="4262320" cy="303311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60387-4AB4-4832-9900-B4D2B34735AB}">
      <dsp:nvSpPr>
        <dsp:cNvPr id="0" name=""/>
        <dsp:cNvSpPr/>
      </dsp:nvSpPr>
      <dsp:spPr>
        <a:xfrm>
          <a:off x="2988" y="381238"/>
          <a:ext cx="4763778" cy="267901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4294D-41B4-4D85-80C1-457A28AC54BA}">
      <dsp:nvSpPr>
        <dsp:cNvPr id="0" name=""/>
        <dsp:cNvSpPr/>
      </dsp:nvSpPr>
      <dsp:spPr>
        <a:xfrm>
          <a:off x="648091" y="3207839"/>
          <a:ext cx="3931801" cy="41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0" tIns="72390" rIns="193040" bIns="72390" numCol="1" spcCol="1270" anchor="ctr" anchorCtr="0">
          <a:noAutofit/>
        </a:bodyPr>
        <a:lstStyle/>
        <a:p>
          <a:pPr lvl="0" algn="l" defTabSz="844550">
            <a:lnSpc>
              <a:spcPct val="90000"/>
            </a:lnSpc>
            <a:spcBef>
              <a:spcPct val="0"/>
            </a:spcBef>
            <a:spcAft>
              <a:spcPct val="35000"/>
            </a:spcAft>
          </a:pPr>
          <a:r>
            <a:rPr lang="es-EC" sz="1900" b="1" kern="1200" dirty="0" smtClean="0"/>
            <a:t>Banco de Pruebas</a:t>
          </a:r>
          <a:endParaRPr lang="es-EC" sz="1900" kern="1200" dirty="0"/>
        </a:p>
      </dsp:txBody>
      <dsp:txXfrm>
        <a:off x="648091" y="3207839"/>
        <a:ext cx="3931801" cy="419108"/>
      </dsp:txXfrm>
    </dsp:sp>
    <dsp:sp modelId="{8033C74B-F9AF-439C-84AB-F67E03B5D406}">
      <dsp:nvSpPr>
        <dsp:cNvPr id="0" name=""/>
        <dsp:cNvSpPr/>
      </dsp:nvSpPr>
      <dsp:spPr>
        <a:xfrm>
          <a:off x="4762672" y="649645"/>
          <a:ext cx="2294110" cy="303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44550">
            <a:lnSpc>
              <a:spcPct val="90000"/>
            </a:lnSpc>
            <a:spcBef>
              <a:spcPct val="0"/>
            </a:spcBef>
            <a:spcAft>
              <a:spcPct val="35000"/>
            </a:spcAft>
          </a:pPr>
          <a:r>
            <a:rPr lang="es-EC" sz="1900" b="1" kern="1200" dirty="0" smtClean="0"/>
            <a:t>CACTERISTICAS:</a:t>
          </a:r>
        </a:p>
        <a:p>
          <a:pPr lvl="0" algn="just" defTabSz="844550">
            <a:lnSpc>
              <a:spcPct val="90000"/>
            </a:lnSpc>
            <a:spcBef>
              <a:spcPct val="0"/>
            </a:spcBef>
            <a:spcAft>
              <a:spcPct val="35000"/>
            </a:spcAft>
          </a:pPr>
          <a:r>
            <a:rPr lang="es-EC" sz="1800" kern="1200" dirty="0" smtClean="0"/>
            <a:t>-Mide </a:t>
          </a:r>
          <a:r>
            <a:rPr lang="es-ES" sz="1800" kern="1200" dirty="0" smtClean="0"/>
            <a:t>parámetros del motor en función de su régimen de giro.</a:t>
          </a:r>
          <a:endParaRPr lang="es-EC" sz="1800" kern="1200" dirty="0" smtClean="0"/>
        </a:p>
        <a:p>
          <a:pPr lvl="0" algn="just" defTabSz="844550">
            <a:lnSpc>
              <a:spcPct val="90000"/>
            </a:lnSpc>
            <a:spcBef>
              <a:spcPct val="0"/>
            </a:spcBef>
            <a:spcAft>
              <a:spcPct val="35000"/>
            </a:spcAft>
          </a:pPr>
          <a:r>
            <a:rPr lang="es-EC" sz="1800" kern="1200" dirty="0" smtClean="0"/>
            <a:t>- Necesario</a:t>
          </a:r>
          <a:r>
            <a:rPr lang="es-ES" sz="1800" kern="1200" dirty="0" smtClean="0"/>
            <a:t> un freno dinamométrico.</a:t>
          </a:r>
          <a:endParaRPr lang="es-EC" sz="1800" kern="1200" dirty="0" smtClean="0"/>
        </a:p>
      </dsp:txBody>
      <dsp:txXfrm>
        <a:off x="4762672" y="649645"/>
        <a:ext cx="2294110" cy="303311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942342148"/>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327596"/>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601308155"/>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997264763"/>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1287686667"/>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722417383"/>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2783618450"/>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67306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2B5DE0-AEFC-4ABC-A2BB-C319F60006E6}" type="datetime1">
              <a:rPr lang="es-ES">
                <a:solidFill>
                  <a:prstClr val="black"/>
                </a:solidFill>
              </a:rPr>
              <a:pPr/>
              <a:t>11/08/2015</a:t>
            </a:fld>
            <a:endParaRPr lang="es-E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solidFill>
                  <a:prstClr val="black"/>
                </a:solidFill>
              </a:rPr>
              <a:t>Ing. Alejandro Chacón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359858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72129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43.png"/><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44.png"/><Relationship Id="rId10" Type="http://schemas.openxmlformats.org/officeDocument/2006/relationships/image" Target="../media/image5.png"/><Relationship Id="rId4" Type="http://schemas.openxmlformats.org/officeDocument/2006/relationships/image" Target="../media/image56.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5.png"/><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png"/><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png"/><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57.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png"/><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png"/><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png"/><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5.png"/><Relationship Id="rId2" Type="http://schemas.openxmlformats.org/officeDocument/2006/relationships/diagramData" Target="../diagrams/data22.xml"/><Relationship Id="rId1" Type="http://schemas.openxmlformats.org/officeDocument/2006/relationships/slideLayout" Target="../slideLayouts/slideLayout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9.xml"/><Relationship Id="rId4" Type="http://schemas.openxmlformats.org/officeDocument/2006/relationships/image" Target="../media/image78.jpeg"/></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83.jpeg"/></Relationships>
</file>

<file path=ppt/slides/_rels/slide4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86.jpeg"/></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180.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3.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5.png"/><Relationship Id="rId2" Type="http://schemas.openxmlformats.org/officeDocument/2006/relationships/diagramData" Target="../diagrams/data23.xml"/><Relationship Id="rId1" Type="http://schemas.openxmlformats.org/officeDocument/2006/relationships/slideLayout" Target="../slideLayouts/slideLayout9.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9.jp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5.png"/><Relationship Id="rId2" Type="http://schemas.openxmlformats.org/officeDocument/2006/relationships/diagramData" Target="../diagrams/data24.xml"/><Relationship Id="rId1" Type="http://schemas.openxmlformats.org/officeDocument/2006/relationships/slideLayout" Target="../slideLayouts/slideLayout9.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5.png"/><Relationship Id="rId2" Type="http://schemas.openxmlformats.org/officeDocument/2006/relationships/diagramData" Target="../diagrams/data25.xml"/><Relationship Id="rId1" Type="http://schemas.openxmlformats.org/officeDocument/2006/relationships/slideLayout" Target="../slideLayouts/slideLayout9.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5.png"/><Relationship Id="rId2" Type="http://schemas.openxmlformats.org/officeDocument/2006/relationships/diagramData" Target="../diagrams/data26.xml"/><Relationship Id="rId1" Type="http://schemas.openxmlformats.org/officeDocument/2006/relationships/slideLayout" Target="../slideLayouts/slideLayout9.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5.png"/><Relationship Id="rId2" Type="http://schemas.openxmlformats.org/officeDocument/2006/relationships/diagramData" Target="../diagrams/data27.xml"/><Relationship Id="rId1" Type="http://schemas.openxmlformats.org/officeDocument/2006/relationships/slideLayout" Target="../slideLayouts/slideLayout9.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5.png"/><Relationship Id="rId2" Type="http://schemas.openxmlformats.org/officeDocument/2006/relationships/diagramData" Target="../diagrams/data28.xml"/><Relationship Id="rId1" Type="http://schemas.openxmlformats.org/officeDocument/2006/relationships/slideLayout" Target="../slideLayouts/slideLayout9.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5.png"/><Relationship Id="rId2" Type="http://schemas.openxmlformats.org/officeDocument/2006/relationships/diagramData" Target="../diagrams/data29.xml"/><Relationship Id="rId1" Type="http://schemas.openxmlformats.org/officeDocument/2006/relationships/slideLayout" Target="../slideLayouts/slideLayout9.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5.png"/><Relationship Id="rId2" Type="http://schemas.openxmlformats.org/officeDocument/2006/relationships/diagramData" Target="../diagrams/data30.xml"/><Relationship Id="rId1" Type="http://schemas.openxmlformats.org/officeDocument/2006/relationships/slideLayout" Target="../slideLayouts/slideLayout9.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5.png"/><Relationship Id="rId2" Type="http://schemas.openxmlformats.org/officeDocument/2006/relationships/diagramData" Target="../diagrams/data31.xml"/><Relationship Id="rId1" Type="http://schemas.openxmlformats.org/officeDocument/2006/relationships/slideLayout" Target="../slideLayouts/slideLayout9.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5.png"/><Relationship Id="rId2" Type="http://schemas.openxmlformats.org/officeDocument/2006/relationships/diagramData" Target="../diagrams/data32.xml"/><Relationship Id="rId1" Type="http://schemas.openxmlformats.org/officeDocument/2006/relationships/slideLayout" Target="../slideLayouts/slideLayout9.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5.png"/><Relationship Id="rId2" Type="http://schemas.openxmlformats.org/officeDocument/2006/relationships/diagramData" Target="../diagrams/data33.xml"/><Relationship Id="rId1" Type="http://schemas.openxmlformats.org/officeDocument/2006/relationships/slideLayout" Target="../slideLayouts/slideLayout9.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5.png"/><Relationship Id="rId2" Type="http://schemas.openxmlformats.org/officeDocument/2006/relationships/diagramData" Target="../diagrams/data34.xml"/><Relationship Id="rId1" Type="http://schemas.openxmlformats.org/officeDocument/2006/relationships/slideLayout" Target="../slideLayouts/slideLayout9.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5.png"/><Relationship Id="rId2" Type="http://schemas.openxmlformats.org/officeDocument/2006/relationships/diagramData" Target="../diagrams/data35.xml"/><Relationship Id="rId1" Type="http://schemas.openxmlformats.org/officeDocument/2006/relationships/slideLayout" Target="../slideLayouts/slideLayout9.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5.png"/><Relationship Id="rId2" Type="http://schemas.openxmlformats.org/officeDocument/2006/relationships/diagramData" Target="../diagrams/data36.xml"/><Relationship Id="rId1" Type="http://schemas.openxmlformats.org/officeDocument/2006/relationships/slideLayout" Target="../slideLayouts/slideLayout9.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5.png"/><Relationship Id="rId2" Type="http://schemas.openxmlformats.org/officeDocument/2006/relationships/diagramData" Target="../diagrams/data37.xml"/><Relationship Id="rId1" Type="http://schemas.openxmlformats.org/officeDocument/2006/relationships/slideLayout" Target="../slideLayouts/slideLayout9.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5.png"/><Relationship Id="rId2" Type="http://schemas.openxmlformats.org/officeDocument/2006/relationships/diagramData" Target="../diagrams/data38.xml"/><Relationship Id="rId1" Type="http://schemas.openxmlformats.org/officeDocument/2006/relationships/slideLayout" Target="../slideLayouts/slideLayout9.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5.png"/><Relationship Id="rId2" Type="http://schemas.openxmlformats.org/officeDocument/2006/relationships/diagramData" Target="../diagrams/data39.xml"/><Relationship Id="rId1" Type="http://schemas.openxmlformats.org/officeDocument/2006/relationships/slideLayout" Target="../slideLayouts/slideLayout9.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5.png"/><Relationship Id="rId2" Type="http://schemas.openxmlformats.org/officeDocument/2006/relationships/diagramData" Target="../diagrams/data40.xml"/><Relationship Id="rId1" Type="http://schemas.openxmlformats.org/officeDocument/2006/relationships/slideLayout" Target="../slideLayouts/slideLayout9.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5.png"/><Relationship Id="rId2" Type="http://schemas.openxmlformats.org/officeDocument/2006/relationships/diagramData" Target="../diagrams/data41.xml"/><Relationship Id="rId1" Type="http://schemas.openxmlformats.org/officeDocument/2006/relationships/slideLayout" Target="../slideLayouts/slideLayout9.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5.png"/><Relationship Id="rId2" Type="http://schemas.openxmlformats.org/officeDocument/2006/relationships/diagramData" Target="../diagrams/data42.xml"/><Relationship Id="rId1" Type="http://schemas.openxmlformats.org/officeDocument/2006/relationships/slideLayout" Target="../slideLayouts/slideLayout9.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5.png"/><Relationship Id="rId2" Type="http://schemas.openxmlformats.org/officeDocument/2006/relationships/diagramData" Target="../diagrams/data43.xml"/><Relationship Id="rId1" Type="http://schemas.openxmlformats.org/officeDocument/2006/relationships/slideLayout" Target="../slideLayouts/slideLayout9.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5.png"/><Relationship Id="rId2" Type="http://schemas.openxmlformats.org/officeDocument/2006/relationships/diagramData" Target="../diagrams/data44.xml"/><Relationship Id="rId1" Type="http://schemas.openxmlformats.org/officeDocument/2006/relationships/slideLayout" Target="../slideLayouts/slideLayout9.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5.png"/><Relationship Id="rId2" Type="http://schemas.openxmlformats.org/officeDocument/2006/relationships/diagramData" Target="../diagrams/data45.xml"/><Relationship Id="rId1" Type="http://schemas.openxmlformats.org/officeDocument/2006/relationships/slideLayout" Target="../slideLayouts/slideLayout9.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5.png"/><Relationship Id="rId2" Type="http://schemas.openxmlformats.org/officeDocument/2006/relationships/diagramData" Target="../diagrams/data46.xml"/><Relationship Id="rId1" Type="http://schemas.openxmlformats.org/officeDocument/2006/relationships/slideLayout" Target="../slideLayouts/slideLayout9.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5.png"/><Relationship Id="rId2" Type="http://schemas.openxmlformats.org/officeDocument/2006/relationships/diagramData" Target="../diagrams/data47.xml"/><Relationship Id="rId1" Type="http://schemas.openxmlformats.org/officeDocument/2006/relationships/slideLayout" Target="../slideLayouts/slideLayout9.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8.xml"/><Relationship Id="rId7" Type="http://schemas.openxmlformats.org/officeDocument/2006/relationships/image" Target="../media/image5.png"/><Relationship Id="rId2" Type="http://schemas.openxmlformats.org/officeDocument/2006/relationships/diagramData" Target="../diagrams/data48.xml"/><Relationship Id="rId1" Type="http://schemas.openxmlformats.org/officeDocument/2006/relationships/slideLayout" Target="../slideLayouts/slideLayout9.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image" Target="../media/image5.png"/><Relationship Id="rId2" Type="http://schemas.openxmlformats.org/officeDocument/2006/relationships/diagramData" Target="../diagrams/data49.xml"/><Relationship Id="rId1" Type="http://schemas.openxmlformats.org/officeDocument/2006/relationships/slideLayout" Target="../slideLayouts/slideLayout9.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5.png"/><Relationship Id="rId2" Type="http://schemas.openxmlformats.org/officeDocument/2006/relationships/diagramData" Target="../diagrams/data50.xml"/><Relationship Id="rId1" Type="http://schemas.openxmlformats.org/officeDocument/2006/relationships/slideLayout" Target="../slideLayouts/slideLayout9.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image" Target="../media/image5.png"/><Relationship Id="rId2" Type="http://schemas.openxmlformats.org/officeDocument/2006/relationships/diagramData" Target="../diagrams/data51.xml"/><Relationship Id="rId1" Type="http://schemas.openxmlformats.org/officeDocument/2006/relationships/slideLayout" Target="../slideLayouts/slideLayout9.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7.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8.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0.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80621" y="4327710"/>
            <a:ext cx="6858000" cy="1557538"/>
          </a:xfrm>
        </p:spPr>
        <p:txBody>
          <a:bodyPr>
            <a:noAutofit/>
          </a:bodyPr>
          <a:lstStyle/>
          <a:p>
            <a:r>
              <a:rPr lang="es-EC" sz="2400" b="1" dirty="0">
                <a:solidFill>
                  <a:schemeClr val="accent1">
                    <a:lumMod val="50000"/>
                  </a:schemeClr>
                </a:solidFill>
              </a:rPr>
              <a:t>Autores:</a:t>
            </a:r>
          </a:p>
          <a:p>
            <a:endParaRPr lang="es-EC" sz="788" b="1" dirty="0">
              <a:solidFill>
                <a:schemeClr val="accent1">
                  <a:lumMod val="50000"/>
                </a:schemeClr>
              </a:solidFill>
            </a:endParaRPr>
          </a:p>
          <a:p>
            <a:r>
              <a:rPr lang="es-EC" sz="2400" b="1" dirty="0">
                <a:solidFill>
                  <a:schemeClr val="accent1">
                    <a:lumMod val="50000"/>
                  </a:schemeClr>
                </a:solidFill>
              </a:rPr>
              <a:t> </a:t>
            </a:r>
            <a:r>
              <a:rPr lang="es-EC" sz="2100" b="1" dirty="0" smtClean="0">
                <a:solidFill>
                  <a:schemeClr val="accent1">
                    <a:lumMod val="50000"/>
                  </a:schemeClr>
                </a:solidFill>
              </a:rPr>
              <a:t>Yessenia Cristina Sánchez Gómez</a:t>
            </a:r>
            <a:endParaRPr lang="es-EC" sz="2100" b="1" dirty="0">
              <a:solidFill>
                <a:schemeClr val="accent1">
                  <a:lumMod val="50000"/>
                </a:schemeClr>
              </a:solidFill>
            </a:endParaRPr>
          </a:p>
          <a:p>
            <a:r>
              <a:rPr lang="es-EC" sz="2100" b="1" dirty="0" smtClean="0">
                <a:solidFill>
                  <a:schemeClr val="accent1">
                    <a:lumMod val="50000"/>
                  </a:schemeClr>
                </a:solidFill>
              </a:rPr>
              <a:t>Sebastián Israel Sánchez Vega</a:t>
            </a:r>
            <a:endParaRPr lang="es-ES" sz="2100" b="1" dirty="0">
              <a:solidFill>
                <a:schemeClr val="accent1">
                  <a:lumMod val="50000"/>
                </a:schemeClr>
              </a:solidFill>
            </a:endParaRPr>
          </a:p>
        </p:txBody>
      </p:sp>
      <p:pic>
        <p:nvPicPr>
          <p:cNvPr id="4" name="Imagen 3"/>
          <p:cNvPicPr>
            <a:picLocks noChangeAspect="1"/>
          </p:cNvPicPr>
          <p:nvPr/>
        </p:nvPicPr>
        <p:blipFill rotWithShape="1">
          <a:blip r:embed="rId2" cstate="print"/>
          <a:srcRect l="14927" t="53301" r="49637" b="28037"/>
          <a:stretch/>
        </p:blipFill>
        <p:spPr>
          <a:xfrm>
            <a:off x="1260294" y="1037417"/>
            <a:ext cx="6863798" cy="1370796"/>
          </a:xfrm>
          <a:prstGeom prst="rect">
            <a:avLst/>
          </a:prstGeom>
        </p:spPr>
      </p:pic>
      <p:sp>
        <p:nvSpPr>
          <p:cNvPr id="6" name="Subtítulo 2"/>
          <p:cNvSpPr txBox="1">
            <a:spLocks/>
          </p:cNvSpPr>
          <p:nvPr/>
        </p:nvSpPr>
        <p:spPr>
          <a:xfrm>
            <a:off x="1605479" y="2648376"/>
            <a:ext cx="6858000" cy="155753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100" b="1" dirty="0" smtClean="0">
                <a:solidFill>
                  <a:srgbClr val="4F81BD">
                    <a:lumMod val="50000"/>
                  </a:srgbClr>
                </a:solidFill>
              </a:rPr>
              <a:t>PROYECTO </a:t>
            </a:r>
            <a:r>
              <a:rPr lang="es-EC" sz="2100" b="1" dirty="0">
                <a:solidFill>
                  <a:srgbClr val="4F81BD">
                    <a:lumMod val="50000"/>
                  </a:srgbClr>
                </a:solidFill>
              </a:rPr>
              <a:t>DE GRADO PARA </a:t>
            </a:r>
            <a:r>
              <a:rPr lang="es-EC" sz="2100" b="1" dirty="0" smtClean="0">
                <a:solidFill>
                  <a:srgbClr val="4F81BD">
                    <a:lumMod val="50000"/>
                  </a:srgbClr>
                </a:solidFill>
              </a:rPr>
              <a:t>LA OBTENCIÓN DEL </a:t>
            </a:r>
            <a:r>
              <a:rPr lang="es-EC" sz="2100" b="1" dirty="0">
                <a:solidFill>
                  <a:srgbClr val="4F81BD">
                    <a:lumMod val="50000"/>
                  </a:srgbClr>
                </a:solidFill>
              </a:rPr>
              <a:t>TÍTULO DE:</a:t>
            </a:r>
          </a:p>
          <a:p>
            <a:endParaRPr lang="es-EC" sz="2100" b="1" dirty="0">
              <a:solidFill>
                <a:srgbClr val="4F81BD">
                  <a:lumMod val="50000"/>
                </a:srgbClr>
              </a:solidFill>
            </a:endParaRPr>
          </a:p>
          <a:p>
            <a:r>
              <a:rPr lang="es-EC" sz="2100" b="1" dirty="0">
                <a:solidFill>
                  <a:srgbClr val="4F81BD">
                    <a:lumMod val="50000"/>
                  </a:srgbClr>
                </a:solidFill>
              </a:rPr>
              <a:t>INGENIERO </a:t>
            </a:r>
            <a:r>
              <a:rPr lang="es-EC" sz="2100" b="1" dirty="0" smtClean="0">
                <a:solidFill>
                  <a:srgbClr val="4F81BD">
                    <a:lumMod val="50000"/>
                  </a:srgbClr>
                </a:solidFill>
              </a:rPr>
              <a:t>ELECTRÓNICO EN AUTOMATIZACIÓN </a:t>
            </a:r>
            <a:r>
              <a:rPr lang="es-EC" sz="2100" b="1" dirty="0">
                <a:solidFill>
                  <a:srgbClr val="4F81BD">
                    <a:lumMod val="50000"/>
                  </a:srgbClr>
                </a:solidFill>
              </a:rPr>
              <a:t>Y CONTROL</a:t>
            </a:r>
          </a:p>
        </p:txBody>
      </p:sp>
      <p:pic>
        <p:nvPicPr>
          <p:cNvPr id="5" name="Imagen 4"/>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653782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10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2483769" y="849486"/>
            <a:ext cx="4410350"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Marco Teórico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8 Diagrama"/>
          <p:cNvGraphicFramePr/>
          <p:nvPr>
            <p:extLst>
              <p:ext uri="{D42A27DB-BD31-4B8C-83A1-F6EECF244321}">
                <p14:modId xmlns:p14="http://schemas.microsoft.com/office/powerpoint/2010/main" val="2093249027"/>
              </p:ext>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0334254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100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Recomendaciones</a:t>
            </a:r>
          </a:p>
        </p:txBody>
      </p:sp>
      <p:sp>
        <p:nvSpPr>
          <p:cNvPr id="3" name="Rectángulo 2"/>
          <p:cNvSpPr/>
          <p:nvPr/>
        </p:nvSpPr>
        <p:spPr>
          <a:xfrm>
            <a:off x="755576" y="1928590"/>
            <a:ext cx="8064896" cy="3901837"/>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2400" dirty="0" smtClean="0">
                <a:latin typeface="Arial" panose="020B0604020202020204" pitchFamily="34" charset="0"/>
                <a:ea typeface="Times New Roman" panose="02020603050405020304" pitchFamily="18" charset="0"/>
                <a:cs typeface="Times New Roman" panose="02020603050405020304" pitchFamily="18" charset="0"/>
              </a:rPr>
              <a:t>Para </a:t>
            </a:r>
            <a:r>
              <a:rPr lang="es-ES" sz="2400" dirty="0">
                <a:latin typeface="Arial" panose="020B0604020202020204" pitchFamily="34" charset="0"/>
                <a:ea typeface="Times New Roman" panose="02020603050405020304" pitchFamily="18" charset="0"/>
                <a:cs typeface="Times New Roman" panose="02020603050405020304" pitchFamily="18" charset="0"/>
              </a:rPr>
              <a:t>realizar automatizaciones se recomienda tomar en cuenta las características físicas que deben tener los sensores para acoplarlos adecuadamente en el equipo a automatizar ya que esto puede ocasionar mediciones incorrectas, afectar al proceso que realiza el equipo y daños permanentes sobre los sensores.</a:t>
            </a:r>
            <a:endParaRPr lang="es-E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238545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101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Recomendaciones</a:t>
            </a:r>
          </a:p>
        </p:txBody>
      </p:sp>
      <p:sp>
        <p:nvSpPr>
          <p:cNvPr id="3" name="Rectángulo 2"/>
          <p:cNvSpPr/>
          <p:nvPr/>
        </p:nvSpPr>
        <p:spPr>
          <a:xfrm>
            <a:off x="755576" y="1928590"/>
            <a:ext cx="8064896" cy="2955746"/>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3200" dirty="0" smtClean="0">
                <a:latin typeface="Arial" panose="020B0604020202020204" pitchFamily="34" charset="0"/>
                <a:ea typeface="Times New Roman" panose="02020603050405020304" pitchFamily="18" charset="0"/>
                <a:cs typeface="Times New Roman" panose="02020603050405020304" pitchFamily="18" charset="0"/>
              </a:rPr>
              <a:t>Debido </a:t>
            </a:r>
            <a:r>
              <a:rPr lang="es-ES" sz="3200" dirty="0">
                <a:latin typeface="Arial" panose="020B0604020202020204" pitchFamily="34" charset="0"/>
                <a:ea typeface="Times New Roman" panose="02020603050405020304" pitchFamily="18" charset="0"/>
                <a:cs typeface="Times New Roman" panose="02020603050405020304" pitchFamily="18" charset="0"/>
              </a:rPr>
              <a:t>al ruido que se induce en los sensores, se recomienda la utilización de filtros digitales para reducir el error en la toma de datos.</a:t>
            </a:r>
            <a:endParaRPr lang="es-ES"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65458" y="5849478"/>
            <a:ext cx="2655250" cy="721184"/>
          </a:xfrm>
          <a:prstGeom prst="rect">
            <a:avLst/>
          </a:prstGeom>
        </p:spPr>
      </p:pic>
    </p:spTree>
    <p:extLst>
      <p:ext uri="{BB962C8B-B14F-4D97-AF65-F5344CB8AC3E}">
        <p14:creationId xmlns:p14="http://schemas.microsoft.com/office/powerpoint/2010/main" val="5949662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102</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400100" y="2492896"/>
            <a:ext cx="8784976" cy="1446550"/>
          </a:xfrm>
          <a:prstGeom prst="rect">
            <a:avLst/>
          </a:prstGeom>
          <a:noFill/>
        </p:spPr>
        <p:txBody>
          <a:bodyPr wrap="square" lIns="91440" tIns="45720" rIns="91440" bIns="45720">
            <a:spAutoFit/>
          </a:bodyPr>
          <a:lstStyle/>
          <a:p>
            <a:pPr algn="ctr"/>
            <a:r>
              <a:rPr lang="es-E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a:t>
            </a:r>
            <a:endParaRPr lang="es-E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79172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627840" y="764704"/>
            <a:ext cx="8269380"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Motores de combustión interna</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a:blip r:embed="rId2"/>
          <a:stretch>
            <a:fillRect/>
          </a:stretch>
        </p:blipFill>
        <p:spPr>
          <a:xfrm>
            <a:off x="1022267" y="2423542"/>
            <a:ext cx="7222141" cy="2013570"/>
          </a:xfrm>
          <a:prstGeom prst="rect">
            <a:avLst/>
          </a:prstGeom>
        </p:spPr>
      </p:pic>
      <p:sp>
        <p:nvSpPr>
          <p:cNvPr id="2" name="CuadroTexto 1"/>
          <p:cNvSpPr txBox="1"/>
          <p:nvPr/>
        </p:nvSpPr>
        <p:spPr>
          <a:xfrm>
            <a:off x="7596336" y="3081338"/>
            <a:ext cx="1296144" cy="369332"/>
          </a:xfrm>
          <a:prstGeom prst="rect">
            <a:avLst/>
          </a:prstGeom>
        </p:spPr>
        <p:txBody>
          <a:bodyPr wrap="square" rtlCol="0">
            <a:spAutoFit/>
          </a:bodyPr>
          <a:lstStyle/>
          <a:p>
            <a:r>
              <a:rPr lang="es-ES" dirty="0" smtClean="0">
                <a:latin typeface="Arial" panose="020B0604020202020204" pitchFamily="34" charset="0"/>
                <a:cs typeface="Arial" panose="020B0604020202020204" pitchFamily="34" charset="0"/>
              </a:rPr>
              <a:t>Mecánica</a:t>
            </a:r>
            <a:endParaRPr lang="es-ES" sz="1600" dirty="0" smtClean="0">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849508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12</a:t>
            </a:fld>
            <a:endParaRPr lang="es-ES">
              <a:solidFill>
                <a:prstClr val="black"/>
              </a:solidFill>
            </a:endParaRPr>
          </a:p>
        </p:txBody>
      </p:sp>
      <p:sp>
        <p:nvSpPr>
          <p:cNvPr id="6" name="7 Rectángulo"/>
          <p:cNvSpPr/>
          <p:nvPr/>
        </p:nvSpPr>
        <p:spPr>
          <a:xfrm>
            <a:off x="960276" y="2420888"/>
            <a:ext cx="7604518" cy="1569660"/>
          </a:xfrm>
          <a:prstGeom prst="rect">
            <a:avLst/>
          </a:prstGeom>
          <a:noFill/>
        </p:spPr>
        <p:txBody>
          <a:bodyPr wrap="none" lIns="91440" tIns="45720" rIns="91440" bIns="45720">
            <a:spAutoFit/>
          </a:bodyPr>
          <a:lstStyle/>
          <a:p>
            <a:pPr algn="ct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Parámetros de desempeño y </a:t>
            </a:r>
            <a:endPar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características</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8"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48366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13</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2119452" y="476672"/>
            <a:ext cx="5476884" cy="1200329"/>
          </a:xfrm>
          <a:prstGeom prst="rect">
            <a:avLst/>
          </a:prstGeom>
        </p:spPr>
        <p:txBody>
          <a:bodyPr wrap="none">
            <a:spAutoFit/>
          </a:bodyPr>
          <a:lstStyle/>
          <a:p>
            <a:pPr marR="299085" lvl="0">
              <a:lnSpc>
                <a:spcPct val="150000"/>
              </a:lnSpc>
              <a:spcBef>
                <a:spcPts val="200"/>
              </a:spcBef>
              <a:spcAft>
                <a:spcPts val="0"/>
              </a:spcAft>
            </a:pPr>
            <a:r>
              <a:rPr lang="es-ES_tradnl"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Torque al freno </a:t>
            </a:r>
            <a:r>
              <a:rPr lang="es-ES_tradnl"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s-ES_tradnl"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Tq</a:t>
            </a:r>
            <a:r>
              <a:rPr lang="es-ES_tradnl"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3491880" y="1844824"/>
                <a:ext cx="239751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4000" i="1" smtClean="0">
                          <a:latin typeface="Cambria Math" panose="02040503050406030204" pitchFamily="18" charset="0"/>
                          <a:ea typeface="Times New Roman" panose="02020603050405020304" pitchFamily="18" charset="0"/>
                          <a:cs typeface="Times New Roman" panose="02020603050405020304" pitchFamily="18" charset="0"/>
                        </a:rPr>
                        <m:t>𝑇</m:t>
                      </m:r>
                      <m:r>
                        <a:rPr lang="es-ES" sz="4000" b="0" i="1" smtClean="0">
                          <a:latin typeface="Cambria Math" panose="02040503050406030204" pitchFamily="18" charset="0"/>
                          <a:ea typeface="Times New Roman" panose="02020603050405020304" pitchFamily="18" charset="0"/>
                          <a:cs typeface="Times New Roman" panose="02020603050405020304" pitchFamily="18" charset="0"/>
                        </a:rPr>
                        <m:t>𝑞</m:t>
                      </m:r>
                      <m:r>
                        <a:rPr lang="es-ES" sz="4000" i="1">
                          <a:latin typeface="Cambria Math" panose="02040503050406030204" pitchFamily="18" charset="0"/>
                          <a:ea typeface="Times New Roman" panose="02020603050405020304" pitchFamily="18" charset="0"/>
                          <a:cs typeface="Times New Roman" panose="02020603050405020304" pitchFamily="18" charset="0"/>
                        </a:rPr>
                        <m:t>=</m:t>
                      </m:r>
                      <m:r>
                        <a:rPr lang="es-ES" sz="4000" i="1">
                          <a:latin typeface="Cambria Math" panose="02040503050406030204" pitchFamily="18" charset="0"/>
                          <a:ea typeface="Times New Roman" panose="02020603050405020304" pitchFamily="18" charset="0"/>
                          <a:cs typeface="Times New Roman" panose="02020603050405020304" pitchFamily="18" charset="0"/>
                        </a:rPr>
                        <m:t>𝐹</m:t>
                      </m:r>
                      <m:r>
                        <a:rPr lang="es-ES" sz="4000" i="1">
                          <a:latin typeface="Cambria Math" panose="02040503050406030204" pitchFamily="18" charset="0"/>
                          <a:ea typeface="Times New Roman" panose="02020603050405020304" pitchFamily="18" charset="0"/>
                          <a:cs typeface="Times New Roman" panose="02020603050405020304" pitchFamily="18" charset="0"/>
                        </a:rPr>
                        <m:t>.</m:t>
                      </m:r>
                      <m:r>
                        <a:rPr lang="es-ES" sz="4000" i="1">
                          <a:latin typeface="Cambria Math" panose="02040503050406030204" pitchFamily="18" charset="0"/>
                          <a:ea typeface="Times New Roman" panose="02020603050405020304" pitchFamily="18" charset="0"/>
                          <a:cs typeface="Times New Roman" panose="02020603050405020304" pitchFamily="18" charset="0"/>
                        </a:rPr>
                        <m:t>𝑑</m:t>
                      </m:r>
                    </m:oMath>
                  </m:oMathPara>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3491880" y="1844824"/>
                <a:ext cx="2397516" cy="707886"/>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467544" y="2759586"/>
                <a:ext cx="5040560" cy="1384995"/>
              </a:xfrm>
              <a:prstGeom prst="rect">
                <a:avLst/>
              </a:prstGeom>
            </p:spPr>
            <p:txBody>
              <a:bodyPr wrap="square">
                <a:spAutoFit/>
              </a:bodyPr>
              <a:lstStyle/>
              <a:p>
                <a:pPr marL="457200" marR="45085" indent="457200">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𝑇</m:t>
                      </m:r>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𝑞</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𝑇𝑜𝑞𝑢𝑒</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_tradnl" sz="2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S_tradnl"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_tradnl" sz="2800" i="1">
                              <a:effectLst/>
                              <a:latin typeface="Cambria Math" panose="02040503050406030204" pitchFamily="18" charset="0"/>
                              <a:ea typeface="Times New Roman" panose="02020603050405020304" pitchFamily="18" charset="0"/>
                              <a:cs typeface="Times New Roman" panose="02020603050405020304" pitchFamily="18" charset="0"/>
                            </a:rPr>
                            <m:t>𝑚</m:t>
                          </m:r>
                        </m:e>
                      </m:d>
                    </m:oMath>
                  </m:oMathPara>
                </a14:m>
                <a:endParaRPr lang="es-ES" sz="28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a:p>
                <a:pPr marL="457200" marR="45085" indent="457200">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es-ES_tradnl" sz="2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es-ES_tradnl" sz="28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_tradnl" sz="2800" i="1">
                          <a:effectLst/>
                          <a:latin typeface="Cambria Math" panose="02040503050406030204" pitchFamily="18" charset="0"/>
                          <a:ea typeface="Times New Roman" panose="02020603050405020304" pitchFamily="18" charset="0"/>
                          <a:cs typeface="Times New Roman" panose="02020603050405020304" pitchFamily="18" charset="0"/>
                        </a:rPr>
                        <m:t>𝐹𝑢𝑒𝑟𝑧𝑎</m:t>
                      </m:r>
                      <m:r>
                        <a:rPr lang="es-ES_tradnl" sz="2800" i="1">
                          <a:effectLst/>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_tradnl" sz="2800" i="1">
                              <a:effectLst/>
                              <a:latin typeface="Cambria Math" panose="02040503050406030204" pitchFamily="18" charset="0"/>
                              <a:ea typeface="Times New Roman" panose="02020603050405020304" pitchFamily="18" charset="0"/>
                              <a:cs typeface="Times New Roman" panose="02020603050405020304" pitchFamily="18" charset="0"/>
                            </a:rPr>
                            <m:t>𝑁</m:t>
                          </m:r>
                        </m:e>
                      </m:d>
                    </m:oMath>
                  </m:oMathPara>
                </a14:m>
                <a:endParaRPr lang="es-E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67544" y="2759586"/>
                <a:ext cx="5040560" cy="1384995"/>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211944" y="4057908"/>
                <a:ext cx="53762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_tradnl" sz="2800" i="1">
                          <a:latin typeface="Cambria Math" panose="02040503050406030204" pitchFamily="18" charset="0"/>
                          <a:ea typeface="Times New Roman" panose="02020603050405020304" pitchFamily="18" charset="0"/>
                          <a:cs typeface="Times New Roman" panose="02020603050405020304" pitchFamily="18" charset="0"/>
                        </a:rPr>
                        <m:t>𝑑</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𝑑𝑖𝑠𝑡𝑎𝑛𝑐𝑖𝑎</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𝑎𝑙</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𝑒𝑗𝑒</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𝑑𝑒</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𝑔𝑖𝑟𝑜</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s-ES_tradnl" sz="2800" i="1">
                              <a:latin typeface="Cambria Math" panose="02040503050406030204" pitchFamily="18" charset="0"/>
                              <a:ea typeface="Times New Roman" panose="02020603050405020304" pitchFamily="18" charset="0"/>
                              <a:cs typeface="Times New Roman" panose="02020603050405020304" pitchFamily="18" charset="0"/>
                            </a:rPr>
                            <m:t>𝑚</m:t>
                          </m:r>
                        </m:e>
                      </m:d>
                    </m:oMath>
                  </m:oMathPara>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211944" y="4057908"/>
                <a:ext cx="5376280" cy="523220"/>
              </a:xfrm>
              <a:prstGeom prst="rect">
                <a:avLst/>
              </a:prstGeom>
              <a:blipFill rotWithShape="0">
                <a:blip r:embed="rId4"/>
                <a:stretch>
                  <a:fillRect/>
                </a:stretch>
              </a:blipFill>
            </p:spPr>
            <p:txBody>
              <a:bodyPr/>
              <a:lstStyle/>
              <a:p>
                <a:r>
                  <a:rPr lang="es-ES">
                    <a:noFill/>
                  </a:rPr>
                  <a:t> </a:t>
                </a:r>
              </a:p>
            </p:txBody>
          </p:sp>
        </mc:Fallback>
      </mc:AlternateContent>
      <p:pic>
        <p:nvPicPr>
          <p:cNvPr id="12" name="Imagen 11"/>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246147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1835696" y="476672"/>
            <a:ext cx="5865132" cy="1200329"/>
          </a:xfrm>
          <a:prstGeom prst="rect">
            <a:avLst/>
          </a:prstGeom>
        </p:spPr>
        <p:txBody>
          <a:bodyPr wrap="none">
            <a:spAutoFit/>
          </a:bodyPr>
          <a:lstStyle/>
          <a:p>
            <a:pPr marR="299085" lvl="0">
              <a:lnSpc>
                <a:spcPct val="150000"/>
              </a:lnSpc>
              <a:spcBef>
                <a:spcPts val="200"/>
              </a:spcBef>
              <a:spcAft>
                <a:spcPts val="0"/>
              </a:spcAft>
            </a:pPr>
            <a:r>
              <a:rPr lang="es-ES_tradnl"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Potencia al freno (</a:t>
            </a:r>
            <a:r>
              <a:rPr lang="es-ES_tradnl"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Pf</a:t>
            </a:r>
            <a:r>
              <a:rPr lang="es-ES_tradnl"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3396689" y="1700808"/>
                <a:ext cx="2342116" cy="707886"/>
              </a:xfrm>
              <a:prstGeom prst="rect">
                <a:avLst/>
              </a:prstGeom>
            </p:spPr>
            <p:txBody>
              <a:bodyPr wrap="none">
                <a:spAutoFit/>
              </a:bodyPr>
              <a:lstStyle/>
              <a:p>
                <a:r>
                  <a:rPr lang="es-ES" sz="4000" i="1" dirty="0" smtClean="0">
                    <a:latin typeface="Cambria Math" panose="02040503050406030204" pitchFamily="18" charset="0"/>
                    <a:ea typeface="Times New Roman" panose="02020603050405020304" pitchFamily="18" charset="0"/>
                    <a:cs typeface="Times New Roman" panose="02020603050405020304" pitchFamily="18" charset="0"/>
                  </a:rPr>
                  <a:t>Pf</a:t>
                </a:r>
                <a14:m>
                  <m:oMath xmlns:m="http://schemas.openxmlformats.org/officeDocument/2006/math">
                    <m:r>
                      <a:rPr lang="es-ES" sz="4000"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4000" i="1">
                        <a:latin typeface="Cambria Math" panose="02040503050406030204" pitchFamily="18" charset="0"/>
                        <a:ea typeface="Times New Roman" panose="02020603050405020304" pitchFamily="18" charset="0"/>
                        <a:cs typeface="Times New Roman" panose="02020603050405020304" pitchFamily="18" charset="0"/>
                      </a:rPr>
                      <m:t>T</m:t>
                    </m:r>
                    <m:r>
                      <a:rPr lang="es-ES" sz="4000" b="0" i="1" smtClean="0">
                        <a:latin typeface="Cambria Math" panose="02040503050406030204" pitchFamily="18" charset="0"/>
                        <a:ea typeface="Times New Roman" panose="02020603050405020304" pitchFamily="18" charset="0"/>
                        <a:cs typeface="Times New Roman" panose="02020603050405020304" pitchFamily="18" charset="0"/>
                      </a:rPr>
                      <m:t>𝑞</m:t>
                    </m:r>
                    <m:r>
                      <a:rPr lang="es-ES" sz="4000"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4000" i="1">
                        <a:latin typeface="Cambria Math" panose="02040503050406030204" pitchFamily="18" charset="0"/>
                        <a:ea typeface="Times New Roman" panose="02020603050405020304" pitchFamily="18" charset="0"/>
                        <a:cs typeface="Times New Roman" panose="02020603050405020304" pitchFamily="18" charset="0"/>
                      </a:rPr>
                      <m:t>w</m:t>
                    </m:r>
                  </m:oMath>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3396689" y="1700808"/>
                <a:ext cx="2342116" cy="707886"/>
              </a:xfrm>
              <a:prstGeom prst="rect">
                <a:avLst/>
              </a:prstGeom>
              <a:blipFill rotWithShape="0">
                <a:blip r:embed="rId2"/>
                <a:stretch>
                  <a:fillRect l="-9115" t="-15517" b="-3620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95536" y="3356992"/>
                <a:ext cx="7776864" cy="669029"/>
              </a:xfrm>
              <a:prstGeom prst="rect">
                <a:avLst/>
              </a:prstGeom>
            </p:spPr>
            <p:txBody>
              <a:bodyPr wrap="square">
                <a:spAutoFit/>
              </a:bodyPr>
              <a:lstStyle/>
              <a:p>
                <a:pPr marL="457200" marR="45085" indent="457200">
                  <a:lnSpc>
                    <a:spcPct val="150000"/>
                  </a:lnSpc>
                  <a:spcBef>
                    <a:spcPts val="1200"/>
                  </a:spcBef>
                  <a:spcAft>
                    <a:spcPts val="0"/>
                  </a:spcAft>
                </a:pPr>
                <a:r>
                  <a:rPr lang="es-ES_tradnl" sz="2800" dirty="0" smtClean="0">
                    <a:ea typeface="Times New Roman" panose="02020603050405020304" pitchFamily="18" charset="0"/>
                    <a:cs typeface="Times New Roman" panose="02020603050405020304" pitchFamily="18" charset="0"/>
                  </a:rPr>
                  <a:t>P</a:t>
                </a:r>
                <a14:m>
                  <m:oMath xmlns:m="http://schemas.openxmlformats.org/officeDocument/2006/math">
                    <m:r>
                      <m:rPr>
                        <m:sty m:val="p"/>
                      </m:rPr>
                      <a:rPr lang="es-ES" sz="2800" b="0" i="0" smtClean="0">
                        <a:latin typeface="Cambria Math" panose="02040503050406030204" pitchFamily="18" charset="0"/>
                        <a:ea typeface="Times New Roman" panose="02020603050405020304" pitchFamily="18" charset="0"/>
                        <a:cs typeface="Times New Roman" panose="02020603050405020304" pitchFamily="18" charset="0"/>
                      </a:rPr>
                      <m:t>f</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𝑃𝑜𝑡𝑒𝑛𝑐𝑖𝑎</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𝑎𝑙</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𝑓𝑟𝑒𝑛𝑜</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𝐾𝑤</m:t>
                        </m:r>
                      </m:e>
                    </m:d>
                  </m:oMath>
                </a14:m>
                <a:endParaRPr lang="es-ES" sz="28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395536" y="3356992"/>
                <a:ext cx="7776864" cy="669029"/>
              </a:xfrm>
              <a:prstGeom prst="rect">
                <a:avLst/>
              </a:prstGeom>
              <a:blipFill rotWithShape="0">
                <a:blip r:embed="rId3"/>
                <a:stretch>
                  <a:fillRect b="-2660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211944" y="4777988"/>
                <a:ext cx="5230343" cy="527388"/>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w</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𝑣𝑒𝑙𝑜𝑐𝑖𝑑𝑎𝑑</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𝑎𝑛𝑔𝑢𝑙𝑎𝑟</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type m:val="skw"/>
                            <m:ctrlPr>
                              <a:rPr lang="es-ES" sz="2800" b="0" i="1" smtClean="0">
                                <a:latin typeface="Cambria Math" panose="02040503050406030204" pitchFamily="18" charset="0"/>
                                <a:cs typeface="Times New Roman" panose="02020603050405020304" pitchFamily="18" charset="0"/>
                              </a:rPr>
                            </m:ctrlPr>
                          </m:fPr>
                          <m:num>
                            <m:r>
                              <a:rPr lang="es-ES" sz="2800" b="0" i="1" smtClean="0">
                                <a:latin typeface="Cambria Math" panose="02040503050406030204" pitchFamily="18" charset="0"/>
                                <a:cs typeface="Times New Roman" panose="02020603050405020304" pitchFamily="18" charset="0"/>
                              </a:rPr>
                              <m:t>𝑟𝑎𝑑</m:t>
                            </m:r>
                          </m:num>
                          <m:den>
                            <m:r>
                              <a:rPr lang="es-ES" sz="2800" b="0" i="1" smtClean="0">
                                <a:latin typeface="Cambria Math" panose="02040503050406030204" pitchFamily="18" charset="0"/>
                                <a:cs typeface="Times New Roman" panose="02020603050405020304" pitchFamily="18" charset="0"/>
                              </a:rPr>
                              <m:t>𝑠𝑒𝑔</m:t>
                            </m:r>
                          </m:den>
                        </m:f>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211944" y="4777988"/>
                <a:ext cx="5230343" cy="527388"/>
              </a:xfrm>
              <a:prstGeom prst="rect">
                <a:avLst/>
              </a:prstGeom>
              <a:blipFill rotWithShape="0">
                <a:blip r:embed="rId4"/>
                <a:stretch>
                  <a:fillRect l="-2448" t="-10465" b="-3372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259632" y="4162554"/>
                <a:ext cx="3340851" cy="523220"/>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T</a:t>
                </a:r>
                <a14:m>
                  <m:oMath xmlns:m="http://schemas.openxmlformats.org/officeDocument/2006/math">
                    <m:r>
                      <m:rPr>
                        <m:sty m:val="p"/>
                      </m:rPr>
                      <a:rPr lang="es-ES" sz="2800" b="0" i="0" smtClean="0">
                        <a:latin typeface="Cambria Math" panose="02040503050406030204" pitchFamily="18" charset="0"/>
                        <a:ea typeface="Times New Roman" panose="02020603050405020304" pitchFamily="18" charset="0"/>
                        <a:cs typeface="Times New Roman" panose="02020603050405020304" pitchFamily="18" charset="0"/>
                      </a:rPr>
                      <m:t>q</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𝑇𝑜𝑟𝑞𝑢𝑒</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s-ES_tradnl" sz="2800" i="1">
                            <a:latin typeface="Cambria Math" panose="02040503050406030204" pitchFamily="18" charset="0"/>
                            <a:ea typeface="Times New Roman" panose="02020603050405020304" pitchFamily="18" charset="0"/>
                            <a:cs typeface="Times New Roman" panose="02020603050405020304" pitchFamily="18" charset="0"/>
                          </a:rPr>
                          <m:t>𝑁</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𝑚</m:t>
                        </m:r>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259632" y="4162554"/>
                <a:ext cx="3340851" cy="523220"/>
              </a:xfrm>
              <a:prstGeom prst="rect">
                <a:avLst/>
              </a:prstGeom>
              <a:blipFill rotWithShape="0">
                <a:blip r:embed="rId5"/>
                <a:stretch>
                  <a:fillRect l="-3832" t="-11628" b="-3255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347864" y="2361074"/>
                <a:ext cx="2594556" cy="966996"/>
              </a:xfrm>
              <a:prstGeom prst="rect">
                <a:avLst/>
              </a:prstGeom>
            </p:spPr>
            <p:txBody>
              <a:bodyPr wrap="none">
                <a:spAutoFit/>
              </a:bodyPr>
              <a:lstStyle/>
              <a:p>
                <a:r>
                  <a:rPr lang="es-ES" sz="4000" i="1" dirty="0" smtClean="0">
                    <a:latin typeface="Cambria Math" panose="02040503050406030204" pitchFamily="18" charset="0"/>
                    <a:ea typeface="Times New Roman" panose="02020603050405020304" pitchFamily="18" charset="0"/>
                    <a:cs typeface="Times New Roman" panose="02020603050405020304" pitchFamily="18" charset="0"/>
                  </a:rPr>
                  <a:t>Pf</a:t>
                </a:r>
                <a14:m>
                  <m:oMath xmlns:m="http://schemas.openxmlformats.org/officeDocument/2006/math">
                    <m:r>
                      <a:rPr lang="es-ES" sz="4000"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4000" i="1">
                        <a:latin typeface="Cambria Math" panose="02040503050406030204" pitchFamily="18" charset="0"/>
                        <a:ea typeface="Times New Roman" panose="02020603050405020304" pitchFamily="18" charset="0"/>
                        <a:cs typeface="Times New Roman" panose="02020603050405020304" pitchFamily="18" charset="0"/>
                      </a:rPr>
                      <m:t>T</m:t>
                    </m:r>
                    <m:r>
                      <a:rPr lang="es-ES" sz="4000" b="0" i="1" smtClean="0">
                        <a:latin typeface="Cambria Math" panose="02040503050406030204" pitchFamily="18" charset="0"/>
                        <a:ea typeface="Times New Roman" panose="02020603050405020304" pitchFamily="18" charset="0"/>
                        <a:cs typeface="Times New Roman" panose="02020603050405020304" pitchFamily="18" charset="0"/>
                      </a:rPr>
                      <m:t>𝑞</m:t>
                    </m:r>
                    <m:f>
                      <m:fPr>
                        <m:ctrlPr>
                          <a:rPr lang="en-US" sz="4000" b="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4000" b="0" i="1" smtClean="0">
                            <a:latin typeface="Cambria Math" panose="02040503050406030204" pitchFamily="18" charset="0"/>
                            <a:ea typeface="Times New Roman" panose="02020603050405020304" pitchFamily="18" charset="0"/>
                            <a:cs typeface="Times New Roman" panose="02020603050405020304" pitchFamily="18" charset="0"/>
                          </a:rPr>
                          <m:t>𝑁</m:t>
                        </m:r>
                      </m:num>
                      <m:den>
                        <m:r>
                          <a:rPr lang="en-US" sz="4000" b="0" i="1" smtClean="0">
                            <a:latin typeface="Cambria Math" panose="02040503050406030204" pitchFamily="18" charset="0"/>
                            <a:ea typeface="Times New Roman" panose="02020603050405020304" pitchFamily="18" charset="0"/>
                            <a:cs typeface="Times New Roman" panose="02020603050405020304" pitchFamily="18" charset="0"/>
                          </a:rPr>
                          <m:t>60</m:t>
                        </m:r>
                      </m:den>
                    </m:f>
                  </m:oMath>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3347864" y="2361074"/>
                <a:ext cx="2594556" cy="966996"/>
              </a:xfrm>
              <a:prstGeom prst="rect">
                <a:avLst/>
              </a:prstGeom>
              <a:blipFill rotWithShape="0">
                <a:blip r:embed="rId6"/>
                <a:stretch>
                  <a:fillRect l="-8216" b="-1132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253032" y="5282044"/>
                <a:ext cx="4906536" cy="523220"/>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N</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𝑣𝑒𝑙𝑜𝑐𝑖𝑑𝑎𝑑</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𝑎𝑛𝑔𝑢𝑙𝑎𝑟</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𝑅𝑃𝑀</m:t>
                        </m:r>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1253032" y="5282044"/>
                <a:ext cx="4906536" cy="523220"/>
              </a:xfrm>
              <a:prstGeom prst="rect">
                <a:avLst/>
              </a:prstGeom>
              <a:blipFill rotWithShape="0">
                <a:blip r:embed="rId7"/>
                <a:stretch>
                  <a:fillRect l="-2612" t="-10465" b="-32558"/>
                </a:stretch>
              </a:blipFill>
            </p:spPr>
            <p:txBody>
              <a:bodyPr/>
              <a:lstStyle/>
              <a:p>
                <a:r>
                  <a:rPr lang="es-ES">
                    <a:noFill/>
                  </a:rPr>
                  <a:t> </a:t>
                </a:r>
              </a:p>
            </p:txBody>
          </p:sp>
        </mc:Fallback>
      </mc:AlternateContent>
      <p:pic>
        <p:nvPicPr>
          <p:cNvPr id="14" name="Imagen 13"/>
          <p:cNvPicPr>
            <a:picLocks noChangeAspect="1"/>
          </p:cNvPicPr>
          <p:nvPr/>
        </p:nvPicPr>
        <p:blipFill rotWithShape="1">
          <a:blip r:embed="rId8"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034468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1187624" y="476672"/>
            <a:ext cx="7740196" cy="923330"/>
          </a:xfrm>
          <a:prstGeom prst="rect">
            <a:avLst/>
          </a:prstGeom>
        </p:spPr>
        <p:txBody>
          <a:bodyPr wrap="none">
            <a:spAutoFit/>
          </a:bodyPr>
          <a:lstStyle/>
          <a:p>
            <a:pPr marR="299085" lvl="0">
              <a:lnSpc>
                <a:spcPct val="150000"/>
              </a:lnSpc>
              <a:spcBef>
                <a:spcPts val="200"/>
              </a:spcBef>
              <a:spcAft>
                <a:spcPts val="0"/>
              </a:spcAft>
            </a:pPr>
            <a:r>
              <a:rPr lang="es-ES_tradn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Consumo másico de combustible (mc)</a:t>
            </a:r>
            <a:endPar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2051720" y="1496978"/>
                <a:ext cx="2540311" cy="707886"/>
              </a:xfrm>
              <a:prstGeom prst="rect">
                <a:avLst/>
              </a:prstGeom>
            </p:spPr>
            <p:txBody>
              <a:bodyPr wrap="none">
                <a:spAutoFit/>
              </a:bodyPr>
              <a:lstStyle/>
              <a:p>
                <a:r>
                  <a:rPr lang="es-ES" sz="4000" i="1" dirty="0" smtClean="0">
                    <a:latin typeface="Cambria Math" panose="02040503050406030204" pitchFamily="18" charset="0"/>
                    <a:ea typeface="Times New Roman" panose="02020603050405020304" pitchFamily="18" charset="0"/>
                    <a:cs typeface="Times New Roman" panose="02020603050405020304" pitchFamily="18" charset="0"/>
                  </a:rPr>
                  <a:t>mc</a:t>
                </a:r>
                <a14:m>
                  <m:oMath xmlns:m="http://schemas.openxmlformats.org/officeDocument/2006/math">
                    <m:r>
                      <a:rPr lang="es-ES" sz="4000" i="1">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latin typeface="Cambria Math" panose="02040503050406030204" pitchFamily="18" charset="0"/>
                        <a:ea typeface="Times New Roman" panose="02020603050405020304" pitchFamily="18" charset="0"/>
                        <a:cs typeface="Times New Roman" panose="02020603050405020304" pitchFamily="18" charset="0"/>
                      </a:rPr>
                      <m:t>𝑉𝑐</m:t>
                    </m:r>
                    <m:r>
                      <a:rPr lang="es-ES" sz="4000" i="1">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latin typeface="Cambria Math" panose="02040503050406030204" pitchFamily="18" charset="0"/>
                        <a:ea typeface="Times New Roman" panose="02020603050405020304" pitchFamily="18" charset="0"/>
                        <a:cs typeface="Times New Roman" panose="02020603050405020304" pitchFamily="18" charset="0"/>
                      </a:rPr>
                      <m:t>𝑙𝑐</m:t>
                    </m:r>
                  </m:oMath>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2051720" y="1496978"/>
                <a:ext cx="2540311" cy="707886"/>
              </a:xfrm>
              <a:prstGeom prst="rect">
                <a:avLst/>
              </a:prstGeom>
              <a:blipFill rotWithShape="0">
                <a:blip r:embed="rId2"/>
                <a:stretch>
                  <a:fillRect l="-8654" t="-15517" b="-3620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79512" y="2132856"/>
                <a:ext cx="6984776" cy="1054904"/>
              </a:xfrm>
              <a:prstGeom prst="rect">
                <a:avLst/>
              </a:prstGeom>
            </p:spPr>
            <p:txBody>
              <a:bodyPr wrap="square">
                <a:spAutoFit/>
              </a:bodyPr>
              <a:lstStyle/>
              <a:p>
                <a:pPr marL="457200" marR="45085" indent="457200">
                  <a:lnSpc>
                    <a:spcPct val="150000"/>
                  </a:lnSpc>
                  <a:spcBef>
                    <a:spcPts val="1200"/>
                  </a:spcBef>
                  <a:spcAft>
                    <a:spcPts val="0"/>
                  </a:spcAft>
                </a:pPr>
                <a:r>
                  <a:rPr lang="es-ES_tradnl" sz="2800" dirty="0" smtClean="0">
                    <a:ea typeface="Times New Roman" panose="02020603050405020304" pitchFamily="18" charset="0"/>
                    <a:cs typeface="Times New Roman" panose="02020603050405020304" pitchFamily="18" charset="0"/>
                  </a:rPr>
                  <a:t>mc</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𝑐𝑜𝑛𝑠𝑢𝑚𝑜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𝑐𝑜𝑚𝑏𝑢𝑠𝑡𝑖𝑏𝑙𝑒</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b="0" i="1" smtClean="0">
                                <a:effectLst/>
                                <a:latin typeface="Cambria Math" panose="02040503050406030204" pitchFamily="18" charset="0"/>
                                <a:cs typeface="Times New Roman" panose="02020603050405020304" pitchFamily="18" charset="0"/>
                              </a:rPr>
                            </m:ctrlPr>
                          </m:fPr>
                          <m:num>
                            <m:r>
                              <a:rPr lang="en-US" sz="2800" b="0" i="1" smtClean="0">
                                <a:effectLst/>
                                <a:latin typeface="Cambria Math" panose="02040503050406030204" pitchFamily="18" charset="0"/>
                                <a:cs typeface="Times New Roman" panose="02020603050405020304" pitchFamily="18" charset="0"/>
                              </a:rPr>
                              <m:t>𝐾𝑔</m:t>
                            </m:r>
                          </m:num>
                          <m:den>
                            <m:r>
                              <a:rPr lang="en-US" sz="2800" b="0" i="1" smtClean="0">
                                <a:effectLst/>
                                <a:latin typeface="Cambria Math" panose="02040503050406030204" pitchFamily="18" charset="0"/>
                                <a:cs typeface="Times New Roman" panose="02020603050405020304" pitchFamily="18" charset="0"/>
                              </a:rPr>
                              <m:t>h</m:t>
                            </m:r>
                          </m:den>
                        </m:f>
                      </m:e>
                    </m:d>
                  </m:oMath>
                </a14:m>
                <a:endParaRPr lang="es-ES" sz="28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179512" y="2132856"/>
                <a:ext cx="6984776" cy="1054904"/>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187624" y="4077072"/>
                <a:ext cx="5213478" cy="523220"/>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Vp</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𝑣𝑜𝑙𝑢𝑚𝑒𝑛</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𝑝𝑟𝑢𝑒𝑏𝑎𝑠</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s-E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𝑐𝑚</m:t>
                            </m:r>
                          </m:e>
                          <m:sup>
                            <m:r>
                              <a:rPr lang="en-US" sz="2800" b="0" i="1" smtClean="0">
                                <a:latin typeface="Cambria Math" panose="02040503050406030204" pitchFamily="18" charset="0"/>
                                <a:cs typeface="Times New Roman" panose="02020603050405020304" pitchFamily="18" charset="0"/>
                              </a:rPr>
                              <m:t>3</m:t>
                            </m:r>
                          </m:sup>
                        </m:sSup>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187624" y="4077072"/>
                <a:ext cx="5213478" cy="523220"/>
              </a:xfrm>
              <a:prstGeom prst="rect">
                <a:avLst/>
              </a:prstGeom>
              <a:blipFill rotWithShape="0">
                <a:blip r:embed="rId4"/>
                <a:stretch>
                  <a:fillRect l="-2456" t="-11628" b="-3255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115616" y="3140968"/>
                <a:ext cx="5492657" cy="773289"/>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Vc</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𝑐𝑜𝑛𝑠𝑢𝑚𝑜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𝑣𝑜𝑙𝑢𝑚</m:t>
                    </m:r>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é</m:t>
                    </m:r>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𝑡𝑟𝑖𝑐𝑜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𝑐𝑚</m:t>
                                </m:r>
                              </m:e>
                              <m:sup>
                                <m:r>
                                  <a:rPr lang="en-US" sz="2800" b="0" i="1" smtClean="0">
                                    <a:latin typeface="Cambria Math" panose="02040503050406030204" pitchFamily="18" charset="0"/>
                                    <a:cs typeface="Times New Roman" panose="02020603050405020304" pitchFamily="18" charset="0"/>
                                  </a:rPr>
                                  <m:t>3</m:t>
                                </m:r>
                              </m:sup>
                            </m:sSup>
                          </m:num>
                          <m:den>
                            <m:r>
                              <a:rPr lang="en-US" sz="2800" b="0" i="1" smtClean="0">
                                <a:latin typeface="Cambria Math" panose="02040503050406030204" pitchFamily="18" charset="0"/>
                                <a:cs typeface="Times New Roman" panose="02020603050405020304" pitchFamily="18" charset="0"/>
                              </a:rPr>
                              <m:t>𝑠</m:t>
                            </m:r>
                          </m:den>
                        </m:f>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115616" y="3140968"/>
                <a:ext cx="5492657" cy="773289"/>
              </a:xfrm>
              <a:prstGeom prst="rect">
                <a:avLst/>
              </a:prstGeom>
              <a:blipFill rotWithShape="0">
                <a:blip r:embed="rId5"/>
                <a:stretch>
                  <a:fillRect l="-2220" b="-866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236377" y="4849996"/>
                <a:ext cx="5567871" cy="523220"/>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t</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𝑡𝑖𝑒𝑚𝑝𝑜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𝑐𝑜𝑛𝑠𝑢𝑚𝑜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𝑑𝑒𝑙</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𝑉𝑝</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𝑠</m:t>
                        </m:r>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1236377" y="4849996"/>
                <a:ext cx="5567871" cy="523220"/>
              </a:xfrm>
              <a:prstGeom prst="rect">
                <a:avLst/>
              </a:prstGeom>
              <a:blipFill rotWithShape="0">
                <a:blip r:embed="rId6"/>
                <a:stretch>
                  <a:fillRect l="-2300" t="-11765" b="-341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5292080" y="1412776"/>
                <a:ext cx="1694438" cy="966418"/>
              </a:xfrm>
              <a:prstGeom prst="rect">
                <a:avLst/>
              </a:prstGeom>
            </p:spPr>
            <p:txBody>
              <a:bodyPr wrap="none">
                <a:spAutoFit/>
              </a:bodyPr>
              <a:lstStyle/>
              <a:p>
                <a:r>
                  <a:rPr lang="es-ES" sz="4000" i="1" dirty="0" smtClean="0">
                    <a:latin typeface="Cambria Math" panose="02040503050406030204" pitchFamily="18" charset="0"/>
                    <a:ea typeface="Times New Roman" panose="02020603050405020304" pitchFamily="18" charset="0"/>
                    <a:cs typeface="Times New Roman" panose="02020603050405020304" pitchFamily="18" charset="0"/>
                  </a:rPr>
                  <a:t>Vc</a:t>
                </a:r>
                <a14:m>
                  <m:oMath xmlns:m="http://schemas.openxmlformats.org/officeDocument/2006/math">
                    <m:r>
                      <a:rPr lang="es-ES" sz="4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latin typeface="Cambria Math" panose="02040503050406030204" pitchFamily="18" charset="0"/>
                            <a:cs typeface="Times New Roman" panose="02020603050405020304" pitchFamily="18" charset="0"/>
                          </a:rPr>
                        </m:ctrlPr>
                      </m:fPr>
                      <m:num>
                        <m:r>
                          <a:rPr lang="en-US" sz="4000" b="0" i="1" smtClean="0">
                            <a:latin typeface="Cambria Math" panose="02040503050406030204" pitchFamily="18" charset="0"/>
                            <a:cs typeface="Times New Roman" panose="02020603050405020304" pitchFamily="18" charset="0"/>
                          </a:rPr>
                          <m:t>𝑉𝑝</m:t>
                        </m:r>
                      </m:num>
                      <m:den>
                        <m:r>
                          <a:rPr lang="en-US" sz="4000" b="0" i="1" smtClean="0">
                            <a:latin typeface="Cambria Math" panose="02040503050406030204" pitchFamily="18" charset="0"/>
                            <a:cs typeface="Times New Roman" panose="02020603050405020304" pitchFamily="18" charset="0"/>
                          </a:rPr>
                          <m:t>𝑡</m:t>
                        </m:r>
                      </m:den>
                    </m:f>
                  </m:oMath>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5292080" y="1412776"/>
                <a:ext cx="1694438" cy="966418"/>
              </a:xfrm>
              <a:prstGeom prst="rect">
                <a:avLst/>
              </a:prstGeom>
              <a:blipFill rotWithShape="0">
                <a:blip r:embed="rId7"/>
                <a:stretch>
                  <a:fillRect l="-12590" b="-120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1115616" y="5301208"/>
                <a:ext cx="5491503" cy="9105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Times New Roman" panose="02020603050405020304" pitchFamily="18" charset="0"/>
                          <a:cs typeface="Times New Roman" panose="02020603050405020304" pitchFamily="18" charset="0"/>
                        </a:rPr>
                        <m:t>𝑙𝑐</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𝑑𝑒𝑛𝑠𝑖𝑑𝑎𝑑</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𝑐𝑜𝑚𝑏𝑢𝑠𝑡𝑖𝑏𝑙𝑒</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𝐾𝑔</m:t>
                              </m:r>
                            </m:num>
                            <m:den>
                              <m:r>
                                <a:rPr lang="en-US" sz="2800" b="0" i="1" smtClean="0">
                                  <a:latin typeface="Cambria Math" panose="02040503050406030204" pitchFamily="18" charset="0"/>
                                  <a:cs typeface="Times New Roman" panose="02020603050405020304" pitchFamily="18" charset="0"/>
                                </a:rPr>
                                <m:t>h</m:t>
                              </m:r>
                            </m:den>
                          </m:f>
                        </m:e>
                      </m:d>
                    </m:oMath>
                  </m:oMathPara>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5" name="Rectángulo 14"/>
              <p:cNvSpPr>
                <a:spLocks noRot="1" noChangeAspect="1" noMove="1" noResize="1" noEditPoints="1" noAdjustHandles="1" noChangeArrowheads="1" noChangeShapeType="1" noTextEdit="1"/>
              </p:cNvSpPr>
              <p:nvPr/>
            </p:nvSpPr>
            <p:spPr>
              <a:xfrm>
                <a:off x="1115616" y="5301208"/>
                <a:ext cx="5491503" cy="910506"/>
              </a:xfrm>
              <a:prstGeom prst="rect">
                <a:avLst/>
              </a:prstGeom>
              <a:blipFill rotWithShape="0">
                <a:blip r:embed="rId8"/>
                <a:stretch>
                  <a:fillRect/>
                </a:stretch>
              </a:blipFill>
            </p:spPr>
            <p:txBody>
              <a:bodyPr/>
              <a:lstStyle/>
              <a:p>
                <a:r>
                  <a:rPr lang="es-ES">
                    <a:noFill/>
                  </a:rPr>
                  <a:t> </a:t>
                </a:r>
              </a:p>
            </p:txBody>
          </p:sp>
        </mc:Fallback>
      </mc:AlternateContent>
      <p:pic>
        <p:nvPicPr>
          <p:cNvPr id="16" name="Imagen 15"/>
          <p:cNvPicPr>
            <a:picLocks noChangeAspect="1"/>
          </p:cNvPicPr>
          <p:nvPr/>
        </p:nvPicPr>
        <p:blipFill rotWithShape="1">
          <a:blip r:embed="rId9"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840742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107504" y="476672"/>
            <a:ext cx="9438802" cy="1015663"/>
          </a:xfrm>
          <a:prstGeom prst="rect">
            <a:avLst/>
          </a:prstGeom>
        </p:spPr>
        <p:txBody>
          <a:bodyPr wrap="none">
            <a:spAutoFit/>
          </a:bodyPr>
          <a:lstStyle/>
          <a:p>
            <a:pPr marR="299085" lvl="0">
              <a:lnSpc>
                <a:spcPct val="150000"/>
              </a:lnSpc>
              <a:spcBef>
                <a:spcPts val="200"/>
              </a:spcBef>
              <a:spcAft>
                <a:spcPts val="0"/>
              </a:spcAft>
            </a:pP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Consumo especifico de combustible(CECF)</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3396689" y="1700808"/>
                <a:ext cx="2408480" cy="985463"/>
              </a:xfrm>
              <a:prstGeom prst="rect">
                <a:avLst/>
              </a:prstGeom>
            </p:spPr>
            <p:txBody>
              <a:bodyPr wrap="none">
                <a:spAutoFit/>
              </a:bodyPr>
              <a:lstStyle/>
              <a:p>
                <a:r>
                  <a:rPr lang="es-ES" sz="4000" i="1" dirty="0" smtClean="0">
                    <a:latin typeface="Cambria Math" panose="02040503050406030204" pitchFamily="18" charset="0"/>
                    <a:ea typeface="Times New Roman" panose="02020603050405020304" pitchFamily="18" charset="0"/>
                    <a:cs typeface="Times New Roman" panose="02020603050405020304" pitchFamily="18" charset="0"/>
                  </a:rPr>
                  <a:t>CECF</a:t>
                </a:r>
                <a14:m>
                  <m:oMath xmlns:m="http://schemas.openxmlformats.org/officeDocument/2006/math">
                    <m:r>
                      <a:rPr lang="es-ES" sz="4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latin typeface="Cambria Math" panose="02040503050406030204" pitchFamily="18" charset="0"/>
                            <a:cs typeface="Times New Roman" panose="02020603050405020304" pitchFamily="18" charset="0"/>
                          </a:rPr>
                        </m:ctrlPr>
                      </m:fPr>
                      <m:num>
                        <m:r>
                          <a:rPr lang="en-US" sz="4000" b="0" i="1" smtClean="0">
                            <a:latin typeface="Cambria Math" panose="02040503050406030204" pitchFamily="18" charset="0"/>
                            <a:cs typeface="Times New Roman" panose="02020603050405020304" pitchFamily="18" charset="0"/>
                          </a:rPr>
                          <m:t>𝑚𝑐</m:t>
                        </m:r>
                      </m:num>
                      <m:den>
                        <m:r>
                          <a:rPr lang="en-US" sz="4000" b="0" i="1" smtClean="0">
                            <a:latin typeface="Cambria Math" panose="02040503050406030204" pitchFamily="18" charset="0"/>
                            <a:cs typeface="Times New Roman" panose="02020603050405020304" pitchFamily="18" charset="0"/>
                          </a:rPr>
                          <m:t>𝑃𝑓</m:t>
                        </m:r>
                      </m:den>
                    </m:f>
                  </m:oMath>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3396689" y="1700808"/>
                <a:ext cx="2408480" cy="985463"/>
              </a:xfrm>
              <a:prstGeom prst="rect">
                <a:avLst/>
              </a:prstGeom>
              <a:blipFill rotWithShape="0">
                <a:blip r:embed="rId2"/>
                <a:stretch>
                  <a:fillRect l="-8861" t="-4938" b="-370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539552" y="3140968"/>
                <a:ext cx="8496944" cy="1009700"/>
              </a:xfrm>
              <a:prstGeom prst="rect">
                <a:avLst/>
              </a:prstGeom>
            </p:spPr>
            <p:txBody>
              <a:bodyPr wrap="square">
                <a:spAutoFit/>
              </a:bodyPr>
              <a:lstStyle/>
              <a:p>
                <a:pPr marL="457200" marR="45085" indent="457200">
                  <a:lnSpc>
                    <a:spcPct val="150000"/>
                  </a:lnSpc>
                  <a:spcBef>
                    <a:spcPts val="1200"/>
                  </a:spcBef>
                  <a:spcAft>
                    <a:spcPts val="0"/>
                  </a:spcAft>
                </a:pPr>
                <a:r>
                  <a:rPr lang="es-ES_tradnl" sz="2800" dirty="0" smtClean="0">
                    <a:ea typeface="Times New Roman" panose="02020603050405020304" pitchFamily="18" charset="0"/>
                    <a:cs typeface="Times New Roman" panose="02020603050405020304" pitchFamily="18" charset="0"/>
                  </a:rPr>
                  <a:t>CECF</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𝐾𝑔</m:t>
                        </m:r>
                      </m:num>
                      <m:den>
                        <m:r>
                          <a:rPr lang="en-US" sz="2800" b="0" i="1" smtClean="0">
                            <a:latin typeface="Cambria Math" panose="02040503050406030204" pitchFamily="18" charset="0"/>
                            <a:cs typeface="Times New Roman" panose="02020603050405020304" pitchFamily="18" charset="0"/>
                          </a:rPr>
                          <m:t>𝐾𝑤</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h</m:t>
                        </m:r>
                      </m:den>
                    </m:f>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es-ES" sz="28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539552" y="3140968"/>
                <a:ext cx="8496944" cy="1009700"/>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362424" y="4777988"/>
                <a:ext cx="4577728" cy="523220"/>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Pf</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𝑝𝑜𝑡𝑒𝑛𝑐𝑖𝑎</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𝑎𝑙</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𝑓𝑟𝑒𝑛𝑜</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𝐾𝑤</m:t>
                        </m:r>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362424" y="4777988"/>
                <a:ext cx="4577728" cy="523220"/>
              </a:xfrm>
              <a:prstGeom prst="rect">
                <a:avLst/>
              </a:prstGeom>
              <a:blipFill rotWithShape="0">
                <a:blip r:embed="rId4"/>
                <a:stretch>
                  <a:fillRect l="-2663" t="-11628" b="-3255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338423" y="4162554"/>
                <a:ext cx="5828390" cy="734047"/>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mc</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𝑐𝑜𝑛𝑠𝑢𝑚𝑜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𝑐𝑜𝑚𝑏𝑢𝑠𝑡𝑖𝑏𝑙𝑒</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𝐾𝑔</m:t>
                            </m:r>
                          </m:num>
                          <m:den>
                            <m:r>
                              <a:rPr lang="en-US" sz="2800" b="0" i="1" smtClean="0">
                                <a:latin typeface="Cambria Math" panose="02040503050406030204" pitchFamily="18" charset="0"/>
                                <a:cs typeface="Times New Roman" panose="02020603050405020304" pitchFamily="18" charset="0"/>
                              </a:rPr>
                              <m:t>h</m:t>
                            </m:r>
                          </m:den>
                        </m:f>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338423" y="4162554"/>
                <a:ext cx="5828390" cy="734047"/>
              </a:xfrm>
              <a:prstGeom prst="rect">
                <a:avLst/>
              </a:prstGeom>
              <a:blipFill rotWithShape="0">
                <a:blip r:embed="rId5"/>
                <a:stretch>
                  <a:fillRect l="-2197" b="-10000"/>
                </a:stretch>
              </a:blipFill>
            </p:spPr>
            <p:txBody>
              <a:bodyPr/>
              <a:lstStyle/>
              <a:p>
                <a:r>
                  <a:rPr lang="es-ES">
                    <a:noFill/>
                  </a:rPr>
                  <a:t> </a:t>
                </a:r>
              </a:p>
            </p:txBody>
          </p:sp>
        </mc:Fallback>
      </mc:AlternateContent>
    </p:spTree>
    <p:extLst>
      <p:ext uri="{BB962C8B-B14F-4D97-AF65-F5344CB8AC3E}">
        <p14:creationId xmlns:p14="http://schemas.microsoft.com/office/powerpoint/2010/main" val="2156250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1226392" y="476672"/>
            <a:ext cx="6773393" cy="1015663"/>
          </a:xfrm>
          <a:prstGeom prst="rect">
            <a:avLst/>
          </a:prstGeom>
        </p:spPr>
        <p:txBody>
          <a:bodyPr wrap="none">
            <a:spAutoFit/>
          </a:bodyPr>
          <a:lstStyle/>
          <a:p>
            <a:pPr marR="299085" lvl="0">
              <a:lnSpc>
                <a:spcPct val="150000"/>
              </a:lnSpc>
              <a:spcBef>
                <a:spcPts val="200"/>
              </a:spcBef>
              <a:spcAft>
                <a:spcPts val="0"/>
              </a:spcAft>
            </a:pP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Consumo másico de aire (</a:t>
            </a:r>
            <a:r>
              <a:rPr lang="es-ES_tradnl"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a:t>
            </a: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10" name="Rectángulo 9"/>
              <p:cNvSpPr/>
              <p:nvPr/>
            </p:nvSpPr>
            <p:spPr>
              <a:xfrm>
                <a:off x="2771800" y="1628800"/>
                <a:ext cx="3024336" cy="1272464"/>
              </a:xfrm>
              <a:prstGeom prst="rect">
                <a:avLst/>
              </a:prstGeom>
            </p:spPr>
            <p:txBody>
              <a:bodyPr wrap="square">
                <a:spAutoFit/>
              </a:bodyPr>
              <a:lstStyle/>
              <a:p>
                <a:pPr marL="457200" marR="45085" indent="457200">
                  <a:lnSpc>
                    <a:spcPct val="150000"/>
                  </a:lnSpc>
                  <a:spcBef>
                    <a:spcPts val="1200"/>
                  </a:spcBef>
                  <a:spcAft>
                    <a:spcPts val="0"/>
                  </a:spcAft>
                </a:pPr>
                <a:r>
                  <a:rPr lang="es-ES_tradnl" sz="3600" dirty="0">
                    <a:ea typeface="Times New Roman" panose="02020603050405020304" pitchFamily="18" charset="0"/>
                    <a:cs typeface="Times New Roman" panose="02020603050405020304" pitchFamily="18" charset="0"/>
                  </a:rPr>
                  <a:t>m</a:t>
                </a:r>
                <a:r>
                  <a:rPr lang="es-ES_tradnl" sz="3600" dirty="0" smtClean="0">
                    <a:ea typeface="Times New Roman" panose="02020603050405020304" pitchFamily="18" charset="0"/>
                    <a:cs typeface="Times New Roman" panose="02020603050405020304" pitchFamily="18" charset="0"/>
                  </a:rPr>
                  <a:t>a</a:t>
                </a:r>
                <a14:m>
                  <m:oMath xmlns:m="http://schemas.openxmlformats.org/officeDocument/2006/math">
                    <m:r>
                      <a:rPr lang="es-ES_tradnl" sz="36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b="0" i="1" smtClean="0">
                            <a:latin typeface="Cambria Math" panose="02040503050406030204" pitchFamily="18" charset="0"/>
                            <a:cs typeface="Times New Roman" panose="02020603050405020304" pitchFamily="18" charset="0"/>
                          </a:rPr>
                        </m:ctrlPr>
                      </m:fPr>
                      <m:num>
                        <m:r>
                          <a:rPr lang="en-US" sz="3600" b="0" i="1" smtClean="0">
                            <a:latin typeface="Cambria Math" panose="02040503050406030204" pitchFamily="18" charset="0"/>
                            <a:cs typeface="Times New Roman" panose="02020603050405020304" pitchFamily="18" charset="0"/>
                          </a:rPr>
                          <m:t>𝐾𝑔</m:t>
                        </m:r>
                      </m:num>
                      <m:den>
                        <m:r>
                          <a:rPr lang="en-US" sz="3600" b="0" i="1" smtClean="0">
                            <a:latin typeface="Cambria Math" panose="02040503050406030204" pitchFamily="18" charset="0"/>
                            <a:cs typeface="Times New Roman" panose="02020603050405020304" pitchFamily="18" charset="0"/>
                          </a:rPr>
                          <m:t>h</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es-ES" sz="36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2771800" y="1628800"/>
                <a:ext cx="3024336" cy="1272464"/>
              </a:xfrm>
              <a:prstGeom prst="rect">
                <a:avLst/>
              </a:prstGeom>
              <a:blipFill rotWithShape="0">
                <a:blip r:embed="rId2"/>
                <a:stretch>
                  <a:fillRect b="-957"/>
                </a:stretch>
              </a:blipFill>
            </p:spPr>
            <p:txBody>
              <a:bodyPr/>
              <a:lstStyle/>
              <a:p>
                <a:r>
                  <a:rPr lang="es-ES">
                    <a:noFill/>
                  </a:rPr>
                  <a:t> </a:t>
                </a:r>
              </a:p>
            </p:txBody>
          </p:sp>
        </mc:Fallback>
      </mc:AlternateContent>
      <p:pic>
        <p:nvPicPr>
          <p:cNvPr id="9" name="Imagen 8"/>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956415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18</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2195736" y="476672"/>
            <a:ext cx="5523179" cy="923330"/>
          </a:xfrm>
          <a:prstGeom prst="rect">
            <a:avLst/>
          </a:prstGeom>
        </p:spPr>
        <p:txBody>
          <a:bodyPr wrap="none">
            <a:spAutoFit/>
          </a:bodyPr>
          <a:lstStyle/>
          <a:p>
            <a:pPr marR="299085" lvl="0">
              <a:lnSpc>
                <a:spcPct val="150000"/>
              </a:lnSpc>
              <a:spcBef>
                <a:spcPts val="200"/>
              </a:spcBef>
              <a:spcAft>
                <a:spcPts val="0"/>
              </a:spcAft>
            </a:pPr>
            <a:r>
              <a:rPr lang="es-ES_tradnl"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Relación aire combustible</a:t>
            </a:r>
            <a:endPar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3396689" y="1700808"/>
                <a:ext cx="2162130" cy="915828"/>
              </a:xfrm>
              <a:prstGeom prst="rect">
                <a:avLst/>
              </a:prstGeom>
            </p:spPr>
            <p:txBody>
              <a:bodyPr wrap="none">
                <a:spAutoFit/>
              </a:bodyPr>
              <a:lstStyle/>
              <a:p>
                <a:r>
                  <a:rPr lang="es-ES" sz="4000" i="1" dirty="0" smtClean="0">
                    <a:latin typeface="Cambria Math" panose="02040503050406030204" pitchFamily="18" charset="0"/>
                    <a:ea typeface="Times New Roman" panose="02020603050405020304" pitchFamily="18" charset="0"/>
                    <a:cs typeface="Times New Roman" panose="02020603050405020304" pitchFamily="18" charset="0"/>
                  </a:rPr>
                  <a:t>A/C</a:t>
                </a:r>
                <a14:m>
                  <m:oMath xmlns:m="http://schemas.openxmlformats.org/officeDocument/2006/math">
                    <m:r>
                      <a:rPr lang="es-ES" sz="4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latin typeface="Cambria Math" panose="02040503050406030204" pitchFamily="18" charset="0"/>
                            <a:cs typeface="Times New Roman" panose="02020603050405020304" pitchFamily="18" charset="0"/>
                          </a:rPr>
                        </m:ctrlPr>
                      </m:fPr>
                      <m:num>
                        <m:r>
                          <a:rPr lang="en-US" sz="4000" b="0" i="1" smtClean="0">
                            <a:latin typeface="Cambria Math" panose="02040503050406030204" pitchFamily="18" charset="0"/>
                            <a:cs typeface="Times New Roman" panose="02020603050405020304" pitchFamily="18" charset="0"/>
                          </a:rPr>
                          <m:t>𝑚𝑎</m:t>
                        </m:r>
                      </m:num>
                      <m:den>
                        <m:r>
                          <a:rPr lang="en-US" sz="4000" i="1">
                            <a:latin typeface="Cambria Math" panose="02040503050406030204" pitchFamily="18" charset="0"/>
                            <a:cs typeface="Times New Roman" panose="02020603050405020304" pitchFamily="18" charset="0"/>
                          </a:rPr>
                          <m:t>𝑚</m:t>
                        </m:r>
                        <m:r>
                          <a:rPr lang="en-US" sz="4000" b="0" i="1" smtClean="0">
                            <a:latin typeface="Cambria Math" panose="02040503050406030204" pitchFamily="18" charset="0"/>
                            <a:cs typeface="Times New Roman" panose="02020603050405020304" pitchFamily="18" charset="0"/>
                          </a:rPr>
                          <m:t>𝑐</m:t>
                        </m:r>
                      </m:den>
                    </m:f>
                  </m:oMath>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3396689" y="1700808"/>
                <a:ext cx="2162130" cy="915828"/>
              </a:xfrm>
              <a:prstGeom prst="rect">
                <a:avLst/>
              </a:prstGeom>
              <a:blipFill rotWithShape="0">
                <a:blip r:embed="rId2"/>
                <a:stretch>
                  <a:fillRect l="-9859" t="-5333" b="-12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539552" y="3140968"/>
                <a:ext cx="8496944" cy="738664"/>
              </a:xfrm>
              <a:prstGeom prst="rect">
                <a:avLst/>
              </a:prstGeom>
            </p:spPr>
            <p:txBody>
              <a:bodyPr wrap="square">
                <a:spAutoFit/>
              </a:bodyPr>
              <a:lstStyle/>
              <a:p>
                <a:pPr marL="457200" marR="45085" indent="457200">
                  <a:lnSpc>
                    <a:spcPct val="150000"/>
                  </a:lnSpc>
                  <a:spcBef>
                    <a:spcPts val="1200"/>
                  </a:spcBef>
                  <a:spcAft>
                    <a:spcPts val="0"/>
                  </a:spcAft>
                </a:pPr>
                <a:r>
                  <a:rPr lang="es-ES_tradnl" sz="2800" dirty="0">
                    <a:ea typeface="Times New Roman" panose="02020603050405020304" pitchFamily="18" charset="0"/>
                    <a:cs typeface="Times New Roman" panose="02020603050405020304" pitchFamily="18" charset="0"/>
                  </a:rPr>
                  <a:t>A</a:t>
                </a:r>
                <a:r>
                  <a:rPr lang="es-ES_tradnl" sz="2800" dirty="0" smtClean="0">
                    <a:ea typeface="Times New Roman" panose="02020603050405020304" pitchFamily="18" charset="0"/>
                    <a:cs typeface="Times New Roman" panose="02020603050405020304" pitchFamily="18" charset="0"/>
                  </a:rPr>
                  <a:t>/C</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s-ES" sz="2800" i="1" dirty="0" smtClean="0">
                    <a:effectLst/>
                    <a:latin typeface="Cambria Math" panose="02040503050406030204" pitchFamily="18" charset="0"/>
                    <a:ea typeface="Times New Roman" panose="02020603050405020304" pitchFamily="18" charset="0"/>
                    <a:cs typeface="Times New Roman" panose="02020603050405020304" pitchFamily="18" charset="0"/>
                  </a:rPr>
                  <a:t> no tiene unidades</a:t>
                </a:r>
              </a:p>
            </p:txBody>
          </p:sp>
        </mc:Choice>
        <mc:Fallback xmlns="">
          <p:sp>
            <p:nvSpPr>
              <p:cNvPr id="10" name="Rectángulo 9"/>
              <p:cNvSpPr>
                <a:spLocks noRot="1" noChangeAspect="1" noMove="1" noResize="1" noEditPoints="1" noAdjustHandles="1" noChangeArrowheads="1" noChangeShapeType="1" noTextEdit="1"/>
              </p:cNvSpPr>
              <p:nvPr/>
            </p:nvSpPr>
            <p:spPr>
              <a:xfrm>
                <a:off x="539552" y="3140968"/>
                <a:ext cx="8496944" cy="738664"/>
              </a:xfrm>
              <a:prstGeom prst="rect">
                <a:avLst/>
              </a:prstGeom>
              <a:blipFill rotWithShape="0">
                <a:blip r:embed="rId3"/>
                <a:stretch>
                  <a:fillRect b="-140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479914" y="4783185"/>
                <a:ext cx="5828390" cy="734047"/>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mc</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𝑐𝑜𝑛𝑠𝑢𝑚𝑜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𝑐𝑜𝑚𝑏𝑢𝑠𝑡𝑖𝑏𝑙𝑒</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𝐾𝑔</m:t>
                            </m:r>
                          </m:num>
                          <m:den>
                            <m:r>
                              <a:rPr lang="en-US" sz="2800" b="0" i="1" smtClean="0">
                                <a:latin typeface="Cambria Math" panose="02040503050406030204" pitchFamily="18" charset="0"/>
                                <a:cs typeface="Times New Roman" panose="02020603050405020304" pitchFamily="18" charset="0"/>
                              </a:rPr>
                              <m:t>h</m:t>
                            </m:r>
                          </m:den>
                        </m:f>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479914" y="4783185"/>
                <a:ext cx="5828390" cy="734047"/>
              </a:xfrm>
              <a:prstGeom prst="rect">
                <a:avLst/>
              </a:prstGeom>
              <a:blipFill rotWithShape="0">
                <a:blip r:embed="rId4"/>
                <a:stretch>
                  <a:fillRect l="-2197"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407906" y="3861048"/>
                <a:ext cx="4528356" cy="734047"/>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mc</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𝑐𝑜𝑛𝑠𝑢𝑚𝑜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𝑎𝑖𝑟𝑒</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𝐾𝑔</m:t>
                            </m:r>
                          </m:num>
                          <m:den>
                            <m:r>
                              <a:rPr lang="en-US" sz="2800" b="0" i="1" smtClean="0">
                                <a:latin typeface="Cambria Math" panose="02040503050406030204" pitchFamily="18" charset="0"/>
                                <a:cs typeface="Times New Roman" panose="02020603050405020304" pitchFamily="18" charset="0"/>
                              </a:rPr>
                              <m:t>h</m:t>
                            </m:r>
                          </m:den>
                        </m:f>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1407906" y="3861048"/>
                <a:ext cx="4528356" cy="734047"/>
              </a:xfrm>
              <a:prstGeom prst="rect">
                <a:avLst/>
              </a:prstGeom>
              <a:blipFill rotWithShape="0">
                <a:blip r:embed="rId5"/>
                <a:stretch>
                  <a:fillRect l="-2826" b="-9091"/>
                </a:stretch>
              </a:blipFill>
            </p:spPr>
            <p:txBody>
              <a:bodyPr/>
              <a:lstStyle/>
              <a:p>
                <a:r>
                  <a:rPr lang="es-ES">
                    <a:noFill/>
                  </a:rPr>
                  <a:t> </a:t>
                </a:r>
              </a:p>
            </p:txBody>
          </p:sp>
        </mc:Fallback>
      </mc:AlternateContent>
      <p:pic>
        <p:nvPicPr>
          <p:cNvPr id="11" name="Imagen 10"/>
          <p:cNvPicPr>
            <a:picLocks noChangeAspect="1"/>
          </p:cNvPicPr>
          <p:nvPr/>
        </p:nvPicPr>
        <p:blipFill rotWithShape="1">
          <a:blip r:embed="rId6"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7754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19</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395536" y="476672"/>
            <a:ext cx="8713476" cy="1015663"/>
          </a:xfrm>
          <a:prstGeom prst="rect">
            <a:avLst/>
          </a:prstGeom>
        </p:spPr>
        <p:txBody>
          <a:bodyPr wrap="none">
            <a:spAutoFit/>
          </a:bodyPr>
          <a:lstStyle/>
          <a:p>
            <a:pPr marR="299085" lvl="0">
              <a:lnSpc>
                <a:spcPct val="150000"/>
              </a:lnSpc>
              <a:spcBef>
                <a:spcPts val="200"/>
              </a:spcBef>
              <a:spcAft>
                <a:spcPts val="0"/>
              </a:spcAft>
            </a:pP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Presión media efectiva al freno (PMEF)</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1011755" y="1672575"/>
                <a:ext cx="4225259" cy="1148199"/>
              </a:xfrm>
              <a:prstGeom prst="rect">
                <a:avLst/>
              </a:prstGeom>
            </p:spPr>
            <p:txBody>
              <a:bodyPr wrap="none">
                <a:spAutoFit/>
              </a:bodyPr>
              <a:lstStyle/>
              <a:p>
                <a:r>
                  <a:rPr lang="es-ES" sz="3600" dirty="0" smtClean="0">
                    <a:ea typeface="Times New Roman" panose="02020603050405020304" pitchFamily="18" charset="0"/>
                    <a:cs typeface="Times New Roman" panose="02020603050405020304" pitchFamily="18" charset="0"/>
                  </a:rPr>
                  <a:t>PMEF</a:t>
                </a:r>
                <a14:m>
                  <m:oMath xmlns:m="http://schemas.openxmlformats.org/officeDocument/2006/math">
                    <m:r>
                      <a:rPr lang="es-ES" sz="3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b="0" i="1" smtClean="0">
                            <a:latin typeface="Cambria Math" panose="02040503050406030204" pitchFamily="18" charset="0"/>
                            <a:cs typeface="Times New Roman" panose="02020603050405020304" pitchFamily="18" charset="0"/>
                          </a:rPr>
                        </m:ctrlPr>
                      </m:fPr>
                      <m:num>
                        <m:sSub>
                          <m:sSubPr>
                            <m:ctrlPr>
                              <a:rPr lang="en-US" sz="3600" b="0" i="1" smtClean="0">
                                <a:latin typeface="Cambria Math" panose="02040503050406030204" pitchFamily="18" charset="0"/>
                                <a:cs typeface="Times New Roman" panose="02020603050405020304" pitchFamily="18" charset="0"/>
                              </a:rPr>
                            </m:ctrlPr>
                          </m:sSubPr>
                          <m:e>
                            <m:r>
                              <a:rPr lang="es-ES" sz="3600" b="0" i="1" smtClean="0">
                                <a:latin typeface="Cambria Math" panose="02040503050406030204" pitchFamily="18" charset="0"/>
                                <a:cs typeface="Times New Roman" panose="02020603050405020304" pitchFamily="18" charset="0"/>
                              </a:rPr>
                              <m:t>𝑃</m:t>
                            </m:r>
                          </m:e>
                          <m:sub>
                            <m:r>
                              <a:rPr lang="es-ES" sz="3600" b="0" i="1" smtClean="0">
                                <a:latin typeface="Cambria Math" panose="02040503050406030204" pitchFamily="18" charset="0"/>
                                <a:cs typeface="Times New Roman" panose="02020603050405020304" pitchFamily="18" charset="0"/>
                              </a:rPr>
                              <m:t>𝑓</m:t>
                            </m:r>
                          </m:sub>
                        </m:sSub>
                      </m:num>
                      <m:den>
                        <m:sSub>
                          <m:sSubPr>
                            <m:ctrlPr>
                              <a:rPr lang="en-US" sz="3600" b="0" i="1" smtClean="0">
                                <a:latin typeface="Cambria Math" panose="02040503050406030204" pitchFamily="18" charset="0"/>
                                <a:cs typeface="Times New Roman" panose="02020603050405020304" pitchFamily="18" charset="0"/>
                              </a:rPr>
                            </m:ctrlPr>
                          </m:sSubPr>
                          <m:e>
                            <m:r>
                              <a:rPr lang="es-ES" sz="3600" b="0" i="1" smtClean="0">
                                <a:latin typeface="Cambria Math" panose="02040503050406030204" pitchFamily="18" charset="0"/>
                                <a:cs typeface="Times New Roman" panose="02020603050405020304" pitchFamily="18" charset="0"/>
                              </a:rPr>
                              <m:t>𝑉</m:t>
                            </m:r>
                          </m:e>
                          <m:sub>
                            <m:r>
                              <a:rPr lang="en-US" sz="3600" b="0" i="1" smtClean="0">
                                <a:latin typeface="Cambria Math" panose="02040503050406030204" pitchFamily="18" charset="0"/>
                                <a:cs typeface="Times New Roman" panose="02020603050405020304" pitchFamily="18" charset="0"/>
                              </a:rPr>
                              <m:t>𝐷</m:t>
                            </m:r>
                          </m:sub>
                        </m:sSub>
                        <m:r>
                          <a:rPr lang="es-ES" sz="3600" b="0" i="1" smtClean="0">
                            <a:latin typeface="Cambria Math" panose="02040503050406030204" pitchFamily="18" charset="0"/>
                            <a:cs typeface="Times New Roman" panose="02020603050405020304" pitchFamily="18" charset="0"/>
                          </a:rPr>
                          <m:t>𝑛</m:t>
                        </m:r>
                        <m:f>
                          <m:fPr>
                            <m:ctrlPr>
                              <a:rPr lang="es-ES" sz="3600" b="0" i="1" smtClean="0">
                                <a:latin typeface="Cambria Math" panose="02040503050406030204" pitchFamily="18" charset="0"/>
                                <a:cs typeface="Times New Roman" panose="02020603050405020304" pitchFamily="18" charset="0"/>
                              </a:rPr>
                            </m:ctrlPr>
                          </m:fPr>
                          <m:num>
                            <m:r>
                              <a:rPr lang="es-ES" sz="3600" b="0" i="1" smtClean="0">
                                <a:latin typeface="Cambria Math" panose="02040503050406030204" pitchFamily="18" charset="0"/>
                                <a:cs typeface="Times New Roman" panose="02020603050405020304" pitchFamily="18" charset="0"/>
                              </a:rPr>
                              <m:t>𝑁</m:t>
                            </m:r>
                          </m:num>
                          <m:den>
                            <m:r>
                              <a:rPr lang="es-ES" sz="3600" b="0" i="1" smtClean="0">
                                <a:latin typeface="Cambria Math" panose="02040503050406030204" pitchFamily="18" charset="0"/>
                                <a:cs typeface="Times New Roman" panose="02020603050405020304" pitchFamily="18" charset="0"/>
                              </a:rPr>
                              <m:t>60</m:t>
                            </m:r>
                            <m:r>
                              <a:rPr lang="es-ES" sz="3600" b="0" i="1" smtClean="0">
                                <a:latin typeface="Cambria Math" panose="02040503050406030204" pitchFamily="18" charset="0"/>
                                <a:cs typeface="Times New Roman" panose="02020603050405020304" pitchFamily="18" charset="0"/>
                              </a:rPr>
                              <m:t>𝑘</m:t>
                            </m:r>
                            <m:r>
                              <a:rPr lang="es-ES" sz="3600" b="0" i="1" smtClean="0">
                                <a:latin typeface="Cambria Math" panose="02040503050406030204" pitchFamily="18" charset="0"/>
                                <a:cs typeface="Times New Roman" panose="02020603050405020304" pitchFamily="18" charset="0"/>
                              </a:rPr>
                              <m:t>2</m:t>
                            </m:r>
                          </m:den>
                        </m:f>
                      </m:den>
                    </m:f>
                  </m:oMath>
                </a14:m>
                <a:r>
                  <a:rPr lang="es-ES" sz="3600" i="1" dirty="0" smtClean="0">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s-ES" sz="36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latin typeface="Cambria Math" panose="02040503050406030204" pitchFamily="18" charset="0"/>
                                <a:cs typeface="Times New Roman" panose="02020603050405020304" pitchFamily="18" charset="0"/>
                              </a:rPr>
                            </m:ctrlPr>
                          </m:fPr>
                          <m:num>
                            <m:r>
                              <a:rPr lang="es-ES" sz="3600" b="0" i="1" smtClean="0">
                                <a:latin typeface="Cambria Math" panose="02040503050406030204" pitchFamily="18" charset="0"/>
                                <a:cs typeface="Times New Roman" panose="02020603050405020304" pitchFamily="18" charset="0"/>
                              </a:rPr>
                              <m:t>𝐾𝑁</m:t>
                            </m:r>
                          </m:num>
                          <m:den>
                            <m:sSup>
                              <m:sSupPr>
                                <m:ctrlPr>
                                  <a:rPr lang="en-US" sz="3600" i="1">
                                    <a:latin typeface="Cambria Math" panose="02040503050406030204" pitchFamily="18" charset="0"/>
                                    <a:cs typeface="Times New Roman" panose="02020603050405020304" pitchFamily="18" charset="0"/>
                                  </a:rPr>
                                </m:ctrlPr>
                              </m:sSupPr>
                              <m:e>
                                <m:r>
                                  <a:rPr lang="es-ES" sz="3600" i="1">
                                    <a:latin typeface="Cambria Math" panose="02040503050406030204" pitchFamily="18" charset="0"/>
                                    <a:cs typeface="Times New Roman" panose="02020603050405020304" pitchFamily="18" charset="0"/>
                                  </a:rPr>
                                  <m:t>𝑚</m:t>
                                </m:r>
                              </m:e>
                              <m:sup>
                                <m:r>
                                  <a:rPr lang="es-ES" sz="3600" b="0" i="1" smtClean="0">
                                    <a:latin typeface="Cambria Math" panose="02040503050406030204" pitchFamily="18" charset="0"/>
                                    <a:cs typeface="Times New Roman" panose="02020603050405020304" pitchFamily="18" charset="0"/>
                                  </a:rPr>
                                  <m:t>2</m:t>
                                </m:r>
                              </m:sup>
                            </m:sSup>
                          </m:den>
                        </m:f>
                      </m:e>
                    </m:d>
                  </m:oMath>
                </a14:m>
                <a:r>
                  <a:rPr lang="es-ES" sz="3600" i="1" dirty="0" smtClean="0">
                    <a:latin typeface="Cambria Math" panose="02040503050406030204" pitchFamily="18" charset="0"/>
                    <a:ea typeface="Times New Roman" panose="02020603050405020304" pitchFamily="18" charset="0"/>
                    <a:cs typeface="Times New Roman" panose="02020603050405020304" pitchFamily="18" charset="0"/>
                  </a:rPr>
                  <a:t>  </a:t>
                </a:r>
                <a:endParaRPr lang="es-ES" sz="36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011755" y="1672575"/>
                <a:ext cx="4225259" cy="1148199"/>
              </a:xfrm>
              <a:prstGeom prst="rect">
                <a:avLst/>
              </a:prstGeom>
              <a:blipFill rotWithShape="0">
                <a:blip r:embed="rId2"/>
                <a:stretch>
                  <a:fillRect l="-447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395536" y="3917738"/>
                <a:ext cx="37975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ES" sz="2400" i="1">
                              <a:latin typeface="Cambria Math" panose="02040503050406030204" pitchFamily="18" charset="0"/>
                              <a:ea typeface="Cambria Math" panose="02040503050406030204" pitchFamily="18" charset="0"/>
                              <a:cs typeface="Times New Roman" panose="02020603050405020304" pitchFamily="18" charset="0"/>
                            </a:rPr>
                            <m:t>𝑘</m:t>
                          </m:r>
                        </m:e>
                        <m:sub>
                          <m:r>
                            <a:rPr lang="es-ES" sz="2400" i="1">
                              <a:latin typeface="Cambria Math" panose="02040503050406030204" pitchFamily="18" charset="0"/>
                              <a:ea typeface="Cambria Math" panose="02040503050406030204" pitchFamily="18" charset="0"/>
                              <a:cs typeface="Times New Roman" panose="02020603050405020304" pitchFamily="18" charset="0"/>
                            </a:rPr>
                            <m:t>2</m:t>
                          </m:r>
                        </m:sub>
                      </m:sSub>
                      <m:r>
                        <a:rPr lang="es-ES_tradnl" sz="24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𝑡𝑖𝑒𝑚𝑝𝑜𝑠</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𝑑𝑒𝑙</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𝑚𝑜𝑡𝑜𝑟</m:t>
                      </m:r>
                    </m:oMath>
                  </m:oMathPara>
                </a14:m>
                <a:endParaRPr lang="es-ES" sz="24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395536" y="3917738"/>
                <a:ext cx="3797513" cy="461665"/>
              </a:xfrm>
              <a:prstGeom prst="rect">
                <a:avLst/>
              </a:prstGeom>
              <a:blipFill rotWithShape="0">
                <a:blip r:embed="rId3"/>
                <a:stretch>
                  <a:fillRect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1937791" y="2912669"/>
                <a:ext cx="5132815" cy="9257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𝑉</m:t>
                          </m:r>
                        </m:e>
                        <m:sub>
                          <m:r>
                            <a:rPr lang="en-US" sz="2400" i="1">
                              <a:latin typeface="Cambria Math" panose="02040503050406030204" pitchFamily="18" charset="0"/>
                              <a:cs typeface="Times New Roman" panose="02020603050405020304" pitchFamily="18" charset="0"/>
                            </a:rPr>
                            <m:t>𝐷</m:t>
                          </m:r>
                        </m:sub>
                      </m:sSub>
                      <m:r>
                        <a:rPr lang="es-ES_tradnl"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𝑣𝑜𝑙𝑢𝑚𝑒𝑛</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𝑡𝑒</m:t>
                      </m:r>
                      <m:r>
                        <a:rPr lang="es-ES" sz="2400" i="1">
                          <a:latin typeface="Cambria Math" panose="02040503050406030204" pitchFamily="18" charset="0"/>
                          <a:cs typeface="Times New Roman" panose="02020603050405020304" pitchFamily="18" charset="0"/>
                        </a:rPr>
                        <m:t>ó</m:t>
                      </m:r>
                      <m:r>
                        <a:rPr lang="es-ES" sz="2400" i="1">
                          <a:latin typeface="Cambria Math" panose="02040503050406030204" pitchFamily="18" charset="0"/>
                          <a:cs typeface="Times New Roman" panose="02020603050405020304" pitchFamily="18" charset="0"/>
                        </a:rPr>
                        <m:t>𝑟𝑖𝑐𝑜</m:t>
                      </m:r>
                      <m:r>
                        <a:rPr lang="es-ES" sz="2400" i="1">
                          <a:latin typeface="Cambria Math" panose="02040503050406030204" pitchFamily="18" charset="0"/>
                          <a:cs typeface="Times New Roman" panose="02020603050405020304" pitchFamily="18" charset="0"/>
                        </a:rPr>
                        <m:t> </m:t>
                      </m:r>
                      <m:r>
                        <a:rPr lang="es-ES" sz="2400" i="1">
                          <a:latin typeface="Cambria Math" panose="02040503050406030204" pitchFamily="18" charset="0"/>
                          <a:cs typeface="Times New Roman" panose="02020603050405020304" pitchFamily="18" charset="0"/>
                        </a:rPr>
                        <m:t>𝑐𝑖𝑙𝑖𝑛𝑑𝑟𝑜</m:t>
                      </m:r>
                      <m:d>
                        <m:dPr>
                          <m:begChr m:val="["/>
                          <m:endChr m:val="]"/>
                          <m:ctrlPr>
                            <a:rPr lang="es-E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cs typeface="Times New Roman" panose="02020603050405020304" pitchFamily="18" charset="0"/>
                                </a:rPr>
                              </m:ctrlPr>
                            </m:fPr>
                            <m:num>
                              <m:sSup>
                                <m:sSupPr>
                                  <m:ctrlPr>
                                    <a:rPr lang="en-US" sz="2400" i="1">
                                      <a:latin typeface="Cambria Math" panose="02040503050406030204" pitchFamily="18" charset="0"/>
                                      <a:cs typeface="Times New Roman" panose="02020603050405020304" pitchFamily="18" charset="0"/>
                                    </a:rPr>
                                  </m:ctrlPr>
                                </m:sSupPr>
                                <m:e>
                                  <m:r>
                                    <a:rPr lang="es-ES" sz="2400" i="1">
                                      <a:latin typeface="Cambria Math" panose="02040503050406030204" pitchFamily="18" charset="0"/>
                                      <a:cs typeface="Times New Roman" panose="02020603050405020304" pitchFamily="18" charset="0"/>
                                    </a:rPr>
                                    <m:t>𝑚</m:t>
                                  </m:r>
                                </m:e>
                                <m:sup>
                                  <m:r>
                                    <a:rPr lang="es-ES" sz="2400" i="1">
                                      <a:latin typeface="Cambria Math" panose="02040503050406030204" pitchFamily="18" charset="0"/>
                                      <a:cs typeface="Times New Roman" panose="02020603050405020304" pitchFamily="18" charset="0"/>
                                    </a:rPr>
                                    <m:t>3</m:t>
                                  </m:r>
                                </m:sup>
                              </m:sSup>
                            </m:num>
                            <m:den>
                              <m:r>
                                <a:rPr lang="en-US" sz="2400" i="1">
                                  <a:latin typeface="Cambria Math" panose="02040503050406030204" pitchFamily="18" charset="0"/>
                                  <a:cs typeface="Times New Roman" panose="02020603050405020304" pitchFamily="18" charset="0"/>
                                </a:rPr>
                                <m:t>h</m:t>
                              </m:r>
                            </m:den>
                          </m:f>
                        </m:e>
                      </m:d>
                    </m:oMath>
                  </m:oMathPara>
                </a14:m>
                <a:endParaRPr lang="es-ES" sz="2400" i="1" dirty="0">
                  <a:latin typeface="Cambria Math" panose="02040503050406030204" pitchFamily="18"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1937791" y="2912669"/>
                <a:ext cx="5132815" cy="925703"/>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5017331" y="1582936"/>
                <a:ext cx="2351478" cy="1077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cs typeface="Times New Roman" panose="02020603050405020304" pitchFamily="18" charset="0"/>
                            </a:rPr>
                            <m:t>𝑉</m:t>
                          </m:r>
                        </m:e>
                        <m:sub>
                          <m:r>
                            <a:rPr lang="en-US" sz="3200" b="0" i="1" smtClean="0">
                              <a:latin typeface="Cambria Math" panose="02040503050406030204" pitchFamily="18" charset="0"/>
                              <a:cs typeface="Times New Roman" panose="02020603050405020304" pitchFamily="18" charset="0"/>
                            </a:rPr>
                            <m:t>𝐷</m:t>
                          </m:r>
                        </m:sub>
                      </m:sSub>
                      <m:r>
                        <a:rPr lang="es-ES" sz="3200" i="1">
                          <a:latin typeface="Cambria Math" panose="02040503050406030204" pitchFamily="18" charset="0"/>
                          <a:ea typeface="Times New Roman" panose="02020603050405020304" pitchFamily="18" charset="0"/>
                          <a:cs typeface="Times New Roman" panose="02020603050405020304" pitchFamily="18" charset="0"/>
                        </a:rPr>
                        <m:t>=</m:t>
                      </m:r>
                      <m:r>
                        <a:rPr lang="es-ES" sz="3200" b="0" i="1" smtClean="0">
                          <a:latin typeface="Cambria Math" panose="02040503050406030204" pitchFamily="18" charset="0"/>
                          <a:ea typeface="Cambria Math" panose="02040503050406030204" pitchFamily="18" charset="0"/>
                          <a:cs typeface="Times New Roman" panose="02020603050405020304" pitchFamily="18" charset="0"/>
                        </a:rPr>
                        <m:t>𝜋</m:t>
                      </m:r>
                      <m:f>
                        <m:fPr>
                          <m:ctrlPr>
                            <a:rPr lang="es-ES" sz="3200" b="0" i="1" smtClean="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s-ES" sz="32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s-ES" sz="3200" b="0" i="1" smtClean="0">
                                  <a:latin typeface="Cambria Math" panose="02040503050406030204" pitchFamily="18" charset="0"/>
                                  <a:ea typeface="Cambria Math" panose="02040503050406030204" pitchFamily="18" charset="0"/>
                                  <a:cs typeface="Times New Roman" panose="02020603050405020304" pitchFamily="18" charset="0"/>
                                </a:rPr>
                                <m:t>𝐷</m:t>
                              </m:r>
                            </m:e>
                            <m:sup>
                              <m:r>
                                <a:rPr lang="es-ES" sz="3200" b="0" i="1" smtClean="0">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s-ES" sz="3200" b="0" i="1" smtClean="0">
                              <a:latin typeface="Cambria Math" panose="02040503050406030204" pitchFamily="18" charset="0"/>
                              <a:ea typeface="Cambria Math" panose="02040503050406030204" pitchFamily="18" charset="0"/>
                              <a:cs typeface="Times New Roman" panose="02020603050405020304" pitchFamily="18" charset="0"/>
                            </a:rPr>
                            <m:t>4</m:t>
                          </m:r>
                        </m:den>
                      </m:f>
                      <m:r>
                        <a:rPr lang="es-ES" sz="3200" b="0" i="1" smtClean="0">
                          <a:latin typeface="Cambria Math" panose="02040503050406030204" pitchFamily="18" charset="0"/>
                          <a:ea typeface="Cambria Math" panose="02040503050406030204" pitchFamily="18" charset="0"/>
                          <a:cs typeface="Times New Roman" panose="02020603050405020304" pitchFamily="18" charset="0"/>
                        </a:rPr>
                        <m:t>𝐿</m:t>
                      </m:r>
                    </m:oMath>
                  </m:oMathPara>
                </a14:m>
                <a:endParaRPr lang="es-ES" sz="3200" i="1" dirty="0">
                  <a:latin typeface="Cambria Math" panose="020405030504060302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5017331" y="1582936"/>
                <a:ext cx="2351478" cy="1077283"/>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95536" y="4576130"/>
                <a:ext cx="37323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𝑛</m:t>
                      </m:r>
                      <m:r>
                        <a:rPr lang="es-ES_tradnl" sz="24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𝑐𝑖𝑙𝑖𝑛𝑑𝑟𝑜𝑠</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𝑑𝑒𝑙</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𝑚𝑜𝑡𝑜𝑟</m:t>
                      </m:r>
                    </m:oMath>
                  </m:oMathPara>
                </a14:m>
                <a:endParaRPr lang="es-ES" sz="24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395536" y="4576130"/>
                <a:ext cx="3732304" cy="461665"/>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2514001" y="5224498"/>
                <a:ext cx="44765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𝐷</m:t>
                      </m:r>
                      <m:r>
                        <a:rPr lang="es-ES_tradnl"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𝑑</m:t>
                      </m:r>
                      <m:r>
                        <a:rPr lang="es-ES" sz="2400" b="0" i="1" smtClean="0">
                          <a:latin typeface="Cambria Math" panose="02040503050406030204" pitchFamily="18" charset="0"/>
                          <a:cs typeface="Times New Roman" panose="02020603050405020304" pitchFamily="18" charset="0"/>
                        </a:rPr>
                        <m:t>𝑖</m:t>
                      </m:r>
                      <m:r>
                        <a:rPr lang="es-ES" sz="2400" b="0" i="1" smtClean="0">
                          <a:latin typeface="Cambria Math" panose="02040503050406030204" pitchFamily="18" charset="0"/>
                          <a:cs typeface="Times New Roman" panose="02020603050405020304" pitchFamily="18" charset="0"/>
                        </a:rPr>
                        <m:t>á</m:t>
                      </m:r>
                      <m:r>
                        <a:rPr lang="es-ES" sz="2400" b="0" i="1" smtClean="0">
                          <a:latin typeface="Cambria Math" panose="02040503050406030204" pitchFamily="18" charset="0"/>
                          <a:cs typeface="Times New Roman" panose="02020603050405020304" pitchFamily="18" charset="0"/>
                        </a:rPr>
                        <m:t>𝑚𝑒𝑡𝑟𝑜</m:t>
                      </m:r>
                      <m:r>
                        <a:rPr lang="es-ES" sz="2400" b="0" i="1" smtClean="0">
                          <a:latin typeface="Cambria Math" panose="02040503050406030204" pitchFamily="18" charset="0"/>
                          <a:cs typeface="Times New Roman" panose="02020603050405020304" pitchFamily="18" charset="0"/>
                        </a:rPr>
                        <m:t> </m:t>
                      </m:r>
                      <m:r>
                        <a:rPr lang="es-ES" sz="2400" b="0" i="1" smtClean="0">
                          <a:latin typeface="Cambria Math" panose="02040503050406030204" pitchFamily="18" charset="0"/>
                          <a:cs typeface="Times New Roman" panose="02020603050405020304" pitchFamily="18" charset="0"/>
                        </a:rPr>
                        <m:t>𝑑𝑒𝑙</m:t>
                      </m:r>
                      <m:r>
                        <a:rPr lang="es-ES" sz="2400" b="0" i="1" smtClean="0">
                          <a:latin typeface="Cambria Math" panose="02040503050406030204" pitchFamily="18" charset="0"/>
                          <a:cs typeface="Times New Roman" panose="02020603050405020304" pitchFamily="18" charset="0"/>
                        </a:rPr>
                        <m:t> </m:t>
                      </m:r>
                      <m:r>
                        <a:rPr lang="es-ES" sz="2400" b="0" i="1" smtClean="0">
                          <a:latin typeface="Cambria Math" panose="02040503050406030204" pitchFamily="18" charset="0"/>
                          <a:cs typeface="Times New Roman" panose="02020603050405020304" pitchFamily="18" charset="0"/>
                        </a:rPr>
                        <m:t>𝑐𝑖𝑙𝑖𝑛𝑑𝑟𝑜</m:t>
                      </m:r>
                      <m:d>
                        <m:dPr>
                          <m:begChr m:val="["/>
                          <m:endChr m:val="]"/>
                          <m:ctrlPr>
                            <a:rPr lang="es-ES" sz="2400" i="1">
                              <a:latin typeface="Cambria Math" panose="02040503050406030204" pitchFamily="18" charset="0"/>
                              <a:cs typeface="Times New Roman" panose="02020603050405020304" pitchFamily="18" charset="0"/>
                            </a:rPr>
                          </m:ctrlPr>
                        </m:dPr>
                        <m:e>
                          <m:sSup>
                            <m:sSupPr>
                              <m:ctrlPr>
                                <a:rPr lang="en-US" sz="2400" i="1">
                                  <a:latin typeface="Cambria Math" panose="02040503050406030204" pitchFamily="18" charset="0"/>
                                  <a:cs typeface="Times New Roman" panose="02020603050405020304" pitchFamily="18" charset="0"/>
                                </a:rPr>
                              </m:ctrlPr>
                            </m:sSupPr>
                            <m:e>
                              <m:r>
                                <a:rPr lang="es-ES" sz="2400" i="1">
                                  <a:latin typeface="Cambria Math" panose="02040503050406030204" pitchFamily="18" charset="0"/>
                                  <a:cs typeface="Times New Roman" panose="02020603050405020304" pitchFamily="18" charset="0"/>
                                </a:rPr>
                                <m:t>𝑚</m:t>
                              </m:r>
                            </m:e>
                            <m:sup>
                              <m:r>
                                <a:rPr lang="es-ES" sz="2400" b="0" i="1" smtClean="0">
                                  <a:latin typeface="Cambria Math" panose="02040503050406030204" pitchFamily="18" charset="0"/>
                                  <a:cs typeface="Times New Roman" panose="02020603050405020304" pitchFamily="18" charset="0"/>
                                </a:rPr>
                                <m:t>2</m:t>
                              </m:r>
                            </m:sup>
                          </m:sSup>
                        </m:e>
                      </m:d>
                    </m:oMath>
                  </m:oMathPara>
                </a14:m>
                <a:endParaRPr lang="es-ES" sz="2400" i="1" dirty="0">
                  <a:latin typeface="Cambria Math" panose="02040503050406030204" pitchFamily="18"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2514001" y="5224498"/>
                <a:ext cx="4476546" cy="461665"/>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4895274" y="4062514"/>
                <a:ext cx="3669659" cy="461665"/>
              </a:xfrm>
              <a:prstGeom prst="rect">
                <a:avLst/>
              </a:prstGeom>
            </p:spPr>
            <p:txBody>
              <a:bodyPr wrap="none">
                <a:spAutoFit/>
              </a:bodyPr>
              <a:lstStyle/>
              <a:p>
                <a:r>
                  <a:rPr lang="es-ES_tradnl" sz="2400" dirty="0" smtClean="0">
                    <a:cs typeface="Times New Roman" panose="02020603050405020304" pitchFamily="18" charset="0"/>
                  </a:rPr>
                  <a:t>L</a:t>
                </a:r>
                <a14:m>
                  <m:oMath xmlns:m="http://schemas.openxmlformats.org/officeDocument/2006/math">
                    <m:r>
                      <a:rPr lang="es-ES_tradnl" sz="2400" i="1">
                        <a:latin typeface="Cambria Math" panose="02040503050406030204" pitchFamily="18" charset="0"/>
                        <a:cs typeface="Times New Roman" panose="02020603050405020304" pitchFamily="18" charset="0"/>
                      </a:rPr>
                      <m:t>→</m:t>
                    </m:r>
                    <m:r>
                      <a:rPr lang="es-ES" sz="2400" b="0" i="1" smtClean="0">
                        <a:latin typeface="Cambria Math" panose="02040503050406030204" pitchFamily="18" charset="0"/>
                        <a:cs typeface="Times New Roman" panose="02020603050405020304" pitchFamily="18" charset="0"/>
                      </a:rPr>
                      <m:t>𝑐𝑎𝑟𝑟𝑒𝑟𝑎</m:t>
                    </m:r>
                    <m:r>
                      <a:rPr lang="es-ES" sz="2400" b="0" i="1" smtClean="0">
                        <a:latin typeface="Cambria Math" panose="02040503050406030204" pitchFamily="18" charset="0"/>
                        <a:cs typeface="Times New Roman" panose="02020603050405020304" pitchFamily="18" charset="0"/>
                      </a:rPr>
                      <m:t> </m:t>
                    </m:r>
                    <m:r>
                      <a:rPr lang="es-ES" sz="2400" b="0" i="1" smtClean="0">
                        <a:latin typeface="Cambria Math" panose="02040503050406030204" pitchFamily="18" charset="0"/>
                        <a:cs typeface="Times New Roman" panose="02020603050405020304" pitchFamily="18" charset="0"/>
                      </a:rPr>
                      <m:t>𝑑𝑒𝑙</m:t>
                    </m:r>
                    <m:r>
                      <a:rPr lang="es-ES" sz="2400" b="0" i="1" smtClean="0">
                        <a:latin typeface="Cambria Math" panose="02040503050406030204" pitchFamily="18" charset="0"/>
                        <a:cs typeface="Times New Roman" panose="02020603050405020304" pitchFamily="18" charset="0"/>
                      </a:rPr>
                      <m:t> </m:t>
                    </m:r>
                    <m:r>
                      <a:rPr lang="es-ES" sz="2400" b="0" i="1" smtClean="0">
                        <a:latin typeface="Cambria Math" panose="02040503050406030204" pitchFamily="18" charset="0"/>
                        <a:cs typeface="Times New Roman" panose="02020603050405020304" pitchFamily="18" charset="0"/>
                      </a:rPr>
                      <m:t>𝑝𝑖𝑠𝑡</m:t>
                    </m:r>
                    <m:r>
                      <a:rPr lang="es-ES" sz="2400" b="0" i="1" smtClean="0">
                        <a:latin typeface="Cambria Math" panose="02040503050406030204" pitchFamily="18" charset="0"/>
                        <a:cs typeface="Times New Roman" panose="02020603050405020304" pitchFamily="18" charset="0"/>
                      </a:rPr>
                      <m:t>ó</m:t>
                    </m:r>
                    <m:r>
                      <a:rPr lang="es-ES" sz="2400" b="0" i="1" smtClean="0">
                        <a:latin typeface="Cambria Math" panose="02040503050406030204" pitchFamily="18" charset="0"/>
                        <a:cs typeface="Times New Roman" panose="02020603050405020304" pitchFamily="18" charset="0"/>
                      </a:rPr>
                      <m:t>𝑛</m:t>
                    </m:r>
                    <m:d>
                      <m:dPr>
                        <m:begChr m:val="["/>
                        <m:endChr m:val="]"/>
                        <m:ctrlPr>
                          <a:rPr lang="es-ES" sz="2400" i="1">
                            <a:latin typeface="Cambria Math" panose="02040503050406030204" pitchFamily="18" charset="0"/>
                            <a:cs typeface="Times New Roman" panose="02020603050405020304" pitchFamily="18" charset="0"/>
                          </a:rPr>
                        </m:ctrlPr>
                      </m:dPr>
                      <m:e>
                        <m:r>
                          <a:rPr lang="es-ES" sz="2400" b="0" i="1" smtClean="0">
                            <a:latin typeface="Cambria Math" panose="02040503050406030204" pitchFamily="18" charset="0"/>
                            <a:cs typeface="Times New Roman" panose="02020603050405020304" pitchFamily="18" charset="0"/>
                          </a:rPr>
                          <m:t>𝑚</m:t>
                        </m:r>
                      </m:e>
                    </m:d>
                  </m:oMath>
                </a14:m>
                <a:endParaRPr lang="es-ES" sz="2400" i="1" dirty="0">
                  <a:latin typeface="Cambria Math" panose="02040503050406030204" pitchFamily="18"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4895274" y="4062514"/>
                <a:ext cx="3669659" cy="461665"/>
              </a:xfrm>
              <a:prstGeom prst="rect">
                <a:avLst/>
              </a:prstGeom>
              <a:blipFill rotWithShape="0">
                <a:blip r:embed="rId8"/>
                <a:stretch>
                  <a:fillRect l="-2492" t="-10526" b="-289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4877390" y="4576130"/>
                <a:ext cx="4385752" cy="461665"/>
              </a:xfrm>
              <a:prstGeom prst="rect">
                <a:avLst/>
              </a:prstGeom>
            </p:spPr>
            <p:txBody>
              <a:bodyPr wrap="none">
                <a:spAutoFit/>
              </a:bodyPr>
              <a:lstStyle/>
              <a:p>
                <a:r>
                  <a:rPr lang="es-ES_tradnl" sz="2400" dirty="0" smtClean="0">
                    <a:cs typeface="Times New Roman" panose="02020603050405020304" pitchFamily="18" charset="0"/>
                  </a:rPr>
                  <a:t>N</a:t>
                </a:r>
                <a14:m>
                  <m:oMath xmlns:m="http://schemas.openxmlformats.org/officeDocument/2006/math">
                    <m:r>
                      <a:rPr lang="es-ES_tradnl" sz="2400" i="1">
                        <a:latin typeface="Cambria Math" panose="02040503050406030204" pitchFamily="18" charset="0"/>
                        <a:cs typeface="Times New Roman" panose="02020603050405020304" pitchFamily="18" charset="0"/>
                      </a:rPr>
                      <m:t>→</m:t>
                    </m:r>
                    <m:r>
                      <a:rPr lang="es-ES" sz="2400" b="0" i="1" smtClean="0">
                        <a:latin typeface="Cambria Math" panose="02040503050406030204" pitchFamily="18" charset="0"/>
                        <a:cs typeface="Times New Roman" panose="02020603050405020304" pitchFamily="18" charset="0"/>
                      </a:rPr>
                      <m:t>𝑣𝑒𝑙𝑜𝑐𝑖𝑑𝑎𝑑</m:t>
                    </m:r>
                    <m:r>
                      <a:rPr lang="es-ES" sz="2400" b="0" i="1" smtClean="0">
                        <a:latin typeface="Cambria Math" panose="02040503050406030204" pitchFamily="18" charset="0"/>
                        <a:cs typeface="Times New Roman" panose="02020603050405020304" pitchFamily="18" charset="0"/>
                      </a:rPr>
                      <m:t> </m:t>
                    </m:r>
                    <m:r>
                      <a:rPr lang="es-ES" sz="2400" b="0" i="1" smtClean="0">
                        <a:latin typeface="Cambria Math" panose="02040503050406030204" pitchFamily="18" charset="0"/>
                        <a:cs typeface="Times New Roman" panose="02020603050405020304" pitchFamily="18" charset="0"/>
                      </a:rPr>
                      <m:t>𝑑𝑒𝑙</m:t>
                    </m:r>
                    <m:r>
                      <a:rPr lang="es-ES" sz="2400" b="0" i="1" smtClean="0">
                        <a:latin typeface="Cambria Math" panose="02040503050406030204" pitchFamily="18" charset="0"/>
                        <a:cs typeface="Times New Roman" panose="02020603050405020304" pitchFamily="18" charset="0"/>
                      </a:rPr>
                      <m:t> </m:t>
                    </m:r>
                    <m:r>
                      <a:rPr lang="es-ES" sz="2400" b="0" i="1" smtClean="0">
                        <a:latin typeface="Cambria Math" panose="02040503050406030204" pitchFamily="18" charset="0"/>
                        <a:cs typeface="Times New Roman" panose="02020603050405020304" pitchFamily="18" charset="0"/>
                      </a:rPr>
                      <m:t>𝑚𝑜𝑡𝑜𝑟</m:t>
                    </m:r>
                    <m:d>
                      <m:dPr>
                        <m:begChr m:val="["/>
                        <m:endChr m:val="]"/>
                        <m:ctrlPr>
                          <a:rPr lang="es-ES" sz="2400" i="1">
                            <a:latin typeface="Cambria Math" panose="02040503050406030204" pitchFamily="18" charset="0"/>
                            <a:cs typeface="Times New Roman" panose="02020603050405020304" pitchFamily="18" charset="0"/>
                          </a:rPr>
                        </m:ctrlPr>
                      </m:dPr>
                      <m:e>
                        <m:r>
                          <a:rPr lang="es-ES" sz="2400" b="0" i="1" smtClean="0">
                            <a:latin typeface="Cambria Math" panose="02040503050406030204" pitchFamily="18" charset="0"/>
                            <a:cs typeface="Times New Roman" panose="02020603050405020304" pitchFamily="18" charset="0"/>
                          </a:rPr>
                          <m:t>𝑅𝑃𝑀</m:t>
                        </m:r>
                      </m:e>
                    </m:d>
                  </m:oMath>
                </a14:m>
                <a:endParaRPr lang="es-ES" sz="2400" i="1" dirty="0">
                  <a:latin typeface="Cambria Math" panose="02040503050406030204" pitchFamily="18" charset="0"/>
                  <a:cs typeface="Times New Roman" panose="02020603050405020304" pitchFamily="18" charset="0"/>
                </a:endParaRPr>
              </a:p>
            </p:txBody>
          </p:sp>
        </mc:Choice>
        <mc:Fallback xmlns="">
          <p:sp>
            <p:nvSpPr>
              <p:cNvPr id="15" name="Rectángulo 14"/>
              <p:cNvSpPr>
                <a:spLocks noRot="1" noChangeAspect="1" noMove="1" noResize="1" noEditPoints="1" noAdjustHandles="1" noChangeArrowheads="1" noChangeShapeType="1" noTextEdit="1"/>
              </p:cNvSpPr>
              <p:nvPr/>
            </p:nvSpPr>
            <p:spPr>
              <a:xfrm>
                <a:off x="4877390" y="4576130"/>
                <a:ext cx="4385752" cy="461665"/>
              </a:xfrm>
              <a:prstGeom prst="rect">
                <a:avLst/>
              </a:prstGeom>
              <a:blipFill rotWithShape="0">
                <a:blip r:embed="rId9"/>
                <a:stretch>
                  <a:fillRect l="-2083" t="-10667" b="-30667"/>
                </a:stretch>
              </a:blipFill>
            </p:spPr>
            <p:txBody>
              <a:bodyPr/>
              <a:lstStyle/>
              <a:p>
                <a:r>
                  <a:rPr lang="es-ES">
                    <a:noFill/>
                  </a:rPr>
                  <a:t> </a:t>
                </a:r>
              </a:p>
            </p:txBody>
          </p:sp>
        </mc:Fallback>
      </mc:AlternateContent>
      <p:pic>
        <p:nvPicPr>
          <p:cNvPr id="16" name="Imagen 15"/>
          <p:cNvPicPr>
            <a:picLocks noChangeAspect="1"/>
          </p:cNvPicPr>
          <p:nvPr/>
        </p:nvPicPr>
        <p:blipFill rotWithShape="1">
          <a:blip r:embed="rId10"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39804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99256" y="2780928"/>
            <a:ext cx="80772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dirty="0">
                <a:latin typeface="Arial" panose="020B0604020202020204" pitchFamily="34" charset="0"/>
                <a:ea typeface="Times New Roman" panose="02020603050405020304" pitchFamily="18" charset="0"/>
              </a:rPr>
              <a:t>A</a:t>
            </a:r>
            <a:r>
              <a:rPr lang="es-ES" sz="3200" b="1" dirty="0">
                <a:latin typeface="Arial" panose="020B0604020202020204" pitchFamily="34" charset="0"/>
                <a:ea typeface="Times New Roman" panose="02020603050405020304" pitchFamily="18" charset="0"/>
                <a:cs typeface="Times New Roman" panose="02020603050405020304" pitchFamily="18" charset="0"/>
              </a:rPr>
              <a:t>utomatización del Banco de Pruebas PLINT TE-46 del Laboratorio de Motores de Combustión Interna del DECEM</a:t>
            </a:r>
            <a:endParaRPr lang="es-EC" sz="3200" b="1" dirty="0">
              <a:solidFill>
                <a:srgbClr val="4F81BD">
                  <a:lumMod val="50000"/>
                </a:srgbClr>
              </a:solidFill>
            </a:endParaRPr>
          </a:p>
        </p:txBody>
      </p:sp>
      <p:pic>
        <p:nvPicPr>
          <p:cNvPr id="10" name="Imagen 9"/>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pic>
        <p:nvPicPr>
          <p:cNvPr id="12" name="Imagen 11"/>
          <p:cNvPicPr>
            <a:picLocks noChangeAspect="1"/>
          </p:cNvPicPr>
          <p:nvPr/>
        </p:nvPicPr>
        <p:blipFill rotWithShape="1">
          <a:blip r:embed="rId2" cstate="print"/>
          <a:srcRect l="14927" t="53301" r="49637" b="28037"/>
          <a:stretch/>
        </p:blipFill>
        <p:spPr>
          <a:xfrm>
            <a:off x="1260294" y="1037417"/>
            <a:ext cx="6863798" cy="1370796"/>
          </a:xfrm>
          <a:prstGeom prst="rect">
            <a:avLst/>
          </a:prstGeom>
        </p:spPr>
      </p:pic>
    </p:spTree>
    <p:extLst>
      <p:ext uri="{BB962C8B-B14F-4D97-AF65-F5344CB8AC3E}">
        <p14:creationId xmlns:p14="http://schemas.microsoft.com/office/powerpoint/2010/main" val="102215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1917528" y="476672"/>
            <a:ext cx="5102744" cy="1015663"/>
          </a:xfrm>
          <a:prstGeom prst="rect">
            <a:avLst/>
          </a:prstGeom>
        </p:spPr>
        <p:txBody>
          <a:bodyPr wrap="none">
            <a:spAutoFit/>
          </a:bodyPr>
          <a:lstStyle/>
          <a:p>
            <a:pPr marR="299085" lvl="0">
              <a:lnSpc>
                <a:spcPct val="150000"/>
              </a:lnSpc>
              <a:spcBef>
                <a:spcPts val="200"/>
              </a:spcBef>
              <a:spcAft>
                <a:spcPts val="0"/>
              </a:spcAft>
            </a:pP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Eficiencia térmica (</a:t>
            </a:r>
            <a:r>
              <a:rPr lang="es-ES_tradnl"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nt</a:t>
            </a: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2267744" y="1412776"/>
                <a:ext cx="4765600" cy="13664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Times New Roman" panose="02020603050405020304" pitchFamily="18" charset="0"/>
                          <a:cs typeface="Times New Roman" panose="02020603050405020304" pitchFamily="18" charset="0"/>
                        </a:rPr>
                        <m:t>𝑛𝑡</m:t>
                      </m:r>
                      <m:r>
                        <a:rPr lang="es-ES" sz="4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latin typeface="Cambria Math" panose="02040503050406030204" pitchFamily="18" charset="0"/>
                              <a:cs typeface="Times New Roman" panose="02020603050405020304" pitchFamily="18" charset="0"/>
                            </a:rPr>
                          </m:ctrlPr>
                        </m:fPr>
                        <m:num>
                          <m:sSub>
                            <m:sSubPr>
                              <m:ctrlPr>
                                <a:rPr lang="en-US" sz="4000" b="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𝑃</m:t>
                              </m:r>
                            </m:e>
                            <m:sub>
                              <m:r>
                                <a:rPr lang="en-US" sz="4000" b="0" i="1" smtClean="0">
                                  <a:latin typeface="Cambria Math" panose="02040503050406030204" pitchFamily="18" charset="0"/>
                                  <a:cs typeface="Times New Roman" panose="02020603050405020304" pitchFamily="18" charset="0"/>
                                </a:rPr>
                                <m:t>𝑓</m:t>
                              </m:r>
                            </m:sub>
                          </m:sSub>
                        </m:num>
                        <m:den>
                          <m:sSub>
                            <m:sSubPr>
                              <m:ctrlPr>
                                <a:rPr lang="en-US" sz="4000" b="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𝑚</m:t>
                              </m:r>
                            </m:e>
                            <m:sub>
                              <m:r>
                                <a:rPr lang="en-US" sz="4000" b="0" i="1" smtClean="0">
                                  <a:latin typeface="Cambria Math" panose="02040503050406030204" pitchFamily="18" charset="0"/>
                                  <a:cs typeface="Times New Roman" panose="02020603050405020304" pitchFamily="18" charset="0"/>
                                </a:rPr>
                                <m:t>𝑐</m:t>
                              </m:r>
                            </m:sub>
                          </m:sSub>
                          <m:sSub>
                            <m:sSubPr>
                              <m:ctrlPr>
                                <a:rPr lang="en-US" sz="4000" b="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𝑄</m:t>
                              </m:r>
                            </m:e>
                            <m:sub>
                              <m:r>
                                <a:rPr lang="en-US" sz="4000" b="0" i="1" smtClean="0">
                                  <a:latin typeface="Cambria Math" panose="02040503050406030204" pitchFamily="18" charset="0"/>
                                  <a:cs typeface="Times New Roman" panose="02020603050405020304" pitchFamily="18" charset="0"/>
                                </a:rPr>
                                <m:t>𝑛𝑒𝑡𝑜</m:t>
                              </m:r>
                            </m:sub>
                          </m:sSub>
                        </m:den>
                      </m:f>
                      <m:r>
                        <a:rPr lang="en-US" sz="4000" b="0" i="1" smtClean="0">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2267744" y="1412776"/>
                <a:ext cx="4765600" cy="1366400"/>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09573" y="4671166"/>
                <a:ext cx="6526723" cy="774058"/>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Qneto</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s-ES" sz="2800" i="1" dirty="0" smtClean="0">
                    <a:latin typeface="Cambria Math" panose="02040503050406030204" pitchFamily="18" charset="0"/>
                    <a:ea typeface="Times New Roman" panose="02020603050405020304" pitchFamily="18" charset="0"/>
                    <a:cs typeface="Times New Roman" panose="02020603050405020304" pitchFamily="18" charset="0"/>
                  </a:rPr>
                  <a:t>poder calorífico combustible </a:t>
                </a:r>
                <a14:m>
                  <m:oMath xmlns:m="http://schemas.openxmlformats.org/officeDocument/2006/math">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𝐽</m:t>
                            </m:r>
                          </m:num>
                          <m:den>
                            <m:r>
                              <a:rPr lang="en-US" sz="2800" b="0" i="1" smtClean="0">
                                <a:latin typeface="Cambria Math" panose="02040503050406030204" pitchFamily="18" charset="0"/>
                                <a:cs typeface="Times New Roman" panose="02020603050405020304" pitchFamily="18" charset="0"/>
                              </a:rPr>
                              <m:t>𝑔𝑟</m:t>
                            </m:r>
                          </m:den>
                        </m:f>
                      </m:e>
                    </m:d>
                  </m:oMath>
                </a14:m>
                <a:r>
                  <a:rPr lang="es-ES" sz="2800" i="1" dirty="0" smtClean="0">
                    <a:latin typeface="Cambria Math" panose="02040503050406030204" pitchFamily="18" charset="0"/>
                    <a:ea typeface="Times New Roman" panose="02020603050405020304" pitchFamily="18" charset="0"/>
                    <a:cs typeface="Times New Roman" panose="02020603050405020304" pitchFamily="18" charset="0"/>
                  </a:rPr>
                  <a:t> </a:t>
                </a:r>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709573" y="4671166"/>
                <a:ext cx="6526723" cy="774058"/>
              </a:xfrm>
              <a:prstGeom prst="rect">
                <a:avLst/>
              </a:prstGeom>
              <a:blipFill rotWithShape="0">
                <a:blip r:embed="rId3"/>
                <a:stretch>
                  <a:fillRect l="-1867" b="-393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180528" y="3050376"/>
                <a:ext cx="7776864" cy="738664"/>
              </a:xfrm>
              <a:prstGeom prst="rect">
                <a:avLst/>
              </a:prstGeom>
            </p:spPr>
            <p:txBody>
              <a:bodyPr wrap="square">
                <a:spAutoFit/>
              </a:bodyPr>
              <a:lstStyle/>
              <a:p>
                <a:pPr marL="457200" marR="45085" indent="457200">
                  <a:lnSpc>
                    <a:spcPct val="150000"/>
                  </a:lnSpc>
                  <a:spcBef>
                    <a:spcPts val="1200"/>
                  </a:spcBef>
                  <a:spcAft>
                    <a:spcPts val="0"/>
                  </a:spcAft>
                </a:pPr>
                <a:r>
                  <a:rPr lang="es-ES_tradnl" sz="2800" dirty="0" smtClean="0">
                    <a:ea typeface="Times New Roman" panose="02020603050405020304" pitchFamily="18" charset="0"/>
                    <a:cs typeface="Times New Roman" panose="02020603050405020304" pitchFamily="18" charset="0"/>
                  </a:rPr>
                  <a:t>P</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𝑃𝑜𝑡𝑒𝑛𝑐𝑖𝑎</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𝑎𝑙</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𝑓𝑟𝑒𝑛𝑜</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𝐾𝑤</m:t>
                        </m:r>
                      </m:e>
                    </m:d>
                  </m:oMath>
                </a14:m>
                <a:endParaRPr lang="es-ES" sz="28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180528" y="3050376"/>
                <a:ext cx="7776864" cy="738664"/>
              </a:xfrm>
              <a:prstGeom prst="rect">
                <a:avLst/>
              </a:prstGeom>
              <a:blipFill rotWithShape="0">
                <a:blip r:embed="rId4"/>
                <a:stretch>
                  <a:fillRect b="-131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683568" y="3789040"/>
                <a:ext cx="5828390" cy="734047"/>
              </a:xfrm>
              <a:prstGeom prst="rect">
                <a:avLst/>
              </a:prstGeom>
            </p:spPr>
            <p:txBody>
              <a:bodyPr wrap="none">
                <a:spAutoFit/>
              </a:bodyPr>
              <a:lstStyle/>
              <a:p>
                <a:r>
                  <a:rPr lang="es-ES_tradnl" sz="2800" dirty="0" smtClean="0">
                    <a:ea typeface="Times New Roman" panose="02020603050405020304" pitchFamily="18" charset="0"/>
                    <a:cs typeface="Times New Roman" panose="02020603050405020304" pitchFamily="18" charset="0"/>
                  </a:rPr>
                  <a:t>mc</a:t>
                </a:r>
                <a14:m>
                  <m:oMath xmlns:m="http://schemas.openxmlformats.org/officeDocument/2006/math">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𝑐𝑜𝑛𝑠𝑢𝑚𝑜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𝑑𝑒</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𝑐𝑜𝑚𝑏𝑢𝑠𝑡𝑖𝑏𝑙𝑒</m:t>
                    </m:r>
                    <m:r>
                      <a:rPr lang="es-ES_tradnl" sz="28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𝐾𝑔</m:t>
                            </m:r>
                          </m:num>
                          <m:den>
                            <m:r>
                              <a:rPr lang="en-US" sz="2800" b="0" i="1" smtClean="0">
                                <a:latin typeface="Cambria Math" panose="02040503050406030204" pitchFamily="18" charset="0"/>
                                <a:cs typeface="Times New Roman" panose="02020603050405020304" pitchFamily="18" charset="0"/>
                              </a:rPr>
                              <m:t>h</m:t>
                            </m:r>
                          </m:den>
                        </m:f>
                      </m:e>
                    </m:d>
                  </m:oMath>
                </a14:m>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683568" y="3789040"/>
                <a:ext cx="5828390" cy="734047"/>
              </a:xfrm>
              <a:prstGeom prst="rect">
                <a:avLst/>
              </a:prstGeom>
              <a:blipFill rotWithShape="0">
                <a:blip r:embed="rId5"/>
                <a:stretch>
                  <a:fillRect l="-2092" b="-10000"/>
                </a:stretch>
              </a:blipFill>
            </p:spPr>
            <p:txBody>
              <a:bodyPr/>
              <a:lstStyle/>
              <a:p>
                <a:r>
                  <a:rPr lang="es-ES">
                    <a:noFill/>
                  </a:rPr>
                  <a:t> </a:t>
                </a:r>
              </a:p>
            </p:txBody>
          </p:sp>
        </mc:Fallback>
      </mc:AlternateContent>
      <p:pic>
        <p:nvPicPr>
          <p:cNvPr id="10" name="Imagen 9"/>
          <p:cNvPicPr>
            <a:picLocks noChangeAspect="1"/>
          </p:cNvPicPr>
          <p:nvPr/>
        </p:nvPicPr>
        <p:blipFill rotWithShape="1">
          <a:blip r:embed="rId6"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20819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1917528" y="476672"/>
            <a:ext cx="6082499" cy="1015663"/>
          </a:xfrm>
          <a:prstGeom prst="rect">
            <a:avLst/>
          </a:prstGeom>
        </p:spPr>
        <p:txBody>
          <a:bodyPr wrap="none">
            <a:spAutoFit/>
          </a:bodyPr>
          <a:lstStyle/>
          <a:p>
            <a:pPr marR="299085" lvl="0">
              <a:lnSpc>
                <a:spcPct val="150000"/>
              </a:lnSpc>
              <a:spcBef>
                <a:spcPts val="200"/>
              </a:spcBef>
              <a:spcAft>
                <a:spcPts val="0"/>
              </a:spcAft>
            </a:pP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Eficiencia volumétrica (</a:t>
            </a:r>
            <a:r>
              <a:rPr lang="es-ES_tradnl"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nv</a:t>
            </a: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2267744" y="1412776"/>
                <a:ext cx="3837333" cy="1247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Times New Roman" panose="02020603050405020304" pitchFamily="18" charset="0"/>
                          <a:cs typeface="Times New Roman" panose="02020603050405020304" pitchFamily="18" charset="0"/>
                        </a:rPr>
                        <m:t>𝑛𝑣</m:t>
                      </m:r>
                      <m:r>
                        <a:rPr lang="es-ES" sz="4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latin typeface="Cambria Math" panose="02040503050406030204" pitchFamily="18" charset="0"/>
                              <a:cs typeface="Times New Roman" panose="02020603050405020304" pitchFamily="18" charset="0"/>
                            </a:rPr>
                          </m:ctrlPr>
                        </m:fPr>
                        <m:num>
                          <m:sSub>
                            <m:sSubPr>
                              <m:ctrlPr>
                                <a:rPr lang="en-US" sz="4000" b="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𝑚</m:t>
                              </m:r>
                            </m:e>
                            <m:sub>
                              <m:r>
                                <a:rPr lang="en-US" sz="4000" b="0" i="1" smtClean="0">
                                  <a:latin typeface="Cambria Math" panose="02040503050406030204" pitchFamily="18" charset="0"/>
                                  <a:cs typeface="Times New Roman" panose="02020603050405020304" pitchFamily="18" charset="0"/>
                                </a:rPr>
                                <m:t>𝑎</m:t>
                              </m:r>
                            </m:sub>
                          </m:sSub>
                        </m:num>
                        <m:den>
                          <m:sSub>
                            <m:sSubPr>
                              <m:ctrlPr>
                                <a:rPr lang="en-US" sz="4000" b="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𝑚</m:t>
                              </m:r>
                            </m:e>
                            <m:sub>
                              <m:r>
                                <a:rPr lang="en-US" sz="4000" b="0" i="1" smtClean="0">
                                  <a:latin typeface="Cambria Math" panose="02040503050406030204" pitchFamily="18" charset="0"/>
                                  <a:cs typeface="Times New Roman" panose="02020603050405020304" pitchFamily="18" charset="0"/>
                                </a:rPr>
                                <m:t>𝐷</m:t>
                              </m:r>
                            </m:sub>
                          </m:sSub>
                        </m:den>
                      </m:f>
                      <m:r>
                        <a:rPr lang="en-US" sz="4000" b="0" i="1" smtClean="0">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s-ES" sz="40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2267744" y="1412776"/>
                <a:ext cx="3837333" cy="1247329"/>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73472" y="5359249"/>
                <a:ext cx="4590616" cy="734047"/>
              </a:xfrm>
              <a:prstGeom prst="rect">
                <a:avLst/>
              </a:prstGeom>
            </p:spPr>
            <p:txBody>
              <a:bodyPr wrap="none">
                <a:spAutoFit/>
              </a:bodyPr>
              <a:lstStyle/>
              <a:p>
                <a14:m>
                  <m:oMath xmlns:m="http://schemas.openxmlformats.org/officeDocument/2006/math">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𝑙𝑎</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s-ES" sz="2800" i="1" dirty="0" smtClean="0">
                    <a:latin typeface="Cambria Math" panose="02040503050406030204" pitchFamily="18" charset="0"/>
                    <a:ea typeface="Times New Roman" panose="02020603050405020304" pitchFamily="18" charset="0"/>
                    <a:cs typeface="Times New Roman" panose="02020603050405020304" pitchFamily="18" charset="0"/>
                  </a:rPr>
                  <a:t>d</a:t>
                </a:r>
                <a14:m>
                  <m:oMath xmlns:m="http://schemas.openxmlformats.org/officeDocument/2006/math">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𝑒𝑛𝑠𝑖𝑑𝑎𝑑</m:t>
                    </m:r>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𝑑𝑒𝑙</m:t>
                    </m:r>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S" sz="2800" b="0" i="1" smtClean="0">
                        <a:latin typeface="Cambria Math" panose="02040503050406030204" pitchFamily="18" charset="0"/>
                        <a:ea typeface="Times New Roman" panose="02020603050405020304" pitchFamily="18" charset="0"/>
                        <a:cs typeface="Times New Roman" panose="02020603050405020304" pitchFamily="18" charset="0"/>
                      </a:rPr>
                      <m:t>𝑎𝑖𝑟𝑒</m:t>
                    </m:r>
                    <m:d>
                      <m:dPr>
                        <m:begChr m:val="["/>
                        <m:endChr m:val="]"/>
                        <m:ctrlPr>
                          <a:rPr lang="es-E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r>
                              <a:rPr lang="es-ES" sz="2800" b="0" i="1" smtClean="0">
                                <a:latin typeface="Cambria Math" panose="02040503050406030204" pitchFamily="18" charset="0"/>
                                <a:cs typeface="Times New Roman" panose="02020603050405020304" pitchFamily="18" charset="0"/>
                              </a:rPr>
                              <m:t>𝐾𝑔</m:t>
                            </m:r>
                          </m:num>
                          <m:den>
                            <m:sSup>
                              <m:sSupPr>
                                <m:ctrlPr>
                                  <a:rPr lang="en-US" sz="2800" i="1" smtClean="0">
                                    <a:latin typeface="Cambria Math" panose="02040503050406030204" pitchFamily="18" charset="0"/>
                                    <a:cs typeface="Times New Roman" panose="02020603050405020304" pitchFamily="18" charset="0"/>
                                  </a:rPr>
                                </m:ctrlPr>
                              </m:sSupPr>
                              <m:e>
                                <m:r>
                                  <a:rPr lang="es-ES" sz="2800" b="0" i="1" smtClean="0">
                                    <a:latin typeface="Cambria Math" panose="02040503050406030204" pitchFamily="18" charset="0"/>
                                    <a:cs typeface="Times New Roman" panose="02020603050405020304" pitchFamily="18" charset="0"/>
                                  </a:rPr>
                                  <m:t>𝑚</m:t>
                                </m:r>
                              </m:e>
                              <m:sup>
                                <m:r>
                                  <a:rPr lang="es-ES" sz="2800" b="0" i="1" smtClean="0">
                                    <a:latin typeface="Cambria Math" panose="02040503050406030204" pitchFamily="18" charset="0"/>
                                    <a:cs typeface="Times New Roman" panose="02020603050405020304" pitchFamily="18" charset="0"/>
                                  </a:rPr>
                                  <m:t>3</m:t>
                                </m:r>
                              </m:sup>
                            </m:sSup>
                          </m:den>
                        </m:f>
                      </m:e>
                    </m:d>
                  </m:oMath>
                </a14:m>
                <a:r>
                  <a:rPr lang="es-ES" sz="2800" i="1" dirty="0" smtClean="0">
                    <a:latin typeface="Cambria Math" panose="02040503050406030204" pitchFamily="18" charset="0"/>
                    <a:ea typeface="Times New Roman" panose="02020603050405020304" pitchFamily="18" charset="0"/>
                    <a:cs typeface="Times New Roman" panose="02020603050405020304" pitchFamily="18" charset="0"/>
                  </a:rPr>
                  <a:t> </a:t>
                </a:r>
                <a:endParaRPr lang="es-ES" sz="2800" i="1" dirty="0">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773472" y="5359249"/>
                <a:ext cx="4590616" cy="734047"/>
              </a:xfrm>
              <a:prstGeom prst="rect">
                <a:avLst/>
              </a:prstGeom>
              <a:blipFill rotWithShape="0">
                <a:blip r:embed="rId3"/>
                <a:stretch>
                  <a:fillRect b="-66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180528" y="3212976"/>
                <a:ext cx="7776864" cy="1319592"/>
              </a:xfrm>
              <a:prstGeom prst="rect">
                <a:avLst/>
              </a:prstGeom>
            </p:spPr>
            <p:txBody>
              <a:bodyPr wrap="square">
                <a:spAutoFit/>
              </a:bodyPr>
              <a:lstStyle/>
              <a:p>
                <a:pPr marL="457200" marR="45085" indent="457200">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𝑚</m:t>
                          </m:r>
                        </m:e>
                        <m:sub>
                          <m:r>
                            <a:rPr lang="en-US" sz="2800" i="1">
                              <a:latin typeface="Cambria Math" panose="02040503050406030204" pitchFamily="18" charset="0"/>
                              <a:cs typeface="Times New Roman" panose="02020603050405020304" pitchFamily="18" charset="0"/>
                            </a:rPr>
                            <m:t>𝐷</m:t>
                          </m:r>
                        </m:sub>
                      </m:sSub>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𝐶𝑜𝑛𝑠𝑢𝑚𝑜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𝑚𝑎𝑠𝑖𝑐𝑜</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𝑡𝑒𝑜𝑟𝑖𝑐𝑜</m:t>
                      </m:r>
                      <m:r>
                        <a:rPr lang="es-ES_tradnl" sz="2800" i="1" smtClean="0">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2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b="0" i="1" smtClean="0">
                                  <a:effectLst/>
                                  <a:latin typeface="Cambria Math" panose="02040503050406030204" pitchFamily="18" charset="0"/>
                                  <a:cs typeface="Times New Roman" panose="02020603050405020304" pitchFamily="18" charset="0"/>
                                </a:rPr>
                              </m:ctrlPr>
                            </m:fPr>
                            <m:num>
                              <m:r>
                                <a:rPr lang="en-US" sz="2800" b="0" i="1" smtClean="0">
                                  <a:effectLst/>
                                  <a:latin typeface="Cambria Math" panose="02040503050406030204" pitchFamily="18" charset="0"/>
                                  <a:cs typeface="Times New Roman" panose="02020603050405020304" pitchFamily="18" charset="0"/>
                                </a:rPr>
                                <m:t>𝐾𝑔</m:t>
                              </m:r>
                            </m:num>
                            <m:den>
                              <m:r>
                                <a:rPr lang="en-US" sz="2800" b="0" i="1" smtClean="0">
                                  <a:effectLst/>
                                  <a:latin typeface="Cambria Math" panose="02040503050406030204" pitchFamily="18" charset="0"/>
                                  <a:cs typeface="Times New Roman" panose="02020603050405020304" pitchFamily="18" charset="0"/>
                                </a:rPr>
                                <m:t>h</m:t>
                              </m:r>
                            </m:den>
                          </m:f>
                        </m:e>
                      </m:d>
                    </m:oMath>
                  </m:oMathPara>
                </a14:m>
                <a:endParaRPr lang="es-ES" sz="28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180528" y="3212976"/>
                <a:ext cx="7776864" cy="1319592"/>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683568" y="4423145"/>
                <a:ext cx="6054926" cy="1102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𝑉</m:t>
                          </m:r>
                        </m:e>
                        <m:sub>
                          <m:r>
                            <a:rPr lang="en-US" sz="2800" i="1">
                              <a:latin typeface="Cambria Math" panose="02040503050406030204" pitchFamily="18" charset="0"/>
                              <a:cs typeface="Times New Roman" panose="02020603050405020304" pitchFamily="18" charset="0"/>
                            </a:rPr>
                            <m:t>𝐷</m:t>
                          </m:r>
                        </m:sub>
                      </m:sSub>
                      <m:r>
                        <a:rPr lang="es-ES_tradnl"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𝑣𝑜𝑙𝑢𝑚𝑒𝑛</m:t>
                      </m:r>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𝑡𝑒</m:t>
                      </m:r>
                      <m:r>
                        <a:rPr lang="es-ES" sz="2800" i="1">
                          <a:latin typeface="Cambria Math" panose="02040503050406030204" pitchFamily="18" charset="0"/>
                          <a:cs typeface="Times New Roman" panose="02020603050405020304" pitchFamily="18" charset="0"/>
                        </a:rPr>
                        <m:t>ó</m:t>
                      </m:r>
                      <m:r>
                        <a:rPr lang="es-ES" sz="2800" i="1">
                          <a:latin typeface="Cambria Math" panose="02040503050406030204" pitchFamily="18" charset="0"/>
                          <a:cs typeface="Times New Roman" panose="02020603050405020304" pitchFamily="18" charset="0"/>
                        </a:rPr>
                        <m:t>𝑟𝑖𝑐𝑜</m:t>
                      </m:r>
                      <m:r>
                        <a:rPr lang="es-ES" sz="2800" i="1">
                          <a:latin typeface="Cambria Math" panose="02040503050406030204" pitchFamily="18" charset="0"/>
                          <a:cs typeface="Times New Roman" panose="02020603050405020304" pitchFamily="18" charset="0"/>
                        </a:rPr>
                        <m:t> </m:t>
                      </m:r>
                      <m:r>
                        <a:rPr lang="es-ES" sz="2800" i="1">
                          <a:latin typeface="Cambria Math" panose="02040503050406030204" pitchFamily="18" charset="0"/>
                          <a:cs typeface="Times New Roman" panose="02020603050405020304" pitchFamily="18" charset="0"/>
                        </a:rPr>
                        <m:t>𝑐𝑖𝑙𝑖𝑛𝑑𝑟𝑜</m:t>
                      </m:r>
                      <m:d>
                        <m:dPr>
                          <m:begChr m:val="["/>
                          <m:endChr m:val="]"/>
                          <m:ctrlPr>
                            <a:rPr lang="es-ES" sz="2800" i="1">
                              <a:latin typeface="Cambria Math" panose="02040503050406030204" pitchFamily="18" charset="0"/>
                              <a:cs typeface="Times New Roman" panose="02020603050405020304" pitchFamily="18" charset="0"/>
                            </a:rPr>
                          </m:ctrlPr>
                        </m:dPr>
                        <m:e>
                          <m:f>
                            <m:fPr>
                              <m:ctrlPr>
                                <a:rPr lang="en-US" sz="2800" i="1">
                                  <a:latin typeface="Cambria Math" panose="02040503050406030204" pitchFamily="18" charset="0"/>
                                  <a:cs typeface="Times New Roman" panose="02020603050405020304" pitchFamily="18" charset="0"/>
                                </a:rPr>
                              </m:ctrlPr>
                            </m:fPr>
                            <m:num>
                              <m:sSup>
                                <m:sSupPr>
                                  <m:ctrlPr>
                                    <a:rPr lang="en-US" sz="2800" i="1">
                                      <a:latin typeface="Cambria Math" panose="02040503050406030204" pitchFamily="18" charset="0"/>
                                      <a:cs typeface="Times New Roman" panose="02020603050405020304" pitchFamily="18" charset="0"/>
                                    </a:rPr>
                                  </m:ctrlPr>
                                </m:sSupPr>
                                <m:e>
                                  <m:r>
                                    <a:rPr lang="es-ES" sz="2800" i="1">
                                      <a:latin typeface="Cambria Math" panose="02040503050406030204" pitchFamily="18" charset="0"/>
                                      <a:cs typeface="Times New Roman" panose="02020603050405020304" pitchFamily="18" charset="0"/>
                                    </a:rPr>
                                    <m:t>𝑚</m:t>
                                  </m:r>
                                </m:e>
                                <m:sup>
                                  <m:r>
                                    <a:rPr lang="es-ES" sz="2800" i="1">
                                      <a:latin typeface="Cambria Math" panose="02040503050406030204" pitchFamily="18" charset="0"/>
                                      <a:cs typeface="Times New Roman" panose="02020603050405020304" pitchFamily="18" charset="0"/>
                                    </a:rPr>
                                    <m:t>3</m:t>
                                  </m:r>
                                </m:sup>
                              </m:sSup>
                            </m:num>
                            <m:den>
                              <m:r>
                                <a:rPr lang="en-US" sz="2800" i="1">
                                  <a:latin typeface="Cambria Math" panose="02040503050406030204" pitchFamily="18" charset="0"/>
                                  <a:cs typeface="Times New Roman" panose="02020603050405020304" pitchFamily="18" charset="0"/>
                                </a:rPr>
                                <m:t>h</m:t>
                              </m:r>
                            </m:den>
                          </m:f>
                        </m:e>
                      </m:d>
                    </m:oMath>
                  </m:oMathPara>
                </a14:m>
                <a:endParaRPr lang="es-ES" sz="2800" i="1" dirty="0">
                  <a:latin typeface="Cambria Math" panose="02040503050406030204" pitchFamily="18"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683568" y="4423145"/>
                <a:ext cx="6054926" cy="1102610"/>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2555776" y="2771636"/>
                <a:ext cx="329821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cs typeface="Times New Roman" panose="02020603050405020304" pitchFamily="18" charset="0"/>
                            </a:rPr>
                            <m:t>𝑚</m:t>
                          </m:r>
                        </m:e>
                        <m:sub>
                          <m:r>
                            <a:rPr lang="en-US" sz="4000" i="1">
                              <a:latin typeface="Cambria Math" panose="02040503050406030204" pitchFamily="18" charset="0"/>
                              <a:cs typeface="Times New Roman" panose="02020603050405020304" pitchFamily="18" charset="0"/>
                            </a:rPr>
                            <m:t>𝐷</m:t>
                          </m:r>
                        </m:sub>
                      </m:sSub>
                      <m:r>
                        <a:rPr lang="en-US" sz="4000" b="0" i="1" smtClean="0">
                          <a:latin typeface="Cambria Math" panose="02040503050406030204" pitchFamily="18" charset="0"/>
                          <a:cs typeface="Times New Roman" panose="02020603050405020304" pitchFamily="18" charset="0"/>
                        </a:rPr>
                        <m:t>=</m:t>
                      </m:r>
                      <m:sSub>
                        <m:sSubPr>
                          <m:ctrlPr>
                            <a:rPr lang="en-US" sz="4000" b="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𝑉</m:t>
                          </m:r>
                        </m:e>
                        <m:sub>
                          <m:r>
                            <a:rPr lang="en-US" sz="4000" b="0" i="1" smtClean="0">
                              <a:latin typeface="Cambria Math" panose="02040503050406030204" pitchFamily="18" charset="0"/>
                              <a:cs typeface="Times New Roman" panose="02020603050405020304" pitchFamily="18" charset="0"/>
                            </a:rPr>
                            <m:t>𝐷</m:t>
                          </m:r>
                        </m:sub>
                      </m:sSub>
                      <m:r>
                        <a:rPr lang="en-US" sz="4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𝑙𝑎</m:t>
                      </m:r>
                    </m:oMath>
                  </m:oMathPara>
                </a14:m>
                <a:endParaRPr lang="es-ES" sz="4000" i="1" dirty="0">
                  <a:latin typeface="Cambria Math" panose="020405030504060302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555776" y="2771636"/>
                <a:ext cx="3298211" cy="707886"/>
              </a:xfrm>
              <a:prstGeom prst="rect">
                <a:avLst/>
              </a:prstGeom>
              <a:blipFill rotWithShape="0">
                <a:blip r:embed="rId6"/>
                <a:stretch>
                  <a:fillRect/>
                </a:stretch>
              </a:blipFill>
            </p:spPr>
            <p:txBody>
              <a:bodyPr/>
              <a:lstStyle/>
              <a:p>
                <a:r>
                  <a:rPr lang="es-ES">
                    <a:noFill/>
                  </a:rPr>
                  <a:t> </a:t>
                </a:r>
              </a:p>
            </p:txBody>
          </p:sp>
        </mc:Fallback>
      </mc:AlternateContent>
      <p:pic>
        <p:nvPicPr>
          <p:cNvPr id="12" name="Imagen 11"/>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45652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22</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ángulo 7"/>
          <p:cNvSpPr/>
          <p:nvPr/>
        </p:nvSpPr>
        <p:spPr>
          <a:xfrm>
            <a:off x="611560" y="632780"/>
            <a:ext cx="8522461" cy="1015663"/>
          </a:xfrm>
          <a:prstGeom prst="rect">
            <a:avLst/>
          </a:prstGeom>
        </p:spPr>
        <p:txBody>
          <a:bodyPr wrap="none">
            <a:spAutoFit/>
          </a:bodyPr>
          <a:lstStyle/>
          <a:p>
            <a:pPr marR="299085" lvl="0">
              <a:lnSpc>
                <a:spcPct val="150000"/>
              </a:lnSpc>
              <a:spcBef>
                <a:spcPts val="200"/>
              </a:spcBef>
              <a:spcAft>
                <a:spcPts val="0"/>
              </a:spcAft>
            </a:pP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Temperaturas de gases de escape (</a:t>
            </a: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sym typeface="Symbol" panose="05050102010706020507" pitchFamily="18" charset="2"/>
              </a:rPr>
              <a:t></a:t>
            </a:r>
            <a:r>
              <a:rPr lang="es-ES_tradnl"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ángulo 8"/>
          <p:cNvSpPr/>
          <p:nvPr/>
        </p:nvSpPr>
        <p:spPr>
          <a:xfrm>
            <a:off x="683568" y="1736233"/>
            <a:ext cx="7776864" cy="1817613"/>
          </a:xfrm>
          <a:prstGeom prst="rect">
            <a:avLst/>
          </a:prstGeom>
        </p:spPr>
        <p:txBody>
          <a:bodyPr wrap="square">
            <a:spAutoFit/>
          </a:bodyPr>
          <a:lstStyle/>
          <a:p>
            <a:pPr marL="457200" marR="45085" indent="457200">
              <a:lnSpc>
                <a:spcPct val="150000"/>
              </a:lnSpc>
              <a:spcBef>
                <a:spcPts val="1200"/>
              </a:spcBef>
              <a:spcAft>
                <a:spcPts val="0"/>
              </a:spcAft>
            </a:pPr>
            <a:r>
              <a:rPr lang="es-ES" sz="3600" dirty="0" smtClean="0">
                <a:effectLst/>
                <a:latin typeface="+mj-lt"/>
                <a:ea typeface="Times New Roman" panose="02020603050405020304" pitchFamily="18" charset="0"/>
                <a:cs typeface="Times New Roman" panose="02020603050405020304" pitchFamily="18" charset="0"/>
              </a:rPr>
              <a:t>Rango: </a:t>
            </a:r>
          </a:p>
          <a:p>
            <a:pPr marL="457200" marR="45085" indent="457200">
              <a:lnSpc>
                <a:spcPct val="150000"/>
              </a:lnSpc>
              <a:spcBef>
                <a:spcPts val="1200"/>
              </a:spcBef>
              <a:spcAft>
                <a:spcPts val="0"/>
              </a:spcAft>
            </a:pPr>
            <a:r>
              <a:rPr lang="es-ES" sz="3600" dirty="0" smtClean="0">
                <a:latin typeface="+mj-lt"/>
                <a:ea typeface="Times New Roman" panose="02020603050405020304" pitchFamily="18" charset="0"/>
                <a:cs typeface="Times New Roman" panose="02020603050405020304" pitchFamily="18" charset="0"/>
              </a:rPr>
              <a:t>250-400 </a:t>
            </a:r>
            <a:r>
              <a:rPr lang="es-ES" sz="3600" dirty="0" smtClean="0">
                <a:latin typeface="+mj-lt"/>
                <a:ea typeface="Times New Roman" panose="02020603050405020304" pitchFamily="18" charset="0"/>
                <a:cs typeface="Times New Roman" panose="02020603050405020304" pitchFamily="18" charset="0"/>
                <a:sym typeface="Symbol" panose="05050102010706020507" pitchFamily="18" charset="2"/>
              </a:rPr>
              <a:t>C</a:t>
            </a:r>
            <a:r>
              <a:rPr lang="es-ES" sz="3600" dirty="0" smtClean="0">
                <a:latin typeface="+mj-lt"/>
                <a:ea typeface="Times New Roman" panose="02020603050405020304" pitchFamily="18" charset="0"/>
                <a:cs typeface="Times New Roman" panose="02020603050405020304" pitchFamily="18" charset="0"/>
              </a:rPr>
              <a:t> </a:t>
            </a:r>
            <a:endParaRPr lang="es-ES" sz="3600" dirty="0" smtClean="0">
              <a:effectLst/>
              <a:latin typeface="+mj-lt"/>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1213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23</a:t>
            </a:fld>
            <a:endParaRPr lang="es-ES">
              <a:solidFill>
                <a:prstClr val="black"/>
              </a:solidFill>
            </a:endParaRPr>
          </a:p>
        </p:txBody>
      </p:sp>
      <p:sp>
        <p:nvSpPr>
          <p:cNvPr id="8" name="7 Rectángulo"/>
          <p:cNvSpPr/>
          <p:nvPr/>
        </p:nvSpPr>
        <p:spPr>
          <a:xfrm>
            <a:off x="2393825" y="764704"/>
            <a:ext cx="4737387"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Bancos de prueba</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0" name="9 Diagrama"/>
          <p:cNvGraphicFramePr/>
          <p:nvPr>
            <p:extLst>
              <p:ext uri="{D42A27DB-BD31-4B8C-83A1-F6EECF244321}">
                <p14:modId xmlns:p14="http://schemas.microsoft.com/office/powerpoint/2010/main" val="832660224"/>
              </p:ext>
            </p:extLst>
          </p:nvPr>
        </p:nvGraphicFramePr>
        <p:xfrm>
          <a:off x="1043608" y="1595701"/>
          <a:ext cx="72244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1"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444297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395536" y="764704"/>
            <a:ext cx="8419869"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Estructura del Banco de pruebas</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9 Diagrama"/>
          <p:cNvGraphicFramePr/>
          <p:nvPr>
            <p:extLst>
              <p:ext uri="{D42A27DB-BD31-4B8C-83A1-F6EECF244321}">
                <p14:modId xmlns:p14="http://schemas.microsoft.com/office/powerpoint/2010/main" val="2449666977"/>
              </p:ext>
            </p:extLst>
          </p:nvPr>
        </p:nvGraphicFramePr>
        <p:xfrm>
          <a:off x="539551" y="1595701"/>
          <a:ext cx="827585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979184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25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97468"/>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694437"/>
            <a:ext cx="8784976"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Diseño de la Automatización</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8 Diagrama"/>
          <p:cNvGraphicFramePr/>
          <p:nvPr>
            <p:extLst/>
          </p:nvPr>
        </p:nvGraphicFramePr>
        <p:xfrm>
          <a:off x="1524000" y="1628800"/>
          <a:ext cx="63603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388892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26</a:t>
            </a:fld>
            <a:endParaRPr lang="es-ES">
              <a:solidFill>
                <a:prstClr val="black"/>
              </a:solidFill>
            </a:endParaRPr>
          </a:p>
        </p:txBody>
      </p:sp>
      <p:graphicFrame>
        <p:nvGraphicFramePr>
          <p:cNvPr id="4" name="3 Diagrama"/>
          <p:cNvGraphicFramePr/>
          <p:nvPr>
            <p:extLst>
              <p:ext uri="{D42A27DB-BD31-4B8C-83A1-F6EECF244321}">
                <p14:modId xmlns:p14="http://schemas.microsoft.com/office/powerpoint/2010/main" val="776053913"/>
              </p:ext>
            </p:extLst>
          </p:nvPr>
        </p:nvGraphicFramePr>
        <p:xfrm>
          <a:off x="683568" y="1574919"/>
          <a:ext cx="806489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0"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Imagen 5"/>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4229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323497" y="910461"/>
            <a:ext cx="8532720" cy="646331"/>
          </a:xfrm>
          <a:prstGeom prst="rect">
            <a:avLst/>
          </a:prstGeom>
          <a:noFill/>
        </p:spPr>
        <p:txBody>
          <a:bodyPr wrap="none" lIns="91440" tIns="45720" rIns="91440" bIns="45720">
            <a:spAutoFit/>
          </a:bodyPr>
          <a:lstStyle/>
          <a:p>
            <a:pPr algn="ctr"/>
            <a:r>
              <a:rPr lang="es-E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Diseño del Sistema de Adquisición de Datos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Imagen 1"/>
          <p:cNvPicPr>
            <a:picLocks noChangeAspect="1"/>
          </p:cNvPicPr>
          <p:nvPr/>
        </p:nvPicPr>
        <p:blipFill>
          <a:blip r:embed="rId2"/>
          <a:stretch>
            <a:fillRect/>
          </a:stretch>
        </p:blipFill>
        <p:spPr>
          <a:xfrm>
            <a:off x="856190" y="2132856"/>
            <a:ext cx="7864146" cy="2448272"/>
          </a:xfrm>
          <a:prstGeom prst="rect">
            <a:avLst/>
          </a:prstGeom>
        </p:spPr>
      </p:pic>
      <p:pic>
        <p:nvPicPr>
          <p:cNvPr id="9" name="Imagen 8"/>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82466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28</a:t>
            </a:fld>
            <a:endParaRPr lang="es-ES">
              <a:solidFill>
                <a:prstClr val="black"/>
              </a:solidFill>
            </a:endParaRPr>
          </a:p>
        </p:txBody>
      </p:sp>
      <p:graphicFrame>
        <p:nvGraphicFramePr>
          <p:cNvPr id="8" name="7 Diagrama"/>
          <p:cNvGraphicFramePr/>
          <p:nvPr>
            <p:extLst>
              <p:ext uri="{D42A27DB-BD31-4B8C-83A1-F6EECF244321}">
                <p14:modId xmlns:p14="http://schemas.microsoft.com/office/powerpoint/2010/main" val="1747920717"/>
              </p:ext>
            </p:extLst>
          </p:nvPr>
        </p:nvGraphicFramePr>
        <p:xfrm>
          <a:off x="1043608" y="1595701"/>
          <a:ext cx="76431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3788664" y="764704"/>
            <a:ext cx="2007473"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Fuerza </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1"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84221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29</a:t>
            </a:fld>
            <a:endParaRPr lang="es-ES">
              <a:solidFill>
                <a:prstClr val="black"/>
              </a:solidFill>
            </a:endParaRPr>
          </a:p>
        </p:txBody>
      </p:sp>
      <p:sp>
        <p:nvSpPr>
          <p:cNvPr id="9" name="8 Rectángulo"/>
          <p:cNvSpPr/>
          <p:nvPr/>
        </p:nvSpPr>
        <p:spPr>
          <a:xfrm>
            <a:off x="3000597" y="764704"/>
            <a:ext cx="3583610"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Temperatura </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Imagen 1"/>
          <p:cNvPicPr>
            <a:picLocks noChangeAspect="1"/>
          </p:cNvPicPr>
          <p:nvPr/>
        </p:nvPicPr>
        <p:blipFill>
          <a:blip r:embed="rId2"/>
          <a:stretch>
            <a:fillRect/>
          </a:stretch>
        </p:blipFill>
        <p:spPr>
          <a:xfrm>
            <a:off x="1403648" y="1822896"/>
            <a:ext cx="6799961" cy="3550320"/>
          </a:xfrm>
          <a:prstGeom prst="rect">
            <a:avLst/>
          </a:prstGeom>
        </p:spPr>
      </p:pic>
      <p:sp>
        <p:nvSpPr>
          <p:cNvPr id="8"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0"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5360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3</a:t>
            </a:fld>
            <a:endParaRPr lang="es-ES" dirty="0">
              <a:solidFill>
                <a:prstClr val="black"/>
              </a:solidFill>
            </a:endParaRPr>
          </a:p>
        </p:txBody>
      </p:sp>
      <p:sp>
        <p:nvSpPr>
          <p:cNvPr id="6"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graphicFrame>
        <p:nvGraphicFramePr>
          <p:cNvPr id="10" name="9 Diagrama"/>
          <p:cNvGraphicFramePr/>
          <p:nvPr>
            <p:extLst>
              <p:ext uri="{D42A27DB-BD31-4B8C-83A1-F6EECF244321}">
                <p14:modId xmlns:p14="http://schemas.microsoft.com/office/powerpoint/2010/main" val="3863419973"/>
              </p:ext>
            </p:extLst>
          </p:nvPr>
        </p:nvGraphicFramePr>
        <p:xfrm>
          <a:off x="1547664"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3047347" y="692573"/>
            <a:ext cx="3430298"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Contenidos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56822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30</a:t>
            </a:fld>
            <a:endParaRPr lang="es-ES">
              <a:solidFill>
                <a:prstClr val="black"/>
              </a:solidFill>
            </a:endParaRPr>
          </a:p>
        </p:txBody>
      </p:sp>
      <p:graphicFrame>
        <p:nvGraphicFramePr>
          <p:cNvPr id="8" name="7 Diagrama"/>
          <p:cNvGraphicFramePr/>
          <p:nvPr>
            <p:extLst>
              <p:ext uri="{D42A27DB-BD31-4B8C-83A1-F6EECF244321}">
                <p14:modId xmlns:p14="http://schemas.microsoft.com/office/powerpoint/2010/main" val="3017114702"/>
              </p:ext>
            </p:extLst>
          </p:nvPr>
        </p:nvGraphicFramePr>
        <p:xfrm>
          <a:off x="1043608" y="1595701"/>
          <a:ext cx="76431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3382144" y="764704"/>
            <a:ext cx="2820517"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Velocidad </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1"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388232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31</a:t>
            </a:fld>
            <a:endParaRPr lang="es-ES">
              <a:solidFill>
                <a:prstClr val="black"/>
              </a:solidFill>
            </a:endParaRPr>
          </a:p>
        </p:txBody>
      </p:sp>
      <p:graphicFrame>
        <p:nvGraphicFramePr>
          <p:cNvPr id="8" name="7 Diagrama"/>
          <p:cNvGraphicFramePr/>
          <p:nvPr>
            <p:extLst>
              <p:ext uri="{D42A27DB-BD31-4B8C-83A1-F6EECF244321}">
                <p14:modId xmlns:p14="http://schemas.microsoft.com/office/powerpoint/2010/main" val="3453196412"/>
              </p:ext>
            </p:extLst>
          </p:nvPr>
        </p:nvGraphicFramePr>
        <p:xfrm>
          <a:off x="1043608" y="1595701"/>
          <a:ext cx="76431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472469" y="764704"/>
            <a:ext cx="8639866" cy="769441"/>
          </a:xfrm>
          <a:prstGeom prst="rect">
            <a:avLst/>
          </a:prstGeom>
          <a:noFill/>
        </p:spPr>
        <p:txBody>
          <a:bodyPr wrap="none" lIns="91440" tIns="45720" rIns="91440" bIns="45720">
            <a:spAutoFit/>
          </a:bodyPr>
          <a:lstStyle/>
          <a:p>
            <a:pPr algn="ctr"/>
            <a:r>
              <a:rPr lang="es-EC"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Tiempo </a:t>
            </a:r>
            <a:r>
              <a:rPr lang="es-EC"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consumo de combustible</a:t>
            </a:r>
            <a:endParaRPr lang="es-E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1"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083203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32</a:t>
            </a:fld>
            <a:endParaRPr lang="es-ES">
              <a:solidFill>
                <a:prstClr val="black"/>
              </a:solidFill>
            </a:endParaRPr>
          </a:p>
        </p:txBody>
      </p:sp>
      <p:graphicFrame>
        <p:nvGraphicFramePr>
          <p:cNvPr id="8" name="7 Diagrama"/>
          <p:cNvGraphicFramePr/>
          <p:nvPr>
            <p:extLst>
              <p:ext uri="{D42A27DB-BD31-4B8C-83A1-F6EECF244321}">
                <p14:modId xmlns:p14="http://schemas.microsoft.com/office/powerpoint/2010/main" val="1371404650"/>
              </p:ext>
            </p:extLst>
          </p:nvPr>
        </p:nvGraphicFramePr>
        <p:xfrm>
          <a:off x="1043608" y="1595701"/>
          <a:ext cx="76431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1523885" y="764704"/>
            <a:ext cx="6537047"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Consumo másico de aire </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1"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622529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33</a:t>
            </a:fld>
            <a:endParaRPr lang="es-ES">
              <a:solidFill>
                <a:prstClr val="black"/>
              </a:solidFill>
            </a:endParaRPr>
          </a:p>
        </p:txBody>
      </p:sp>
      <p:graphicFrame>
        <p:nvGraphicFramePr>
          <p:cNvPr id="8" name="7 Diagrama"/>
          <p:cNvGraphicFramePr/>
          <p:nvPr>
            <p:extLst>
              <p:ext uri="{D42A27DB-BD31-4B8C-83A1-F6EECF244321}">
                <p14:modId xmlns:p14="http://schemas.microsoft.com/office/powerpoint/2010/main" val="3135227733"/>
              </p:ext>
            </p:extLst>
          </p:nvPr>
        </p:nvGraphicFramePr>
        <p:xfrm>
          <a:off x="1043608" y="1669256"/>
          <a:ext cx="76431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582960" y="764704"/>
            <a:ext cx="8418908"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Controlador Lógico </a:t>
            </a: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rogramable</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1"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68147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8" name="8 Rectángulo"/>
          <p:cNvSpPr/>
          <p:nvPr/>
        </p:nvSpPr>
        <p:spPr>
          <a:xfrm>
            <a:off x="174771" y="2609617"/>
            <a:ext cx="8578887" cy="1323439"/>
          </a:xfrm>
          <a:prstGeom prst="rect">
            <a:avLst/>
          </a:prstGeom>
          <a:noFill/>
        </p:spPr>
        <p:txBody>
          <a:bodyPr wrap="none" lIns="91440" tIns="45720" rIns="91440" bIns="45720">
            <a:spAutoFit/>
          </a:bodyPr>
          <a:lstStyle/>
          <a:p>
            <a:pPr algn="ct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Diseño de Etapa de acondicionamiento </a:t>
            </a:r>
            <a:endPar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los sensores</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648588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8" name="8 Rectángulo"/>
          <p:cNvSpPr/>
          <p:nvPr/>
        </p:nvSpPr>
        <p:spPr>
          <a:xfrm>
            <a:off x="50763" y="836712"/>
            <a:ext cx="8826904" cy="707886"/>
          </a:xfrm>
          <a:prstGeom prst="rect">
            <a:avLst/>
          </a:prstGeom>
          <a:noFill/>
        </p:spPr>
        <p:txBody>
          <a:bodyPr wrap="none" lIns="91440" tIns="45720" rIns="91440" bIns="45720">
            <a:spAutoFit/>
          </a:bodyPr>
          <a:lstStyle/>
          <a:p>
            <a:pPr algn="ct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Acondicionamiento del Sensor de Fuerza</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ángulo 1"/>
          <p:cNvSpPr/>
          <p:nvPr/>
        </p:nvSpPr>
        <p:spPr>
          <a:xfrm>
            <a:off x="827584" y="1988840"/>
            <a:ext cx="2049600" cy="461665"/>
          </a:xfrm>
          <a:prstGeom prst="rect">
            <a:avLst/>
          </a:prstGeom>
        </p:spPr>
        <p:txBody>
          <a:bodyPr wrap="none">
            <a:spAutoFit/>
          </a:bodyPr>
          <a:lstStyle/>
          <a:p>
            <a:r>
              <a:rPr lang="es-ES" sz="2400" dirty="0">
                <a:solidFill>
                  <a:srgbClr val="000000"/>
                </a:solidFill>
                <a:latin typeface="Arial" panose="020B0604020202020204" pitchFamily="34" charset="0"/>
              </a:rPr>
              <a:t>TEDEA 1022 </a:t>
            </a:r>
            <a:endParaRPr lang="es-ES" sz="2400" dirty="0"/>
          </a:p>
        </p:txBody>
      </p:sp>
      <p:sp>
        <p:nvSpPr>
          <p:cNvPr id="4" name="Flecha derecha 3"/>
          <p:cNvSpPr/>
          <p:nvPr/>
        </p:nvSpPr>
        <p:spPr>
          <a:xfrm>
            <a:off x="2877184" y="2060848"/>
            <a:ext cx="1046744" cy="317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3943143" y="1988840"/>
            <a:ext cx="1877437" cy="461665"/>
          </a:xfrm>
          <a:prstGeom prst="rect">
            <a:avLst/>
          </a:prstGeom>
        </p:spPr>
        <p:txBody>
          <a:bodyPr wrap="none">
            <a:spAutoFit/>
          </a:bodyPr>
          <a:lstStyle/>
          <a:p>
            <a:r>
              <a:rPr lang="es-ES" sz="2400" dirty="0">
                <a:solidFill>
                  <a:srgbClr val="000000"/>
                </a:solidFill>
                <a:latin typeface="Arial" panose="020B0604020202020204" pitchFamily="34" charset="0"/>
              </a:rPr>
              <a:t>1.964 </a:t>
            </a:r>
            <a:r>
              <a:rPr lang="es-ES" sz="2400" dirty="0" err="1">
                <a:solidFill>
                  <a:srgbClr val="000000"/>
                </a:solidFill>
                <a:latin typeface="Arial" panose="020B0604020202020204" pitchFamily="34" charset="0"/>
              </a:rPr>
              <a:t>mV</a:t>
            </a:r>
            <a:r>
              <a:rPr lang="es-ES" sz="2400" dirty="0">
                <a:solidFill>
                  <a:srgbClr val="000000"/>
                </a:solidFill>
                <a:latin typeface="Arial" panose="020B0604020202020204" pitchFamily="34" charset="0"/>
              </a:rPr>
              <a:t>/V </a:t>
            </a:r>
            <a:endParaRPr lang="es-ES" sz="2400" dirty="0"/>
          </a:p>
        </p:txBody>
      </p:sp>
      <p:sp>
        <p:nvSpPr>
          <p:cNvPr id="9" name="Rectángulo 8"/>
          <p:cNvSpPr/>
          <p:nvPr/>
        </p:nvSpPr>
        <p:spPr>
          <a:xfrm>
            <a:off x="3763207" y="2928531"/>
            <a:ext cx="2032929" cy="461665"/>
          </a:xfrm>
          <a:prstGeom prst="rect">
            <a:avLst/>
          </a:prstGeom>
        </p:spPr>
        <p:txBody>
          <a:bodyPr wrap="none">
            <a:spAutoFit/>
          </a:bodyPr>
          <a:lstStyle/>
          <a:p>
            <a:r>
              <a:rPr lang="es-ES" sz="2400" dirty="0">
                <a:solidFill>
                  <a:srgbClr val="000000"/>
                </a:solidFill>
                <a:latin typeface="Arial" panose="020B0604020202020204" pitchFamily="34" charset="0"/>
              </a:rPr>
              <a:t>0-23.568 </a:t>
            </a:r>
            <a:r>
              <a:rPr lang="es-ES" sz="2400" dirty="0" err="1">
                <a:solidFill>
                  <a:srgbClr val="000000"/>
                </a:solidFill>
                <a:latin typeface="Arial" panose="020B0604020202020204" pitchFamily="34" charset="0"/>
              </a:rPr>
              <a:t>mV</a:t>
            </a:r>
            <a:r>
              <a:rPr lang="es-ES" sz="2400" dirty="0">
                <a:solidFill>
                  <a:srgbClr val="000000"/>
                </a:solidFill>
                <a:latin typeface="Arial" panose="020B0604020202020204" pitchFamily="34" charset="0"/>
              </a:rPr>
              <a:t> </a:t>
            </a:r>
          </a:p>
        </p:txBody>
      </p:sp>
      <p:sp>
        <p:nvSpPr>
          <p:cNvPr id="10" name="Multiplicar 9"/>
          <p:cNvSpPr/>
          <p:nvPr/>
        </p:nvSpPr>
        <p:spPr>
          <a:xfrm>
            <a:off x="5796136" y="1772816"/>
            <a:ext cx="732620" cy="86409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6780595" y="1959223"/>
            <a:ext cx="817853" cy="461665"/>
          </a:xfrm>
          <a:prstGeom prst="rect">
            <a:avLst/>
          </a:prstGeom>
        </p:spPr>
        <p:txBody>
          <a:bodyPr wrap="none">
            <a:spAutoFit/>
          </a:bodyPr>
          <a:lstStyle/>
          <a:p>
            <a:r>
              <a:rPr lang="es-ES" sz="2400" dirty="0" smtClean="0">
                <a:solidFill>
                  <a:srgbClr val="000000"/>
                </a:solidFill>
                <a:latin typeface="Arial" panose="020B0604020202020204" pitchFamily="34" charset="0"/>
              </a:rPr>
              <a:t>12 V</a:t>
            </a:r>
            <a:endParaRPr lang="es-ES" sz="2400" dirty="0"/>
          </a:p>
        </p:txBody>
      </p:sp>
      <p:pic>
        <p:nvPicPr>
          <p:cNvPr id="13" name="Imagen 12"/>
          <p:cNvPicPr>
            <a:picLocks noChangeAspect="1"/>
          </p:cNvPicPr>
          <p:nvPr/>
        </p:nvPicPr>
        <p:blipFill>
          <a:blip r:embed="rId2"/>
          <a:stretch>
            <a:fillRect/>
          </a:stretch>
        </p:blipFill>
        <p:spPr>
          <a:xfrm>
            <a:off x="2062708" y="3681189"/>
            <a:ext cx="4381500" cy="2124075"/>
          </a:xfrm>
          <a:prstGeom prst="rect">
            <a:avLst/>
          </a:prstGeom>
        </p:spPr>
      </p:pic>
      <p:sp>
        <p:nvSpPr>
          <p:cNvPr id="3" name="Igual que 2"/>
          <p:cNvSpPr/>
          <p:nvPr/>
        </p:nvSpPr>
        <p:spPr>
          <a:xfrm>
            <a:off x="2843808" y="2928531"/>
            <a:ext cx="883311" cy="4616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4" name="Imagen 13"/>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769259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224017" y="920914"/>
            <a:ext cx="866846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Amplificador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a:t>
            </a: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instrumentación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AD620</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nvPr>
        </p:nvGraphicFramePr>
        <p:xfrm>
          <a:off x="1043608" y="1595701"/>
          <a:ext cx="72244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778925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9989" y="548680"/>
            <a:ext cx="866846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Amplificador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a:t>
            </a: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instrumentación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AD620</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Imagen 1"/>
          <p:cNvPicPr>
            <a:picLocks noChangeAspect="1"/>
          </p:cNvPicPr>
          <p:nvPr/>
        </p:nvPicPr>
        <p:blipFill>
          <a:blip r:embed="rId2"/>
          <a:stretch>
            <a:fillRect/>
          </a:stretch>
        </p:blipFill>
        <p:spPr>
          <a:xfrm>
            <a:off x="827584" y="1628800"/>
            <a:ext cx="2317653" cy="1152128"/>
          </a:xfrm>
          <a:prstGeom prst="rect">
            <a:avLst/>
          </a:prstGeom>
        </p:spPr>
      </p:pic>
      <p:pic>
        <p:nvPicPr>
          <p:cNvPr id="3" name="Imagen 2"/>
          <p:cNvPicPr>
            <a:picLocks noChangeAspect="1"/>
          </p:cNvPicPr>
          <p:nvPr/>
        </p:nvPicPr>
        <p:blipFill>
          <a:blip r:embed="rId3"/>
          <a:stretch>
            <a:fillRect/>
          </a:stretch>
        </p:blipFill>
        <p:spPr>
          <a:xfrm>
            <a:off x="899592" y="3283167"/>
            <a:ext cx="2111097" cy="1081937"/>
          </a:xfrm>
          <a:prstGeom prst="rect">
            <a:avLst/>
          </a:prstGeom>
        </p:spPr>
      </p:pic>
      <p:sp>
        <p:nvSpPr>
          <p:cNvPr id="9" name="Rectángulo 8"/>
          <p:cNvSpPr/>
          <p:nvPr/>
        </p:nvSpPr>
        <p:spPr>
          <a:xfrm>
            <a:off x="290152" y="2679303"/>
            <a:ext cx="2278188" cy="461665"/>
          </a:xfrm>
          <a:prstGeom prst="rect">
            <a:avLst/>
          </a:prstGeom>
        </p:spPr>
        <p:txBody>
          <a:bodyPr wrap="none">
            <a:spAutoFit/>
          </a:bodyPr>
          <a:lstStyle/>
          <a:p>
            <a:r>
              <a:rPr lang="es-ES" sz="2400" dirty="0" smtClean="0">
                <a:solidFill>
                  <a:srgbClr val="000000"/>
                </a:solidFill>
                <a:latin typeface="Arial" panose="020B0604020202020204" pitchFamily="34" charset="0"/>
              </a:rPr>
              <a:t>Despejando R</a:t>
            </a:r>
            <a:r>
              <a:rPr lang="es-ES" sz="1400" dirty="0" smtClean="0">
                <a:solidFill>
                  <a:srgbClr val="000000"/>
                </a:solidFill>
                <a:latin typeface="Arial" panose="020B0604020202020204" pitchFamily="34" charset="0"/>
              </a:rPr>
              <a:t>G</a:t>
            </a:r>
            <a:endParaRPr lang="es-ES" sz="2400" dirty="0"/>
          </a:p>
        </p:txBody>
      </p:sp>
      <p:sp>
        <p:nvSpPr>
          <p:cNvPr id="12" name="Rectángulo 11"/>
          <p:cNvSpPr/>
          <p:nvPr/>
        </p:nvSpPr>
        <p:spPr>
          <a:xfrm>
            <a:off x="290152" y="4370323"/>
            <a:ext cx="5062604" cy="461665"/>
          </a:xfrm>
          <a:prstGeom prst="rect">
            <a:avLst/>
          </a:prstGeom>
        </p:spPr>
        <p:txBody>
          <a:bodyPr wrap="none">
            <a:spAutoFit/>
          </a:bodyPr>
          <a:lstStyle/>
          <a:p>
            <a:r>
              <a:rPr lang="es-ES" sz="2400" dirty="0" smtClean="0">
                <a:solidFill>
                  <a:srgbClr val="000000"/>
                </a:solidFill>
                <a:latin typeface="Arial" panose="020B0604020202020204" pitchFamily="34" charset="0"/>
              </a:rPr>
              <a:t>Amplificar de 0-23.568 </a:t>
            </a:r>
            <a:r>
              <a:rPr lang="es-ES" sz="2400" dirty="0" err="1" smtClean="0">
                <a:solidFill>
                  <a:srgbClr val="000000"/>
                </a:solidFill>
                <a:latin typeface="Arial" panose="020B0604020202020204" pitchFamily="34" charset="0"/>
              </a:rPr>
              <a:t>mV</a:t>
            </a:r>
            <a:r>
              <a:rPr lang="es-ES" sz="2400" dirty="0" smtClean="0">
                <a:solidFill>
                  <a:srgbClr val="000000"/>
                </a:solidFill>
                <a:latin typeface="Arial" panose="020B0604020202020204" pitchFamily="34" charset="0"/>
              </a:rPr>
              <a:t> a 0-10 V</a:t>
            </a:r>
            <a:endParaRPr lang="es-ES" sz="2400" dirty="0"/>
          </a:p>
        </p:txBody>
      </p:sp>
      <p:pic>
        <p:nvPicPr>
          <p:cNvPr id="8" name="Imagen 7"/>
          <p:cNvPicPr>
            <a:picLocks noChangeAspect="1"/>
          </p:cNvPicPr>
          <p:nvPr/>
        </p:nvPicPr>
        <p:blipFill>
          <a:blip r:embed="rId4"/>
          <a:stretch>
            <a:fillRect/>
          </a:stretch>
        </p:blipFill>
        <p:spPr>
          <a:xfrm>
            <a:off x="1251250" y="4831988"/>
            <a:ext cx="1956418" cy="737419"/>
          </a:xfrm>
          <a:prstGeom prst="rect">
            <a:avLst/>
          </a:prstGeom>
        </p:spPr>
      </p:pic>
      <p:pic>
        <p:nvPicPr>
          <p:cNvPr id="13" name="Imagen 12"/>
          <p:cNvPicPr>
            <a:picLocks noChangeAspect="1"/>
          </p:cNvPicPr>
          <p:nvPr/>
        </p:nvPicPr>
        <p:blipFill>
          <a:blip r:embed="rId5"/>
          <a:stretch>
            <a:fillRect/>
          </a:stretch>
        </p:blipFill>
        <p:spPr>
          <a:xfrm>
            <a:off x="6076656" y="1938734"/>
            <a:ext cx="1892784" cy="914202"/>
          </a:xfrm>
          <a:prstGeom prst="rect">
            <a:avLst/>
          </a:prstGeom>
        </p:spPr>
      </p:pic>
      <p:sp>
        <p:nvSpPr>
          <p:cNvPr id="14" name="Rectángulo 13"/>
          <p:cNvSpPr/>
          <p:nvPr/>
        </p:nvSpPr>
        <p:spPr>
          <a:xfrm>
            <a:off x="5694192" y="1599183"/>
            <a:ext cx="1863011" cy="461665"/>
          </a:xfrm>
          <a:prstGeom prst="rect">
            <a:avLst/>
          </a:prstGeom>
        </p:spPr>
        <p:txBody>
          <a:bodyPr wrap="none">
            <a:spAutoFit/>
          </a:bodyPr>
          <a:lstStyle/>
          <a:p>
            <a:r>
              <a:rPr lang="es-ES" sz="2400" dirty="0" smtClean="0">
                <a:solidFill>
                  <a:srgbClr val="000000"/>
                </a:solidFill>
                <a:latin typeface="Arial" panose="020B0604020202020204" pitchFamily="34" charset="0"/>
              </a:rPr>
              <a:t>Obteniendo:</a:t>
            </a:r>
            <a:endParaRPr lang="es-ES" sz="2400" dirty="0"/>
          </a:p>
        </p:txBody>
      </p:sp>
      <p:pic>
        <p:nvPicPr>
          <p:cNvPr id="15" name="Imagen 14"/>
          <p:cNvPicPr>
            <a:picLocks noChangeAspect="1"/>
          </p:cNvPicPr>
          <p:nvPr/>
        </p:nvPicPr>
        <p:blipFill>
          <a:blip r:embed="rId6"/>
          <a:stretch>
            <a:fillRect/>
          </a:stretch>
        </p:blipFill>
        <p:spPr>
          <a:xfrm>
            <a:off x="5962196" y="2847791"/>
            <a:ext cx="2380745" cy="1636762"/>
          </a:xfrm>
          <a:prstGeom prst="rect">
            <a:avLst/>
          </a:prstGeom>
        </p:spPr>
      </p:pic>
      <p:pic>
        <p:nvPicPr>
          <p:cNvPr id="16" name="Imagen 15"/>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788494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38</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p:cNvPicPr>
            <a:picLocks noChangeAspect="1"/>
          </p:cNvPicPr>
          <p:nvPr/>
        </p:nvPicPr>
        <p:blipFill rotWithShape="1">
          <a:blip r:embed="rId2"/>
          <a:srcRect t="7430" r="10909"/>
          <a:stretch/>
        </p:blipFill>
        <p:spPr>
          <a:xfrm>
            <a:off x="899593" y="1340768"/>
            <a:ext cx="7056784" cy="4540919"/>
          </a:xfrm>
          <a:prstGeom prst="rect">
            <a:avLst/>
          </a:prstGeom>
        </p:spPr>
      </p:pic>
      <p:sp>
        <p:nvSpPr>
          <p:cNvPr id="10" name="8 Rectángulo"/>
          <p:cNvSpPr/>
          <p:nvPr/>
        </p:nvSpPr>
        <p:spPr>
          <a:xfrm>
            <a:off x="2440272" y="548680"/>
            <a:ext cx="4047904"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Simulación AD620</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Imagen 7"/>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328160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39</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302723" y="836712"/>
            <a:ext cx="8322984" cy="646331"/>
          </a:xfrm>
          <a:prstGeom prst="rect">
            <a:avLst/>
          </a:prstGeom>
          <a:noFill/>
        </p:spPr>
        <p:txBody>
          <a:bodyPr wrap="none" lIns="91440" tIns="45720" rIns="91440" bIns="45720">
            <a:spAutoFit/>
          </a:bodyPr>
          <a:lstStyle/>
          <a:p>
            <a:pPr algn="ctr"/>
            <a:r>
              <a:rPr lang="es-ES" sz="36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Acondicionamiento del Sensor de Temperatura</a:t>
            </a:r>
            <a:endParaRPr lang="es-ES" sz="36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3" name="7 Diagrama"/>
          <p:cNvGraphicFramePr/>
          <p:nvPr>
            <p:extLst/>
          </p:nvPr>
        </p:nvGraphicFramePr>
        <p:xfrm>
          <a:off x="1043608" y="1595701"/>
          <a:ext cx="72244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11070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pPr/>
              <a:t>4</a:t>
            </a:fld>
            <a:endParaRPr lang="es-ES" dirty="0"/>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19"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19 Rectángulo"/>
          <p:cNvSpPr/>
          <p:nvPr/>
        </p:nvSpPr>
        <p:spPr>
          <a:xfrm>
            <a:off x="2850989" y="849486"/>
            <a:ext cx="3823034"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Introducción</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21" name="20 Diagrama"/>
          <p:cNvGraphicFramePr/>
          <p:nvPr>
            <p:extLst>
              <p:ext uri="{D42A27DB-BD31-4B8C-83A1-F6EECF244321}">
                <p14:modId xmlns:p14="http://schemas.microsoft.com/office/powerpoint/2010/main" val="3670839289"/>
              </p:ext>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047322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2785714" y="836712"/>
            <a:ext cx="3357009" cy="646331"/>
          </a:xfrm>
          <a:prstGeom prst="rect">
            <a:avLst/>
          </a:prstGeom>
          <a:noFill/>
        </p:spPr>
        <p:txBody>
          <a:bodyPr wrap="none" lIns="91440" tIns="45720" rIns="91440" bIns="45720">
            <a:spAutoFit/>
          </a:bodyPr>
          <a:lstStyle/>
          <a:p>
            <a:pPr algn="ctr"/>
            <a:r>
              <a:rPr lang="es-ES" sz="36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Simulación AD595</a:t>
            </a:r>
            <a:endParaRPr lang="es-ES" sz="36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Imagen 1"/>
          <p:cNvPicPr>
            <a:picLocks noChangeAspect="1"/>
          </p:cNvPicPr>
          <p:nvPr/>
        </p:nvPicPr>
        <p:blipFill>
          <a:blip r:embed="rId2"/>
          <a:stretch>
            <a:fillRect/>
          </a:stretch>
        </p:blipFill>
        <p:spPr>
          <a:xfrm>
            <a:off x="1259632" y="1738312"/>
            <a:ext cx="6586112" cy="3922936"/>
          </a:xfrm>
          <a:prstGeom prst="rect">
            <a:avLst/>
          </a:prstGeom>
        </p:spPr>
      </p:pic>
      <p:pic>
        <p:nvPicPr>
          <p:cNvPr id="9" name="Imagen 8"/>
          <p:cNvPicPr>
            <a:picLocks noChangeAspect="1"/>
          </p:cNvPicPr>
          <p:nvPr/>
        </p:nvPicPr>
        <p:blipFill rotWithShape="1">
          <a:blip r:embed="rId3" cstate="print"/>
          <a:srcRect l="14927" t="53301" r="49637" b="28037"/>
          <a:stretch/>
        </p:blipFill>
        <p:spPr>
          <a:xfrm>
            <a:off x="6453254" y="5948176"/>
            <a:ext cx="2655250" cy="721184"/>
          </a:xfrm>
          <a:prstGeom prst="rect">
            <a:avLst/>
          </a:prstGeom>
        </p:spPr>
      </p:pic>
    </p:spTree>
    <p:extLst>
      <p:ext uri="{BB962C8B-B14F-4D97-AF65-F5344CB8AC3E}">
        <p14:creationId xmlns:p14="http://schemas.microsoft.com/office/powerpoint/2010/main" val="2486375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567671" y="836712"/>
            <a:ext cx="7793095" cy="646331"/>
          </a:xfrm>
          <a:prstGeom prst="rect">
            <a:avLst/>
          </a:prstGeom>
          <a:noFill/>
        </p:spPr>
        <p:txBody>
          <a:bodyPr wrap="none" lIns="91440" tIns="45720" rIns="91440" bIns="45720">
            <a:spAutoFit/>
          </a:bodyPr>
          <a:lstStyle/>
          <a:p>
            <a:pPr algn="ctr"/>
            <a:r>
              <a:rPr lang="es-ES" sz="36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Acondicionamiento del Sensor de Velocidad</a:t>
            </a:r>
            <a:endParaRPr lang="es-ES" sz="36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p:nvPr/>
        </p:nvPicPr>
        <p:blipFill>
          <a:blip r:embed="rId2"/>
          <a:stretch>
            <a:fillRect/>
          </a:stretch>
        </p:blipFill>
        <p:spPr>
          <a:xfrm>
            <a:off x="2771800" y="1783025"/>
            <a:ext cx="4316660" cy="3102406"/>
          </a:xfrm>
          <a:prstGeom prst="rect">
            <a:avLst/>
          </a:prstGeom>
        </p:spPr>
      </p:pic>
      <p:pic>
        <p:nvPicPr>
          <p:cNvPr id="10" name="Imagen 9"/>
          <p:cNvPicPr>
            <a:picLocks noChangeAspect="1"/>
          </p:cNvPicPr>
          <p:nvPr/>
        </p:nvPicPr>
        <p:blipFill rotWithShape="1">
          <a:blip r:embed="rId3" cstate="print"/>
          <a:srcRect l="14927" t="53301" r="49637" b="28037"/>
          <a:stretch/>
        </p:blipFill>
        <p:spPr>
          <a:xfrm>
            <a:off x="6453254" y="5948176"/>
            <a:ext cx="2655250" cy="721184"/>
          </a:xfrm>
          <a:prstGeom prst="rect">
            <a:avLst/>
          </a:prstGeom>
        </p:spPr>
      </p:pic>
    </p:spTree>
    <p:extLst>
      <p:ext uri="{BB962C8B-B14F-4D97-AF65-F5344CB8AC3E}">
        <p14:creationId xmlns:p14="http://schemas.microsoft.com/office/powerpoint/2010/main" val="2083677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42</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231716" y="548680"/>
            <a:ext cx="8747523" cy="769441"/>
          </a:xfrm>
          <a:prstGeom prst="rect">
            <a:avLst/>
          </a:prstGeom>
          <a:noFill/>
        </p:spPr>
        <p:txBody>
          <a:bodyPr wrap="none" lIns="91440" tIns="45720" rIns="91440" bIns="45720">
            <a:spAutoFit/>
          </a:bodyPr>
          <a:lstStyle/>
          <a:p>
            <a:pPr algn="ctr"/>
            <a:r>
              <a:rPr lang="es-ES" sz="44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Diseño </a:t>
            </a:r>
            <a:r>
              <a:rPr lang="es-ES" sz="44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la Interfaz Humano Máquina </a:t>
            </a:r>
            <a:endParaRPr lang="es-ES" sz="44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9 Diagrama"/>
          <p:cNvGraphicFramePr/>
          <p:nvPr>
            <p:extLst>
              <p:ext uri="{D42A27DB-BD31-4B8C-83A1-F6EECF244321}">
                <p14:modId xmlns:p14="http://schemas.microsoft.com/office/powerpoint/2010/main" val="3920162064"/>
              </p:ext>
            </p:extLst>
          </p:nvPr>
        </p:nvGraphicFramePr>
        <p:xfrm>
          <a:off x="-19025" y="1379677"/>
          <a:ext cx="9163025" cy="4497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pic>
        <p:nvPicPr>
          <p:cNvPr id="11" name="Imagen 10"/>
          <p:cNvPicPr>
            <a:picLocks noChangeAspect="1"/>
          </p:cNvPicPr>
          <p:nvPr/>
        </p:nvPicPr>
        <p:blipFill rotWithShape="1">
          <a:blip r:embed="rId7" cstate="print"/>
          <a:srcRect l="14927" t="53301" r="49637" b="28037"/>
          <a:stretch/>
        </p:blipFill>
        <p:spPr>
          <a:xfrm>
            <a:off x="6482226" y="5928115"/>
            <a:ext cx="2655250" cy="721184"/>
          </a:xfrm>
          <a:prstGeom prst="rect">
            <a:avLst/>
          </a:prstGeom>
        </p:spPr>
      </p:pic>
    </p:spTree>
    <p:extLst>
      <p:ext uri="{BB962C8B-B14F-4D97-AF65-F5344CB8AC3E}">
        <p14:creationId xmlns:p14="http://schemas.microsoft.com/office/powerpoint/2010/main" val="2257247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43</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231716" y="548680"/>
            <a:ext cx="8747523" cy="769441"/>
          </a:xfrm>
          <a:prstGeom prst="rect">
            <a:avLst/>
          </a:prstGeom>
          <a:noFill/>
        </p:spPr>
        <p:txBody>
          <a:bodyPr wrap="none" lIns="91440" tIns="45720" rIns="91440" bIns="45720">
            <a:spAutoFit/>
          </a:bodyPr>
          <a:lstStyle/>
          <a:p>
            <a:pPr algn="ctr"/>
            <a:r>
              <a:rPr lang="es-ES" sz="44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Diseño </a:t>
            </a:r>
            <a:r>
              <a:rPr lang="es-ES" sz="44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la Interfaz Humano Máquina </a:t>
            </a:r>
            <a:endParaRPr lang="es-ES" sz="44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2" name="Diagrama 1"/>
          <p:cNvGraphicFramePr/>
          <p:nvPr>
            <p:extLst>
              <p:ext uri="{D42A27DB-BD31-4B8C-83A1-F6EECF244321}">
                <p14:modId xmlns:p14="http://schemas.microsoft.com/office/powerpoint/2010/main" val="270759936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754721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44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764704"/>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Implementación</a:t>
            </a:r>
          </a:p>
        </p:txBody>
      </p:sp>
      <p:graphicFrame>
        <p:nvGraphicFramePr>
          <p:cNvPr id="9" name="8 Diagrama"/>
          <p:cNvGraphicFramePr/>
          <p:nvPr>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cstate="print"/>
          <a:srcRect l="14927" t="53301" r="49637" b="28037"/>
          <a:stretch/>
        </p:blipFill>
        <p:spPr>
          <a:xfrm>
            <a:off x="6444208" y="5949280"/>
            <a:ext cx="2655250" cy="721184"/>
          </a:xfrm>
          <a:prstGeom prst="rect">
            <a:avLst/>
          </a:prstGeom>
        </p:spPr>
      </p:pic>
      <p:pic>
        <p:nvPicPr>
          <p:cNvPr id="11" name="Imagen 10"/>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826693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667797" y="548680"/>
            <a:ext cx="7875361" cy="1569660"/>
          </a:xfrm>
          <a:prstGeom prst="rect">
            <a:avLst/>
          </a:prstGeom>
          <a:noFill/>
        </p:spPr>
        <p:txBody>
          <a:bodyPr wrap="none" lIns="91440" tIns="45720" rIns="91440" bIns="45720">
            <a:spAutoFit/>
          </a:bodyPr>
          <a:lstStyle/>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Implementación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del </a:t>
            </a:r>
            <a:endPar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Sistema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Adquisición de Datos</a:t>
            </a:r>
            <a:endParaRPr lang="es-ES" sz="48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Imagen 10" descr="C:\Users\User\Google Drive\Tesis\fotos banco\IMG_20150517_1111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651877"/>
            <a:ext cx="3885079" cy="2341816"/>
          </a:xfrm>
          <a:prstGeom prst="rect">
            <a:avLst/>
          </a:prstGeom>
          <a:noFill/>
          <a:ln>
            <a:noFill/>
          </a:ln>
        </p:spPr>
      </p:pic>
      <p:pic>
        <p:nvPicPr>
          <p:cNvPr id="9" name="Imagen 8" descr="C:\Users\User\Google Drive\Tesis\fotos banco\IMG_20150515_162040.jpg"/>
          <p:cNvPicPr/>
          <p:nvPr/>
        </p:nvPicPr>
        <p:blipFill rotWithShape="1">
          <a:blip r:embed="rId3" cstate="print">
            <a:extLst>
              <a:ext uri="{28A0092B-C50C-407E-A947-70E740481C1C}">
                <a14:useLocalDpi xmlns:a14="http://schemas.microsoft.com/office/drawing/2010/main" val="0"/>
              </a:ext>
            </a:extLst>
          </a:blip>
          <a:srcRect l="7188" r="25655"/>
          <a:stretch/>
        </p:blipFill>
        <p:spPr bwMode="auto">
          <a:xfrm>
            <a:off x="133080" y="2082217"/>
            <a:ext cx="2796540" cy="2341880"/>
          </a:xfrm>
          <a:prstGeom prst="rect">
            <a:avLst/>
          </a:prstGeom>
          <a:noFill/>
          <a:ln>
            <a:noFill/>
          </a:ln>
          <a:extLst>
            <a:ext uri="{53640926-AAD7-44D8-BBD7-CCE9431645EC}">
              <a14:shadowObscured xmlns:a14="http://schemas.microsoft.com/office/drawing/2010/main"/>
            </a:ext>
          </a:extLst>
        </p:spPr>
      </p:pic>
      <p:pic>
        <p:nvPicPr>
          <p:cNvPr id="10" name="Imagen 9" descr="C:\Users\User\Google Drive\Tesis\fotos banco\IMG_20150515_162051.jpg"/>
          <p:cNvPicPr/>
          <p:nvPr/>
        </p:nvPicPr>
        <p:blipFill rotWithShape="1">
          <a:blip r:embed="rId4" cstate="print">
            <a:extLst>
              <a:ext uri="{28A0092B-C50C-407E-A947-70E740481C1C}">
                <a14:useLocalDpi xmlns:a14="http://schemas.microsoft.com/office/drawing/2010/main" val="0"/>
              </a:ext>
            </a:extLst>
          </a:blip>
          <a:srcRect l="17359" r="18992"/>
          <a:stretch/>
        </p:blipFill>
        <p:spPr bwMode="auto">
          <a:xfrm>
            <a:off x="6258242" y="2029827"/>
            <a:ext cx="2723515" cy="24072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3132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667797" y="548680"/>
            <a:ext cx="7875361" cy="1569660"/>
          </a:xfrm>
          <a:prstGeom prst="rect">
            <a:avLst/>
          </a:prstGeom>
          <a:noFill/>
        </p:spPr>
        <p:txBody>
          <a:bodyPr wrap="none" lIns="91440" tIns="45720" rIns="91440" bIns="45720">
            <a:spAutoFit/>
          </a:bodyPr>
          <a:lstStyle/>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Implementación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del </a:t>
            </a:r>
            <a:endPar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Sistema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Adquisición de Datos</a:t>
            </a:r>
            <a:endParaRPr lang="es-ES" sz="48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2139796"/>
            <a:ext cx="4464496" cy="2511279"/>
          </a:xfrm>
          <a:prstGeom prst="rect">
            <a:avLst/>
          </a:prstGeom>
        </p:spPr>
      </p:pic>
      <p:pic>
        <p:nvPicPr>
          <p:cNvPr id="12" name="Imagen 11" descr="C:\Users\User\Google Drive\Tesis\fotos banco\IMG_20150517_111310.jpg"/>
          <p:cNvPicPr/>
          <p:nvPr/>
        </p:nvPicPr>
        <p:blipFill rotWithShape="1">
          <a:blip r:embed="rId3" cstate="print">
            <a:extLst>
              <a:ext uri="{28A0092B-C50C-407E-A947-70E740481C1C}">
                <a14:useLocalDpi xmlns:a14="http://schemas.microsoft.com/office/drawing/2010/main" val="0"/>
              </a:ext>
            </a:extLst>
          </a:blip>
          <a:srcRect l="10978"/>
          <a:stretch/>
        </p:blipFill>
        <p:spPr bwMode="auto">
          <a:xfrm>
            <a:off x="4657090" y="3068960"/>
            <a:ext cx="4029710" cy="2520280"/>
          </a:xfrm>
          <a:prstGeom prst="rect">
            <a:avLst/>
          </a:prstGeom>
          <a:noFill/>
          <a:ln>
            <a:noFill/>
          </a:ln>
          <a:extLst>
            <a:ext uri="{53640926-AAD7-44D8-BBD7-CCE9431645EC}">
              <a14:shadowObscured xmlns:a14="http://schemas.microsoft.com/office/drawing/2010/main"/>
            </a:ext>
          </a:extLst>
        </p:spPr>
      </p:pic>
      <p:pic>
        <p:nvPicPr>
          <p:cNvPr id="9" name="Imagen 8"/>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pic>
        <p:nvPicPr>
          <p:cNvPr id="10" name="Imagen 9"/>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0236645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667797" y="548680"/>
            <a:ext cx="7875361" cy="1569660"/>
          </a:xfrm>
          <a:prstGeom prst="rect">
            <a:avLst/>
          </a:prstGeom>
          <a:noFill/>
        </p:spPr>
        <p:txBody>
          <a:bodyPr wrap="none" lIns="91440" tIns="45720" rIns="91440" bIns="45720">
            <a:spAutoFit/>
          </a:bodyPr>
          <a:lstStyle/>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Implementación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del </a:t>
            </a:r>
            <a:endPar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Sistema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Adquisición de Datos</a:t>
            </a:r>
            <a:endParaRPr lang="es-ES" sz="48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descr="C:\Users\User\Google Drive\Tesis\fotos banco\IMG_20150517_165651.jpg"/>
          <p:cNvPicPr/>
          <p:nvPr/>
        </p:nvPicPr>
        <p:blipFill rotWithShape="1">
          <a:blip r:embed="rId2" cstate="print">
            <a:extLst>
              <a:ext uri="{28A0092B-C50C-407E-A947-70E740481C1C}">
                <a14:useLocalDpi xmlns:a14="http://schemas.microsoft.com/office/drawing/2010/main" val="0"/>
              </a:ext>
            </a:extLst>
          </a:blip>
          <a:srcRect t="17430" b="4017"/>
          <a:stretch/>
        </p:blipFill>
        <p:spPr bwMode="auto">
          <a:xfrm>
            <a:off x="259992" y="2195910"/>
            <a:ext cx="2265680" cy="2509520"/>
          </a:xfrm>
          <a:prstGeom prst="rect">
            <a:avLst/>
          </a:prstGeom>
          <a:noFill/>
          <a:ln>
            <a:noFill/>
          </a:ln>
          <a:extLst>
            <a:ext uri="{53640926-AAD7-44D8-BBD7-CCE9431645EC}">
              <a14:shadowObscured xmlns:a14="http://schemas.microsoft.com/office/drawing/2010/main"/>
            </a:ext>
          </a:extLst>
        </p:spPr>
      </p:pic>
      <p:pic>
        <p:nvPicPr>
          <p:cNvPr id="10" name="Imagen 9" descr="C:\Users\User\Google Drive\Tesis\fotos banco\IMG_20150517_165640.jpg"/>
          <p:cNvPicPr/>
          <p:nvPr/>
        </p:nvPicPr>
        <p:blipFill rotWithShape="1">
          <a:blip r:embed="rId3" cstate="print">
            <a:extLst>
              <a:ext uri="{28A0092B-C50C-407E-A947-70E740481C1C}">
                <a14:useLocalDpi xmlns:a14="http://schemas.microsoft.com/office/drawing/2010/main" val="0"/>
              </a:ext>
            </a:extLst>
          </a:blip>
          <a:srcRect l="25467" t="17964" r="29157"/>
          <a:stretch/>
        </p:blipFill>
        <p:spPr bwMode="auto">
          <a:xfrm>
            <a:off x="2695248" y="3171741"/>
            <a:ext cx="3003320" cy="2905680"/>
          </a:xfrm>
          <a:prstGeom prst="rect">
            <a:avLst/>
          </a:prstGeom>
          <a:noFill/>
          <a:ln>
            <a:noFill/>
          </a:ln>
          <a:extLst>
            <a:ext uri="{53640926-AAD7-44D8-BBD7-CCE9431645EC}">
              <a14:shadowObscured xmlns:a14="http://schemas.microsoft.com/office/drawing/2010/main"/>
            </a:ext>
          </a:extLst>
        </p:spPr>
      </p:pic>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20497" r="18867"/>
          <a:stretch/>
        </p:blipFill>
        <p:spPr>
          <a:xfrm>
            <a:off x="5868144" y="2195910"/>
            <a:ext cx="2988232" cy="2772053"/>
          </a:xfrm>
          <a:prstGeom prst="rect">
            <a:avLst/>
          </a:prstGeom>
        </p:spPr>
      </p:pic>
      <p:pic>
        <p:nvPicPr>
          <p:cNvPr id="11" name="Imagen 10"/>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899042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48</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667797" y="548680"/>
            <a:ext cx="7875361" cy="1569660"/>
          </a:xfrm>
          <a:prstGeom prst="rect">
            <a:avLst/>
          </a:prstGeom>
          <a:noFill/>
        </p:spPr>
        <p:txBody>
          <a:bodyPr wrap="none" lIns="91440" tIns="45720" rIns="91440" bIns="45720">
            <a:spAutoFit/>
          </a:bodyPr>
          <a:lstStyle/>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Implementación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del </a:t>
            </a:r>
            <a:endPar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Sistema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Adquisición de Datos</a:t>
            </a:r>
            <a:endParaRPr lang="es-ES" sz="48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Imagen 11" descr="C:\Users\User\Google Drive\Tesis\fotos banco\IMG_20150603_142308.jpg"/>
          <p:cNvPicPr/>
          <p:nvPr/>
        </p:nvPicPr>
        <p:blipFill rotWithShape="1">
          <a:blip r:embed="rId2" cstate="print">
            <a:extLst>
              <a:ext uri="{28A0092B-C50C-407E-A947-70E740481C1C}">
                <a14:useLocalDpi xmlns:a14="http://schemas.microsoft.com/office/drawing/2010/main" val="0"/>
              </a:ext>
            </a:extLst>
          </a:blip>
          <a:srcRect l="2635" r="2220"/>
          <a:stretch/>
        </p:blipFill>
        <p:spPr bwMode="auto">
          <a:xfrm>
            <a:off x="2426970" y="2246810"/>
            <a:ext cx="4126230" cy="2190302"/>
          </a:xfrm>
          <a:prstGeom prst="rect">
            <a:avLst/>
          </a:prstGeom>
          <a:noFill/>
          <a:ln>
            <a:noFill/>
          </a:ln>
          <a:extLst>
            <a:ext uri="{53640926-AAD7-44D8-BBD7-CCE9431645EC}">
              <a14:shadowObscured xmlns:a14="http://schemas.microsoft.com/office/drawing/2010/main"/>
            </a:ext>
          </a:extLst>
        </p:spPr>
      </p:pic>
      <p:pic>
        <p:nvPicPr>
          <p:cNvPr id="13" name="Imagen 12" descr="C:\Users\User\Google Drive\Tesis\fotos banco\IMG_20150517_125647.jpg"/>
          <p:cNvPicPr/>
          <p:nvPr/>
        </p:nvPicPr>
        <p:blipFill rotWithShape="1">
          <a:blip r:embed="rId3" cstate="print">
            <a:extLst>
              <a:ext uri="{28A0092B-C50C-407E-A947-70E740481C1C}">
                <a14:useLocalDpi xmlns:a14="http://schemas.microsoft.com/office/drawing/2010/main" val="0"/>
              </a:ext>
            </a:extLst>
          </a:blip>
          <a:srcRect l="21369" b="4421"/>
          <a:stretch/>
        </p:blipFill>
        <p:spPr bwMode="auto">
          <a:xfrm>
            <a:off x="6236226" y="4037578"/>
            <a:ext cx="2695624" cy="1783890"/>
          </a:xfrm>
          <a:prstGeom prst="rect">
            <a:avLst/>
          </a:prstGeom>
          <a:noFill/>
          <a:ln>
            <a:noFill/>
          </a:ln>
          <a:extLst>
            <a:ext uri="{53640926-AAD7-44D8-BBD7-CCE9431645EC}">
              <a14:shadowObscured xmlns:a14="http://schemas.microsoft.com/office/drawing/2010/main"/>
            </a:ext>
          </a:extLst>
        </p:spPr>
      </p:pic>
      <p:pic>
        <p:nvPicPr>
          <p:cNvPr id="14" name="Imagen 13" descr="C:\Users\User\Google Drive\Tesis\fotos banco\IMG_20150623_1040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06" y="4265519"/>
            <a:ext cx="3048829" cy="1727543"/>
          </a:xfrm>
          <a:prstGeom prst="rect">
            <a:avLst/>
          </a:prstGeom>
          <a:noFill/>
          <a:ln>
            <a:noFill/>
          </a:ln>
        </p:spPr>
      </p:pic>
      <p:pic>
        <p:nvPicPr>
          <p:cNvPr id="9" name="Imagen 8"/>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272660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49</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667797" y="548680"/>
            <a:ext cx="7875361" cy="1569660"/>
          </a:xfrm>
          <a:prstGeom prst="rect">
            <a:avLst/>
          </a:prstGeom>
          <a:noFill/>
        </p:spPr>
        <p:txBody>
          <a:bodyPr wrap="none" lIns="91440" tIns="45720" rIns="91440" bIns="45720">
            <a:spAutoFit/>
          </a:bodyPr>
          <a:lstStyle/>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Implementación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del </a:t>
            </a:r>
            <a:endPar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s-ES" sz="4800" b="1" spc="-15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Sistema </a:t>
            </a:r>
            <a:r>
              <a:rPr lang="es-ES" sz="4800" b="1"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Adquisición de Datos</a:t>
            </a:r>
            <a:endParaRPr lang="es-ES" sz="4800" b="1" cap="none" spc="-15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Imagen 1"/>
          <p:cNvPicPr>
            <a:picLocks noChangeAspect="1"/>
          </p:cNvPicPr>
          <p:nvPr/>
        </p:nvPicPr>
        <p:blipFill>
          <a:blip r:embed="rId2"/>
          <a:stretch>
            <a:fillRect/>
          </a:stretch>
        </p:blipFill>
        <p:spPr>
          <a:xfrm>
            <a:off x="108743" y="2350532"/>
            <a:ext cx="4823297" cy="2879022"/>
          </a:xfrm>
          <a:prstGeom prst="rect">
            <a:avLst/>
          </a:prstGeom>
        </p:spPr>
      </p:pic>
      <p:pic>
        <p:nvPicPr>
          <p:cNvPr id="3" name="Imagen 2"/>
          <p:cNvPicPr>
            <a:picLocks noChangeAspect="1"/>
          </p:cNvPicPr>
          <p:nvPr/>
        </p:nvPicPr>
        <p:blipFill>
          <a:blip r:embed="rId3"/>
          <a:stretch>
            <a:fillRect/>
          </a:stretch>
        </p:blipFill>
        <p:spPr>
          <a:xfrm>
            <a:off x="5076056" y="2350532"/>
            <a:ext cx="3711564" cy="2662644"/>
          </a:xfrm>
          <a:prstGeom prst="rect">
            <a:avLst/>
          </a:prstGeom>
        </p:spPr>
      </p:pic>
      <p:pic>
        <p:nvPicPr>
          <p:cNvPr id="9" name="Imagen 8"/>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324187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ESPE – YESSENIA SÁNCHEZ –SEBASTIÁN SÁNCHEZ– AGOSTO 2015</a:t>
            </a:r>
            <a:endParaRPr lang="es-EC" sz="1400" b="1" dirty="0"/>
          </a:p>
        </p:txBody>
      </p:sp>
      <p:sp>
        <p:nvSpPr>
          <p:cNvPr id="8" name="7 Rectángulo"/>
          <p:cNvSpPr/>
          <p:nvPr/>
        </p:nvSpPr>
        <p:spPr>
          <a:xfrm>
            <a:off x="2917687" y="764704"/>
            <a:ext cx="3689664"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Antecedentes</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2" name="Diagrama 1"/>
          <p:cNvGraphicFramePr/>
          <p:nvPr>
            <p:extLst>
              <p:ext uri="{D42A27DB-BD31-4B8C-83A1-F6EECF244321}">
                <p14:modId xmlns:p14="http://schemas.microsoft.com/office/powerpoint/2010/main" val="2813319128"/>
              </p:ext>
            </p:extLst>
          </p:nvPr>
        </p:nvGraphicFramePr>
        <p:xfrm>
          <a:off x="1691680" y="1595700"/>
          <a:ext cx="5928320" cy="3865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0 Rectángulo"/>
          <p:cNvSpPr/>
          <p:nvPr/>
        </p:nvSpPr>
        <p:spPr>
          <a:xfrm>
            <a:off x="0" y="21770"/>
            <a:ext cx="9144000" cy="523220"/>
          </a:xfrm>
          <a:prstGeom prst="rect">
            <a:avLst/>
          </a:prstGeom>
        </p:spPr>
        <p:txBody>
          <a:bodyPr wrap="square">
            <a:spAutoFit/>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449673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364773" y="632882"/>
            <a:ext cx="8198911"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Cambio de escala señales de sensores</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9" name="Rectángulo 8"/>
              <p:cNvSpPr/>
              <p:nvPr/>
            </p:nvSpPr>
            <p:spPr>
              <a:xfrm>
                <a:off x="327592" y="1523685"/>
                <a:ext cx="5081840" cy="461665"/>
              </a:xfrm>
              <a:prstGeom prst="rect">
                <a:avLst/>
              </a:prstGeom>
            </p:spPr>
            <p:txBody>
              <a:bodyPr wrap="none">
                <a:spAutoFit/>
              </a:bodyPr>
              <a:lstStyle/>
              <a:p>
                <a:r>
                  <a:rPr lang="es-ES" sz="2400" dirty="0" smtClean="0">
                    <a:solidFill>
                      <a:srgbClr val="000000"/>
                    </a:solidFill>
                    <a:latin typeface="Arial" panose="020B0604020202020204" pitchFamily="34" charset="0"/>
                  </a:rPr>
                  <a:t>Sensor de Fuerza</a:t>
                </a:r>
                <a14:m>
                  <m:oMath xmlns:m="http://schemas.openxmlformats.org/officeDocument/2006/math">
                    <m:r>
                      <a:rPr lang="es-ES" sz="2400" b="0" i="1" smtClean="0">
                        <a:solidFill>
                          <a:srgbClr val="000000"/>
                        </a:solidFill>
                        <a:latin typeface="Cambria Math" panose="02040503050406030204" pitchFamily="18" charset="0"/>
                      </a:rPr>
                      <m:t>→</m:t>
                    </m:r>
                  </m:oMath>
                </a14:m>
                <a:r>
                  <a:rPr lang="es-ES" sz="2400" dirty="0" smtClean="0">
                    <a:solidFill>
                      <a:srgbClr val="000000"/>
                    </a:solidFill>
                    <a:latin typeface="Arial" panose="020B0604020202020204" pitchFamily="34" charset="0"/>
                  </a:rPr>
                  <a:t>Bits a Newtons</a:t>
                </a:r>
                <a:endParaRPr lang="es-ES" sz="2400" dirty="0"/>
              </a:p>
            </p:txBody>
          </p:sp>
        </mc:Choice>
        <mc:Fallback xmlns="">
          <p:sp>
            <p:nvSpPr>
              <p:cNvPr id="9" name="Rectángulo 8"/>
              <p:cNvSpPr>
                <a:spLocks noRot="1" noChangeAspect="1" noMove="1" noResize="1" noEditPoints="1" noAdjustHandles="1" noChangeArrowheads="1" noChangeShapeType="1" noTextEdit="1"/>
              </p:cNvSpPr>
              <p:nvPr/>
            </p:nvSpPr>
            <p:spPr>
              <a:xfrm>
                <a:off x="327592" y="1523685"/>
                <a:ext cx="5081840" cy="461665"/>
              </a:xfrm>
              <a:prstGeom prst="rect">
                <a:avLst/>
              </a:prstGeom>
              <a:blipFill rotWithShape="0">
                <a:blip r:embed="rId2"/>
                <a:stretch>
                  <a:fillRect l="-1921" t="-11842" b="-27632"/>
                </a:stretch>
              </a:blipFill>
            </p:spPr>
            <p:txBody>
              <a:bodyPr/>
              <a:lstStyle/>
              <a:p>
                <a:r>
                  <a:rPr lang="es-ES">
                    <a:noFill/>
                  </a:rPr>
                  <a:t> </a:t>
                </a:r>
              </a:p>
            </p:txBody>
          </p:sp>
        </mc:Fallback>
      </mc:AlternateContent>
      <p:sp>
        <p:nvSpPr>
          <p:cNvPr id="12" name="Rectángulo 11"/>
          <p:cNvSpPr/>
          <p:nvPr/>
        </p:nvSpPr>
        <p:spPr>
          <a:xfrm>
            <a:off x="364773" y="3667112"/>
            <a:ext cx="5426486" cy="461665"/>
          </a:xfrm>
          <a:prstGeom prst="rect">
            <a:avLst/>
          </a:prstGeom>
        </p:spPr>
        <p:txBody>
          <a:bodyPr wrap="none">
            <a:spAutoFit/>
          </a:bodyPr>
          <a:lstStyle/>
          <a:p>
            <a:r>
              <a:rPr lang="es-ES" sz="2400" dirty="0" smtClean="0">
                <a:solidFill>
                  <a:srgbClr val="000000"/>
                </a:solidFill>
                <a:latin typeface="Arial" panose="020B0604020202020204" pitchFamily="34" charset="0"/>
              </a:rPr>
              <a:t>La ecuación de acondicionamiento es:</a:t>
            </a:r>
            <a:endParaRPr lang="es-ES" sz="2400" dirty="0"/>
          </a:p>
        </p:txBody>
      </p:sp>
      <p:pic>
        <p:nvPicPr>
          <p:cNvPr id="4" name="Imagen 3"/>
          <p:cNvPicPr>
            <a:picLocks noChangeAspect="1"/>
          </p:cNvPicPr>
          <p:nvPr/>
        </p:nvPicPr>
        <p:blipFill>
          <a:blip r:embed="rId3"/>
          <a:stretch>
            <a:fillRect/>
          </a:stretch>
        </p:blipFill>
        <p:spPr>
          <a:xfrm>
            <a:off x="3078016" y="2132931"/>
            <a:ext cx="3983531" cy="1279264"/>
          </a:xfrm>
          <a:prstGeom prst="rect">
            <a:avLst/>
          </a:prstGeom>
        </p:spPr>
      </p:pic>
      <p:pic>
        <p:nvPicPr>
          <p:cNvPr id="11" name="Imagen 10"/>
          <p:cNvPicPr>
            <a:picLocks noChangeAspect="1"/>
          </p:cNvPicPr>
          <p:nvPr/>
        </p:nvPicPr>
        <p:blipFill>
          <a:blip r:embed="rId4"/>
          <a:stretch>
            <a:fillRect/>
          </a:stretch>
        </p:blipFill>
        <p:spPr>
          <a:xfrm>
            <a:off x="4360373" y="4197504"/>
            <a:ext cx="1409058" cy="686768"/>
          </a:xfrm>
          <a:prstGeom prst="rect">
            <a:avLst/>
          </a:prstGeom>
        </p:spPr>
      </p:pic>
      <p:pic>
        <p:nvPicPr>
          <p:cNvPr id="13" name="Imagen 12"/>
          <p:cNvPicPr>
            <a:picLocks noChangeAspect="1"/>
          </p:cNvPicPr>
          <p:nvPr/>
        </p:nvPicPr>
        <p:blipFill rotWithShape="1">
          <a:blip r:embed="rId5"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061161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041443" y="776898"/>
            <a:ext cx="6845592"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Acoplamiento sensor de Fuerza</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4" name="Imagen 13" descr="C:\Users\User\Downloads\11758987_720717191371829_257173674_n.jpg"/>
          <p:cNvPicPr/>
          <p:nvPr/>
        </p:nvPicPr>
        <p:blipFill rotWithShape="1">
          <a:blip r:embed="rId2">
            <a:extLst>
              <a:ext uri="{28A0092B-C50C-407E-A947-70E740481C1C}">
                <a14:useLocalDpi xmlns:a14="http://schemas.microsoft.com/office/drawing/2010/main" val="0"/>
              </a:ext>
            </a:extLst>
          </a:blip>
          <a:srcRect r="18816"/>
          <a:stretch/>
        </p:blipFill>
        <p:spPr bwMode="auto">
          <a:xfrm>
            <a:off x="209084" y="2348880"/>
            <a:ext cx="3574276" cy="2501225"/>
          </a:xfrm>
          <a:prstGeom prst="rect">
            <a:avLst/>
          </a:prstGeom>
          <a:noFill/>
          <a:ln>
            <a:noFill/>
          </a:ln>
          <a:extLst>
            <a:ext uri="{53640926-AAD7-44D8-BBD7-CCE9431645EC}">
              <a14:shadowObscured xmlns:a14="http://schemas.microsoft.com/office/drawing/2010/main"/>
            </a:ext>
          </a:extLst>
        </p:spPr>
      </p:pic>
      <p:pic>
        <p:nvPicPr>
          <p:cNvPr id="2" name="Imagen 1"/>
          <p:cNvPicPr>
            <a:picLocks noChangeAspect="1"/>
          </p:cNvPicPr>
          <p:nvPr/>
        </p:nvPicPr>
        <p:blipFill rotWithShape="1">
          <a:blip r:embed="rId3"/>
          <a:srcRect l="5793" t="6500" r="1518" b="3232"/>
          <a:stretch/>
        </p:blipFill>
        <p:spPr>
          <a:xfrm>
            <a:off x="4427984" y="1844824"/>
            <a:ext cx="4608512" cy="3456385"/>
          </a:xfrm>
          <a:prstGeom prst="rect">
            <a:avLst/>
          </a:prstGeom>
        </p:spPr>
      </p:pic>
      <p:sp>
        <p:nvSpPr>
          <p:cNvPr id="15" name="Flecha derecha 14"/>
          <p:cNvSpPr/>
          <p:nvPr/>
        </p:nvSpPr>
        <p:spPr>
          <a:xfrm>
            <a:off x="3814936" y="3573016"/>
            <a:ext cx="973088" cy="48664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pic>
        <p:nvPicPr>
          <p:cNvPr id="9" name="Imagen 8"/>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044410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52</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074209" y="776898"/>
            <a:ext cx="6780061"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Acoplamiento sensor inductivo</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Flecha derecha 14"/>
          <p:cNvSpPr/>
          <p:nvPr/>
        </p:nvSpPr>
        <p:spPr>
          <a:xfrm>
            <a:off x="3814936" y="3573016"/>
            <a:ext cx="973088" cy="48664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733584"/>
            <a:ext cx="5988431" cy="3368492"/>
          </a:xfrm>
          <a:prstGeom prst="rect">
            <a:avLst/>
          </a:prstGeom>
        </p:spPr>
      </p:pic>
      <p:pic>
        <p:nvPicPr>
          <p:cNvPr id="8" name="Imagen 7"/>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1973880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53</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403354" y="776898"/>
            <a:ext cx="8121775"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Acoplamiento sensor de temperatura</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Flecha derecha 14"/>
          <p:cNvSpPr/>
          <p:nvPr/>
        </p:nvSpPr>
        <p:spPr>
          <a:xfrm>
            <a:off x="3814936" y="3573016"/>
            <a:ext cx="973088" cy="48664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2"/>
          <a:stretch>
            <a:fillRect/>
          </a:stretch>
        </p:blipFill>
        <p:spPr>
          <a:xfrm>
            <a:off x="35496" y="1624725"/>
            <a:ext cx="9031096" cy="3316443"/>
          </a:xfrm>
          <a:prstGeom prst="rect">
            <a:avLst/>
          </a:prstGeom>
        </p:spPr>
      </p:pic>
      <p:pic>
        <p:nvPicPr>
          <p:cNvPr id="8" name="Imagen 7"/>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761482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569567" y="776898"/>
            <a:ext cx="5789342"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Acoplamiento sensor MAF</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p:cNvPicPr>
            <a:picLocks noChangeAspect="1"/>
          </p:cNvPicPr>
          <p:nvPr/>
        </p:nvPicPr>
        <p:blipFill>
          <a:blip r:embed="rId2"/>
          <a:stretch>
            <a:fillRect/>
          </a:stretch>
        </p:blipFill>
        <p:spPr>
          <a:xfrm>
            <a:off x="2182281" y="3755187"/>
            <a:ext cx="5730402" cy="2133584"/>
          </a:xfrm>
          <a:prstGeom prst="rect">
            <a:avLst/>
          </a:prstGeom>
        </p:spPr>
      </p:pic>
      <p:sp>
        <p:nvSpPr>
          <p:cNvPr id="15" name="Flecha derecha 14"/>
          <p:cNvSpPr/>
          <p:nvPr/>
        </p:nvSpPr>
        <p:spPr>
          <a:xfrm rot="2897858">
            <a:off x="4191874" y="3186332"/>
            <a:ext cx="708343" cy="522899"/>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25" y="1488728"/>
            <a:ext cx="3779912" cy="2126201"/>
          </a:xfrm>
          <a:prstGeom prst="rect">
            <a:avLst/>
          </a:prstGeom>
        </p:spPr>
      </p:pic>
      <p:pic>
        <p:nvPicPr>
          <p:cNvPr id="9" name="Imagen 8"/>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65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500696" y="548680"/>
            <a:ext cx="6142644"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HMI Banco de Pruebas PLINT TE-46</a:t>
            </a:r>
            <a:endParaRPr lang="es-E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p:cNvPicPr>
            <a:picLocks noChangeAspect="1"/>
          </p:cNvPicPr>
          <p:nvPr/>
        </p:nvPicPr>
        <p:blipFill>
          <a:blip r:embed="rId2"/>
          <a:stretch>
            <a:fillRect/>
          </a:stretch>
        </p:blipFill>
        <p:spPr>
          <a:xfrm>
            <a:off x="1644712" y="1124744"/>
            <a:ext cx="5879616" cy="4707018"/>
          </a:xfrm>
          <a:prstGeom prst="rect">
            <a:avLst/>
          </a:prstGeom>
        </p:spPr>
      </p:pic>
      <p:pic>
        <p:nvPicPr>
          <p:cNvPr id="8" name="Imagen 7"/>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101358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500696" y="695892"/>
            <a:ext cx="6142644"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HMI Banco de Pruebas PLINT TE-46</a:t>
            </a:r>
            <a:endParaRPr lang="es-E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Imagen 7"/>
          <p:cNvPicPr/>
          <p:nvPr/>
        </p:nvPicPr>
        <p:blipFill>
          <a:blip r:embed="rId2" cstate="print"/>
          <a:srcRect/>
          <a:stretch>
            <a:fillRect/>
          </a:stretch>
        </p:blipFill>
        <p:spPr bwMode="auto">
          <a:xfrm>
            <a:off x="1835696" y="1280667"/>
            <a:ext cx="5807644" cy="4596605"/>
          </a:xfrm>
          <a:prstGeom prst="rect">
            <a:avLst/>
          </a:prstGeom>
          <a:noFill/>
          <a:ln w="9525">
            <a:noFill/>
            <a:miter lim="800000"/>
            <a:headEnd/>
            <a:tailEnd/>
          </a:ln>
        </p:spPr>
      </p:pic>
      <p:pic>
        <p:nvPicPr>
          <p:cNvPr id="9" name="Imagen 8"/>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181907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57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764704"/>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Pruebas y Resultados</a:t>
            </a:r>
          </a:p>
        </p:txBody>
      </p:sp>
      <p:graphicFrame>
        <p:nvGraphicFramePr>
          <p:cNvPr id="9" name="8 Diagrama"/>
          <p:cNvGraphicFramePr/>
          <p:nvPr>
            <p:extLst>
              <p:ext uri="{D42A27DB-BD31-4B8C-83A1-F6EECF244321}">
                <p14:modId xmlns:p14="http://schemas.microsoft.com/office/powerpoint/2010/main" val="182255325"/>
              </p:ext>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5021414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58</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3510282" y="632882"/>
            <a:ext cx="1907895"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Pruebas</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ángulo 8"/>
          <p:cNvSpPr/>
          <p:nvPr/>
        </p:nvSpPr>
        <p:spPr>
          <a:xfrm>
            <a:off x="305125" y="1650176"/>
            <a:ext cx="3402779" cy="3785652"/>
          </a:xfrm>
          <a:prstGeom prst="rect">
            <a:avLst/>
          </a:prstGeom>
        </p:spPr>
        <p:txBody>
          <a:bodyPr wrap="square">
            <a:spAutoFit/>
          </a:bodyPr>
          <a:lstStyle/>
          <a:p>
            <a:pPr marL="342900" indent="-342900">
              <a:buFontTx/>
              <a:buChar char="-"/>
            </a:pPr>
            <a:r>
              <a:rPr lang="es-ES" sz="2400" dirty="0" smtClean="0"/>
              <a:t>Pruebas sobre  motor Villers F15 y Petter W1.</a:t>
            </a:r>
          </a:p>
          <a:p>
            <a:pPr marL="342900" indent="-342900">
              <a:buFontTx/>
              <a:buChar char="-"/>
            </a:pPr>
            <a:r>
              <a:rPr lang="es-ES" sz="2400" dirty="0" smtClean="0"/>
              <a:t>Pruebas con aceleración </a:t>
            </a:r>
            <a:r>
              <a:rPr lang="es-ES" sz="2400" dirty="0"/>
              <a:t>constante (100%) </a:t>
            </a:r>
            <a:r>
              <a:rPr lang="es-ES" sz="2400" dirty="0" smtClean="0"/>
              <a:t>y  a velocidad variable.</a:t>
            </a:r>
          </a:p>
          <a:p>
            <a:pPr marL="342900" indent="-342900">
              <a:buFontTx/>
              <a:buChar char="-"/>
            </a:pPr>
            <a:r>
              <a:rPr lang="es-ES" sz="2400" dirty="0" smtClean="0"/>
              <a:t>Rangos de: 3300-1700 </a:t>
            </a:r>
            <a:r>
              <a:rPr lang="es-ES" sz="2400" dirty="0"/>
              <a:t>[RPM] </a:t>
            </a:r>
            <a:r>
              <a:rPr lang="es-ES" sz="2400" dirty="0" smtClean="0"/>
              <a:t>y 3200-1800 </a:t>
            </a:r>
            <a:r>
              <a:rPr lang="es-ES" sz="2400" dirty="0"/>
              <a:t>[RPM] </a:t>
            </a:r>
            <a:r>
              <a:rPr lang="es-ES" sz="2400" dirty="0" smtClean="0"/>
              <a:t> con </a:t>
            </a:r>
            <a:r>
              <a:rPr lang="es-ES" sz="2400" dirty="0"/>
              <a:t>paso de 200[RPM</a:t>
            </a:r>
            <a:r>
              <a:rPr lang="es-ES" sz="2400" dirty="0" smtClean="0"/>
              <a:t>].</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5697" r="13403"/>
          <a:stretch/>
        </p:blipFill>
        <p:spPr>
          <a:xfrm>
            <a:off x="3851920" y="1673396"/>
            <a:ext cx="5112569" cy="3554796"/>
          </a:xfrm>
          <a:prstGeom prst="rect">
            <a:avLst/>
          </a:prstGeom>
        </p:spPr>
      </p:pic>
      <p:pic>
        <p:nvPicPr>
          <p:cNvPr id="8" name="Imagen 7"/>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pic>
        <p:nvPicPr>
          <p:cNvPr id="11" name="Imagen 10"/>
          <p:cNvPicPr>
            <a:picLocks noChangeAspect="1"/>
          </p:cNvPicPr>
          <p:nvPr/>
        </p:nvPicPr>
        <p:blipFill rotWithShape="1">
          <a:blip r:embed="rId3" cstate="print"/>
          <a:srcRect l="14927" t="53301" r="49637" b="28037"/>
          <a:stretch/>
        </p:blipFill>
        <p:spPr>
          <a:xfrm>
            <a:off x="6408204" y="5876168"/>
            <a:ext cx="2655250" cy="721184"/>
          </a:xfrm>
          <a:prstGeom prst="rect">
            <a:avLst/>
          </a:prstGeom>
        </p:spPr>
      </p:pic>
    </p:spTree>
    <p:extLst>
      <p:ext uri="{BB962C8B-B14F-4D97-AF65-F5344CB8AC3E}">
        <p14:creationId xmlns:p14="http://schemas.microsoft.com/office/powerpoint/2010/main" val="3344417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59</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1690122262"/>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126762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ESPE – YESSENIA SÁNCHEZ –SEBASTIÁN SÁNCHEZ– AGOSTO 2015</a:t>
            </a:r>
            <a:endParaRPr lang="es-EC" sz="1400" b="1" dirty="0"/>
          </a:p>
        </p:txBody>
      </p:sp>
      <p:sp>
        <p:nvSpPr>
          <p:cNvPr id="8" name="7 Rectángulo"/>
          <p:cNvSpPr/>
          <p:nvPr/>
        </p:nvSpPr>
        <p:spPr>
          <a:xfrm>
            <a:off x="1187624" y="764704"/>
            <a:ext cx="6728581" cy="830997"/>
          </a:xfrm>
          <a:prstGeom prst="rect">
            <a:avLst/>
          </a:prstGeom>
          <a:noFill/>
        </p:spPr>
        <p:txBody>
          <a:bodyPr wrap="squar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Definición del Problema</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2" name="Diagrama 1"/>
          <p:cNvGraphicFramePr/>
          <p:nvPr>
            <p:extLst>
              <p:ext uri="{D42A27DB-BD31-4B8C-83A1-F6EECF244321}">
                <p14:modId xmlns:p14="http://schemas.microsoft.com/office/powerpoint/2010/main" val="3807544103"/>
              </p:ext>
            </p:extLst>
          </p:nvPr>
        </p:nvGraphicFramePr>
        <p:xfrm>
          <a:off x="1524000" y="1867957"/>
          <a:ext cx="6096000" cy="3865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0 Rectángulo"/>
          <p:cNvSpPr/>
          <p:nvPr/>
        </p:nvSpPr>
        <p:spPr>
          <a:xfrm>
            <a:off x="0" y="21770"/>
            <a:ext cx="9144000" cy="523220"/>
          </a:xfrm>
          <a:prstGeom prst="rect">
            <a:avLst/>
          </a:prstGeom>
        </p:spPr>
        <p:txBody>
          <a:bodyPr wrap="square">
            <a:spAutoFit/>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7" cstate="print"/>
          <a:srcRect l="14927" t="53301" r="49637" b="28037"/>
          <a:stretch/>
        </p:blipFill>
        <p:spPr>
          <a:xfrm>
            <a:off x="6453254" y="5948176"/>
            <a:ext cx="2655250" cy="721184"/>
          </a:xfrm>
          <a:prstGeom prst="rect">
            <a:avLst/>
          </a:prstGeom>
        </p:spPr>
      </p:pic>
    </p:spTree>
    <p:extLst>
      <p:ext uri="{BB962C8B-B14F-4D97-AF65-F5344CB8AC3E}">
        <p14:creationId xmlns:p14="http://schemas.microsoft.com/office/powerpoint/2010/main" val="1227987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3304888027"/>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75078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76489982"/>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9504428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62</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1438652597"/>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9568231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63</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3593963720"/>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8375041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1921536785"/>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0553454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3498202347"/>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565775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53844552"/>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3486100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Villers F15 </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3789272961"/>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6456959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68</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358221" y="632882"/>
            <a:ext cx="6212022"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2285617506"/>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5510986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69</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358221" y="632882"/>
            <a:ext cx="6212022"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2607915460"/>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019126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ESPE – YESSENIA SÁNCHEZ –SEBASTIÁN SÁNCHEZ– AGOSTO 2015</a:t>
            </a:r>
            <a:endParaRPr lang="es-EC" sz="1400" b="1" dirty="0"/>
          </a:p>
        </p:txBody>
      </p:sp>
      <p:sp>
        <p:nvSpPr>
          <p:cNvPr id="8" name="7 Rectángulo"/>
          <p:cNvSpPr/>
          <p:nvPr/>
        </p:nvSpPr>
        <p:spPr>
          <a:xfrm>
            <a:off x="1271280" y="764704"/>
            <a:ext cx="6982489"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Justificación e Importancia</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10 Rectángulo"/>
          <p:cNvSpPr/>
          <p:nvPr/>
        </p:nvSpPr>
        <p:spPr>
          <a:xfrm>
            <a:off x="0" y="21770"/>
            <a:ext cx="9252520" cy="584775"/>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BANCO DE PRUEBAS PLINT TE-46</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 name="3 Diagrama"/>
          <p:cNvGraphicFramePr/>
          <p:nvPr>
            <p:extLst>
              <p:ext uri="{D42A27DB-BD31-4B8C-83A1-F6EECF244321}">
                <p14:modId xmlns:p14="http://schemas.microsoft.com/office/powerpoint/2010/main" val="575462737"/>
              </p:ext>
            </p:extLst>
          </p:nvPr>
        </p:nvGraphicFramePr>
        <p:xfrm>
          <a:off x="683568" y="1595700"/>
          <a:ext cx="7992888" cy="4497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732812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4227589819"/>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2878743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1730106881"/>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9853556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72</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3045572008"/>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9037889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73</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2858316734"/>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3165100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3716328252"/>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127998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1004258262"/>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9869239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1275568" y="632882"/>
            <a:ext cx="637732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Resultados motor </a:t>
            </a:r>
            <a:r>
              <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Petter W1</a:t>
            </a:r>
            <a:endParaRPr lang="es-ES" sz="2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1298967942"/>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1752786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1" name="7 Diagrama"/>
          <p:cNvGraphicFramePr/>
          <p:nvPr>
            <p:extLst>
              <p:ext uri="{D42A27DB-BD31-4B8C-83A1-F6EECF244321}">
                <p14:modId xmlns:p14="http://schemas.microsoft.com/office/powerpoint/2010/main" val="4044481438"/>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40156292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78</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7 Diagrama"/>
          <p:cNvGraphicFramePr/>
          <p:nvPr>
            <p:extLst>
              <p:ext uri="{D42A27DB-BD31-4B8C-83A1-F6EECF244321}">
                <p14:modId xmlns:p14="http://schemas.microsoft.com/office/powerpoint/2010/main" val="216498464"/>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1458320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79</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7 Diagrama"/>
          <p:cNvGraphicFramePr/>
          <p:nvPr>
            <p:extLst>
              <p:ext uri="{D42A27DB-BD31-4B8C-83A1-F6EECF244321}">
                <p14:modId xmlns:p14="http://schemas.microsoft.com/office/powerpoint/2010/main" val="577067360"/>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82639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8</a:t>
            </a:fld>
            <a:endParaRPr lang="es-ES">
              <a:solidFill>
                <a:prstClr val="black"/>
              </a:solidFill>
            </a:endParaRPr>
          </a:p>
        </p:txBody>
      </p:sp>
      <p:sp>
        <p:nvSpPr>
          <p:cNvPr id="7" name="10 Rectángulo"/>
          <p:cNvSpPr/>
          <p:nvPr/>
        </p:nvSpPr>
        <p:spPr>
          <a:xfrm>
            <a:off x="0" y="21770"/>
            <a:ext cx="9252520" cy="523220"/>
          </a:xfrm>
          <a:prstGeom prst="rect">
            <a:avLst/>
          </a:prstGeom>
        </p:spPr>
        <p:txBody>
          <a:bodyPr wrap="square">
            <a:spAutoFit/>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3099579" y="561454"/>
            <a:ext cx="3325847"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4" name="3 Diagrama"/>
          <p:cNvGraphicFramePr/>
          <p:nvPr>
            <p:extLst>
              <p:ext uri="{D42A27DB-BD31-4B8C-83A1-F6EECF244321}">
                <p14:modId xmlns:p14="http://schemas.microsoft.com/office/powerpoint/2010/main" val="2815528657"/>
              </p:ext>
            </p:extLst>
          </p:nvPr>
        </p:nvGraphicFramePr>
        <p:xfrm>
          <a:off x="1524000" y="1397000"/>
          <a:ext cx="65043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ESPE – YESSENIA SÁNCHEZ –SEBASTIÁN SÁNCHEZ– AGOSTO 2015</a:t>
            </a:r>
            <a:endParaRPr lang="es-EC" sz="1400" b="1" dirty="0"/>
          </a:p>
        </p:txBody>
      </p:sp>
      <p:pic>
        <p:nvPicPr>
          <p:cNvPr id="10" name="Imagen 9"/>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0334254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80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7 Diagrama"/>
          <p:cNvGraphicFramePr/>
          <p:nvPr>
            <p:extLst>
              <p:ext uri="{D42A27DB-BD31-4B8C-83A1-F6EECF244321}">
                <p14:modId xmlns:p14="http://schemas.microsoft.com/office/powerpoint/2010/main" val="1914079232"/>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6959132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81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7 Diagrama"/>
          <p:cNvGraphicFramePr/>
          <p:nvPr>
            <p:extLst>
              <p:ext uri="{D42A27DB-BD31-4B8C-83A1-F6EECF244321}">
                <p14:modId xmlns:p14="http://schemas.microsoft.com/office/powerpoint/2010/main" val="1673385657"/>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6636475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82</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7 Diagrama"/>
          <p:cNvGraphicFramePr/>
          <p:nvPr>
            <p:extLst>
              <p:ext uri="{D42A27DB-BD31-4B8C-83A1-F6EECF244321}">
                <p14:modId xmlns:p14="http://schemas.microsoft.com/office/powerpoint/2010/main" val="1542149085"/>
              </p:ext>
            </p:extLst>
          </p:nvPr>
        </p:nvGraphicFramePr>
        <p:xfrm>
          <a:off x="539552" y="1412776"/>
          <a:ext cx="814724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5342830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83</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7 Diagrama"/>
          <p:cNvGraphicFramePr/>
          <p:nvPr>
            <p:extLst>
              <p:ext uri="{D42A27DB-BD31-4B8C-83A1-F6EECF244321}">
                <p14:modId xmlns:p14="http://schemas.microsoft.com/office/powerpoint/2010/main" val="2260816673"/>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211420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84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7 Diagrama"/>
          <p:cNvGraphicFramePr/>
          <p:nvPr>
            <p:extLst>
              <p:ext uri="{D42A27DB-BD31-4B8C-83A1-F6EECF244321}">
                <p14:modId xmlns:p14="http://schemas.microsoft.com/office/powerpoint/2010/main" val="417385081"/>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0394339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85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7 Diagrama"/>
          <p:cNvGraphicFramePr/>
          <p:nvPr>
            <p:extLst>
              <p:ext uri="{D42A27DB-BD31-4B8C-83A1-F6EECF244321}">
                <p14:modId xmlns:p14="http://schemas.microsoft.com/office/powerpoint/2010/main" val="2431977661"/>
              </p:ext>
            </p:extLst>
          </p:nvPr>
        </p:nvGraphicFramePr>
        <p:xfrm>
          <a:off x="539552" y="1412776"/>
          <a:ext cx="81472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8 Rectángulo"/>
          <p:cNvSpPr/>
          <p:nvPr/>
        </p:nvSpPr>
        <p:spPr>
          <a:xfrm>
            <a:off x="244262" y="632882"/>
            <a:ext cx="8439938" cy="523220"/>
          </a:xfrm>
          <a:prstGeom prst="rect">
            <a:avLst/>
          </a:prstGeom>
          <a:noFill/>
        </p:spPr>
        <p:txBody>
          <a:bodyPr wrap="non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Curvas </a:t>
            </a:r>
            <a:r>
              <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Desempeño Motor Gasolina Vs. Motor Diésel</a:t>
            </a:r>
            <a:endParaRPr lang="es-ES"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5702022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86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764704"/>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Costos del Proyecto</a:t>
            </a:r>
          </a:p>
        </p:txBody>
      </p:sp>
      <p:graphicFrame>
        <p:nvGraphicFramePr>
          <p:cNvPr id="9" name="8 Diagrama"/>
          <p:cNvGraphicFramePr/>
          <p:nvPr>
            <p:extLst>
              <p:ext uri="{D42A27DB-BD31-4B8C-83A1-F6EECF244321}">
                <p14:modId xmlns:p14="http://schemas.microsoft.com/office/powerpoint/2010/main" val="1358506969"/>
              </p:ext>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5442644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87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764704"/>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Costos Directos</a:t>
            </a:r>
          </a:p>
        </p:txBody>
      </p:sp>
      <p:pic>
        <p:nvPicPr>
          <p:cNvPr id="2" name="Imagen 1"/>
          <p:cNvPicPr>
            <a:picLocks noChangeAspect="1"/>
          </p:cNvPicPr>
          <p:nvPr/>
        </p:nvPicPr>
        <p:blipFill>
          <a:blip r:embed="rId2"/>
          <a:stretch>
            <a:fillRect/>
          </a:stretch>
        </p:blipFill>
        <p:spPr>
          <a:xfrm>
            <a:off x="854578" y="2060848"/>
            <a:ext cx="7837654" cy="2736304"/>
          </a:xfrm>
          <a:prstGeom prst="rect">
            <a:avLst/>
          </a:prstGeom>
        </p:spPr>
      </p:pic>
      <p:pic>
        <p:nvPicPr>
          <p:cNvPr id="9" name="Imagen 8"/>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020414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88</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764704"/>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Costos indirectos</a:t>
            </a:r>
          </a:p>
        </p:txBody>
      </p:sp>
      <p:pic>
        <p:nvPicPr>
          <p:cNvPr id="3" name="Imagen 2"/>
          <p:cNvPicPr>
            <a:picLocks noChangeAspect="1"/>
          </p:cNvPicPr>
          <p:nvPr/>
        </p:nvPicPr>
        <p:blipFill>
          <a:blip r:embed="rId2"/>
          <a:stretch>
            <a:fillRect/>
          </a:stretch>
        </p:blipFill>
        <p:spPr>
          <a:xfrm>
            <a:off x="899592" y="2060848"/>
            <a:ext cx="7684091" cy="2449220"/>
          </a:xfrm>
          <a:prstGeom prst="rect">
            <a:avLst/>
          </a:prstGeom>
        </p:spPr>
      </p:pic>
      <p:pic>
        <p:nvPicPr>
          <p:cNvPr id="9" name="Imagen 8"/>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5327149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89</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764704"/>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Costos total del proyecto</a:t>
            </a:r>
          </a:p>
        </p:txBody>
      </p:sp>
      <p:pic>
        <p:nvPicPr>
          <p:cNvPr id="2" name="Imagen 1"/>
          <p:cNvPicPr>
            <a:picLocks noChangeAspect="1"/>
          </p:cNvPicPr>
          <p:nvPr/>
        </p:nvPicPr>
        <p:blipFill>
          <a:blip r:embed="rId2"/>
          <a:stretch>
            <a:fillRect/>
          </a:stretch>
        </p:blipFill>
        <p:spPr>
          <a:xfrm>
            <a:off x="467544" y="2492896"/>
            <a:ext cx="8359594" cy="1939081"/>
          </a:xfrm>
          <a:prstGeom prst="rect">
            <a:avLst/>
          </a:prstGeom>
        </p:spPr>
      </p:pic>
      <p:pic>
        <p:nvPicPr>
          <p:cNvPr id="9" name="Imagen 8"/>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227629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a:t>
            </a:fld>
            <a:endParaRPr lang="es-ES">
              <a:solidFill>
                <a:prstClr val="black"/>
              </a:solidFill>
            </a:endParaRPr>
          </a:p>
        </p:txBody>
      </p:sp>
      <p:sp>
        <p:nvSpPr>
          <p:cNvPr id="7" name="10 Rectángulo"/>
          <p:cNvSpPr/>
          <p:nvPr/>
        </p:nvSpPr>
        <p:spPr>
          <a:xfrm>
            <a:off x="533400" y="21770"/>
            <a:ext cx="84582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513069" y="633462"/>
            <a:ext cx="6155275"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Alcance del Proyecto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ESPE – YESSENIA SÁNCHEZ –SEBASTIÁN SÁNCHEZ– AGOSTO 2015</a:t>
            </a:r>
            <a:endParaRPr lang="es-EC" sz="1400" b="1" dirty="0"/>
          </a:p>
        </p:txBody>
      </p:sp>
      <p:graphicFrame>
        <p:nvGraphicFramePr>
          <p:cNvPr id="10" name="9 Diagrama"/>
          <p:cNvGraphicFramePr/>
          <p:nvPr>
            <p:extLst>
              <p:ext uri="{D42A27DB-BD31-4B8C-83A1-F6EECF244321}">
                <p14:modId xmlns:p14="http://schemas.microsoft.com/office/powerpoint/2010/main" val="2950368950"/>
              </p:ext>
            </p:extLst>
          </p:nvPr>
        </p:nvGraphicFramePr>
        <p:xfrm>
          <a:off x="1547664" y="1595701"/>
          <a:ext cx="61443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rotWithShape="1">
          <a:blip r:embed="rId7"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9151004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90</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302051" y="755993"/>
            <a:ext cx="8590429" cy="584775"/>
          </a:xfrm>
          <a:prstGeom prst="rect">
            <a:avLst/>
          </a:prstGeom>
          <a:noFill/>
        </p:spPr>
        <p:txBody>
          <a:bodyPr wrap="none" lIns="91440" tIns="45720" rIns="91440" bIns="45720">
            <a:spAutoFit/>
          </a:bodyPr>
          <a:lstStyle/>
          <a:p>
            <a:pPr algn="ctr"/>
            <a:r>
              <a:rPr lang="es-E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Revalorización del Banco de Pruebas PLINT TE-46 </a:t>
            </a:r>
          </a:p>
        </p:txBody>
      </p:sp>
      <p:sp>
        <p:nvSpPr>
          <p:cNvPr id="9" name="Rectángulo 8"/>
          <p:cNvSpPr/>
          <p:nvPr/>
        </p:nvSpPr>
        <p:spPr>
          <a:xfrm>
            <a:off x="327592" y="1523685"/>
            <a:ext cx="3026791" cy="461665"/>
          </a:xfrm>
          <a:prstGeom prst="rect">
            <a:avLst/>
          </a:prstGeom>
        </p:spPr>
        <p:txBody>
          <a:bodyPr wrap="none">
            <a:spAutoFit/>
          </a:bodyPr>
          <a:lstStyle/>
          <a:p>
            <a:r>
              <a:rPr lang="es-ES" sz="2400" dirty="0" smtClean="0">
                <a:solidFill>
                  <a:srgbClr val="000000"/>
                </a:solidFill>
                <a:latin typeface="Arial" panose="020B0604020202020204" pitchFamily="34" charset="0"/>
              </a:rPr>
              <a:t>Método: Línea Recta</a:t>
            </a:r>
            <a:endParaRPr lang="es-ES" sz="2400" dirty="0"/>
          </a:p>
        </p:txBody>
      </p:sp>
      <p:sp>
        <p:nvSpPr>
          <p:cNvPr id="12" name="Rectángulo 11"/>
          <p:cNvSpPr/>
          <p:nvPr/>
        </p:nvSpPr>
        <p:spPr>
          <a:xfrm>
            <a:off x="327592" y="2097970"/>
            <a:ext cx="8452955" cy="1200329"/>
          </a:xfrm>
          <a:prstGeom prst="rect">
            <a:avLst/>
          </a:prstGeom>
        </p:spPr>
        <p:txBody>
          <a:bodyPr wrap="none">
            <a:spAutoFit/>
          </a:bodyPr>
          <a:lstStyle/>
          <a:p>
            <a:r>
              <a:rPr lang="es-ES" sz="2400" dirty="0"/>
              <a:t>El último avalúo técnico realizado en el 2008, al Banco de Pruebas </a:t>
            </a:r>
            <a:endParaRPr lang="es-ES" sz="2400" dirty="0" smtClean="0"/>
          </a:p>
          <a:p>
            <a:r>
              <a:rPr lang="es-ES" sz="2400" dirty="0" smtClean="0"/>
              <a:t>PLINT </a:t>
            </a:r>
            <a:r>
              <a:rPr lang="es-ES" sz="2400" dirty="0"/>
              <a:t>TE 46 determinó un valor de 4056,00 </a:t>
            </a:r>
            <a:r>
              <a:rPr lang="es-ES" sz="2400" dirty="0" smtClean="0"/>
              <a:t>dólares.</a:t>
            </a:r>
            <a:endParaRPr lang="es-ES" sz="2400" dirty="0"/>
          </a:p>
          <a:p>
            <a:endParaRPr lang="es-ES" sz="2400" dirty="0"/>
          </a:p>
        </p:txBody>
      </p:sp>
      <p:pic>
        <p:nvPicPr>
          <p:cNvPr id="2" name="Imagen 1"/>
          <p:cNvPicPr>
            <a:picLocks noChangeAspect="1"/>
          </p:cNvPicPr>
          <p:nvPr/>
        </p:nvPicPr>
        <p:blipFill>
          <a:blip r:embed="rId2"/>
          <a:stretch>
            <a:fillRect/>
          </a:stretch>
        </p:blipFill>
        <p:spPr>
          <a:xfrm>
            <a:off x="2835140" y="3041506"/>
            <a:ext cx="3524250" cy="2714625"/>
          </a:xfrm>
          <a:prstGeom prst="rect">
            <a:avLst/>
          </a:prstGeom>
        </p:spPr>
      </p:pic>
      <p:pic>
        <p:nvPicPr>
          <p:cNvPr id="11" name="Imagen 10"/>
          <p:cNvPicPr>
            <a:picLocks noChangeAspect="1"/>
          </p:cNvPicPr>
          <p:nvPr/>
        </p:nvPicPr>
        <p:blipFill rotWithShape="1">
          <a:blip r:embed="rId3"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5052744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91</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8 Rectángulo"/>
          <p:cNvSpPr/>
          <p:nvPr/>
        </p:nvSpPr>
        <p:spPr>
          <a:xfrm>
            <a:off x="302051" y="755993"/>
            <a:ext cx="8590429" cy="584775"/>
          </a:xfrm>
          <a:prstGeom prst="rect">
            <a:avLst/>
          </a:prstGeom>
          <a:noFill/>
        </p:spPr>
        <p:txBody>
          <a:bodyPr wrap="none" lIns="91440" tIns="45720" rIns="91440" bIns="45720">
            <a:spAutoFit/>
          </a:bodyPr>
          <a:lstStyle/>
          <a:p>
            <a:pPr algn="ctr"/>
            <a:r>
              <a:rPr lang="es-E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Revalorización del Banco de Pruebas PLINT TE-46 </a:t>
            </a:r>
          </a:p>
        </p:txBody>
      </p:sp>
      <p:pic>
        <p:nvPicPr>
          <p:cNvPr id="3" name="Imagen 2"/>
          <p:cNvPicPr>
            <a:picLocks noChangeAspect="1"/>
          </p:cNvPicPr>
          <p:nvPr/>
        </p:nvPicPr>
        <p:blipFill>
          <a:blip r:embed="rId2"/>
          <a:stretch>
            <a:fillRect/>
          </a:stretch>
        </p:blipFill>
        <p:spPr>
          <a:xfrm>
            <a:off x="2883991" y="2077657"/>
            <a:ext cx="3905250" cy="990600"/>
          </a:xfrm>
          <a:prstGeom prst="rect">
            <a:avLst/>
          </a:prstGeom>
        </p:spPr>
      </p:pic>
      <p:pic>
        <p:nvPicPr>
          <p:cNvPr id="4" name="Imagen 3"/>
          <p:cNvPicPr>
            <a:picLocks noChangeAspect="1"/>
          </p:cNvPicPr>
          <p:nvPr/>
        </p:nvPicPr>
        <p:blipFill>
          <a:blip r:embed="rId3"/>
          <a:stretch>
            <a:fillRect/>
          </a:stretch>
        </p:blipFill>
        <p:spPr>
          <a:xfrm>
            <a:off x="1668350" y="3781651"/>
            <a:ext cx="5857829" cy="1872208"/>
          </a:xfrm>
          <a:prstGeom prst="rect">
            <a:avLst/>
          </a:prstGeom>
        </p:spPr>
      </p:pic>
      <p:sp>
        <p:nvSpPr>
          <p:cNvPr id="8" name="Rectángulo 7"/>
          <p:cNvSpPr/>
          <p:nvPr/>
        </p:nvSpPr>
        <p:spPr>
          <a:xfrm>
            <a:off x="268165" y="3224899"/>
            <a:ext cx="8658200" cy="400110"/>
          </a:xfrm>
          <a:prstGeom prst="rect">
            <a:avLst/>
          </a:prstGeom>
        </p:spPr>
        <p:txBody>
          <a:bodyPr wrap="square">
            <a:spAutoFit/>
          </a:bodyPr>
          <a:lstStyle/>
          <a:p>
            <a:r>
              <a:rPr lang="es-ES" sz="2000" b="1" dirty="0"/>
              <a:t>El costo del Banco de Pruebas con la automatización implementada </a:t>
            </a:r>
            <a:r>
              <a:rPr lang="es-ES" sz="2000" b="1" dirty="0" smtClean="0"/>
              <a:t>es:</a:t>
            </a:r>
            <a:endParaRPr lang="es-ES" sz="2000" b="1" dirty="0"/>
          </a:p>
        </p:txBody>
      </p:sp>
      <p:sp>
        <p:nvSpPr>
          <p:cNvPr id="13" name="Rectángulo 12"/>
          <p:cNvSpPr/>
          <p:nvPr/>
        </p:nvSpPr>
        <p:spPr>
          <a:xfrm>
            <a:off x="234280" y="1520905"/>
            <a:ext cx="8658200" cy="400110"/>
          </a:xfrm>
          <a:prstGeom prst="rect">
            <a:avLst/>
          </a:prstGeom>
        </p:spPr>
        <p:txBody>
          <a:bodyPr wrap="square">
            <a:spAutoFit/>
          </a:bodyPr>
          <a:lstStyle/>
          <a:p>
            <a:r>
              <a:rPr lang="es-ES" sz="2000" b="1" dirty="0"/>
              <a:t>El costo del Banco de Pruebas </a:t>
            </a:r>
            <a:r>
              <a:rPr lang="es-ES" sz="2000" b="1" dirty="0" smtClean="0"/>
              <a:t>PLINT TE-46 en el 2015:</a:t>
            </a:r>
            <a:endParaRPr lang="es-ES" sz="2000" b="1" dirty="0"/>
          </a:p>
        </p:txBody>
      </p:sp>
      <p:pic>
        <p:nvPicPr>
          <p:cNvPr id="11" name="Imagen 10"/>
          <p:cNvPicPr>
            <a:picLocks noChangeAspect="1"/>
          </p:cNvPicPr>
          <p:nvPr/>
        </p:nvPicPr>
        <p:blipFill rotWithShape="1">
          <a:blip r:embed="rId4"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4086082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92</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1098610"/>
            <a:ext cx="8784976" cy="1754326"/>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 y Recomendaciones</a:t>
            </a: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6376665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93</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a:t>
            </a:r>
          </a:p>
        </p:txBody>
      </p:sp>
      <p:sp>
        <p:nvSpPr>
          <p:cNvPr id="3" name="Rectángulo 2"/>
          <p:cNvSpPr/>
          <p:nvPr/>
        </p:nvSpPr>
        <p:spPr>
          <a:xfrm>
            <a:off x="755576" y="1928590"/>
            <a:ext cx="8064896" cy="3970318"/>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2800" dirty="0">
                <a:latin typeface="Arial" panose="020B0604020202020204" pitchFamily="34" charset="0"/>
                <a:ea typeface="Times New Roman" panose="02020603050405020304" pitchFamily="18" charset="0"/>
                <a:cs typeface="Times New Roman" panose="02020603050405020304" pitchFamily="18" charset="0"/>
              </a:rPr>
              <a:t>El Banco de Pruebas PLINT </a:t>
            </a:r>
            <a:r>
              <a:rPr lang="es-ES" sz="2800" dirty="0" smtClean="0">
                <a:latin typeface="Arial" panose="020B0604020202020204" pitchFamily="34" charset="0"/>
                <a:ea typeface="Times New Roman" panose="02020603050405020304" pitchFamily="18" charset="0"/>
                <a:cs typeface="Times New Roman" panose="02020603050405020304" pitchFamily="18" charset="0"/>
              </a:rPr>
              <a:t>TE-46 </a:t>
            </a:r>
            <a:r>
              <a:rPr lang="es-ES" sz="2800" dirty="0">
                <a:latin typeface="Arial" panose="020B0604020202020204" pitchFamily="34" charset="0"/>
                <a:ea typeface="Times New Roman" panose="02020603050405020304" pitchFamily="18" charset="0"/>
                <a:cs typeface="Times New Roman" panose="02020603050405020304" pitchFamily="18" charset="0"/>
              </a:rPr>
              <a:t>automatizado funciona correctamente ya que las curvas de desempeño de los motores (a diésel y gasolina) obtenidas, cumplen con las curvas de tendencia de un motor de combustión interna.</a:t>
            </a:r>
            <a:endParaRPr lang="es-E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4998164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94</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a:t>
            </a:r>
          </a:p>
        </p:txBody>
      </p:sp>
      <p:sp>
        <p:nvSpPr>
          <p:cNvPr id="3" name="Rectángulo 2"/>
          <p:cNvSpPr/>
          <p:nvPr/>
        </p:nvSpPr>
        <p:spPr>
          <a:xfrm>
            <a:off x="755576" y="1928590"/>
            <a:ext cx="8064896" cy="3890489"/>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2800" dirty="0" smtClean="0">
                <a:latin typeface="Arial" panose="020B0604020202020204" pitchFamily="34" charset="0"/>
                <a:ea typeface="Times New Roman" panose="02020603050405020304" pitchFamily="18" charset="0"/>
                <a:cs typeface="Times New Roman" panose="02020603050405020304" pitchFamily="18" charset="0"/>
              </a:rPr>
              <a:t>Con </a:t>
            </a:r>
            <a:r>
              <a:rPr lang="es-ES" sz="2800" dirty="0">
                <a:latin typeface="Arial" panose="020B0604020202020204" pitchFamily="34" charset="0"/>
                <a:ea typeface="Times New Roman" panose="02020603050405020304" pitchFamily="18" charset="0"/>
                <a:cs typeface="Times New Roman" panose="02020603050405020304" pitchFamily="18" charset="0"/>
              </a:rPr>
              <a:t>el Banco de Pruebas PLINT TE-46 automatizado se logró obtener con mayor precisión los parámetros de desempeño del motor, ya que anteriormente el factor humano y los equipos de medición influían en la toma de datos. </a:t>
            </a:r>
            <a:endParaRPr lang="es-E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9625228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95</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a:t>
            </a:r>
          </a:p>
        </p:txBody>
      </p:sp>
      <p:sp>
        <p:nvSpPr>
          <p:cNvPr id="3" name="Rectángulo 2"/>
          <p:cNvSpPr/>
          <p:nvPr/>
        </p:nvSpPr>
        <p:spPr>
          <a:xfrm>
            <a:off x="755576" y="1928590"/>
            <a:ext cx="8064896" cy="3890489"/>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2800" dirty="0" smtClean="0">
                <a:latin typeface="Arial" panose="020B0604020202020204" pitchFamily="34" charset="0"/>
                <a:ea typeface="Times New Roman" panose="02020603050405020304" pitchFamily="18" charset="0"/>
                <a:cs typeface="Times New Roman" panose="02020603050405020304" pitchFamily="18" charset="0"/>
              </a:rPr>
              <a:t>Con </a:t>
            </a:r>
            <a:r>
              <a:rPr lang="es-ES" sz="2800" dirty="0">
                <a:latin typeface="Arial" panose="020B0604020202020204" pitchFamily="34" charset="0"/>
                <a:ea typeface="Times New Roman" panose="02020603050405020304" pitchFamily="18" charset="0"/>
                <a:cs typeface="Times New Roman" panose="02020603050405020304" pitchFamily="18" charset="0"/>
              </a:rPr>
              <a:t>el Banco de Pruebas PLINT TE-46 automatizado el desarrollo de las prácticas se realizan en aproximadamente treinta minutos, anteriormente estas demoraban sesenta minutos, logrando así una optimización en el tiempo de ejecución de las mismas.</a:t>
            </a:r>
            <a:endParaRPr lang="es-E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2328076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96</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a:t>
            </a:r>
          </a:p>
        </p:txBody>
      </p:sp>
      <p:sp>
        <p:nvSpPr>
          <p:cNvPr id="3" name="Rectángulo 2"/>
          <p:cNvSpPr/>
          <p:nvPr/>
        </p:nvSpPr>
        <p:spPr>
          <a:xfrm>
            <a:off x="755576" y="1928590"/>
            <a:ext cx="8064896" cy="3728649"/>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2000" dirty="0" smtClean="0">
                <a:latin typeface="Arial" panose="020B0604020202020204" pitchFamily="34" charset="0"/>
                <a:ea typeface="Times New Roman" panose="02020603050405020304" pitchFamily="18" charset="0"/>
                <a:cs typeface="Times New Roman" panose="02020603050405020304" pitchFamily="18" charset="0"/>
              </a:rPr>
              <a:t>En </a:t>
            </a:r>
            <a:r>
              <a:rPr lang="es-ES" sz="2000" dirty="0">
                <a:latin typeface="Arial" panose="020B0604020202020204" pitchFamily="34" charset="0"/>
                <a:ea typeface="Times New Roman" panose="02020603050405020304" pitchFamily="18" charset="0"/>
                <a:cs typeface="Times New Roman" panose="02020603050405020304" pitchFamily="18" charset="0"/>
              </a:rPr>
              <a:t>la automatización del Banco de Pruebas se implementó una interfaz humano máquina que permite al estudiante operar de manera fácil el equipo automatizado, visualizar los parámetros básicos de los motores (a diésel o gasolina), uno sólo a la vez, como: fuerza, tiempo de consumo de combustible, flujo másico de aire, velocidad, número de revoluciones y permite almacenar los parámetros de desempeño de los motores en una base de datos (Excel).</a:t>
            </a:r>
            <a:endParaRPr lang="es-E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2377459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97</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a:t>
            </a:r>
          </a:p>
        </p:txBody>
      </p:sp>
      <p:sp>
        <p:nvSpPr>
          <p:cNvPr id="3" name="Rectángulo 2"/>
          <p:cNvSpPr/>
          <p:nvPr/>
        </p:nvSpPr>
        <p:spPr>
          <a:xfrm>
            <a:off x="755576" y="1928590"/>
            <a:ext cx="8064896" cy="3890489"/>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2800" dirty="0" smtClean="0">
                <a:latin typeface="Arial" panose="020B0604020202020204" pitchFamily="34" charset="0"/>
                <a:ea typeface="Times New Roman" panose="02020603050405020304" pitchFamily="18" charset="0"/>
                <a:cs typeface="Times New Roman" panose="02020603050405020304" pitchFamily="18" charset="0"/>
              </a:rPr>
              <a:t>Con </a:t>
            </a:r>
            <a:r>
              <a:rPr lang="es-ES" sz="2800" dirty="0">
                <a:latin typeface="Arial" panose="020B0604020202020204" pitchFamily="34" charset="0"/>
                <a:ea typeface="Times New Roman" panose="02020603050405020304" pitchFamily="18" charset="0"/>
                <a:cs typeface="Times New Roman" panose="02020603050405020304" pitchFamily="18" charset="0"/>
              </a:rPr>
              <a:t>los sensores implementados en el Banco de Pruebas PLINT TE46 se puede realizar el estudio de los regímenes transitorios del motor a combustión interna, ya que antiguamente los datos captados de forma manual no permitían este análisis.</a:t>
            </a:r>
            <a:endParaRPr lang="es-E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3766558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98</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a:t>
            </a:r>
          </a:p>
        </p:txBody>
      </p:sp>
      <p:sp>
        <p:nvSpPr>
          <p:cNvPr id="3" name="Rectángulo 2"/>
          <p:cNvSpPr/>
          <p:nvPr/>
        </p:nvSpPr>
        <p:spPr>
          <a:xfrm>
            <a:off x="755576" y="1928590"/>
            <a:ext cx="8064896" cy="3890489"/>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2800" dirty="0" smtClean="0">
                <a:latin typeface="Arial" panose="020B0604020202020204" pitchFamily="34" charset="0"/>
                <a:ea typeface="Times New Roman" panose="02020603050405020304" pitchFamily="18" charset="0"/>
                <a:cs typeface="Times New Roman" panose="02020603050405020304" pitchFamily="18" charset="0"/>
              </a:rPr>
              <a:t>En </a:t>
            </a:r>
            <a:r>
              <a:rPr lang="es-ES" sz="2800" dirty="0">
                <a:latin typeface="Arial" panose="020B0604020202020204" pitchFamily="34" charset="0"/>
                <a:ea typeface="Times New Roman" panose="02020603050405020304" pitchFamily="18" charset="0"/>
                <a:cs typeface="Times New Roman" panose="02020603050405020304" pitchFamily="18" charset="0"/>
              </a:rPr>
              <a:t>la medición de la señal de fuerza se presentaban varias oscilaciones debido a la vibración generada por el motor de combustión interna, este problema se solucionó implementando en la programación filtros digitales.</a:t>
            </a:r>
            <a:endParaRPr lang="es-E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210971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99</a:t>
            </a:fld>
            <a:endParaRPr lang="es-ES">
              <a:solidFill>
                <a:prstClr val="black"/>
              </a:solidFill>
            </a:endParaRPr>
          </a:p>
        </p:txBody>
      </p:sp>
      <p:sp>
        <p:nvSpPr>
          <p:cNvPr id="6"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YESSENIA SÁNCHEZ –SEBASTIÁN SÁNCHEZ– AGOSTO 2015</a:t>
            </a:r>
          </a:p>
        </p:txBody>
      </p:sp>
      <p:sp>
        <p:nvSpPr>
          <p:cNvPr id="7" name="10 Rectángulo"/>
          <p:cNvSpPr/>
          <p:nvPr/>
        </p:nvSpPr>
        <p:spPr>
          <a:xfrm>
            <a:off x="0" y="21770"/>
            <a:ext cx="9144000" cy="523220"/>
          </a:xfrm>
          <a:prstGeom prst="rect">
            <a:avLst/>
          </a:prstGeom>
        </p:spPr>
        <p:txBody>
          <a:bodyPr wrap="square">
            <a:spAutoFit/>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AUTOMATIZACIÓN BANCO DE PRUEBAS PLINT TE-46</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79512" y="836712"/>
            <a:ext cx="8784976" cy="923330"/>
          </a:xfrm>
          <a:prstGeom prst="rect">
            <a:avLst/>
          </a:prstGeom>
          <a:noFill/>
        </p:spPr>
        <p:txBody>
          <a:bodyPr wrap="square" lIns="91440" tIns="45720" rIns="91440" bIns="45720">
            <a:spAutoFit/>
          </a:bodyPr>
          <a:lstStyle/>
          <a:p>
            <a:pPr algn="ct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Recomendaciones</a:t>
            </a:r>
          </a:p>
        </p:txBody>
      </p:sp>
      <p:sp>
        <p:nvSpPr>
          <p:cNvPr id="3" name="Rectángulo 2"/>
          <p:cNvSpPr/>
          <p:nvPr/>
        </p:nvSpPr>
        <p:spPr>
          <a:xfrm>
            <a:off x="755576" y="1928590"/>
            <a:ext cx="8064896" cy="3244158"/>
          </a:xfrm>
          <a:prstGeom prst="rect">
            <a:avLst/>
          </a:prstGeom>
        </p:spPr>
        <p:txBody>
          <a:bodyPr wrap="square">
            <a:spAutoFit/>
          </a:bodyPr>
          <a:lstStyle/>
          <a:p>
            <a:pPr marL="342900" marR="299085" lvl="0" indent="-342900" algn="just">
              <a:lnSpc>
                <a:spcPct val="150000"/>
              </a:lnSpc>
              <a:spcBef>
                <a:spcPts val="1200"/>
              </a:spcBef>
              <a:spcAft>
                <a:spcPts val="1200"/>
              </a:spcAft>
              <a:buFont typeface="Symbol" panose="05050102010706020507" pitchFamily="18" charset="2"/>
              <a:buChar char=""/>
            </a:pPr>
            <a:r>
              <a:rPr lang="es-ES" sz="2800" dirty="0" smtClean="0">
                <a:latin typeface="Arial" panose="020B0604020202020204" pitchFamily="34" charset="0"/>
                <a:ea typeface="Times New Roman" panose="02020603050405020304" pitchFamily="18" charset="0"/>
                <a:cs typeface="Times New Roman" panose="02020603050405020304" pitchFamily="18" charset="0"/>
              </a:rPr>
              <a:t>Antes </a:t>
            </a:r>
            <a:r>
              <a:rPr lang="es-ES" sz="2800" dirty="0">
                <a:latin typeface="Arial" panose="020B0604020202020204" pitchFamily="34" charset="0"/>
                <a:ea typeface="Times New Roman" panose="02020603050405020304" pitchFamily="18" charset="0"/>
                <a:cs typeface="Times New Roman" panose="02020603050405020304" pitchFamily="18" charset="0"/>
              </a:rPr>
              <a:t>de realizar cualquier prueba en el Banco de Pruebas PLINT TE-46, automatizado se recomienda leer el manual de usuario para no ocasionar algún daño sobre el equipo.</a:t>
            </a:r>
            <a:endParaRPr lang="es-E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3786503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sz="1400" b="1"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1766</TotalTime>
  <Words>4149</Words>
  <Application>Microsoft Office PowerPoint</Application>
  <PresentationFormat>Presentación en pantalla (4:3)</PresentationFormat>
  <Paragraphs>714</Paragraphs>
  <Slides>102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102</vt:i4>
      </vt:variant>
    </vt:vector>
  </HeadingPairs>
  <TitlesOfParts>
    <vt:vector size="108" baseType="lpstr">
      <vt:lpstr>Arial</vt:lpstr>
      <vt:lpstr>Calibri</vt:lpstr>
      <vt:lpstr>Cambria Math</vt:lpstr>
      <vt:lpstr>Symbol</vt:lpstr>
      <vt:lpstr>Times New Roman</vt:lpstr>
      <vt:lpstr>Theme1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User</cp:lastModifiedBy>
  <cp:revision>234</cp:revision>
  <dcterms:created xsi:type="dcterms:W3CDTF">2015-05-14T23:22:14Z</dcterms:created>
  <dcterms:modified xsi:type="dcterms:W3CDTF">2015-08-11T16:38:12Z</dcterms:modified>
</cp:coreProperties>
</file>