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4"/>
  </p:notesMasterIdLst>
  <p:sldIdLst>
    <p:sldId id="258" r:id="rId2"/>
    <p:sldId id="269" r:id="rId3"/>
    <p:sldId id="358" r:id="rId4"/>
    <p:sldId id="308" r:id="rId5"/>
    <p:sldId id="281" r:id="rId6"/>
    <p:sldId id="359" r:id="rId7"/>
    <p:sldId id="282" r:id="rId8"/>
    <p:sldId id="306" r:id="rId9"/>
    <p:sldId id="309" r:id="rId10"/>
    <p:sldId id="313" r:id="rId11"/>
    <p:sldId id="315" r:id="rId12"/>
    <p:sldId id="316" r:id="rId13"/>
    <p:sldId id="349" r:id="rId14"/>
    <p:sldId id="307" r:id="rId15"/>
    <p:sldId id="283" r:id="rId16"/>
    <p:sldId id="284" r:id="rId17"/>
    <p:sldId id="285" r:id="rId18"/>
    <p:sldId id="286" r:id="rId19"/>
    <p:sldId id="287" r:id="rId20"/>
    <p:sldId id="292" r:id="rId21"/>
    <p:sldId id="310" r:id="rId22"/>
    <p:sldId id="356" r:id="rId23"/>
    <p:sldId id="311" r:id="rId24"/>
    <p:sldId id="312" r:id="rId25"/>
    <p:sldId id="317" r:id="rId26"/>
    <p:sldId id="350" r:id="rId27"/>
    <p:sldId id="319" r:id="rId28"/>
    <p:sldId id="320" r:id="rId29"/>
    <p:sldId id="321" r:id="rId30"/>
    <p:sldId id="314" r:id="rId31"/>
    <p:sldId id="323" r:id="rId32"/>
    <p:sldId id="324" r:id="rId33"/>
    <p:sldId id="325" r:id="rId34"/>
    <p:sldId id="355" r:id="rId35"/>
    <p:sldId id="353" r:id="rId36"/>
    <p:sldId id="354" r:id="rId37"/>
    <p:sldId id="290" r:id="rId38"/>
    <p:sldId id="289" r:id="rId39"/>
    <p:sldId id="326" r:id="rId40"/>
    <p:sldId id="288" r:id="rId41"/>
    <p:sldId id="293" r:id="rId42"/>
    <p:sldId id="295" r:id="rId43"/>
    <p:sldId id="296" r:id="rId44"/>
    <p:sldId id="294" r:id="rId45"/>
    <p:sldId id="297" r:id="rId46"/>
    <p:sldId id="327" r:id="rId47"/>
    <p:sldId id="328" r:id="rId48"/>
    <p:sldId id="329" r:id="rId49"/>
    <p:sldId id="330" r:id="rId50"/>
    <p:sldId id="331" r:id="rId51"/>
    <p:sldId id="332" r:id="rId52"/>
    <p:sldId id="333" r:id="rId53"/>
    <p:sldId id="334" r:id="rId54"/>
    <p:sldId id="335" r:id="rId55"/>
    <p:sldId id="336" r:id="rId56"/>
    <p:sldId id="337" r:id="rId57"/>
    <p:sldId id="339" r:id="rId58"/>
    <p:sldId id="338" r:id="rId59"/>
    <p:sldId id="340" r:id="rId60"/>
    <p:sldId id="341" r:id="rId61"/>
    <p:sldId id="342" r:id="rId62"/>
    <p:sldId id="343" r:id="rId63"/>
    <p:sldId id="344" r:id="rId64"/>
    <p:sldId id="345" r:id="rId65"/>
    <p:sldId id="346" r:id="rId66"/>
    <p:sldId id="347" r:id="rId67"/>
    <p:sldId id="298" r:id="rId68"/>
    <p:sldId id="300" r:id="rId69"/>
    <p:sldId id="348" r:id="rId70"/>
    <p:sldId id="299" r:id="rId71"/>
    <p:sldId id="302" r:id="rId72"/>
    <p:sldId id="304" r:id="rId73"/>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75634"/>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018" autoAdjust="0"/>
    <p:restoredTop sz="94671" autoAdjust="0"/>
  </p:normalViewPr>
  <p:slideViewPr>
    <p:cSldViewPr>
      <p:cViewPr>
        <p:scale>
          <a:sx n="60" d="100"/>
          <a:sy n="60" d="100"/>
        </p:scale>
        <p:origin x="-1350" y="-210"/>
      </p:cViewPr>
      <p:guideLst>
        <p:guide orient="horz" pos="4319"/>
        <p:guide/>
      </p:guideLst>
    </p:cSldViewPr>
  </p:slideViewPr>
  <p:notesTextViewPr>
    <p:cViewPr>
      <p:scale>
        <a:sx n="100" d="100"/>
        <a:sy n="100" d="100"/>
      </p:scale>
      <p:origin x="0" y="0"/>
    </p:cViewPr>
  </p:notesTextViewPr>
  <p:sorterViewPr>
    <p:cViewPr>
      <p:scale>
        <a:sx n="90" d="100"/>
        <a:sy n="90" d="100"/>
      </p:scale>
      <p:origin x="0" y="358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1" Type="http://schemas.openxmlformats.org/officeDocument/2006/relationships/oleObject" Target="file:///C:\Users\edumil115\Desktop\TESIS\IVAN%20TRABAJO%20DE%20INVESTIGACION%20ESPECIALIZACION\tesi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edumil115\Desktop\TESIS\IVAN%20TRABAJO%20DE%20INVESTIGACION%20ESPECIALIZACION\tesis.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edumil115\Desktop\TESIS\IVAN%20TRABAJO%20DE%20INVESTIGACION%20ESPECIALIZACION\tesis.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edumil115\Desktop\TESIS\IVAN%20TRABAJO%20DE%20INVESTIGACION%20ESPECIALIZACION\tesi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s-ES"/>
              <a:t>ORGANISMOS APOYADOS</a:t>
            </a:r>
          </a:p>
        </c:rich>
      </c:tx>
      <c:layout>
        <c:manualLayout>
          <c:xMode val="edge"/>
          <c:yMode val="edge"/>
          <c:x val="0.19310459838729546"/>
          <c:y val="1.8648018648018648E-2"/>
        </c:manualLayout>
      </c:layout>
      <c:overlay val="0"/>
    </c:title>
    <c:autoTitleDeleted val="0"/>
    <c:plotArea>
      <c:layout/>
      <c:pieChart>
        <c:varyColors val="1"/>
        <c:ser>
          <c:idx val="0"/>
          <c:order val="0"/>
          <c:dLbls>
            <c:showLegendKey val="0"/>
            <c:showVal val="0"/>
            <c:showCatName val="0"/>
            <c:showSerName val="0"/>
            <c:showPercent val="1"/>
            <c:showBubbleSize val="0"/>
            <c:showLeaderLines val="1"/>
          </c:dLbls>
          <c:cat>
            <c:strRef>
              <c:f>Hoja2!$B$95:$B$112</c:f>
              <c:strCache>
                <c:ptCount val="18"/>
                <c:pt idx="0">
                  <c:v>SGR</c:v>
                </c:pt>
                <c:pt idx="1">
                  <c:v>CNE</c:v>
                </c:pt>
                <c:pt idx="2">
                  <c:v>SENESCYT</c:v>
                </c:pt>
                <c:pt idx="3">
                  <c:v>SENAE</c:v>
                </c:pt>
                <c:pt idx="4">
                  <c:v>MANUELA ESPEJO</c:v>
                </c:pt>
                <c:pt idx="5">
                  <c:v>ARCOM</c:v>
                </c:pt>
                <c:pt idx="6">
                  <c:v>MAGAP</c:v>
                </c:pt>
                <c:pt idx="7">
                  <c:v>ECU911</c:v>
                </c:pt>
                <c:pt idx="8">
                  <c:v>SRI</c:v>
                </c:pt>
                <c:pt idx="9">
                  <c:v>PETROECUADOR</c:v>
                </c:pt>
                <c:pt idx="10">
                  <c:v>MINISTERIO DEL AMBIENTE</c:v>
                </c:pt>
                <c:pt idx="11">
                  <c:v>SOBENERANÍA ENERGÉTICA (ARCH)</c:v>
                </c:pt>
                <c:pt idx="12">
                  <c:v>HIDROCARBUROS</c:v>
                </c:pt>
                <c:pt idx="13">
                  <c:v>SEGURIDAD RECURSOS</c:v>
                </c:pt>
                <c:pt idx="14">
                  <c:v>POLICIA</c:v>
                </c:pt>
                <c:pt idx="15">
                  <c:v>CONCEP</c:v>
                </c:pt>
                <c:pt idx="16">
                  <c:v>SEGURIDAD DEL PRESIDENTE</c:v>
                </c:pt>
                <c:pt idx="17">
                  <c:v>MINISTERIO DE JUSTICIA</c:v>
                </c:pt>
              </c:strCache>
            </c:strRef>
          </c:cat>
          <c:val>
            <c:numRef>
              <c:f>Hoja2!$C$95:$C$112</c:f>
              <c:numCache>
                <c:formatCode>General</c:formatCode>
                <c:ptCount val="18"/>
                <c:pt idx="0">
                  <c:v>15</c:v>
                </c:pt>
                <c:pt idx="1">
                  <c:v>5</c:v>
                </c:pt>
                <c:pt idx="2">
                  <c:v>2</c:v>
                </c:pt>
                <c:pt idx="3">
                  <c:v>7</c:v>
                </c:pt>
                <c:pt idx="4">
                  <c:v>4</c:v>
                </c:pt>
                <c:pt idx="5">
                  <c:v>10</c:v>
                </c:pt>
                <c:pt idx="6">
                  <c:v>2</c:v>
                </c:pt>
                <c:pt idx="7">
                  <c:v>5</c:v>
                </c:pt>
                <c:pt idx="8">
                  <c:v>9</c:v>
                </c:pt>
                <c:pt idx="9">
                  <c:v>1</c:v>
                </c:pt>
                <c:pt idx="10">
                  <c:v>1</c:v>
                </c:pt>
                <c:pt idx="11">
                  <c:v>7</c:v>
                </c:pt>
                <c:pt idx="12">
                  <c:v>2</c:v>
                </c:pt>
                <c:pt idx="13">
                  <c:v>1</c:v>
                </c:pt>
                <c:pt idx="14">
                  <c:v>11</c:v>
                </c:pt>
                <c:pt idx="15">
                  <c:v>1</c:v>
                </c:pt>
                <c:pt idx="16">
                  <c:v>1</c:v>
                </c:pt>
                <c:pt idx="17">
                  <c:v>2</c:v>
                </c:pt>
              </c:numCache>
            </c:numRef>
          </c:val>
        </c:ser>
        <c:dLbls>
          <c:showLegendKey val="0"/>
          <c:showVal val="0"/>
          <c:showCatName val="0"/>
          <c:showSerName val="0"/>
          <c:showPercent val="1"/>
          <c:showBubbleSize val="0"/>
          <c:showLeaderLines val="1"/>
        </c:dLbls>
        <c:firstSliceAng val="0"/>
      </c:pieChart>
    </c:plotArea>
    <c:legend>
      <c:legendPos val="r"/>
      <c:layout>
        <c:manualLayout>
          <c:xMode val="edge"/>
          <c:yMode val="edge"/>
          <c:x val="0.67572265966754153"/>
          <c:y val="4.5556228548354519E-2"/>
          <c:w val="0.32427734033245842"/>
          <c:h val="0.92745773911128238"/>
        </c:manualLayout>
      </c:layout>
      <c:overlay val="0"/>
    </c:legend>
    <c:plotVisOnly val="1"/>
    <c:dispBlanksAs val="gap"/>
    <c:showDLblsOverMax val="0"/>
  </c:chart>
  <c:spPr>
    <a:solidFill>
      <a:schemeClr val="bg1"/>
    </a:solidFill>
  </c:spPr>
  <c:txPr>
    <a:bodyPr/>
    <a:lstStyle/>
    <a:p>
      <a:pPr>
        <a:defRPr sz="1100"/>
      </a:pPr>
      <a:endParaRPr lang="es-E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s-ES"/>
              <a:t>AMENAZAS QUE ENFRENTA</a:t>
            </a:r>
          </a:p>
        </c:rich>
      </c:tx>
      <c:layout/>
      <c:overlay val="0"/>
    </c:title>
    <c:autoTitleDeleted val="0"/>
    <c:plotArea>
      <c:layout/>
      <c:pieChart>
        <c:varyColors val="1"/>
        <c:ser>
          <c:idx val="0"/>
          <c:order val="0"/>
          <c:dLbls>
            <c:showLegendKey val="0"/>
            <c:showVal val="0"/>
            <c:showCatName val="0"/>
            <c:showSerName val="0"/>
            <c:showPercent val="1"/>
            <c:showBubbleSize val="0"/>
            <c:showLeaderLines val="1"/>
          </c:dLbls>
          <c:cat>
            <c:strRef>
              <c:f>Hoja2!$B$59:$B$72</c:f>
              <c:strCache>
                <c:ptCount val="14"/>
                <c:pt idx="0">
                  <c:v>DELINCUENCIA</c:v>
                </c:pt>
                <c:pt idx="1">
                  <c:v>NARCOTRÁFICO</c:v>
                </c:pt>
                <c:pt idx="2">
                  <c:v>CONTRABANDO</c:v>
                </c:pt>
                <c:pt idx="3">
                  <c:v>TRAFICOARMAS</c:v>
                </c:pt>
                <c:pt idx="4">
                  <c:v>RECHASOPOBLCIÓN</c:v>
                </c:pt>
                <c:pt idx="5">
                  <c:v>VOLCÁN</c:v>
                </c:pt>
                <c:pt idx="6">
                  <c:v>MOV.SOCIALES</c:v>
                </c:pt>
                <c:pt idx="7">
                  <c:v>CORRUPCIÓN</c:v>
                </c:pt>
                <c:pt idx="8">
                  <c:v>DISTURBIOS</c:v>
                </c:pt>
                <c:pt idx="9">
                  <c:v>AMENAZAS.FAMILIARES</c:v>
                </c:pt>
                <c:pt idx="10">
                  <c:v>PÉRDIDA.IMÁGEN</c:v>
                </c:pt>
                <c:pt idx="11">
                  <c:v>DESASTRES.NATURALES</c:v>
                </c:pt>
                <c:pt idx="12">
                  <c:v>ROBOS</c:v>
                </c:pt>
                <c:pt idx="13">
                  <c:v>SABOTAJES</c:v>
                </c:pt>
              </c:strCache>
            </c:strRef>
          </c:cat>
          <c:val>
            <c:numRef>
              <c:f>Hoja2!$C$59:$C$72</c:f>
              <c:numCache>
                <c:formatCode>General</c:formatCode>
                <c:ptCount val="14"/>
                <c:pt idx="0">
                  <c:v>6</c:v>
                </c:pt>
                <c:pt idx="1">
                  <c:v>6</c:v>
                </c:pt>
                <c:pt idx="2">
                  <c:v>3</c:v>
                </c:pt>
                <c:pt idx="3">
                  <c:v>2</c:v>
                </c:pt>
                <c:pt idx="4">
                  <c:v>2</c:v>
                </c:pt>
                <c:pt idx="5">
                  <c:v>1</c:v>
                </c:pt>
                <c:pt idx="6">
                  <c:v>1</c:v>
                </c:pt>
                <c:pt idx="7">
                  <c:v>2</c:v>
                </c:pt>
                <c:pt idx="8">
                  <c:v>1</c:v>
                </c:pt>
                <c:pt idx="9">
                  <c:v>1</c:v>
                </c:pt>
                <c:pt idx="10">
                  <c:v>1</c:v>
                </c:pt>
                <c:pt idx="11">
                  <c:v>1</c:v>
                </c:pt>
                <c:pt idx="12">
                  <c:v>1</c:v>
                </c:pt>
                <c:pt idx="13">
                  <c:v>1</c:v>
                </c:pt>
              </c:numCache>
            </c:numRef>
          </c:val>
        </c:ser>
        <c:dLbls>
          <c:showLegendKey val="0"/>
          <c:showVal val="0"/>
          <c:showCatName val="0"/>
          <c:showSerName val="0"/>
          <c:showPercent val="1"/>
          <c:showBubbleSize val="0"/>
          <c:showLeaderLines val="1"/>
        </c:dLbls>
        <c:firstSliceAng val="0"/>
      </c:pieChart>
    </c:plotArea>
    <c:legend>
      <c:legendPos val="r"/>
      <c:layout>
        <c:manualLayout>
          <c:xMode val="edge"/>
          <c:yMode val="edge"/>
          <c:x val="0.62723440591136359"/>
          <c:y val="0.1210776775290075"/>
          <c:w val="0.32248749445630537"/>
          <c:h val="0.81141278013325258"/>
        </c:manualLayout>
      </c:layout>
      <c:overlay val="0"/>
      <c:txPr>
        <a:bodyPr/>
        <a:lstStyle/>
        <a:p>
          <a:pPr>
            <a:defRPr sz="1000"/>
          </a:pPr>
          <a:endParaRPr lang="es-ES"/>
        </a:p>
      </c:txPr>
    </c:legend>
    <c:plotVisOnly val="1"/>
    <c:dispBlanksAs val="gap"/>
    <c:showDLblsOverMax val="0"/>
  </c:chart>
  <c:spPr>
    <a:solidFill>
      <a:schemeClr val="bg1"/>
    </a:solidFill>
  </c:spPr>
  <c:txPr>
    <a:bodyPr/>
    <a:lstStyle/>
    <a:p>
      <a:pPr>
        <a:defRPr sz="1200"/>
      </a:pPr>
      <a:endParaRPr lang="es-E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RIESGOS QUE ENFRENTA</a:t>
            </a:r>
          </a:p>
        </c:rich>
      </c:tx>
      <c:layout>
        <c:manualLayout>
          <c:xMode val="edge"/>
          <c:yMode val="edge"/>
          <c:x val="0.10471111111111112"/>
          <c:y val="2.0512820512820513E-2"/>
        </c:manualLayout>
      </c:layout>
      <c:overlay val="0"/>
    </c:title>
    <c:autoTitleDeleted val="0"/>
    <c:plotArea>
      <c:layout/>
      <c:pieChart>
        <c:varyColors val="1"/>
        <c:ser>
          <c:idx val="0"/>
          <c:order val="0"/>
          <c:dLbls>
            <c:showLegendKey val="0"/>
            <c:showVal val="0"/>
            <c:showCatName val="0"/>
            <c:showSerName val="0"/>
            <c:showPercent val="1"/>
            <c:showBubbleSize val="0"/>
            <c:showLeaderLines val="1"/>
          </c:dLbls>
          <c:cat>
            <c:strRef>
              <c:f>Hoja2!$B$75:$B$92</c:f>
              <c:strCache>
                <c:ptCount val="18"/>
                <c:pt idx="0">
                  <c:v>Inseguridad Personal</c:v>
                </c:pt>
                <c:pt idx="1">
                  <c:v>Delincuencia Organizada</c:v>
                </c:pt>
                <c:pt idx="2">
                  <c:v>Inundaciones</c:v>
                </c:pt>
                <c:pt idx="3">
                  <c:v>Incendios</c:v>
                </c:pt>
                <c:pt idx="4">
                  <c:v>Levantamientos Indígenas</c:v>
                </c:pt>
                <c:pt idx="5">
                  <c:v>Daños Físicos</c:v>
                </c:pt>
                <c:pt idx="6">
                  <c:v>Problemas Legales</c:v>
                </c:pt>
                <c:pt idx="7">
                  <c:v>Erupción</c:v>
                </c:pt>
                <c:pt idx="8">
                  <c:v>Alteración Orden Público</c:v>
                </c:pt>
                <c:pt idx="9">
                  <c:v>Destrucción Bienes</c:v>
                </c:pt>
                <c:pt idx="10">
                  <c:v>Corrupción2</c:v>
                </c:pt>
                <c:pt idx="11">
                  <c:v>Disturbios2</c:v>
                </c:pt>
                <c:pt idx="12">
                  <c:v>Secuestros</c:v>
                </c:pt>
                <c:pt idx="13">
                  <c:v>Robos2</c:v>
                </c:pt>
                <c:pt idx="14">
                  <c:v>Asaltos</c:v>
                </c:pt>
                <c:pt idx="15">
                  <c:v>Pérdida de Imagen</c:v>
                </c:pt>
                <c:pt idx="16">
                  <c:v>Agresión Física</c:v>
                </c:pt>
                <c:pt idx="17">
                  <c:v>Violación de DDHH</c:v>
                </c:pt>
              </c:strCache>
            </c:strRef>
          </c:cat>
          <c:val>
            <c:numRef>
              <c:f>Hoja2!$C$75:$C$92</c:f>
              <c:numCache>
                <c:formatCode>General</c:formatCode>
                <c:ptCount val="18"/>
                <c:pt idx="0">
                  <c:v>2</c:v>
                </c:pt>
                <c:pt idx="1">
                  <c:v>3</c:v>
                </c:pt>
                <c:pt idx="2">
                  <c:v>2</c:v>
                </c:pt>
                <c:pt idx="3">
                  <c:v>1</c:v>
                </c:pt>
                <c:pt idx="4">
                  <c:v>1</c:v>
                </c:pt>
                <c:pt idx="5">
                  <c:v>1</c:v>
                </c:pt>
                <c:pt idx="6">
                  <c:v>2</c:v>
                </c:pt>
                <c:pt idx="7">
                  <c:v>2</c:v>
                </c:pt>
                <c:pt idx="8">
                  <c:v>1</c:v>
                </c:pt>
                <c:pt idx="9">
                  <c:v>3</c:v>
                </c:pt>
                <c:pt idx="10">
                  <c:v>1</c:v>
                </c:pt>
                <c:pt idx="11">
                  <c:v>2</c:v>
                </c:pt>
                <c:pt idx="12">
                  <c:v>1</c:v>
                </c:pt>
                <c:pt idx="13">
                  <c:v>1</c:v>
                </c:pt>
                <c:pt idx="14">
                  <c:v>1</c:v>
                </c:pt>
                <c:pt idx="15">
                  <c:v>2</c:v>
                </c:pt>
                <c:pt idx="16">
                  <c:v>2</c:v>
                </c:pt>
                <c:pt idx="17">
                  <c:v>1</c:v>
                </c:pt>
              </c:numCache>
            </c:numRef>
          </c:val>
        </c:ser>
        <c:dLbls>
          <c:showLegendKey val="0"/>
          <c:showVal val="0"/>
          <c:showCatName val="0"/>
          <c:showSerName val="0"/>
          <c:showPercent val="1"/>
          <c:showBubbleSize val="0"/>
          <c:showLeaderLines val="1"/>
        </c:dLbls>
        <c:firstSliceAng val="0"/>
      </c:pieChart>
    </c:plotArea>
    <c:legend>
      <c:legendPos val="r"/>
      <c:layout>
        <c:manualLayout>
          <c:xMode val="edge"/>
          <c:yMode val="edge"/>
          <c:x val="0.65841848820280868"/>
          <c:y val="0"/>
          <c:w val="0.3378190380523422"/>
          <c:h val="1"/>
        </c:manualLayout>
      </c:layout>
      <c:overlay val="0"/>
    </c:legend>
    <c:plotVisOnly val="1"/>
    <c:dispBlanksAs val="gap"/>
    <c:showDLblsOverMax val="0"/>
  </c:chart>
  <c:spPr>
    <a:solidFill>
      <a:schemeClr val="bg1"/>
    </a:solidFill>
  </c:spPr>
  <c:txPr>
    <a:bodyPr/>
    <a:lstStyle/>
    <a:p>
      <a:pPr>
        <a:defRPr sz="1200"/>
      </a:pPr>
      <a:endParaRPr lang="es-E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s-ES"/>
              <a:t>Disposciones para  proporcionar apoyo a los organismos Estatales.</a:t>
            </a:r>
          </a:p>
        </c:rich>
      </c:tx>
      <c:layout/>
      <c:overlay val="0"/>
    </c:title>
    <c:autoTitleDeleted val="0"/>
    <c:plotArea>
      <c:layout/>
      <c:pieChart>
        <c:varyColors val="1"/>
        <c:ser>
          <c:idx val="0"/>
          <c:order val="0"/>
          <c:dLbls>
            <c:showLegendKey val="0"/>
            <c:showVal val="0"/>
            <c:showCatName val="0"/>
            <c:showSerName val="0"/>
            <c:showPercent val="1"/>
            <c:showBubbleSize val="0"/>
            <c:showLeaderLines val="1"/>
          </c:dLbls>
          <c:cat>
            <c:strRef>
              <c:f>Hoja3!$A$42:$A$48</c:f>
              <c:strCache>
                <c:ptCount val="7"/>
                <c:pt idx="0">
                  <c:v>PMDI</c:v>
                </c:pt>
                <c:pt idx="1">
                  <c:v>Protocolo</c:v>
                </c:pt>
                <c:pt idx="2">
                  <c:v>OrdenVerbal</c:v>
                </c:pt>
                <c:pt idx="3">
                  <c:v>Convenio</c:v>
                </c:pt>
                <c:pt idx="4">
                  <c:v>Telegrama</c:v>
                </c:pt>
                <c:pt idx="5">
                  <c:v>Instructivos</c:v>
                </c:pt>
                <c:pt idx="6">
                  <c:v>OrdenOperaciones</c:v>
                </c:pt>
              </c:strCache>
            </c:strRef>
          </c:cat>
          <c:val>
            <c:numRef>
              <c:f>Hoja3!$B$42:$B$48</c:f>
              <c:numCache>
                <c:formatCode>General</c:formatCode>
                <c:ptCount val="7"/>
                <c:pt idx="0">
                  <c:v>12</c:v>
                </c:pt>
                <c:pt idx="1">
                  <c:v>3</c:v>
                </c:pt>
                <c:pt idx="2">
                  <c:v>9</c:v>
                </c:pt>
                <c:pt idx="3">
                  <c:v>5</c:v>
                </c:pt>
                <c:pt idx="4">
                  <c:v>13</c:v>
                </c:pt>
                <c:pt idx="5">
                  <c:v>3</c:v>
                </c:pt>
                <c:pt idx="6">
                  <c:v>5</c:v>
                </c:pt>
              </c:numCache>
            </c:numRef>
          </c:val>
        </c:ser>
        <c:dLbls>
          <c:showLegendKey val="0"/>
          <c:showVal val="0"/>
          <c:showCatName val="0"/>
          <c:showSerName val="0"/>
          <c:showPercent val="1"/>
          <c:showBubbleSize val="0"/>
          <c:showLeaderLines val="1"/>
        </c:dLbls>
        <c:firstSliceAng val="0"/>
      </c:pieChart>
    </c:plotArea>
    <c:legend>
      <c:legendPos val="r"/>
      <c:layout>
        <c:manualLayout>
          <c:xMode val="edge"/>
          <c:yMode val="edge"/>
          <c:x val="0.75420134198706323"/>
          <c:y val="0.28545765112694249"/>
          <c:w val="0.2290622563392965"/>
          <c:h val="0.52770903637045374"/>
        </c:manualLayout>
      </c:layout>
      <c:overlay val="0"/>
    </c:legend>
    <c:plotVisOnly val="1"/>
    <c:dispBlanksAs val="gap"/>
    <c:showDLblsOverMax val="0"/>
  </c:chart>
  <c:spPr>
    <a:solidFill>
      <a:schemeClr val="bg1"/>
    </a:solidFill>
  </c:spPr>
  <c:txPr>
    <a:bodyPr/>
    <a:lstStyle/>
    <a:p>
      <a:pPr>
        <a:defRPr sz="1200"/>
      </a:pPr>
      <a:endParaRPr lang="es-ES"/>
    </a:p>
  </c:txPr>
  <c:externalData r:id="rId1">
    <c:autoUpdate val="0"/>
  </c:externalData>
</c:chartSpace>
</file>

<file path=ppt/diagrams/_rels/data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image" Target="../media/image46.png"/></Relationships>
</file>

<file path=ppt/diagrams/_rels/drawing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image" Target="../media/image46.png"/></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0568368-F014-1449-B530-81D7A987BCC4}" type="doc">
      <dgm:prSet loTypeId="urn:microsoft.com/office/officeart/2008/layout/HorizontalMultiLevelHierarchy" loCatId="" qsTypeId="urn:microsoft.com/office/officeart/2005/8/quickstyle/simple1" qsCatId="simple" csTypeId="urn:microsoft.com/office/officeart/2005/8/colors/accent1_4" csCatId="accent1" phldr="1"/>
      <dgm:spPr/>
      <dgm:t>
        <a:bodyPr/>
        <a:lstStyle/>
        <a:p>
          <a:endParaRPr lang="es-ES"/>
        </a:p>
      </dgm:t>
    </dgm:pt>
    <dgm:pt modelId="{266D9716-B641-1544-8027-099E4DD49E61}">
      <dgm:prSet phldrT="[Texto]" custT="1"/>
      <dgm:spPr/>
      <dgm:t>
        <a:bodyPr/>
        <a:lstStyle/>
        <a:p>
          <a:r>
            <a:rPr lang="es-ES" sz="1600" smtClean="0">
              <a:solidFill>
                <a:schemeClr val="tx1"/>
              </a:solidFill>
              <a:latin typeface="Arial"/>
              <a:cs typeface="Arial"/>
            </a:rPr>
            <a:t>Gobernabilidad</a:t>
          </a:r>
          <a:endParaRPr lang="es-ES" sz="1600" dirty="0">
            <a:solidFill>
              <a:schemeClr val="tx1"/>
            </a:solidFill>
            <a:latin typeface="Arial"/>
            <a:cs typeface="Arial"/>
          </a:endParaRPr>
        </a:p>
      </dgm:t>
    </dgm:pt>
    <dgm:pt modelId="{0E717023-65F0-E549-943B-EDF6236B800B}" type="parTrans" cxnId="{0BB02CB9-247A-DC40-A758-C1721F09FBC3}">
      <dgm:prSet/>
      <dgm:spPr/>
      <dgm:t>
        <a:bodyPr/>
        <a:lstStyle/>
        <a:p>
          <a:endParaRPr lang="es-ES" sz="1600">
            <a:solidFill>
              <a:schemeClr val="tx1"/>
            </a:solidFill>
            <a:latin typeface="Arial"/>
            <a:cs typeface="Arial"/>
          </a:endParaRPr>
        </a:p>
      </dgm:t>
    </dgm:pt>
    <dgm:pt modelId="{A437EBE6-9F04-3846-A4ED-0C65F9BA0F29}" type="sibTrans" cxnId="{0BB02CB9-247A-DC40-A758-C1721F09FBC3}">
      <dgm:prSet/>
      <dgm:spPr/>
      <dgm:t>
        <a:bodyPr/>
        <a:lstStyle/>
        <a:p>
          <a:endParaRPr lang="es-ES" sz="1600">
            <a:solidFill>
              <a:schemeClr val="tx1"/>
            </a:solidFill>
            <a:latin typeface="Arial"/>
            <a:cs typeface="Arial"/>
          </a:endParaRPr>
        </a:p>
      </dgm:t>
    </dgm:pt>
    <dgm:pt modelId="{2B612972-3AED-EE41-BFA7-92D8F668F14E}">
      <dgm:prSet phldrT="[Texto]" custT="1"/>
      <dgm:spPr/>
      <dgm:t>
        <a:bodyPr/>
        <a:lstStyle/>
        <a:p>
          <a:r>
            <a:rPr lang="es-ES" sz="1600" smtClean="0">
              <a:solidFill>
                <a:schemeClr val="tx1"/>
              </a:solidFill>
              <a:latin typeface="Arial"/>
              <a:cs typeface="Arial"/>
            </a:rPr>
            <a:t>Aplicación de</a:t>
          </a:r>
        </a:p>
        <a:p>
          <a:r>
            <a:rPr lang="es-ES" sz="1600" smtClean="0">
              <a:solidFill>
                <a:schemeClr val="tx1"/>
              </a:solidFill>
              <a:latin typeface="Arial"/>
              <a:cs typeface="Arial"/>
            </a:rPr>
            <a:t>la Justicia</a:t>
          </a:r>
          <a:endParaRPr lang="es-ES" sz="1600" dirty="0">
            <a:solidFill>
              <a:schemeClr val="tx1"/>
            </a:solidFill>
            <a:latin typeface="Arial"/>
            <a:cs typeface="Arial"/>
          </a:endParaRPr>
        </a:p>
      </dgm:t>
    </dgm:pt>
    <dgm:pt modelId="{9E3623C3-91C0-BB4C-AA72-5C7E2A95FF20}" type="parTrans" cxnId="{1764B0FE-ECED-574A-AC0C-57BDE58498E2}">
      <dgm:prSet/>
      <dgm:spPr/>
      <dgm:t>
        <a:bodyPr/>
        <a:lstStyle/>
        <a:p>
          <a:endParaRPr lang="es-ES" sz="1600">
            <a:solidFill>
              <a:schemeClr val="tx1"/>
            </a:solidFill>
            <a:latin typeface="Arial"/>
            <a:cs typeface="Arial"/>
          </a:endParaRPr>
        </a:p>
      </dgm:t>
    </dgm:pt>
    <dgm:pt modelId="{0C86B6E1-E009-A944-82C7-2B3AA75C1794}" type="sibTrans" cxnId="{1764B0FE-ECED-574A-AC0C-57BDE58498E2}">
      <dgm:prSet/>
      <dgm:spPr/>
      <dgm:t>
        <a:bodyPr/>
        <a:lstStyle/>
        <a:p>
          <a:endParaRPr lang="es-ES" sz="1600">
            <a:solidFill>
              <a:schemeClr val="tx1"/>
            </a:solidFill>
            <a:latin typeface="Arial"/>
            <a:cs typeface="Arial"/>
          </a:endParaRPr>
        </a:p>
      </dgm:t>
    </dgm:pt>
    <dgm:pt modelId="{68E353AF-C66E-5744-9550-D1CDFE8CC998}">
      <dgm:prSet phldrT="[Texto]" custT="1"/>
      <dgm:spPr/>
      <dgm:t>
        <a:bodyPr/>
        <a:lstStyle/>
        <a:p>
          <a:r>
            <a:rPr lang="es-ES" sz="1600" smtClean="0">
              <a:solidFill>
                <a:schemeClr val="tx1"/>
              </a:solidFill>
              <a:latin typeface="Arial"/>
              <a:cs typeface="Arial"/>
            </a:rPr>
            <a:t>Ejercicio de la Democracia</a:t>
          </a:r>
          <a:endParaRPr lang="es-ES" sz="1600" dirty="0">
            <a:solidFill>
              <a:schemeClr val="tx1"/>
            </a:solidFill>
            <a:latin typeface="Arial"/>
            <a:cs typeface="Arial"/>
          </a:endParaRPr>
        </a:p>
      </dgm:t>
    </dgm:pt>
    <dgm:pt modelId="{FF8F7559-02FA-6246-A1D9-504E58B66A08}" type="parTrans" cxnId="{89525270-8C69-A247-80B2-69D273C98534}">
      <dgm:prSet/>
      <dgm:spPr/>
      <dgm:t>
        <a:bodyPr/>
        <a:lstStyle/>
        <a:p>
          <a:endParaRPr lang="es-ES" sz="1600">
            <a:solidFill>
              <a:schemeClr val="tx1"/>
            </a:solidFill>
            <a:latin typeface="Arial"/>
            <a:cs typeface="Arial"/>
          </a:endParaRPr>
        </a:p>
      </dgm:t>
    </dgm:pt>
    <dgm:pt modelId="{1534B44A-6720-3946-8FE1-69E7B0118B8D}" type="sibTrans" cxnId="{89525270-8C69-A247-80B2-69D273C98534}">
      <dgm:prSet/>
      <dgm:spPr/>
      <dgm:t>
        <a:bodyPr/>
        <a:lstStyle/>
        <a:p>
          <a:endParaRPr lang="es-ES" sz="1600">
            <a:solidFill>
              <a:schemeClr val="tx1"/>
            </a:solidFill>
            <a:latin typeface="Arial"/>
            <a:cs typeface="Arial"/>
          </a:endParaRPr>
        </a:p>
      </dgm:t>
    </dgm:pt>
    <dgm:pt modelId="{E79517DD-BFF4-3F4E-892A-8F29F8D01C74}">
      <dgm:prSet phldrT="[Texto]" custT="1"/>
      <dgm:spPr/>
      <dgm:t>
        <a:bodyPr/>
        <a:lstStyle/>
        <a:p>
          <a:r>
            <a:rPr lang="es-ES" sz="1600" smtClean="0">
              <a:solidFill>
                <a:schemeClr val="tx1"/>
              </a:solidFill>
              <a:latin typeface="Arial"/>
              <a:cs typeface="Arial"/>
            </a:rPr>
            <a:t>solidaridad</a:t>
          </a:r>
          <a:endParaRPr lang="es-ES" sz="1600" dirty="0">
            <a:solidFill>
              <a:schemeClr val="tx1"/>
            </a:solidFill>
            <a:latin typeface="Arial"/>
            <a:cs typeface="Arial"/>
          </a:endParaRPr>
        </a:p>
      </dgm:t>
    </dgm:pt>
    <dgm:pt modelId="{93F63C22-58BA-554C-912D-B54F80F7479E}" type="parTrans" cxnId="{62B914F9-8442-174B-B4D9-8F3197416C81}">
      <dgm:prSet/>
      <dgm:spPr/>
      <dgm:t>
        <a:bodyPr/>
        <a:lstStyle/>
        <a:p>
          <a:endParaRPr lang="es-ES" sz="1600">
            <a:solidFill>
              <a:schemeClr val="tx1"/>
            </a:solidFill>
            <a:latin typeface="Arial"/>
            <a:cs typeface="Arial"/>
          </a:endParaRPr>
        </a:p>
      </dgm:t>
    </dgm:pt>
    <dgm:pt modelId="{1CB46D74-D381-244C-B4CC-371FCD04FB03}" type="sibTrans" cxnId="{62B914F9-8442-174B-B4D9-8F3197416C81}">
      <dgm:prSet/>
      <dgm:spPr/>
      <dgm:t>
        <a:bodyPr/>
        <a:lstStyle/>
        <a:p>
          <a:endParaRPr lang="es-ES" sz="1600">
            <a:solidFill>
              <a:schemeClr val="tx1"/>
            </a:solidFill>
            <a:latin typeface="Arial"/>
            <a:cs typeface="Arial"/>
          </a:endParaRPr>
        </a:p>
      </dgm:t>
    </dgm:pt>
    <dgm:pt modelId="{19DBE776-0314-3F47-A290-DD048D32D6D3}">
      <dgm:prSet phldrT="[Texto]" custT="1"/>
      <dgm:spPr/>
      <dgm:t>
        <a:bodyPr/>
        <a:lstStyle/>
        <a:p>
          <a:r>
            <a:rPr lang="es-ES" sz="1600" smtClean="0">
              <a:solidFill>
                <a:schemeClr val="tx1"/>
              </a:solidFill>
              <a:latin typeface="Arial"/>
              <a:cs typeface="Arial"/>
            </a:rPr>
            <a:t>Reducir vulnerabilidades</a:t>
          </a:r>
          <a:endParaRPr lang="es-ES" sz="1600" dirty="0">
            <a:solidFill>
              <a:schemeClr val="tx1"/>
            </a:solidFill>
            <a:latin typeface="Arial"/>
            <a:cs typeface="Arial"/>
          </a:endParaRPr>
        </a:p>
      </dgm:t>
    </dgm:pt>
    <dgm:pt modelId="{A9251F5D-067E-5B48-BC92-B400E6EFC71B}" type="parTrans" cxnId="{6AE0E036-4B1B-734C-A96E-792F279F84FF}">
      <dgm:prSet/>
      <dgm:spPr/>
      <dgm:t>
        <a:bodyPr/>
        <a:lstStyle/>
        <a:p>
          <a:endParaRPr lang="es-ES" sz="1600">
            <a:solidFill>
              <a:schemeClr val="tx1"/>
            </a:solidFill>
            <a:latin typeface="Arial"/>
            <a:cs typeface="Arial"/>
          </a:endParaRPr>
        </a:p>
      </dgm:t>
    </dgm:pt>
    <dgm:pt modelId="{62141564-2425-8049-8148-029482EBE16D}" type="sibTrans" cxnId="{6AE0E036-4B1B-734C-A96E-792F279F84FF}">
      <dgm:prSet/>
      <dgm:spPr/>
      <dgm:t>
        <a:bodyPr/>
        <a:lstStyle/>
        <a:p>
          <a:endParaRPr lang="es-ES" sz="1600">
            <a:solidFill>
              <a:schemeClr val="tx1"/>
            </a:solidFill>
            <a:latin typeface="Arial"/>
            <a:cs typeface="Arial"/>
          </a:endParaRPr>
        </a:p>
      </dgm:t>
    </dgm:pt>
    <dgm:pt modelId="{E9F364B7-0E7F-7B43-B59A-63F1E7938BE5}">
      <dgm:prSet phldrT="[Texto]" custT="1"/>
      <dgm:spPr/>
      <dgm:t>
        <a:bodyPr/>
        <a:lstStyle/>
        <a:p>
          <a:r>
            <a:rPr lang="es-ES" sz="1600" smtClean="0">
              <a:solidFill>
                <a:schemeClr val="tx1"/>
              </a:solidFill>
              <a:latin typeface="Arial"/>
              <a:cs typeface="Arial"/>
            </a:rPr>
            <a:t>Libertades</a:t>
          </a:r>
          <a:endParaRPr lang="es-ES" sz="1600" dirty="0">
            <a:solidFill>
              <a:schemeClr val="tx1"/>
            </a:solidFill>
            <a:latin typeface="Arial"/>
            <a:cs typeface="Arial"/>
          </a:endParaRPr>
        </a:p>
      </dgm:t>
    </dgm:pt>
    <dgm:pt modelId="{9D8E824F-B5E6-4A4B-A005-6A1EE2BB95FC}" type="sibTrans" cxnId="{0267D46E-60A3-FE49-9B9C-2A9514E8B951}">
      <dgm:prSet/>
      <dgm:spPr/>
      <dgm:t>
        <a:bodyPr/>
        <a:lstStyle/>
        <a:p>
          <a:endParaRPr lang="es-ES" sz="1600">
            <a:solidFill>
              <a:schemeClr val="tx1"/>
            </a:solidFill>
            <a:latin typeface="Arial"/>
            <a:cs typeface="Arial"/>
          </a:endParaRPr>
        </a:p>
      </dgm:t>
    </dgm:pt>
    <dgm:pt modelId="{F76B78A2-C577-724C-8AED-4E1728FE25BB}" type="parTrans" cxnId="{0267D46E-60A3-FE49-9B9C-2A9514E8B951}">
      <dgm:prSet/>
      <dgm:spPr/>
      <dgm:t>
        <a:bodyPr/>
        <a:lstStyle/>
        <a:p>
          <a:endParaRPr lang="es-ES" sz="1600">
            <a:solidFill>
              <a:schemeClr val="tx1"/>
            </a:solidFill>
            <a:latin typeface="Arial"/>
            <a:cs typeface="Arial"/>
          </a:endParaRPr>
        </a:p>
      </dgm:t>
    </dgm:pt>
    <dgm:pt modelId="{45982BFE-918A-D947-AEFC-980413FD1086}">
      <dgm:prSet phldrT="[Texto]" custT="1"/>
      <dgm:spPr/>
      <dgm:t>
        <a:bodyPr/>
        <a:lstStyle/>
        <a:p>
          <a:r>
            <a:rPr lang="es-ES" sz="1600" smtClean="0">
              <a:solidFill>
                <a:schemeClr val="tx1"/>
              </a:solidFill>
              <a:latin typeface="Arial"/>
              <a:cs typeface="Arial"/>
            </a:rPr>
            <a:t>Derechos</a:t>
          </a:r>
        </a:p>
        <a:p>
          <a:r>
            <a:rPr lang="es-ES" sz="1600" smtClean="0">
              <a:solidFill>
                <a:schemeClr val="tx1"/>
              </a:solidFill>
              <a:latin typeface="Arial"/>
              <a:cs typeface="Arial"/>
            </a:rPr>
            <a:t>Humanos</a:t>
          </a:r>
          <a:endParaRPr lang="es-ES" sz="1600" dirty="0">
            <a:solidFill>
              <a:schemeClr val="tx1"/>
            </a:solidFill>
            <a:latin typeface="Arial"/>
            <a:cs typeface="Arial"/>
          </a:endParaRPr>
        </a:p>
      </dgm:t>
    </dgm:pt>
    <dgm:pt modelId="{40B825AE-A92A-5647-A78D-8D4C0E9B8D97}" type="sibTrans" cxnId="{27721A25-7AAD-134C-80BC-C17D61240306}">
      <dgm:prSet/>
      <dgm:spPr/>
      <dgm:t>
        <a:bodyPr/>
        <a:lstStyle/>
        <a:p>
          <a:endParaRPr lang="es-ES" sz="1600">
            <a:solidFill>
              <a:schemeClr val="tx1"/>
            </a:solidFill>
            <a:latin typeface="Arial"/>
            <a:cs typeface="Arial"/>
          </a:endParaRPr>
        </a:p>
      </dgm:t>
    </dgm:pt>
    <dgm:pt modelId="{56736392-656C-E843-A829-3B00702094C8}" type="parTrans" cxnId="{27721A25-7AAD-134C-80BC-C17D61240306}">
      <dgm:prSet/>
      <dgm:spPr/>
      <dgm:t>
        <a:bodyPr/>
        <a:lstStyle/>
        <a:p>
          <a:endParaRPr lang="es-ES" sz="1600">
            <a:solidFill>
              <a:schemeClr val="tx1"/>
            </a:solidFill>
            <a:latin typeface="Arial"/>
            <a:cs typeface="Arial"/>
          </a:endParaRPr>
        </a:p>
      </dgm:t>
    </dgm:pt>
    <dgm:pt modelId="{4E511747-AD2A-8F48-8139-EEDE4BE4CB4F}" type="asst">
      <dgm:prSet phldrT="[Texto]" custT="1"/>
      <dgm:spPr/>
      <dgm:t>
        <a:bodyPr/>
        <a:lstStyle/>
        <a:p>
          <a:r>
            <a:rPr lang="es-ES" sz="1600" dirty="0" smtClean="0">
              <a:solidFill>
                <a:schemeClr val="tx1"/>
              </a:solidFill>
              <a:latin typeface="Arial"/>
              <a:cs typeface="Arial"/>
            </a:rPr>
            <a:t>GARANTIZAR Y PROTEJER</a:t>
          </a:r>
          <a:endParaRPr lang="es-ES" sz="1600" dirty="0">
            <a:solidFill>
              <a:schemeClr val="tx1"/>
            </a:solidFill>
            <a:latin typeface="Arial"/>
            <a:cs typeface="Arial"/>
          </a:endParaRPr>
        </a:p>
      </dgm:t>
    </dgm:pt>
    <dgm:pt modelId="{5DC8AC2F-5A42-FA41-91D5-00C05C3AC789}" type="sibTrans" cxnId="{BE95BE82-2A76-3A46-9D54-861C9817DD53}">
      <dgm:prSet/>
      <dgm:spPr/>
      <dgm:t>
        <a:bodyPr/>
        <a:lstStyle/>
        <a:p>
          <a:endParaRPr lang="es-ES" sz="1600">
            <a:solidFill>
              <a:schemeClr val="tx1"/>
            </a:solidFill>
            <a:latin typeface="Arial"/>
            <a:cs typeface="Arial"/>
          </a:endParaRPr>
        </a:p>
      </dgm:t>
    </dgm:pt>
    <dgm:pt modelId="{D3EA77A5-FE8A-CF4B-8061-3E57C8AA0717}" type="parTrans" cxnId="{BE95BE82-2A76-3A46-9D54-861C9817DD53}">
      <dgm:prSet/>
      <dgm:spPr/>
      <dgm:t>
        <a:bodyPr/>
        <a:lstStyle/>
        <a:p>
          <a:endParaRPr lang="es-ES" sz="1600">
            <a:solidFill>
              <a:schemeClr val="tx1"/>
            </a:solidFill>
            <a:latin typeface="Arial"/>
            <a:cs typeface="Arial"/>
          </a:endParaRPr>
        </a:p>
      </dgm:t>
    </dgm:pt>
    <dgm:pt modelId="{6C877367-4B2A-034F-A849-B0FBB7226234}">
      <dgm:prSet phldrT="[Texto]" custT="1"/>
      <dgm:spPr/>
      <dgm:t>
        <a:bodyPr/>
        <a:lstStyle/>
        <a:p>
          <a:r>
            <a:rPr lang="es-ES" sz="1600" smtClean="0">
              <a:solidFill>
                <a:schemeClr val="tx1"/>
              </a:solidFill>
              <a:latin typeface="Arial"/>
              <a:cs typeface="Arial"/>
            </a:rPr>
            <a:t>Prevención ante riesgos y amenazas</a:t>
          </a:r>
          <a:endParaRPr lang="es-ES" sz="1600" dirty="0">
            <a:solidFill>
              <a:schemeClr val="tx1"/>
            </a:solidFill>
            <a:latin typeface="Arial"/>
            <a:cs typeface="Arial"/>
          </a:endParaRPr>
        </a:p>
      </dgm:t>
    </dgm:pt>
    <dgm:pt modelId="{FAAAA11F-3DF6-0445-82F6-3F484715D53D}" type="sibTrans" cxnId="{6E346041-B11F-B94F-A02C-8DFF613B1115}">
      <dgm:prSet/>
      <dgm:spPr/>
      <dgm:t>
        <a:bodyPr/>
        <a:lstStyle/>
        <a:p>
          <a:endParaRPr lang="es-ES" sz="1600">
            <a:solidFill>
              <a:schemeClr val="tx1"/>
            </a:solidFill>
            <a:latin typeface="Arial"/>
            <a:cs typeface="Arial"/>
          </a:endParaRPr>
        </a:p>
      </dgm:t>
    </dgm:pt>
    <dgm:pt modelId="{5E6D4E8C-67A2-E346-8911-2F8897F42E1B}" type="parTrans" cxnId="{6E346041-B11F-B94F-A02C-8DFF613B1115}">
      <dgm:prSet/>
      <dgm:spPr/>
      <dgm:t>
        <a:bodyPr/>
        <a:lstStyle/>
        <a:p>
          <a:endParaRPr lang="es-ES" sz="1600">
            <a:solidFill>
              <a:schemeClr val="tx1"/>
            </a:solidFill>
            <a:latin typeface="Arial"/>
            <a:cs typeface="Arial"/>
          </a:endParaRPr>
        </a:p>
      </dgm:t>
    </dgm:pt>
    <dgm:pt modelId="{CF3AE4F5-AB26-2940-945B-DA6943417154}" type="pres">
      <dgm:prSet presAssocID="{A0568368-F014-1449-B530-81D7A987BCC4}" presName="Name0" presStyleCnt="0">
        <dgm:presLayoutVars>
          <dgm:chPref val="1"/>
          <dgm:dir/>
          <dgm:animOne val="branch"/>
          <dgm:animLvl val="lvl"/>
          <dgm:resizeHandles val="exact"/>
        </dgm:presLayoutVars>
      </dgm:prSet>
      <dgm:spPr/>
      <dgm:t>
        <a:bodyPr/>
        <a:lstStyle/>
        <a:p>
          <a:endParaRPr lang="es-ES"/>
        </a:p>
      </dgm:t>
    </dgm:pt>
    <dgm:pt modelId="{AFA231A0-3E23-4645-A7CC-A659CB7B08D9}" type="pres">
      <dgm:prSet presAssocID="{4E511747-AD2A-8F48-8139-EEDE4BE4CB4F}" presName="root1" presStyleCnt="0"/>
      <dgm:spPr/>
      <dgm:t>
        <a:bodyPr/>
        <a:lstStyle/>
        <a:p>
          <a:endParaRPr lang="es-ES"/>
        </a:p>
      </dgm:t>
    </dgm:pt>
    <dgm:pt modelId="{02825C9B-D5DD-4E48-BC3E-076B276FBD87}" type="pres">
      <dgm:prSet presAssocID="{4E511747-AD2A-8F48-8139-EEDE4BE4CB4F}" presName="LevelOneTextNode" presStyleLbl="node0" presStyleIdx="0" presStyleCnt="1" custAng="5400000" custScaleX="132433" custScaleY="67527" custLinFactX="-100000" custLinFactNeighborX="-110062" custLinFactNeighborY="-15572">
        <dgm:presLayoutVars>
          <dgm:chPref val="3"/>
        </dgm:presLayoutVars>
      </dgm:prSet>
      <dgm:spPr/>
      <dgm:t>
        <a:bodyPr/>
        <a:lstStyle/>
        <a:p>
          <a:endParaRPr lang="es-ES"/>
        </a:p>
      </dgm:t>
    </dgm:pt>
    <dgm:pt modelId="{2F0D1B2A-84E1-FC4F-BF3B-810D06D7C58C}" type="pres">
      <dgm:prSet presAssocID="{4E511747-AD2A-8F48-8139-EEDE4BE4CB4F}" presName="level2hierChild" presStyleCnt="0"/>
      <dgm:spPr/>
      <dgm:t>
        <a:bodyPr/>
        <a:lstStyle/>
        <a:p>
          <a:endParaRPr lang="es-ES"/>
        </a:p>
      </dgm:t>
    </dgm:pt>
    <dgm:pt modelId="{1C2CB173-FD30-4645-8C41-42F061E2F6CE}" type="pres">
      <dgm:prSet presAssocID="{56736392-656C-E843-A829-3B00702094C8}" presName="conn2-1" presStyleLbl="parChTrans1D2" presStyleIdx="0" presStyleCnt="8"/>
      <dgm:spPr/>
      <dgm:t>
        <a:bodyPr/>
        <a:lstStyle/>
        <a:p>
          <a:endParaRPr lang="es-ES"/>
        </a:p>
      </dgm:t>
    </dgm:pt>
    <dgm:pt modelId="{AB7AF0E7-6CEE-6F4F-B8C9-C61BB8D91C3A}" type="pres">
      <dgm:prSet presAssocID="{56736392-656C-E843-A829-3B00702094C8}" presName="connTx" presStyleLbl="parChTrans1D2" presStyleIdx="0" presStyleCnt="8"/>
      <dgm:spPr/>
      <dgm:t>
        <a:bodyPr/>
        <a:lstStyle/>
        <a:p>
          <a:endParaRPr lang="es-ES"/>
        </a:p>
      </dgm:t>
    </dgm:pt>
    <dgm:pt modelId="{5EA39498-50D2-EF44-8BAE-5186E87984C2}" type="pres">
      <dgm:prSet presAssocID="{45982BFE-918A-D947-AEFC-980413FD1086}" presName="root2" presStyleCnt="0"/>
      <dgm:spPr/>
      <dgm:t>
        <a:bodyPr/>
        <a:lstStyle/>
        <a:p>
          <a:endParaRPr lang="es-ES"/>
        </a:p>
      </dgm:t>
    </dgm:pt>
    <dgm:pt modelId="{C2512C52-A232-8744-B13D-2EF10D47273B}" type="pres">
      <dgm:prSet presAssocID="{45982BFE-918A-D947-AEFC-980413FD1086}" presName="LevelTwoTextNode" presStyleLbl="node2" presStyleIdx="0" presStyleCnt="8" custScaleX="156788" custLinFactNeighborX="61419" custLinFactNeighborY="-13096">
        <dgm:presLayoutVars>
          <dgm:chPref val="3"/>
        </dgm:presLayoutVars>
      </dgm:prSet>
      <dgm:spPr/>
      <dgm:t>
        <a:bodyPr/>
        <a:lstStyle/>
        <a:p>
          <a:endParaRPr lang="es-ES"/>
        </a:p>
      </dgm:t>
    </dgm:pt>
    <dgm:pt modelId="{2096694C-20CE-3B4C-BD7A-7B7AF3FB9BC1}" type="pres">
      <dgm:prSet presAssocID="{45982BFE-918A-D947-AEFC-980413FD1086}" presName="level3hierChild" presStyleCnt="0"/>
      <dgm:spPr/>
      <dgm:t>
        <a:bodyPr/>
        <a:lstStyle/>
        <a:p>
          <a:endParaRPr lang="es-ES"/>
        </a:p>
      </dgm:t>
    </dgm:pt>
    <dgm:pt modelId="{AA75DE70-13F1-B84E-9BB6-05DEACBD98D9}" type="pres">
      <dgm:prSet presAssocID="{F76B78A2-C577-724C-8AED-4E1728FE25BB}" presName="conn2-1" presStyleLbl="parChTrans1D2" presStyleIdx="1" presStyleCnt="8"/>
      <dgm:spPr/>
      <dgm:t>
        <a:bodyPr/>
        <a:lstStyle/>
        <a:p>
          <a:endParaRPr lang="es-ES"/>
        </a:p>
      </dgm:t>
    </dgm:pt>
    <dgm:pt modelId="{5529AD4D-158B-3044-ABA2-3903ECB086FA}" type="pres">
      <dgm:prSet presAssocID="{F76B78A2-C577-724C-8AED-4E1728FE25BB}" presName="connTx" presStyleLbl="parChTrans1D2" presStyleIdx="1" presStyleCnt="8"/>
      <dgm:spPr/>
      <dgm:t>
        <a:bodyPr/>
        <a:lstStyle/>
        <a:p>
          <a:endParaRPr lang="es-ES"/>
        </a:p>
      </dgm:t>
    </dgm:pt>
    <dgm:pt modelId="{5AA886BE-C306-9E4E-AC3E-DA23D42EA352}" type="pres">
      <dgm:prSet presAssocID="{E9F364B7-0E7F-7B43-B59A-63F1E7938BE5}" presName="root2" presStyleCnt="0"/>
      <dgm:spPr/>
      <dgm:t>
        <a:bodyPr/>
        <a:lstStyle/>
        <a:p>
          <a:endParaRPr lang="es-ES"/>
        </a:p>
      </dgm:t>
    </dgm:pt>
    <dgm:pt modelId="{5CD64B3A-5FE5-BA47-9F93-870B184B2459}" type="pres">
      <dgm:prSet presAssocID="{E9F364B7-0E7F-7B43-B59A-63F1E7938BE5}" presName="LevelTwoTextNode" presStyleLbl="node2" presStyleIdx="1" presStyleCnt="8" custScaleX="156788" custLinFactNeighborX="61699" custLinFactNeighborY="-9871">
        <dgm:presLayoutVars>
          <dgm:chPref val="3"/>
        </dgm:presLayoutVars>
      </dgm:prSet>
      <dgm:spPr/>
      <dgm:t>
        <a:bodyPr/>
        <a:lstStyle/>
        <a:p>
          <a:endParaRPr lang="es-ES"/>
        </a:p>
      </dgm:t>
    </dgm:pt>
    <dgm:pt modelId="{5E3B7DC5-EF45-3E42-B281-165FE473A0D6}" type="pres">
      <dgm:prSet presAssocID="{E9F364B7-0E7F-7B43-B59A-63F1E7938BE5}" presName="level3hierChild" presStyleCnt="0"/>
      <dgm:spPr/>
      <dgm:t>
        <a:bodyPr/>
        <a:lstStyle/>
        <a:p>
          <a:endParaRPr lang="es-ES"/>
        </a:p>
      </dgm:t>
    </dgm:pt>
    <dgm:pt modelId="{1EA569AA-8303-FE44-B811-BBA4737BE3C5}" type="pres">
      <dgm:prSet presAssocID="{0E717023-65F0-E549-943B-EDF6236B800B}" presName="conn2-1" presStyleLbl="parChTrans1D2" presStyleIdx="2" presStyleCnt="8"/>
      <dgm:spPr/>
      <dgm:t>
        <a:bodyPr/>
        <a:lstStyle/>
        <a:p>
          <a:endParaRPr lang="es-ES"/>
        </a:p>
      </dgm:t>
    </dgm:pt>
    <dgm:pt modelId="{F0271DB3-E1D1-8F42-B1C2-7666F73B23B7}" type="pres">
      <dgm:prSet presAssocID="{0E717023-65F0-E549-943B-EDF6236B800B}" presName="connTx" presStyleLbl="parChTrans1D2" presStyleIdx="2" presStyleCnt="8"/>
      <dgm:spPr/>
      <dgm:t>
        <a:bodyPr/>
        <a:lstStyle/>
        <a:p>
          <a:endParaRPr lang="es-ES"/>
        </a:p>
      </dgm:t>
    </dgm:pt>
    <dgm:pt modelId="{26630EC5-6A16-AD44-8909-DA7F9FFA6A91}" type="pres">
      <dgm:prSet presAssocID="{266D9716-B641-1544-8027-099E4DD49E61}" presName="root2" presStyleCnt="0"/>
      <dgm:spPr/>
      <dgm:t>
        <a:bodyPr/>
        <a:lstStyle/>
        <a:p>
          <a:endParaRPr lang="es-ES"/>
        </a:p>
      </dgm:t>
    </dgm:pt>
    <dgm:pt modelId="{9D1BE23E-73B8-8440-97C7-15C6698EA39A}" type="pres">
      <dgm:prSet presAssocID="{266D9716-B641-1544-8027-099E4DD49E61}" presName="LevelTwoTextNode" presStyleLbl="node2" presStyleIdx="2" presStyleCnt="8" custScaleX="156788" custLinFactNeighborX="61699" custLinFactNeighborY="-21777">
        <dgm:presLayoutVars>
          <dgm:chPref val="3"/>
        </dgm:presLayoutVars>
      </dgm:prSet>
      <dgm:spPr/>
      <dgm:t>
        <a:bodyPr/>
        <a:lstStyle/>
        <a:p>
          <a:endParaRPr lang="es-ES"/>
        </a:p>
      </dgm:t>
    </dgm:pt>
    <dgm:pt modelId="{073EC4A8-B02E-E146-82A0-1E42D5D68F2E}" type="pres">
      <dgm:prSet presAssocID="{266D9716-B641-1544-8027-099E4DD49E61}" presName="level3hierChild" presStyleCnt="0"/>
      <dgm:spPr/>
      <dgm:t>
        <a:bodyPr/>
        <a:lstStyle/>
        <a:p>
          <a:endParaRPr lang="es-ES"/>
        </a:p>
      </dgm:t>
    </dgm:pt>
    <dgm:pt modelId="{5A46674A-CCB0-6448-B5DB-62AC45001135}" type="pres">
      <dgm:prSet presAssocID="{9E3623C3-91C0-BB4C-AA72-5C7E2A95FF20}" presName="conn2-1" presStyleLbl="parChTrans1D2" presStyleIdx="3" presStyleCnt="8"/>
      <dgm:spPr/>
      <dgm:t>
        <a:bodyPr/>
        <a:lstStyle/>
        <a:p>
          <a:endParaRPr lang="es-ES"/>
        </a:p>
      </dgm:t>
    </dgm:pt>
    <dgm:pt modelId="{40BA4431-AF10-B746-A577-05D781E1FC8C}" type="pres">
      <dgm:prSet presAssocID="{9E3623C3-91C0-BB4C-AA72-5C7E2A95FF20}" presName="connTx" presStyleLbl="parChTrans1D2" presStyleIdx="3" presStyleCnt="8"/>
      <dgm:spPr/>
      <dgm:t>
        <a:bodyPr/>
        <a:lstStyle/>
        <a:p>
          <a:endParaRPr lang="es-ES"/>
        </a:p>
      </dgm:t>
    </dgm:pt>
    <dgm:pt modelId="{D061F99A-65DD-DE40-96C1-72A5426753A6}" type="pres">
      <dgm:prSet presAssocID="{2B612972-3AED-EE41-BFA7-92D8F668F14E}" presName="root2" presStyleCnt="0"/>
      <dgm:spPr/>
      <dgm:t>
        <a:bodyPr/>
        <a:lstStyle/>
        <a:p>
          <a:endParaRPr lang="es-ES"/>
        </a:p>
      </dgm:t>
    </dgm:pt>
    <dgm:pt modelId="{C2B3005E-B520-8A4A-81B0-7ACD3C8E43B0}" type="pres">
      <dgm:prSet presAssocID="{2B612972-3AED-EE41-BFA7-92D8F668F14E}" presName="LevelTwoTextNode" presStyleLbl="node2" presStyleIdx="3" presStyleCnt="8" custScaleX="156788" custLinFactNeighborX="61699" custLinFactNeighborY="-31129">
        <dgm:presLayoutVars>
          <dgm:chPref val="3"/>
        </dgm:presLayoutVars>
      </dgm:prSet>
      <dgm:spPr/>
      <dgm:t>
        <a:bodyPr/>
        <a:lstStyle/>
        <a:p>
          <a:endParaRPr lang="es-ES"/>
        </a:p>
      </dgm:t>
    </dgm:pt>
    <dgm:pt modelId="{25182DE5-1259-B548-88C3-136971E1552E}" type="pres">
      <dgm:prSet presAssocID="{2B612972-3AED-EE41-BFA7-92D8F668F14E}" presName="level3hierChild" presStyleCnt="0"/>
      <dgm:spPr/>
      <dgm:t>
        <a:bodyPr/>
        <a:lstStyle/>
        <a:p>
          <a:endParaRPr lang="es-ES"/>
        </a:p>
      </dgm:t>
    </dgm:pt>
    <dgm:pt modelId="{8FA01C8E-782D-2948-BCF3-94DAD88A7F11}" type="pres">
      <dgm:prSet presAssocID="{FF8F7559-02FA-6246-A1D9-504E58B66A08}" presName="conn2-1" presStyleLbl="parChTrans1D2" presStyleIdx="4" presStyleCnt="8"/>
      <dgm:spPr/>
      <dgm:t>
        <a:bodyPr/>
        <a:lstStyle/>
        <a:p>
          <a:endParaRPr lang="es-ES"/>
        </a:p>
      </dgm:t>
    </dgm:pt>
    <dgm:pt modelId="{A40A1D31-EECD-6B47-904E-31866BD1D005}" type="pres">
      <dgm:prSet presAssocID="{FF8F7559-02FA-6246-A1D9-504E58B66A08}" presName="connTx" presStyleLbl="parChTrans1D2" presStyleIdx="4" presStyleCnt="8"/>
      <dgm:spPr/>
      <dgm:t>
        <a:bodyPr/>
        <a:lstStyle/>
        <a:p>
          <a:endParaRPr lang="es-ES"/>
        </a:p>
      </dgm:t>
    </dgm:pt>
    <dgm:pt modelId="{0A0FDE24-6AD1-1540-8198-2C9292CA67AF}" type="pres">
      <dgm:prSet presAssocID="{68E353AF-C66E-5744-9550-D1CDFE8CC998}" presName="root2" presStyleCnt="0"/>
      <dgm:spPr/>
      <dgm:t>
        <a:bodyPr/>
        <a:lstStyle/>
        <a:p>
          <a:endParaRPr lang="es-ES"/>
        </a:p>
      </dgm:t>
    </dgm:pt>
    <dgm:pt modelId="{3B0FC020-343B-C843-9C8A-65E3FB1E2970}" type="pres">
      <dgm:prSet presAssocID="{68E353AF-C66E-5744-9550-D1CDFE8CC998}" presName="LevelTwoTextNode" presStyleLbl="node2" presStyleIdx="4" presStyleCnt="8" custScaleX="156788" custLinFactNeighborX="61699" custLinFactNeighborY="-38318">
        <dgm:presLayoutVars>
          <dgm:chPref val="3"/>
        </dgm:presLayoutVars>
      </dgm:prSet>
      <dgm:spPr/>
      <dgm:t>
        <a:bodyPr/>
        <a:lstStyle/>
        <a:p>
          <a:endParaRPr lang="es-ES"/>
        </a:p>
      </dgm:t>
    </dgm:pt>
    <dgm:pt modelId="{1542D207-761F-9349-82A9-D4C85A030E05}" type="pres">
      <dgm:prSet presAssocID="{68E353AF-C66E-5744-9550-D1CDFE8CC998}" presName="level3hierChild" presStyleCnt="0"/>
      <dgm:spPr/>
      <dgm:t>
        <a:bodyPr/>
        <a:lstStyle/>
        <a:p>
          <a:endParaRPr lang="es-ES"/>
        </a:p>
      </dgm:t>
    </dgm:pt>
    <dgm:pt modelId="{6AADF823-27F5-944D-9256-6A5AB39276ED}" type="pres">
      <dgm:prSet presAssocID="{93F63C22-58BA-554C-912D-B54F80F7479E}" presName="conn2-1" presStyleLbl="parChTrans1D2" presStyleIdx="5" presStyleCnt="8"/>
      <dgm:spPr/>
      <dgm:t>
        <a:bodyPr/>
        <a:lstStyle/>
        <a:p>
          <a:endParaRPr lang="es-ES"/>
        </a:p>
      </dgm:t>
    </dgm:pt>
    <dgm:pt modelId="{5FF1F1CC-D898-524D-861F-22EB8718D126}" type="pres">
      <dgm:prSet presAssocID="{93F63C22-58BA-554C-912D-B54F80F7479E}" presName="connTx" presStyleLbl="parChTrans1D2" presStyleIdx="5" presStyleCnt="8"/>
      <dgm:spPr/>
      <dgm:t>
        <a:bodyPr/>
        <a:lstStyle/>
        <a:p>
          <a:endParaRPr lang="es-ES"/>
        </a:p>
      </dgm:t>
    </dgm:pt>
    <dgm:pt modelId="{6AC27247-7E14-024F-B347-35C12C0FFFCA}" type="pres">
      <dgm:prSet presAssocID="{E79517DD-BFF4-3F4E-892A-8F29F8D01C74}" presName="root2" presStyleCnt="0"/>
      <dgm:spPr/>
      <dgm:t>
        <a:bodyPr/>
        <a:lstStyle/>
        <a:p>
          <a:endParaRPr lang="es-ES"/>
        </a:p>
      </dgm:t>
    </dgm:pt>
    <dgm:pt modelId="{96606391-33CE-0E46-A2F5-754A0061365D}" type="pres">
      <dgm:prSet presAssocID="{E79517DD-BFF4-3F4E-892A-8F29F8D01C74}" presName="LevelTwoTextNode" presStyleLbl="node2" presStyleIdx="5" presStyleCnt="8" custScaleX="156593" custLinFactNeighborX="61699" custLinFactNeighborY="-42931">
        <dgm:presLayoutVars>
          <dgm:chPref val="3"/>
        </dgm:presLayoutVars>
      </dgm:prSet>
      <dgm:spPr/>
      <dgm:t>
        <a:bodyPr/>
        <a:lstStyle/>
        <a:p>
          <a:endParaRPr lang="es-ES"/>
        </a:p>
      </dgm:t>
    </dgm:pt>
    <dgm:pt modelId="{DBC3E50B-0260-B940-B040-32AFCC78E64F}" type="pres">
      <dgm:prSet presAssocID="{E79517DD-BFF4-3F4E-892A-8F29F8D01C74}" presName="level3hierChild" presStyleCnt="0"/>
      <dgm:spPr/>
      <dgm:t>
        <a:bodyPr/>
        <a:lstStyle/>
        <a:p>
          <a:endParaRPr lang="es-ES"/>
        </a:p>
      </dgm:t>
    </dgm:pt>
    <dgm:pt modelId="{94F35624-34A8-C643-A713-BC68DADB191B}" type="pres">
      <dgm:prSet presAssocID="{A9251F5D-067E-5B48-BC92-B400E6EFC71B}" presName="conn2-1" presStyleLbl="parChTrans1D2" presStyleIdx="6" presStyleCnt="8"/>
      <dgm:spPr/>
      <dgm:t>
        <a:bodyPr/>
        <a:lstStyle/>
        <a:p>
          <a:endParaRPr lang="es-ES"/>
        </a:p>
      </dgm:t>
    </dgm:pt>
    <dgm:pt modelId="{8B528B0E-DC48-1946-A4BF-AA63E3CDE9CF}" type="pres">
      <dgm:prSet presAssocID="{A9251F5D-067E-5B48-BC92-B400E6EFC71B}" presName="connTx" presStyleLbl="parChTrans1D2" presStyleIdx="6" presStyleCnt="8"/>
      <dgm:spPr/>
      <dgm:t>
        <a:bodyPr/>
        <a:lstStyle/>
        <a:p>
          <a:endParaRPr lang="es-ES"/>
        </a:p>
      </dgm:t>
    </dgm:pt>
    <dgm:pt modelId="{EFA72558-9392-E34D-A1A2-7D0ADC31DBA2}" type="pres">
      <dgm:prSet presAssocID="{19DBE776-0314-3F47-A290-DD048D32D6D3}" presName="root2" presStyleCnt="0"/>
      <dgm:spPr/>
      <dgm:t>
        <a:bodyPr/>
        <a:lstStyle/>
        <a:p>
          <a:endParaRPr lang="es-ES"/>
        </a:p>
      </dgm:t>
    </dgm:pt>
    <dgm:pt modelId="{AB4602A5-9045-024A-880E-0F646BCA624A}" type="pres">
      <dgm:prSet presAssocID="{19DBE776-0314-3F47-A290-DD048D32D6D3}" presName="LevelTwoTextNode" presStyleLbl="node2" presStyleIdx="6" presStyleCnt="8" custScaleX="156352" custLinFactNeighborX="61940" custLinFactNeighborY="-47366">
        <dgm:presLayoutVars>
          <dgm:chPref val="3"/>
        </dgm:presLayoutVars>
      </dgm:prSet>
      <dgm:spPr/>
      <dgm:t>
        <a:bodyPr/>
        <a:lstStyle/>
        <a:p>
          <a:endParaRPr lang="es-ES"/>
        </a:p>
      </dgm:t>
    </dgm:pt>
    <dgm:pt modelId="{B3C13672-2A2B-5F4E-95C2-C9C7A06EF9D1}" type="pres">
      <dgm:prSet presAssocID="{19DBE776-0314-3F47-A290-DD048D32D6D3}" presName="level3hierChild" presStyleCnt="0"/>
      <dgm:spPr/>
      <dgm:t>
        <a:bodyPr/>
        <a:lstStyle/>
        <a:p>
          <a:endParaRPr lang="es-ES"/>
        </a:p>
      </dgm:t>
    </dgm:pt>
    <dgm:pt modelId="{0B9EF732-C19F-484E-85A1-B801E37D9BCE}" type="pres">
      <dgm:prSet presAssocID="{5E6D4E8C-67A2-E346-8911-2F8897F42E1B}" presName="conn2-1" presStyleLbl="parChTrans1D2" presStyleIdx="7" presStyleCnt="8"/>
      <dgm:spPr/>
      <dgm:t>
        <a:bodyPr/>
        <a:lstStyle/>
        <a:p>
          <a:endParaRPr lang="es-ES"/>
        </a:p>
      </dgm:t>
    </dgm:pt>
    <dgm:pt modelId="{130206BD-A07E-DA48-B6B1-9B07DB8AE396}" type="pres">
      <dgm:prSet presAssocID="{5E6D4E8C-67A2-E346-8911-2F8897F42E1B}" presName="connTx" presStyleLbl="parChTrans1D2" presStyleIdx="7" presStyleCnt="8"/>
      <dgm:spPr/>
      <dgm:t>
        <a:bodyPr/>
        <a:lstStyle/>
        <a:p>
          <a:endParaRPr lang="es-ES"/>
        </a:p>
      </dgm:t>
    </dgm:pt>
    <dgm:pt modelId="{1B11C8F6-BEB4-064A-B738-E9A6DE2A24C1}" type="pres">
      <dgm:prSet presAssocID="{6C877367-4B2A-034F-A849-B0FBB7226234}" presName="root2" presStyleCnt="0"/>
      <dgm:spPr/>
      <dgm:t>
        <a:bodyPr/>
        <a:lstStyle/>
        <a:p>
          <a:endParaRPr lang="es-ES"/>
        </a:p>
      </dgm:t>
    </dgm:pt>
    <dgm:pt modelId="{ACCA6998-9C4F-5B43-9F8C-9A04106B832E}" type="pres">
      <dgm:prSet presAssocID="{6C877367-4B2A-034F-A849-B0FBB7226234}" presName="LevelTwoTextNode" presStyleLbl="node2" presStyleIdx="7" presStyleCnt="8" custScaleX="156476" custLinFactNeighborX="61660" custLinFactNeighborY="-56043">
        <dgm:presLayoutVars>
          <dgm:chPref val="3"/>
        </dgm:presLayoutVars>
      </dgm:prSet>
      <dgm:spPr/>
      <dgm:t>
        <a:bodyPr/>
        <a:lstStyle/>
        <a:p>
          <a:endParaRPr lang="es-ES"/>
        </a:p>
      </dgm:t>
    </dgm:pt>
    <dgm:pt modelId="{EF871A87-289B-E74E-B5A7-C7EC69182B21}" type="pres">
      <dgm:prSet presAssocID="{6C877367-4B2A-034F-A849-B0FBB7226234}" presName="level3hierChild" presStyleCnt="0"/>
      <dgm:spPr/>
      <dgm:t>
        <a:bodyPr/>
        <a:lstStyle/>
        <a:p>
          <a:endParaRPr lang="es-ES"/>
        </a:p>
      </dgm:t>
    </dgm:pt>
  </dgm:ptLst>
  <dgm:cxnLst>
    <dgm:cxn modelId="{0BB02CB9-247A-DC40-A758-C1721F09FBC3}" srcId="{4E511747-AD2A-8F48-8139-EEDE4BE4CB4F}" destId="{266D9716-B641-1544-8027-099E4DD49E61}" srcOrd="2" destOrd="0" parTransId="{0E717023-65F0-E549-943B-EDF6236B800B}" sibTransId="{A437EBE6-9F04-3846-A4ED-0C65F9BA0F29}"/>
    <dgm:cxn modelId="{0267D46E-60A3-FE49-9B9C-2A9514E8B951}" srcId="{4E511747-AD2A-8F48-8139-EEDE4BE4CB4F}" destId="{E9F364B7-0E7F-7B43-B59A-63F1E7938BE5}" srcOrd="1" destOrd="0" parTransId="{F76B78A2-C577-724C-8AED-4E1728FE25BB}" sibTransId="{9D8E824F-B5E6-4A4B-A005-6A1EE2BB95FC}"/>
    <dgm:cxn modelId="{063F0A78-7D1B-45AA-A01C-3A7CFF3A2D73}" type="presOf" srcId="{68E353AF-C66E-5744-9550-D1CDFE8CC998}" destId="{3B0FC020-343B-C843-9C8A-65E3FB1E2970}" srcOrd="0" destOrd="0" presId="urn:microsoft.com/office/officeart/2008/layout/HorizontalMultiLevelHierarchy"/>
    <dgm:cxn modelId="{426EC804-DAF3-4A12-84FE-BACB79AC8454}" type="presOf" srcId="{9E3623C3-91C0-BB4C-AA72-5C7E2A95FF20}" destId="{5A46674A-CCB0-6448-B5DB-62AC45001135}" srcOrd="0" destOrd="0" presId="urn:microsoft.com/office/officeart/2008/layout/HorizontalMultiLevelHierarchy"/>
    <dgm:cxn modelId="{8257759F-8607-48EF-8E73-2089719FC071}" type="presOf" srcId="{5E6D4E8C-67A2-E346-8911-2F8897F42E1B}" destId="{0B9EF732-C19F-484E-85A1-B801E37D9BCE}" srcOrd="0" destOrd="0" presId="urn:microsoft.com/office/officeart/2008/layout/HorizontalMultiLevelHierarchy"/>
    <dgm:cxn modelId="{181E4975-2114-4459-AAEE-C7B60B384C10}" type="presOf" srcId="{E9F364B7-0E7F-7B43-B59A-63F1E7938BE5}" destId="{5CD64B3A-5FE5-BA47-9F93-870B184B2459}" srcOrd="0" destOrd="0" presId="urn:microsoft.com/office/officeart/2008/layout/HorizontalMultiLevelHierarchy"/>
    <dgm:cxn modelId="{12474A20-B7E7-41FA-8869-A7A3244035C9}" type="presOf" srcId="{E79517DD-BFF4-3F4E-892A-8F29F8D01C74}" destId="{96606391-33CE-0E46-A2F5-754A0061365D}" srcOrd="0" destOrd="0" presId="urn:microsoft.com/office/officeart/2008/layout/HorizontalMultiLevelHierarchy"/>
    <dgm:cxn modelId="{93083C29-BB23-4CF5-B5EC-935077D52D87}" type="presOf" srcId="{9E3623C3-91C0-BB4C-AA72-5C7E2A95FF20}" destId="{40BA4431-AF10-B746-A577-05D781E1FC8C}" srcOrd="1" destOrd="0" presId="urn:microsoft.com/office/officeart/2008/layout/HorizontalMultiLevelHierarchy"/>
    <dgm:cxn modelId="{2F51F028-1E02-44F5-8379-B99CFD31B345}" type="presOf" srcId="{2B612972-3AED-EE41-BFA7-92D8F668F14E}" destId="{C2B3005E-B520-8A4A-81B0-7ACD3C8E43B0}" srcOrd="0" destOrd="0" presId="urn:microsoft.com/office/officeart/2008/layout/HorizontalMultiLevelHierarchy"/>
    <dgm:cxn modelId="{3F25E88E-E097-49A3-869B-496858F381B1}" type="presOf" srcId="{45982BFE-918A-D947-AEFC-980413FD1086}" destId="{C2512C52-A232-8744-B13D-2EF10D47273B}" srcOrd="0" destOrd="0" presId="urn:microsoft.com/office/officeart/2008/layout/HorizontalMultiLevelHierarchy"/>
    <dgm:cxn modelId="{262C233C-AD1E-41CC-AA7E-724DBA9ED29C}" type="presOf" srcId="{56736392-656C-E843-A829-3B00702094C8}" destId="{1C2CB173-FD30-4645-8C41-42F061E2F6CE}" srcOrd="0" destOrd="0" presId="urn:microsoft.com/office/officeart/2008/layout/HorizontalMultiLevelHierarchy"/>
    <dgm:cxn modelId="{CA97F8A4-63E6-4FCC-A4D4-8728BAB7EE13}" type="presOf" srcId="{FF8F7559-02FA-6246-A1D9-504E58B66A08}" destId="{A40A1D31-EECD-6B47-904E-31866BD1D005}" srcOrd="1" destOrd="0" presId="urn:microsoft.com/office/officeart/2008/layout/HorizontalMultiLevelHierarchy"/>
    <dgm:cxn modelId="{BE95BE82-2A76-3A46-9D54-861C9817DD53}" srcId="{A0568368-F014-1449-B530-81D7A987BCC4}" destId="{4E511747-AD2A-8F48-8139-EEDE4BE4CB4F}" srcOrd="0" destOrd="0" parTransId="{D3EA77A5-FE8A-CF4B-8061-3E57C8AA0717}" sibTransId="{5DC8AC2F-5A42-FA41-91D5-00C05C3AC789}"/>
    <dgm:cxn modelId="{62B914F9-8442-174B-B4D9-8F3197416C81}" srcId="{4E511747-AD2A-8F48-8139-EEDE4BE4CB4F}" destId="{E79517DD-BFF4-3F4E-892A-8F29F8D01C74}" srcOrd="5" destOrd="0" parTransId="{93F63C22-58BA-554C-912D-B54F80F7479E}" sibTransId="{1CB46D74-D381-244C-B4CC-371FCD04FB03}"/>
    <dgm:cxn modelId="{D7E9B8A3-D17D-427A-B2D5-B2A1654BF28A}" type="presOf" srcId="{F76B78A2-C577-724C-8AED-4E1728FE25BB}" destId="{AA75DE70-13F1-B84E-9BB6-05DEACBD98D9}" srcOrd="0" destOrd="0" presId="urn:microsoft.com/office/officeart/2008/layout/HorizontalMultiLevelHierarchy"/>
    <dgm:cxn modelId="{CDA84453-662B-47BB-9FB9-B1A49288A967}" type="presOf" srcId="{93F63C22-58BA-554C-912D-B54F80F7479E}" destId="{6AADF823-27F5-944D-9256-6A5AB39276ED}" srcOrd="0" destOrd="0" presId="urn:microsoft.com/office/officeart/2008/layout/HorizontalMultiLevelHierarchy"/>
    <dgm:cxn modelId="{89525270-8C69-A247-80B2-69D273C98534}" srcId="{4E511747-AD2A-8F48-8139-EEDE4BE4CB4F}" destId="{68E353AF-C66E-5744-9550-D1CDFE8CC998}" srcOrd="4" destOrd="0" parTransId="{FF8F7559-02FA-6246-A1D9-504E58B66A08}" sibTransId="{1534B44A-6720-3946-8FE1-69E7B0118B8D}"/>
    <dgm:cxn modelId="{A0E139D2-DE07-46DE-84DD-601EA45DA752}" type="presOf" srcId="{19DBE776-0314-3F47-A290-DD048D32D6D3}" destId="{AB4602A5-9045-024A-880E-0F646BCA624A}" srcOrd="0" destOrd="0" presId="urn:microsoft.com/office/officeart/2008/layout/HorizontalMultiLevelHierarchy"/>
    <dgm:cxn modelId="{1764B0FE-ECED-574A-AC0C-57BDE58498E2}" srcId="{4E511747-AD2A-8F48-8139-EEDE4BE4CB4F}" destId="{2B612972-3AED-EE41-BFA7-92D8F668F14E}" srcOrd="3" destOrd="0" parTransId="{9E3623C3-91C0-BB4C-AA72-5C7E2A95FF20}" sibTransId="{0C86B6E1-E009-A944-82C7-2B3AA75C1794}"/>
    <dgm:cxn modelId="{D0360055-4590-4A0C-B171-FEF1FED8C6A2}" type="presOf" srcId="{A9251F5D-067E-5B48-BC92-B400E6EFC71B}" destId="{94F35624-34A8-C643-A713-BC68DADB191B}" srcOrd="0" destOrd="0" presId="urn:microsoft.com/office/officeart/2008/layout/HorizontalMultiLevelHierarchy"/>
    <dgm:cxn modelId="{9E0C42C8-A3DC-45E6-B021-40CCE9A86F15}" type="presOf" srcId="{0E717023-65F0-E549-943B-EDF6236B800B}" destId="{1EA569AA-8303-FE44-B811-BBA4737BE3C5}" srcOrd="0" destOrd="0" presId="urn:microsoft.com/office/officeart/2008/layout/HorizontalMultiLevelHierarchy"/>
    <dgm:cxn modelId="{584C72BC-856E-43D4-AC71-A9FB2475744A}" type="presOf" srcId="{A9251F5D-067E-5B48-BC92-B400E6EFC71B}" destId="{8B528B0E-DC48-1946-A4BF-AA63E3CDE9CF}" srcOrd="1" destOrd="0" presId="urn:microsoft.com/office/officeart/2008/layout/HorizontalMultiLevelHierarchy"/>
    <dgm:cxn modelId="{27F853A3-3A26-428D-BA83-C0C18EB77A89}" type="presOf" srcId="{0E717023-65F0-E549-943B-EDF6236B800B}" destId="{F0271DB3-E1D1-8F42-B1C2-7666F73B23B7}" srcOrd="1" destOrd="0" presId="urn:microsoft.com/office/officeart/2008/layout/HorizontalMultiLevelHierarchy"/>
    <dgm:cxn modelId="{D440B4BF-F518-4473-963A-6240F2752CCC}" type="presOf" srcId="{FF8F7559-02FA-6246-A1D9-504E58B66A08}" destId="{8FA01C8E-782D-2948-BCF3-94DAD88A7F11}" srcOrd="0" destOrd="0" presId="urn:microsoft.com/office/officeart/2008/layout/HorizontalMultiLevelHierarchy"/>
    <dgm:cxn modelId="{4A677D82-25B5-461D-8A41-8AF5B050794D}" type="presOf" srcId="{56736392-656C-E843-A829-3B00702094C8}" destId="{AB7AF0E7-6CEE-6F4F-B8C9-C61BB8D91C3A}" srcOrd="1" destOrd="0" presId="urn:microsoft.com/office/officeart/2008/layout/HorizontalMultiLevelHierarchy"/>
    <dgm:cxn modelId="{6E346041-B11F-B94F-A02C-8DFF613B1115}" srcId="{4E511747-AD2A-8F48-8139-EEDE4BE4CB4F}" destId="{6C877367-4B2A-034F-A849-B0FBB7226234}" srcOrd="7" destOrd="0" parTransId="{5E6D4E8C-67A2-E346-8911-2F8897F42E1B}" sibTransId="{FAAAA11F-3DF6-0445-82F6-3F484715D53D}"/>
    <dgm:cxn modelId="{FBF7CEB5-6860-4561-B4D7-1540949CE905}" type="presOf" srcId="{A0568368-F014-1449-B530-81D7A987BCC4}" destId="{CF3AE4F5-AB26-2940-945B-DA6943417154}" srcOrd="0" destOrd="0" presId="urn:microsoft.com/office/officeart/2008/layout/HorizontalMultiLevelHierarchy"/>
    <dgm:cxn modelId="{03294895-CBCB-4CAD-97EF-389D286D27F4}" type="presOf" srcId="{93F63C22-58BA-554C-912D-B54F80F7479E}" destId="{5FF1F1CC-D898-524D-861F-22EB8718D126}" srcOrd="1" destOrd="0" presId="urn:microsoft.com/office/officeart/2008/layout/HorizontalMultiLevelHierarchy"/>
    <dgm:cxn modelId="{7EE759C3-19E3-4E0B-BD9C-DF6A7BDBFB14}" type="presOf" srcId="{5E6D4E8C-67A2-E346-8911-2F8897F42E1B}" destId="{130206BD-A07E-DA48-B6B1-9B07DB8AE396}" srcOrd="1" destOrd="0" presId="urn:microsoft.com/office/officeart/2008/layout/HorizontalMultiLevelHierarchy"/>
    <dgm:cxn modelId="{5C49D711-2F71-4201-9ECA-92C516CE7E14}" type="presOf" srcId="{266D9716-B641-1544-8027-099E4DD49E61}" destId="{9D1BE23E-73B8-8440-97C7-15C6698EA39A}" srcOrd="0" destOrd="0" presId="urn:microsoft.com/office/officeart/2008/layout/HorizontalMultiLevelHierarchy"/>
    <dgm:cxn modelId="{6AE0E036-4B1B-734C-A96E-792F279F84FF}" srcId="{4E511747-AD2A-8F48-8139-EEDE4BE4CB4F}" destId="{19DBE776-0314-3F47-A290-DD048D32D6D3}" srcOrd="6" destOrd="0" parTransId="{A9251F5D-067E-5B48-BC92-B400E6EFC71B}" sibTransId="{62141564-2425-8049-8148-029482EBE16D}"/>
    <dgm:cxn modelId="{062C34B3-7A8F-4902-97C5-11BC396CB7E2}" type="presOf" srcId="{4E511747-AD2A-8F48-8139-EEDE4BE4CB4F}" destId="{02825C9B-D5DD-4E48-BC3E-076B276FBD87}" srcOrd="0" destOrd="0" presId="urn:microsoft.com/office/officeart/2008/layout/HorizontalMultiLevelHierarchy"/>
    <dgm:cxn modelId="{922F9AAD-F837-48E0-9931-324CC98A1897}" type="presOf" srcId="{6C877367-4B2A-034F-A849-B0FBB7226234}" destId="{ACCA6998-9C4F-5B43-9F8C-9A04106B832E}" srcOrd="0" destOrd="0" presId="urn:microsoft.com/office/officeart/2008/layout/HorizontalMultiLevelHierarchy"/>
    <dgm:cxn modelId="{96F7D39A-135D-421C-ABCD-414111A09083}" type="presOf" srcId="{F76B78A2-C577-724C-8AED-4E1728FE25BB}" destId="{5529AD4D-158B-3044-ABA2-3903ECB086FA}" srcOrd="1" destOrd="0" presId="urn:microsoft.com/office/officeart/2008/layout/HorizontalMultiLevelHierarchy"/>
    <dgm:cxn modelId="{27721A25-7AAD-134C-80BC-C17D61240306}" srcId="{4E511747-AD2A-8F48-8139-EEDE4BE4CB4F}" destId="{45982BFE-918A-D947-AEFC-980413FD1086}" srcOrd="0" destOrd="0" parTransId="{56736392-656C-E843-A829-3B00702094C8}" sibTransId="{40B825AE-A92A-5647-A78D-8D4C0E9B8D97}"/>
    <dgm:cxn modelId="{79982296-1898-45C2-B4CA-A563D11F1C0C}" type="presParOf" srcId="{CF3AE4F5-AB26-2940-945B-DA6943417154}" destId="{AFA231A0-3E23-4645-A7CC-A659CB7B08D9}" srcOrd="0" destOrd="0" presId="urn:microsoft.com/office/officeart/2008/layout/HorizontalMultiLevelHierarchy"/>
    <dgm:cxn modelId="{F6A5C392-FF17-4B20-A7DE-79D2B0481419}" type="presParOf" srcId="{AFA231A0-3E23-4645-A7CC-A659CB7B08D9}" destId="{02825C9B-D5DD-4E48-BC3E-076B276FBD87}" srcOrd="0" destOrd="0" presId="urn:microsoft.com/office/officeart/2008/layout/HorizontalMultiLevelHierarchy"/>
    <dgm:cxn modelId="{5DCCC94F-DF27-47DD-8764-3F28293F0B93}" type="presParOf" srcId="{AFA231A0-3E23-4645-A7CC-A659CB7B08D9}" destId="{2F0D1B2A-84E1-FC4F-BF3B-810D06D7C58C}" srcOrd="1" destOrd="0" presId="urn:microsoft.com/office/officeart/2008/layout/HorizontalMultiLevelHierarchy"/>
    <dgm:cxn modelId="{78F1B265-91ED-45A8-9317-E646E832E051}" type="presParOf" srcId="{2F0D1B2A-84E1-FC4F-BF3B-810D06D7C58C}" destId="{1C2CB173-FD30-4645-8C41-42F061E2F6CE}" srcOrd="0" destOrd="0" presId="urn:microsoft.com/office/officeart/2008/layout/HorizontalMultiLevelHierarchy"/>
    <dgm:cxn modelId="{7046041F-DBFE-449D-96BA-FBAB047CD0CD}" type="presParOf" srcId="{1C2CB173-FD30-4645-8C41-42F061E2F6CE}" destId="{AB7AF0E7-6CEE-6F4F-B8C9-C61BB8D91C3A}" srcOrd="0" destOrd="0" presId="urn:microsoft.com/office/officeart/2008/layout/HorizontalMultiLevelHierarchy"/>
    <dgm:cxn modelId="{F88E2082-42CD-4FB3-923D-7FC7F877FF40}" type="presParOf" srcId="{2F0D1B2A-84E1-FC4F-BF3B-810D06D7C58C}" destId="{5EA39498-50D2-EF44-8BAE-5186E87984C2}" srcOrd="1" destOrd="0" presId="urn:microsoft.com/office/officeart/2008/layout/HorizontalMultiLevelHierarchy"/>
    <dgm:cxn modelId="{5068848A-C623-4CF9-A66D-E124C798B12C}" type="presParOf" srcId="{5EA39498-50D2-EF44-8BAE-5186E87984C2}" destId="{C2512C52-A232-8744-B13D-2EF10D47273B}" srcOrd="0" destOrd="0" presId="urn:microsoft.com/office/officeart/2008/layout/HorizontalMultiLevelHierarchy"/>
    <dgm:cxn modelId="{C2E04C58-97E6-4F37-9BBC-D7F6540919A2}" type="presParOf" srcId="{5EA39498-50D2-EF44-8BAE-5186E87984C2}" destId="{2096694C-20CE-3B4C-BD7A-7B7AF3FB9BC1}" srcOrd="1" destOrd="0" presId="urn:microsoft.com/office/officeart/2008/layout/HorizontalMultiLevelHierarchy"/>
    <dgm:cxn modelId="{C5B46ACA-6E83-4271-B24C-1158F23BD5BA}" type="presParOf" srcId="{2F0D1B2A-84E1-FC4F-BF3B-810D06D7C58C}" destId="{AA75DE70-13F1-B84E-9BB6-05DEACBD98D9}" srcOrd="2" destOrd="0" presId="urn:microsoft.com/office/officeart/2008/layout/HorizontalMultiLevelHierarchy"/>
    <dgm:cxn modelId="{157318FE-2BFA-4868-B908-457D34564D97}" type="presParOf" srcId="{AA75DE70-13F1-B84E-9BB6-05DEACBD98D9}" destId="{5529AD4D-158B-3044-ABA2-3903ECB086FA}" srcOrd="0" destOrd="0" presId="urn:microsoft.com/office/officeart/2008/layout/HorizontalMultiLevelHierarchy"/>
    <dgm:cxn modelId="{3AEA1689-8D95-445A-B386-133472B00E15}" type="presParOf" srcId="{2F0D1B2A-84E1-FC4F-BF3B-810D06D7C58C}" destId="{5AA886BE-C306-9E4E-AC3E-DA23D42EA352}" srcOrd="3" destOrd="0" presId="urn:microsoft.com/office/officeart/2008/layout/HorizontalMultiLevelHierarchy"/>
    <dgm:cxn modelId="{0581C92F-4DC2-473C-B0C8-2C0776CE5BEC}" type="presParOf" srcId="{5AA886BE-C306-9E4E-AC3E-DA23D42EA352}" destId="{5CD64B3A-5FE5-BA47-9F93-870B184B2459}" srcOrd="0" destOrd="0" presId="urn:microsoft.com/office/officeart/2008/layout/HorizontalMultiLevelHierarchy"/>
    <dgm:cxn modelId="{69E7EA69-239A-4BC3-8F17-115DB33E2071}" type="presParOf" srcId="{5AA886BE-C306-9E4E-AC3E-DA23D42EA352}" destId="{5E3B7DC5-EF45-3E42-B281-165FE473A0D6}" srcOrd="1" destOrd="0" presId="urn:microsoft.com/office/officeart/2008/layout/HorizontalMultiLevelHierarchy"/>
    <dgm:cxn modelId="{06BA5E81-6B90-44B4-BBBF-DD5A2ACA98EF}" type="presParOf" srcId="{2F0D1B2A-84E1-FC4F-BF3B-810D06D7C58C}" destId="{1EA569AA-8303-FE44-B811-BBA4737BE3C5}" srcOrd="4" destOrd="0" presId="urn:microsoft.com/office/officeart/2008/layout/HorizontalMultiLevelHierarchy"/>
    <dgm:cxn modelId="{42F4664D-9406-4B40-9908-BCE49892948A}" type="presParOf" srcId="{1EA569AA-8303-FE44-B811-BBA4737BE3C5}" destId="{F0271DB3-E1D1-8F42-B1C2-7666F73B23B7}" srcOrd="0" destOrd="0" presId="urn:microsoft.com/office/officeart/2008/layout/HorizontalMultiLevelHierarchy"/>
    <dgm:cxn modelId="{41DA102C-3DEB-4E74-8C62-C8060B9400AF}" type="presParOf" srcId="{2F0D1B2A-84E1-FC4F-BF3B-810D06D7C58C}" destId="{26630EC5-6A16-AD44-8909-DA7F9FFA6A91}" srcOrd="5" destOrd="0" presId="urn:microsoft.com/office/officeart/2008/layout/HorizontalMultiLevelHierarchy"/>
    <dgm:cxn modelId="{235FD67F-12BF-4B89-9922-4B1C0662EA0E}" type="presParOf" srcId="{26630EC5-6A16-AD44-8909-DA7F9FFA6A91}" destId="{9D1BE23E-73B8-8440-97C7-15C6698EA39A}" srcOrd="0" destOrd="0" presId="urn:microsoft.com/office/officeart/2008/layout/HorizontalMultiLevelHierarchy"/>
    <dgm:cxn modelId="{27742D25-FC77-48CA-920B-43166552BD3D}" type="presParOf" srcId="{26630EC5-6A16-AD44-8909-DA7F9FFA6A91}" destId="{073EC4A8-B02E-E146-82A0-1E42D5D68F2E}" srcOrd="1" destOrd="0" presId="urn:microsoft.com/office/officeart/2008/layout/HorizontalMultiLevelHierarchy"/>
    <dgm:cxn modelId="{4DD3D7D0-7C16-40C8-A4DC-3A0AD1DF1422}" type="presParOf" srcId="{2F0D1B2A-84E1-FC4F-BF3B-810D06D7C58C}" destId="{5A46674A-CCB0-6448-B5DB-62AC45001135}" srcOrd="6" destOrd="0" presId="urn:microsoft.com/office/officeart/2008/layout/HorizontalMultiLevelHierarchy"/>
    <dgm:cxn modelId="{2536F644-FF08-4C99-BC8B-E0B23917D1DB}" type="presParOf" srcId="{5A46674A-CCB0-6448-B5DB-62AC45001135}" destId="{40BA4431-AF10-B746-A577-05D781E1FC8C}" srcOrd="0" destOrd="0" presId="urn:microsoft.com/office/officeart/2008/layout/HorizontalMultiLevelHierarchy"/>
    <dgm:cxn modelId="{5852F081-D50B-4A70-8901-BEB72C342D06}" type="presParOf" srcId="{2F0D1B2A-84E1-FC4F-BF3B-810D06D7C58C}" destId="{D061F99A-65DD-DE40-96C1-72A5426753A6}" srcOrd="7" destOrd="0" presId="urn:microsoft.com/office/officeart/2008/layout/HorizontalMultiLevelHierarchy"/>
    <dgm:cxn modelId="{3CF1B098-B816-4B20-8244-54E3470D8D20}" type="presParOf" srcId="{D061F99A-65DD-DE40-96C1-72A5426753A6}" destId="{C2B3005E-B520-8A4A-81B0-7ACD3C8E43B0}" srcOrd="0" destOrd="0" presId="urn:microsoft.com/office/officeart/2008/layout/HorizontalMultiLevelHierarchy"/>
    <dgm:cxn modelId="{3B140B76-C878-429C-B54A-038E8CDB9017}" type="presParOf" srcId="{D061F99A-65DD-DE40-96C1-72A5426753A6}" destId="{25182DE5-1259-B548-88C3-136971E1552E}" srcOrd="1" destOrd="0" presId="urn:microsoft.com/office/officeart/2008/layout/HorizontalMultiLevelHierarchy"/>
    <dgm:cxn modelId="{3D13F08F-6B86-4A36-920F-7715F06E610F}" type="presParOf" srcId="{2F0D1B2A-84E1-FC4F-BF3B-810D06D7C58C}" destId="{8FA01C8E-782D-2948-BCF3-94DAD88A7F11}" srcOrd="8" destOrd="0" presId="urn:microsoft.com/office/officeart/2008/layout/HorizontalMultiLevelHierarchy"/>
    <dgm:cxn modelId="{ECD2FE4C-F436-4324-A82E-B6D984221408}" type="presParOf" srcId="{8FA01C8E-782D-2948-BCF3-94DAD88A7F11}" destId="{A40A1D31-EECD-6B47-904E-31866BD1D005}" srcOrd="0" destOrd="0" presId="urn:microsoft.com/office/officeart/2008/layout/HorizontalMultiLevelHierarchy"/>
    <dgm:cxn modelId="{4365075E-26DB-4142-9979-99DA975298CA}" type="presParOf" srcId="{2F0D1B2A-84E1-FC4F-BF3B-810D06D7C58C}" destId="{0A0FDE24-6AD1-1540-8198-2C9292CA67AF}" srcOrd="9" destOrd="0" presId="urn:microsoft.com/office/officeart/2008/layout/HorizontalMultiLevelHierarchy"/>
    <dgm:cxn modelId="{7F873629-9C89-4A9F-B97A-6E859AFDB82F}" type="presParOf" srcId="{0A0FDE24-6AD1-1540-8198-2C9292CA67AF}" destId="{3B0FC020-343B-C843-9C8A-65E3FB1E2970}" srcOrd="0" destOrd="0" presId="urn:microsoft.com/office/officeart/2008/layout/HorizontalMultiLevelHierarchy"/>
    <dgm:cxn modelId="{F59B7FA2-8CE7-447C-B80F-9E1B617C7173}" type="presParOf" srcId="{0A0FDE24-6AD1-1540-8198-2C9292CA67AF}" destId="{1542D207-761F-9349-82A9-D4C85A030E05}" srcOrd="1" destOrd="0" presId="urn:microsoft.com/office/officeart/2008/layout/HorizontalMultiLevelHierarchy"/>
    <dgm:cxn modelId="{287BC6DD-73EB-4F74-86CD-9A6E33A947DF}" type="presParOf" srcId="{2F0D1B2A-84E1-FC4F-BF3B-810D06D7C58C}" destId="{6AADF823-27F5-944D-9256-6A5AB39276ED}" srcOrd="10" destOrd="0" presId="urn:microsoft.com/office/officeart/2008/layout/HorizontalMultiLevelHierarchy"/>
    <dgm:cxn modelId="{3DBA4F1D-C61D-43BD-AE9A-FE57D3131785}" type="presParOf" srcId="{6AADF823-27F5-944D-9256-6A5AB39276ED}" destId="{5FF1F1CC-D898-524D-861F-22EB8718D126}" srcOrd="0" destOrd="0" presId="urn:microsoft.com/office/officeart/2008/layout/HorizontalMultiLevelHierarchy"/>
    <dgm:cxn modelId="{FA1C7C84-526F-46A2-A352-018773DCA98D}" type="presParOf" srcId="{2F0D1B2A-84E1-FC4F-BF3B-810D06D7C58C}" destId="{6AC27247-7E14-024F-B347-35C12C0FFFCA}" srcOrd="11" destOrd="0" presId="urn:microsoft.com/office/officeart/2008/layout/HorizontalMultiLevelHierarchy"/>
    <dgm:cxn modelId="{1DB12821-74A2-4F96-9661-E117018CFFB3}" type="presParOf" srcId="{6AC27247-7E14-024F-B347-35C12C0FFFCA}" destId="{96606391-33CE-0E46-A2F5-754A0061365D}" srcOrd="0" destOrd="0" presId="urn:microsoft.com/office/officeart/2008/layout/HorizontalMultiLevelHierarchy"/>
    <dgm:cxn modelId="{2AD2EA9F-FDCA-475B-BB27-0C9DD72FB655}" type="presParOf" srcId="{6AC27247-7E14-024F-B347-35C12C0FFFCA}" destId="{DBC3E50B-0260-B940-B040-32AFCC78E64F}" srcOrd="1" destOrd="0" presId="urn:microsoft.com/office/officeart/2008/layout/HorizontalMultiLevelHierarchy"/>
    <dgm:cxn modelId="{CE906B9E-CE71-45E3-9D34-741D82A02233}" type="presParOf" srcId="{2F0D1B2A-84E1-FC4F-BF3B-810D06D7C58C}" destId="{94F35624-34A8-C643-A713-BC68DADB191B}" srcOrd="12" destOrd="0" presId="urn:microsoft.com/office/officeart/2008/layout/HorizontalMultiLevelHierarchy"/>
    <dgm:cxn modelId="{C9B92216-12A6-402E-9B44-62985EDA0276}" type="presParOf" srcId="{94F35624-34A8-C643-A713-BC68DADB191B}" destId="{8B528B0E-DC48-1946-A4BF-AA63E3CDE9CF}" srcOrd="0" destOrd="0" presId="urn:microsoft.com/office/officeart/2008/layout/HorizontalMultiLevelHierarchy"/>
    <dgm:cxn modelId="{666EF15A-4ECA-42DD-A0D1-911F0C128C3B}" type="presParOf" srcId="{2F0D1B2A-84E1-FC4F-BF3B-810D06D7C58C}" destId="{EFA72558-9392-E34D-A1A2-7D0ADC31DBA2}" srcOrd="13" destOrd="0" presId="urn:microsoft.com/office/officeart/2008/layout/HorizontalMultiLevelHierarchy"/>
    <dgm:cxn modelId="{D103D9D0-8DBC-41FE-B3D6-59BA5669D3CC}" type="presParOf" srcId="{EFA72558-9392-E34D-A1A2-7D0ADC31DBA2}" destId="{AB4602A5-9045-024A-880E-0F646BCA624A}" srcOrd="0" destOrd="0" presId="urn:microsoft.com/office/officeart/2008/layout/HorizontalMultiLevelHierarchy"/>
    <dgm:cxn modelId="{5D433E22-92A7-46D8-AFB4-A610301E7F39}" type="presParOf" srcId="{EFA72558-9392-E34D-A1A2-7D0ADC31DBA2}" destId="{B3C13672-2A2B-5F4E-95C2-C9C7A06EF9D1}" srcOrd="1" destOrd="0" presId="urn:microsoft.com/office/officeart/2008/layout/HorizontalMultiLevelHierarchy"/>
    <dgm:cxn modelId="{42BF6E5D-795D-4DB2-8225-2349DF6B72F5}" type="presParOf" srcId="{2F0D1B2A-84E1-FC4F-BF3B-810D06D7C58C}" destId="{0B9EF732-C19F-484E-85A1-B801E37D9BCE}" srcOrd="14" destOrd="0" presId="urn:microsoft.com/office/officeart/2008/layout/HorizontalMultiLevelHierarchy"/>
    <dgm:cxn modelId="{69733D72-9A5A-4313-944D-425C7843495B}" type="presParOf" srcId="{0B9EF732-C19F-484E-85A1-B801E37D9BCE}" destId="{130206BD-A07E-DA48-B6B1-9B07DB8AE396}" srcOrd="0" destOrd="0" presId="urn:microsoft.com/office/officeart/2008/layout/HorizontalMultiLevelHierarchy"/>
    <dgm:cxn modelId="{894330A5-DB2E-438B-8541-206E0F82667B}" type="presParOf" srcId="{2F0D1B2A-84E1-FC4F-BF3B-810D06D7C58C}" destId="{1B11C8F6-BEB4-064A-B738-E9A6DE2A24C1}" srcOrd="15" destOrd="0" presId="urn:microsoft.com/office/officeart/2008/layout/HorizontalMultiLevelHierarchy"/>
    <dgm:cxn modelId="{EFEA9B49-123D-4EF7-BADD-FDD93022331A}" type="presParOf" srcId="{1B11C8F6-BEB4-064A-B738-E9A6DE2A24C1}" destId="{ACCA6998-9C4F-5B43-9F8C-9A04106B832E}" srcOrd="0" destOrd="0" presId="urn:microsoft.com/office/officeart/2008/layout/HorizontalMultiLevelHierarchy"/>
    <dgm:cxn modelId="{D3C98028-148B-4FA3-97C1-A5593EEB3435}" type="presParOf" srcId="{1B11C8F6-BEB4-064A-B738-E9A6DE2A24C1}" destId="{EF871A87-289B-E74E-B5A7-C7EC69182B21}"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8252BA6-897C-4C1D-B44D-CE2CF6C9193A}" type="doc">
      <dgm:prSet loTypeId="urn:microsoft.com/office/officeart/2005/8/layout/radial6" loCatId="cycle" qsTypeId="urn:microsoft.com/office/officeart/2005/8/quickstyle/simple1" qsCatId="simple" csTypeId="urn:microsoft.com/office/officeart/2005/8/colors/accent1_3" csCatId="accent1" phldr="1"/>
      <dgm:spPr/>
      <dgm:t>
        <a:bodyPr/>
        <a:lstStyle/>
        <a:p>
          <a:endParaRPr lang="es-ES"/>
        </a:p>
      </dgm:t>
    </dgm:pt>
    <dgm:pt modelId="{E5C59154-18FA-44C4-9ADB-9FAE260DB4F7}">
      <dgm:prSet phldrT="[Texto]"/>
      <dgm:spPr>
        <a:blipFill rotWithShape="0">
          <a:blip xmlns:r="http://schemas.openxmlformats.org/officeDocument/2006/relationships" r:embed="rId1">
            <a:duotone>
              <a:schemeClr val="accent1">
                <a:shade val="45000"/>
                <a:satMod val="135000"/>
              </a:schemeClr>
              <a:prstClr val="white"/>
            </a:duotone>
          </a:blip>
          <a:stretch>
            <a:fillRect/>
          </a:stretch>
        </a:blipFill>
      </dgm:spPr>
      <dgm:t>
        <a:bodyPr/>
        <a:lstStyle/>
        <a:p>
          <a:r>
            <a:rPr lang="es-ES" b="1" dirty="0" smtClean="0">
              <a:latin typeface="Arial Black" pitchFamily="34" charset="0"/>
            </a:rPr>
            <a:t>GIAC</a:t>
          </a:r>
          <a:endParaRPr lang="es-ES" b="1" dirty="0">
            <a:latin typeface="Arial Black" pitchFamily="34" charset="0"/>
          </a:endParaRPr>
        </a:p>
      </dgm:t>
    </dgm:pt>
    <dgm:pt modelId="{930372B0-0048-4AE1-89C4-A5971EB506AB}" type="parTrans" cxnId="{FCFB95D1-4236-47E9-BA5F-39F361A1E3C1}">
      <dgm:prSet/>
      <dgm:spPr/>
      <dgm:t>
        <a:bodyPr/>
        <a:lstStyle/>
        <a:p>
          <a:endParaRPr lang="es-ES"/>
        </a:p>
      </dgm:t>
    </dgm:pt>
    <dgm:pt modelId="{4E49CC57-0F38-41EC-B43A-DBC823438A26}" type="sibTrans" cxnId="{FCFB95D1-4236-47E9-BA5F-39F361A1E3C1}">
      <dgm:prSet/>
      <dgm:spPr/>
      <dgm:t>
        <a:bodyPr/>
        <a:lstStyle/>
        <a:p>
          <a:endParaRPr lang="es-ES"/>
        </a:p>
      </dgm:t>
    </dgm:pt>
    <dgm:pt modelId="{33BCFA55-EC02-44A6-BFDF-96A5331ED2CC}">
      <dgm:prSet phldrT="[Texto]"/>
      <dgm:spPr>
        <a:blipFill dpi="0" rotWithShape="0">
          <a:blip xmlns:r="http://schemas.openxmlformats.org/officeDocument/2006/relationships" r:embed="rId2">
            <a:alphaModFix amt="62000"/>
            <a:duotone>
              <a:schemeClr val="accent1">
                <a:shade val="45000"/>
                <a:satMod val="135000"/>
              </a:schemeClr>
              <a:prstClr val="white"/>
            </a:duotone>
          </a:blip>
          <a:srcRect/>
          <a:tile tx="0" ty="0" sx="100000" sy="100000" flip="none" algn="tl"/>
        </a:blipFill>
      </dgm:spPr>
      <dgm:t>
        <a:bodyPr/>
        <a:lstStyle/>
        <a:p>
          <a:r>
            <a:rPr lang="es-ES" b="1" i="0" dirty="0" smtClean="0">
              <a:solidFill>
                <a:schemeClr val="tx1"/>
              </a:solidFill>
              <a:latin typeface="Arial Black" pitchFamily="34" charset="0"/>
            </a:rPr>
            <a:t>CONSTITUYE LA PRINCIPAL AMENAZA</a:t>
          </a:r>
          <a:endParaRPr lang="es-ES" b="1" i="0" dirty="0">
            <a:solidFill>
              <a:schemeClr val="tx1"/>
            </a:solidFill>
            <a:latin typeface="Arial Black" pitchFamily="34" charset="0"/>
          </a:endParaRPr>
        </a:p>
      </dgm:t>
    </dgm:pt>
    <dgm:pt modelId="{3C925A89-5DD5-44B7-A783-EC446324C8AE}" type="parTrans" cxnId="{6D3B9F63-BCFA-4395-AC7F-F7EB65BD5543}">
      <dgm:prSet/>
      <dgm:spPr/>
      <dgm:t>
        <a:bodyPr/>
        <a:lstStyle/>
        <a:p>
          <a:endParaRPr lang="es-ES"/>
        </a:p>
      </dgm:t>
    </dgm:pt>
    <dgm:pt modelId="{52F21ADB-BF71-41EB-B4FF-8989322377CE}" type="sibTrans" cxnId="{6D3B9F63-BCFA-4395-AC7F-F7EB65BD5543}">
      <dgm:prSet/>
      <dgm:spPr/>
      <dgm:t>
        <a:bodyPr/>
        <a:lstStyle/>
        <a:p>
          <a:endParaRPr lang="es-ES" dirty="0"/>
        </a:p>
      </dgm:t>
    </dgm:pt>
    <dgm:pt modelId="{FB9E1E3B-FCCD-4145-8836-2DC32A1EC851}" type="pres">
      <dgm:prSet presAssocID="{58252BA6-897C-4C1D-B44D-CE2CF6C9193A}" presName="Name0" presStyleCnt="0">
        <dgm:presLayoutVars>
          <dgm:chMax val="1"/>
          <dgm:dir/>
          <dgm:animLvl val="ctr"/>
          <dgm:resizeHandles val="exact"/>
        </dgm:presLayoutVars>
      </dgm:prSet>
      <dgm:spPr/>
      <dgm:t>
        <a:bodyPr/>
        <a:lstStyle/>
        <a:p>
          <a:endParaRPr lang="es-ES"/>
        </a:p>
      </dgm:t>
    </dgm:pt>
    <dgm:pt modelId="{8E90F7C9-F6E3-4314-9D07-FD516161767A}" type="pres">
      <dgm:prSet presAssocID="{E5C59154-18FA-44C4-9ADB-9FAE260DB4F7}" presName="centerShape" presStyleLbl="node0" presStyleIdx="0" presStyleCnt="1"/>
      <dgm:spPr/>
      <dgm:t>
        <a:bodyPr/>
        <a:lstStyle/>
        <a:p>
          <a:endParaRPr lang="es-ES"/>
        </a:p>
      </dgm:t>
    </dgm:pt>
    <dgm:pt modelId="{F2A48719-343B-45A8-8BED-FE5B8A7AF7C9}" type="pres">
      <dgm:prSet presAssocID="{33BCFA55-EC02-44A6-BFDF-96A5331ED2CC}" presName="oneComp" presStyleCnt="0"/>
      <dgm:spPr/>
      <dgm:t>
        <a:bodyPr/>
        <a:lstStyle/>
        <a:p>
          <a:endParaRPr lang="es-ES"/>
        </a:p>
      </dgm:t>
    </dgm:pt>
    <dgm:pt modelId="{FF340D90-FC32-4CAB-8E1C-DD24379BD6A2}" type="pres">
      <dgm:prSet presAssocID="{33BCFA55-EC02-44A6-BFDF-96A5331ED2CC}" presName="dummyConnPt" presStyleCnt="0"/>
      <dgm:spPr/>
      <dgm:t>
        <a:bodyPr/>
        <a:lstStyle/>
        <a:p>
          <a:endParaRPr lang="es-ES"/>
        </a:p>
      </dgm:t>
    </dgm:pt>
    <dgm:pt modelId="{65B053B5-6257-4164-B513-5EFDF1474B43}" type="pres">
      <dgm:prSet presAssocID="{33BCFA55-EC02-44A6-BFDF-96A5331ED2CC}" presName="oneNode" presStyleLbl="node1" presStyleIdx="0" presStyleCnt="1" custScaleX="155174" custScaleY="130630" custLinFactX="-56318" custLinFactY="-37048" custLinFactNeighborX="-100000" custLinFactNeighborY="-100000">
        <dgm:presLayoutVars>
          <dgm:bulletEnabled val="1"/>
        </dgm:presLayoutVars>
      </dgm:prSet>
      <dgm:spPr/>
      <dgm:t>
        <a:bodyPr/>
        <a:lstStyle/>
        <a:p>
          <a:endParaRPr lang="es-ES"/>
        </a:p>
      </dgm:t>
    </dgm:pt>
    <dgm:pt modelId="{705C2DE8-1886-44C2-8307-BAA7DD726ED7}" type="pres">
      <dgm:prSet presAssocID="{33BCFA55-EC02-44A6-BFDF-96A5331ED2CC}" presName="dummya" presStyleCnt="0"/>
      <dgm:spPr/>
      <dgm:t>
        <a:bodyPr/>
        <a:lstStyle/>
        <a:p>
          <a:endParaRPr lang="es-ES"/>
        </a:p>
      </dgm:t>
    </dgm:pt>
    <dgm:pt modelId="{7829450C-FC9C-4E55-A478-9DE7728F04D6}" type="pres">
      <dgm:prSet presAssocID="{33BCFA55-EC02-44A6-BFDF-96A5331ED2CC}" presName="dummyb" presStyleCnt="0"/>
      <dgm:spPr/>
      <dgm:t>
        <a:bodyPr/>
        <a:lstStyle/>
        <a:p>
          <a:endParaRPr lang="es-ES"/>
        </a:p>
      </dgm:t>
    </dgm:pt>
    <dgm:pt modelId="{6521EF92-BD83-469D-8414-AE9A00B2C0FC}" type="pres">
      <dgm:prSet presAssocID="{33BCFA55-EC02-44A6-BFDF-96A5331ED2CC}" presName="dummyc" presStyleCnt="0"/>
      <dgm:spPr/>
      <dgm:t>
        <a:bodyPr/>
        <a:lstStyle/>
        <a:p>
          <a:endParaRPr lang="es-ES"/>
        </a:p>
      </dgm:t>
    </dgm:pt>
    <dgm:pt modelId="{2D361F4A-A28F-409C-B19A-D5443E2B59E3}" type="pres">
      <dgm:prSet presAssocID="{52F21ADB-BF71-41EB-B4FF-8989322377CE}" presName="singleconn" presStyleLbl="sibTrans2D1" presStyleIdx="0" presStyleCnt="1"/>
      <dgm:spPr/>
      <dgm:t>
        <a:bodyPr/>
        <a:lstStyle/>
        <a:p>
          <a:endParaRPr lang="es-ES"/>
        </a:p>
      </dgm:t>
    </dgm:pt>
  </dgm:ptLst>
  <dgm:cxnLst>
    <dgm:cxn modelId="{6D3B9F63-BCFA-4395-AC7F-F7EB65BD5543}" srcId="{E5C59154-18FA-44C4-9ADB-9FAE260DB4F7}" destId="{33BCFA55-EC02-44A6-BFDF-96A5331ED2CC}" srcOrd="0" destOrd="0" parTransId="{3C925A89-5DD5-44B7-A783-EC446324C8AE}" sibTransId="{52F21ADB-BF71-41EB-B4FF-8989322377CE}"/>
    <dgm:cxn modelId="{777371F3-FADD-4294-B8EE-C1D751BADF66}" type="presOf" srcId="{58252BA6-897C-4C1D-B44D-CE2CF6C9193A}" destId="{FB9E1E3B-FCCD-4145-8836-2DC32A1EC851}" srcOrd="0" destOrd="0" presId="urn:microsoft.com/office/officeart/2005/8/layout/radial6"/>
    <dgm:cxn modelId="{52DFFFD4-00B8-4A75-8505-14B5B0034804}" type="presOf" srcId="{E5C59154-18FA-44C4-9ADB-9FAE260DB4F7}" destId="{8E90F7C9-F6E3-4314-9D07-FD516161767A}" srcOrd="0" destOrd="0" presId="urn:microsoft.com/office/officeart/2005/8/layout/radial6"/>
    <dgm:cxn modelId="{4C706795-219D-47D3-8464-79F1F8FA3AB8}" type="presOf" srcId="{52F21ADB-BF71-41EB-B4FF-8989322377CE}" destId="{2D361F4A-A28F-409C-B19A-D5443E2B59E3}" srcOrd="0" destOrd="0" presId="urn:microsoft.com/office/officeart/2005/8/layout/radial6"/>
    <dgm:cxn modelId="{FCFB95D1-4236-47E9-BA5F-39F361A1E3C1}" srcId="{58252BA6-897C-4C1D-B44D-CE2CF6C9193A}" destId="{E5C59154-18FA-44C4-9ADB-9FAE260DB4F7}" srcOrd="0" destOrd="0" parTransId="{930372B0-0048-4AE1-89C4-A5971EB506AB}" sibTransId="{4E49CC57-0F38-41EC-B43A-DBC823438A26}"/>
    <dgm:cxn modelId="{4AE026B3-5C2F-4E71-A3AA-5E088DE2C65F}" type="presOf" srcId="{33BCFA55-EC02-44A6-BFDF-96A5331ED2CC}" destId="{65B053B5-6257-4164-B513-5EFDF1474B43}" srcOrd="0" destOrd="0" presId="urn:microsoft.com/office/officeart/2005/8/layout/radial6"/>
    <dgm:cxn modelId="{325631E9-051F-477C-AD45-6BF452D814B5}" type="presParOf" srcId="{FB9E1E3B-FCCD-4145-8836-2DC32A1EC851}" destId="{8E90F7C9-F6E3-4314-9D07-FD516161767A}" srcOrd="0" destOrd="0" presId="urn:microsoft.com/office/officeart/2005/8/layout/radial6"/>
    <dgm:cxn modelId="{45A9EBA3-56FD-4BB2-9DCA-D848B05E491D}" type="presParOf" srcId="{FB9E1E3B-FCCD-4145-8836-2DC32A1EC851}" destId="{F2A48719-343B-45A8-8BED-FE5B8A7AF7C9}" srcOrd="1" destOrd="0" presId="urn:microsoft.com/office/officeart/2005/8/layout/radial6"/>
    <dgm:cxn modelId="{32F73964-03A8-455E-BC37-4CED3DA10144}" type="presParOf" srcId="{F2A48719-343B-45A8-8BED-FE5B8A7AF7C9}" destId="{FF340D90-FC32-4CAB-8E1C-DD24379BD6A2}" srcOrd="0" destOrd="0" presId="urn:microsoft.com/office/officeart/2005/8/layout/radial6"/>
    <dgm:cxn modelId="{4C2C78E4-8161-496F-91AE-EF90585EADC1}" type="presParOf" srcId="{F2A48719-343B-45A8-8BED-FE5B8A7AF7C9}" destId="{65B053B5-6257-4164-B513-5EFDF1474B43}" srcOrd="1" destOrd="0" presId="urn:microsoft.com/office/officeart/2005/8/layout/radial6"/>
    <dgm:cxn modelId="{FF4E0042-D1F3-42AB-827E-464DCAD81D58}" type="presParOf" srcId="{FB9E1E3B-FCCD-4145-8836-2DC32A1EC851}" destId="{705C2DE8-1886-44C2-8307-BAA7DD726ED7}" srcOrd="2" destOrd="0" presId="urn:microsoft.com/office/officeart/2005/8/layout/radial6"/>
    <dgm:cxn modelId="{619CA554-01B3-4A2C-AEC1-380B31FDBEB6}" type="presParOf" srcId="{FB9E1E3B-FCCD-4145-8836-2DC32A1EC851}" destId="{7829450C-FC9C-4E55-A478-9DE7728F04D6}" srcOrd="3" destOrd="0" presId="urn:microsoft.com/office/officeart/2005/8/layout/radial6"/>
    <dgm:cxn modelId="{EF6AD192-BF72-4845-8C80-F2EE3B4107BF}" type="presParOf" srcId="{FB9E1E3B-FCCD-4145-8836-2DC32A1EC851}" destId="{6521EF92-BD83-469D-8414-AE9A00B2C0FC}" srcOrd="4" destOrd="0" presId="urn:microsoft.com/office/officeart/2005/8/layout/radial6"/>
    <dgm:cxn modelId="{422621CC-6B7B-4536-B5DF-889AC5F125A5}" type="presParOf" srcId="{FB9E1E3B-FCCD-4145-8836-2DC32A1EC851}" destId="{2D361F4A-A28F-409C-B19A-D5443E2B59E3}" srcOrd="5"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9EF732-C19F-484E-85A1-B801E37D9BCE}">
      <dsp:nvSpPr>
        <dsp:cNvPr id="0" name=""/>
        <dsp:cNvSpPr/>
      </dsp:nvSpPr>
      <dsp:spPr>
        <a:xfrm>
          <a:off x="1414330" y="2355402"/>
          <a:ext cx="2399146" cy="2687044"/>
        </a:xfrm>
        <a:custGeom>
          <a:avLst/>
          <a:gdLst/>
          <a:ahLst/>
          <a:cxnLst/>
          <a:rect l="0" t="0" r="0" b="0"/>
          <a:pathLst>
            <a:path>
              <a:moveTo>
                <a:pt x="0" y="0"/>
              </a:moveTo>
              <a:lnTo>
                <a:pt x="1199573" y="0"/>
              </a:lnTo>
              <a:lnTo>
                <a:pt x="1199573" y="2687044"/>
              </a:lnTo>
              <a:lnTo>
                <a:pt x="2399146" y="2687044"/>
              </a:lnTo>
            </a:path>
          </a:pathLst>
        </a:custGeom>
        <a:noFill/>
        <a:ln w="2540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77850">
            <a:lnSpc>
              <a:spcPct val="90000"/>
            </a:lnSpc>
            <a:spcBef>
              <a:spcPct val="0"/>
            </a:spcBef>
            <a:spcAft>
              <a:spcPct val="35000"/>
            </a:spcAft>
          </a:pPr>
          <a:endParaRPr lang="es-ES" sz="1300" kern="1200">
            <a:solidFill>
              <a:schemeClr val="tx1"/>
            </a:solidFill>
            <a:latin typeface="Arial"/>
            <a:cs typeface="Arial"/>
          </a:endParaRPr>
        </a:p>
      </dsp:txBody>
      <dsp:txXfrm>
        <a:off x="2523847" y="3608869"/>
        <a:ext cx="180111" cy="180111"/>
      </dsp:txXfrm>
    </dsp:sp>
    <dsp:sp modelId="{94F35624-34A8-C643-A713-BC68DADB191B}">
      <dsp:nvSpPr>
        <dsp:cNvPr id="0" name=""/>
        <dsp:cNvSpPr/>
      </dsp:nvSpPr>
      <dsp:spPr>
        <a:xfrm>
          <a:off x="1414330" y="2355402"/>
          <a:ext cx="2404471" cy="2012562"/>
        </a:xfrm>
        <a:custGeom>
          <a:avLst/>
          <a:gdLst/>
          <a:ahLst/>
          <a:cxnLst/>
          <a:rect l="0" t="0" r="0" b="0"/>
          <a:pathLst>
            <a:path>
              <a:moveTo>
                <a:pt x="0" y="0"/>
              </a:moveTo>
              <a:lnTo>
                <a:pt x="1202235" y="0"/>
              </a:lnTo>
              <a:lnTo>
                <a:pt x="1202235" y="2012562"/>
              </a:lnTo>
              <a:lnTo>
                <a:pt x="2404471" y="2012562"/>
              </a:lnTo>
            </a:path>
          </a:pathLst>
        </a:custGeom>
        <a:noFill/>
        <a:ln w="2540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es-ES" sz="1100" kern="1200">
            <a:solidFill>
              <a:schemeClr val="tx1"/>
            </a:solidFill>
            <a:latin typeface="Arial"/>
            <a:cs typeface="Arial"/>
          </a:endParaRPr>
        </a:p>
      </dsp:txBody>
      <dsp:txXfrm>
        <a:off x="2538176" y="3283294"/>
        <a:ext cx="156779" cy="156779"/>
      </dsp:txXfrm>
    </dsp:sp>
    <dsp:sp modelId="{6AADF823-27F5-944D-9256-6A5AB39276ED}">
      <dsp:nvSpPr>
        <dsp:cNvPr id="0" name=""/>
        <dsp:cNvSpPr/>
      </dsp:nvSpPr>
      <dsp:spPr>
        <a:xfrm>
          <a:off x="1414330" y="2355402"/>
          <a:ext cx="2399887" cy="1313483"/>
        </a:xfrm>
        <a:custGeom>
          <a:avLst/>
          <a:gdLst/>
          <a:ahLst/>
          <a:cxnLst/>
          <a:rect l="0" t="0" r="0" b="0"/>
          <a:pathLst>
            <a:path>
              <a:moveTo>
                <a:pt x="0" y="0"/>
              </a:moveTo>
              <a:lnTo>
                <a:pt x="1199943" y="0"/>
              </a:lnTo>
              <a:lnTo>
                <a:pt x="1199943" y="1313483"/>
              </a:lnTo>
              <a:lnTo>
                <a:pt x="2399887" y="1313483"/>
              </a:lnTo>
            </a:path>
          </a:pathLst>
        </a:custGeom>
        <a:noFill/>
        <a:ln w="2540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es-ES" sz="1000" kern="1200">
            <a:solidFill>
              <a:schemeClr val="tx1"/>
            </a:solidFill>
            <a:latin typeface="Arial"/>
            <a:cs typeface="Arial"/>
          </a:endParaRPr>
        </a:p>
      </dsp:txBody>
      <dsp:txXfrm>
        <a:off x="2545878" y="2943749"/>
        <a:ext cx="136790" cy="136790"/>
      </dsp:txXfrm>
    </dsp:sp>
    <dsp:sp modelId="{8FA01C8E-782D-2948-BCF3-94DAD88A7F11}">
      <dsp:nvSpPr>
        <dsp:cNvPr id="0" name=""/>
        <dsp:cNvSpPr/>
      </dsp:nvSpPr>
      <dsp:spPr>
        <a:xfrm>
          <a:off x="1414330" y="2355402"/>
          <a:ext cx="2399887" cy="615436"/>
        </a:xfrm>
        <a:custGeom>
          <a:avLst/>
          <a:gdLst/>
          <a:ahLst/>
          <a:cxnLst/>
          <a:rect l="0" t="0" r="0" b="0"/>
          <a:pathLst>
            <a:path>
              <a:moveTo>
                <a:pt x="0" y="0"/>
              </a:moveTo>
              <a:lnTo>
                <a:pt x="1199943" y="0"/>
              </a:lnTo>
              <a:lnTo>
                <a:pt x="1199943" y="615436"/>
              </a:lnTo>
              <a:lnTo>
                <a:pt x="2399887" y="615436"/>
              </a:lnTo>
            </a:path>
          </a:pathLst>
        </a:custGeom>
        <a:noFill/>
        <a:ln w="2540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es-ES" sz="900" kern="1200">
            <a:solidFill>
              <a:schemeClr val="tx1"/>
            </a:solidFill>
            <a:latin typeface="Arial"/>
            <a:cs typeface="Arial"/>
          </a:endParaRPr>
        </a:p>
      </dsp:txBody>
      <dsp:txXfrm>
        <a:off x="2552335" y="2601182"/>
        <a:ext cx="123877" cy="123877"/>
      </dsp:txXfrm>
    </dsp:sp>
    <dsp:sp modelId="{5A46674A-CCB0-6448-B5DB-62AC45001135}">
      <dsp:nvSpPr>
        <dsp:cNvPr id="0" name=""/>
        <dsp:cNvSpPr/>
      </dsp:nvSpPr>
      <dsp:spPr>
        <a:xfrm>
          <a:off x="1414330" y="2242009"/>
          <a:ext cx="2399887" cy="91440"/>
        </a:xfrm>
        <a:custGeom>
          <a:avLst/>
          <a:gdLst/>
          <a:ahLst/>
          <a:cxnLst/>
          <a:rect l="0" t="0" r="0" b="0"/>
          <a:pathLst>
            <a:path>
              <a:moveTo>
                <a:pt x="0" y="113393"/>
              </a:moveTo>
              <a:lnTo>
                <a:pt x="1199943" y="113393"/>
              </a:lnTo>
              <a:lnTo>
                <a:pt x="1199943" y="45720"/>
              </a:lnTo>
              <a:lnTo>
                <a:pt x="2399887" y="45720"/>
              </a:lnTo>
            </a:path>
          </a:pathLst>
        </a:custGeom>
        <a:noFill/>
        <a:ln w="2540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es-ES" sz="900" kern="1200">
            <a:solidFill>
              <a:schemeClr val="tx1"/>
            </a:solidFill>
            <a:latin typeface="Arial"/>
            <a:cs typeface="Arial"/>
          </a:endParaRPr>
        </a:p>
      </dsp:txBody>
      <dsp:txXfrm>
        <a:off x="2554252" y="2227708"/>
        <a:ext cx="120042" cy="120042"/>
      </dsp:txXfrm>
    </dsp:sp>
    <dsp:sp modelId="{1EA569AA-8303-FE44-B811-BBA4737BE3C5}">
      <dsp:nvSpPr>
        <dsp:cNvPr id="0" name=""/>
        <dsp:cNvSpPr/>
      </dsp:nvSpPr>
      <dsp:spPr>
        <a:xfrm>
          <a:off x="1414330" y="1617161"/>
          <a:ext cx="2399887" cy="738241"/>
        </a:xfrm>
        <a:custGeom>
          <a:avLst/>
          <a:gdLst/>
          <a:ahLst/>
          <a:cxnLst/>
          <a:rect l="0" t="0" r="0" b="0"/>
          <a:pathLst>
            <a:path>
              <a:moveTo>
                <a:pt x="0" y="738241"/>
              </a:moveTo>
              <a:lnTo>
                <a:pt x="1199943" y="738241"/>
              </a:lnTo>
              <a:lnTo>
                <a:pt x="1199943" y="0"/>
              </a:lnTo>
              <a:lnTo>
                <a:pt x="2399887" y="0"/>
              </a:lnTo>
            </a:path>
          </a:pathLst>
        </a:custGeom>
        <a:noFill/>
        <a:ln w="2540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es-ES" sz="900" kern="1200">
            <a:solidFill>
              <a:schemeClr val="tx1"/>
            </a:solidFill>
            <a:latin typeface="Arial"/>
            <a:cs typeface="Arial"/>
          </a:endParaRPr>
        </a:p>
      </dsp:txBody>
      <dsp:txXfrm>
        <a:off x="2551502" y="1923510"/>
        <a:ext cx="125543" cy="125543"/>
      </dsp:txXfrm>
    </dsp:sp>
    <dsp:sp modelId="{AA75DE70-13F1-B84E-9BB6-05DEACBD98D9}">
      <dsp:nvSpPr>
        <dsp:cNvPr id="0" name=""/>
        <dsp:cNvSpPr/>
      </dsp:nvSpPr>
      <dsp:spPr>
        <a:xfrm>
          <a:off x="1414330" y="961402"/>
          <a:ext cx="2399887" cy="1394000"/>
        </a:xfrm>
        <a:custGeom>
          <a:avLst/>
          <a:gdLst/>
          <a:ahLst/>
          <a:cxnLst/>
          <a:rect l="0" t="0" r="0" b="0"/>
          <a:pathLst>
            <a:path>
              <a:moveTo>
                <a:pt x="0" y="1394000"/>
              </a:moveTo>
              <a:lnTo>
                <a:pt x="1199943" y="1394000"/>
              </a:lnTo>
              <a:lnTo>
                <a:pt x="1199943" y="0"/>
              </a:lnTo>
              <a:lnTo>
                <a:pt x="2399887" y="0"/>
              </a:lnTo>
            </a:path>
          </a:pathLst>
        </a:custGeom>
        <a:noFill/>
        <a:ln w="2540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es-ES" sz="1000" kern="1200">
            <a:solidFill>
              <a:schemeClr val="tx1"/>
            </a:solidFill>
            <a:latin typeface="Arial"/>
            <a:cs typeface="Arial"/>
          </a:endParaRPr>
        </a:p>
      </dsp:txBody>
      <dsp:txXfrm>
        <a:off x="2544889" y="1589018"/>
        <a:ext cx="138768" cy="138768"/>
      </dsp:txXfrm>
    </dsp:sp>
    <dsp:sp modelId="{1C2CB173-FD30-4645-8C41-42F061E2F6CE}">
      <dsp:nvSpPr>
        <dsp:cNvPr id="0" name=""/>
        <dsp:cNvSpPr/>
      </dsp:nvSpPr>
      <dsp:spPr>
        <a:xfrm>
          <a:off x="1414330" y="289917"/>
          <a:ext cx="2394562" cy="2065485"/>
        </a:xfrm>
        <a:custGeom>
          <a:avLst/>
          <a:gdLst/>
          <a:ahLst/>
          <a:cxnLst/>
          <a:rect l="0" t="0" r="0" b="0"/>
          <a:pathLst>
            <a:path>
              <a:moveTo>
                <a:pt x="0" y="2065485"/>
              </a:moveTo>
              <a:lnTo>
                <a:pt x="1197281" y="2065485"/>
              </a:lnTo>
              <a:lnTo>
                <a:pt x="1197281" y="0"/>
              </a:lnTo>
              <a:lnTo>
                <a:pt x="2394562" y="0"/>
              </a:lnTo>
            </a:path>
          </a:pathLst>
        </a:custGeom>
        <a:noFill/>
        <a:ln w="2540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33400">
            <a:lnSpc>
              <a:spcPct val="90000"/>
            </a:lnSpc>
            <a:spcBef>
              <a:spcPct val="0"/>
            </a:spcBef>
            <a:spcAft>
              <a:spcPct val="35000"/>
            </a:spcAft>
          </a:pPr>
          <a:endParaRPr lang="es-ES" sz="1200" kern="1200">
            <a:solidFill>
              <a:schemeClr val="tx1"/>
            </a:solidFill>
            <a:latin typeface="Arial"/>
            <a:cs typeface="Arial"/>
          </a:endParaRPr>
        </a:p>
      </dsp:txBody>
      <dsp:txXfrm>
        <a:off x="2532553" y="1243602"/>
        <a:ext cx="158115" cy="158115"/>
      </dsp:txXfrm>
    </dsp:sp>
    <dsp:sp modelId="{02825C9B-D5DD-4E48-BC3E-076B276FBD87}">
      <dsp:nvSpPr>
        <dsp:cNvPr id="0" name=""/>
        <dsp:cNvSpPr/>
      </dsp:nvSpPr>
      <dsp:spPr>
        <a:xfrm>
          <a:off x="0" y="1971456"/>
          <a:ext cx="2060766" cy="767893"/>
        </a:xfrm>
        <a:prstGeom prst="rect">
          <a:avLst/>
        </a:prstGeom>
        <a:solidFill>
          <a:schemeClr val="accent1">
            <a:shade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S" sz="1600" kern="1200" dirty="0" smtClean="0">
              <a:solidFill>
                <a:schemeClr val="tx1"/>
              </a:solidFill>
              <a:latin typeface="Arial"/>
              <a:cs typeface="Arial"/>
            </a:rPr>
            <a:t>GARANTIZAR Y PROTEJER</a:t>
          </a:r>
          <a:endParaRPr lang="es-ES" sz="1600" kern="1200" dirty="0">
            <a:solidFill>
              <a:schemeClr val="tx1"/>
            </a:solidFill>
            <a:latin typeface="Arial"/>
            <a:cs typeface="Arial"/>
          </a:endParaRPr>
        </a:p>
      </dsp:txBody>
      <dsp:txXfrm>
        <a:off x="0" y="1971456"/>
        <a:ext cx="2060766" cy="767893"/>
      </dsp:txXfrm>
    </dsp:sp>
    <dsp:sp modelId="{C2512C52-A232-8744-B13D-2EF10D47273B}">
      <dsp:nvSpPr>
        <dsp:cNvPr id="0" name=""/>
        <dsp:cNvSpPr/>
      </dsp:nvSpPr>
      <dsp:spPr>
        <a:xfrm>
          <a:off x="3808892" y="0"/>
          <a:ext cx="2981889" cy="579835"/>
        </a:xfrm>
        <a:prstGeom prst="rect">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S" sz="1600" kern="1200" smtClean="0">
              <a:solidFill>
                <a:schemeClr val="tx1"/>
              </a:solidFill>
              <a:latin typeface="Arial"/>
              <a:cs typeface="Arial"/>
            </a:rPr>
            <a:t>Derechos</a:t>
          </a:r>
        </a:p>
        <a:p>
          <a:pPr lvl="0" algn="ctr" defTabSz="711200">
            <a:lnSpc>
              <a:spcPct val="90000"/>
            </a:lnSpc>
            <a:spcBef>
              <a:spcPct val="0"/>
            </a:spcBef>
            <a:spcAft>
              <a:spcPct val="35000"/>
            </a:spcAft>
          </a:pPr>
          <a:r>
            <a:rPr lang="es-ES" sz="1600" kern="1200" smtClean="0">
              <a:solidFill>
                <a:schemeClr val="tx1"/>
              </a:solidFill>
              <a:latin typeface="Arial"/>
              <a:cs typeface="Arial"/>
            </a:rPr>
            <a:t>Humanos</a:t>
          </a:r>
          <a:endParaRPr lang="es-ES" sz="1600" kern="1200" dirty="0">
            <a:solidFill>
              <a:schemeClr val="tx1"/>
            </a:solidFill>
            <a:latin typeface="Arial"/>
            <a:cs typeface="Arial"/>
          </a:endParaRPr>
        </a:p>
      </dsp:txBody>
      <dsp:txXfrm>
        <a:off x="3808892" y="0"/>
        <a:ext cx="2981889" cy="579835"/>
      </dsp:txXfrm>
    </dsp:sp>
    <dsp:sp modelId="{5CD64B3A-5FE5-BA47-9F93-870B184B2459}">
      <dsp:nvSpPr>
        <dsp:cNvPr id="0" name=""/>
        <dsp:cNvSpPr/>
      </dsp:nvSpPr>
      <dsp:spPr>
        <a:xfrm>
          <a:off x="3814217" y="671484"/>
          <a:ext cx="2981889" cy="579835"/>
        </a:xfrm>
        <a:prstGeom prst="rect">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S" sz="1600" kern="1200" smtClean="0">
              <a:solidFill>
                <a:schemeClr val="tx1"/>
              </a:solidFill>
              <a:latin typeface="Arial"/>
              <a:cs typeface="Arial"/>
            </a:rPr>
            <a:t>Libertades</a:t>
          </a:r>
          <a:endParaRPr lang="es-ES" sz="1600" kern="1200" dirty="0">
            <a:solidFill>
              <a:schemeClr val="tx1"/>
            </a:solidFill>
            <a:latin typeface="Arial"/>
            <a:cs typeface="Arial"/>
          </a:endParaRPr>
        </a:p>
      </dsp:txBody>
      <dsp:txXfrm>
        <a:off x="3814217" y="671484"/>
        <a:ext cx="2981889" cy="579835"/>
      </dsp:txXfrm>
    </dsp:sp>
    <dsp:sp modelId="{9D1BE23E-73B8-8440-97C7-15C6698EA39A}">
      <dsp:nvSpPr>
        <dsp:cNvPr id="0" name=""/>
        <dsp:cNvSpPr/>
      </dsp:nvSpPr>
      <dsp:spPr>
        <a:xfrm>
          <a:off x="3814217" y="1327243"/>
          <a:ext cx="2981889" cy="579835"/>
        </a:xfrm>
        <a:prstGeom prst="rect">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S" sz="1600" kern="1200" smtClean="0">
              <a:solidFill>
                <a:schemeClr val="tx1"/>
              </a:solidFill>
              <a:latin typeface="Arial"/>
              <a:cs typeface="Arial"/>
            </a:rPr>
            <a:t>Gobernabilidad</a:t>
          </a:r>
          <a:endParaRPr lang="es-ES" sz="1600" kern="1200" dirty="0">
            <a:solidFill>
              <a:schemeClr val="tx1"/>
            </a:solidFill>
            <a:latin typeface="Arial"/>
            <a:cs typeface="Arial"/>
          </a:endParaRPr>
        </a:p>
      </dsp:txBody>
      <dsp:txXfrm>
        <a:off x="3814217" y="1327243"/>
        <a:ext cx="2981889" cy="579835"/>
      </dsp:txXfrm>
    </dsp:sp>
    <dsp:sp modelId="{C2B3005E-B520-8A4A-81B0-7ACD3C8E43B0}">
      <dsp:nvSpPr>
        <dsp:cNvPr id="0" name=""/>
        <dsp:cNvSpPr/>
      </dsp:nvSpPr>
      <dsp:spPr>
        <a:xfrm>
          <a:off x="3814217" y="1997811"/>
          <a:ext cx="2981889" cy="579835"/>
        </a:xfrm>
        <a:prstGeom prst="rect">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S" sz="1600" kern="1200" smtClean="0">
              <a:solidFill>
                <a:schemeClr val="tx1"/>
              </a:solidFill>
              <a:latin typeface="Arial"/>
              <a:cs typeface="Arial"/>
            </a:rPr>
            <a:t>Aplicación de</a:t>
          </a:r>
        </a:p>
        <a:p>
          <a:pPr lvl="0" algn="ctr" defTabSz="711200">
            <a:lnSpc>
              <a:spcPct val="90000"/>
            </a:lnSpc>
            <a:spcBef>
              <a:spcPct val="0"/>
            </a:spcBef>
            <a:spcAft>
              <a:spcPct val="35000"/>
            </a:spcAft>
          </a:pPr>
          <a:r>
            <a:rPr lang="es-ES" sz="1600" kern="1200" smtClean="0">
              <a:solidFill>
                <a:schemeClr val="tx1"/>
              </a:solidFill>
              <a:latin typeface="Arial"/>
              <a:cs typeface="Arial"/>
            </a:rPr>
            <a:t>la Justicia</a:t>
          </a:r>
          <a:endParaRPr lang="es-ES" sz="1600" kern="1200" dirty="0">
            <a:solidFill>
              <a:schemeClr val="tx1"/>
            </a:solidFill>
            <a:latin typeface="Arial"/>
            <a:cs typeface="Arial"/>
          </a:endParaRPr>
        </a:p>
      </dsp:txBody>
      <dsp:txXfrm>
        <a:off x="3814217" y="1997811"/>
        <a:ext cx="2981889" cy="579835"/>
      </dsp:txXfrm>
    </dsp:sp>
    <dsp:sp modelId="{3B0FC020-343B-C843-9C8A-65E3FB1E2970}">
      <dsp:nvSpPr>
        <dsp:cNvPr id="0" name=""/>
        <dsp:cNvSpPr/>
      </dsp:nvSpPr>
      <dsp:spPr>
        <a:xfrm>
          <a:off x="3814217" y="2680922"/>
          <a:ext cx="2981889" cy="579835"/>
        </a:xfrm>
        <a:prstGeom prst="rect">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S" sz="1600" kern="1200" smtClean="0">
              <a:solidFill>
                <a:schemeClr val="tx1"/>
              </a:solidFill>
              <a:latin typeface="Arial"/>
              <a:cs typeface="Arial"/>
            </a:rPr>
            <a:t>Ejercicio de la Democracia</a:t>
          </a:r>
          <a:endParaRPr lang="es-ES" sz="1600" kern="1200" dirty="0">
            <a:solidFill>
              <a:schemeClr val="tx1"/>
            </a:solidFill>
            <a:latin typeface="Arial"/>
            <a:cs typeface="Arial"/>
          </a:endParaRPr>
        </a:p>
      </dsp:txBody>
      <dsp:txXfrm>
        <a:off x="3814217" y="2680922"/>
        <a:ext cx="2981889" cy="579835"/>
      </dsp:txXfrm>
    </dsp:sp>
    <dsp:sp modelId="{96606391-33CE-0E46-A2F5-754A0061365D}">
      <dsp:nvSpPr>
        <dsp:cNvPr id="0" name=""/>
        <dsp:cNvSpPr/>
      </dsp:nvSpPr>
      <dsp:spPr>
        <a:xfrm>
          <a:off x="3814217" y="3378968"/>
          <a:ext cx="2978181" cy="579835"/>
        </a:xfrm>
        <a:prstGeom prst="rect">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S" sz="1600" kern="1200" smtClean="0">
              <a:solidFill>
                <a:schemeClr val="tx1"/>
              </a:solidFill>
              <a:latin typeface="Arial"/>
              <a:cs typeface="Arial"/>
            </a:rPr>
            <a:t>solidaridad</a:t>
          </a:r>
          <a:endParaRPr lang="es-ES" sz="1600" kern="1200" dirty="0">
            <a:solidFill>
              <a:schemeClr val="tx1"/>
            </a:solidFill>
            <a:latin typeface="Arial"/>
            <a:cs typeface="Arial"/>
          </a:endParaRPr>
        </a:p>
      </dsp:txBody>
      <dsp:txXfrm>
        <a:off x="3814217" y="3378968"/>
        <a:ext cx="2978181" cy="579835"/>
      </dsp:txXfrm>
    </dsp:sp>
    <dsp:sp modelId="{AB4602A5-9045-024A-880E-0F646BCA624A}">
      <dsp:nvSpPr>
        <dsp:cNvPr id="0" name=""/>
        <dsp:cNvSpPr/>
      </dsp:nvSpPr>
      <dsp:spPr>
        <a:xfrm>
          <a:off x="3818801" y="4078047"/>
          <a:ext cx="2973597" cy="579835"/>
        </a:xfrm>
        <a:prstGeom prst="rect">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S" sz="1600" kern="1200" smtClean="0">
              <a:solidFill>
                <a:schemeClr val="tx1"/>
              </a:solidFill>
              <a:latin typeface="Arial"/>
              <a:cs typeface="Arial"/>
            </a:rPr>
            <a:t>Reducir vulnerabilidades</a:t>
          </a:r>
          <a:endParaRPr lang="es-ES" sz="1600" kern="1200" dirty="0">
            <a:solidFill>
              <a:schemeClr val="tx1"/>
            </a:solidFill>
            <a:latin typeface="Arial"/>
            <a:cs typeface="Arial"/>
          </a:endParaRPr>
        </a:p>
      </dsp:txBody>
      <dsp:txXfrm>
        <a:off x="3818801" y="4078047"/>
        <a:ext cx="2973597" cy="579835"/>
      </dsp:txXfrm>
    </dsp:sp>
    <dsp:sp modelId="{ACCA6998-9C4F-5B43-9F8C-9A04106B832E}">
      <dsp:nvSpPr>
        <dsp:cNvPr id="0" name=""/>
        <dsp:cNvSpPr/>
      </dsp:nvSpPr>
      <dsp:spPr>
        <a:xfrm>
          <a:off x="3813476" y="4752529"/>
          <a:ext cx="2975955" cy="579835"/>
        </a:xfrm>
        <a:prstGeom prst="rect">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S" sz="1600" kern="1200" smtClean="0">
              <a:solidFill>
                <a:schemeClr val="tx1"/>
              </a:solidFill>
              <a:latin typeface="Arial"/>
              <a:cs typeface="Arial"/>
            </a:rPr>
            <a:t>Prevención ante riesgos y amenazas</a:t>
          </a:r>
          <a:endParaRPr lang="es-ES" sz="1600" kern="1200" dirty="0">
            <a:solidFill>
              <a:schemeClr val="tx1"/>
            </a:solidFill>
            <a:latin typeface="Arial"/>
            <a:cs typeface="Arial"/>
          </a:endParaRPr>
        </a:p>
      </dsp:txBody>
      <dsp:txXfrm>
        <a:off x="3813476" y="4752529"/>
        <a:ext cx="2975955" cy="5798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361F4A-A28F-409C-B19A-D5443E2B59E3}">
      <dsp:nvSpPr>
        <dsp:cNvPr id="0" name=""/>
        <dsp:cNvSpPr/>
      </dsp:nvSpPr>
      <dsp:spPr>
        <a:xfrm>
          <a:off x="1527231" y="690654"/>
          <a:ext cx="4583722" cy="4583722"/>
        </a:xfrm>
        <a:prstGeom prst="blockArc">
          <a:avLst>
            <a:gd name="adj1" fmla="val 7261"/>
            <a:gd name="adj2" fmla="val 21592739"/>
            <a:gd name="adj3" fmla="val 4643"/>
          </a:avLst>
        </a:prstGeom>
        <a:solidFill>
          <a:schemeClr val="accent1">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E90F7C9-F6E3-4314-9D07-FD516161767A}">
      <dsp:nvSpPr>
        <dsp:cNvPr id="0" name=""/>
        <dsp:cNvSpPr/>
      </dsp:nvSpPr>
      <dsp:spPr>
        <a:xfrm>
          <a:off x="2758797" y="1922225"/>
          <a:ext cx="2111123" cy="2111123"/>
        </a:xfrm>
        <a:prstGeom prst="ellipse">
          <a:avLst/>
        </a:prstGeom>
        <a:blipFill rotWithShape="0">
          <a:blip xmlns:r="http://schemas.openxmlformats.org/officeDocument/2006/relationships" r:embed="rId1">
            <a:duotone>
              <a:schemeClr val="accent1">
                <a:shade val="45000"/>
                <a:satMod val="135000"/>
              </a:schemeClr>
              <a:prstClr val="white"/>
            </a:duotone>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1733550">
            <a:lnSpc>
              <a:spcPct val="90000"/>
            </a:lnSpc>
            <a:spcBef>
              <a:spcPct val="0"/>
            </a:spcBef>
            <a:spcAft>
              <a:spcPct val="35000"/>
            </a:spcAft>
          </a:pPr>
          <a:r>
            <a:rPr lang="es-ES" sz="3900" b="1" kern="1200" dirty="0" smtClean="0">
              <a:latin typeface="Arial Black" pitchFamily="34" charset="0"/>
            </a:rPr>
            <a:t>GIAC</a:t>
          </a:r>
          <a:endParaRPr lang="es-ES" sz="3900" b="1" kern="1200" dirty="0">
            <a:latin typeface="Arial Black" pitchFamily="34" charset="0"/>
          </a:endParaRPr>
        </a:p>
      </dsp:txBody>
      <dsp:txXfrm>
        <a:off x="3067964" y="2231392"/>
        <a:ext cx="1492789" cy="1492789"/>
      </dsp:txXfrm>
    </dsp:sp>
    <dsp:sp modelId="{65B053B5-6257-4164-B513-5EFDF1474B43}">
      <dsp:nvSpPr>
        <dsp:cNvPr id="0" name=""/>
        <dsp:cNvSpPr/>
      </dsp:nvSpPr>
      <dsp:spPr>
        <a:xfrm>
          <a:off x="2596404" y="0"/>
          <a:ext cx="2293140" cy="1930432"/>
        </a:xfrm>
        <a:prstGeom prst="ellipse">
          <a:avLst/>
        </a:prstGeom>
        <a:blipFill dpi="0" rotWithShape="0">
          <a:blip xmlns:r="http://schemas.openxmlformats.org/officeDocument/2006/relationships" r:embed="rId2">
            <a:alphaModFix amt="62000"/>
            <a:duotone>
              <a:schemeClr val="accent1">
                <a:shade val="45000"/>
                <a:satMod val="135000"/>
              </a:schemeClr>
              <a:prstClr val="white"/>
            </a:duotone>
          </a:blip>
          <a:srcRect/>
          <a:tile tx="0" ty="0" sx="100000" sy="100000" flip="none" algn="tl"/>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S" sz="1600" b="1" i="0" kern="1200" dirty="0" smtClean="0">
              <a:solidFill>
                <a:schemeClr val="tx1"/>
              </a:solidFill>
              <a:latin typeface="Arial Black" pitchFamily="34" charset="0"/>
            </a:rPr>
            <a:t>CONSTITUYE LA PRINCIPAL AMENAZA</a:t>
          </a:r>
          <a:endParaRPr lang="es-ES" sz="1600" b="1" i="0" kern="1200" dirty="0">
            <a:solidFill>
              <a:schemeClr val="tx1"/>
            </a:solidFill>
            <a:latin typeface="Arial Black" pitchFamily="34" charset="0"/>
          </a:endParaRPr>
        </a:p>
      </dsp:txBody>
      <dsp:txXfrm>
        <a:off x="2932227" y="282705"/>
        <a:ext cx="1621494" cy="1365022"/>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C"/>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5AE81CE-7354-4394-8F52-31FFF580F6AD}" type="datetimeFigureOut">
              <a:rPr lang="es-EC" smtClean="0"/>
              <a:pPr/>
              <a:t>01/04/2015</a:t>
            </a:fld>
            <a:endParaRPr lang="es-EC"/>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C"/>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C"/>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DBB4182-3EAE-456F-B591-B9638327143B}" type="slidenum">
              <a:rPr lang="es-EC" smtClean="0"/>
              <a:pPr/>
              <a:t>‹Nº›</a:t>
            </a:fld>
            <a:endParaRPr lang="es-EC"/>
          </a:p>
        </p:txBody>
      </p:sp>
    </p:spTree>
    <p:extLst>
      <p:ext uri="{BB962C8B-B14F-4D97-AF65-F5344CB8AC3E}">
        <p14:creationId xmlns:p14="http://schemas.microsoft.com/office/powerpoint/2010/main" val="33255449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dirty="0"/>
          </a:p>
        </p:txBody>
      </p:sp>
      <p:sp>
        <p:nvSpPr>
          <p:cNvPr id="4" name="3 Marcador de número de diapositiva"/>
          <p:cNvSpPr>
            <a:spLocks noGrp="1"/>
          </p:cNvSpPr>
          <p:nvPr>
            <p:ph type="sldNum" sz="quarter" idx="10"/>
          </p:nvPr>
        </p:nvSpPr>
        <p:spPr/>
        <p:txBody>
          <a:bodyPr/>
          <a:lstStyle/>
          <a:p>
            <a:fld id="{CDBB4182-3EAE-456F-B591-B9638327143B}" type="slidenum">
              <a:rPr lang="es-EC" smtClean="0"/>
              <a:pPr/>
              <a:t>72</a:t>
            </a:fld>
            <a:endParaRPr lang="es-EC"/>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C"/>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C"/>
          </a:p>
        </p:txBody>
      </p:sp>
      <p:sp>
        <p:nvSpPr>
          <p:cNvPr id="4" name="3 Marcador de fecha"/>
          <p:cNvSpPr>
            <a:spLocks noGrp="1"/>
          </p:cNvSpPr>
          <p:nvPr>
            <p:ph type="dt" sz="half" idx="10"/>
          </p:nvPr>
        </p:nvSpPr>
        <p:spPr/>
        <p:txBody>
          <a:bodyPr/>
          <a:lstStyle/>
          <a:p>
            <a:fld id="{9A031F7F-1C6F-4AFA-B19E-50495B800CE3}" type="datetimeFigureOut">
              <a:rPr lang="es-EC" smtClean="0"/>
              <a:pPr/>
              <a:t>01/04/2015</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CCF8DA67-DBC1-4734-89E3-09617FEA4E30}" type="slidenum">
              <a:rPr lang="es-EC" smtClean="0"/>
              <a:pPr/>
              <a:t>‹Nº›</a:t>
            </a:fld>
            <a:endParaRPr lang="es-EC"/>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9A031F7F-1C6F-4AFA-B19E-50495B800CE3}" type="datetimeFigureOut">
              <a:rPr lang="es-EC" smtClean="0"/>
              <a:pPr/>
              <a:t>01/04/2015</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CCF8DA67-DBC1-4734-89E3-09617FEA4E30}" type="slidenum">
              <a:rPr lang="es-EC" smtClean="0"/>
              <a:pPr/>
              <a:t>‹Nº›</a:t>
            </a:fld>
            <a:endParaRPr lang="es-EC"/>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9A031F7F-1C6F-4AFA-B19E-50495B800CE3}" type="datetimeFigureOut">
              <a:rPr lang="es-EC" smtClean="0"/>
              <a:pPr/>
              <a:t>01/04/2015</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CCF8DA67-DBC1-4734-89E3-09617FEA4E30}" type="slidenum">
              <a:rPr lang="es-EC" smtClean="0"/>
              <a:pPr/>
              <a:t>‹Nº›</a:t>
            </a:fld>
            <a:endParaRPr lang="es-EC"/>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9A031F7F-1C6F-4AFA-B19E-50495B800CE3}" type="datetimeFigureOut">
              <a:rPr lang="es-EC" smtClean="0"/>
              <a:pPr/>
              <a:t>01/04/2015</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CCF8DA67-DBC1-4734-89E3-09617FEA4E30}" type="slidenum">
              <a:rPr lang="es-EC" smtClean="0"/>
              <a:pPr/>
              <a:t>‹Nº›</a:t>
            </a:fld>
            <a:endParaRPr lang="es-EC"/>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9A031F7F-1C6F-4AFA-B19E-50495B800CE3}" type="datetimeFigureOut">
              <a:rPr lang="es-EC" smtClean="0"/>
              <a:pPr/>
              <a:t>01/04/2015</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CCF8DA67-DBC1-4734-89E3-09617FEA4E30}" type="slidenum">
              <a:rPr lang="es-EC" smtClean="0"/>
              <a:pPr/>
              <a:t>‹Nº›</a:t>
            </a:fld>
            <a:endParaRPr lang="es-EC"/>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fecha"/>
          <p:cNvSpPr>
            <a:spLocks noGrp="1"/>
          </p:cNvSpPr>
          <p:nvPr>
            <p:ph type="dt" sz="half" idx="10"/>
          </p:nvPr>
        </p:nvSpPr>
        <p:spPr/>
        <p:txBody>
          <a:bodyPr/>
          <a:lstStyle/>
          <a:p>
            <a:fld id="{9A031F7F-1C6F-4AFA-B19E-50495B800CE3}" type="datetimeFigureOut">
              <a:rPr lang="es-EC" smtClean="0"/>
              <a:pPr/>
              <a:t>01/04/2015</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CCF8DA67-DBC1-4734-89E3-09617FEA4E30}" type="slidenum">
              <a:rPr lang="es-EC" smtClean="0"/>
              <a:pPr/>
              <a:t>‹Nº›</a:t>
            </a:fld>
            <a:endParaRPr lang="es-EC"/>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7" name="6 Marcador de fecha"/>
          <p:cNvSpPr>
            <a:spLocks noGrp="1"/>
          </p:cNvSpPr>
          <p:nvPr>
            <p:ph type="dt" sz="half" idx="10"/>
          </p:nvPr>
        </p:nvSpPr>
        <p:spPr/>
        <p:txBody>
          <a:bodyPr/>
          <a:lstStyle/>
          <a:p>
            <a:fld id="{9A031F7F-1C6F-4AFA-B19E-50495B800CE3}" type="datetimeFigureOut">
              <a:rPr lang="es-EC" smtClean="0"/>
              <a:pPr/>
              <a:t>01/04/2015</a:t>
            </a:fld>
            <a:endParaRPr lang="es-EC"/>
          </a:p>
        </p:txBody>
      </p:sp>
      <p:sp>
        <p:nvSpPr>
          <p:cNvPr id="8" name="7 Marcador de pie de página"/>
          <p:cNvSpPr>
            <a:spLocks noGrp="1"/>
          </p:cNvSpPr>
          <p:nvPr>
            <p:ph type="ftr" sz="quarter" idx="11"/>
          </p:nvPr>
        </p:nvSpPr>
        <p:spPr/>
        <p:txBody>
          <a:bodyPr/>
          <a:lstStyle/>
          <a:p>
            <a:endParaRPr lang="es-EC"/>
          </a:p>
        </p:txBody>
      </p:sp>
      <p:sp>
        <p:nvSpPr>
          <p:cNvPr id="9" name="8 Marcador de número de diapositiva"/>
          <p:cNvSpPr>
            <a:spLocks noGrp="1"/>
          </p:cNvSpPr>
          <p:nvPr>
            <p:ph type="sldNum" sz="quarter" idx="12"/>
          </p:nvPr>
        </p:nvSpPr>
        <p:spPr/>
        <p:txBody>
          <a:bodyPr/>
          <a:lstStyle/>
          <a:p>
            <a:fld id="{CCF8DA67-DBC1-4734-89E3-09617FEA4E30}" type="slidenum">
              <a:rPr lang="es-EC" smtClean="0"/>
              <a:pPr/>
              <a:t>‹Nº›</a:t>
            </a:fld>
            <a:endParaRPr lang="es-EC"/>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fecha"/>
          <p:cNvSpPr>
            <a:spLocks noGrp="1"/>
          </p:cNvSpPr>
          <p:nvPr>
            <p:ph type="dt" sz="half" idx="10"/>
          </p:nvPr>
        </p:nvSpPr>
        <p:spPr/>
        <p:txBody>
          <a:bodyPr/>
          <a:lstStyle/>
          <a:p>
            <a:fld id="{9A031F7F-1C6F-4AFA-B19E-50495B800CE3}" type="datetimeFigureOut">
              <a:rPr lang="es-EC" smtClean="0"/>
              <a:pPr/>
              <a:t>01/04/2015</a:t>
            </a:fld>
            <a:endParaRPr lang="es-EC"/>
          </a:p>
        </p:txBody>
      </p:sp>
      <p:sp>
        <p:nvSpPr>
          <p:cNvPr id="4" name="3 Marcador de pie de página"/>
          <p:cNvSpPr>
            <a:spLocks noGrp="1"/>
          </p:cNvSpPr>
          <p:nvPr>
            <p:ph type="ftr" sz="quarter" idx="11"/>
          </p:nvPr>
        </p:nvSpPr>
        <p:spPr/>
        <p:txBody>
          <a:bodyPr/>
          <a:lstStyle/>
          <a:p>
            <a:endParaRPr lang="es-EC"/>
          </a:p>
        </p:txBody>
      </p:sp>
      <p:sp>
        <p:nvSpPr>
          <p:cNvPr id="5" name="4 Marcador de número de diapositiva"/>
          <p:cNvSpPr>
            <a:spLocks noGrp="1"/>
          </p:cNvSpPr>
          <p:nvPr>
            <p:ph type="sldNum" sz="quarter" idx="12"/>
          </p:nvPr>
        </p:nvSpPr>
        <p:spPr/>
        <p:txBody>
          <a:bodyPr/>
          <a:lstStyle/>
          <a:p>
            <a:fld id="{CCF8DA67-DBC1-4734-89E3-09617FEA4E30}" type="slidenum">
              <a:rPr lang="es-EC" smtClean="0"/>
              <a:pPr/>
              <a:t>‹Nº›</a:t>
            </a:fld>
            <a:endParaRPr lang="es-EC"/>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9A031F7F-1C6F-4AFA-B19E-50495B800CE3}" type="datetimeFigureOut">
              <a:rPr lang="es-EC" smtClean="0"/>
              <a:pPr/>
              <a:t>01/04/2015</a:t>
            </a:fld>
            <a:endParaRPr lang="es-EC"/>
          </a:p>
        </p:txBody>
      </p:sp>
      <p:sp>
        <p:nvSpPr>
          <p:cNvPr id="3" name="2 Marcador de pie de página"/>
          <p:cNvSpPr>
            <a:spLocks noGrp="1"/>
          </p:cNvSpPr>
          <p:nvPr>
            <p:ph type="ftr" sz="quarter" idx="11"/>
          </p:nvPr>
        </p:nvSpPr>
        <p:spPr/>
        <p:txBody>
          <a:bodyPr/>
          <a:lstStyle/>
          <a:p>
            <a:endParaRPr lang="es-EC"/>
          </a:p>
        </p:txBody>
      </p:sp>
      <p:sp>
        <p:nvSpPr>
          <p:cNvPr id="4" name="3 Marcador de número de diapositiva"/>
          <p:cNvSpPr>
            <a:spLocks noGrp="1"/>
          </p:cNvSpPr>
          <p:nvPr>
            <p:ph type="sldNum" sz="quarter" idx="12"/>
          </p:nvPr>
        </p:nvSpPr>
        <p:spPr/>
        <p:txBody>
          <a:bodyPr/>
          <a:lstStyle/>
          <a:p>
            <a:fld id="{CCF8DA67-DBC1-4734-89E3-09617FEA4E30}" type="slidenum">
              <a:rPr lang="es-EC" smtClean="0"/>
              <a:pPr/>
              <a:t>‹Nº›</a:t>
            </a:fld>
            <a:endParaRPr lang="es-EC"/>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C"/>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9A031F7F-1C6F-4AFA-B19E-50495B800CE3}" type="datetimeFigureOut">
              <a:rPr lang="es-EC" smtClean="0"/>
              <a:pPr/>
              <a:t>01/04/2015</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CCF8DA67-DBC1-4734-89E3-09617FEA4E30}" type="slidenum">
              <a:rPr lang="es-EC" smtClean="0"/>
              <a:pPr/>
              <a:t>‹Nº›</a:t>
            </a:fld>
            <a:endParaRPr lang="es-EC"/>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C"/>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9A031F7F-1C6F-4AFA-B19E-50495B800CE3}" type="datetimeFigureOut">
              <a:rPr lang="es-EC" smtClean="0"/>
              <a:pPr/>
              <a:t>01/04/2015</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CCF8DA67-DBC1-4734-89E3-09617FEA4E30}" type="slidenum">
              <a:rPr lang="es-EC" smtClean="0"/>
              <a:pPr/>
              <a:t>‹Nº›</a:t>
            </a:fld>
            <a:endParaRPr lang="es-EC"/>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031F7F-1C6F-4AFA-B19E-50495B800CE3}" type="datetimeFigureOut">
              <a:rPr lang="es-EC" smtClean="0"/>
              <a:pPr/>
              <a:t>01/04/2015</a:t>
            </a:fld>
            <a:endParaRPr lang="es-EC"/>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F8DA67-DBC1-4734-89E3-09617FEA4E30}" type="slidenum">
              <a:rPr lang="es-EC" smtClean="0"/>
              <a:pPr/>
              <a:t>‹Nº›</a:t>
            </a:fld>
            <a:endParaRPr lang="es-EC"/>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26.jpe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50.png"/><Relationship Id="rId4" Type="http://schemas.openxmlformats.org/officeDocument/2006/relationships/diagramLayout" Target="../diagrams/layout2.xml"/><Relationship Id="rId9" Type="http://schemas.openxmlformats.org/officeDocument/2006/relationships/image" Target="../media/image49.png"/></Relationships>
</file>

<file path=ppt/slides/_rels/slide3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6.png"/><Relationship Id="rId7" Type="http://schemas.openxmlformats.org/officeDocument/2006/relationships/image" Target="../media/image42.pn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38.png"/><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VIDEO%20CAP.%20FF.AA%20EN%20SEG.%20INTEGRAL.mp4" TargetMode="External"/><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hyperlink" Target="VIDEO%20I%20D.E%201.mp4"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78.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5.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grpSp>
        <p:nvGrpSpPr>
          <p:cNvPr id="11" name="10 Grupo"/>
          <p:cNvGrpSpPr/>
          <p:nvPr/>
        </p:nvGrpSpPr>
        <p:grpSpPr>
          <a:xfrm>
            <a:off x="5293444" y="-675456"/>
            <a:ext cx="4391124" cy="5080000"/>
            <a:chOff x="3057302" y="-755118"/>
            <a:chExt cx="4391124" cy="5080000"/>
          </a:xfrm>
        </p:grpSpPr>
        <p:pic>
          <p:nvPicPr>
            <p:cNvPr id="13" name="Picture 1" descr="D:\DG_2010\01_Enero_2010\CEHE\ametralladora2.jpg"/>
            <p:cNvPicPr>
              <a:picLocks noChangeAspect="1" noChangeArrowheads="1"/>
            </p:cNvPicPr>
            <p:nvPr/>
          </p:nvPicPr>
          <p:blipFill>
            <a:blip r:embed="rId3" cstate="print"/>
            <a:srcRect/>
            <a:stretch>
              <a:fillRect/>
            </a:stretch>
          </p:blipFill>
          <p:spPr bwMode="auto">
            <a:xfrm>
              <a:off x="3057302" y="-755118"/>
              <a:ext cx="4391124" cy="5080000"/>
            </a:xfrm>
            <a:prstGeom prst="rect">
              <a:avLst/>
            </a:prstGeom>
            <a:noFill/>
            <a:effectLst>
              <a:softEdge rad="635000"/>
            </a:effectLst>
          </p:spPr>
        </p:pic>
        <p:pic>
          <p:nvPicPr>
            <p:cNvPr id="14" name="Picture 3" descr="D:\DG_2010\01_Enero_2010\iMAGENES\SELLO CCFFAA.jpg"/>
            <p:cNvPicPr>
              <a:picLocks noChangeAspect="1" noChangeArrowheads="1"/>
            </p:cNvPicPr>
            <p:nvPr/>
          </p:nvPicPr>
          <p:blipFill>
            <a:blip r:embed="rId4" cstate="print"/>
            <a:srcRect l="10377" r="9245"/>
            <a:stretch>
              <a:fillRect/>
            </a:stretch>
          </p:blipFill>
          <p:spPr bwMode="auto">
            <a:xfrm>
              <a:off x="5116466" y="-47876"/>
              <a:ext cx="1759790" cy="1642058"/>
            </a:xfrm>
            <a:prstGeom prst="rect">
              <a:avLst/>
            </a:prstGeom>
            <a:noFill/>
            <a:effectLst>
              <a:softEdge rad="635000"/>
            </a:effectLst>
          </p:spPr>
        </p:pic>
      </p:grpSp>
      <p:pic>
        <p:nvPicPr>
          <p:cNvPr id="17" name="16 Imagen" descr="UFA"/>
          <p:cNvPicPr/>
          <p:nvPr/>
        </p:nvPicPr>
        <p:blipFill>
          <a:blip r:embed="rId5">
            <a:extLst>
              <a:ext uri="{28A0092B-C50C-407E-A947-70E740481C1C}">
                <a14:useLocalDpi xmlns:a14="http://schemas.microsoft.com/office/drawing/2010/main" val="0"/>
              </a:ext>
            </a:extLst>
          </a:blip>
          <a:srcRect/>
          <a:stretch>
            <a:fillRect/>
          </a:stretch>
        </p:blipFill>
        <p:spPr bwMode="auto">
          <a:xfrm>
            <a:off x="-36512" y="1"/>
            <a:ext cx="5329956" cy="1340767"/>
          </a:xfrm>
          <a:prstGeom prst="rect">
            <a:avLst/>
          </a:prstGeom>
          <a:ln>
            <a:noFill/>
          </a:ln>
          <a:effectLst>
            <a:softEdge rad="112500"/>
          </a:effectLst>
        </p:spPr>
      </p:pic>
      <p:sp>
        <p:nvSpPr>
          <p:cNvPr id="19" name="18 Rectángulo"/>
          <p:cNvSpPr/>
          <p:nvPr/>
        </p:nvSpPr>
        <p:spPr>
          <a:xfrm>
            <a:off x="1459762" y="1455166"/>
            <a:ext cx="3995936" cy="1200329"/>
          </a:xfrm>
          <a:prstGeom prst="rect">
            <a:avLst/>
          </a:prstGeom>
        </p:spPr>
        <p:txBody>
          <a:bodyPr wrap="square">
            <a:spAutoFit/>
          </a:bodyPr>
          <a:lstStyle/>
          <a:p>
            <a:pPr algn="ctr"/>
            <a:r>
              <a:rPr lang="es-EC" sz="2400" b="1" dirty="0" smtClean="0"/>
              <a:t>ESPECIALIZACIÓN: </a:t>
            </a:r>
          </a:p>
          <a:p>
            <a:pPr algn="ctr"/>
            <a:r>
              <a:rPr lang="es-EC" sz="2400" b="1" dirty="0" smtClean="0"/>
              <a:t> </a:t>
            </a:r>
            <a:r>
              <a:rPr lang="es-EC" sz="2400" b="1" dirty="0"/>
              <a:t>ESTUDIOS ESTRATÉGICOS DE LA DEFENSA.</a:t>
            </a:r>
            <a:endParaRPr lang="es-ES" sz="2400" dirty="0"/>
          </a:p>
        </p:txBody>
      </p:sp>
      <p:sp>
        <p:nvSpPr>
          <p:cNvPr id="20" name="19 Rectángulo"/>
          <p:cNvSpPr/>
          <p:nvPr/>
        </p:nvSpPr>
        <p:spPr>
          <a:xfrm>
            <a:off x="1705931" y="3467248"/>
            <a:ext cx="3661565" cy="1401912"/>
          </a:xfrm>
          <a:prstGeom prst="rect">
            <a:avLst/>
          </a:prstGeom>
          <a:noFill/>
          <a:ln w="25400" cap="flat" cmpd="sng" algn="ctr">
            <a:noFill/>
            <a:prstDash val="solid"/>
          </a:ln>
          <a:effectLst>
            <a:outerShdw blurRad="50800" dist="12700" dir="5400000" algn="ctr" rotWithShape="0">
              <a:sysClr val="windowText" lastClr="000000"/>
            </a:outerShdw>
          </a:effectLst>
          <a:scene3d>
            <a:camera prst="orthographicFront"/>
            <a:lightRig rig="threePt" dir="t"/>
          </a:scene3d>
          <a:sp3d>
            <a:bevelT w="165100" h="44450" prst="coolSlant"/>
            <a:bevelB/>
          </a:sp3d>
        </p:spPr>
        <p:txBody>
          <a:bodyPr rtlCol="0" anchor="ctr"/>
          <a:lstStyle/>
          <a:p>
            <a:pPr algn="ctr"/>
            <a:r>
              <a:rPr lang="es-ES" sz="2000" b="1" kern="0" dirty="0">
                <a:solidFill>
                  <a:srgbClr val="FFFF00"/>
                </a:solidFill>
                <a:latin typeface="Calibri"/>
              </a:rPr>
              <a:t>“APOYO DE LAS FF.AA., A LOS </a:t>
            </a:r>
            <a:r>
              <a:rPr lang="es-ES" sz="2000" b="1" kern="0" dirty="0" smtClean="0">
                <a:solidFill>
                  <a:srgbClr val="FFFF00"/>
                </a:solidFill>
                <a:latin typeface="Calibri"/>
              </a:rPr>
              <a:t>ORGANISMOS DEL </a:t>
            </a:r>
            <a:r>
              <a:rPr lang="es-ES" sz="2000" b="1" kern="0" dirty="0">
                <a:solidFill>
                  <a:srgbClr val="FFFF00"/>
                </a:solidFill>
                <a:latin typeface="Calibri"/>
              </a:rPr>
              <a:t>ESTADO ANTE AMENAZAS Y RIESGOS QUE ATENTAN A </a:t>
            </a:r>
            <a:r>
              <a:rPr lang="es-ES" sz="2000" b="1" kern="0" dirty="0" smtClean="0">
                <a:solidFill>
                  <a:srgbClr val="FFFF00"/>
                </a:solidFill>
                <a:latin typeface="Calibri"/>
              </a:rPr>
              <a:t>LA SEGURIDAD </a:t>
            </a:r>
            <a:r>
              <a:rPr lang="es-ES" sz="2000" b="1" kern="0" dirty="0">
                <a:solidFill>
                  <a:srgbClr val="FFFF00"/>
                </a:solidFill>
                <a:latin typeface="Calibri"/>
              </a:rPr>
              <a:t>INTEGRAL”</a:t>
            </a:r>
          </a:p>
        </p:txBody>
      </p:sp>
      <p:sp>
        <p:nvSpPr>
          <p:cNvPr id="21" name="20 Rectángulo"/>
          <p:cNvSpPr/>
          <p:nvPr/>
        </p:nvSpPr>
        <p:spPr>
          <a:xfrm>
            <a:off x="1475656" y="5579948"/>
            <a:ext cx="4710713" cy="400110"/>
          </a:xfrm>
          <a:prstGeom prst="rect">
            <a:avLst/>
          </a:prstGeom>
        </p:spPr>
        <p:txBody>
          <a:bodyPr wrap="none">
            <a:spAutoFit/>
          </a:bodyPr>
          <a:lstStyle/>
          <a:p>
            <a:r>
              <a:rPr lang="es-ES" sz="2000" b="1" dirty="0"/>
              <a:t>Crnl de EMC. Iván Patricio Medina Jiménez</a:t>
            </a:r>
          </a:p>
        </p:txBody>
      </p:sp>
      <p:sp>
        <p:nvSpPr>
          <p:cNvPr id="22" name="21 Rectángulo"/>
          <p:cNvSpPr/>
          <p:nvPr/>
        </p:nvSpPr>
        <p:spPr>
          <a:xfrm>
            <a:off x="1612427" y="6021288"/>
            <a:ext cx="4294124" cy="400110"/>
          </a:xfrm>
          <a:prstGeom prst="rect">
            <a:avLst/>
          </a:prstGeom>
        </p:spPr>
        <p:txBody>
          <a:bodyPr wrap="none">
            <a:spAutoFit/>
          </a:bodyPr>
          <a:lstStyle/>
          <a:p>
            <a:r>
              <a:rPr lang="es-EC" sz="2000" b="1" dirty="0" smtClean="0"/>
              <a:t>Director:  Crnl. S.P. </a:t>
            </a:r>
            <a:r>
              <a:rPr lang="es-EC" sz="2000" b="1" dirty="0" err="1" smtClean="0"/>
              <a:t>Msc</a:t>
            </a:r>
            <a:r>
              <a:rPr lang="es-EC" sz="2000" b="1" dirty="0"/>
              <a:t>. César Vásquez</a:t>
            </a:r>
            <a:endParaRPr lang="es-ES" sz="2000" b="1" dirty="0"/>
          </a:p>
        </p:txBody>
      </p:sp>
    </p:spTree>
  </p:cSld>
  <p:clrMapOvr>
    <a:masterClrMapping/>
  </p:clrMapOvr>
  <p:transition>
    <p:split orient="vert" dir="in"/>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graphicFrame>
        <p:nvGraphicFramePr>
          <p:cNvPr id="8" name="7 Tabla"/>
          <p:cNvGraphicFramePr>
            <a:graphicFrameLocks noGrp="1"/>
          </p:cNvGraphicFramePr>
          <p:nvPr>
            <p:extLst>
              <p:ext uri="{D42A27DB-BD31-4B8C-83A1-F6EECF244321}">
                <p14:modId xmlns:p14="http://schemas.microsoft.com/office/powerpoint/2010/main" val="3026003257"/>
              </p:ext>
            </p:extLst>
          </p:nvPr>
        </p:nvGraphicFramePr>
        <p:xfrm>
          <a:off x="179512" y="1196752"/>
          <a:ext cx="8892480" cy="5344160"/>
        </p:xfrm>
        <a:graphic>
          <a:graphicData uri="http://schemas.openxmlformats.org/drawingml/2006/table">
            <a:tbl>
              <a:tblPr>
                <a:tableStyleId>{5940675A-B579-460E-94D1-54222C63F5DA}</a:tableStyleId>
              </a:tblPr>
              <a:tblGrid>
                <a:gridCol w="4599394"/>
                <a:gridCol w="4293086"/>
              </a:tblGrid>
              <a:tr h="303020">
                <a:tc gridSpan="2">
                  <a:txBody>
                    <a:bodyPr/>
                    <a:lstStyle/>
                    <a:p>
                      <a:pPr algn="ctr">
                        <a:lnSpc>
                          <a:spcPct val="107000"/>
                        </a:lnSpc>
                        <a:spcAft>
                          <a:spcPts val="0"/>
                        </a:spcAft>
                      </a:pPr>
                      <a:endParaRPr lang="es-ES" sz="2000" b="1" dirty="0">
                        <a:effectLst/>
                        <a:latin typeface="+mn-lt"/>
                        <a:ea typeface="Calibri"/>
                        <a:cs typeface="Times New Roman"/>
                      </a:endParaRPr>
                    </a:p>
                  </a:txBody>
                  <a:tcPr marL="68580" marR="68580" marT="0" marB="0">
                    <a:solidFill>
                      <a:schemeClr val="tx2">
                        <a:lumMod val="60000"/>
                        <a:lumOff val="40000"/>
                      </a:schemeClr>
                    </a:solidFill>
                  </a:tcPr>
                </a:tc>
                <a:tc hMerge="1">
                  <a:txBody>
                    <a:bodyPr/>
                    <a:lstStyle/>
                    <a:p>
                      <a:endParaRPr lang="es-ES"/>
                    </a:p>
                  </a:txBody>
                  <a:tcPr/>
                </a:tc>
              </a:tr>
              <a:tr h="304026">
                <a:tc>
                  <a:txBody>
                    <a:bodyPr/>
                    <a:lstStyle/>
                    <a:p>
                      <a:pPr marL="171450" indent="-171450">
                        <a:lnSpc>
                          <a:spcPct val="107000"/>
                        </a:lnSpc>
                        <a:spcAft>
                          <a:spcPts val="0"/>
                        </a:spcAft>
                        <a:buFont typeface="Wingdings" panose="05000000000000000000" pitchFamily="2" charset="2"/>
                        <a:buChar char="§"/>
                      </a:pPr>
                      <a:r>
                        <a:rPr lang="es-ES" sz="2000" dirty="0" smtClean="0">
                          <a:effectLst/>
                          <a:latin typeface="+mn-lt"/>
                        </a:rPr>
                        <a:t>La Soberanía e integridad territorial</a:t>
                      </a:r>
                      <a:endParaRPr lang="es-ES" sz="1800" dirty="0">
                        <a:effectLst/>
                        <a:latin typeface="+mn-lt"/>
                        <a:ea typeface="Calibri"/>
                        <a:cs typeface="Times New Roman"/>
                      </a:endParaRPr>
                    </a:p>
                  </a:txBody>
                  <a:tcPr marL="68580" marR="68580" marT="0" marB="0">
                    <a:solidFill>
                      <a:schemeClr val="bg1">
                        <a:lumMod val="85000"/>
                      </a:schemeClr>
                    </a:solidFill>
                  </a:tcPr>
                </a:tc>
                <a:tc>
                  <a:txBody>
                    <a:bodyPr/>
                    <a:lstStyle/>
                    <a:p>
                      <a:pPr marL="171450" indent="-171450">
                        <a:lnSpc>
                          <a:spcPct val="107000"/>
                        </a:lnSpc>
                        <a:spcAft>
                          <a:spcPts val="0"/>
                        </a:spcAft>
                        <a:buFont typeface="Wingdings" panose="05000000000000000000" pitchFamily="2" charset="2"/>
                        <a:buChar char="§"/>
                      </a:pPr>
                      <a:r>
                        <a:rPr lang="es-ES" sz="2000" dirty="0" smtClean="0">
                          <a:effectLst/>
                          <a:latin typeface="+mn-lt"/>
                        </a:rPr>
                        <a:t>La seguridad jurídica.</a:t>
                      </a:r>
                      <a:endParaRPr lang="es-ES" sz="1800" dirty="0">
                        <a:effectLst/>
                        <a:latin typeface="+mn-lt"/>
                        <a:ea typeface="Calibri"/>
                        <a:cs typeface="Times New Roman"/>
                      </a:endParaRPr>
                    </a:p>
                  </a:txBody>
                  <a:tcPr marL="68580" marR="68580" marT="0" marB="0">
                    <a:solidFill>
                      <a:schemeClr val="bg1">
                        <a:lumMod val="85000"/>
                      </a:schemeClr>
                    </a:solidFill>
                  </a:tcPr>
                </a:tc>
              </a:tr>
              <a:tr h="304026">
                <a:tc>
                  <a:txBody>
                    <a:bodyPr/>
                    <a:lstStyle/>
                    <a:p>
                      <a:pPr marL="171450" indent="-171450">
                        <a:lnSpc>
                          <a:spcPct val="107000"/>
                        </a:lnSpc>
                        <a:spcAft>
                          <a:spcPts val="0"/>
                        </a:spcAft>
                        <a:buFont typeface="Wingdings" panose="05000000000000000000" pitchFamily="2" charset="2"/>
                        <a:buChar char="§"/>
                      </a:pPr>
                      <a:r>
                        <a:rPr lang="es-ES" sz="2000" kern="1200" dirty="0">
                          <a:solidFill>
                            <a:schemeClr val="tx1"/>
                          </a:solidFill>
                          <a:effectLst/>
                          <a:latin typeface="+mn-lt"/>
                          <a:ea typeface="+mn-ea"/>
                          <a:cs typeface="+mn-cs"/>
                        </a:rPr>
                        <a:t>La</a:t>
                      </a:r>
                      <a:r>
                        <a:rPr lang="es-ES" sz="2000" dirty="0">
                          <a:effectLst/>
                          <a:latin typeface="+mn-lt"/>
                        </a:rPr>
                        <a:t> economía.</a:t>
                      </a:r>
                      <a:endParaRPr lang="es-ES" sz="1800" dirty="0">
                        <a:effectLst/>
                        <a:latin typeface="+mn-lt"/>
                        <a:ea typeface="Calibri"/>
                        <a:cs typeface="Times New Roman"/>
                      </a:endParaRPr>
                    </a:p>
                  </a:txBody>
                  <a:tcPr marL="68580" marR="68580" marT="0" marB="0">
                    <a:solidFill>
                      <a:schemeClr val="accent1">
                        <a:lumMod val="40000"/>
                        <a:lumOff val="60000"/>
                      </a:schemeClr>
                    </a:solidFill>
                  </a:tcPr>
                </a:tc>
                <a:tc>
                  <a:txBody>
                    <a:bodyPr/>
                    <a:lstStyle/>
                    <a:p>
                      <a:pPr marL="171450" indent="-171450">
                        <a:lnSpc>
                          <a:spcPct val="107000"/>
                        </a:lnSpc>
                        <a:spcAft>
                          <a:spcPts val="0"/>
                        </a:spcAft>
                        <a:buFont typeface="Wingdings" panose="05000000000000000000" pitchFamily="2" charset="2"/>
                        <a:buChar char="§"/>
                      </a:pPr>
                      <a:r>
                        <a:rPr lang="es-ES" sz="2000" dirty="0">
                          <a:effectLst/>
                          <a:latin typeface="+mn-lt"/>
                        </a:rPr>
                        <a:t>La calidad de vida de la población.</a:t>
                      </a:r>
                      <a:endParaRPr lang="es-ES" sz="1800" dirty="0">
                        <a:effectLst/>
                        <a:latin typeface="+mn-lt"/>
                        <a:ea typeface="Calibri"/>
                        <a:cs typeface="Times New Roman"/>
                      </a:endParaRPr>
                    </a:p>
                  </a:txBody>
                  <a:tcPr marL="68580" marR="68580" marT="0" marB="0">
                    <a:solidFill>
                      <a:schemeClr val="accent1">
                        <a:lumMod val="40000"/>
                        <a:lumOff val="60000"/>
                      </a:schemeClr>
                    </a:solidFill>
                  </a:tcPr>
                </a:tc>
              </a:tr>
              <a:tr h="592704">
                <a:tc>
                  <a:txBody>
                    <a:bodyPr/>
                    <a:lstStyle/>
                    <a:p>
                      <a:pPr marL="171450" indent="-171450">
                        <a:lnSpc>
                          <a:spcPct val="107000"/>
                        </a:lnSpc>
                        <a:spcAft>
                          <a:spcPts val="0"/>
                        </a:spcAft>
                        <a:buFont typeface="Wingdings" panose="05000000000000000000" pitchFamily="2" charset="2"/>
                        <a:buChar char="§"/>
                      </a:pPr>
                      <a:r>
                        <a:rPr lang="es-ES" sz="2000" dirty="0" smtClean="0">
                          <a:effectLst/>
                          <a:latin typeface="+mn-lt"/>
                        </a:rPr>
                        <a:t>La </a:t>
                      </a:r>
                      <a:r>
                        <a:rPr lang="es-ES" sz="2000" dirty="0">
                          <a:effectLst/>
                          <a:latin typeface="+mn-lt"/>
                        </a:rPr>
                        <a:t>seguridad ciudadana.</a:t>
                      </a:r>
                      <a:endParaRPr lang="es-ES" sz="1800" dirty="0">
                        <a:effectLst/>
                        <a:latin typeface="+mn-lt"/>
                        <a:ea typeface="Calibri"/>
                        <a:cs typeface="Times New Roman"/>
                      </a:endParaRPr>
                    </a:p>
                  </a:txBody>
                  <a:tcPr marL="68580" marR="68580" marT="0" marB="0">
                    <a:solidFill>
                      <a:schemeClr val="bg1">
                        <a:lumMod val="85000"/>
                      </a:schemeClr>
                    </a:solidFill>
                  </a:tcPr>
                </a:tc>
                <a:tc>
                  <a:txBody>
                    <a:bodyPr/>
                    <a:lstStyle/>
                    <a:p>
                      <a:pPr marL="171450" indent="-171450" algn="just">
                        <a:lnSpc>
                          <a:spcPct val="100000"/>
                        </a:lnSpc>
                        <a:spcAft>
                          <a:spcPts val="0"/>
                        </a:spcAft>
                        <a:buFont typeface="Wingdings" panose="05000000000000000000" pitchFamily="2" charset="2"/>
                        <a:buChar char="§"/>
                      </a:pPr>
                      <a:r>
                        <a:rPr lang="es-ES" sz="2000" dirty="0">
                          <a:effectLst/>
                          <a:latin typeface="+mn-lt"/>
                        </a:rPr>
                        <a:t>Los sectores estratégicos y patrimonio del Estado.</a:t>
                      </a:r>
                      <a:endParaRPr lang="es-ES" sz="1800" dirty="0">
                        <a:effectLst/>
                        <a:latin typeface="+mn-lt"/>
                        <a:ea typeface="Calibri"/>
                        <a:cs typeface="Times New Roman"/>
                      </a:endParaRPr>
                    </a:p>
                  </a:txBody>
                  <a:tcPr marL="68580" marR="68580" marT="0" marB="0">
                    <a:solidFill>
                      <a:schemeClr val="bg1">
                        <a:lumMod val="85000"/>
                      </a:schemeClr>
                    </a:solidFill>
                  </a:tcPr>
                </a:tc>
              </a:tr>
              <a:tr h="620117">
                <a:tc>
                  <a:txBody>
                    <a:bodyPr/>
                    <a:lstStyle/>
                    <a:p>
                      <a:pPr marL="171450" indent="-171450" algn="just">
                        <a:lnSpc>
                          <a:spcPct val="107000"/>
                        </a:lnSpc>
                        <a:spcAft>
                          <a:spcPts val="0"/>
                        </a:spcAft>
                        <a:buFont typeface="Wingdings" panose="05000000000000000000" pitchFamily="2" charset="2"/>
                        <a:buChar char="§"/>
                      </a:pPr>
                      <a:r>
                        <a:rPr lang="es-ES" sz="2000" dirty="0">
                          <a:effectLst/>
                          <a:latin typeface="+mn-lt"/>
                        </a:rPr>
                        <a:t>La gobernabilidad y la estabilidad política y constitucional del Estado.</a:t>
                      </a:r>
                      <a:endParaRPr lang="es-ES" sz="1800" dirty="0">
                        <a:effectLst/>
                        <a:latin typeface="+mn-lt"/>
                        <a:ea typeface="Calibri"/>
                        <a:cs typeface="Times New Roman"/>
                      </a:endParaRPr>
                    </a:p>
                  </a:txBody>
                  <a:tcPr marL="68580" marR="68580" marT="0" marB="0">
                    <a:solidFill>
                      <a:schemeClr val="accent1">
                        <a:lumMod val="40000"/>
                        <a:lumOff val="60000"/>
                      </a:schemeClr>
                    </a:solidFill>
                  </a:tcPr>
                </a:tc>
                <a:tc>
                  <a:txBody>
                    <a:bodyPr/>
                    <a:lstStyle/>
                    <a:p>
                      <a:pPr marL="171450" indent="-171450">
                        <a:lnSpc>
                          <a:spcPct val="107000"/>
                        </a:lnSpc>
                        <a:spcAft>
                          <a:spcPts val="0"/>
                        </a:spcAft>
                        <a:buFont typeface="Wingdings" panose="05000000000000000000" pitchFamily="2" charset="2"/>
                        <a:buChar char="§"/>
                      </a:pPr>
                      <a:r>
                        <a:rPr lang="es-ES" sz="2000" dirty="0">
                          <a:effectLst/>
                          <a:latin typeface="+mn-lt"/>
                        </a:rPr>
                        <a:t>La soberanía alimenticia, energética</a:t>
                      </a:r>
                      <a:endParaRPr lang="es-ES" sz="1800" dirty="0">
                        <a:effectLst/>
                        <a:latin typeface="+mn-lt"/>
                        <a:ea typeface="Calibri"/>
                        <a:cs typeface="Times New Roman"/>
                      </a:endParaRPr>
                    </a:p>
                  </a:txBody>
                  <a:tcPr marL="68580" marR="68580" marT="0" marB="0">
                    <a:solidFill>
                      <a:schemeClr val="accent1">
                        <a:lumMod val="40000"/>
                        <a:lumOff val="60000"/>
                      </a:schemeClr>
                    </a:solidFill>
                  </a:tcPr>
                </a:tc>
              </a:tr>
              <a:tr h="1408043">
                <a:tc>
                  <a:txBody>
                    <a:bodyPr/>
                    <a:lstStyle/>
                    <a:p>
                      <a:pPr marL="171450" indent="-171450" algn="just">
                        <a:lnSpc>
                          <a:spcPct val="107000"/>
                        </a:lnSpc>
                        <a:spcAft>
                          <a:spcPts val="0"/>
                        </a:spcAft>
                        <a:buFont typeface="Wingdings" panose="05000000000000000000" pitchFamily="2" charset="2"/>
                        <a:buChar char="§"/>
                      </a:pPr>
                      <a:r>
                        <a:rPr lang="es-ES" sz="2000" dirty="0">
                          <a:effectLst/>
                          <a:latin typeface="+mn-lt"/>
                        </a:rPr>
                        <a:t>Las relaciones del Estado ecuatoriano con otros Estados y con el sistema internacional.</a:t>
                      </a:r>
                      <a:endParaRPr lang="es-ES" sz="1800" dirty="0">
                        <a:effectLst/>
                        <a:latin typeface="+mn-lt"/>
                        <a:ea typeface="Calibri"/>
                        <a:cs typeface="Times New Roman"/>
                      </a:endParaRPr>
                    </a:p>
                  </a:txBody>
                  <a:tcPr marL="68580" marR="68580" marT="0" marB="0">
                    <a:solidFill>
                      <a:schemeClr val="bg1">
                        <a:lumMod val="85000"/>
                      </a:schemeClr>
                    </a:solidFill>
                  </a:tcPr>
                </a:tc>
                <a:tc>
                  <a:txBody>
                    <a:bodyPr/>
                    <a:lstStyle/>
                    <a:p>
                      <a:pPr marL="171450" indent="-171450" algn="just">
                        <a:lnSpc>
                          <a:spcPts val="2880"/>
                        </a:lnSpc>
                        <a:spcAft>
                          <a:spcPts val="0"/>
                        </a:spcAft>
                        <a:buFont typeface="Wingdings" panose="05000000000000000000" pitchFamily="2" charset="2"/>
                        <a:buChar char="§"/>
                      </a:pPr>
                      <a:r>
                        <a:rPr lang="es-ES" sz="2000" dirty="0">
                          <a:effectLst/>
                          <a:latin typeface="+mn-lt"/>
                        </a:rPr>
                        <a:t>La infraestructura de carácter estratégico, o indispensable para la provisión de bienes o servicios públicos.</a:t>
                      </a:r>
                      <a:endParaRPr lang="es-ES" sz="1800" dirty="0">
                        <a:effectLst/>
                        <a:latin typeface="+mn-lt"/>
                        <a:ea typeface="Calibri"/>
                        <a:cs typeface="Times New Roman"/>
                      </a:endParaRPr>
                    </a:p>
                  </a:txBody>
                  <a:tcPr marL="68580" marR="68580" marT="0" marB="0">
                    <a:solidFill>
                      <a:schemeClr val="bg1">
                        <a:lumMod val="85000"/>
                      </a:schemeClr>
                    </a:solidFill>
                  </a:tcPr>
                </a:tc>
              </a:tr>
              <a:tr h="304026">
                <a:tc gridSpan="2">
                  <a:txBody>
                    <a:bodyPr/>
                    <a:lstStyle/>
                    <a:p>
                      <a:pPr algn="ctr">
                        <a:lnSpc>
                          <a:spcPct val="107000"/>
                        </a:lnSpc>
                        <a:spcAft>
                          <a:spcPts val="0"/>
                        </a:spcAft>
                      </a:pPr>
                      <a:r>
                        <a:rPr lang="es-ES" sz="2000" b="1" dirty="0">
                          <a:effectLst/>
                          <a:latin typeface="+mn-lt"/>
                        </a:rPr>
                        <a:t>Actos</a:t>
                      </a:r>
                      <a:endParaRPr lang="es-ES" sz="1800" b="1" dirty="0">
                        <a:effectLst/>
                        <a:latin typeface="+mn-lt"/>
                        <a:ea typeface="Calibri"/>
                        <a:cs typeface="Times New Roman"/>
                      </a:endParaRPr>
                    </a:p>
                  </a:txBody>
                  <a:tcPr marL="68580" marR="68580" marT="0" marB="0">
                    <a:solidFill>
                      <a:schemeClr val="accent6">
                        <a:lumMod val="60000"/>
                        <a:lumOff val="40000"/>
                      </a:schemeClr>
                    </a:solidFill>
                  </a:tcPr>
                </a:tc>
                <a:tc hMerge="1">
                  <a:txBody>
                    <a:bodyPr/>
                    <a:lstStyle/>
                    <a:p>
                      <a:endParaRPr lang="es-ES"/>
                    </a:p>
                  </a:txBody>
                  <a:tcPr/>
                </a:tc>
              </a:tr>
              <a:tr h="304026">
                <a:tc gridSpan="2">
                  <a:txBody>
                    <a:bodyPr/>
                    <a:lstStyle/>
                    <a:p>
                      <a:pPr algn="ctr">
                        <a:lnSpc>
                          <a:spcPct val="107000"/>
                        </a:lnSpc>
                        <a:spcAft>
                          <a:spcPts val="0"/>
                        </a:spcAft>
                      </a:pPr>
                      <a:r>
                        <a:rPr lang="es-ES" sz="2000" dirty="0">
                          <a:effectLst/>
                          <a:latin typeface="+mn-lt"/>
                        </a:rPr>
                        <a:t>Espionaje, terrorismo, rebelión, traición a la patria.</a:t>
                      </a:r>
                      <a:endParaRPr lang="es-ES" sz="1800" dirty="0">
                        <a:effectLst/>
                        <a:latin typeface="+mn-lt"/>
                        <a:ea typeface="Calibri"/>
                        <a:cs typeface="Times New Roman"/>
                      </a:endParaRPr>
                    </a:p>
                  </a:txBody>
                  <a:tcPr marL="68580" marR="68580" marT="0" marB="0">
                    <a:solidFill>
                      <a:schemeClr val="bg1">
                        <a:lumMod val="85000"/>
                      </a:schemeClr>
                    </a:solidFill>
                  </a:tcPr>
                </a:tc>
                <a:tc hMerge="1">
                  <a:txBody>
                    <a:bodyPr/>
                    <a:lstStyle/>
                    <a:p>
                      <a:endParaRPr lang="es-ES"/>
                    </a:p>
                  </a:txBody>
                  <a:tcPr/>
                </a:tc>
              </a:tr>
              <a:tr h="304026">
                <a:tc gridSpan="2">
                  <a:txBody>
                    <a:bodyPr/>
                    <a:lstStyle/>
                    <a:p>
                      <a:pPr algn="ctr">
                        <a:lnSpc>
                          <a:spcPct val="107000"/>
                        </a:lnSpc>
                        <a:spcAft>
                          <a:spcPts val="0"/>
                        </a:spcAft>
                      </a:pPr>
                      <a:r>
                        <a:rPr lang="es-ES" sz="2000" dirty="0">
                          <a:effectLst/>
                          <a:latin typeface="+mn-lt"/>
                        </a:rPr>
                        <a:t>Genocidio o crímenes de lesa humanidad.</a:t>
                      </a:r>
                      <a:endParaRPr lang="es-ES" sz="1800" dirty="0">
                        <a:effectLst/>
                        <a:latin typeface="+mn-lt"/>
                        <a:ea typeface="Calibri"/>
                        <a:cs typeface="Times New Roman"/>
                      </a:endParaRPr>
                    </a:p>
                  </a:txBody>
                  <a:tcPr marL="68580" marR="68580" marT="0" marB="0">
                    <a:solidFill>
                      <a:schemeClr val="accent1">
                        <a:lumMod val="40000"/>
                        <a:lumOff val="60000"/>
                      </a:schemeClr>
                    </a:solidFill>
                  </a:tcPr>
                </a:tc>
                <a:tc hMerge="1">
                  <a:txBody>
                    <a:bodyPr/>
                    <a:lstStyle/>
                    <a:p>
                      <a:endParaRPr lang="es-ES"/>
                    </a:p>
                  </a:txBody>
                  <a:tcPr/>
                </a:tc>
              </a:tr>
              <a:tr h="304026">
                <a:tc gridSpan="2">
                  <a:txBody>
                    <a:bodyPr/>
                    <a:lstStyle/>
                    <a:p>
                      <a:pPr algn="ctr">
                        <a:lnSpc>
                          <a:spcPct val="107000"/>
                        </a:lnSpc>
                        <a:spcAft>
                          <a:spcPts val="0"/>
                        </a:spcAft>
                      </a:pPr>
                      <a:r>
                        <a:rPr lang="es-ES" sz="2000" dirty="0">
                          <a:effectLst/>
                          <a:latin typeface="+mn-lt"/>
                        </a:rPr>
                        <a:t>Financiamiento o apoyo a grupos ilegales armados y organizaciones criminales.</a:t>
                      </a:r>
                      <a:endParaRPr lang="es-ES" sz="1800" dirty="0">
                        <a:effectLst/>
                        <a:latin typeface="+mn-lt"/>
                        <a:ea typeface="Calibri"/>
                        <a:cs typeface="Times New Roman"/>
                      </a:endParaRPr>
                    </a:p>
                  </a:txBody>
                  <a:tcPr marL="68580" marR="68580" marT="0" marB="0">
                    <a:solidFill>
                      <a:schemeClr val="bg1">
                        <a:lumMod val="85000"/>
                      </a:schemeClr>
                    </a:solidFill>
                  </a:tcPr>
                </a:tc>
                <a:tc hMerge="1">
                  <a:txBody>
                    <a:bodyPr/>
                    <a:lstStyle/>
                    <a:p>
                      <a:endParaRPr lang="es-ES"/>
                    </a:p>
                  </a:txBody>
                  <a:tcPr/>
                </a:tc>
              </a:tr>
              <a:tr h="304026">
                <a:tc gridSpan="2">
                  <a:txBody>
                    <a:bodyPr/>
                    <a:lstStyle/>
                    <a:p>
                      <a:pPr algn="ctr">
                        <a:lnSpc>
                          <a:spcPct val="107000"/>
                        </a:lnSpc>
                        <a:spcAft>
                          <a:spcPts val="0"/>
                        </a:spcAft>
                      </a:pPr>
                      <a:r>
                        <a:rPr lang="es-ES" sz="2000" dirty="0">
                          <a:effectLst/>
                          <a:latin typeface="+mn-lt"/>
                        </a:rPr>
                        <a:t>Separatismo.</a:t>
                      </a:r>
                      <a:endParaRPr lang="es-ES" sz="1800" dirty="0">
                        <a:effectLst/>
                        <a:latin typeface="+mn-lt"/>
                        <a:ea typeface="Calibri"/>
                        <a:cs typeface="Times New Roman"/>
                      </a:endParaRPr>
                    </a:p>
                  </a:txBody>
                  <a:tcPr marL="68580" marR="68580" marT="0" marB="0">
                    <a:solidFill>
                      <a:schemeClr val="accent1">
                        <a:lumMod val="40000"/>
                        <a:lumOff val="60000"/>
                      </a:schemeClr>
                    </a:solidFill>
                  </a:tcPr>
                </a:tc>
                <a:tc hMerge="1">
                  <a:txBody>
                    <a:bodyPr/>
                    <a:lstStyle/>
                    <a:p>
                      <a:endParaRPr lang="es-ES"/>
                    </a:p>
                  </a:txBody>
                  <a:tcPr/>
                </a:tc>
              </a:tr>
            </a:tbl>
          </a:graphicData>
        </a:graphic>
      </p:graphicFrame>
      <p:sp>
        <p:nvSpPr>
          <p:cNvPr id="10" name="AutoShape 7"/>
          <p:cNvSpPr>
            <a:spLocks noChangeArrowheads="1"/>
          </p:cNvSpPr>
          <p:nvPr/>
        </p:nvSpPr>
        <p:spPr bwMode="auto">
          <a:xfrm>
            <a:off x="575048" y="332331"/>
            <a:ext cx="8568952" cy="578882"/>
          </a:xfrm>
          <a:prstGeom prst="roundRect">
            <a:avLst>
              <a:gd name="adj" fmla="val 16667"/>
            </a:avLst>
          </a:prstGeom>
          <a:noFill/>
          <a:ln w="57150" algn="ctr">
            <a:noFill/>
            <a:miter lim="800000"/>
            <a:headEnd/>
            <a:tailEnd/>
          </a:ln>
          <a:effectLst>
            <a:outerShdw blurRad="76200" dist="38100" dir="6600000" algn="ctr" rotWithShape="0">
              <a:sysClr val="windowText" lastClr="000000"/>
            </a:outerShdw>
          </a:effectLst>
        </p:spPr>
        <p:txBody>
          <a:bodyPr wrap="square">
            <a:spAutoFit/>
          </a:bodyPr>
          <a:lstStyle/>
          <a:p>
            <a:pPr marL="0" lvl="1" algn="ctr" fontAlgn="base">
              <a:spcBef>
                <a:spcPct val="0"/>
              </a:spcBef>
              <a:spcAft>
                <a:spcPct val="0"/>
              </a:spcAft>
            </a:pPr>
            <a:r>
              <a:rPr lang="es-ES" sz="2800" kern="0" spc="300" dirty="0">
                <a:ln w="18415" cmpd="sng">
                  <a:noFill/>
                  <a:prstDash val="solid"/>
                </a:ln>
                <a:solidFill>
                  <a:srgbClr val="FFFF00"/>
                </a:solidFill>
                <a:effectLst>
                  <a:glow rad="63500">
                    <a:prstClr val="black">
                      <a:alpha val="40000"/>
                    </a:prstClr>
                  </a:glow>
                  <a:outerShdw blurRad="63500" dir="3600000" algn="tl" rotWithShape="0">
                    <a:srgbClr val="000000">
                      <a:alpha val="70000"/>
                    </a:srgbClr>
                  </a:outerShdw>
                </a:effectLst>
                <a:latin typeface="Arial Black" pitchFamily="34" charset="0"/>
              </a:rPr>
              <a:t>Amenazas </a:t>
            </a:r>
            <a:r>
              <a:rPr lang="es-ES" sz="2800" kern="0" spc="300" dirty="0" smtClean="0">
                <a:ln w="18415" cmpd="sng">
                  <a:noFill/>
                  <a:prstDash val="solid"/>
                </a:ln>
                <a:solidFill>
                  <a:srgbClr val="FFFF00"/>
                </a:solidFill>
                <a:effectLst>
                  <a:glow rad="63500">
                    <a:prstClr val="black">
                      <a:alpha val="40000"/>
                    </a:prstClr>
                  </a:glow>
                  <a:outerShdw blurRad="63500" dir="3600000" algn="tl" rotWithShape="0">
                    <a:srgbClr val="000000">
                      <a:alpha val="70000"/>
                    </a:srgbClr>
                  </a:outerShdw>
                </a:effectLst>
                <a:latin typeface="Arial Black" pitchFamily="34" charset="0"/>
              </a:rPr>
              <a:t>a </a:t>
            </a:r>
            <a:r>
              <a:rPr lang="es-ES" sz="2800" kern="0" spc="300" dirty="0">
                <a:ln w="18415" cmpd="sng">
                  <a:noFill/>
                  <a:prstDash val="solid"/>
                </a:ln>
                <a:solidFill>
                  <a:srgbClr val="FFFF00"/>
                </a:solidFill>
                <a:effectLst>
                  <a:glow rad="63500">
                    <a:prstClr val="black">
                      <a:alpha val="40000"/>
                    </a:prstClr>
                  </a:glow>
                  <a:outerShdw blurRad="63500" dir="3600000" algn="tl" rotWithShape="0">
                    <a:srgbClr val="000000">
                      <a:alpha val="70000"/>
                    </a:srgbClr>
                  </a:outerShdw>
                </a:effectLst>
                <a:latin typeface="Arial Black" pitchFamily="34" charset="0"/>
              </a:rPr>
              <a:t>la seguridad integral.</a:t>
            </a:r>
            <a:endParaRPr lang="es-EC" sz="2800" kern="0" spc="300" dirty="0">
              <a:ln w="18415" cmpd="sng">
                <a:noFill/>
                <a:prstDash val="solid"/>
              </a:ln>
              <a:solidFill>
                <a:srgbClr val="FFFF00"/>
              </a:solidFill>
              <a:effectLst>
                <a:glow rad="63500">
                  <a:prstClr val="black">
                    <a:alpha val="40000"/>
                  </a:prstClr>
                </a:glow>
                <a:outerShdw blurRad="63500" dir="3600000" algn="tl" rotWithShape="0">
                  <a:srgbClr val="000000">
                    <a:alpha val="70000"/>
                  </a:srgbClr>
                </a:outerShdw>
              </a:effectLst>
              <a:latin typeface="Arial Black" pitchFamily="34" charset="0"/>
            </a:endParaRPr>
          </a:p>
        </p:txBody>
      </p:sp>
    </p:spTree>
    <p:extLst>
      <p:ext uri="{BB962C8B-B14F-4D97-AF65-F5344CB8AC3E}">
        <p14:creationId xmlns:p14="http://schemas.microsoft.com/office/powerpoint/2010/main" val="1999123889"/>
      </p:ext>
    </p:extLst>
  </p:cSld>
  <p:clrMapOvr>
    <a:masterClrMapping/>
  </p:clrMapOvr>
  <p:transition>
    <p:split orient="ver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4" name="3 Rectángulo"/>
          <p:cNvSpPr/>
          <p:nvPr/>
        </p:nvSpPr>
        <p:spPr>
          <a:xfrm>
            <a:off x="251520" y="3699807"/>
            <a:ext cx="1959453" cy="1160415"/>
          </a:xfrm>
          <a:prstGeom prst="rect">
            <a:avLst/>
          </a:prstGeom>
          <a:solidFill>
            <a:srgbClr val="000000">
              <a:alpha val="14118"/>
            </a:srgbClr>
          </a:solidFill>
          <a:ln w="25400" cap="flat" cmpd="sng" algn="ctr">
            <a:noFill/>
            <a:prstDash val="solid"/>
          </a:ln>
          <a:effectLst>
            <a:outerShdw blurRad="76200" dist="12700" dir="5400000" algn="ctr" rotWithShape="0">
              <a:sysClr val="windowText" lastClr="000000"/>
            </a:outerShdw>
          </a:effectLst>
        </p:spPr>
        <p:txBody>
          <a:bodyPr rtlCol="0" anchor="t"/>
          <a:lstStyle/>
          <a:p>
            <a:pPr algn="ctr">
              <a:lnSpc>
                <a:spcPct val="90000"/>
              </a:lnSpc>
            </a:pPr>
            <a:r>
              <a:rPr lang="es-EC" sz="2000" b="1" kern="0" dirty="0" smtClean="0">
                <a:solidFill>
                  <a:prstClr val="white"/>
                </a:solidFill>
                <a:effectLst>
                  <a:outerShdw blurRad="38100" dist="38100" dir="2700000" algn="tl">
                    <a:srgbClr val="000000">
                      <a:alpha val="43137"/>
                    </a:srgbClr>
                  </a:outerShdw>
                </a:effectLst>
                <a:latin typeface="Calibri"/>
              </a:rPr>
              <a:t>RIESGOS A LA SEGURIDAD INTEGRAL</a:t>
            </a:r>
          </a:p>
        </p:txBody>
      </p:sp>
      <p:grpSp>
        <p:nvGrpSpPr>
          <p:cNvPr id="10" name="9 Grupo"/>
          <p:cNvGrpSpPr/>
          <p:nvPr/>
        </p:nvGrpSpPr>
        <p:grpSpPr>
          <a:xfrm>
            <a:off x="2508228" y="2050455"/>
            <a:ext cx="6384442" cy="4330873"/>
            <a:chOff x="2508228" y="1492975"/>
            <a:chExt cx="6384442" cy="4330873"/>
          </a:xfrm>
        </p:grpSpPr>
        <p:sp>
          <p:nvSpPr>
            <p:cNvPr id="7" name="6 Elipse"/>
            <p:cNvSpPr/>
            <p:nvPr/>
          </p:nvSpPr>
          <p:spPr>
            <a:xfrm>
              <a:off x="3563888" y="1492975"/>
              <a:ext cx="5328782" cy="1937983"/>
            </a:xfrm>
            <a:prstGeom prst="ellipse">
              <a:avLst/>
            </a:prstGeom>
            <a:ln/>
          </p:spPr>
          <p:style>
            <a:lnRef idx="3">
              <a:schemeClr val="lt1"/>
            </a:lnRef>
            <a:fillRef idx="1">
              <a:schemeClr val="accent1"/>
            </a:fillRef>
            <a:effectRef idx="1">
              <a:schemeClr val="accent1"/>
            </a:effectRef>
            <a:fontRef idx="minor">
              <a:schemeClr val="lt1"/>
            </a:fontRef>
          </p:style>
          <p:txBody>
            <a:bodyPr rtlCol="0" anchor="ctr"/>
            <a:lstStyle/>
            <a:p>
              <a:pPr algn="just"/>
              <a:r>
                <a:rPr lang="es-ES" sz="1600" kern="0" dirty="0" smtClean="0"/>
                <a:t>SITUACIONES Y FENÓMENOS DE ORIGEN NATURAL O ANTRÓPICO QUE PODRÍAN GENERAR GRAVES AFECTACIONES A LA SEGURIDAD PÚBLICA Y DEL ESTADO, SU POSIBILIDAD DE OCURRENCIA ES INCIERTA</a:t>
              </a:r>
              <a:endParaRPr lang="es-ES" sz="1600" kern="0" dirty="0"/>
            </a:p>
          </p:txBody>
        </p:sp>
        <p:sp>
          <p:nvSpPr>
            <p:cNvPr id="6" name="5 Rectángulo"/>
            <p:cNvSpPr/>
            <p:nvPr/>
          </p:nvSpPr>
          <p:spPr>
            <a:xfrm>
              <a:off x="3942279" y="4346520"/>
              <a:ext cx="4572000" cy="1477328"/>
            </a:xfrm>
            <a:prstGeom prst="rect">
              <a:avLst/>
            </a:prstGeom>
          </p:spPr>
          <p:style>
            <a:lnRef idx="3">
              <a:schemeClr val="lt1"/>
            </a:lnRef>
            <a:fillRef idx="1">
              <a:schemeClr val="accent1"/>
            </a:fillRef>
            <a:effectRef idx="1">
              <a:schemeClr val="accent1"/>
            </a:effectRef>
            <a:fontRef idx="minor">
              <a:schemeClr val="lt1"/>
            </a:fontRef>
          </p:style>
          <p:txBody>
            <a:bodyPr>
              <a:spAutoFit/>
            </a:bodyPr>
            <a:lstStyle/>
            <a:p>
              <a:pPr algn="just"/>
              <a:r>
                <a:rPr lang="es-EC" dirty="0">
                  <a:latin typeface="Arial" pitchFamily="34" charset="0"/>
                  <a:cs typeface="Arial" pitchFamily="34" charset="0"/>
                </a:rPr>
                <a:t>Los </a:t>
              </a:r>
              <a:r>
                <a:rPr lang="es-EC" b="1" dirty="0">
                  <a:latin typeface="Arial" pitchFamily="34" charset="0"/>
                  <a:cs typeface="Arial" pitchFamily="34" charset="0"/>
                </a:rPr>
                <a:t>riesgos causados por el hombre </a:t>
              </a:r>
              <a:r>
                <a:rPr lang="es-EC" dirty="0">
                  <a:latin typeface="Arial" pitchFamily="34" charset="0"/>
                  <a:cs typeface="Arial" pitchFamily="34" charset="0"/>
                </a:rPr>
                <a:t>pueden </a:t>
              </a:r>
              <a:r>
                <a:rPr lang="es-EC" b="1" dirty="0">
                  <a:latin typeface="Arial" pitchFamily="34" charset="0"/>
                  <a:cs typeface="Arial" pitchFamily="34" charset="0"/>
                </a:rPr>
                <a:t>configurar amenazas </a:t>
              </a:r>
              <a:r>
                <a:rPr lang="es-EC" dirty="0">
                  <a:latin typeface="Arial" pitchFamily="34" charset="0"/>
                  <a:cs typeface="Arial" pitchFamily="34" charset="0"/>
                </a:rPr>
                <a:t>una vez que se han identificado su motivación, la intención y la capacidad para afectar a la Seguridad Pública y del Estado.</a:t>
              </a:r>
            </a:p>
          </p:txBody>
        </p:sp>
        <p:sp>
          <p:nvSpPr>
            <p:cNvPr id="9" name="8 Abrir llave"/>
            <p:cNvSpPr/>
            <p:nvPr/>
          </p:nvSpPr>
          <p:spPr>
            <a:xfrm rot="10800000" flipH="1">
              <a:off x="2508228" y="1855830"/>
              <a:ext cx="911644" cy="3733410"/>
            </a:xfrm>
            <a:prstGeom prst="leftBrace">
              <a:avLst>
                <a:gd name="adj1" fmla="val 41046"/>
                <a:gd name="adj2" fmla="val 51657"/>
              </a:avLst>
            </a:prstGeom>
            <a:gradFill flip="none" rotWithShape="1">
              <a:gsLst>
                <a:gs pos="0">
                  <a:sysClr val="window" lastClr="FFFFFF">
                    <a:alpha val="0"/>
                    <a:lumMod val="0"/>
                    <a:lumOff val="100000"/>
                  </a:sysClr>
                </a:gs>
                <a:gs pos="100000">
                  <a:sysClr val="window" lastClr="FFFFFF">
                    <a:lumMod val="0"/>
                    <a:lumOff val="100000"/>
                  </a:sysClr>
                </a:gs>
                <a:gs pos="100000">
                  <a:srgbClr val="FFFFFF">
                    <a:shade val="100000"/>
                    <a:satMod val="115000"/>
                    <a:alpha val="56000"/>
                  </a:srgbClr>
                </a:gs>
              </a:gsLst>
              <a:lin ang="10800000" scaled="1"/>
              <a:tileRect/>
            </a:gradFill>
            <a:ln w="76200">
              <a:solidFill>
                <a:srgbClr val="FFFF00"/>
              </a:solidFill>
              <a:round/>
              <a:headEnd/>
              <a:tailEnd/>
            </a:ln>
            <a:effectLst>
              <a:outerShdw blurRad="76200" dist="76200" dir="2700000" algn="tl" rotWithShape="0">
                <a:prstClr val="black">
                  <a:alpha val="40000"/>
                </a:prstClr>
              </a:outerShdw>
            </a:effectLst>
          </p:spPr>
          <p:txBody>
            <a:bodyPr rot="10800000" wrap="none" anchor="ctr"/>
            <a:lstStyle/>
            <a:p>
              <a:pPr>
                <a:defRPr/>
              </a:pPr>
              <a:endParaRPr lang="es-ES" sz="1000" b="1" kern="0">
                <a:solidFill>
                  <a:srgbClr val="000000"/>
                </a:solidFill>
                <a:latin typeface="Arial" charset="0"/>
              </a:endParaRPr>
            </a:p>
          </p:txBody>
        </p:sp>
      </p:grpSp>
      <p:pic>
        <p:nvPicPr>
          <p:cNvPr id="11" name="Picture 8" descr="C:\Users\User\Desktop\apoyo sgr\SISMOS FFAA\fuego-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859986"/>
            <a:ext cx="2968012" cy="213312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 name="Picture 12" descr="K:\CO 4\T-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59743" y="-210393"/>
            <a:ext cx="3604768" cy="213693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3633624"/>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graphicFrame>
        <p:nvGraphicFramePr>
          <p:cNvPr id="5" name="4 Tabla"/>
          <p:cNvGraphicFramePr>
            <a:graphicFrameLocks noGrp="1"/>
          </p:cNvGraphicFramePr>
          <p:nvPr>
            <p:extLst>
              <p:ext uri="{D42A27DB-BD31-4B8C-83A1-F6EECF244321}">
                <p14:modId xmlns:p14="http://schemas.microsoft.com/office/powerpoint/2010/main" val="3150277337"/>
              </p:ext>
            </p:extLst>
          </p:nvPr>
        </p:nvGraphicFramePr>
        <p:xfrm>
          <a:off x="0" y="116630"/>
          <a:ext cx="9144000" cy="7354103"/>
        </p:xfrm>
        <a:graphic>
          <a:graphicData uri="http://schemas.openxmlformats.org/drawingml/2006/table">
            <a:tbl>
              <a:tblPr firstRow="1" firstCol="1" bandRow="1">
                <a:tableStyleId>{5C22544A-7EE6-4342-B048-85BDC9FD1C3A}</a:tableStyleId>
              </a:tblPr>
              <a:tblGrid>
                <a:gridCol w="3563888"/>
                <a:gridCol w="5580112"/>
              </a:tblGrid>
              <a:tr h="255340">
                <a:tc gridSpan="2">
                  <a:txBody>
                    <a:bodyPr/>
                    <a:lstStyle/>
                    <a:p>
                      <a:pPr algn="ctr">
                        <a:lnSpc>
                          <a:spcPct val="107000"/>
                        </a:lnSpc>
                        <a:spcAft>
                          <a:spcPts val="0"/>
                        </a:spcAft>
                      </a:pPr>
                      <a:r>
                        <a:rPr lang="es-EC" sz="2400" b="1" dirty="0" smtClean="0">
                          <a:effectLst/>
                        </a:rPr>
                        <a:t>RIESGOS</a:t>
                      </a:r>
                      <a:endParaRPr lang="es-ES" sz="1800" b="1" dirty="0">
                        <a:effectLst/>
                        <a:latin typeface="Calibri"/>
                        <a:ea typeface="Calibri"/>
                        <a:cs typeface="Times New Roman"/>
                      </a:endParaRPr>
                    </a:p>
                  </a:txBody>
                  <a:tcPr marL="60625" marR="60625" marT="0" marB="0"/>
                </a:tc>
                <a:tc hMerge="1">
                  <a:txBody>
                    <a:bodyPr/>
                    <a:lstStyle/>
                    <a:p>
                      <a:endParaRPr lang="es-ES"/>
                    </a:p>
                  </a:txBody>
                  <a:tcPr/>
                </a:tc>
              </a:tr>
              <a:tr h="255340">
                <a:tc>
                  <a:txBody>
                    <a:bodyPr/>
                    <a:lstStyle/>
                    <a:p>
                      <a:pPr algn="ctr">
                        <a:lnSpc>
                          <a:spcPct val="107000"/>
                        </a:lnSpc>
                        <a:spcAft>
                          <a:spcPts val="0"/>
                        </a:spcAft>
                      </a:pPr>
                      <a:r>
                        <a:rPr lang="es-EC" sz="1800" b="1" dirty="0" smtClean="0">
                          <a:solidFill>
                            <a:schemeClr val="tx1"/>
                          </a:solidFill>
                          <a:effectLst/>
                        </a:rPr>
                        <a:t>ÁMBITO</a:t>
                      </a:r>
                      <a:endParaRPr lang="es-ES" sz="1400" b="1" dirty="0">
                        <a:solidFill>
                          <a:schemeClr val="tx1"/>
                        </a:solidFill>
                        <a:effectLst/>
                        <a:latin typeface="Calibri"/>
                        <a:ea typeface="Calibri"/>
                        <a:cs typeface="Times New Roman"/>
                      </a:endParaRPr>
                    </a:p>
                  </a:txBody>
                  <a:tcPr marL="60625" marR="60625" marT="0" marB="0"/>
                </a:tc>
                <a:tc>
                  <a:txBody>
                    <a:bodyPr/>
                    <a:lstStyle/>
                    <a:p>
                      <a:pPr algn="ctr">
                        <a:lnSpc>
                          <a:spcPct val="107000"/>
                        </a:lnSpc>
                        <a:spcAft>
                          <a:spcPts val="0"/>
                        </a:spcAft>
                      </a:pPr>
                      <a:r>
                        <a:rPr lang="es-EC" sz="1800" b="1" dirty="0" smtClean="0">
                          <a:effectLst/>
                        </a:rPr>
                        <a:t>ÁREA</a:t>
                      </a:r>
                      <a:endParaRPr lang="es-ES" sz="1400" b="1" dirty="0">
                        <a:effectLst/>
                        <a:latin typeface="Calibri"/>
                        <a:ea typeface="Calibri"/>
                        <a:cs typeface="Times New Roman"/>
                      </a:endParaRPr>
                    </a:p>
                  </a:txBody>
                  <a:tcPr marL="60625" marR="60625" marT="0" marB="0"/>
                </a:tc>
              </a:tr>
              <a:tr h="255340">
                <a:tc rowSpan="3">
                  <a:txBody>
                    <a:bodyPr/>
                    <a:lstStyle/>
                    <a:p>
                      <a:pPr algn="just">
                        <a:lnSpc>
                          <a:spcPct val="107000"/>
                        </a:lnSpc>
                        <a:spcAft>
                          <a:spcPts val="0"/>
                        </a:spcAft>
                      </a:pPr>
                      <a:r>
                        <a:rPr lang="es-EC" sz="1800" dirty="0">
                          <a:effectLst/>
                        </a:rPr>
                        <a:t>De origen natural con efectos severos a los objetos referentes de la Seguridad Pública y del Estado.</a:t>
                      </a:r>
                      <a:endParaRPr lang="es-ES" sz="1400" dirty="0">
                        <a:effectLst/>
                        <a:latin typeface="Calibri"/>
                        <a:ea typeface="Calibri"/>
                        <a:cs typeface="Times New Roman"/>
                      </a:endParaRPr>
                    </a:p>
                  </a:txBody>
                  <a:tcPr marL="60625" marR="60625" marT="0" marB="0"/>
                </a:tc>
                <a:tc>
                  <a:txBody>
                    <a:bodyPr/>
                    <a:lstStyle/>
                    <a:p>
                      <a:pPr algn="just">
                        <a:lnSpc>
                          <a:spcPct val="107000"/>
                        </a:lnSpc>
                        <a:spcAft>
                          <a:spcPts val="0"/>
                        </a:spcAft>
                      </a:pPr>
                      <a:r>
                        <a:rPr lang="es-EC" sz="1800" dirty="0">
                          <a:effectLst/>
                        </a:rPr>
                        <a:t>Fenómenos climatológicos.</a:t>
                      </a:r>
                      <a:endParaRPr lang="es-ES" sz="1400" dirty="0">
                        <a:effectLst/>
                        <a:latin typeface="Calibri"/>
                        <a:ea typeface="Calibri"/>
                        <a:cs typeface="Times New Roman"/>
                      </a:endParaRPr>
                    </a:p>
                  </a:txBody>
                  <a:tcPr marL="60625" marR="60625" marT="0" marB="0"/>
                </a:tc>
              </a:tr>
              <a:tr h="262629">
                <a:tc vMerge="1">
                  <a:txBody>
                    <a:bodyPr/>
                    <a:lstStyle/>
                    <a:p>
                      <a:endParaRPr lang="es-ES"/>
                    </a:p>
                  </a:txBody>
                  <a:tcPr/>
                </a:tc>
                <a:tc>
                  <a:txBody>
                    <a:bodyPr/>
                    <a:lstStyle/>
                    <a:p>
                      <a:pPr algn="just">
                        <a:lnSpc>
                          <a:spcPct val="107000"/>
                        </a:lnSpc>
                        <a:spcAft>
                          <a:spcPts val="0"/>
                        </a:spcAft>
                      </a:pPr>
                      <a:r>
                        <a:rPr lang="es-EC" sz="1800" dirty="0">
                          <a:effectLst/>
                        </a:rPr>
                        <a:t>Fenómenos tectónicos.</a:t>
                      </a:r>
                      <a:endParaRPr lang="es-ES" sz="1400" dirty="0">
                        <a:effectLst/>
                        <a:latin typeface="Calibri"/>
                        <a:ea typeface="Calibri"/>
                        <a:cs typeface="Times New Roman"/>
                      </a:endParaRPr>
                    </a:p>
                  </a:txBody>
                  <a:tcPr marL="60625" marR="60625" marT="0" marB="0"/>
                </a:tc>
              </a:tr>
              <a:tr h="264596">
                <a:tc vMerge="1">
                  <a:txBody>
                    <a:bodyPr/>
                    <a:lstStyle/>
                    <a:p>
                      <a:endParaRPr lang="es-ES"/>
                    </a:p>
                  </a:txBody>
                  <a:tcPr/>
                </a:tc>
                <a:tc>
                  <a:txBody>
                    <a:bodyPr/>
                    <a:lstStyle/>
                    <a:p>
                      <a:pPr algn="just">
                        <a:lnSpc>
                          <a:spcPct val="107000"/>
                        </a:lnSpc>
                        <a:spcAft>
                          <a:spcPts val="0"/>
                        </a:spcAft>
                      </a:pPr>
                      <a:r>
                        <a:rPr lang="es-EC" sz="1800" dirty="0">
                          <a:effectLst/>
                        </a:rPr>
                        <a:t>Erupciones volcánicas.</a:t>
                      </a:r>
                      <a:endParaRPr lang="es-ES" sz="1400" dirty="0">
                        <a:effectLst/>
                        <a:latin typeface="Calibri"/>
                        <a:ea typeface="Calibri"/>
                        <a:cs typeface="Times New Roman"/>
                      </a:endParaRPr>
                    </a:p>
                  </a:txBody>
                  <a:tcPr marL="60625" marR="60625" marT="0" marB="0"/>
                </a:tc>
              </a:tr>
              <a:tr h="517807">
                <a:tc rowSpan="5">
                  <a:txBody>
                    <a:bodyPr/>
                    <a:lstStyle/>
                    <a:p>
                      <a:pPr algn="just">
                        <a:lnSpc>
                          <a:spcPct val="107000"/>
                        </a:lnSpc>
                        <a:spcAft>
                          <a:spcPts val="0"/>
                        </a:spcAft>
                      </a:pPr>
                      <a:r>
                        <a:rPr lang="es-EC" sz="1800" dirty="0">
                          <a:effectLst/>
                        </a:rPr>
                        <a:t>De origen antrópico, con afectación a la calidad de vida de la población, a la soberanía alimentaria y al Buen Vivir.</a:t>
                      </a:r>
                      <a:endParaRPr lang="es-ES" sz="1400" dirty="0">
                        <a:effectLst/>
                        <a:latin typeface="Calibri"/>
                        <a:ea typeface="Calibri"/>
                        <a:cs typeface="Times New Roman"/>
                      </a:endParaRPr>
                    </a:p>
                  </a:txBody>
                  <a:tcPr marL="60625" marR="60625" marT="0" marB="0"/>
                </a:tc>
                <a:tc>
                  <a:txBody>
                    <a:bodyPr/>
                    <a:lstStyle/>
                    <a:p>
                      <a:pPr algn="just">
                        <a:lnSpc>
                          <a:spcPct val="107000"/>
                        </a:lnSpc>
                        <a:spcAft>
                          <a:spcPts val="0"/>
                        </a:spcAft>
                      </a:pPr>
                      <a:r>
                        <a:rPr lang="es-EC" sz="1800" dirty="0">
                          <a:effectLst/>
                        </a:rPr>
                        <a:t>Contaminación biológica, radiológica y química.</a:t>
                      </a:r>
                      <a:endParaRPr lang="es-ES" sz="1400" dirty="0">
                        <a:effectLst/>
                        <a:latin typeface="Calibri"/>
                        <a:ea typeface="Calibri"/>
                        <a:cs typeface="Times New Roman"/>
                      </a:endParaRPr>
                    </a:p>
                  </a:txBody>
                  <a:tcPr marL="60625" marR="60625" marT="0" marB="0"/>
                </a:tc>
              </a:tr>
              <a:tr h="255340">
                <a:tc vMerge="1">
                  <a:txBody>
                    <a:bodyPr/>
                    <a:lstStyle/>
                    <a:p>
                      <a:endParaRPr lang="es-ES"/>
                    </a:p>
                  </a:txBody>
                  <a:tcPr/>
                </a:tc>
                <a:tc>
                  <a:txBody>
                    <a:bodyPr/>
                    <a:lstStyle/>
                    <a:p>
                      <a:pPr algn="just">
                        <a:lnSpc>
                          <a:spcPct val="107000"/>
                        </a:lnSpc>
                        <a:spcAft>
                          <a:spcPts val="0"/>
                        </a:spcAft>
                      </a:pPr>
                      <a:r>
                        <a:rPr lang="es-EC" sz="1800" dirty="0">
                          <a:effectLst/>
                        </a:rPr>
                        <a:t>Depredación del ambiente.</a:t>
                      </a:r>
                      <a:endParaRPr lang="es-ES" sz="1400" dirty="0">
                        <a:effectLst/>
                        <a:latin typeface="Calibri"/>
                        <a:ea typeface="Calibri"/>
                        <a:cs typeface="Times New Roman"/>
                      </a:endParaRPr>
                    </a:p>
                  </a:txBody>
                  <a:tcPr marL="60625" marR="60625" marT="0" marB="0"/>
                </a:tc>
              </a:tr>
              <a:tr h="260974">
                <a:tc vMerge="1">
                  <a:txBody>
                    <a:bodyPr/>
                    <a:lstStyle/>
                    <a:p>
                      <a:endParaRPr lang="es-ES"/>
                    </a:p>
                  </a:txBody>
                  <a:tcPr/>
                </a:tc>
                <a:tc>
                  <a:txBody>
                    <a:bodyPr/>
                    <a:lstStyle/>
                    <a:p>
                      <a:pPr algn="just">
                        <a:lnSpc>
                          <a:spcPct val="107000"/>
                        </a:lnSpc>
                        <a:spcAft>
                          <a:spcPts val="0"/>
                        </a:spcAft>
                      </a:pPr>
                      <a:r>
                        <a:rPr lang="es-EC" sz="1800" dirty="0">
                          <a:effectLst/>
                        </a:rPr>
                        <a:t>Crecimiento demográfico.</a:t>
                      </a:r>
                      <a:endParaRPr lang="es-ES" sz="1400" dirty="0">
                        <a:effectLst/>
                        <a:latin typeface="Calibri"/>
                        <a:ea typeface="Calibri"/>
                        <a:cs typeface="Times New Roman"/>
                      </a:endParaRPr>
                    </a:p>
                  </a:txBody>
                  <a:tcPr marL="60625" marR="60625" marT="0" marB="0"/>
                </a:tc>
              </a:tr>
              <a:tr h="260974">
                <a:tc vMerge="1">
                  <a:txBody>
                    <a:bodyPr/>
                    <a:lstStyle/>
                    <a:p>
                      <a:endParaRPr lang="es-ES"/>
                    </a:p>
                  </a:txBody>
                  <a:tcPr/>
                </a:tc>
                <a:tc>
                  <a:txBody>
                    <a:bodyPr/>
                    <a:lstStyle/>
                    <a:p>
                      <a:pPr algn="just">
                        <a:lnSpc>
                          <a:spcPct val="107000"/>
                        </a:lnSpc>
                        <a:spcAft>
                          <a:spcPts val="0"/>
                        </a:spcAft>
                      </a:pPr>
                      <a:r>
                        <a:rPr lang="es-EC" sz="1800">
                          <a:effectLst/>
                        </a:rPr>
                        <a:t>Manipulación genética.</a:t>
                      </a:r>
                      <a:endParaRPr lang="es-ES" sz="1400">
                        <a:effectLst/>
                        <a:latin typeface="Calibri"/>
                        <a:ea typeface="Calibri"/>
                        <a:cs typeface="Times New Roman"/>
                      </a:endParaRPr>
                    </a:p>
                  </a:txBody>
                  <a:tcPr marL="60625" marR="60625" marT="0" marB="0"/>
                </a:tc>
              </a:tr>
              <a:tr h="260974">
                <a:tc vMerge="1">
                  <a:txBody>
                    <a:bodyPr/>
                    <a:lstStyle/>
                    <a:p>
                      <a:endParaRPr lang="es-ES"/>
                    </a:p>
                  </a:txBody>
                  <a:tcPr/>
                </a:tc>
                <a:tc>
                  <a:txBody>
                    <a:bodyPr/>
                    <a:lstStyle/>
                    <a:p>
                      <a:pPr>
                        <a:lnSpc>
                          <a:spcPct val="107000"/>
                        </a:lnSpc>
                        <a:spcAft>
                          <a:spcPts val="0"/>
                        </a:spcAft>
                      </a:pPr>
                      <a:r>
                        <a:rPr lang="es-EC" sz="1800">
                          <a:effectLst/>
                        </a:rPr>
                        <a:t>Inequidad social</a:t>
                      </a:r>
                      <a:endParaRPr lang="es-ES" sz="1400">
                        <a:effectLst/>
                        <a:latin typeface="Calibri"/>
                        <a:ea typeface="Calibri"/>
                        <a:cs typeface="Times New Roman"/>
                      </a:endParaRPr>
                    </a:p>
                  </a:txBody>
                  <a:tcPr marL="60625" marR="60625" marT="0" marB="0"/>
                </a:tc>
              </a:tr>
              <a:tr h="517807">
                <a:tc rowSpan="4">
                  <a:txBody>
                    <a:bodyPr/>
                    <a:lstStyle/>
                    <a:p>
                      <a:pPr algn="just">
                        <a:lnSpc>
                          <a:spcPct val="107000"/>
                        </a:lnSpc>
                        <a:spcAft>
                          <a:spcPts val="0"/>
                        </a:spcAft>
                      </a:pPr>
                      <a:r>
                        <a:rPr lang="es-EC" sz="1800">
                          <a:effectLst/>
                        </a:rPr>
                        <a:t>De origen antrópico, con efectos en el área tecnológica y energética.</a:t>
                      </a:r>
                      <a:endParaRPr lang="es-ES" sz="1400">
                        <a:effectLst/>
                        <a:latin typeface="Calibri"/>
                        <a:ea typeface="Calibri"/>
                        <a:cs typeface="Times New Roman"/>
                      </a:endParaRPr>
                    </a:p>
                  </a:txBody>
                  <a:tcPr marL="60625" marR="60625" marT="0" marB="0"/>
                </a:tc>
                <a:tc>
                  <a:txBody>
                    <a:bodyPr/>
                    <a:lstStyle/>
                    <a:p>
                      <a:pPr algn="just">
                        <a:lnSpc>
                          <a:spcPct val="107000"/>
                        </a:lnSpc>
                        <a:spcAft>
                          <a:spcPts val="0"/>
                        </a:spcAft>
                      </a:pPr>
                      <a:r>
                        <a:rPr lang="es-EC" sz="1800">
                          <a:effectLst/>
                        </a:rPr>
                        <a:t>Ataques cibernéticos a la información estratégica del Estado.</a:t>
                      </a:r>
                      <a:endParaRPr lang="es-ES" sz="1400">
                        <a:effectLst/>
                        <a:latin typeface="Calibri"/>
                        <a:ea typeface="Calibri"/>
                        <a:cs typeface="Times New Roman"/>
                      </a:endParaRPr>
                    </a:p>
                  </a:txBody>
                  <a:tcPr marL="60625" marR="60625" marT="0" marB="0"/>
                </a:tc>
              </a:tr>
              <a:tr h="517807">
                <a:tc vMerge="1">
                  <a:txBody>
                    <a:bodyPr/>
                    <a:lstStyle/>
                    <a:p>
                      <a:endParaRPr lang="es-ES"/>
                    </a:p>
                  </a:txBody>
                  <a:tcPr/>
                </a:tc>
                <a:tc>
                  <a:txBody>
                    <a:bodyPr/>
                    <a:lstStyle/>
                    <a:p>
                      <a:pPr algn="just">
                        <a:lnSpc>
                          <a:spcPct val="107000"/>
                        </a:lnSpc>
                        <a:spcAft>
                          <a:spcPts val="0"/>
                        </a:spcAft>
                      </a:pPr>
                      <a:r>
                        <a:rPr lang="es-EC" sz="1800">
                          <a:effectLst/>
                        </a:rPr>
                        <a:t>Explotación no sustentable de recursos no renovables.</a:t>
                      </a:r>
                      <a:endParaRPr lang="es-ES" sz="1400">
                        <a:effectLst/>
                        <a:latin typeface="Calibri"/>
                        <a:ea typeface="Calibri"/>
                        <a:cs typeface="Times New Roman"/>
                      </a:endParaRPr>
                    </a:p>
                  </a:txBody>
                  <a:tcPr marL="60625" marR="60625" marT="0" marB="0"/>
                </a:tc>
              </a:tr>
              <a:tr h="255340">
                <a:tc vMerge="1">
                  <a:txBody>
                    <a:bodyPr/>
                    <a:lstStyle/>
                    <a:p>
                      <a:endParaRPr lang="es-ES"/>
                    </a:p>
                  </a:txBody>
                  <a:tcPr/>
                </a:tc>
                <a:tc>
                  <a:txBody>
                    <a:bodyPr/>
                    <a:lstStyle/>
                    <a:p>
                      <a:pPr algn="just">
                        <a:lnSpc>
                          <a:spcPct val="107000"/>
                        </a:lnSpc>
                        <a:spcAft>
                          <a:spcPts val="0"/>
                        </a:spcAft>
                      </a:pPr>
                      <a:r>
                        <a:rPr lang="es-EC" sz="1800">
                          <a:effectLst/>
                        </a:rPr>
                        <a:t>Uso indebido de nuevas tecnologías.</a:t>
                      </a:r>
                      <a:endParaRPr lang="es-ES" sz="1400">
                        <a:effectLst/>
                        <a:latin typeface="Calibri"/>
                        <a:ea typeface="Calibri"/>
                        <a:cs typeface="Times New Roman"/>
                      </a:endParaRPr>
                    </a:p>
                  </a:txBody>
                  <a:tcPr marL="60625" marR="60625" marT="0" marB="0"/>
                </a:tc>
              </a:tr>
              <a:tr h="517807">
                <a:tc vMerge="1">
                  <a:txBody>
                    <a:bodyPr/>
                    <a:lstStyle/>
                    <a:p>
                      <a:endParaRPr lang="es-ES"/>
                    </a:p>
                  </a:txBody>
                  <a:tcPr/>
                </a:tc>
                <a:tc>
                  <a:txBody>
                    <a:bodyPr/>
                    <a:lstStyle/>
                    <a:p>
                      <a:pPr algn="just">
                        <a:lnSpc>
                          <a:spcPct val="107000"/>
                        </a:lnSpc>
                        <a:spcAft>
                          <a:spcPts val="0"/>
                        </a:spcAft>
                      </a:pPr>
                      <a:r>
                        <a:rPr lang="es-EC" sz="1800">
                          <a:effectLst/>
                        </a:rPr>
                        <a:t>Afectación a la infraestructura estratégica y al desarrollo.</a:t>
                      </a:r>
                      <a:endParaRPr lang="es-ES" sz="1400">
                        <a:effectLst/>
                        <a:latin typeface="Calibri"/>
                        <a:ea typeface="Calibri"/>
                        <a:cs typeface="Times New Roman"/>
                      </a:endParaRPr>
                    </a:p>
                  </a:txBody>
                  <a:tcPr marL="60625" marR="60625" marT="0" marB="0"/>
                </a:tc>
              </a:tr>
              <a:tr h="517807">
                <a:tc rowSpan="5">
                  <a:txBody>
                    <a:bodyPr/>
                    <a:lstStyle/>
                    <a:p>
                      <a:pPr algn="just">
                        <a:lnSpc>
                          <a:spcPct val="107000"/>
                        </a:lnSpc>
                        <a:spcAft>
                          <a:spcPts val="0"/>
                        </a:spcAft>
                      </a:pPr>
                      <a:r>
                        <a:rPr lang="es-EC" sz="1800">
                          <a:effectLst/>
                        </a:rPr>
                        <a:t>De origen antrópico, con afectación a la gobernabilidad y al desarrollo del Estado.</a:t>
                      </a:r>
                      <a:endParaRPr lang="es-ES" sz="1400">
                        <a:effectLst/>
                      </a:endParaRPr>
                    </a:p>
                    <a:p>
                      <a:pPr algn="just">
                        <a:lnSpc>
                          <a:spcPct val="107000"/>
                        </a:lnSpc>
                        <a:spcAft>
                          <a:spcPts val="0"/>
                        </a:spcAft>
                      </a:pPr>
                      <a:r>
                        <a:rPr lang="es-EC" sz="1800">
                          <a:effectLst/>
                        </a:rPr>
                        <a:t> </a:t>
                      </a:r>
                      <a:endParaRPr lang="es-ES" sz="1400">
                        <a:effectLst/>
                        <a:latin typeface="Calibri"/>
                        <a:ea typeface="Calibri"/>
                        <a:cs typeface="Times New Roman"/>
                      </a:endParaRPr>
                    </a:p>
                  </a:txBody>
                  <a:tcPr marL="60625" marR="60625" marT="0" marB="0"/>
                </a:tc>
                <a:tc>
                  <a:txBody>
                    <a:bodyPr/>
                    <a:lstStyle/>
                    <a:p>
                      <a:pPr algn="just">
                        <a:lnSpc>
                          <a:spcPct val="107000"/>
                        </a:lnSpc>
                        <a:spcAft>
                          <a:spcPts val="0"/>
                        </a:spcAft>
                      </a:pPr>
                      <a:r>
                        <a:rPr lang="es-EC" sz="1800">
                          <a:effectLst/>
                        </a:rPr>
                        <a:t>Actos que afecten la estabilidad política del gobierno.</a:t>
                      </a:r>
                      <a:endParaRPr lang="es-ES" sz="1400">
                        <a:effectLst/>
                        <a:latin typeface="Calibri"/>
                        <a:ea typeface="Calibri"/>
                        <a:cs typeface="Times New Roman"/>
                      </a:endParaRPr>
                    </a:p>
                  </a:txBody>
                  <a:tcPr marL="60625" marR="60625" marT="0" marB="0"/>
                </a:tc>
              </a:tr>
              <a:tr h="260974">
                <a:tc vMerge="1">
                  <a:txBody>
                    <a:bodyPr/>
                    <a:lstStyle/>
                    <a:p>
                      <a:endParaRPr lang="es-ES"/>
                    </a:p>
                  </a:txBody>
                  <a:tcPr/>
                </a:tc>
                <a:tc>
                  <a:txBody>
                    <a:bodyPr/>
                    <a:lstStyle/>
                    <a:p>
                      <a:pPr algn="just">
                        <a:lnSpc>
                          <a:spcPct val="107000"/>
                        </a:lnSpc>
                        <a:spcAft>
                          <a:spcPts val="0"/>
                        </a:spcAft>
                      </a:pPr>
                      <a:r>
                        <a:rPr lang="es-EC" sz="1800">
                          <a:effectLst/>
                        </a:rPr>
                        <a:t>Actos que desestabilicen la economía.</a:t>
                      </a:r>
                      <a:endParaRPr lang="es-ES" sz="1400">
                        <a:effectLst/>
                        <a:latin typeface="Calibri"/>
                        <a:ea typeface="Calibri"/>
                        <a:cs typeface="Times New Roman"/>
                      </a:endParaRPr>
                    </a:p>
                  </a:txBody>
                  <a:tcPr marL="60625" marR="60625" marT="0" marB="0"/>
                </a:tc>
              </a:tr>
              <a:tr h="782566">
                <a:tc vMerge="1">
                  <a:txBody>
                    <a:bodyPr/>
                    <a:lstStyle/>
                    <a:p>
                      <a:endParaRPr lang="es-ES"/>
                    </a:p>
                  </a:txBody>
                  <a:tcPr/>
                </a:tc>
                <a:tc>
                  <a:txBody>
                    <a:bodyPr/>
                    <a:lstStyle/>
                    <a:p>
                      <a:pPr algn="just">
                        <a:lnSpc>
                          <a:spcPct val="107000"/>
                        </a:lnSpc>
                        <a:spcAft>
                          <a:spcPts val="0"/>
                        </a:spcAft>
                      </a:pPr>
                      <a:r>
                        <a:rPr lang="es-EC" sz="1800">
                          <a:effectLst/>
                        </a:rPr>
                        <a:t>Actos de injerencia en otros Estados u organismos internacionales en asuntos soberanos.</a:t>
                      </a:r>
                      <a:endParaRPr lang="es-ES" sz="1400">
                        <a:effectLst/>
                        <a:latin typeface="Calibri"/>
                        <a:ea typeface="Calibri"/>
                        <a:cs typeface="Times New Roman"/>
                      </a:endParaRPr>
                    </a:p>
                  </a:txBody>
                  <a:tcPr marL="60625" marR="60625" marT="0" marB="0"/>
                </a:tc>
              </a:tr>
              <a:tr h="260974">
                <a:tc vMerge="1">
                  <a:txBody>
                    <a:bodyPr/>
                    <a:lstStyle/>
                    <a:p>
                      <a:endParaRPr lang="es-ES"/>
                    </a:p>
                  </a:txBody>
                  <a:tcPr/>
                </a:tc>
                <a:tc>
                  <a:txBody>
                    <a:bodyPr/>
                    <a:lstStyle/>
                    <a:p>
                      <a:pPr algn="just">
                        <a:lnSpc>
                          <a:spcPct val="107000"/>
                        </a:lnSpc>
                        <a:spcAft>
                          <a:spcPts val="0"/>
                        </a:spcAft>
                      </a:pPr>
                      <a:r>
                        <a:rPr lang="es-EC" sz="1800">
                          <a:effectLst/>
                        </a:rPr>
                        <a:t>Corrupción.</a:t>
                      </a:r>
                      <a:endParaRPr lang="es-ES" sz="1400">
                        <a:effectLst/>
                        <a:latin typeface="Calibri"/>
                        <a:ea typeface="Calibri"/>
                        <a:cs typeface="Times New Roman"/>
                      </a:endParaRPr>
                    </a:p>
                  </a:txBody>
                  <a:tcPr marL="60625" marR="60625" marT="0" marB="0"/>
                </a:tc>
              </a:tr>
              <a:tr h="260974">
                <a:tc vMerge="1">
                  <a:txBody>
                    <a:bodyPr/>
                    <a:lstStyle/>
                    <a:p>
                      <a:endParaRPr lang="es-ES"/>
                    </a:p>
                  </a:txBody>
                  <a:tcPr/>
                </a:tc>
                <a:tc>
                  <a:txBody>
                    <a:bodyPr/>
                    <a:lstStyle/>
                    <a:p>
                      <a:pPr algn="just">
                        <a:lnSpc>
                          <a:spcPct val="107000"/>
                        </a:lnSpc>
                        <a:spcAft>
                          <a:spcPts val="0"/>
                        </a:spcAft>
                      </a:pPr>
                      <a:r>
                        <a:rPr lang="es-EC" sz="1800" dirty="0">
                          <a:effectLst/>
                        </a:rPr>
                        <a:t>Actos que afecten a la seguridad jurídica. </a:t>
                      </a:r>
                      <a:endParaRPr lang="es-ES" sz="1400" dirty="0">
                        <a:effectLst/>
                        <a:latin typeface="Calibri"/>
                        <a:ea typeface="Calibri"/>
                        <a:cs typeface="Times New Roman"/>
                      </a:endParaRPr>
                    </a:p>
                  </a:txBody>
                  <a:tcPr marL="60625" marR="60625" marT="0" marB="0"/>
                </a:tc>
              </a:tr>
            </a:tbl>
          </a:graphicData>
        </a:graphic>
      </p:graphicFrame>
    </p:spTree>
    <p:extLst>
      <p:ext uri="{BB962C8B-B14F-4D97-AF65-F5344CB8AC3E}">
        <p14:creationId xmlns:p14="http://schemas.microsoft.com/office/powerpoint/2010/main" val="3134476703"/>
      </p:ext>
    </p:extLst>
  </p:cSld>
  <p:clrMapOvr>
    <a:masterClrMapping/>
  </p:clrMapOvr>
  <p:transition>
    <p:split orient="ver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27" name="26 Elipse"/>
          <p:cNvSpPr/>
          <p:nvPr/>
        </p:nvSpPr>
        <p:spPr>
          <a:xfrm>
            <a:off x="2073993" y="1519240"/>
            <a:ext cx="4946279" cy="3614226"/>
          </a:xfrm>
          <a:prstGeom prst="ellipse">
            <a:avLst/>
          </a:prstGeom>
          <a:blipFill dpi="0" rotWithShape="1">
            <a:blip r:embed="rId3" cstate="print">
              <a:extLst>
                <a:ext uri="{28A0092B-C50C-407E-A947-70E740481C1C}">
                  <a14:useLocalDpi xmlns:a14="http://schemas.microsoft.com/office/drawing/2010/main" val="0"/>
                </a:ext>
              </a:extLst>
            </a:blip>
            <a:srcRect/>
            <a:stretch>
              <a:fillRect l="-3000" r="-3000" b="-20000"/>
            </a:stretch>
          </a:blip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8" name="Title 1"/>
          <p:cNvSpPr txBox="1">
            <a:spLocks/>
          </p:cNvSpPr>
          <p:nvPr/>
        </p:nvSpPr>
        <p:spPr bwMode="auto">
          <a:xfrm>
            <a:off x="470488" y="116632"/>
            <a:ext cx="6837816" cy="498598"/>
          </a:xfrm>
          <a:prstGeom prst="rect">
            <a:avLst/>
          </a:prstGeom>
          <a:noFill/>
          <a:effectLst>
            <a:outerShdw blurRad="50800" dist="25400" dir="5400000" algn="ctr" rotWithShape="0">
              <a:sysClr val="windowText" lastClr="000000"/>
            </a:outerShdw>
          </a:effectLst>
        </p:spPr>
        <p:txBody>
          <a:bodyPr wrap="square" anchor="ctr">
            <a:spAutoFit/>
            <a:scene3d>
              <a:camera prst="orthographicFront"/>
              <a:lightRig rig="glow" dir="tl">
                <a:rot lat="0" lon="0" rev="5400000"/>
              </a:lightRig>
            </a:scene3d>
            <a:sp3d contourW="12700">
              <a:bevelT w="25400" h="25400"/>
              <a:contourClr>
                <a:schemeClr val="accent6">
                  <a:shade val="73000"/>
                </a:schemeClr>
              </a:contourClr>
            </a:sp3d>
          </a:bodyPr>
          <a:lstStyle>
            <a:defPPr>
              <a:defRPr lang="es-ES"/>
            </a:defPPr>
            <a:lvl1pPr>
              <a:defRPr>
                <a:solidFill>
                  <a:schemeClr val="tx1"/>
                </a:solidFill>
              </a:defRPr>
            </a:lvl1pPr>
            <a:lvl2pPr marL="0" lvl="1" algn="ctr" fontAlgn="base">
              <a:lnSpc>
                <a:spcPct val="110000"/>
              </a:lnSpc>
              <a:spcBef>
                <a:spcPct val="0"/>
              </a:spcBef>
              <a:spcAft>
                <a:spcPct val="0"/>
              </a:spcAft>
              <a:defRPr sz="3200" kern="0">
                <a:ln w="11430">
                  <a:noFill/>
                </a:ln>
                <a:gradFill>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5400000" scaled="0"/>
                </a:gradFill>
                <a:effectLst>
                  <a:glow rad="101600">
                    <a:prstClr val="black">
                      <a:alpha val="60000"/>
                    </a:prstClr>
                  </a:glow>
                  <a:outerShdw blurRad="80000" dir="5040000" algn="tl">
                    <a:srgbClr val="000000">
                      <a:alpha val="30000"/>
                    </a:srgbClr>
                  </a:outerShdw>
                </a:effectLst>
                <a:latin typeface="Arial Black" pitchFamily="34" charset="0"/>
                <a:cs typeface="Times New Roman" pitchFamily="18" charset="0"/>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1"/>
            <a:r>
              <a:rPr lang="es-ES" sz="2400" dirty="0"/>
              <a:t>COMPLEJO ESCENARIO SIGLO XXI</a:t>
            </a:r>
          </a:p>
        </p:txBody>
      </p:sp>
      <p:grpSp>
        <p:nvGrpSpPr>
          <p:cNvPr id="29" name="28 Grupo"/>
          <p:cNvGrpSpPr/>
          <p:nvPr/>
        </p:nvGrpSpPr>
        <p:grpSpPr>
          <a:xfrm>
            <a:off x="3516940" y="2708920"/>
            <a:ext cx="2135180" cy="1234867"/>
            <a:chOff x="1500467" y="901532"/>
            <a:chExt cx="1609970" cy="952167"/>
          </a:xfrm>
        </p:grpSpPr>
        <p:sp>
          <p:nvSpPr>
            <p:cNvPr id="39" name="38 Elipse"/>
            <p:cNvSpPr/>
            <p:nvPr/>
          </p:nvSpPr>
          <p:spPr>
            <a:xfrm>
              <a:off x="1500467" y="901532"/>
              <a:ext cx="1609970" cy="952167"/>
            </a:xfrm>
            <a:prstGeom prst="ellipse">
              <a:avLst/>
            </a:prstGeom>
            <a:solidFill>
              <a:srgbClr val="D2BC84"/>
            </a:solidFill>
            <a:ln w="25400" cap="flat" cmpd="sng" algn="ctr">
              <a:noFill/>
              <a:prstDash val="solid"/>
            </a:ln>
            <a:effectLst>
              <a:outerShdw blurRad="177800" dist="38100" dir="5400000" algn="ctr" rotWithShape="0">
                <a:sysClr val="windowText" lastClr="000000">
                  <a:alpha val="83000"/>
                </a:sysClr>
              </a:outerShdw>
            </a:effectLst>
            <a:scene3d>
              <a:camera prst="orthographicFront"/>
              <a:lightRig rig="threePt" dir="t"/>
            </a:scene3d>
            <a:sp3d>
              <a:bevelT/>
            </a:sp3d>
          </p:spPr>
          <p:txBody>
            <a:bodyPr rtlCol="0" anchor="ctr"/>
            <a:lstStyle/>
            <a:p>
              <a:pPr algn="ctr">
                <a:defRPr/>
              </a:pPr>
              <a:endParaRPr lang="es-EC" kern="0">
                <a:solidFill>
                  <a:prstClr val="white"/>
                </a:solidFill>
                <a:latin typeface="Calibri"/>
              </a:endParaRPr>
            </a:p>
          </p:txBody>
        </p:sp>
        <p:sp>
          <p:nvSpPr>
            <p:cNvPr id="40" name="39 Elipse"/>
            <p:cNvSpPr/>
            <p:nvPr/>
          </p:nvSpPr>
          <p:spPr>
            <a:xfrm>
              <a:off x="1544971" y="952094"/>
              <a:ext cx="1514432" cy="836437"/>
            </a:xfrm>
            <a:prstGeom prst="ellipse">
              <a:avLst/>
            </a:prstGeom>
            <a:gradFill flip="none" rotWithShape="1">
              <a:gsLst>
                <a:gs pos="0">
                  <a:srgbClr val="EDBB2F"/>
                </a:gs>
                <a:gs pos="26000">
                  <a:srgbClr val="D7A645">
                    <a:lumMod val="100000"/>
                  </a:srgbClr>
                </a:gs>
                <a:gs pos="48000">
                  <a:srgbClr val="997637"/>
                </a:gs>
                <a:gs pos="68000">
                  <a:srgbClr val="644E27">
                    <a:lumMod val="100000"/>
                  </a:srgbClr>
                </a:gs>
                <a:gs pos="100000">
                  <a:srgbClr val="2F2617"/>
                </a:gs>
              </a:gsLst>
              <a:path path="circle">
                <a:fillToRect l="50000" t="50000" r="50000" b="50000"/>
              </a:path>
              <a:tileRect/>
            </a:gradFill>
            <a:ln w="25400" cap="flat" cmpd="sng" algn="ctr">
              <a:noFill/>
              <a:prstDash val="solid"/>
            </a:ln>
            <a:effectLst>
              <a:outerShdw blurRad="50800" dist="12700" dir="5400000" algn="ctr" rotWithShape="0">
                <a:sysClr val="windowText" lastClr="000000"/>
              </a:outerShdw>
            </a:effectLst>
            <a:scene3d>
              <a:camera prst="orthographicFront"/>
              <a:lightRig rig="threePt" dir="t"/>
            </a:scene3d>
            <a:sp3d>
              <a:bevelT w="165100" h="44450" prst="coolSlant"/>
              <a:bevelB/>
            </a:sp3d>
          </p:spPr>
          <p:txBody>
            <a:bodyPr rtlCol="0" anchor="ctr"/>
            <a:lstStyle/>
            <a:p>
              <a:pPr algn="ctr">
                <a:defRPr/>
              </a:pPr>
              <a:endParaRPr lang="es-EC" kern="0">
                <a:solidFill>
                  <a:prstClr val="white"/>
                </a:solidFill>
                <a:latin typeface="Calibri"/>
              </a:endParaRPr>
            </a:p>
          </p:txBody>
        </p:sp>
      </p:grpSp>
      <p:sp>
        <p:nvSpPr>
          <p:cNvPr id="41" name="40 CuadroTexto"/>
          <p:cNvSpPr txBox="1"/>
          <p:nvPr/>
        </p:nvSpPr>
        <p:spPr bwMode="auto">
          <a:xfrm>
            <a:off x="3563888" y="2852936"/>
            <a:ext cx="2074596" cy="923330"/>
          </a:xfrm>
          <a:prstGeom prst="rect">
            <a:avLst/>
          </a:prstGeom>
          <a:noFill/>
          <a:effectLst>
            <a:outerShdw blurRad="50800" dist="25400" dir="5400000" algn="ctr" rotWithShape="0">
              <a:sysClr val="windowText" lastClr="000000"/>
            </a:outerShdw>
          </a:effectLst>
        </p:spPr>
        <p:txBody>
          <a:bodyPr wrap="square">
            <a:spAutoFit/>
          </a:bodyPr>
          <a:lstStyle/>
          <a:p>
            <a:pPr algn="ctr" eaLnBrk="0" fontAlgn="base" hangingPunct="0">
              <a:spcBef>
                <a:spcPct val="0"/>
              </a:spcBef>
              <a:spcAft>
                <a:spcPct val="0"/>
              </a:spcAft>
              <a:buClr>
                <a:srgbClr val="E2B200"/>
              </a:buClr>
              <a:buSzPct val="100000"/>
              <a:defRPr/>
            </a:pPr>
            <a:r>
              <a:rPr lang="es-EC" b="1" kern="0" dirty="0" smtClean="0">
                <a:ln w="11430">
                  <a:noFill/>
                </a:ln>
                <a:solidFill>
                  <a:prstClr val="white"/>
                </a:solidFill>
                <a:effectLst>
                  <a:glow rad="101600">
                    <a:prstClr val="black">
                      <a:alpha val="40000"/>
                    </a:prstClr>
                  </a:glow>
                  <a:outerShdw blurRad="38100" dist="38100" dir="2700000" algn="tl">
                    <a:srgbClr val="000000">
                      <a:alpha val="43137"/>
                    </a:srgbClr>
                  </a:outerShdw>
                </a:effectLst>
                <a:latin typeface="Calibri" pitchFamily="34" charset="0"/>
                <a:cs typeface="Times New Roman" pitchFamily="18" charset="0"/>
              </a:rPr>
              <a:t>AMENAZAS PREOCUPACIONES DESAFÍOS</a:t>
            </a:r>
            <a:endParaRPr lang="es-ES" b="1" kern="0" dirty="0" smtClean="0">
              <a:ln w="11430">
                <a:noFill/>
              </a:ln>
              <a:solidFill>
                <a:prstClr val="white"/>
              </a:solidFill>
              <a:effectLst>
                <a:glow rad="101600">
                  <a:prstClr val="black">
                    <a:alpha val="40000"/>
                  </a:prstClr>
                </a:glow>
                <a:outerShdw blurRad="38100" dist="38100" dir="2700000" algn="tl">
                  <a:srgbClr val="000000">
                    <a:alpha val="43137"/>
                  </a:srgbClr>
                </a:outerShdw>
              </a:effectLst>
              <a:latin typeface="Calibri" pitchFamily="34" charset="0"/>
              <a:cs typeface="Times New Roman" pitchFamily="18" charset="0"/>
            </a:endParaRPr>
          </a:p>
        </p:txBody>
      </p:sp>
      <p:sp>
        <p:nvSpPr>
          <p:cNvPr id="42" name="41 CuadroTexto"/>
          <p:cNvSpPr txBox="1">
            <a:spLocks noChangeArrowheads="1"/>
          </p:cNvSpPr>
          <p:nvPr/>
        </p:nvSpPr>
        <p:spPr bwMode="auto">
          <a:xfrm>
            <a:off x="251521" y="1340768"/>
            <a:ext cx="2754294" cy="1049933"/>
          </a:xfrm>
          <a:prstGeom prst="round2DiagRect">
            <a:avLst>
              <a:gd name="adj1" fmla="val 17141"/>
              <a:gd name="adj2" fmla="val 0"/>
            </a:avLst>
          </a:prstGeom>
          <a:solidFill>
            <a:srgbClr val="000000">
              <a:alpha val="5098"/>
            </a:srgbClr>
          </a:solidFill>
          <a:ln w="28575">
            <a:solidFill>
              <a:srgbClr val="000000">
                <a:alpha val="27843"/>
              </a:srgbClr>
            </a:solidFill>
            <a:miter lim="800000"/>
            <a:headEnd/>
            <a:tailEnd/>
          </a:ln>
          <a:effectLst>
            <a:glow rad="101600">
              <a:sysClr val="window" lastClr="FFFFFF">
                <a:alpha val="40000"/>
              </a:sysClr>
            </a:glow>
          </a:effectLst>
        </p:spPr>
        <p:txBody>
          <a:bodyPr wrap="square" anchor="ctr">
            <a:spAutoFit/>
          </a:bodyPr>
          <a:lstStyle>
            <a:defPPr>
              <a:defRPr lang="es-ES"/>
            </a:defPPr>
            <a:lvl6pPr marL="273050" lvl="5" indent="-273050" algn="just">
              <a:lnSpc>
                <a:spcPct val="110000"/>
              </a:lnSpc>
              <a:spcBef>
                <a:spcPts val="300"/>
              </a:spcBef>
              <a:spcAft>
                <a:spcPts val="300"/>
              </a:spcAft>
              <a:buClr>
                <a:srgbClr val="C0504D">
                  <a:lumMod val="50000"/>
                </a:srgbClr>
              </a:buClr>
              <a:buSzPct val="110000"/>
              <a:buFont typeface="Wingdings" pitchFamily="2" charset="2"/>
              <a:buChar char="ü"/>
              <a:defRPr sz="1600"/>
            </a:lvl6pPr>
          </a:lstStyle>
          <a:p>
            <a:pPr marL="182563" lvl="5" indent="-182563" algn="l">
              <a:lnSpc>
                <a:spcPct val="100000"/>
              </a:lnSpc>
              <a:spcBef>
                <a:spcPts val="500"/>
              </a:spcBef>
              <a:spcAft>
                <a:spcPts val="500"/>
              </a:spcAft>
              <a:buClr>
                <a:srgbClr val="C0504D">
                  <a:lumMod val="75000"/>
                </a:srgbClr>
              </a:buClr>
              <a:buSzPct val="150000"/>
              <a:buFont typeface="Arial" panose="020B0604020202020204" pitchFamily="34" charset="0"/>
              <a:buChar char="•"/>
              <a:defRPr/>
            </a:pPr>
            <a:r>
              <a:rPr lang="es-EC" sz="1300" b="1" dirty="0" smtClean="0">
                <a:solidFill>
                  <a:prstClr val="black"/>
                </a:solidFill>
                <a:latin typeface="Calibri" pitchFamily="34" charset="0"/>
              </a:rPr>
              <a:t>CONFLICTOS INTERESTATALES</a:t>
            </a:r>
          </a:p>
          <a:p>
            <a:pPr marL="182563" lvl="5" indent="-182563" algn="l">
              <a:lnSpc>
                <a:spcPct val="100000"/>
              </a:lnSpc>
              <a:spcBef>
                <a:spcPts val="500"/>
              </a:spcBef>
              <a:spcAft>
                <a:spcPts val="500"/>
              </a:spcAft>
              <a:buClr>
                <a:srgbClr val="C0504D">
                  <a:lumMod val="75000"/>
                </a:srgbClr>
              </a:buClr>
              <a:buSzPct val="150000"/>
              <a:buFont typeface="Arial" panose="020B0604020202020204" pitchFamily="34" charset="0"/>
              <a:buChar char="•"/>
              <a:defRPr/>
            </a:pPr>
            <a:r>
              <a:rPr lang="es-EC" sz="1300" b="1" dirty="0" smtClean="0">
                <a:solidFill>
                  <a:prstClr val="black"/>
                </a:solidFill>
                <a:latin typeface="Calibri" pitchFamily="34" charset="0"/>
              </a:rPr>
              <a:t>TERRORISMO.</a:t>
            </a:r>
          </a:p>
          <a:p>
            <a:pPr marL="182563" lvl="5" indent="-182563" algn="l">
              <a:lnSpc>
                <a:spcPct val="100000"/>
              </a:lnSpc>
              <a:spcBef>
                <a:spcPts val="500"/>
              </a:spcBef>
              <a:spcAft>
                <a:spcPts val="500"/>
              </a:spcAft>
              <a:buClr>
                <a:srgbClr val="C0504D">
                  <a:lumMod val="75000"/>
                </a:srgbClr>
              </a:buClr>
              <a:buSzPct val="150000"/>
              <a:buFont typeface="Arial" panose="020B0604020202020204" pitchFamily="34" charset="0"/>
              <a:buChar char="•"/>
              <a:defRPr/>
            </a:pPr>
            <a:r>
              <a:rPr lang="es-EC" sz="1300" b="1" dirty="0" smtClean="0">
                <a:solidFill>
                  <a:prstClr val="black"/>
                </a:solidFill>
                <a:latin typeface="Calibri" pitchFamily="34" charset="0"/>
              </a:rPr>
              <a:t>GIA</a:t>
            </a:r>
            <a:endParaRPr lang="es-EC" sz="1300" b="1" dirty="0">
              <a:solidFill>
                <a:prstClr val="black"/>
              </a:solidFill>
              <a:latin typeface="Calibri" pitchFamily="34" charset="0"/>
            </a:endParaRPr>
          </a:p>
        </p:txBody>
      </p:sp>
      <p:sp>
        <p:nvSpPr>
          <p:cNvPr id="43" name="42 CuadroTexto"/>
          <p:cNvSpPr txBox="1">
            <a:spLocks noChangeArrowheads="1"/>
          </p:cNvSpPr>
          <p:nvPr/>
        </p:nvSpPr>
        <p:spPr bwMode="auto">
          <a:xfrm>
            <a:off x="6228184" y="840518"/>
            <a:ext cx="2609893" cy="1790938"/>
          </a:xfrm>
          <a:prstGeom prst="round2DiagRect">
            <a:avLst>
              <a:gd name="adj1" fmla="val 9219"/>
              <a:gd name="adj2" fmla="val 0"/>
            </a:avLst>
          </a:prstGeom>
          <a:solidFill>
            <a:srgbClr val="000000">
              <a:alpha val="5098"/>
            </a:srgbClr>
          </a:solidFill>
          <a:ln w="28575">
            <a:solidFill>
              <a:srgbClr val="000000">
                <a:alpha val="27843"/>
              </a:srgbClr>
            </a:solidFill>
            <a:miter lim="800000"/>
            <a:headEnd/>
            <a:tailEnd/>
          </a:ln>
          <a:effectLst>
            <a:glow rad="101600">
              <a:sysClr val="window" lastClr="FFFFFF">
                <a:alpha val="40000"/>
              </a:sysClr>
            </a:glow>
          </a:effectLst>
        </p:spPr>
        <p:txBody>
          <a:bodyPr wrap="square" anchor="ctr">
            <a:spAutoFit/>
          </a:bodyPr>
          <a:lstStyle>
            <a:defPPr>
              <a:defRPr lang="es-ES"/>
            </a:defPPr>
            <a:lvl6pPr marL="273050" lvl="5" indent="-273050" algn="just">
              <a:lnSpc>
                <a:spcPct val="110000"/>
              </a:lnSpc>
              <a:spcBef>
                <a:spcPts val="300"/>
              </a:spcBef>
              <a:spcAft>
                <a:spcPts val="300"/>
              </a:spcAft>
              <a:buClr>
                <a:srgbClr val="C0504D">
                  <a:lumMod val="50000"/>
                </a:srgbClr>
              </a:buClr>
              <a:buSzPct val="110000"/>
              <a:buFont typeface="Wingdings" pitchFamily="2" charset="2"/>
              <a:buChar char="ü"/>
              <a:defRPr sz="1600"/>
            </a:lvl6pPr>
          </a:lstStyle>
          <a:p>
            <a:pPr marL="182563" lvl="5" indent="-182563" algn="l">
              <a:lnSpc>
                <a:spcPct val="100000"/>
              </a:lnSpc>
              <a:spcBef>
                <a:spcPts val="500"/>
              </a:spcBef>
              <a:spcAft>
                <a:spcPts val="500"/>
              </a:spcAft>
              <a:buClr>
                <a:srgbClr val="C0504D">
                  <a:lumMod val="75000"/>
                </a:srgbClr>
              </a:buClr>
              <a:buSzPct val="150000"/>
              <a:buFont typeface="Arial" panose="020B0604020202020204" pitchFamily="34" charset="0"/>
              <a:buChar char="•"/>
              <a:defRPr/>
            </a:pPr>
            <a:r>
              <a:rPr lang="es-EC" sz="1300" b="1" dirty="0" smtClean="0">
                <a:solidFill>
                  <a:prstClr val="black"/>
                </a:solidFill>
                <a:latin typeface="Calibri" pitchFamily="34" charset="0"/>
              </a:rPr>
              <a:t>DELINCUENCIA ORGANIZADA TRANSNACIONAL.</a:t>
            </a:r>
          </a:p>
          <a:p>
            <a:pPr marL="182563" lvl="5" indent="-182563" algn="l">
              <a:lnSpc>
                <a:spcPct val="100000"/>
              </a:lnSpc>
              <a:spcBef>
                <a:spcPts val="500"/>
              </a:spcBef>
              <a:spcAft>
                <a:spcPts val="500"/>
              </a:spcAft>
              <a:buClr>
                <a:srgbClr val="C0504D">
                  <a:lumMod val="75000"/>
                </a:srgbClr>
              </a:buClr>
              <a:buSzPct val="150000"/>
              <a:buFont typeface="Arial" panose="020B0604020202020204" pitchFamily="34" charset="0"/>
              <a:buChar char="•"/>
              <a:defRPr/>
            </a:pPr>
            <a:r>
              <a:rPr lang="es-EC" sz="1300" b="1" dirty="0" smtClean="0">
                <a:solidFill>
                  <a:prstClr val="black"/>
                </a:solidFill>
                <a:latin typeface="Calibri" pitchFamily="34" charset="0"/>
              </a:rPr>
              <a:t>NARCOTRÁFICO.</a:t>
            </a:r>
          </a:p>
          <a:p>
            <a:pPr marL="182563" lvl="5" indent="-182563" algn="l">
              <a:lnSpc>
                <a:spcPct val="100000"/>
              </a:lnSpc>
              <a:spcBef>
                <a:spcPts val="500"/>
              </a:spcBef>
              <a:spcAft>
                <a:spcPts val="500"/>
              </a:spcAft>
              <a:buClr>
                <a:srgbClr val="C0504D">
                  <a:lumMod val="75000"/>
                </a:srgbClr>
              </a:buClr>
              <a:buSzPct val="150000"/>
              <a:buFont typeface="Arial" panose="020B0604020202020204" pitchFamily="34" charset="0"/>
              <a:buChar char="•"/>
              <a:defRPr/>
            </a:pPr>
            <a:r>
              <a:rPr lang="es-EC" sz="1300" b="1" dirty="0" smtClean="0">
                <a:solidFill>
                  <a:prstClr val="black"/>
                </a:solidFill>
                <a:latin typeface="Calibri" pitchFamily="34" charset="0"/>
              </a:rPr>
              <a:t>ATAQUES A LA SEGURIDAD CIBERNÉTICA.</a:t>
            </a:r>
          </a:p>
          <a:p>
            <a:pPr marL="182563" lvl="5" indent="-182563" algn="l">
              <a:lnSpc>
                <a:spcPct val="100000"/>
              </a:lnSpc>
              <a:spcBef>
                <a:spcPts val="500"/>
              </a:spcBef>
              <a:spcAft>
                <a:spcPts val="500"/>
              </a:spcAft>
              <a:buClr>
                <a:srgbClr val="C0504D">
                  <a:lumMod val="75000"/>
                </a:srgbClr>
              </a:buClr>
              <a:buSzPct val="150000"/>
              <a:buFont typeface="Arial" panose="020B0604020202020204" pitchFamily="34" charset="0"/>
              <a:buChar char="•"/>
              <a:defRPr/>
            </a:pPr>
            <a:r>
              <a:rPr lang="es-EC" sz="1300" b="1" dirty="0" smtClean="0">
                <a:solidFill>
                  <a:prstClr val="black"/>
                </a:solidFill>
                <a:latin typeface="Calibri" pitchFamily="34" charset="0"/>
              </a:rPr>
              <a:t>TRÁFICO ILÍCITO DE ARMAS</a:t>
            </a:r>
            <a:endParaRPr lang="es-EC" sz="1300" b="1" dirty="0">
              <a:solidFill>
                <a:prstClr val="black"/>
              </a:solidFill>
              <a:latin typeface="Calibri" pitchFamily="34" charset="0"/>
            </a:endParaRPr>
          </a:p>
        </p:txBody>
      </p:sp>
      <p:sp>
        <p:nvSpPr>
          <p:cNvPr id="44" name="43 CuadroTexto"/>
          <p:cNvSpPr txBox="1">
            <a:spLocks noChangeArrowheads="1"/>
          </p:cNvSpPr>
          <p:nvPr/>
        </p:nvSpPr>
        <p:spPr bwMode="auto">
          <a:xfrm>
            <a:off x="251521" y="4149080"/>
            <a:ext cx="2841794" cy="1413153"/>
          </a:xfrm>
          <a:prstGeom prst="round2DiagRect">
            <a:avLst>
              <a:gd name="adj1" fmla="val 17141"/>
              <a:gd name="adj2" fmla="val 0"/>
            </a:avLst>
          </a:prstGeom>
          <a:solidFill>
            <a:srgbClr val="000000">
              <a:alpha val="5098"/>
            </a:srgbClr>
          </a:solidFill>
          <a:ln w="28575">
            <a:solidFill>
              <a:srgbClr val="000000">
                <a:alpha val="27843"/>
              </a:srgbClr>
            </a:solidFill>
            <a:miter lim="800000"/>
            <a:headEnd/>
            <a:tailEnd/>
          </a:ln>
          <a:effectLst>
            <a:glow rad="101600">
              <a:sysClr val="window" lastClr="FFFFFF">
                <a:alpha val="40000"/>
              </a:sysClr>
            </a:glow>
          </a:effectLst>
        </p:spPr>
        <p:txBody>
          <a:bodyPr wrap="square" anchor="ctr">
            <a:spAutoFit/>
          </a:bodyPr>
          <a:lstStyle>
            <a:defPPr>
              <a:defRPr lang="es-ES"/>
            </a:defPPr>
            <a:lvl6pPr marL="273050" lvl="5" indent="-273050" algn="just">
              <a:lnSpc>
                <a:spcPct val="110000"/>
              </a:lnSpc>
              <a:spcBef>
                <a:spcPts val="300"/>
              </a:spcBef>
              <a:spcAft>
                <a:spcPts val="300"/>
              </a:spcAft>
              <a:buClr>
                <a:srgbClr val="C0504D">
                  <a:lumMod val="50000"/>
                </a:srgbClr>
              </a:buClr>
              <a:buSzPct val="110000"/>
              <a:buFont typeface="Wingdings" pitchFamily="2" charset="2"/>
              <a:buChar char="ü"/>
              <a:defRPr sz="1600"/>
            </a:lvl6pPr>
          </a:lstStyle>
          <a:p>
            <a:pPr marL="182563" lvl="5" indent="-182563" algn="l">
              <a:lnSpc>
                <a:spcPct val="100000"/>
              </a:lnSpc>
              <a:spcBef>
                <a:spcPts val="500"/>
              </a:spcBef>
              <a:spcAft>
                <a:spcPts val="500"/>
              </a:spcAft>
              <a:buClr>
                <a:srgbClr val="C0504D">
                  <a:lumMod val="75000"/>
                </a:srgbClr>
              </a:buClr>
              <a:buSzPct val="150000"/>
              <a:buFont typeface="Arial" panose="020B0604020202020204" pitchFamily="34" charset="0"/>
              <a:buChar char="•"/>
              <a:defRPr/>
            </a:pPr>
            <a:r>
              <a:rPr lang="es-EC" sz="1300" b="1" dirty="0" smtClean="0">
                <a:solidFill>
                  <a:prstClr val="black"/>
                </a:solidFill>
                <a:latin typeface="Calibri" pitchFamily="34" charset="0"/>
              </a:rPr>
              <a:t>INCREMENTO DE LA POBREZA.</a:t>
            </a:r>
          </a:p>
          <a:p>
            <a:pPr marL="182563" lvl="5" indent="-182563" algn="l">
              <a:lnSpc>
                <a:spcPct val="100000"/>
              </a:lnSpc>
              <a:spcBef>
                <a:spcPts val="500"/>
              </a:spcBef>
              <a:spcAft>
                <a:spcPts val="500"/>
              </a:spcAft>
              <a:buClr>
                <a:srgbClr val="C0504D">
                  <a:lumMod val="75000"/>
                </a:srgbClr>
              </a:buClr>
              <a:buSzPct val="150000"/>
              <a:buFont typeface="Arial" panose="020B0604020202020204" pitchFamily="34" charset="0"/>
              <a:buChar char="•"/>
              <a:defRPr/>
            </a:pPr>
            <a:r>
              <a:rPr lang="es-EC" sz="1300" b="1" dirty="0" smtClean="0">
                <a:solidFill>
                  <a:prstClr val="black"/>
                </a:solidFill>
                <a:latin typeface="Calibri" pitchFamily="34" charset="0"/>
              </a:rPr>
              <a:t>CORRUPCIÓN.</a:t>
            </a:r>
          </a:p>
          <a:p>
            <a:pPr marL="182563" lvl="5" indent="-182563" algn="l">
              <a:lnSpc>
                <a:spcPct val="100000"/>
              </a:lnSpc>
              <a:spcBef>
                <a:spcPts val="500"/>
              </a:spcBef>
              <a:spcAft>
                <a:spcPts val="500"/>
              </a:spcAft>
              <a:buClr>
                <a:srgbClr val="C0504D">
                  <a:lumMod val="75000"/>
                </a:srgbClr>
              </a:buClr>
              <a:buSzPct val="150000"/>
              <a:buFont typeface="Arial" panose="020B0604020202020204" pitchFamily="34" charset="0"/>
              <a:buChar char="•"/>
              <a:defRPr/>
            </a:pPr>
            <a:r>
              <a:rPr lang="es-ES" sz="1300" b="1" dirty="0" smtClean="0">
                <a:solidFill>
                  <a:prstClr val="black"/>
                </a:solidFill>
                <a:latin typeface="Calibri" pitchFamily="34" charset="0"/>
              </a:rPr>
              <a:t>CRECIMIENTO DE LA POBLACIÓN.</a:t>
            </a:r>
          </a:p>
          <a:p>
            <a:pPr marL="182563" lvl="5" indent="-182563" algn="l">
              <a:lnSpc>
                <a:spcPct val="100000"/>
              </a:lnSpc>
              <a:spcBef>
                <a:spcPts val="500"/>
              </a:spcBef>
              <a:spcAft>
                <a:spcPts val="500"/>
              </a:spcAft>
              <a:buClr>
                <a:srgbClr val="C0504D">
                  <a:lumMod val="75000"/>
                </a:srgbClr>
              </a:buClr>
              <a:buSzPct val="150000"/>
              <a:buFont typeface="Arial" panose="020B0604020202020204" pitchFamily="34" charset="0"/>
              <a:buChar char="•"/>
              <a:defRPr/>
            </a:pPr>
            <a:r>
              <a:rPr lang="es-EC" sz="1300" b="1" dirty="0" smtClean="0">
                <a:solidFill>
                  <a:prstClr val="black"/>
                </a:solidFill>
                <a:latin typeface="Calibri" pitchFamily="34" charset="0"/>
              </a:rPr>
              <a:t>RIESGOS A LA SALUD.</a:t>
            </a:r>
            <a:endParaRPr lang="es-EC" sz="1300" b="1" dirty="0">
              <a:solidFill>
                <a:prstClr val="black"/>
              </a:solidFill>
              <a:latin typeface="Calibri" pitchFamily="34" charset="0"/>
            </a:endParaRPr>
          </a:p>
        </p:txBody>
      </p:sp>
      <p:sp>
        <p:nvSpPr>
          <p:cNvPr id="45" name="44 CuadroTexto"/>
          <p:cNvSpPr txBox="1">
            <a:spLocks noChangeArrowheads="1"/>
          </p:cNvSpPr>
          <p:nvPr/>
        </p:nvSpPr>
        <p:spPr bwMode="auto">
          <a:xfrm>
            <a:off x="6228184" y="4149080"/>
            <a:ext cx="2592288" cy="1492607"/>
          </a:xfrm>
          <a:prstGeom prst="round2DiagRect">
            <a:avLst>
              <a:gd name="adj1" fmla="val 17141"/>
              <a:gd name="adj2" fmla="val 0"/>
            </a:avLst>
          </a:prstGeom>
          <a:solidFill>
            <a:srgbClr val="000000">
              <a:alpha val="5098"/>
            </a:srgbClr>
          </a:solidFill>
          <a:ln w="28575">
            <a:solidFill>
              <a:srgbClr val="000000">
                <a:alpha val="27843"/>
              </a:srgbClr>
            </a:solidFill>
            <a:miter lim="800000"/>
            <a:headEnd/>
            <a:tailEnd/>
          </a:ln>
          <a:effectLst>
            <a:glow rad="101600">
              <a:sysClr val="window" lastClr="FFFFFF">
                <a:alpha val="40000"/>
              </a:sysClr>
            </a:glow>
          </a:effectLst>
        </p:spPr>
        <p:txBody>
          <a:bodyPr wrap="square" anchor="ctr">
            <a:spAutoFit/>
          </a:bodyPr>
          <a:lstStyle>
            <a:defPPr>
              <a:defRPr lang="es-ES"/>
            </a:defPPr>
            <a:lvl6pPr marL="273050" lvl="5" indent="-273050" algn="just">
              <a:lnSpc>
                <a:spcPct val="110000"/>
              </a:lnSpc>
              <a:spcBef>
                <a:spcPts val="300"/>
              </a:spcBef>
              <a:spcAft>
                <a:spcPts val="300"/>
              </a:spcAft>
              <a:buClr>
                <a:srgbClr val="C0504D">
                  <a:lumMod val="50000"/>
                </a:srgbClr>
              </a:buClr>
              <a:buSzPct val="110000"/>
              <a:buFont typeface="Wingdings" pitchFamily="2" charset="2"/>
              <a:buChar char="ü"/>
              <a:defRPr sz="1600"/>
            </a:lvl6pPr>
          </a:lstStyle>
          <a:p>
            <a:pPr marL="182563" lvl="5" indent="-182563" algn="l">
              <a:lnSpc>
                <a:spcPct val="100000"/>
              </a:lnSpc>
              <a:spcBef>
                <a:spcPts val="500"/>
              </a:spcBef>
              <a:spcAft>
                <a:spcPts val="500"/>
              </a:spcAft>
              <a:buClr>
                <a:srgbClr val="C0504D">
                  <a:lumMod val="75000"/>
                </a:srgbClr>
              </a:buClr>
              <a:buSzPct val="150000"/>
              <a:buFont typeface="Arial" panose="020B0604020202020204" pitchFamily="34" charset="0"/>
              <a:buChar char="•"/>
              <a:defRPr/>
            </a:pPr>
            <a:r>
              <a:rPr lang="es-EC" sz="1300" b="1" dirty="0" smtClean="0">
                <a:solidFill>
                  <a:prstClr val="black"/>
                </a:solidFill>
                <a:latin typeface="Calibri" pitchFamily="34" charset="0"/>
              </a:rPr>
              <a:t>DESASTRES NATURALES.</a:t>
            </a:r>
          </a:p>
          <a:p>
            <a:pPr marL="182563" lvl="5" indent="-182563" algn="l">
              <a:lnSpc>
                <a:spcPct val="100000"/>
              </a:lnSpc>
              <a:spcBef>
                <a:spcPts val="500"/>
              </a:spcBef>
              <a:spcAft>
                <a:spcPts val="500"/>
              </a:spcAft>
              <a:buClr>
                <a:srgbClr val="C0504D">
                  <a:lumMod val="75000"/>
                </a:srgbClr>
              </a:buClr>
              <a:buSzPct val="150000"/>
              <a:buFont typeface="Arial" panose="020B0604020202020204" pitchFamily="34" charset="0"/>
              <a:buChar char="•"/>
              <a:defRPr/>
            </a:pPr>
            <a:r>
              <a:rPr lang="es-EC" sz="1300" b="1" dirty="0" smtClean="0">
                <a:solidFill>
                  <a:prstClr val="black"/>
                </a:solidFill>
                <a:latin typeface="Calibri" pitchFamily="34" charset="0"/>
              </a:rPr>
              <a:t>DESASTRES DE ORIGEN HUMANO.</a:t>
            </a:r>
          </a:p>
          <a:p>
            <a:pPr marL="182563" lvl="5" indent="-182563" algn="l">
              <a:lnSpc>
                <a:spcPct val="100000"/>
              </a:lnSpc>
              <a:spcBef>
                <a:spcPts val="500"/>
              </a:spcBef>
              <a:spcAft>
                <a:spcPts val="500"/>
              </a:spcAft>
              <a:buClr>
                <a:srgbClr val="C0504D">
                  <a:lumMod val="75000"/>
                </a:srgbClr>
              </a:buClr>
              <a:buSzPct val="150000"/>
              <a:buFont typeface="Arial" panose="020B0604020202020204" pitchFamily="34" charset="0"/>
              <a:buChar char="•"/>
              <a:defRPr/>
            </a:pPr>
            <a:r>
              <a:rPr lang="es-EC" sz="1300" b="1" dirty="0" smtClean="0">
                <a:solidFill>
                  <a:prstClr val="black"/>
                </a:solidFill>
                <a:latin typeface="Calibri" pitchFamily="34" charset="0"/>
              </a:rPr>
              <a:t>DETERIORO DEL MEDIO AMBIENTE.</a:t>
            </a:r>
            <a:endParaRPr lang="es-EC" sz="1300" b="1" dirty="0">
              <a:solidFill>
                <a:prstClr val="black"/>
              </a:solidFill>
              <a:latin typeface="Calibri" pitchFamily="34" charset="0"/>
            </a:endParaRPr>
          </a:p>
        </p:txBody>
      </p:sp>
      <p:grpSp>
        <p:nvGrpSpPr>
          <p:cNvPr id="46" name="45 Grupo"/>
          <p:cNvGrpSpPr/>
          <p:nvPr/>
        </p:nvGrpSpPr>
        <p:grpSpPr>
          <a:xfrm>
            <a:off x="4806015" y="2151785"/>
            <a:ext cx="1370149" cy="2438783"/>
            <a:chOff x="4806015" y="2151785"/>
            <a:chExt cx="1370149" cy="2438783"/>
          </a:xfrm>
        </p:grpSpPr>
        <p:sp>
          <p:nvSpPr>
            <p:cNvPr id="47" name=" 3"/>
            <p:cNvSpPr/>
            <p:nvPr/>
          </p:nvSpPr>
          <p:spPr>
            <a:xfrm rot="20995145">
              <a:off x="4893514" y="2151785"/>
              <a:ext cx="1282650" cy="707506"/>
            </a:xfrm>
            <a:prstGeom prst="swooshArrow">
              <a:avLst>
                <a:gd name="adj1" fmla="val 25000"/>
                <a:gd name="adj2" fmla="val 25000"/>
              </a:avLst>
            </a:prstGeom>
            <a:gradFill flip="none" rotWithShape="1">
              <a:gsLst>
                <a:gs pos="0">
                  <a:schemeClr val="accent6">
                    <a:lumMod val="50000"/>
                  </a:schemeClr>
                </a:gs>
                <a:gs pos="50000">
                  <a:schemeClr val="accent6">
                    <a:lumMod val="50000"/>
                    <a:alpha val="40000"/>
                  </a:schemeClr>
                </a:gs>
                <a:gs pos="100000">
                  <a:schemeClr val="accent6">
                    <a:lumMod val="50000"/>
                    <a:alpha val="0"/>
                  </a:schemeClr>
                </a:gs>
              </a:gsLst>
              <a:lin ang="10800000" scaled="1"/>
              <a:tileRect/>
            </a:gradFill>
            <a:ln w="9525">
              <a:noFill/>
              <a:round/>
              <a:headEnd/>
              <a:tailEnd/>
            </a:ln>
            <a:effectLst/>
          </p:spPr>
        </p:sp>
        <p:sp>
          <p:nvSpPr>
            <p:cNvPr id="48" name=" 3"/>
            <p:cNvSpPr/>
            <p:nvPr/>
          </p:nvSpPr>
          <p:spPr>
            <a:xfrm rot="604855" flipV="1">
              <a:off x="4806015" y="3883062"/>
              <a:ext cx="1282650" cy="707506"/>
            </a:xfrm>
            <a:prstGeom prst="swooshArrow">
              <a:avLst>
                <a:gd name="adj1" fmla="val 25000"/>
                <a:gd name="adj2" fmla="val 25000"/>
              </a:avLst>
            </a:prstGeom>
            <a:gradFill flip="none" rotWithShape="1">
              <a:gsLst>
                <a:gs pos="0">
                  <a:schemeClr val="accent6">
                    <a:lumMod val="50000"/>
                  </a:schemeClr>
                </a:gs>
                <a:gs pos="50000">
                  <a:schemeClr val="accent6">
                    <a:lumMod val="50000"/>
                    <a:alpha val="40000"/>
                  </a:schemeClr>
                </a:gs>
                <a:gs pos="100000">
                  <a:schemeClr val="accent6">
                    <a:lumMod val="50000"/>
                    <a:alpha val="0"/>
                  </a:schemeClr>
                </a:gs>
              </a:gsLst>
              <a:lin ang="10800000" scaled="1"/>
              <a:tileRect/>
            </a:gradFill>
            <a:ln w="9525">
              <a:noFill/>
              <a:round/>
              <a:headEnd/>
              <a:tailEnd/>
            </a:ln>
            <a:effectLst/>
          </p:spPr>
        </p:sp>
      </p:grpSp>
      <p:grpSp>
        <p:nvGrpSpPr>
          <p:cNvPr id="49" name="48 Grupo"/>
          <p:cNvGrpSpPr/>
          <p:nvPr/>
        </p:nvGrpSpPr>
        <p:grpSpPr>
          <a:xfrm flipH="1">
            <a:off x="3057835" y="2132856"/>
            <a:ext cx="1370149" cy="2438783"/>
            <a:chOff x="4806015" y="2151785"/>
            <a:chExt cx="1370149" cy="2438783"/>
          </a:xfrm>
        </p:grpSpPr>
        <p:sp>
          <p:nvSpPr>
            <p:cNvPr id="50" name=" 3"/>
            <p:cNvSpPr/>
            <p:nvPr/>
          </p:nvSpPr>
          <p:spPr>
            <a:xfrm rot="20995145">
              <a:off x="4893514" y="2151785"/>
              <a:ext cx="1282650" cy="707506"/>
            </a:xfrm>
            <a:prstGeom prst="swooshArrow">
              <a:avLst>
                <a:gd name="adj1" fmla="val 25000"/>
                <a:gd name="adj2" fmla="val 25000"/>
              </a:avLst>
            </a:prstGeom>
            <a:gradFill flip="none" rotWithShape="1">
              <a:gsLst>
                <a:gs pos="0">
                  <a:schemeClr val="accent6">
                    <a:lumMod val="50000"/>
                  </a:schemeClr>
                </a:gs>
                <a:gs pos="50000">
                  <a:schemeClr val="accent6">
                    <a:lumMod val="50000"/>
                    <a:alpha val="40000"/>
                  </a:schemeClr>
                </a:gs>
                <a:gs pos="100000">
                  <a:schemeClr val="accent6">
                    <a:lumMod val="50000"/>
                    <a:alpha val="0"/>
                  </a:schemeClr>
                </a:gs>
              </a:gsLst>
              <a:lin ang="10800000" scaled="1"/>
              <a:tileRect/>
            </a:gradFill>
            <a:ln w="9525">
              <a:noFill/>
              <a:round/>
              <a:headEnd/>
              <a:tailEnd/>
            </a:ln>
            <a:effectLst/>
          </p:spPr>
        </p:sp>
        <p:sp>
          <p:nvSpPr>
            <p:cNvPr id="51" name=" 3"/>
            <p:cNvSpPr/>
            <p:nvPr/>
          </p:nvSpPr>
          <p:spPr>
            <a:xfrm rot="604855" flipV="1">
              <a:off x="4806015" y="3883062"/>
              <a:ext cx="1282650" cy="707506"/>
            </a:xfrm>
            <a:prstGeom prst="swooshArrow">
              <a:avLst>
                <a:gd name="adj1" fmla="val 25000"/>
                <a:gd name="adj2" fmla="val 25000"/>
              </a:avLst>
            </a:prstGeom>
            <a:gradFill flip="none" rotWithShape="1">
              <a:gsLst>
                <a:gs pos="0">
                  <a:schemeClr val="accent6">
                    <a:lumMod val="50000"/>
                  </a:schemeClr>
                </a:gs>
                <a:gs pos="50000">
                  <a:schemeClr val="accent6">
                    <a:lumMod val="50000"/>
                    <a:alpha val="40000"/>
                  </a:schemeClr>
                </a:gs>
                <a:gs pos="100000">
                  <a:schemeClr val="accent6">
                    <a:lumMod val="50000"/>
                    <a:alpha val="0"/>
                  </a:schemeClr>
                </a:gs>
              </a:gsLst>
              <a:lin ang="10800000" scaled="1"/>
              <a:tileRect/>
            </a:gradFill>
            <a:ln w="9525">
              <a:noFill/>
              <a:round/>
              <a:headEnd/>
              <a:tailEnd/>
            </a:ln>
            <a:effectLst/>
          </p:spPr>
        </p:sp>
      </p:grpSp>
      <p:sp>
        <p:nvSpPr>
          <p:cNvPr id="52" name="51 Rectángulo"/>
          <p:cNvSpPr/>
          <p:nvPr/>
        </p:nvSpPr>
        <p:spPr>
          <a:xfrm>
            <a:off x="4221536" y="5929535"/>
            <a:ext cx="4814960" cy="307777"/>
          </a:xfrm>
          <a:prstGeom prst="rect">
            <a:avLst/>
          </a:prstGeom>
        </p:spPr>
        <p:txBody>
          <a:bodyPr wrap="square">
            <a:spAutoFit/>
          </a:bodyPr>
          <a:lstStyle/>
          <a:p>
            <a:r>
              <a:rPr lang="es-EC" sz="1400" b="1" i="1" dirty="0" smtClean="0">
                <a:solidFill>
                  <a:schemeClr val="accent2">
                    <a:lumMod val="75000"/>
                  </a:schemeClr>
                </a:solidFill>
              </a:rPr>
              <a:t>(Declaración </a:t>
            </a:r>
            <a:r>
              <a:rPr lang="es-EC" sz="1400" b="1" i="1" dirty="0">
                <a:solidFill>
                  <a:schemeClr val="accent2">
                    <a:lumMod val="75000"/>
                  </a:schemeClr>
                </a:solidFill>
              </a:rPr>
              <a:t>sobre Seguridad en las Américas </a:t>
            </a:r>
            <a:r>
              <a:rPr lang="es-EC" sz="1400" b="1" i="1" dirty="0" smtClean="0">
                <a:solidFill>
                  <a:schemeClr val="accent2">
                    <a:lumMod val="75000"/>
                  </a:schemeClr>
                </a:solidFill>
              </a:rPr>
              <a:t>México - 2003</a:t>
            </a:r>
            <a:r>
              <a:rPr lang="es-EC" sz="1400" b="1" i="1" dirty="0">
                <a:solidFill>
                  <a:schemeClr val="accent2">
                    <a:lumMod val="75000"/>
                  </a:schemeClr>
                </a:solidFill>
              </a:rPr>
              <a:t>) </a:t>
            </a:r>
          </a:p>
        </p:txBody>
      </p:sp>
    </p:spTree>
    <p:extLst>
      <p:ext uri="{BB962C8B-B14F-4D97-AF65-F5344CB8AC3E}">
        <p14:creationId xmlns:p14="http://schemas.microsoft.com/office/powerpoint/2010/main" val="1755990223"/>
      </p:ext>
    </p:extLst>
  </p:cSld>
  <p:clrMapOvr>
    <a:masterClrMapping/>
  </p:clrMapOvr>
  <p:transition>
    <p:split orient="ver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grpSp>
        <p:nvGrpSpPr>
          <p:cNvPr id="42" name="41 Grupo"/>
          <p:cNvGrpSpPr/>
          <p:nvPr/>
        </p:nvGrpSpPr>
        <p:grpSpPr>
          <a:xfrm>
            <a:off x="0" y="-27384"/>
            <a:ext cx="9137569" cy="6905226"/>
            <a:chOff x="-287692" y="-316664"/>
            <a:chExt cx="9137569" cy="6905226"/>
          </a:xfrm>
        </p:grpSpPr>
        <p:pic>
          <p:nvPicPr>
            <p:cNvPr id="51" name="Picture 3" descr="D:\DG_2011\08_Agosto_2011\Varios\Crnl. Altamirano\wsd.jpg"/>
            <p:cNvPicPr>
              <a:picLocks noChangeAspect="1" noChangeArrowheads="1"/>
            </p:cNvPicPr>
            <p:nvPr/>
          </p:nvPicPr>
          <p:blipFill>
            <a:blip r:embed="rId3" cstate="screen"/>
            <a:srcRect/>
            <a:stretch>
              <a:fillRect/>
            </a:stretch>
          </p:blipFill>
          <p:spPr bwMode="auto">
            <a:xfrm>
              <a:off x="2645238" y="1268850"/>
              <a:ext cx="3598730" cy="3383038"/>
            </a:xfrm>
            <a:prstGeom prst="ellipse">
              <a:avLst/>
            </a:prstGeom>
            <a:ln>
              <a:noFill/>
            </a:ln>
            <a:effectLst>
              <a:softEdge rad="112500"/>
            </a:effectLst>
          </p:spPr>
        </p:pic>
        <p:grpSp>
          <p:nvGrpSpPr>
            <p:cNvPr id="44" name="43 Grupo"/>
            <p:cNvGrpSpPr/>
            <p:nvPr/>
          </p:nvGrpSpPr>
          <p:grpSpPr>
            <a:xfrm>
              <a:off x="-287692" y="-316664"/>
              <a:ext cx="9137569" cy="6905226"/>
              <a:chOff x="-256476" y="-316664"/>
              <a:chExt cx="8792756" cy="6905226"/>
            </a:xfrm>
          </p:grpSpPr>
          <p:pic>
            <p:nvPicPr>
              <p:cNvPr id="45" name="Picture 7" descr="D:\DG_2011\08_Agosto_2011\Varios\Crnl. Altamirano\twin_otter_fae.jpg"/>
              <p:cNvPicPr>
                <a:picLocks noChangeAspect="1" noChangeArrowheads="1"/>
              </p:cNvPicPr>
              <p:nvPr/>
            </p:nvPicPr>
            <p:blipFill>
              <a:blip r:embed="rId4" cstate="screen"/>
              <a:srcRect/>
              <a:stretch>
                <a:fillRect/>
              </a:stretch>
            </p:blipFill>
            <p:spPr bwMode="auto">
              <a:xfrm>
                <a:off x="-69298" y="5220410"/>
                <a:ext cx="2088232" cy="1368152"/>
              </a:xfrm>
              <a:prstGeom prst="ellipse">
                <a:avLst/>
              </a:prstGeom>
              <a:ln>
                <a:noFill/>
              </a:ln>
              <a:effectLst>
                <a:softEdge rad="112500"/>
              </a:effectLst>
            </p:spPr>
          </p:pic>
          <p:pic>
            <p:nvPicPr>
              <p:cNvPr id="46" name="Picture 8" descr="G:\DG-2006\IMAGENES\fotos mili 2\Dd161.jpg"/>
              <p:cNvPicPr>
                <a:picLocks noChangeAspect="1" noChangeArrowheads="1"/>
              </p:cNvPicPr>
              <p:nvPr/>
            </p:nvPicPr>
            <p:blipFill>
              <a:blip r:embed="rId5" cstate="screen"/>
              <a:srcRect/>
              <a:stretch>
                <a:fillRect/>
              </a:stretch>
            </p:blipFill>
            <p:spPr bwMode="auto">
              <a:xfrm>
                <a:off x="6304032" y="5220410"/>
                <a:ext cx="2232248" cy="1368152"/>
              </a:xfrm>
              <a:prstGeom prst="ellipse">
                <a:avLst/>
              </a:prstGeom>
              <a:ln>
                <a:noFill/>
              </a:ln>
              <a:effectLst>
                <a:softEdge rad="112500"/>
              </a:effectLst>
            </p:spPr>
          </p:pic>
          <p:pic>
            <p:nvPicPr>
              <p:cNvPr id="47" name="Picture 10" descr="G:\DG-2006\IMAGENES\fotos mili 2\FOTO (1).jpg"/>
              <p:cNvPicPr>
                <a:picLocks noChangeAspect="1" noChangeArrowheads="1"/>
              </p:cNvPicPr>
              <p:nvPr/>
            </p:nvPicPr>
            <p:blipFill>
              <a:blip r:embed="rId6" cstate="screen"/>
              <a:srcRect/>
              <a:stretch>
                <a:fillRect/>
              </a:stretch>
            </p:blipFill>
            <p:spPr bwMode="auto">
              <a:xfrm>
                <a:off x="-256476" y="-316664"/>
                <a:ext cx="1296144" cy="1368151"/>
              </a:xfrm>
              <a:prstGeom prst="ellipse">
                <a:avLst/>
              </a:prstGeom>
              <a:ln>
                <a:noFill/>
              </a:ln>
              <a:effectLst>
                <a:softEdge rad="112500"/>
              </a:effectLst>
            </p:spPr>
          </p:pic>
        </p:grpSp>
      </p:grpSp>
      <p:pic>
        <p:nvPicPr>
          <p:cNvPr id="68" name="Picture 8" descr="http://www.fmbolivia.tv/imagenes/2011/04/COB-Poliss-300x200.jpg"/>
          <p:cNvPicPr>
            <a:picLocks noChangeAspect="1" noChangeArrowheads="1"/>
          </p:cNvPicPr>
          <p:nvPr/>
        </p:nvPicPr>
        <p:blipFill>
          <a:blip r:embed="rId7" cstate="screen"/>
          <a:srcRect/>
          <a:stretch>
            <a:fillRect/>
          </a:stretch>
        </p:blipFill>
        <p:spPr bwMode="auto">
          <a:xfrm>
            <a:off x="7116562" y="0"/>
            <a:ext cx="2063950" cy="1440161"/>
          </a:xfrm>
          <a:prstGeom prst="ellipse">
            <a:avLst/>
          </a:prstGeom>
          <a:ln>
            <a:noFill/>
          </a:ln>
          <a:effectLst>
            <a:softEdge rad="112500"/>
          </a:effectLst>
        </p:spPr>
      </p:pic>
      <p:grpSp>
        <p:nvGrpSpPr>
          <p:cNvPr id="2" name="1 Grupo"/>
          <p:cNvGrpSpPr/>
          <p:nvPr/>
        </p:nvGrpSpPr>
        <p:grpSpPr>
          <a:xfrm>
            <a:off x="395537" y="111926"/>
            <a:ext cx="8451459" cy="6319949"/>
            <a:chOff x="395537" y="111926"/>
            <a:chExt cx="8451459" cy="6319949"/>
          </a:xfrm>
        </p:grpSpPr>
        <p:sp>
          <p:nvSpPr>
            <p:cNvPr id="8" name="Oval 27"/>
            <p:cNvSpPr>
              <a:spLocks noChangeArrowheads="1"/>
            </p:cNvSpPr>
            <p:nvPr/>
          </p:nvSpPr>
          <p:spPr bwMode="auto">
            <a:xfrm>
              <a:off x="1476375" y="549275"/>
              <a:ext cx="6199188" cy="5622925"/>
            </a:xfrm>
            <a:prstGeom prst="ellipse">
              <a:avLst/>
            </a:prstGeom>
            <a:noFill/>
            <a:ln w="57150">
              <a:solidFill>
                <a:schemeClr val="bg2">
                  <a:lumMod val="75000"/>
                </a:schemeClr>
              </a:solidFill>
              <a:round/>
              <a:headEnd/>
              <a:tailEnd/>
            </a:ln>
            <a:effectLst>
              <a:glow rad="63500">
                <a:schemeClr val="tx1">
                  <a:alpha val="40000"/>
                </a:schemeClr>
              </a:glow>
              <a:prstShdw prst="shdw18" dist="17961" dir="13500000">
                <a:schemeClr val="accent1">
                  <a:gamma/>
                  <a:shade val="60000"/>
                  <a:invGamma/>
                </a:schemeClr>
              </a:prstShdw>
            </a:effectLst>
          </p:spPr>
          <p:txBody>
            <a:bodyPr lIns="91393" tIns="45698" rIns="91393" bIns="45698" anchor="ctr">
              <a:spAutoFit/>
            </a:bodyPr>
            <a:lstStyle/>
            <a:p>
              <a:pPr fontAlgn="auto">
                <a:spcBef>
                  <a:spcPts val="0"/>
                </a:spcBef>
                <a:spcAft>
                  <a:spcPts val="0"/>
                </a:spcAft>
                <a:defRPr/>
              </a:pPr>
              <a:endParaRPr lang="es-MX"/>
            </a:p>
          </p:txBody>
        </p:sp>
        <p:sp>
          <p:nvSpPr>
            <p:cNvPr id="11" name="10 CuadroTexto"/>
            <p:cNvSpPr txBox="1"/>
            <p:nvPr/>
          </p:nvSpPr>
          <p:spPr bwMode="auto">
            <a:xfrm>
              <a:off x="3092259" y="111926"/>
              <a:ext cx="2559862" cy="1298377"/>
            </a:xfrm>
            <a:prstGeom prst="ellipse">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ctr" fontAlgn="auto">
                <a:lnSpc>
                  <a:spcPct val="90000"/>
                </a:lnSpc>
                <a:spcBef>
                  <a:spcPts val="0"/>
                </a:spcBef>
                <a:spcAft>
                  <a:spcPts val="0"/>
                </a:spcAft>
                <a:defRPr/>
              </a:pPr>
              <a:r>
                <a:rPr lang="es-ES" sz="1200" b="1" dirty="0" smtClean="0">
                  <a:solidFill>
                    <a:schemeClr val="bg1"/>
                  </a:solidFill>
                </a:rPr>
                <a:t>FF.AA</a:t>
              </a:r>
              <a:r>
                <a:rPr lang="es-ES" sz="1200" b="1" dirty="0">
                  <a:solidFill>
                    <a:schemeClr val="bg1"/>
                  </a:solidFill>
                </a:rPr>
                <a:t>. TODA UNA VIDA HA </a:t>
              </a:r>
              <a:endParaRPr lang="es-ES" sz="1200" b="1" dirty="0" smtClean="0">
                <a:solidFill>
                  <a:schemeClr val="bg1"/>
                </a:solidFill>
              </a:endParaRPr>
            </a:p>
            <a:p>
              <a:pPr algn="ctr" fontAlgn="auto">
                <a:lnSpc>
                  <a:spcPct val="90000"/>
                </a:lnSpc>
                <a:spcBef>
                  <a:spcPts val="0"/>
                </a:spcBef>
                <a:spcAft>
                  <a:spcPts val="0"/>
                </a:spcAft>
                <a:defRPr/>
              </a:pPr>
              <a:r>
                <a:rPr lang="es-ES" sz="1200" b="1" dirty="0" smtClean="0">
                  <a:solidFill>
                    <a:schemeClr val="bg1"/>
                  </a:solidFill>
                </a:rPr>
                <a:t>ESTADO </a:t>
              </a:r>
              <a:r>
                <a:rPr lang="es-ES" sz="1200" b="1" dirty="0">
                  <a:solidFill>
                    <a:schemeClr val="bg1"/>
                  </a:solidFill>
                </a:rPr>
                <a:t>JUNTO </a:t>
              </a:r>
              <a:r>
                <a:rPr lang="es-ES" sz="1200" b="1" dirty="0" smtClean="0">
                  <a:solidFill>
                    <a:schemeClr val="bg1"/>
                  </a:solidFill>
                </a:rPr>
                <a:t>A </a:t>
              </a:r>
              <a:r>
                <a:rPr lang="es-ES" sz="1200" b="1" dirty="0">
                  <a:solidFill>
                    <a:schemeClr val="bg1"/>
                  </a:solidFill>
                </a:rPr>
                <a:t>SU PUEBLO</a:t>
              </a:r>
              <a:r>
                <a:rPr lang="es-ES" sz="1200" b="1" dirty="0" smtClean="0">
                  <a:solidFill>
                    <a:schemeClr val="bg1"/>
                  </a:solidFill>
                </a:rPr>
                <a:t>, </a:t>
              </a:r>
            </a:p>
            <a:p>
              <a:pPr algn="ctr" fontAlgn="auto">
                <a:lnSpc>
                  <a:spcPct val="90000"/>
                </a:lnSpc>
                <a:spcBef>
                  <a:spcPts val="0"/>
                </a:spcBef>
                <a:spcAft>
                  <a:spcPts val="0"/>
                </a:spcAft>
                <a:defRPr/>
              </a:pPr>
              <a:r>
                <a:rPr lang="es-ES" sz="1200" b="1" dirty="0" smtClean="0">
                  <a:solidFill>
                    <a:schemeClr val="bg1"/>
                  </a:solidFill>
                </a:rPr>
                <a:t>ACCIÓN </a:t>
              </a:r>
              <a:r>
                <a:rPr lang="es-ES" sz="1200" b="1" dirty="0">
                  <a:solidFill>
                    <a:schemeClr val="bg1"/>
                  </a:solidFill>
                </a:rPr>
                <a:t>CÍVICA</a:t>
              </a:r>
            </a:p>
          </p:txBody>
        </p:sp>
        <p:sp>
          <p:nvSpPr>
            <p:cNvPr id="61" name="60 CuadroTexto"/>
            <p:cNvSpPr txBox="1"/>
            <p:nvPr/>
          </p:nvSpPr>
          <p:spPr bwMode="auto">
            <a:xfrm>
              <a:off x="395537" y="1558129"/>
              <a:ext cx="2808312" cy="2466915"/>
            </a:xfrm>
            <a:prstGeom prst="ellipse">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ctr" fontAlgn="auto">
                <a:lnSpc>
                  <a:spcPct val="90000"/>
                </a:lnSpc>
                <a:spcBef>
                  <a:spcPts val="0"/>
                </a:spcBef>
                <a:spcAft>
                  <a:spcPts val="0"/>
                </a:spcAft>
                <a:defRPr/>
              </a:pPr>
              <a:r>
                <a:rPr lang="es-ES" sz="1200" b="1" dirty="0" smtClean="0">
                  <a:solidFill>
                    <a:schemeClr val="bg1"/>
                  </a:solidFill>
                </a:rPr>
                <a:t>PARA </a:t>
              </a:r>
              <a:r>
                <a:rPr lang="es-ES" sz="1200" b="1" dirty="0" smtClean="0">
                  <a:solidFill>
                    <a:schemeClr val="bg1"/>
                  </a:solidFill>
                </a:rPr>
                <a:t>EL</a:t>
              </a:r>
            </a:p>
            <a:p>
              <a:pPr algn="ctr" fontAlgn="auto">
                <a:lnSpc>
                  <a:spcPct val="90000"/>
                </a:lnSpc>
                <a:spcBef>
                  <a:spcPts val="0"/>
                </a:spcBef>
                <a:spcAft>
                  <a:spcPts val="0"/>
                </a:spcAft>
                <a:defRPr/>
              </a:pPr>
              <a:r>
                <a:rPr lang="es-ES" sz="1200" b="1" dirty="0" smtClean="0">
                  <a:solidFill>
                    <a:schemeClr val="bg1"/>
                  </a:solidFill>
                </a:rPr>
                <a:t> </a:t>
              </a:r>
              <a:r>
                <a:rPr lang="es-ES" sz="1200" b="1" dirty="0" smtClean="0">
                  <a:solidFill>
                    <a:schemeClr val="bg1"/>
                  </a:solidFill>
                </a:rPr>
                <a:t>CUMPLIMIENTO DE ESAS </a:t>
              </a:r>
              <a:r>
                <a:rPr lang="es-ES" sz="1200" b="1" dirty="0" smtClean="0">
                  <a:solidFill>
                    <a:schemeClr val="bg1"/>
                  </a:solidFill>
                </a:rPr>
                <a:t> MISIONES  ONSTITUCIONALES </a:t>
              </a:r>
              <a:r>
                <a:rPr lang="es-ES" sz="1200" b="1" dirty="0" smtClean="0">
                  <a:solidFill>
                    <a:schemeClr val="bg1"/>
                  </a:solidFill>
                </a:rPr>
                <a:t>Y DE </a:t>
              </a:r>
              <a:r>
                <a:rPr lang="es-ES" sz="1200" b="1" dirty="0" smtClean="0">
                  <a:solidFill>
                    <a:schemeClr val="bg1"/>
                  </a:solidFill>
                </a:rPr>
                <a:t>LA </a:t>
              </a:r>
              <a:r>
                <a:rPr lang="es-ES" sz="1200" b="1" dirty="0" smtClean="0">
                  <a:solidFill>
                    <a:schemeClr val="bg1"/>
                  </a:solidFill>
                </a:rPr>
                <a:t>POLÍTICA  DE ESTADO DE QUE LA SEGURIDAD </a:t>
              </a:r>
              <a:r>
                <a:rPr lang="es-ES" sz="1200" b="1" dirty="0" smtClean="0">
                  <a:solidFill>
                    <a:schemeClr val="bg1"/>
                  </a:solidFill>
                </a:rPr>
                <a:t> ES </a:t>
              </a:r>
              <a:r>
                <a:rPr lang="es-ES" sz="1200" b="1" dirty="0" smtClean="0">
                  <a:solidFill>
                    <a:schemeClr val="bg1"/>
                  </a:solidFill>
                </a:rPr>
                <a:t>INTEGRAL EXISTEN ALGUNAS </a:t>
              </a:r>
              <a:r>
                <a:rPr lang="es-ES" sz="1200" b="1" dirty="0" smtClean="0">
                  <a:solidFill>
                    <a:schemeClr val="bg1"/>
                  </a:solidFill>
                </a:rPr>
                <a:t>DIFICULTADES QUE </a:t>
              </a:r>
              <a:r>
                <a:rPr lang="es-ES" sz="1200" b="1" dirty="0" smtClean="0">
                  <a:solidFill>
                    <a:schemeClr val="bg1"/>
                  </a:solidFill>
                </a:rPr>
                <a:t>SE PRESENTAN EN </a:t>
              </a:r>
              <a:r>
                <a:rPr lang="es-ES" sz="1200" b="1" dirty="0" smtClean="0">
                  <a:solidFill>
                    <a:schemeClr val="bg1"/>
                  </a:solidFill>
                </a:rPr>
                <a:t>FF.AA</a:t>
              </a:r>
              <a:endParaRPr lang="es-CO" sz="1200" b="1" dirty="0">
                <a:solidFill>
                  <a:srgbClr val="FFFFFF"/>
                </a:solidFill>
                <a:latin typeface="+mn-lt"/>
              </a:endParaRPr>
            </a:p>
          </p:txBody>
        </p:sp>
        <p:sp>
          <p:nvSpPr>
            <p:cNvPr id="64" name="63 CuadroTexto"/>
            <p:cNvSpPr txBox="1"/>
            <p:nvPr/>
          </p:nvSpPr>
          <p:spPr bwMode="auto">
            <a:xfrm>
              <a:off x="5754197" y="3960889"/>
              <a:ext cx="2724729" cy="2207240"/>
            </a:xfrm>
            <a:prstGeom prst="ellipse">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ctr"/>
              <a:r>
                <a:rPr lang="es-ES" sz="1200" b="1" dirty="0" smtClean="0">
                  <a:solidFill>
                    <a:schemeClr val="bg1"/>
                  </a:solidFill>
                </a:rPr>
                <a:t>    HA CUMPLIDO EXCELENTEMENTE BIEN  PERMITIDO TENER EL PRIMER SITIAL EN CONFIANZA Y CREDIBILIDAD DE TODAS LAS INSTITUCIONES DEL PAÍS</a:t>
              </a:r>
              <a:r>
                <a:rPr lang="es-ES" sz="1200" b="1" dirty="0" smtClean="0">
                  <a:solidFill>
                    <a:schemeClr val="bg1"/>
                  </a:solidFill>
                </a:rPr>
                <a:t>.</a:t>
              </a:r>
              <a:endParaRPr lang="es-ES" sz="1200" b="1" dirty="0">
                <a:solidFill>
                  <a:schemeClr val="bg1"/>
                </a:solidFill>
              </a:endParaRPr>
            </a:p>
          </p:txBody>
        </p:sp>
        <p:sp>
          <p:nvSpPr>
            <p:cNvPr id="67" name="66 CuadroTexto"/>
            <p:cNvSpPr txBox="1"/>
            <p:nvPr/>
          </p:nvSpPr>
          <p:spPr bwMode="auto">
            <a:xfrm>
              <a:off x="6253235" y="1452438"/>
              <a:ext cx="2593761" cy="1999500"/>
            </a:xfrm>
            <a:prstGeom prst="ellipse">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ctr" fontAlgn="auto">
                <a:lnSpc>
                  <a:spcPct val="90000"/>
                </a:lnSpc>
                <a:spcBef>
                  <a:spcPts val="0"/>
                </a:spcBef>
                <a:spcAft>
                  <a:spcPts val="0"/>
                </a:spcAft>
                <a:defRPr/>
              </a:pPr>
              <a:r>
                <a:rPr lang="es-ES" sz="1200" b="1" dirty="0" smtClean="0">
                  <a:solidFill>
                    <a:schemeClr val="bg1"/>
                  </a:solidFill>
                </a:rPr>
                <a:t>SEGURIDAD INTERNA </a:t>
              </a:r>
            </a:p>
            <a:p>
              <a:pPr algn="ctr" fontAlgn="auto">
                <a:lnSpc>
                  <a:spcPct val="90000"/>
                </a:lnSpc>
                <a:spcBef>
                  <a:spcPts val="0"/>
                </a:spcBef>
                <a:spcAft>
                  <a:spcPts val="0"/>
                </a:spcAft>
                <a:defRPr/>
              </a:pPr>
              <a:r>
                <a:rPr lang="es-ES" sz="1200" b="1" dirty="0" smtClean="0">
                  <a:solidFill>
                    <a:schemeClr val="bg1"/>
                  </a:solidFill>
                </a:rPr>
                <a:t>NO </a:t>
              </a:r>
              <a:r>
                <a:rPr lang="es-ES" sz="1200" b="1" dirty="0" smtClean="0">
                  <a:solidFill>
                    <a:schemeClr val="bg1"/>
                  </a:solidFill>
                </a:rPr>
                <a:t>EN FORMA PERMANENTE</a:t>
              </a:r>
            </a:p>
            <a:p>
              <a:pPr algn="ctr" fontAlgn="auto">
                <a:lnSpc>
                  <a:spcPct val="90000"/>
                </a:lnSpc>
                <a:spcBef>
                  <a:spcPts val="0"/>
                </a:spcBef>
                <a:spcAft>
                  <a:spcPts val="0"/>
                </a:spcAft>
                <a:defRPr/>
              </a:pPr>
              <a:r>
                <a:rPr lang="es-ES" sz="1200" b="1" dirty="0" smtClean="0">
                  <a:solidFill>
                    <a:schemeClr val="bg1"/>
                  </a:solidFill>
                </a:rPr>
                <a:t> DISTRAYENDO  AL PERSONAL Y SUS MEDIOS </a:t>
              </a:r>
            </a:p>
            <a:p>
              <a:pPr algn="ctr" fontAlgn="auto">
                <a:lnSpc>
                  <a:spcPct val="90000"/>
                </a:lnSpc>
                <a:spcBef>
                  <a:spcPts val="0"/>
                </a:spcBef>
                <a:spcAft>
                  <a:spcPts val="0"/>
                </a:spcAft>
                <a:defRPr/>
              </a:pPr>
              <a:r>
                <a:rPr lang="es-ES" sz="1200" b="1" dirty="0" smtClean="0">
                  <a:solidFill>
                    <a:schemeClr val="bg1"/>
                  </a:solidFill>
                </a:rPr>
                <a:t>ENTRENADOS  Y EQUIPADOS PARA OTRO</a:t>
              </a:r>
            </a:p>
            <a:p>
              <a:pPr algn="ctr" fontAlgn="auto">
                <a:lnSpc>
                  <a:spcPct val="90000"/>
                </a:lnSpc>
                <a:spcBef>
                  <a:spcPts val="0"/>
                </a:spcBef>
                <a:spcAft>
                  <a:spcPts val="0"/>
                </a:spcAft>
                <a:defRPr/>
              </a:pPr>
              <a:r>
                <a:rPr lang="es-ES" sz="1200" b="1" dirty="0" smtClean="0">
                  <a:solidFill>
                    <a:schemeClr val="bg1"/>
                  </a:solidFill>
                </a:rPr>
                <a:t> TIPO DE MISIÓN. </a:t>
              </a:r>
              <a:endParaRPr lang="es-CO" sz="1200" b="1" dirty="0">
                <a:solidFill>
                  <a:srgbClr val="FFFFFF"/>
                </a:solidFill>
                <a:latin typeface="+mn-lt"/>
              </a:endParaRPr>
            </a:p>
          </p:txBody>
        </p:sp>
        <p:sp>
          <p:nvSpPr>
            <p:cNvPr id="34" name="33 CuadroTexto"/>
            <p:cNvSpPr txBox="1"/>
            <p:nvPr/>
          </p:nvSpPr>
          <p:spPr bwMode="auto">
            <a:xfrm>
              <a:off x="1639407" y="4484310"/>
              <a:ext cx="2732784" cy="1947565"/>
            </a:xfrm>
            <a:prstGeom prst="ellipse">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ctr"/>
              <a:r>
                <a:rPr lang="es-ES" sz="1200" b="1" dirty="0" smtClean="0">
                  <a:solidFill>
                    <a:schemeClr val="bg1"/>
                  </a:solidFill>
                </a:rPr>
                <a:t>CONSTITUCIÓN</a:t>
              </a:r>
            </a:p>
            <a:p>
              <a:pPr algn="ctr"/>
              <a:r>
                <a:rPr lang="es-ES" sz="1200" b="1" dirty="0" smtClean="0">
                  <a:solidFill>
                    <a:schemeClr val="bg1"/>
                  </a:solidFill>
                </a:rPr>
                <a:t>ESTABLECE  </a:t>
              </a:r>
              <a:r>
                <a:rPr lang="es-ES" sz="1200" b="1" dirty="0" smtClean="0">
                  <a:solidFill>
                    <a:schemeClr val="bg1"/>
                  </a:solidFill>
                </a:rPr>
                <a:t>“FF.AA. </a:t>
              </a:r>
            </a:p>
            <a:p>
              <a:pPr algn="ctr"/>
              <a:r>
                <a:rPr lang="es-ES" sz="1200" b="1" dirty="0" smtClean="0">
                  <a:solidFill>
                    <a:schemeClr val="bg1"/>
                  </a:solidFill>
                </a:rPr>
                <a:t>COMO UNA INSTITUCIÓN DE PROTECCIÓN </a:t>
              </a:r>
              <a:r>
                <a:rPr lang="es-ES" sz="1200" b="1" dirty="0" smtClean="0">
                  <a:solidFill>
                    <a:schemeClr val="bg1"/>
                  </a:solidFill>
                </a:rPr>
                <a:t>DE </a:t>
              </a:r>
              <a:r>
                <a:rPr lang="es-ES" sz="1200" b="1" dirty="0" smtClean="0">
                  <a:solidFill>
                    <a:schemeClr val="bg1"/>
                  </a:solidFill>
                </a:rPr>
                <a:t>LOS DERECHOS, LIBERTADES Y GARANTÍAS </a:t>
              </a:r>
            </a:p>
            <a:p>
              <a:pPr algn="ctr"/>
              <a:r>
                <a:rPr lang="es-ES" sz="1200" b="1" dirty="0" smtClean="0">
                  <a:solidFill>
                    <a:schemeClr val="bg1"/>
                  </a:solidFill>
                </a:rPr>
                <a:t>DE LOS </a:t>
              </a:r>
              <a:r>
                <a:rPr lang="es-ES" sz="1200" b="1" dirty="0" smtClean="0">
                  <a:solidFill>
                    <a:schemeClr val="bg1"/>
                  </a:solidFill>
                </a:rPr>
                <a:t>CIUDADANOS</a:t>
              </a:r>
              <a:endParaRPr lang="es-ES" sz="1200" b="1" dirty="0">
                <a:solidFill>
                  <a:schemeClr val="bg1"/>
                </a:solidFill>
              </a:endParaRPr>
            </a:p>
          </p:txBody>
        </p:sp>
      </p:grpSp>
    </p:spTree>
    <p:extLst>
      <p:ext uri="{BB962C8B-B14F-4D97-AF65-F5344CB8AC3E}">
        <p14:creationId xmlns:p14="http://schemas.microsoft.com/office/powerpoint/2010/main" val="1271466163"/>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2" name="3 Título"/>
          <p:cNvSpPr txBox="1">
            <a:spLocks/>
          </p:cNvSpPr>
          <p:nvPr/>
        </p:nvSpPr>
        <p:spPr>
          <a:xfrm>
            <a:off x="937553" y="692696"/>
            <a:ext cx="7450454" cy="523220"/>
          </a:xfrm>
          <a:prstGeom prst="rect">
            <a:avLst/>
          </a:prstGeom>
          <a:noFill/>
          <a:ln w="57150" algn="ctr">
            <a:noFill/>
            <a:miter lim="800000"/>
            <a:headEnd/>
            <a:tailEnd/>
          </a:ln>
          <a:effectLst>
            <a:outerShdw blurRad="76200" dist="38100" dir="6600000" algn="ctr" rotWithShape="0">
              <a:sysClr val="windowText" lastClr="000000"/>
            </a:outerShdw>
          </a:effectLst>
        </p:spPr>
        <p:txBody>
          <a:bodyPr wrap="square">
            <a:spAutoFit/>
          </a:bodyPr>
          <a:lstStyle>
            <a:defPPr>
              <a:defRPr lang="es-EC"/>
            </a:defPPr>
            <a:lvl2pPr marL="0" lvl="1" algn="ctr" fontAlgn="base">
              <a:spcBef>
                <a:spcPct val="0"/>
              </a:spcBef>
              <a:spcAft>
                <a:spcPct val="0"/>
              </a:spcAft>
              <a:defRPr sz="2800" kern="0" spc="300">
                <a:ln w="18415" cmpd="sng">
                  <a:noFill/>
                  <a:prstDash val="solid"/>
                </a:ln>
                <a:solidFill>
                  <a:srgbClr val="FFFF00"/>
                </a:solidFill>
                <a:effectLst>
                  <a:glow rad="63500">
                    <a:prstClr val="black">
                      <a:alpha val="40000"/>
                    </a:prstClr>
                  </a:glow>
                  <a:outerShdw blurRad="63500" dir="3600000" algn="tl" rotWithShape="0">
                    <a:srgbClr val="000000">
                      <a:alpha val="70000"/>
                    </a:srgbClr>
                  </a:outerShdw>
                </a:effectLst>
                <a:latin typeface="Arial Black" pitchFamily="34" charset="0"/>
              </a:defRPr>
            </a:lvl2pPr>
          </a:lstStyle>
          <a:p>
            <a:pPr lvl="1"/>
            <a:r>
              <a:rPr lang="es-ES" dirty="0"/>
              <a:t>FORMULACIÓN DEL PROBLEMA</a:t>
            </a:r>
          </a:p>
        </p:txBody>
      </p:sp>
      <p:pic>
        <p:nvPicPr>
          <p:cNvPr id="563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772816"/>
            <a:ext cx="8640960" cy="2031355"/>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3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15039" y="3274094"/>
            <a:ext cx="2895482" cy="1716211"/>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5 CuadroTexto"/>
          <p:cNvSpPr txBox="1">
            <a:spLocks noChangeArrowheads="1"/>
          </p:cNvSpPr>
          <p:nvPr/>
        </p:nvSpPr>
        <p:spPr bwMode="auto">
          <a:xfrm>
            <a:off x="1336756" y="4725144"/>
            <a:ext cx="6964610" cy="1592223"/>
          </a:xfrm>
          <a:prstGeom prst="round2SameRect">
            <a:avLst>
              <a:gd name="adj1" fmla="val 44836"/>
              <a:gd name="adj2" fmla="val 15082"/>
            </a:avLst>
          </a:prstGeom>
          <a:solidFill>
            <a:srgbClr val="FFFFFF">
              <a:alpha val="38824"/>
            </a:srgbClr>
          </a:solidFill>
          <a:ln w="28575">
            <a:solidFill>
              <a:srgbClr val="000000">
                <a:alpha val="27843"/>
              </a:srgbClr>
            </a:solidFill>
            <a:miter lim="800000"/>
            <a:headEnd/>
            <a:tailEnd/>
          </a:ln>
          <a:effectLst>
            <a:glow rad="101600">
              <a:sysClr val="window" lastClr="FFFFFF">
                <a:alpha val="40000"/>
              </a:sysClr>
            </a:glow>
          </a:effectLst>
        </p:spPr>
        <p:txBody>
          <a:bodyPr wrap="square">
            <a:spAutoFit/>
          </a:bodyPr>
          <a:lstStyle/>
          <a:p>
            <a:pPr algn="just">
              <a:buClr>
                <a:schemeClr val="accent2">
                  <a:lumMod val="50000"/>
                </a:schemeClr>
              </a:buClr>
              <a:buSzPct val="130000"/>
            </a:pPr>
            <a:r>
              <a:rPr lang="es-ES" sz="1600" b="1" kern="0" dirty="0" smtClean="0">
                <a:solidFill>
                  <a:sysClr val="windowText" lastClr="000000"/>
                </a:solidFill>
                <a:latin typeface="Arial" pitchFamily="34" charset="0"/>
                <a:cs typeface="Arial" pitchFamily="34" charset="0"/>
              </a:rPr>
              <a:t> ¿CUÁLES SON LAS DIFICULTADES EN EL APOYO QUE PROPORCIONA FF.AA., A LOS ORGANISMOS  DEL ESTADO ANTE AMENAZAS Y RIESGOS EN LA SEGURIDAD INTEGRAL DURANTE EL PRESENTE PERÍODO  DEMOCRÁTICO EN EL COMANDO OPERACIONAL NO.4 “CENTRAL”?</a:t>
            </a:r>
          </a:p>
        </p:txBody>
      </p:sp>
    </p:spTree>
    <p:extLst>
      <p:ext uri="{BB962C8B-B14F-4D97-AF65-F5344CB8AC3E}">
        <p14:creationId xmlns:p14="http://schemas.microsoft.com/office/powerpoint/2010/main" val="3191492750"/>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7" name="Text Box 2"/>
          <p:cNvSpPr txBox="1">
            <a:spLocks noChangeArrowheads="1"/>
          </p:cNvSpPr>
          <p:nvPr/>
        </p:nvSpPr>
        <p:spPr bwMode="auto">
          <a:xfrm>
            <a:off x="860026" y="4391145"/>
            <a:ext cx="7429552" cy="1170980"/>
          </a:xfrm>
          <a:prstGeom prst="round2SameRect">
            <a:avLst>
              <a:gd name="adj1" fmla="val 0"/>
              <a:gd name="adj2" fmla="val 27981"/>
            </a:avLst>
          </a:prstGeom>
          <a:solidFill>
            <a:srgbClr val="FFFFFF">
              <a:alpha val="38824"/>
            </a:srgbClr>
          </a:solidFill>
          <a:ln w="76200">
            <a:solidFill>
              <a:srgbClr val="000000">
                <a:alpha val="18824"/>
              </a:srgbClr>
            </a:solidFill>
            <a:miter lim="800000"/>
            <a:headEnd/>
            <a:tailEnd/>
          </a:ln>
          <a:effectLst>
            <a:glow rad="101600">
              <a:sysClr val="window" lastClr="FFFFFF">
                <a:alpha val="40000"/>
              </a:sysClr>
            </a:glow>
          </a:effectLst>
        </p:spPr>
        <p:txBody>
          <a:bodyPr wrap="square">
            <a:spAutoFit/>
          </a:bodyPr>
          <a:lstStyle>
            <a:defPPr>
              <a:defRPr lang="es-EC"/>
            </a:defPPr>
            <a:lvl1pPr algn="just" fontAlgn="base">
              <a:spcBef>
                <a:spcPct val="0"/>
              </a:spcBef>
              <a:spcAft>
                <a:spcPct val="0"/>
              </a:spcAft>
              <a:buClr>
                <a:srgbClr val="C0504D">
                  <a:lumMod val="50000"/>
                </a:srgbClr>
              </a:buClr>
              <a:buSzPct val="130000"/>
              <a:defRPr sz="1400" b="1" kern="0">
                <a:solidFill>
                  <a:sysClr val="windowText" lastClr="000000"/>
                </a:solidFill>
                <a:latin typeface="+mj-lt"/>
                <a:cs typeface="Arial" pitchFamily="34" charset="0"/>
              </a:defRPr>
            </a:lvl1pPr>
          </a:lstStyle>
          <a:p>
            <a:r>
              <a:rPr lang="es-ES" sz="1600" dirty="0"/>
              <a:t>ESTABLECER LAS DIFICULTADES EN FF.AA. PARA PROPORCIONAR UN APOYO ADECUADO A LOS ORGANISMOS DEL ESTADO ANTE AMENAZAS Y RIESGOS EN LA SEGURIDAD INTEGRAL DURANTE EL PRESENTE PERÍODOD DEMOCRÁTICO EN EL C.O 4 “CENTRAL”</a:t>
            </a:r>
          </a:p>
        </p:txBody>
      </p:sp>
      <p:sp>
        <p:nvSpPr>
          <p:cNvPr id="13" name="AutoShape 7"/>
          <p:cNvSpPr>
            <a:spLocks noChangeArrowheads="1"/>
          </p:cNvSpPr>
          <p:nvPr/>
        </p:nvSpPr>
        <p:spPr bwMode="auto">
          <a:xfrm>
            <a:off x="1740908" y="619189"/>
            <a:ext cx="5759500" cy="578882"/>
          </a:xfrm>
          <a:prstGeom prst="roundRect">
            <a:avLst>
              <a:gd name="adj" fmla="val 16667"/>
            </a:avLst>
          </a:prstGeom>
          <a:noFill/>
          <a:ln w="57150" algn="ctr">
            <a:noFill/>
            <a:miter lim="800000"/>
            <a:headEnd/>
            <a:tailEnd/>
          </a:ln>
          <a:effectLst>
            <a:outerShdw blurRad="76200" dist="38100" dir="6600000" algn="ctr" rotWithShape="0">
              <a:sysClr val="windowText" lastClr="000000"/>
            </a:outerShdw>
          </a:effectLst>
        </p:spPr>
        <p:txBody>
          <a:bodyPr wrap="square">
            <a:spAutoFit/>
          </a:bodyPr>
          <a:lstStyle/>
          <a:p>
            <a:pPr marL="0" lvl="1" algn="ctr" fontAlgn="base">
              <a:spcBef>
                <a:spcPct val="0"/>
              </a:spcBef>
              <a:spcAft>
                <a:spcPct val="0"/>
              </a:spcAft>
            </a:pPr>
            <a:r>
              <a:rPr lang="es-EC" sz="2800" kern="0" spc="300" dirty="0" smtClean="0">
                <a:ln w="18415" cmpd="sng">
                  <a:noFill/>
                  <a:prstDash val="solid"/>
                </a:ln>
                <a:solidFill>
                  <a:srgbClr val="FFFF00"/>
                </a:solidFill>
                <a:effectLst>
                  <a:glow rad="63500">
                    <a:prstClr val="black">
                      <a:alpha val="40000"/>
                    </a:prstClr>
                  </a:glow>
                  <a:outerShdw blurRad="63500" dir="3600000" algn="tl" rotWithShape="0">
                    <a:srgbClr val="000000">
                      <a:alpha val="70000"/>
                    </a:srgbClr>
                  </a:outerShdw>
                </a:effectLst>
                <a:latin typeface="Arial Black" pitchFamily="34" charset="0"/>
              </a:rPr>
              <a:t>OBJETIVOS</a:t>
            </a:r>
            <a:endParaRPr lang="es-EC" sz="2800" kern="0" spc="300" dirty="0">
              <a:ln w="18415" cmpd="sng">
                <a:noFill/>
                <a:prstDash val="solid"/>
              </a:ln>
              <a:solidFill>
                <a:srgbClr val="FFFF00"/>
              </a:solidFill>
              <a:effectLst>
                <a:glow rad="63500">
                  <a:prstClr val="black">
                    <a:alpha val="40000"/>
                  </a:prstClr>
                </a:glow>
                <a:outerShdw blurRad="63500" dir="3600000" algn="tl" rotWithShape="0">
                  <a:srgbClr val="000000">
                    <a:alpha val="70000"/>
                  </a:srgbClr>
                </a:outerShdw>
              </a:effectLst>
              <a:latin typeface="Arial Black" pitchFamily="34" charset="0"/>
            </a:endParaRPr>
          </a:p>
        </p:txBody>
      </p:sp>
      <p:grpSp>
        <p:nvGrpSpPr>
          <p:cNvPr id="16" name="15 Grupo"/>
          <p:cNvGrpSpPr/>
          <p:nvPr/>
        </p:nvGrpSpPr>
        <p:grpSpPr>
          <a:xfrm>
            <a:off x="3162361" y="1636241"/>
            <a:ext cx="2664296" cy="2944887"/>
            <a:chOff x="3162361" y="1636241"/>
            <a:chExt cx="2664296" cy="2944887"/>
          </a:xfrm>
        </p:grpSpPr>
        <p:sp>
          <p:nvSpPr>
            <p:cNvPr id="14" name="13 Elipse"/>
            <p:cNvSpPr/>
            <p:nvPr/>
          </p:nvSpPr>
          <p:spPr>
            <a:xfrm>
              <a:off x="3162361" y="1636241"/>
              <a:ext cx="2664296" cy="1224136"/>
            </a:xfrm>
            <a:prstGeom prst="ellips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14 CuadroTexto"/>
            <p:cNvSpPr txBox="1"/>
            <p:nvPr/>
          </p:nvSpPr>
          <p:spPr>
            <a:xfrm>
              <a:off x="3609103" y="1869744"/>
              <a:ext cx="1770812" cy="757130"/>
            </a:xfrm>
            <a:prstGeom prst="rect">
              <a:avLst/>
            </a:prstGeom>
            <a:noFill/>
            <a:effectLst>
              <a:outerShdw blurRad="50800" dist="25400" dir="5400000" algn="ctr" rotWithShape="0">
                <a:schemeClr val="tx1"/>
              </a:outerShdw>
            </a:effectLst>
          </p:spPr>
          <p:txBody>
            <a:bodyPr wrap="square" rtlCol="0">
              <a:spAutoFit/>
            </a:bodyPr>
            <a:lstStyle/>
            <a:p>
              <a:pPr algn="ctr">
                <a:lnSpc>
                  <a:spcPct val="90000"/>
                </a:lnSpc>
              </a:pPr>
              <a:r>
                <a:rPr lang="es-MX" sz="2400" b="1" dirty="0" smtClean="0">
                  <a:solidFill>
                    <a:prstClr val="white"/>
                  </a:solidFill>
                </a:rPr>
                <a:t>OBJETIVO GENERAL</a:t>
              </a:r>
              <a:endParaRPr lang="es-CO" sz="2400" b="1" dirty="0">
                <a:solidFill>
                  <a:prstClr val="white"/>
                </a:solidFill>
              </a:endParaRPr>
            </a:p>
          </p:txBody>
        </p:sp>
        <p:pic>
          <p:nvPicPr>
            <p:cNvPr id="532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1880" y="2793928"/>
              <a:ext cx="1378585" cy="178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32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3707" y="1277115"/>
            <a:ext cx="3713402" cy="3889468"/>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6" descr="E:\2 Efectividad operacional FF.AA\Control de armas\DSC0287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828" y="1484785"/>
            <a:ext cx="2937450" cy="220274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0924948"/>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grpSp>
        <p:nvGrpSpPr>
          <p:cNvPr id="42" name="41 Grupo"/>
          <p:cNvGrpSpPr/>
          <p:nvPr/>
        </p:nvGrpSpPr>
        <p:grpSpPr>
          <a:xfrm>
            <a:off x="251520" y="1823683"/>
            <a:ext cx="3053989" cy="2469413"/>
            <a:chOff x="251520" y="1823683"/>
            <a:chExt cx="3053989" cy="2469413"/>
          </a:xfrm>
        </p:grpSpPr>
        <p:sp>
          <p:nvSpPr>
            <p:cNvPr id="7" name="Text Box 2"/>
            <p:cNvSpPr txBox="1">
              <a:spLocks noChangeArrowheads="1"/>
            </p:cNvSpPr>
            <p:nvPr/>
          </p:nvSpPr>
          <p:spPr bwMode="auto">
            <a:xfrm>
              <a:off x="251520" y="3511570"/>
              <a:ext cx="3024336" cy="781526"/>
            </a:xfrm>
            <a:prstGeom prst="round2SameRect">
              <a:avLst>
                <a:gd name="adj1" fmla="val 0"/>
                <a:gd name="adj2" fmla="val 21118"/>
              </a:avLst>
            </a:prstGeom>
            <a:solidFill>
              <a:srgbClr val="FFFFFF">
                <a:alpha val="38824"/>
              </a:srgbClr>
            </a:solidFill>
            <a:ln w="76200">
              <a:solidFill>
                <a:srgbClr val="000000">
                  <a:alpha val="18824"/>
                </a:srgbClr>
              </a:solidFill>
              <a:miter lim="800000"/>
              <a:headEnd/>
              <a:tailEnd/>
            </a:ln>
            <a:effectLst>
              <a:glow rad="101600">
                <a:sysClr val="window" lastClr="FFFFFF">
                  <a:alpha val="40000"/>
                </a:sysClr>
              </a:glow>
            </a:effectLst>
          </p:spPr>
          <p:txBody>
            <a:bodyPr wrap="square">
              <a:spAutoFit/>
            </a:bodyPr>
            <a:lstStyle>
              <a:defPPr>
                <a:defRPr lang="es-EC"/>
              </a:defPPr>
              <a:lvl1pPr algn="just" fontAlgn="base">
                <a:spcBef>
                  <a:spcPct val="0"/>
                </a:spcBef>
                <a:spcAft>
                  <a:spcPct val="0"/>
                </a:spcAft>
                <a:buClr>
                  <a:srgbClr val="C0504D">
                    <a:lumMod val="50000"/>
                  </a:srgbClr>
                </a:buClr>
                <a:buSzPct val="130000"/>
                <a:defRPr sz="1400" b="1" kern="0">
                  <a:solidFill>
                    <a:sysClr val="windowText" lastClr="000000"/>
                  </a:solidFill>
                  <a:latin typeface="+mj-lt"/>
                  <a:cs typeface="Arial" pitchFamily="34" charset="0"/>
                </a:defRPr>
              </a:lvl1pPr>
            </a:lstStyle>
            <a:p>
              <a:r>
                <a:rPr lang="es-ES" dirty="0"/>
                <a:t>DETERMINAR LAS CAUSAS QUE EXIGEN  EL APOYO DE FF.AA. EN LA SEGURIDAD INTEGRAL.</a:t>
              </a:r>
            </a:p>
          </p:txBody>
        </p:sp>
        <p:pic>
          <p:nvPicPr>
            <p:cNvPr id="3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392105">
              <a:off x="2224201" y="1823683"/>
              <a:ext cx="1081308" cy="2130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8" name="47 Grupo"/>
          <p:cNvGrpSpPr/>
          <p:nvPr/>
        </p:nvGrpSpPr>
        <p:grpSpPr>
          <a:xfrm>
            <a:off x="5891048" y="1902912"/>
            <a:ext cx="3081103" cy="2837863"/>
            <a:chOff x="5883385" y="1887281"/>
            <a:chExt cx="3081103" cy="2837863"/>
          </a:xfrm>
        </p:grpSpPr>
        <p:sp>
          <p:nvSpPr>
            <p:cNvPr id="32" name="Text Box 2"/>
            <p:cNvSpPr txBox="1">
              <a:spLocks noChangeArrowheads="1"/>
            </p:cNvSpPr>
            <p:nvPr/>
          </p:nvSpPr>
          <p:spPr bwMode="auto">
            <a:xfrm>
              <a:off x="5940152" y="3487727"/>
              <a:ext cx="3024336" cy="1237417"/>
            </a:xfrm>
            <a:prstGeom prst="round2SameRect">
              <a:avLst>
                <a:gd name="adj1" fmla="val 0"/>
                <a:gd name="adj2" fmla="val 21118"/>
              </a:avLst>
            </a:prstGeom>
            <a:solidFill>
              <a:srgbClr val="FFFFFF">
                <a:alpha val="38824"/>
              </a:srgbClr>
            </a:solidFill>
            <a:ln w="76200">
              <a:solidFill>
                <a:srgbClr val="000000">
                  <a:alpha val="18824"/>
                </a:srgbClr>
              </a:solidFill>
              <a:miter lim="800000"/>
              <a:headEnd/>
              <a:tailEnd/>
            </a:ln>
            <a:effectLst>
              <a:glow rad="101600">
                <a:sysClr val="window" lastClr="FFFFFF">
                  <a:alpha val="40000"/>
                </a:sysClr>
              </a:glow>
            </a:effectLst>
          </p:spPr>
          <p:txBody>
            <a:bodyPr wrap="square">
              <a:spAutoFit/>
            </a:bodyPr>
            <a:lstStyle>
              <a:defPPr>
                <a:defRPr lang="es-EC"/>
              </a:defPPr>
              <a:lvl1pPr algn="just" fontAlgn="base">
                <a:spcBef>
                  <a:spcPct val="0"/>
                </a:spcBef>
                <a:spcAft>
                  <a:spcPct val="0"/>
                </a:spcAft>
                <a:buClr>
                  <a:srgbClr val="C0504D">
                    <a:lumMod val="50000"/>
                  </a:srgbClr>
                </a:buClr>
                <a:buSzPct val="130000"/>
                <a:defRPr sz="1400" b="1" kern="0">
                  <a:solidFill>
                    <a:sysClr val="windowText" lastClr="000000"/>
                  </a:solidFill>
                  <a:latin typeface="+mj-lt"/>
                  <a:cs typeface="Arial" pitchFamily="34" charset="0"/>
                </a:defRPr>
              </a:lvl1pPr>
            </a:lstStyle>
            <a:p>
              <a:r>
                <a:rPr lang="es-ES" dirty="0"/>
                <a:t>ESTABLECER  LOS PROBLEMAS QUE SE PRESENTAN EN FF.AA. AL PROPORCIONAR APOYO A LOS ORGANOISMOS DEL ESTADO</a:t>
              </a:r>
            </a:p>
            <a:p>
              <a:endParaRPr lang="es-ES" dirty="0"/>
            </a:p>
          </p:txBody>
        </p:sp>
        <p:sp>
          <p:nvSpPr>
            <p:cNvPr id="38" name=" 3"/>
            <p:cNvSpPr/>
            <p:nvPr/>
          </p:nvSpPr>
          <p:spPr>
            <a:xfrm rot="3553922">
              <a:off x="5446644" y="2324022"/>
              <a:ext cx="1723226" cy="849744"/>
            </a:xfrm>
            <a:prstGeom prst="swooshArrow">
              <a:avLst>
                <a:gd name="adj1" fmla="val 25000"/>
                <a:gd name="adj2" fmla="val 25000"/>
              </a:avLst>
            </a:prstGeom>
            <a:solidFill>
              <a:srgbClr val="FFFF00"/>
            </a:solidFill>
            <a:ln w="9525">
              <a:noFill/>
              <a:round/>
              <a:headEnd/>
              <a:tailEnd/>
            </a:ln>
            <a:effectLst>
              <a:outerShdw blurRad="76200" dist="76200" dir="2700000" algn="tl" rotWithShape="0">
                <a:prstClr val="black">
                  <a:alpha val="40000"/>
                </a:prstClr>
              </a:outerShdw>
            </a:effectLst>
          </p:spPr>
        </p:sp>
      </p:grpSp>
      <p:grpSp>
        <p:nvGrpSpPr>
          <p:cNvPr id="46" name="45 Grupo"/>
          <p:cNvGrpSpPr/>
          <p:nvPr/>
        </p:nvGrpSpPr>
        <p:grpSpPr>
          <a:xfrm>
            <a:off x="1187624" y="2355661"/>
            <a:ext cx="3246589" cy="3738994"/>
            <a:chOff x="1187624" y="2355661"/>
            <a:chExt cx="3246589" cy="3738994"/>
          </a:xfrm>
        </p:grpSpPr>
        <p:sp>
          <p:nvSpPr>
            <p:cNvPr id="13" name="Text Box 2"/>
            <p:cNvSpPr txBox="1">
              <a:spLocks noChangeArrowheads="1"/>
            </p:cNvSpPr>
            <p:nvPr/>
          </p:nvSpPr>
          <p:spPr bwMode="auto">
            <a:xfrm>
              <a:off x="1187624" y="5085184"/>
              <a:ext cx="3024336" cy="1009471"/>
            </a:xfrm>
            <a:prstGeom prst="round2SameRect">
              <a:avLst>
                <a:gd name="adj1" fmla="val 0"/>
                <a:gd name="adj2" fmla="val 21118"/>
              </a:avLst>
            </a:prstGeom>
            <a:solidFill>
              <a:srgbClr val="FFFFFF">
                <a:alpha val="38824"/>
              </a:srgbClr>
            </a:solidFill>
            <a:ln w="76200">
              <a:solidFill>
                <a:srgbClr val="000000">
                  <a:alpha val="18824"/>
                </a:srgbClr>
              </a:solidFill>
              <a:miter lim="800000"/>
              <a:headEnd/>
              <a:tailEnd/>
            </a:ln>
            <a:effectLst>
              <a:glow rad="101600">
                <a:sysClr val="window" lastClr="FFFFFF">
                  <a:alpha val="40000"/>
                </a:sysClr>
              </a:glow>
            </a:effectLst>
          </p:spPr>
          <p:txBody>
            <a:bodyPr wrap="square">
              <a:spAutoFit/>
            </a:bodyPr>
            <a:lstStyle>
              <a:defPPr>
                <a:defRPr lang="es-EC"/>
              </a:defPPr>
              <a:lvl1pPr algn="just" fontAlgn="base">
                <a:spcBef>
                  <a:spcPct val="0"/>
                </a:spcBef>
                <a:spcAft>
                  <a:spcPct val="0"/>
                </a:spcAft>
                <a:buClr>
                  <a:srgbClr val="C0504D">
                    <a:lumMod val="50000"/>
                  </a:srgbClr>
                </a:buClr>
                <a:buSzPct val="130000"/>
                <a:defRPr sz="1400" b="1" kern="0">
                  <a:solidFill>
                    <a:sysClr val="windowText" lastClr="000000"/>
                  </a:solidFill>
                  <a:latin typeface="+mj-lt"/>
                  <a:cs typeface="Arial" pitchFamily="34" charset="0"/>
                </a:defRPr>
              </a:lvl1pPr>
            </a:lstStyle>
            <a:p>
              <a:r>
                <a:rPr lang="es-ES" dirty="0"/>
                <a:t>IDENTIFICAR LAS AMENAZAS Y RIESGOS QUE INFLUYEN PARA QUE FF.AA., APOYE EN LA SEGURIDAD INTEGRAL.</a:t>
              </a:r>
            </a:p>
          </p:txBody>
        </p:sp>
        <p:pic>
          <p:nvPicPr>
            <p:cNvPr id="3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918627">
              <a:off x="3326279" y="2355661"/>
              <a:ext cx="1107934" cy="3374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7" name="46 Grupo"/>
          <p:cNvGrpSpPr/>
          <p:nvPr/>
        </p:nvGrpSpPr>
        <p:grpSpPr>
          <a:xfrm>
            <a:off x="4608515" y="2595052"/>
            <a:ext cx="3211910" cy="4146098"/>
            <a:chOff x="4608515" y="2595052"/>
            <a:chExt cx="3211910" cy="4146098"/>
          </a:xfrm>
        </p:grpSpPr>
        <p:sp>
          <p:nvSpPr>
            <p:cNvPr id="10" name="Text Box 2"/>
            <p:cNvSpPr txBox="1">
              <a:spLocks noChangeArrowheads="1"/>
            </p:cNvSpPr>
            <p:nvPr/>
          </p:nvSpPr>
          <p:spPr bwMode="auto">
            <a:xfrm>
              <a:off x="4796089" y="5047843"/>
              <a:ext cx="3024336" cy="1693307"/>
            </a:xfrm>
            <a:prstGeom prst="round2SameRect">
              <a:avLst>
                <a:gd name="adj1" fmla="val 0"/>
                <a:gd name="adj2" fmla="val 21118"/>
              </a:avLst>
            </a:prstGeom>
            <a:solidFill>
              <a:srgbClr val="FFFFFF">
                <a:alpha val="38824"/>
              </a:srgbClr>
            </a:solidFill>
            <a:ln w="76200">
              <a:solidFill>
                <a:srgbClr val="000000">
                  <a:alpha val="18824"/>
                </a:srgbClr>
              </a:solidFill>
              <a:miter lim="800000"/>
              <a:headEnd/>
              <a:tailEnd/>
            </a:ln>
            <a:effectLst>
              <a:glow rad="101600">
                <a:sysClr val="window" lastClr="FFFFFF">
                  <a:alpha val="40000"/>
                </a:sysClr>
              </a:glow>
            </a:effectLst>
          </p:spPr>
          <p:txBody>
            <a:bodyPr wrap="square">
              <a:spAutoFit/>
            </a:bodyPr>
            <a:lstStyle>
              <a:defPPr>
                <a:defRPr lang="es-EC"/>
              </a:defPPr>
              <a:lvl1pPr algn="just" fontAlgn="base">
                <a:spcBef>
                  <a:spcPct val="0"/>
                </a:spcBef>
                <a:spcAft>
                  <a:spcPct val="0"/>
                </a:spcAft>
                <a:buClr>
                  <a:srgbClr val="C0504D">
                    <a:lumMod val="50000"/>
                  </a:srgbClr>
                </a:buClr>
                <a:buSzPct val="130000"/>
                <a:defRPr sz="1400" b="1" kern="0">
                  <a:solidFill>
                    <a:sysClr val="windowText" lastClr="000000"/>
                  </a:solidFill>
                  <a:latin typeface="+mj-lt"/>
                  <a:cs typeface="Arial" pitchFamily="34" charset="0"/>
                </a:defRPr>
              </a:lvl1pPr>
            </a:lstStyle>
            <a:p>
              <a:r>
                <a:rPr lang="es-ES" dirty="0"/>
                <a:t>ESDESCRIBIR LOS ORGANISMOS DEL ESTADO QUE MANTIENEN EL APOYO DE FF.AA PARA CONTRARRESTAR LOS RIESGOS EN CONTRA DE LA SEGURIDAD INTEGRAL..</a:t>
              </a:r>
            </a:p>
            <a:p>
              <a:endParaRPr lang="es-ES" dirty="0"/>
            </a:p>
          </p:txBody>
        </p:sp>
        <p:sp>
          <p:nvSpPr>
            <p:cNvPr id="40" name=" 3"/>
            <p:cNvSpPr/>
            <p:nvPr/>
          </p:nvSpPr>
          <p:spPr>
            <a:xfrm rot="4727211">
              <a:off x="3915933" y="3287634"/>
              <a:ext cx="2479411" cy="1094247"/>
            </a:xfrm>
            <a:prstGeom prst="swooshArrow">
              <a:avLst>
                <a:gd name="adj1" fmla="val 23170"/>
                <a:gd name="adj2" fmla="val 25000"/>
              </a:avLst>
            </a:prstGeom>
            <a:solidFill>
              <a:srgbClr val="FFFF00"/>
            </a:solidFill>
            <a:ln w="9525">
              <a:noFill/>
              <a:round/>
              <a:headEnd/>
              <a:tailEnd/>
            </a:ln>
            <a:effectLst>
              <a:outerShdw blurRad="76200" dist="76200" dir="2700000" algn="tl" rotWithShape="0">
                <a:prstClr val="black">
                  <a:alpha val="40000"/>
                </a:prstClr>
              </a:outerShdw>
            </a:effectLst>
          </p:spPr>
        </p:sp>
      </p:grpSp>
      <p:grpSp>
        <p:nvGrpSpPr>
          <p:cNvPr id="43" name="42 Grupo"/>
          <p:cNvGrpSpPr/>
          <p:nvPr/>
        </p:nvGrpSpPr>
        <p:grpSpPr>
          <a:xfrm>
            <a:off x="3162361" y="1636241"/>
            <a:ext cx="2664296" cy="1224136"/>
            <a:chOff x="3162361" y="1636241"/>
            <a:chExt cx="2664296" cy="1224136"/>
          </a:xfrm>
        </p:grpSpPr>
        <p:sp>
          <p:nvSpPr>
            <p:cNvPr id="44" name="43 Elipse"/>
            <p:cNvSpPr/>
            <p:nvPr/>
          </p:nvSpPr>
          <p:spPr>
            <a:xfrm>
              <a:off x="3162361" y="1636241"/>
              <a:ext cx="2664296" cy="1224136"/>
            </a:xfrm>
            <a:prstGeom prst="ellips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5" name="44 CuadroTexto"/>
            <p:cNvSpPr txBox="1"/>
            <p:nvPr/>
          </p:nvSpPr>
          <p:spPr>
            <a:xfrm>
              <a:off x="3609103" y="1869744"/>
              <a:ext cx="1770812" cy="757130"/>
            </a:xfrm>
            <a:prstGeom prst="rect">
              <a:avLst/>
            </a:prstGeom>
            <a:noFill/>
            <a:effectLst>
              <a:outerShdw blurRad="50800" dist="25400" dir="5400000" algn="ctr" rotWithShape="0">
                <a:schemeClr val="tx1"/>
              </a:outerShdw>
            </a:effectLst>
          </p:spPr>
          <p:txBody>
            <a:bodyPr wrap="square" rtlCol="0">
              <a:spAutoFit/>
            </a:bodyPr>
            <a:lstStyle/>
            <a:p>
              <a:pPr algn="ctr">
                <a:lnSpc>
                  <a:spcPct val="90000"/>
                </a:lnSpc>
              </a:pPr>
              <a:r>
                <a:rPr lang="es-MX" sz="2400" b="1" dirty="0" smtClean="0">
                  <a:solidFill>
                    <a:prstClr val="white"/>
                  </a:solidFill>
                </a:rPr>
                <a:t>OBJETIVOS</a:t>
              </a:r>
            </a:p>
            <a:p>
              <a:pPr algn="ctr">
                <a:lnSpc>
                  <a:spcPct val="90000"/>
                </a:lnSpc>
              </a:pPr>
              <a:r>
                <a:rPr lang="es-MX" sz="2400" b="1" dirty="0" smtClean="0">
                  <a:solidFill>
                    <a:prstClr val="white"/>
                  </a:solidFill>
                </a:rPr>
                <a:t>ESPECÍFICOS</a:t>
              </a:r>
              <a:endParaRPr lang="es-CO" sz="2400" b="1" dirty="0">
                <a:solidFill>
                  <a:prstClr val="white"/>
                </a:solidFill>
              </a:endParaRPr>
            </a:p>
          </p:txBody>
        </p:sp>
      </p:grpSp>
      <p:pic>
        <p:nvPicPr>
          <p:cNvPr id="542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6706" y="255394"/>
            <a:ext cx="3363336" cy="2882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2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14523"/>
            <a:ext cx="3127011" cy="3267572"/>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9801109"/>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barn(inVertical)">
                                      <p:cBhvr>
                                        <p:cTn id="11" dur="500"/>
                                        <p:tgtEl>
                                          <p:spTgt spid="42"/>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barn(inVertical)">
                                      <p:cBhvr>
                                        <p:cTn id="15" dur="500"/>
                                        <p:tgtEl>
                                          <p:spTgt spid="46"/>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barn(inVertical)">
                                      <p:cBhvr>
                                        <p:cTn id="19" dur="500"/>
                                        <p:tgtEl>
                                          <p:spTgt spid="47"/>
                                        </p:tgtEl>
                                      </p:cBhvr>
                                    </p:animEffect>
                                  </p:childTnLst>
                                </p:cTn>
                              </p:par>
                            </p:childTnLst>
                          </p:cTn>
                        </p:par>
                        <p:par>
                          <p:cTn id="20" fill="hold">
                            <p:stCondLst>
                              <p:cond delay="2000"/>
                            </p:stCondLst>
                            <p:childTnLst>
                              <p:par>
                                <p:cTn id="21" presetID="16" presetClass="entr" presetSubtype="21" fill="hold"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barn(inVertical)">
                                      <p:cBhvr>
                                        <p:cTn id="23"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2" name="3 Título"/>
          <p:cNvSpPr txBox="1">
            <a:spLocks/>
          </p:cNvSpPr>
          <p:nvPr/>
        </p:nvSpPr>
        <p:spPr>
          <a:xfrm>
            <a:off x="806896" y="188640"/>
            <a:ext cx="8229600" cy="523220"/>
          </a:xfrm>
          <a:prstGeom prst="rect">
            <a:avLst/>
          </a:prstGeom>
          <a:noFill/>
          <a:ln w="57150" algn="ctr">
            <a:noFill/>
            <a:miter lim="800000"/>
            <a:headEnd/>
            <a:tailEnd/>
          </a:ln>
          <a:effectLst>
            <a:outerShdw blurRad="76200" dist="38100" dir="6600000" algn="ctr" rotWithShape="0">
              <a:sysClr val="windowText" lastClr="000000"/>
            </a:outerShdw>
          </a:effectLst>
        </p:spPr>
        <p:txBody>
          <a:bodyPr wrap="square">
            <a:spAutoFit/>
          </a:bodyPr>
          <a:lstStyle>
            <a:defPPr>
              <a:defRPr lang="es-EC"/>
            </a:defPPr>
            <a:lvl2pPr marL="0" lvl="1" algn="ctr" fontAlgn="base">
              <a:spcBef>
                <a:spcPct val="0"/>
              </a:spcBef>
              <a:spcAft>
                <a:spcPct val="0"/>
              </a:spcAft>
              <a:defRPr sz="2800" kern="0" spc="300">
                <a:ln w="18415" cmpd="sng">
                  <a:noFill/>
                  <a:prstDash val="solid"/>
                </a:ln>
                <a:solidFill>
                  <a:srgbClr val="FFFF00"/>
                </a:solidFill>
                <a:effectLst>
                  <a:glow rad="63500">
                    <a:prstClr val="black">
                      <a:alpha val="40000"/>
                    </a:prstClr>
                  </a:glow>
                  <a:outerShdw blurRad="63500" dir="3600000" algn="tl" rotWithShape="0">
                    <a:srgbClr val="000000">
                      <a:alpha val="70000"/>
                    </a:srgbClr>
                  </a:outerShdw>
                </a:effectLst>
                <a:latin typeface="Arial Black" pitchFamily="34" charset="0"/>
              </a:defRPr>
            </a:lvl2pPr>
          </a:lstStyle>
          <a:p>
            <a:pPr lvl="1"/>
            <a:r>
              <a:rPr lang="es-ES" dirty="0"/>
              <a:t>JUSTIFICACIÓN  E  IMPORTANCIA</a:t>
            </a:r>
          </a:p>
        </p:txBody>
      </p:sp>
      <p:sp>
        <p:nvSpPr>
          <p:cNvPr id="3" name="4 Marcador de contenido"/>
          <p:cNvSpPr txBox="1">
            <a:spLocks/>
          </p:cNvSpPr>
          <p:nvPr/>
        </p:nvSpPr>
        <p:spPr>
          <a:xfrm>
            <a:off x="3704380" y="4653136"/>
            <a:ext cx="5184576" cy="1631394"/>
          </a:xfrm>
          <a:prstGeom prst="roundRect">
            <a:avLst>
              <a:gd name="adj" fmla="val 4476"/>
            </a:avLst>
          </a:prstGeom>
          <a:solidFill>
            <a:srgbClr val="FFFFFF">
              <a:alpha val="38824"/>
            </a:srgbClr>
          </a:solidFill>
          <a:ln w="76200">
            <a:solidFill>
              <a:srgbClr val="000000">
                <a:alpha val="18824"/>
              </a:srgbClr>
            </a:solidFill>
            <a:miter lim="800000"/>
            <a:headEnd/>
            <a:tailEnd/>
          </a:ln>
          <a:effectLst>
            <a:glow rad="101600">
              <a:sysClr val="window" lastClr="FFFFFF">
                <a:alpha val="40000"/>
              </a:sysClr>
            </a:glow>
          </a:effectLst>
        </p:spPr>
        <p:txBody>
          <a:bodyPr wrap="square">
            <a:spAutoFit/>
          </a:bodyPr>
          <a:lstStyle>
            <a:defPPr>
              <a:defRPr lang="es-EC"/>
            </a:defPPr>
            <a:lvl1pPr algn="just" fontAlgn="base">
              <a:spcBef>
                <a:spcPct val="0"/>
              </a:spcBef>
              <a:spcAft>
                <a:spcPct val="0"/>
              </a:spcAft>
              <a:buClr>
                <a:srgbClr val="C0504D">
                  <a:lumMod val="50000"/>
                </a:srgbClr>
              </a:buClr>
              <a:buSzPct val="130000"/>
              <a:defRPr sz="2000" b="1" kern="0">
                <a:solidFill>
                  <a:sysClr val="windowText" lastClr="000000"/>
                </a:solidFill>
                <a:latin typeface="+mj-lt"/>
                <a:cs typeface="Arial" pitchFamily="34" charset="0"/>
              </a:defRPr>
            </a:lvl1pPr>
          </a:lstStyle>
          <a:p>
            <a:endParaRPr lang="es-ES" sz="1400" dirty="0"/>
          </a:p>
          <a:p>
            <a:r>
              <a:rPr lang="es-EC" sz="1400" dirty="0" smtClean="0"/>
              <a:t>PERMITIRÁ </a:t>
            </a:r>
            <a:r>
              <a:rPr lang="es-EC" sz="1400" dirty="0"/>
              <a:t>CONOCER LA PROBLEMÁTICA EXISTENTE EN LAS UNIDADES MILITARES PARA DETERMINAR LAS POSIBLES SOLUCIONES Y SOLICITAR LOS REQUERIMIENTOS AL ESCALÓN CORRESPONDIENTE PARA UN ADECUADO APOYO, PRESERVANDO LA BUENA IMAGEN DE FF.AA.</a:t>
            </a:r>
            <a:endParaRPr lang="es-ES" sz="1400" dirty="0"/>
          </a:p>
          <a:p>
            <a:endParaRPr lang="es-ES" sz="1400" dirty="0"/>
          </a:p>
        </p:txBody>
      </p:sp>
      <p:pic>
        <p:nvPicPr>
          <p:cNvPr id="5" name="Picture 3" descr="D:\_OTRO DG_2009\10_Octubre2009\PAPELERIA CEDE\ayuda imagenes\FOTOS SISTEMA ED. MILITAR Y REGULAR\ED. MILITAR\AGFT\parte frontal de la A.G.E\juego de guerra\DSC08351.JPG"/>
          <p:cNvPicPr>
            <a:picLocks noChangeAspect="1" noChangeArrowheads="1"/>
          </p:cNvPicPr>
          <p:nvPr/>
        </p:nvPicPr>
        <p:blipFill>
          <a:blip r:embed="rId3" cstate="print"/>
          <a:srcRect/>
          <a:stretch>
            <a:fillRect/>
          </a:stretch>
        </p:blipFill>
        <p:spPr bwMode="auto">
          <a:xfrm>
            <a:off x="251520" y="4005064"/>
            <a:ext cx="3168352" cy="2376264"/>
          </a:xfrm>
          <a:prstGeom prst="rect">
            <a:avLst/>
          </a:prstGeom>
          <a:noFill/>
          <a:effectLst>
            <a:outerShdw blurRad="254000" dist="50800" dir="5400000" algn="ctr" rotWithShape="0">
              <a:schemeClr val="tx1"/>
            </a:outerShdw>
          </a:effectLst>
        </p:spPr>
      </p:pic>
      <p:pic>
        <p:nvPicPr>
          <p:cNvPr id="552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1268760"/>
            <a:ext cx="3232208" cy="2160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Rectángulo"/>
          <p:cNvSpPr/>
          <p:nvPr/>
        </p:nvSpPr>
        <p:spPr>
          <a:xfrm>
            <a:off x="3644173" y="1179147"/>
            <a:ext cx="5184576" cy="1169551"/>
          </a:xfrm>
          <a:prstGeom prst="rect">
            <a:avLst/>
          </a:prstGeom>
          <a:solidFill>
            <a:srgbClr val="FFFFFF">
              <a:alpha val="38824"/>
            </a:srgbClr>
          </a:solidFill>
          <a:ln w="76200">
            <a:solidFill>
              <a:srgbClr val="000000">
                <a:alpha val="18824"/>
              </a:srgbClr>
            </a:solidFill>
            <a:miter lim="800000"/>
            <a:headEnd/>
            <a:tailEnd/>
          </a:ln>
          <a:effectLst>
            <a:glow rad="101600">
              <a:sysClr val="window" lastClr="FFFFFF">
                <a:alpha val="40000"/>
              </a:sysClr>
            </a:glow>
          </a:effectLst>
        </p:spPr>
        <p:txBody>
          <a:bodyPr wrap="square">
            <a:spAutoFit/>
          </a:bodyPr>
          <a:lstStyle/>
          <a:p>
            <a:pPr algn="just" fontAlgn="base">
              <a:spcBef>
                <a:spcPct val="0"/>
              </a:spcBef>
              <a:spcAft>
                <a:spcPct val="0"/>
              </a:spcAft>
              <a:buClr>
                <a:srgbClr val="C0504D">
                  <a:lumMod val="50000"/>
                </a:srgbClr>
              </a:buClr>
              <a:buSzPct val="130000"/>
            </a:pPr>
            <a:r>
              <a:rPr lang="es-ES" sz="1400" b="1" kern="0" dirty="0">
                <a:solidFill>
                  <a:sysClr val="windowText" lastClr="000000"/>
                </a:solidFill>
                <a:latin typeface="+mj-lt"/>
                <a:cs typeface="Arial" pitchFamily="34" charset="0"/>
              </a:rPr>
              <a:t>LA INVESTIGACIÓN PERMITIRÁ TOMAR ACCIONES PARA MEJORAR LA PREPARACIÓN DEL PERSONAL MILITAR PARA EL CUMPLIMIENTO DE SU MISIÓN FUNDAMENTAL Y PARALELAMENTE APOYAR A LOS ORGANISMOS DEL ESTADO EN SUS ACTIVIDADES CORRESPONDIENTES.</a:t>
            </a:r>
            <a:endParaRPr lang="es-ES" sz="1400" b="1" kern="0" dirty="0">
              <a:solidFill>
                <a:sysClr val="windowText" lastClr="000000"/>
              </a:solidFill>
              <a:latin typeface="+mj-lt"/>
              <a:cs typeface="Arial" pitchFamily="34" charset="0"/>
            </a:endParaRPr>
          </a:p>
        </p:txBody>
      </p:sp>
      <p:sp>
        <p:nvSpPr>
          <p:cNvPr id="6" name="5 Rectángulo"/>
          <p:cNvSpPr/>
          <p:nvPr/>
        </p:nvSpPr>
        <p:spPr>
          <a:xfrm>
            <a:off x="3680033" y="2690336"/>
            <a:ext cx="5184576" cy="738664"/>
          </a:xfrm>
          <a:prstGeom prst="rect">
            <a:avLst/>
          </a:prstGeom>
          <a:solidFill>
            <a:srgbClr val="FFFFFF">
              <a:alpha val="38824"/>
            </a:srgbClr>
          </a:solidFill>
          <a:ln w="76200">
            <a:solidFill>
              <a:srgbClr val="000000">
                <a:alpha val="18824"/>
              </a:srgbClr>
            </a:solidFill>
            <a:miter lim="800000"/>
            <a:headEnd/>
            <a:tailEnd/>
          </a:ln>
          <a:effectLst>
            <a:glow rad="101600">
              <a:sysClr val="window" lastClr="FFFFFF">
                <a:alpha val="40000"/>
              </a:sysClr>
            </a:glow>
          </a:effectLst>
        </p:spPr>
        <p:txBody>
          <a:bodyPr wrap="square">
            <a:spAutoFit/>
          </a:bodyPr>
          <a:lstStyle/>
          <a:p>
            <a:pPr algn="just" fontAlgn="base">
              <a:spcBef>
                <a:spcPct val="0"/>
              </a:spcBef>
              <a:spcAft>
                <a:spcPct val="0"/>
              </a:spcAft>
              <a:buClr>
                <a:srgbClr val="C0504D">
                  <a:lumMod val="50000"/>
                </a:srgbClr>
              </a:buClr>
              <a:buSzPct val="130000"/>
            </a:pPr>
            <a:r>
              <a:rPr lang="es-EC" sz="1400" b="1" kern="0" dirty="0">
                <a:solidFill>
                  <a:sysClr val="windowText" lastClr="000000"/>
                </a:solidFill>
                <a:latin typeface="+mj-lt"/>
                <a:cs typeface="Arial" pitchFamily="34" charset="0"/>
              </a:rPr>
              <a:t>PERMITIRÁ OPTIMIZAR LOS RECURSOS A SER UTILIZADOS DANDO USO MULTIPROPÓSITO AL MATERIAL EN DOTACIÓN Y POR ADQUIRIRSE.</a:t>
            </a:r>
            <a:endParaRPr lang="es-EC" sz="1400" b="1" kern="0" dirty="0">
              <a:solidFill>
                <a:sysClr val="windowText" lastClr="000000"/>
              </a:solidFill>
              <a:latin typeface="+mj-lt"/>
              <a:cs typeface="Arial" pitchFamily="34" charset="0"/>
            </a:endParaRPr>
          </a:p>
        </p:txBody>
      </p:sp>
      <p:sp>
        <p:nvSpPr>
          <p:cNvPr id="7" name="6 Rectángulo"/>
          <p:cNvSpPr/>
          <p:nvPr/>
        </p:nvSpPr>
        <p:spPr>
          <a:xfrm>
            <a:off x="3680033" y="3744077"/>
            <a:ext cx="5184576" cy="523220"/>
          </a:xfrm>
          <a:prstGeom prst="rect">
            <a:avLst/>
          </a:prstGeom>
          <a:solidFill>
            <a:srgbClr val="FFFFFF">
              <a:alpha val="38824"/>
            </a:srgbClr>
          </a:solidFill>
          <a:ln w="76200">
            <a:solidFill>
              <a:srgbClr val="000000">
                <a:alpha val="18824"/>
              </a:srgbClr>
            </a:solidFill>
            <a:miter lim="800000"/>
            <a:headEnd/>
            <a:tailEnd/>
          </a:ln>
          <a:effectLst>
            <a:glow rad="101600">
              <a:sysClr val="window" lastClr="FFFFFF">
                <a:alpha val="40000"/>
              </a:sysClr>
            </a:glow>
          </a:effectLst>
        </p:spPr>
        <p:txBody>
          <a:bodyPr wrap="square">
            <a:spAutoFit/>
          </a:bodyPr>
          <a:lstStyle/>
          <a:p>
            <a:pPr algn="just" fontAlgn="base">
              <a:spcBef>
                <a:spcPct val="0"/>
              </a:spcBef>
              <a:spcAft>
                <a:spcPct val="0"/>
              </a:spcAft>
              <a:buClr>
                <a:srgbClr val="C0504D">
                  <a:lumMod val="50000"/>
                </a:srgbClr>
              </a:buClr>
              <a:buSzPct val="130000"/>
            </a:pPr>
            <a:r>
              <a:rPr lang="es-ES" sz="1400" b="1" kern="0" dirty="0">
                <a:solidFill>
                  <a:sysClr val="windowText" lastClr="000000"/>
                </a:solidFill>
                <a:latin typeface="+mj-lt"/>
                <a:cs typeface="Arial" pitchFamily="34" charset="0"/>
              </a:rPr>
              <a:t> </a:t>
            </a:r>
            <a:r>
              <a:rPr lang="es-EC" sz="1400" b="1" kern="0" dirty="0">
                <a:solidFill>
                  <a:sysClr val="windowText" lastClr="000000"/>
                </a:solidFill>
                <a:latin typeface="+mj-lt"/>
                <a:cs typeface="Arial" pitchFamily="34" charset="0"/>
              </a:rPr>
              <a:t>DETERMINAR LAS AMENAZAS Y RIESGOS QUE ATENTEN CONTRA LA SEGURIDAD INTEGRAL DEL PAÍS.</a:t>
            </a:r>
            <a:endParaRPr lang="es-EC" sz="1400" b="1" kern="0" dirty="0">
              <a:solidFill>
                <a:sysClr val="windowText" lastClr="000000"/>
              </a:solidFill>
              <a:latin typeface="+mj-lt"/>
              <a:cs typeface="Arial" pitchFamily="34" charset="0"/>
            </a:endParaRPr>
          </a:p>
        </p:txBody>
      </p:sp>
    </p:spTree>
    <p:extLst>
      <p:ext uri="{BB962C8B-B14F-4D97-AF65-F5344CB8AC3E}">
        <p14:creationId xmlns:p14="http://schemas.microsoft.com/office/powerpoint/2010/main" val="746096026"/>
      </p:ext>
    </p:extLst>
  </p:cSld>
  <p:clrMapOvr>
    <a:masterClrMapping/>
  </p:clrMapOvr>
  <p:transition>
    <p:split orient="ver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2" name="1 Título"/>
          <p:cNvSpPr txBox="1">
            <a:spLocks/>
          </p:cNvSpPr>
          <p:nvPr/>
        </p:nvSpPr>
        <p:spPr bwMode="auto">
          <a:xfrm>
            <a:off x="2195736" y="404664"/>
            <a:ext cx="5643602" cy="1015663"/>
          </a:xfrm>
          <a:prstGeom prst="rect">
            <a:avLst/>
          </a:prstGeom>
          <a:solidFill>
            <a:schemeClr val="accent1">
              <a:lumMod val="60000"/>
              <a:lumOff val="40000"/>
            </a:schemeClr>
          </a:solidFill>
          <a:ln w="9525">
            <a:noFill/>
            <a:miter lim="800000"/>
            <a:headEnd/>
            <a:tailEnd/>
          </a:ln>
          <a:effectLst>
            <a:outerShdw dist="35921" dir="2700000" algn="ctr" rotWithShape="0">
              <a:srgbClr val="000000"/>
            </a:outerShdw>
          </a:effectLst>
        </p:spPr>
        <p:txBody>
          <a:bodyPr wrap="square" anchor="ctr">
            <a:spAutoFit/>
            <a:scene3d>
              <a:camera prst="orthographicFront">
                <a:rot lat="0" lon="0" rev="0"/>
              </a:camera>
              <a:lightRig rig="glow" dir="t">
                <a:rot lat="0" lon="0" rev="3600000"/>
              </a:lightRig>
            </a:scene3d>
            <a:sp3d prstMaterial="softEdge">
              <a:bevelT w="101600" h="101600"/>
              <a:bevelB w="0" h="44450"/>
              <a:contourClr>
                <a:schemeClr val="accent4">
                  <a:alpha val="95000"/>
                </a:schemeClr>
              </a:contourClr>
            </a:sp3d>
          </a:bodyPr>
          <a:lstStyle>
            <a:defPPr>
              <a:defRPr lang="es-EC"/>
            </a:defPPr>
            <a:lvl1pPr algn="ctr" fontAlgn="auto">
              <a:spcBef>
                <a:spcPts val="0"/>
              </a:spcBef>
              <a:spcAft>
                <a:spcPts val="0"/>
              </a:spcAft>
              <a:defRPr sz="6000" kern="0" spc="600">
                <a:ln w="28575">
                  <a:solidFill>
                    <a:srgbClr val="000000"/>
                  </a:solidFill>
                </a:ln>
                <a:gradFill flip="none" rotWithShape="1">
                  <a:gsLst>
                    <a:gs pos="0">
                      <a:srgbClr val="FFC000"/>
                    </a:gs>
                    <a:gs pos="79000">
                      <a:srgbClr val="000000">
                        <a:alpha val="52000"/>
                      </a:srgbClr>
                    </a:gs>
                    <a:gs pos="100000">
                      <a:srgbClr val="000000"/>
                    </a:gs>
                  </a:gsLst>
                  <a:lin ang="5400000" scaled="0"/>
                  <a:tileRect/>
                </a:gradFill>
                <a:effectLst>
                  <a:glow rad="63500">
                    <a:srgbClr val="FFFFFF">
                      <a:alpha val="40000"/>
                    </a:srgbClr>
                  </a:glow>
                  <a:outerShdw blurRad="50800" dist="38100" dir="5400000" algn="t" rotWithShape="0">
                    <a:prstClr val="black">
                      <a:alpha val="40000"/>
                    </a:prstClr>
                  </a:outerShdw>
                  <a:reflection blurRad="6350" stA="55000" endA="300" endPos="45500" dir="5400000" sy="-100000" algn="bl" rotWithShape="0"/>
                </a:effectLst>
                <a:latin typeface="Impact"/>
                <a:cs typeface="Arial" charset="0"/>
              </a:defRPr>
            </a:lvl1pPr>
          </a:lstStyle>
          <a:p>
            <a:r>
              <a:rPr lang="es-EC" dirty="0"/>
              <a:t>CAPITULO  II</a:t>
            </a:r>
          </a:p>
        </p:txBody>
      </p:sp>
      <p:sp>
        <p:nvSpPr>
          <p:cNvPr id="3" name="2 Rectángulo"/>
          <p:cNvSpPr/>
          <p:nvPr/>
        </p:nvSpPr>
        <p:spPr>
          <a:xfrm>
            <a:off x="1644344" y="5027692"/>
            <a:ext cx="6194994" cy="1569660"/>
          </a:xfrm>
          <a:prstGeom prst="rect">
            <a:avLst/>
          </a:prstGeom>
          <a:effectLst>
            <a:glow rad="101600">
              <a:srgbClr val="FFFFFF"/>
            </a:glow>
          </a:effectLst>
        </p:spPr>
        <p:txBody>
          <a:bodyPr wrap="square">
            <a:spAutoFit/>
          </a:bodyPr>
          <a:lstStyle/>
          <a:p>
            <a:pPr algn="ctr"/>
            <a:r>
              <a:rPr lang="es-ES" sz="4800" b="1" kern="0" dirty="0">
                <a:ln w="17780" cmpd="sng">
                  <a:solidFill>
                    <a:srgbClr val="FFFFFF"/>
                  </a:solidFill>
                  <a:prstDash val="solid"/>
                  <a:miter lim="800000"/>
                </a:ln>
                <a:solidFill>
                  <a:srgbClr val="FFFF00"/>
                </a:solidFill>
                <a:effectLst>
                  <a:glow rad="101600">
                    <a:schemeClr val="bg1">
                      <a:alpha val="40000"/>
                    </a:schemeClr>
                  </a:glow>
                  <a:outerShdw blurRad="50800" algn="tl" rotWithShape="0">
                    <a:srgbClr val="000000"/>
                  </a:outerShdw>
                </a:effectLst>
                <a:latin typeface="Arial Black" pitchFamily="34" charset="0"/>
                <a:cs typeface="Arial" charset="0"/>
              </a:rPr>
              <a:t>MARCO DE REFERENCIA</a:t>
            </a:r>
          </a:p>
        </p:txBody>
      </p:sp>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6888" y="1746250"/>
            <a:ext cx="5608637" cy="336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92905504"/>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52" name="Rectangle 6"/>
          <p:cNvSpPr>
            <a:spLocks noChangeArrowheads="1"/>
          </p:cNvSpPr>
          <p:nvPr/>
        </p:nvSpPr>
        <p:spPr bwMode="auto">
          <a:xfrm rot="16200000">
            <a:off x="-1654072" y="2963568"/>
            <a:ext cx="6001643" cy="545845"/>
          </a:xfrm>
          <a:prstGeom prst="rect">
            <a:avLst/>
          </a:prstGeom>
          <a:noFill/>
          <a:ln w="57150" algn="ctr">
            <a:noFill/>
            <a:miter lim="800000"/>
            <a:headEnd/>
            <a:tailEnd/>
          </a:ln>
          <a:effectLst>
            <a:outerShdw blurRad="76200" dist="38100" dir="6600000" algn="ctr" rotWithShape="0">
              <a:sysClr val="windowText" lastClr="000000"/>
            </a:outerShdw>
          </a:effectLst>
        </p:spPr>
        <p:txBody>
          <a:bodyPr vert="vert" wrap="square">
            <a:spAutoFit/>
          </a:bodyPr>
          <a:lstStyle/>
          <a:p>
            <a:pPr algn="ctr">
              <a:defRPr/>
            </a:pPr>
            <a:r>
              <a:rPr lang="es-EC" sz="5400" kern="0" spc="300" dirty="0" smtClean="0">
                <a:solidFill>
                  <a:srgbClr val="FFFF00"/>
                </a:solidFill>
                <a:latin typeface="Impact" pitchFamily="34" charset="0"/>
              </a:rPr>
              <a:t>SUMARIO</a:t>
            </a:r>
            <a:endParaRPr lang="es-ES" sz="5400" kern="0" spc="300" dirty="0">
              <a:solidFill>
                <a:srgbClr val="FFFF00"/>
              </a:solidFill>
              <a:latin typeface="Impact" pitchFamily="34" charset="0"/>
            </a:endParaRPr>
          </a:p>
        </p:txBody>
      </p:sp>
      <p:sp>
        <p:nvSpPr>
          <p:cNvPr id="53" name="Arc 11"/>
          <p:cNvSpPr>
            <a:spLocks/>
          </p:cNvSpPr>
          <p:nvPr/>
        </p:nvSpPr>
        <p:spPr bwMode="auto">
          <a:xfrm flipH="1">
            <a:off x="2646052" y="1260150"/>
            <a:ext cx="1851632" cy="3952680"/>
          </a:xfrm>
          <a:custGeom>
            <a:avLst/>
            <a:gdLst>
              <a:gd name="T0" fmla="*/ 2147483647 w 21600"/>
              <a:gd name="T1" fmla="*/ 0 h 38721"/>
              <a:gd name="T2" fmla="*/ 2147483647 w 21600"/>
              <a:gd name="T3" fmla="*/ 2147483647 h 38721"/>
              <a:gd name="T4" fmla="*/ 0 w 21600"/>
              <a:gd name="T5" fmla="*/ 2147483647 h 38721"/>
              <a:gd name="T6" fmla="*/ 0 60000 65536"/>
              <a:gd name="T7" fmla="*/ 0 60000 65536"/>
              <a:gd name="T8" fmla="*/ 0 60000 65536"/>
              <a:gd name="T9" fmla="*/ 0 w 21600"/>
              <a:gd name="T10" fmla="*/ 0 h 38721"/>
              <a:gd name="T11" fmla="*/ 21600 w 21600"/>
              <a:gd name="T12" fmla="*/ 38721 h 38721"/>
            </a:gdLst>
            <a:ahLst/>
            <a:cxnLst>
              <a:cxn ang="T6">
                <a:pos x="T0" y="T1"/>
              </a:cxn>
              <a:cxn ang="T7">
                <a:pos x="T2" y="T3"/>
              </a:cxn>
              <a:cxn ang="T8">
                <a:pos x="T4" y="T5"/>
              </a:cxn>
            </a:cxnLst>
            <a:rect l="T9" t="T10" r="T11" b="T12"/>
            <a:pathLst>
              <a:path w="21600" h="38721" fill="none" extrusionOk="0">
                <a:moveTo>
                  <a:pt x="9850" y="0"/>
                </a:moveTo>
                <a:cubicBezTo>
                  <a:pt x="17063" y="3696"/>
                  <a:pt x="21600" y="11118"/>
                  <a:pt x="21600" y="19223"/>
                </a:cubicBezTo>
                <a:cubicBezTo>
                  <a:pt x="21600" y="27551"/>
                  <a:pt x="16811" y="35137"/>
                  <a:pt x="9294" y="38721"/>
                </a:cubicBezTo>
              </a:path>
              <a:path w="21600" h="38721" stroke="0" extrusionOk="0">
                <a:moveTo>
                  <a:pt x="9850" y="0"/>
                </a:moveTo>
                <a:cubicBezTo>
                  <a:pt x="17063" y="3696"/>
                  <a:pt x="21600" y="11118"/>
                  <a:pt x="21600" y="19223"/>
                </a:cubicBezTo>
                <a:cubicBezTo>
                  <a:pt x="21600" y="27551"/>
                  <a:pt x="16811" y="35137"/>
                  <a:pt x="9294" y="38721"/>
                </a:cubicBezTo>
                <a:lnTo>
                  <a:pt x="0" y="19223"/>
                </a:lnTo>
                <a:close/>
              </a:path>
            </a:pathLst>
          </a:custGeom>
          <a:noFill/>
          <a:ln w="76200">
            <a:solidFill>
              <a:srgbClr val="FFFF00"/>
            </a:solidFill>
            <a:prstDash val="sysDot"/>
            <a:round/>
            <a:headEnd/>
            <a:tailEnd/>
          </a:ln>
        </p:spPr>
        <p:txBody>
          <a:bodyPr wrap="none" anchor="ctr"/>
          <a:lstStyle/>
          <a:p>
            <a:pPr algn="ctr" eaLnBrk="0" fontAlgn="base" hangingPunct="0">
              <a:spcBef>
                <a:spcPct val="0"/>
              </a:spcBef>
              <a:spcAft>
                <a:spcPct val="0"/>
              </a:spcAft>
              <a:defRPr/>
            </a:pPr>
            <a:endParaRPr lang="es-AR" sz="1200" b="1" kern="0" dirty="0">
              <a:solidFill>
                <a:srgbClr val="FFFF00"/>
              </a:solidFill>
              <a:latin typeface="Arial Narrow" pitchFamily="34" charset="0"/>
            </a:endParaRPr>
          </a:p>
        </p:txBody>
      </p:sp>
      <p:sp>
        <p:nvSpPr>
          <p:cNvPr id="54" name="Oval 4">
            <a:hlinkClick r:id="" action="ppaction://hlinkshowjump?jump=nextslide"/>
          </p:cNvPr>
          <p:cNvSpPr>
            <a:spLocks noChangeArrowheads="1"/>
          </p:cNvSpPr>
          <p:nvPr/>
        </p:nvSpPr>
        <p:spPr bwMode="auto">
          <a:xfrm flipH="1">
            <a:off x="3440420" y="908720"/>
            <a:ext cx="646904" cy="587615"/>
          </a:xfrm>
          <a:prstGeom prst="ellipse">
            <a:avLst/>
          </a:prstGeom>
          <a:gradFill rotWithShape="1">
            <a:gsLst>
              <a:gs pos="0">
                <a:srgbClr val="C17979">
                  <a:alpha val="70588"/>
                </a:srgbClr>
              </a:gs>
              <a:gs pos="100000">
                <a:srgbClr val="532121"/>
              </a:gs>
            </a:gsLst>
            <a:lin ang="18900000" scaled="1"/>
          </a:gradFill>
          <a:ln w="9525" algn="ctr">
            <a:noFill/>
            <a:round/>
            <a:headEnd/>
            <a:tailEnd/>
          </a:ln>
          <a:effectLst>
            <a:outerShdw blurRad="114300" dist="101600" dir="6720000" algn="ctr" rotWithShape="0">
              <a:sysClr val="windowText" lastClr="000000"/>
            </a:outerShdw>
          </a:effectLst>
          <a:scene3d>
            <a:camera prst="orthographicFront"/>
            <a:lightRig rig="threePt" dir="t"/>
          </a:scene3d>
          <a:sp3d>
            <a:bevelT/>
          </a:sp3d>
        </p:spPr>
        <p:txBody>
          <a:bodyPr anchor="ctr"/>
          <a:lstStyle/>
          <a:p>
            <a:pPr algn="ctr" fontAlgn="base">
              <a:spcBef>
                <a:spcPct val="0"/>
              </a:spcBef>
              <a:spcAft>
                <a:spcPct val="0"/>
              </a:spcAft>
              <a:defRPr/>
            </a:pPr>
            <a:r>
              <a:rPr lang="es-AR" sz="2400" b="1" kern="0" dirty="0" smtClean="0">
                <a:solidFill>
                  <a:srgbClr val="FFFF00"/>
                </a:solidFill>
                <a:effectLst>
                  <a:outerShdw blurRad="38100" dist="38100" dir="2700000" algn="tl">
                    <a:srgbClr val="000000">
                      <a:alpha val="43137"/>
                    </a:srgbClr>
                  </a:outerShdw>
                </a:effectLst>
              </a:rPr>
              <a:t>1</a:t>
            </a:r>
            <a:endParaRPr lang="en-US" sz="2400" b="1" kern="0" dirty="0">
              <a:solidFill>
                <a:srgbClr val="FFFF00"/>
              </a:solidFill>
              <a:effectLst>
                <a:outerShdw blurRad="38100" dist="38100" dir="2700000" algn="tl">
                  <a:srgbClr val="000000">
                    <a:alpha val="43137"/>
                  </a:srgbClr>
                </a:outerShdw>
              </a:effectLst>
            </a:endParaRPr>
          </a:p>
        </p:txBody>
      </p:sp>
      <p:sp>
        <p:nvSpPr>
          <p:cNvPr id="55" name="Oval 4">
            <a:hlinkClick r:id="" action="ppaction://hlinkshowjump?jump=nextslide"/>
          </p:cNvPr>
          <p:cNvSpPr>
            <a:spLocks noChangeArrowheads="1"/>
          </p:cNvSpPr>
          <p:nvPr/>
        </p:nvSpPr>
        <p:spPr bwMode="auto">
          <a:xfrm flipH="1">
            <a:off x="2577464" y="1772816"/>
            <a:ext cx="646904" cy="587615"/>
          </a:xfrm>
          <a:prstGeom prst="ellipse">
            <a:avLst/>
          </a:prstGeom>
          <a:gradFill rotWithShape="1">
            <a:gsLst>
              <a:gs pos="0">
                <a:srgbClr val="C17979">
                  <a:alpha val="70588"/>
                </a:srgbClr>
              </a:gs>
              <a:gs pos="100000">
                <a:srgbClr val="532121"/>
              </a:gs>
            </a:gsLst>
            <a:lin ang="18900000" scaled="1"/>
          </a:gradFill>
          <a:ln w="9525" algn="ctr">
            <a:noFill/>
            <a:round/>
            <a:headEnd/>
            <a:tailEnd/>
          </a:ln>
          <a:effectLst>
            <a:outerShdw blurRad="114300" dist="101600" dir="6720000" algn="ctr" rotWithShape="0">
              <a:sysClr val="windowText" lastClr="000000"/>
            </a:outerShdw>
          </a:effectLst>
          <a:scene3d>
            <a:camera prst="orthographicFront"/>
            <a:lightRig rig="threePt" dir="t"/>
          </a:scene3d>
          <a:sp3d>
            <a:bevelT/>
          </a:sp3d>
        </p:spPr>
        <p:txBody>
          <a:bodyPr anchor="ctr"/>
          <a:lstStyle/>
          <a:p>
            <a:pPr algn="ctr" fontAlgn="base">
              <a:spcBef>
                <a:spcPct val="0"/>
              </a:spcBef>
              <a:spcAft>
                <a:spcPct val="0"/>
              </a:spcAft>
              <a:defRPr/>
            </a:pPr>
            <a:r>
              <a:rPr lang="es-AR" sz="2400" b="1" kern="0" dirty="0" smtClean="0">
                <a:solidFill>
                  <a:srgbClr val="FFFF00"/>
                </a:solidFill>
                <a:effectLst>
                  <a:outerShdw blurRad="38100" dist="38100" dir="2700000" algn="tl">
                    <a:srgbClr val="000000">
                      <a:alpha val="43137"/>
                    </a:srgbClr>
                  </a:outerShdw>
                </a:effectLst>
              </a:rPr>
              <a:t>2</a:t>
            </a:r>
            <a:endParaRPr lang="en-US" sz="2400" b="1" kern="0" dirty="0">
              <a:solidFill>
                <a:srgbClr val="FFFF00"/>
              </a:solidFill>
              <a:effectLst>
                <a:outerShdw blurRad="38100" dist="38100" dir="2700000" algn="tl">
                  <a:srgbClr val="000000">
                    <a:alpha val="43137"/>
                  </a:srgbClr>
                </a:outerShdw>
              </a:effectLst>
            </a:endParaRPr>
          </a:p>
        </p:txBody>
      </p:sp>
      <p:sp>
        <p:nvSpPr>
          <p:cNvPr id="56" name="Oval 4">
            <a:hlinkClick r:id="" action="ppaction://hlinkshowjump?jump=nextslide"/>
          </p:cNvPr>
          <p:cNvSpPr>
            <a:spLocks noChangeArrowheads="1"/>
          </p:cNvSpPr>
          <p:nvPr/>
        </p:nvSpPr>
        <p:spPr bwMode="auto">
          <a:xfrm flipH="1">
            <a:off x="2411760" y="2988759"/>
            <a:ext cx="646904" cy="587615"/>
          </a:xfrm>
          <a:prstGeom prst="ellipse">
            <a:avLst/>
          </a:prstGeom>
          <a:gradFill rotWithShape="1">
            <a:gsLst>
              <a:gs pos="0">
                <a:srgbClr val="C17979">
                  <a:alpha val="70588"/>
                </a:srgbClr>
              </a:gs>
              <a:gs pos="100000">
                <a:srgbClr val="532121"/>
              </a:gs>
            </a:gsLst>
            <a:lin ang="18900000" scaled="1"/>
          </a:gradFill>
          <a:ln w="9525" algn="ctr">
            <a:noFill/>
            <a:round/>
            <a:headEnd/>
            <a:tailEnd/>
          </a:ln>
          <a:effectLst>
            <a:outerShdw blurRad="114300" dist="101600" dir="6720000" algn="ctr" rotWithShape="0">
              <a:sysClr val="windowText" lastClr="000000"/>
            </a:outerShdw>
          </a:effectLst>
          <a:scene3d>
            <a:camera prst="orthographicFront"/>
            <a:lightRig rig="threePt" dir="t"/>
          </a:scene3d>
          <a:sp3d>
            <a:bevelT/>
          </a:sp3d>
        </p:spPr>
        <p:txBody>
          <a:bodyPr anchor="ctr"/>
          <a:lstStyle/>
          <a:p>
            <a:pPr algn="ctr" fontAlgn="base">
              <a:spcBef>
                <a:spcPct val="0"/>
              </a:spcBef>
              <a:spcAft>
                <a:spcPct val="0"/>
              </a:spcAft>
              <a:defRPr/>
            </a:pPr>
            <a:r>
              <a:rPr lang="es-AR" sz="2400" b="1" kern="0" dirty="0" smtClean="0">
                <a:solidFill>
                  <a:srgbClr val="FFFF00"/>
                </a:solidFill>
                <a:effectLst>
                  <a:outerShdw blurRad="38100" dist="38100" dir="2700000" algn="tl">
                    <a:srgbClr val="000000">
                      <a:alpha val="43137"/>
                    </a:srgbClr>
                  </a:outerShdw>
                </a:effectLst>
              </a:rPr>
              <a:t>3</a:t>
            </a:r>
            <a:endParaRPr lang="en-US" sz="2400" b="1" kern="0" dirty="0">
              <a:solidFill>
                <a:srgbClr val="FFFF00"/>
              </a:solidFill>
              <a:effectLst>
                <a:outerShdw blurRad="38100" dist="38100" dir="2700000" algn="tl">
                  <a:srgbClr val="000000">
                    <a:alpha val="43137"/>
                  </a:srgbClr>
                </a:outerShdw>
              </a:effectLst>
            </a:endParaRPr>
          </a:p>
        </p:txBody>
      </p:sp>
      <p:sp>
        <p:nvSpPr>
          <p:cNvPr id="57" name="Oval 4">
            <a:hlinkClick r:id="" action="ppaction://hlinkshowjump?jump=nextslide"/>
          </p:cNvPr>
          <p:cNvSpPr>
            <a:spLocks noChangeArrowheads="1"/>
          </p:cNvSpPr>
          <p:nvPr/>
        </p:nvSpPr>
        <p:spPr bwMode="auto">
          <a:xfrm flipH="1">
            <a:off x="2699792" y="4065521"/>
            <a:ext cx="646904" cy="587615"/>
          </a:xfrm>
          <a:prstGeom prst="ellipse">
            <a:avLst/>
          </a:prstGeom>
          <a:gradFill rotWithShape="1">
            <a:gsLst>
              <a:gs pos="0">
                <a:srgbClr val="C17979">
                  <a:alpha val="70588"/>
                </a:srgbClr>
              </a:gs>
              <a:gs pos="100000">
                <a:srgbClr val="532121"/>
              </a:gs>
            </a:gsLst>
            <a:lin ang="18900000" scaled="1"/>
          </a:gradFill>
          <a:ln w="9525" algn="ctr">
            <a:noFill/>
            <a:round/>
            <a:headEnd/>
            <a:tailEnd/>
          </a:ln>
          <a:effectLst>
            <a:outerShdw blurRad="114300" dist="101600" dir="6720000" algn="ctr" rotWithShape="0">
              <a:sysClr val="windowText" lastClr="000000"/>
            </a:outerShdw>
          </a:effectLst>
          <a:scene3d>
            <a:camera prst="orthographicFront"/>
            <a:lightRig rig="threePt" dir="t"/>
          </a:scene3d>
          <a:sp3d>
            <a:bevelT/>
          </a:sp3d>
        </p:spPr>
        <p:txBody>
          <a:bodyPr anchor="ctr"/>
          <a:lstStyle/>
          <a:p>
            <a:pPr algn="ctr" fontAlgn="base">
              <a:spcBef>
                <a:spcPct val="0"/>
              </a:spcBef>
              <a:spcAft>
                <a:spcPct val="0"/>
              </a:spcAft>
              <a:defRPr/>
            </a:pPr>
            <a:r>
              <a:rPr lang="es-AR" sz="2400" b="1" kern="0" dirty="0" smtClean="0">
                <a:solidFill>
                  <a:srgbClr val="FFFF00"/>
                </a:solidFill>
                <a:effectLst>
                  <a:outerShdw blurRad="38100" dist="38100" dir="2700000" algn="tl">
                    <a:srgbClr val="000000">
                      <a:alpha val="43137"/>
                    </a:srgbClr>
                  </a:outerShdw>
                </a:effectLst>
              </a:rPr>
              <a:t>4</a:t>
            </a:r>
            <a:endParaRPr lang="en-US" sz="2400" b="1" kern="0" dirty="0">
              <a:solidFill>
                <a:srgbClr val="FFFF00"/>
              </a:solidFill>
              <a:effectLst>
                <a:outerShdw blurRad="38100" dist="38100" dir="2700000" algn="tl">
                  <a:srgbClr val="000000">
                    <a:alpha val="43137"/>
                  </a:srgbClr>
                </a:outerShdw>
              </a:effectLst>
            </a:endParaRPr>
          </a:p>
        </p:txBody>
      </p:sp>
      <p:sp>
        <p:nvSpPr>
          <p:cNvPr id="58" name="Text Box 18"/>
          <p:cNvSpPr txBox="1">
            <a:spLocks noChangeArrowheads="1"/>
          </p:cNvSpPr>
          <p:nvPr/>
        </p:nvSpPr>
        <p:spPr bwMode="auto">
          <a:xfrm>
            <a:off x="3275856" y="1916832"/>
            <a:ext cx="4207432" cy="461665"/>
          </a:xfrm>
          <a:prstGeom prst="rect">
            <a:avLst/>
          </a:prstGeom>
          <a:noFill/>
          <a:ln w="9525" algn="ctr">
            <a:noFill/>
            <a:miter lim="800000"/>
            <a:headEnd/>
            <a:tailEnd/>
          </a:ln>
          <a:effectLst>
            <a:outerShdw blurRad="50800" dist="38100" dir="5400000" algn="ctr" rotWithShape="0">
              <a:sysClr val="windowText" lastClr="000000"/>
            </a:outerShdw>
          </a:effectLst>
        </p:spPr>
        <p:txBody>
          <a:bodyPr wrap="square">
            <a:spAutoFit/>
          </a:bodyPr>
          <a:lstStyle/>
          <a:p>
            <a:pPr eaLnBrk="0" fontAlgn="base" hangingPunct="0">
              <a:spcBef>
                <a:spcPct val="0"/>
              </a:spcBef>
              <a:spcAft>
                <a:spcPct val="0"/>
              </a:spcAft>
              <a:defRPr/>
            </a:pPr>
            <a:r>
              <a:rPr lang="es-EC" sz="2400" kern="0" dirty="0" smtClean="0">
                <a:ln w="11430">
                  <a:solidFill>
                    <a:sysClr val="windowText" lastClr="000000">
                      <a:lumMod val="95000"/>
                      <a:lumOff val="5000"/>
                    </a:sysClr>
                  </a:solidFill>
                </a:ln>
                <a:solidFill>
                  <a:prstClr val="white"/>
                </a:solidFill>
                <a:latin typeface="Impact" pitchFamily="34" charset="0"/>
                <a:cs typeface="Times New Roman" pitchFamily="18" charset="0"/>
              </a:rPr>
              <a:t>MARCO DE REFERENCIA</a:t>
            </a:r>
            <a:endParaRPr lang="es-EC" sz="2400" kern="0" dirty="0">
              <a:ln w="11430">
                <a:solidFill>
                  <a:sysClr val="windowText" lastClr="000000">
                    <a:lumMod val="95000"/>
                    <a:lumOff val="5000"/>
                  </a:sysClr>
                </a:solidFill>
              </a:ln>
              <a:solidFill>
                <a:prstClr val="white"/>
              </a:solidFill>
              <a:latin typeface="Impact" pitchFamily="34" charset="0"/>
              <a:cs typeface="Times New Roman" pitchFamily="18" charset="0"/>
            </a:endParaRPr>
          </a:p>
        </p:txBody>
      </p:sp>
      <p:sp>
        <p:nvSpPr>
          <p:cNvPr id="59" name="Text Box 18"/>
          <p:cNvSpPr txBox="1">
            <a:spLocks noChangeArrowheads="1"/>
          </p:cNvSpPr>
          <p:nvPr/>
        </p:nvSpPr>
        <p:spPr bwMode="auto">
          <a:xfrm>
            <a:off x="3131840" y="3114709"/>
            <a:ext cx="2448272" cy="461665"/>
          </a:xfrm>
          <a:prstGeom prst="rect">
            <a:avLst/>
          </a:prstGeom>
          <a:noFill/>
          <a:ln w="9525" algn="ctr">
            <a:noFill/>
            <a:miter lim="800000"/>
            <a:headEnd/>
            <a:tailEnd/>
          </a:ln>
          <a:effectLst>
            <a:outerShdw blurRad="50800" dist="38100" dir="5400000" algn="ctr" rotWithShape="0">
              <a:sysClr val="windowText" lastClr="000000"/>
            </a:outerShdw>
          </a:effectLst>
        </p:spPr>
        <p:txBody>
          <a:bodyPr wrap="square">
            <a:spAutoFit/>
          </a:bodyPr>
          <a:lstStyle/>
          <a:p>
            <a:pPr eaLnBrk="0" fontAlgn="base" hangingPunct="0">
              <a:spcBef>
                <a:spcPct val="0"/>
              </a:spcBef>
              <a:spcAft>
                <a:spcPct val="0"/>
              </a:spcAft>
              <a:defRPr/>
            </a:pPr>
            <a:r>
              <a:rPr lang="es-EC" sz="2400" kern="0" dirty="0" smtClean="0">
                <a:ln w="11430">
                  <a:solidFill>
                    <a:sysClr val="windowText" lastClr="000000">
                      <a:lumMod val="95000"/>
                      <a:lumOff val="5000"/>
                    </a:sysClr>
                  </a:solidFill>
                </a:ln>
                <a:solidFill>
                  <a:prstClr val="white"/>
                </a:solidFill>
                <a:latin typeface="Impact" pitchFamily="34" charset="0"/>
                <a:cs typeface="Times New Roman" pitchFamily="18" charset="0"/>
              </a:rPr>
              <a:t>METODOLOGÍA</a:t>
            </a:r>
            <a:endParaRPr lang="es-EC" sz="2400" kern="0" dirty="0">
              <a:ln w="11430">
                <a:solidFill>
                  <a:sysClr val="windowText" lastClr="000000">
                    <a:lumMod val="95000"/>
                    <a:lumOff val="5000"/>
                  </a:sysClr>
                </a:solidFill>
              </a:ln>
              <a:solidFill>
                <a:prstClr val="white"/>
              </a:solidFill>
              <a:latin typeface="Impact" pitchFamily="34" charset="0"/>
              <a:cs typeface="Times New Roman" pitchFamily="18" charset="0"/>
            </a:endParaRPr>
          </a:p>
        </p:txBody>
      </p:sp>
      <p:sp>
        <p:nvSpPr>
          <p:cNvPr id="60" name="Text Box 18"/>
          <p:cNvSpPr txBox="1">
            <a:spLocks noChangeArrowheads="1"/>
          </p:cNvSpPr>
          <p:nvPr/>
        </p:nvSpPr>
        <p:spPr bwMode="auto">
          <a:xfrm>
            <a:off x="3425885" y="4037971"/>
            <a:ext cx="4721720" cy="461665"/>
          </a:xfrm>
          <a:prstGeom prst="rect">
            <a:avLst/>
          </a:prstGeom>
          <a:noFill/>
          <a:ln w="9525" algn="ctr">
            <a:noFill/>
            <a:miter lim="800000"/>
            <a:headEnd/>
            <a:tailEnd/>
          </a:ln>
          <a:effectLst>
            <a:outerShdw blurRad="50800" dist="38100" dir="5400000" algn="ctr" rotWithShape="0">
              <a:sysClr val="windowText" lastClr="000000"/>
            </a:outerShdw>
          </a:effectLst>
        </p:spPr>
        <p:txBody>
          <a:bodyPr wrap="square">
            <a:spAutoFit/>
          </a:bodyPr>
          <a:lstStyle/>
          <a:p>
            <a:pPr eaLnBrk="0" fontAlgn="base" hangingPunct="0">
              <a:spcBef>
                <a:spcPct val="0"/>
              </a:spcBef>
              <a:spcAft>
                <a:spcPct val="0"/>
              </a:spcAft>
              <a:defRPr/>
            </a:pPr>
            <a:r>
              <a:rPr lang="es-EC" sz="2400" kern="0" dirty="0" smtClean="0">
                <a:ln w="11430">
                  <a:solidFill>
                    <a:sysClr val="windowText" lastClr="000000">
                      <a:lumMod val="95000"/>
                      <a:lumOff val="5000"/>
                    </a:sysClr>
                  </a:solidFill>
                </a:ln>
                <a:solidFill>
                  <a:prstClr val="white"/>
                </a:solidFill>
                <a:latin typeface="Impact" pitchFamily="34" charset="0"/>
                <a:cs typeface="Times New Roman" pitchFamily="18" charset="0"/>
              </a:rPr>
              <a:t>ANÁLISIS E INTERPRETACIÓN DE DATOS</a:t>
            </a:r>
            <a:endParaRPr lang="es-EC" sz="2400" kern="0" dirty="0">
              <a:ln w="11430">
                <a:solidFill>
                  <a:sysClr val="windowText" lastClr="000000">
                    <a:lumMod val="95000"/>
                    <a:lumOff val="5000"/>
                  </a:sysClr>
                </a:solidFill>
              </a:ln>
              <a:solidFill>
                <a:prstClr val="white"/>
              </a:solidFill>
              <a:latin typeface="Impact" pitchFamily="34" charset="0"/>
              <a:cs typeface="Times New Roman" pitchFamily="18" charset="0"/>
            </a:endParaRPr>
          </a:p>
        </p:txBody>
      </p:sp>
      <p:sp>
        <p:nvSpPr>
          <p:cNvPr id="61" name="Text Box 18"/>
          <p:cNvSpPr txBox="1">
            <a:spLocks noChangeArrowheads="1"/>
          </p:cNvSpPr>
          <p:nvPr/>
        </p:nvSpPr>
        <p:spPr bwMode="auto">
          <a:xfrm>
            <a:off x="4180992" y="980728"/>
            <a:ext cx="4207432" cy="461665"/>
          </a:xfrm>
          <a:prstGeom prst="rect">
            <a:avLst/>
          </a:prstGeom>
          <a:noFill/>
          <a:ln w="9525" algn="ctr">
            <a:noFill/>
            <a:miter lim="800000"/>
            <a:headEnd/>
            <a:tailEnd/>
          </a:ln>
          <a:effectLst>
            <a:outerShdw blurRad="50800" dist="38100" dir="5400000" algn="ctr" rotWithShape="0">
              <a:sysClr val="windowText" lastClr="000000"/>
            </a:outerShdw>
          </a:effectLst>
        </p:spPr>
        <p:txBody>
          <a:bodyPr wrap="square">
            <a:spAutoFit/>
          </a:bodyPr>
          <a:lstStyle/>
          <a:p>
            <a:pPr eaLnBrk="0" fontAlgn="base" hangingPunct="0">
              <a:spcBef>
                <a:spcPct val="0"/>
              </a:spcBef>
              <a:spcAft>
                <a:spcPct val="0"/>
              </a:spcAft>
              <a:defRPr/>
            </a:pPr>
            <a:r>
              <a:rPr lang="es-EC" sz="2400" kern="0" dirty="0" smtClean="0">
                <a:ln w="11430">
                  <a:solidFill>
                    <a:sysClr val="windowText" lastClr="000000">
                      <a:lumMod val="95000"/>
                      <a:lumOff val="5000"/>
                    </a:sysClr>
                  </a:solidFill>
                </a:ln>
                <a:solidFill>
                  <a:prstClr val="white"/>
                </a:solidFill>
                <a:latin typeface="Impact" pitchFamily="34" charset="0"/>
                <a:cs typeface="Times New Roman" pitchFamily="18" charset="0"/>
              </a:rPr>
              <a:t>PROBLEMA DE LA </a:t>
            </a:r>
            <a:r>
              <a:rPr lang="es-EC" sz="2400" kern="0" dirty="0" smtClean="0">
                <a:ln w="11430">
                  <a:solidFill>
                    <a:sysClr val="windowText" lastClr="000000">
                      <a:lumMod val="95000"/>
                      <a:lumOff val="5000"/>
                    </a:sysClr>
                  </a:solidFill>
                </a:ln>
                <a:solidFill>
                  <a:prstClr val="white"/>
                </a:solidFill>
                <a:latin typeface="Impact" pitchFamily="34" charset="0"/>
                <a:cs typeface="Times New Roman" pitchFamily="18" charset="0"/>
              </a:rPr>
              <a:t>INVESTIGACIÓN</a:t>
            </a:r>
            <a:endParaRPr lang="es-EC" sz="2400" kern="0" dirty="0">
              <a:ln w="11430">
                <a:solidFill>
                  <a:sysClr val="windowText" lastClr="000000">
                    <a:lumMod val="95000"/>
                    <a:lumOff val="5000"/>
                  </a:sysClr>
                </a:solidFill>
              </a:ln>
              <a:solidFill>
                <a:prstClr val="white"/>
              </a:solidFill>
              <a:latin typeface="Impact" pitchFamily="34" charset="0"/>
              <a:cs typeface="Times New Roman" pitchFamily="18" charset="0"/>
            </a:endParaRPr>
          </a:p>
        </p:txBody>
      </p:sp>
      <p:sp>
        <p:nvSpPr>
          <p:cNvPr id="62" name="Oval 4">
            <a:hlinkClick r:id="" action="ppaction://hlinkshowjump?jump=nextslide"/>
          </p:cNvPr>
          <p:cNvSpPr>
            <a:spLocks noChangeArrowheads="1"/>
          </p:cNvSpPr>
          <p:nvPr/>
        </p:nvSpPr>
        <p:spPr bwMode="auto">
          <a:xfrm flipH="1">
            <a:off x="3493048" y="4968080"/>
            <a:ext cx="646904" cy="587615"/>
          </a:xfrm>
          <a:prstGeom prst="ellipse">
            <a:avLst/>
          </a:prstGeom>
          <a:gradFill rotWithShape="1">
            <a:gsLst>
              <a:gs pos="0">
                <a:srgbClr val="C17979">
                  <a:alpha val="70588"/>
                </a:srgbClr>
              </a:gs>
              <a:gs pos="100000">
                <a:srgbClr val="532121"/>
              </a:gs>
            </a:gsLst>
            <a:lin ang="18900000" scaled="1"/>
          </a:gradFill>
          <a:ln w="9525" algn="ctr">
            <a:noFill/>
            <a:round/>
            <a:headEnd/>
            <a:tailEnd/>
          </a:ln>
          <a:effectLst>
            <a:outerShdw blurRad="114300" dist="101600" dir="6720000" algn="ctr" rotWithShape="0">
              <a:sysClr val="windowText" lastClr="000000"/>
            </a:outerShdw>
          </a:effectLst>
          <a:scene3d>
            <a:camera prst="orthographicFront"/>
            <a:lightRig rig="threePt" dir="t"/>
          </a:scene3d>
          <a:sp3d>
            <a:bevelT/>
          </a:sp3d>
        </p:spPr>
        <p:txBody>
          <a:bodyPr anchor="ctr"/>
          <a:lstStyle/>
          <a:p>
            <a:pPr algn="ctr" fontAlgn="base">
              <a:spcBef>
                <a:spcPct val="0"/>
              </a:spcBef>
              <a:spcAft>
                <a:spcPct val="0"/>
              </a:spcAft>
              <a:defRPr/>
            </a:pPr>
            <a:r>
              <a:rPr lang="es-AR" sz="2400" b="1" kern="0" dirty="0" smtClean="0">
                <a:solidFill>
                  <a:srgbClr val="FFFF00"/>
                </a:solidFill>
                <a:effectLst>
                  <a:outerShdw blurRad="38100" dist="38100" dir="2700000" algn="tl">
                    <a:srgbClr val="000000">
                      <a:alpha val="43137"/>
                    </a:srgbClr>
                  </a:outerShdw>
                </a:effectLst>
              </a:rPr>
              <a:t>5</a:t>
            </a:r>
            <a:endParaRPr lang="en-US" sz="2400" b="1" kern="0" dirty="0">
              <a:solidFill>
                <a:srgbClr val="FFFF00"/>
              </a:solidFill>
              <a:effectLst>
                <a:outerShdw blurRad="38100" dist="38100" dir="2700000" algn="tl">
                  <a:srgbClr val="000000">
                    <a:alpha val="43137"/>
                  </a:srgbClr>
                </a:outerShdw>
              </a:effectLst>
            </a:endParaRPr>
          </a:p>
        </p:txBody>
      </p:sp>
      <p:sp>
        <p:nvSpPr>
          <p:cNvPr id="63" name="Text Box 18"/>
          <p:cNvSpPr txBox="1">
            <a:spLocks noChangeArrowheads="1"/>
          </p:cNvSpPr>
          <p:nvPr/>
        </p:nvSpPr>
        <p:spPr bwMode="auto">
          <a:xfrm>
            <a:off x="4170760" y="5127575"/>
            <a:ext cx="4721720" cy="461665"/>
          </a:xfrm>
          <a:prstGeom prst="rect">
            <a:avLst/>
          </a:prstGeom>
          <a:noFill/>
          <a:ln w="9525" algn="ctr">
            <a:noFill/>
            <a:miter lim="800000"/>
            <a:headEnd/>
            <a:tailEnd/>
          </a:ln>
          <a:effectLst>
            <a:outerShdw blurRad="50800" dist="38100" dir="5400000" algn="ctr" rotWithShape="0">
              <a:sysClr val="windowText" lastClr="000000"/>
            </a:outerShdw>
          </a:effectLst>
        </p:spPr>
        <p:txBody>
          <a:bodyPr wrap="square">
            <a:spAutoFit/>
          </a:bodyPr>
          <a:lstStyle/>
          <a:p>
            <a:pPr eaLnBrk="0" fontAlgn="base" hangingPunct="0">
              <a:spcBef>
                <a:spcPct val="0"/>
              </a:spcBef>
              <a:spcAft>
                <a:spcPct val="0"/>
              </a:spcAft>
              <a:defRPr/>
            </a:pPr>
            <a:r>
              <a:rPr lang="es-EC" sz="2400" kern="0" dirty="0" smtClean="0">
                <a:ln w="11430">
                  <a:solidFill>
                    <a:sysClr val="windowText" lastClr="000000">
                      <a:lumMod val="95000"/>
                      <a:lumOff val="5000"/>
                    </a:sysClr>
                  </a:solidFill>
                </a:ln>
                <a:solidFill>
                  <a:prstClr val="white"/>
                </a:solidFill>
                <a:latin typeface="Impact" pitchFamily="34" charset="0"/>
                <a:cs typeface="Times New Roman" pitchFamily="18" charset="0"/>
              </a:rPr>
              <a:t>CONCLUSIONES Y RECOMENDACIONES</a:t>
            </a:r>
            <a:endParaRPr lang="es-EC" sz="2400" kern="0" dirty="0">
              <a:ln w="11430">
                <a:solidFill>
                  <a:sysClr val="windowText" lastClr="000000">
                    <a:lumMod val="95000"/>
                    <a:lumOff val="5000"/>
                  </a:sysClr>
                </a:solidFill>
              </a:ln>
              <a:solidFill>
                <a:prstClr val="white"/>
              </a:solidFill>
              <a:latin typeface="Impact" pitchFamily="34" charset="0"/>
              <a:cs typeface="Times New Roman" pitchFamily="18" charset="0"/>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p:cTn id="7" dur="500" fill="hold"/>
                                        <p:tgtEl>
                                          <p:spTgt spid="54"/>
                                        </p:tgtEl>
                                        <p:attrNameLst>
                                          <p:attrName>ppt_w</p:attrName>
                                        </p:attrNameLst>
                                      </p:cBhvr>
                                      <p:tavLst>
                                        <p:tav tm="0">
                                          <p:val>
                                            <p:fltVal val="0"/>
                                          </p:val>
                                        </p:tav>
                                        <p:tav tm="100000">
                                          <p:val>
                                            <p:strVal val="#ppt_w"/>
                                          </p:val>
                                        </p:tav>
                                      </p:tavLst>
                                    </p:anim>
                                    <p:anim calcmode="lin" valueType="num">
                                      <p:cBhvr>
                                        <p:cTn id="8" dur="500" fill="hold"/>
                                        <p:tgtEl>
                                          <p:spTgt spid="54"/>
                                        </p:tgtEl>
                                        <p:attrNameLst>
                                          <p:attrName>ppt_h</p:attrName>
                                        </p:attrNameLst>
                                      </p:cBhvr>
                                      <p:tavLst>
                                        <p:tav tm="0">
                                          <p:val>
                                            <p:fltVal val="0"/>
                                          </p:val>
                                        </p:tav>
                                        <p:tav tm="100000">
                                          <p:val>
                                            <p:strVal val="#ppt_h"/>
                                          </p:val>
                                        </p:tav>
                                      </p:tavLst>
                                    </p:anim>
                                    <p:animEffect transition="in" filter="fade">
                                      <p:cBhvr>
                                        <p:cTn id="9" dur="500"/>
                                        <p:tgtEl>
                                          <p:spTgt spid="5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1"/>
                                        </p:tgtEl>
                                        <p:attrNameLst>
                                          <p:attrName>style.visibility</p:attrName>
                                        </p:attrNameLst>
                                      </p:cBhvr>
                                      <p:to>
                                        <p:strVal val="visible"/>
                                      </p:to>
                                    </p:set>
                                    <p:anim calcmode="lin" valueType="num">
                                      <p:cBhvr>
                                        <p:cTn id="12" dur="500" fill="hold"/>
                                        <p:tgtEl>
                                          <p:spTgt spid="61"/>
                                        </p:tgtEl>
                                        <p:attrNameLst>
                                          <p:attrName>ppt_w</p:attrName>
                                        </p:attrNameLst>
                                      </p:cBhvr>
                                      <p:tavLst>
                                        <p:tav tm="0">
                                          <p:val>
                                            <p:fltVal val="0"/>
                                          </p:val>
                                        </p:tav>
                                        <p:tav tm="100000">
                                          <p:val>
                                            <p:strVal val="#ppt_w"/>
                                          </p:val>
                                        </p:tav>
                                      </p:tavLst>
                                    </p:anim>
                                    <p:anim calcmode="lin" valueType="num">
                                      <p:cBhvr>
                                        <p:cTn id="13" dur="500" fill="hold"/>
                                        <p:tgtEl>
                                          <p:spTgt spid="61"/>
                                        </p:tgtEl>
                                        <p:attrNameLst>
                                          <p:attrName>ppt_h</p:attrName>
                                        </p:attrNameLst>
                                      </p:cBhvr>
                                      <p:tavLst>
                                        <p:tav tm="0">
                                          <p:val>
                                            <p:fltVal val="0"/>
                                          </p:val>
                                        </p:tav>
                                        <p:tav tm="100000">
                                          <p:val>
                                            <p:strVal val="#ppt_h"/>
                                          </p:val>
                                        </p:tav>
                                      </p:tavLst>
                                    </p:anim>
                                    <p:animEffect transition="in" filter="fade">
                                      <p:cBhvr>
                                        <p:cTn id="14" dur="500"/>
                                        <p:tgtEl>
                                          <p:spTgt spid="61"/>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5"/>
                                        </p:tgtEl>
                                        <p:attrNameLst>
                                          <p:attrName>style.visibility</p:attrName>
                                        </p:attrNameLst>
                                      </p:cBhvr>
                                      <p:to>
                                        <p:strVal val="visible"/>
                                      </p:to>
                                    </p:set>
                                    <p:anim calcmode="lin" valueType="num">
                                      <p:cBhvr>
                                        <p:cTn id="17" dur="500" fill="hold"/>
                                        <p:tgtEl>
                                          <p:spTgt spid="55"/>
                                        </p:tgtEl>
                                        <p:attrNameLst>
                                          <p:attrName>ppt_w</p:attrName>
                                        </p:attrNameLst>
                                      </p:cBhvr>
                                      <p:tavLst>
                                        <p:tav tm="0">
                                          <p:val>
                                            <p:fltVal val="0"/>
                                          </p:val>
                                        </p:tav>
                                        <p:tav tm="100000">
                                          <p:val>
                                            <p:strVal val="#ppt_w"/>
                                          </p:val>
                                        </p:tav>
                                      </p:tavLst>
                                    </p:anim>
                                    <p:anim calcmode="lin" valueType="num">
                                      <p:cBhvr>
                                        <p:cTn id="18" dur="500" fill="hold"/>
                                        <p:tgtEl>
                                          <p:spTgt spid="55"/>
                                        </p:tgtEl>
                                        <p:attrNameLst>
                                          <p:attrName>ppt_h</p:attrName>
                                        </p:attrNameLst>
                                      </p:cBhvr>
                                      <p:tavLst>
                                        <p:tav tm="0">
                                          <p:val>
                                            <p:fltVal val="0"/>
                                          </p:val>
                                        </p:tav>
                                        <p:tav tm="100000">
                                          <p:val>
                                            <p:strVal val="#ppt_h"/>
                                          </p:val>
                                        </p:tav>
                                      </p:tavLst>
                                    </p:anim>
                                    <p:animEffect transition="in" filter="fade">
                                      <p:cBhvr>
                                        <p:cTn id="19" dur="500"/>
                                        <p:tgtEl>
                                          <p:spTgt spid="5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58"/>
                                        </p:tgtEl>
                                        <p:attrNameLst>
                                          <p:attrName>style.visibility</p:attrName>
                                        </p:attrNameLst>
                                      </p:cBhvr>
                                      <p:to>
                                        <p:strVal val="visible"/>
                                      </p:to>
                                    </p:set>
                                    <p:anim calcmode="lin" valueType="num">
                                      <p:cBhvr>
                                        <p:cTn id="22" dur="500" fill="hold"/>
                                        <p:tgtEl>
                                          <p:spTgt spid="58"/>
                                        </p:tgtEl>
                                        <p:attrNameLst>
                                          <p:attrName>ppt_w</p:attrName>
                                        </p:attrNameLst>
                                      </p:cBhvr>
                                      <p:tavLst>
                                        <p:tav tm="0">
                                          <p:val>
                                            <p:fltVal val="0"/>
                                          </p:val>
                                        </p:tav>
                                        <p:tav tm="100000">
                                          <p:val>
                                            <p:strVal val="#ppt_w"/>
                                          </p:val>
                                        </p:tav>
                                      </p:tavLst>
                                    </p:anim>
                                    <p:anim calcmode="lin" valueType="num">
                                      <p:cBhvr>
                                        <p:cTn id="23" dur="500" fill="hold"/>
                                        <p:tgtEl>
                                          <p:spTgt spid="58"/>
                                        </p:tgtEl>
                                        <p:attrNameLst>
                                          <p:attrName>ppt_h</p:attrName>
                                        </p:attrNameLst>
                                      </p:cBhvr>
                                      <p:tavLst>
                                        <p:tav tm="0">
                                          <p:val>
                                            <p:fltVal val="0"/>
                                          </p:val>
                                        </p:tav>
                                        <p:tav tm="100000">
                                          <p:val>
                                            <p:strVal val="#ppt_h"/>
                                          </p:val>
                                        </p:tav>
                                      </p:tavLst>
                                    </p:anim>
                                    <p:animEffect transition="in" filter="fade">
                                      <p:cBhvr>
                                        <p:cTn id="24" dur="500"/>
                                        <p:tgtEl>
                                          <p:spTgt spid="5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56"/>
                                        </p:tgtEl>
                                        <p:attrNameLst>
                                          <p:attrName>style.visibility</p:attrName>
                                        </p:attrNameLst>
                                      </p:cBhvr>
                                      <p:to>
                                        <p:strVal val="visible"/>
                                      </p:to>
                                    </p:set>
                                    <p:anim calcmode="lin" valueType="num">
                                      <p:cBhvr>
                                        <p:cTn id="27" dur="500" fill="hold"/>
                                        <p:tgtEl>
                                          <p:spTgt spid="56"/>
                                        </p:tgtEl>
                                        <p:attrNameLst>
                                          <p:attrName>ppt_w</p:attrName>
                                        </p:attrNameLst>
                                      </p:cBhvr>
                                      <p:tavLst>
                                        <p:tav tm="0">
                                          <p:val>
                                            <p:fltVal val="0"/>
                                          </p:val>
                                        </p:tav>
                                        <p:tav tm="100000">
                                          <p:val>
                                            <p:strVal val="#ppt_w"/>
                                          </p:val>
                                        </p:tav>
                                      </p:tavLst>
                                    </p:anim>
                                    <p:anim calcmode="lin" valueType="num">
                                      <p:cBhvr>
                                        <p:cTn id="28" dur="500" fill="hold"/>
                                        <p:tgtEl>
                                          <p:spTgt spid="56"/>
                                        </p:tgtEl>
                                        <p:attrNameLst>
                                          <p:attrName>ppt_h</p:attrName>
                                        </p:attrNameLst>
                                      </p:cBhvr>
                                      <p:tavLst>
                                        <p:tav tm="0">
                                          <p:val>
                                            <p:fltVal val="0"/>
                                          </p:val>
                                        </p:tav>
                                        <p:tav tm="100000">
                                          <p:val>
                                            <p:strVal val="#ppt_h"/>
                                          </p:val>
                                        </p:tav>
                                      </p:tavLst>
                                    </p:anim>
                                    <p:animEffect transition="in" filter="fade">
                                      <p:cBhvr>
                                        <p:cTn id="29" dur="500"/>
                                        <p:tgtEl>
                                          <p:spTgt spid="56"/>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59"/>
                                        </p:tgtEl>
                                        <p:attrNameLst>
                                          <p:attrName>style.visibility</p:attrName>
                                        </p:attrNameLst>
                                      </p:cBhvr>
                                      <p:to>
                                        <p:strVal val="visible"/>
                                      </p:to>
                                    </p:set>
                                    <p:anim calcmode="lin" valueType="num">
                                      <p:cBhvr>
                                        <p:cTn id="32" dur="500" fill="hold"/>
                                        <p:tgtEl>
                                          <p:spTgt spid="59"/>
                                        </p:tgtEl>
                                        <p:attrNameLst>
                                          <p:attrName>ppt_w</p:attrName>
                                        </p:attrNameLst>
                                      </p:cBhvr>
                                      <p:tavLst>
                                        <p:tav tm="0">
                                          <p:val>
                                            <p:fltVal val="0"/>
                                          </p:val>
                                        </p:tav>
                                        <p:tav tm="100000">
                                          <p:val>
                                            <p:strVal val="#ppt_w"/>
                                          </p:val>
                                        </p:tav>
                                      </p:tavLst>
                                    </p:anim>
                                    <p:anim calcmode="lin" valueType="num">
                                      <p:cBhvr>
                                        <p:cTn id="33" dur="500" fill="hold"/>
                                        <p:tgtEl>
                                          <p:spTgt spid="59"/>
                                        </p:tgtEl>
                                        <p:attrNameLst>
                                          <p:attrName>ppt_h</p:attrName>
                                        </p:attrNameLst>
                                      </p:cBhvr>
                                      <p:tavLst>
                                        <p:tav tm="0">
                                          <p:val>
                                            <p:fltVal val="0"/>
                                          </p:val>
                                        </p:tav>
                                        <p:tav tm="100000">
                                          <p:val>
                                            <p:strVal val="#ppt_h"/>
                                          </p:val>
                                        </p:tav>
                                      </p:tavLst>
                                    </p:anim>
                                    <p:animEffect transition="in" filter="fade">
                                      <p:cBhvr>
                                        <p:cTn id="34" dur="500"/>
                                        <p:tgtEl>
                                          <p:spTgt spid="59"/>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57"/>
                                        </p:tgtEl>
                                        <p:attrNameLst>
                                          <p:attrName>style.visibility</p:attrName>
                                        </p:attrNameLst>
                                      </p:cBhvr>
                                      <p:to>
                                        <p:strVal val="visible"/>
                                      </p:to>
                                    </p:set>
                                    <p:anim calcmode="lin" valueType="num">
                                      <p:cBhvr>
                                        <p:cTn id="37" dur="500" fill="hold"/>
                                        <p:tgtEl>
                                          <p:spTgt spid="57"/>
                                        </p:tgtEl>
                                        <p:attrNameLst>
                                          <p:attrName>ppt_w</p:attrName>
                                        </p:attrNameLst>
                                      </p:cBhvr>
                                      <p:tavLst>
                                        <p:tav tm="0">
                                          <p:val>
                                            <p:fltVal val="0"/>
                                          </p:val>
                                        </p:tav>
                                        <p:tav tm="100000">
                                          <p:val>
                                            <p:strVal val="#ppt_w"/>
                                          </p:val>
                                        </p:tav>
                                      </p:tavLst>
                                    </p:anim>
                                    <p:anim calcmode="lin" valueType="num">
                                      <p:cBhvr>
                                        <p:cTn id="38" dur="500" fill="hold"/>
                                        <p:tgtEl>
                                          <p:spTgt spid="57"/>
                                        </p:tgtEl>
                                        <p:attrNameLst>
                                          <p:attrName>ppt_h</p:attrName>
                                        </p:attrNameLst>
                                      </p:cBhvr>
                                      <p:tavLst>
                                        <p:tav tm="0">
                                          <p:val>
                                            <p:fltVal val="0"/>
                                          </p:val>
                                        </p:tav>
                                        <p:tav tm="100000">
                                          <p:val>
                                            <p:strVal val="#ppt_h"/>
                                          </p:val>
                                        </p:tav>
                                      </p:tavLst>
                                    </p:anim>
                                    <p:animEffect transition="in" filter="fade">
                                      <p:cBhvr>
                                        <p:cTn id="39" dur="500"/>
                                        <p:tgtEl>
                                          <p:spTgt spid="57"/>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60"/>
                                        </p:tgtEl>
                                        <p:attrNameLst>
                                          <p:attrName>style.visibility</p:attrName>
                                        </p:attrNameLst>
                                      </p:cBhvr>
                                      <p:to>
                                        <p:strVal val="visible"/>
                                      </p:to>
                                    </p:set>
                                    <p:anim calcmode="lin" valueType="num">
                                      <p:cBhvr>
                                        <p:cTn id="42" dur="500" fill="hold"/>
                                        <p:tgtEl>
                                          <p:spTgt spid="60"/>
                                        </p:tgtEl>
                                        <p:attrNameLst>
                                          <p:attrName>ppt_w</p:attrName>
                                        </p:attrNameLst>
                                      </p:cBhvr>
                                      <p:tavLst>
                                        <p:tav tm="0">
                                          <p:val>
                                            <p:fltVal val="0"/>
                                          </p:val>
                                        </p:tav>
                                        <p:tav tm="100000">
                                          <p:val>
                                            <p:strVal val="#ppt_w"/>
                                          </p:val>
                                        </p:tav>
                                      </p:tavLst>
                                    </p:anim>
                                    <p:anim calcmode="lin" valueType="num">
                                      <p:cBhvr>
                                        <p:cTn id="43" dur="500" fill="hold"/>
                                        <p:tgtEl>
                                          <p:spTgt spid="60"/>
                                        </p:tgtEl>
                                        <p:attrNameLst>
                                          <p:attrName>ppt_h</p:attrName>
                                        </p:attrNameLst>
                                      </p:cBhvr>
                                      <p:tavLst>
                                        <p:tav tm="0">
                                          <p:val>
                                            <p:fltVal val="0"/>
                                          </p:val>
                                        </p:tav>
                                        <p:tav tm="100000">
                                          <p:val>
                                            <p:strVal val="#ppt_h"/>
                                          </p:val>
                                        </p:tav>
                                      </p:tavLst>
                                    </p:anim>
                                    <p:animEffect transition="in" filter="fade">
                                      <p:cBhvr>
                                        <p:cTn id="44" dur="500"/>
                                        <p:tgtEl>
                                          <p:spTgt spid="60"/>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62"/>
                                        </p:tgtEl>
                                        <p:attrNameLst>
                                          <p:attrName>style.visibility</p:attrName>
                                        </p:attrNameLst>
                                      </p:cBhvr>
                                      <p:to>
                                        <p:strVal val="visible"/>
                                      </p:to>
                                    </p:set>
                                    <p:anim calcmode="lin" valueType="num">
                                      <p:cBhvr>
                                        <p:cTn id="47" dur="500" fill="hold"/>
                                        <p:tgtEl>
                                          <p:spTgt spid="62"/>
                                        </p:tgtEl>
                                        <p:attrNameLst>
                                          <p:attrName>ppt_w</p:attrName>
                                        </p:attrNameLst>
                                      </p:cBhvr>
                                      <p:tavLst>
                                        <p:tav tm="0">
                                          <p:val>
                                            <p:fltVal val="0"/>
                                          </p:val>
                                        </p:tav>
                                        <p:tav tm="100000">
                                          <p:val>
                                            <p:strVal val="#ppt_w"/>
                                          </p:val>
                                        </p:tav>
                                      </p:tavLst>
                                    </p:anim>
                                    <p:anim calcmode="lin" valueType="num">
                                      <p:cBhvr>
                                        <p:cTn id="48" dur="500" fill="hold"/>
                                        <p:tgtEl>
                                          <p:spTgt spid="62"/>
                                        </p:tgtEl>
                                        <p:attrNameLst>
                                          <p:attrName>ppt_h</p:attrName>
                                        </p:attrNameLst>
                                      </p:cBhvr>
                                      <p:tavLst>
                                        <p:tav tm="0">
                                          <p:val>
                                            <p:fltVal val="0"/>
                                          </p:val>
                                        </p:tav>
                                        <p:tav tm="100000">
                                          <p:val>
                                            <p:strVal val="#ppt_h"/>
                                          </p:val>
                                        </p:tav>
                                      </p:tavLst>
                                    </p:anim>
                                    <p:animEffect transition="in" filter="fade">
                                      <p:cBhvr>
                                        <p:cTn id="49" dur="500"/>
                                        <p:tgtEl>
                                          <p:spTgt spid="62"/>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63"/>
                                        </p:tgtEl>
                                        <p:attrNameLst>
                                          <p:attrName>style.visibility</p:attrName>
                                        </p:attrNameLst>
                                      </p:cBhvr>
                                      <p:to>
                                        <p:strVal val="visible"/>
                                      </p:to>
                                    </p:set>
                                    <p:anim calcmode="lin" valueType="num">
                                      <p:cBhvr>
                                        <p:cTn id="52" dur="500" fill="hold"/>
                                        <p:tgtEl>
                                          <p:spTgt spid="63"/>
                                        </p:tgtEl>
                                        <p:attrNameLst>
                                          <p:attrName>ppt_w</p:attrName>
                                        </p:attrNameLst>
                                      </p:cBhvr>
                                      <p:tavLst>
                                        <p:tav tm="0">
                                          <p:val>
                                            <p:fltVal val="0"/>
                                          </p:val>
                                        </p:tav>
                                        <p:tav tm="100000">
                                          <p:val>
                                            <p:strVal val="#ppt_w"/>
                                          </p:val>
                                        </p:tav>
                                      </p:tavLst>
                                    </p:anim>
                                    <p:anim calcmode="lin" valueType="num">
                                      <p:cBhvr>
                                        <p:cTn id="53" dur="500" fill="hold"/>
                                        <p:tgtEl>
                                          <p:spTgt spid="63"/>
                                        </p:tgtEl>
                                        <p:attrNameLst>
                                          <p:attrName>ppt_h</p:attrName>
                                        </p:attrNameLst>
                                      </p:cBhvr>
                                      <p:tavLst>
                                        <p:tav tm="0">
                                          <p:val>
                                            <p:fltVal val="0"/>
                                          </p:val>
                                        </p:tav>
                                        <p:tav tm="100000">
                                          <p:val>
                                            <p:strVal val="#ppt_h"/>
                                          </p:val>
                                        </p:tav>
                                      </p:tavLst>
                                    </p:anim>
                                    <p:animEffect transition="in" filter="fade">
                                      <p:cBhvr>
                                        <p:cTn id="54" dur="500"/>
                                        <p:tgtEl>
                                          <p:spTgt spid="63"/>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53"/>
                                        </p:tgtEl>
                                        <p:attrNameLst>
                                          <p:attrName>style.visibility</p:attrName>
                                        </p:attrNameLst>
                                      </p:cBhvr>
                                      <p:to>
                                        <p:strVal val="visible"/>
                                      </p:to>
                                    </p:set>
                                    <p:anim calcmode="lin" valueType="num">
                                      <p:cBhvr>
                                        <p:cTn id="57" dur="500" fill="hold"/>
                                        <p:tgtEl>
                                          <p:spTgt spid="53"/>
                                        </p:tgtEl>
                                        <p:attrNameLst>
                                          <p:attrName>ppt_w</p:attrName>
                                        </p:attrNameLst>
                                      </p:cBhvr>
                                      <p:tavLst>
                                        <p:tav tm="0">
                                          <p:val>
                                            <p:fltVal val="0"/>
                                          </p:val>
                                        </p:tav>
                                        <p:tav tm="100000">
                                          <p:val>
                                            <p:strVal val="#ppt_w"/>
                                          </p:val>
                                        </p:tav>
                                      </p:tavLst>
                                    </p:anim>
                                    <p:anim calcmode="lin" valueType="num">
                                      <p:cBhvr>
                                        <p:cTn id="58" dur="500" fill="hold"/>
                                        <p:tgtEl>
                                          <p:spTgt spid="53"/>
                                        </p:tgtEl>
                                        <p:attrNameLst>
                                          <p:attrName>ppt_h</p:attrName>
                                        </p:attrNameLst>
                                      </p:cBhvr>
                                      <p:tavLst>
                                        <p:tav tm="0">
                                          <p:val>
                                            <p:fltVal val="0"/>
                                          </p:val>
                                        </p:tav>
                                        <p:tav tm="100000">
                                          <p:val>
                                            <p:strVal val="#ppt_h"/>
                                          </p:val>
                                        </p:tav>
                                      </p:tavLst>
                                    </p:anim>
                                    <p:animEffect transition="in" filter="fade">
                                      <p:cBhvr>
                                        <p:cTn id="59"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4" grpId="0" animBg="1"/>
      <p:bldP spid="55" grpId="0" animBg="1"/>
      <p:bldP spid="56" grpId="0" animBg="1"/>
      <p:bldP spid="57" grpId="0" animBg="1"/>
      <p:bldP spid="58" grpId="0"/>
      <p:bldP spid="59" grpId="0"/>
      <p:bldP spid="60" grpId="0"/>
      <p:bldP spid="61" grpId="0"/>
      <p:bldP spid="62" grpId="0" animBg="1"/>
      <p:bldP spid="6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2" name="AutoShape 7"/>
          <p:cNvSpPr>
            <a:spLocks noChangeArrowheads="1"/>
          </p:cNvSpPr>
          <p:nvPr/>
        </p:nvSpPr>
        <p:spPr bwMode="auto">
          <a:xfrm>
            <a:off x="1764828" y="51435"/>
            <a:ext cx="5759500" cy="578882"/>
          </a:xfrm>
          <a:prstGeom prst="roundRect">
            <a:avLst>
              <a:gd name="adj" fmla="val 16667"/>
            </a:avLst>
          </a:prstGeom>
          <a:noFill/>
          <a:ln w="57150" algn="ctr">
            <a:noFill/>
            <a:miter lim="800000"/>
            <a:headEnd/>
            <a:tailEnd/>
          </a:ln>
          <a:effectLst>
            <a:outerShdw blurRad="76200" dist="38100" dir="6600000" algn="ctr" rotWithShape="0">
              <a:sysClr val="windowText" lastClr="000000"/>
            </a:outerShdw>
          </a:effectLst>
        </p:spPr>
        <p:txBody>
          <a:bodyPr wrap="square">
            <a:spAutoFit/>
          </a:bodyPr>
          <a:lstStyle/>
          <a:p>
            <a:pPr marL="0" lvl="1" algn="ctr" fontAlgn="base">
              <a:spcBef>
                <a:spcPct val="0"/>
              </a:spcBef>
              <a:spcAft>
                <a:spcPct val="0"/>
              </a:spcAft>
            </a:pPr>
            <a:r>
              <a:rPr lang="es-EC" sz="2800" kern="0" spc="300" dirty="0">
                <a:ln w="18415" cmpd="sng">
                  <a:noFill/>
                  <a:prstDash val="solid"/>
                </a:ln>
                <a:solidFill>
                  <a:srgbClr val="FFFF00"/>
                </a:solidFill>
                <a:effectLst>
                  <a:glow rad="63500">
                    <a:prstClr val="black">
                      <a:alpha val="40000"/>
                    </a:prstClr>
                  </a:glow>
                  <a:outerShdw blurRad="63500" dir="3600000" algn="tl" rotWithShape="0">
                    <a:srgbClr val="000000">
                      <a:alpha val="70000"/>
                    </a:srgbClr>
                  </a:outerShdw>
                </a:effectLst>
                <a:latin typeface="Arial Black" pitchFamily="34" charset="0"/>
              </a:rPr>
              <a:t>ESTADO DEL ARTE</a:t>
            </a:r>
          </a:p>
        </p:txBody>
      </p:sp>
      <p:graphicFrame>
        <p:nvGraphicFramePr>
          <p:cNvPr id="8" name="7 Tabla"/>
          <p:cNvGraphicFramePr>
            <a:graphicFrameLocks noGrp="1"/>
          </p:cNvGraphicFramePr>
          <p:nvPr>
            <p:extLst>
              <p:ext uri="{D42A27DB-BD31-4B8C-83A1-F6EECF244321}">
                <p14:modId xmlns:p14="http://schemas.microsoft.com/office/powerpoint/2010/main" val="4229600112"/>
              </p:ext>
            </p:extLst>
          </p:nvPr>
        </p:nvGraphicFramePr>
        <p:xfrm>
          <a:off x="107504" y="692696"/>
          <a:ext cx="8964487" cy="6537008"/>
        </p:xfrm>
        <a:graphic>
          <a:graphicData uri="http://schemas.openxmlformats.org/drawingml/2006/table">
            <a:tbl>
              <a:tblPr firstRow="1" firstCol="1" bandRow="1">
                <a:tableStyleId>{5C22544A-7EE6-4342-B048-85BDC9FD1C3A}</a:tableStyleId>
              </a:tblPr>
              <a:tblGrid>
                <a:gridCol w="666779"/>
                <a:gridCol w="1333560"/>
                <a:gridCol w="1037213"/>
                <a:gridCol w="1407647"/>
                <a:gridCol w="1621659"/>
                <a:gridCol w="2897629"/>
              </a:tblGrid>
              <a:tr h="576493">
                <a:tc>
                  <a:txBody>
                    <a:bodyPr/>
                    <a:lstStyle/>
                    <a:p>
                      <a:pPr algn="ctr">
                        <a:lnSpc>
                          <a:spcPct val="107000"/>
                        </a:lnSpc>
                        <a:spcAft>
                          <a:spcPts val="0"/>
                        </a:spcAft>
                      </a:pPr>
                      <a:r>
                        <a:rPr lang="es-EC" sz="1400" dirty="0">
                          <a:effectLst/>
                        </a:rPr>
                        <a:t>No.</a:t>
                      </a:r>
                      <a:endParaRPr lang="es-ES" sz="2000" dirty="0">
                        <a:solidFill>
                          <a:srgbClr val="000000"/>
                        </a:solidFill>
                        <a:effectLst/>
                        <a:latin typeface="Calibri"/>
                        <a:ea typeface="Calibri"/>
                        <a:cs typeface="Times New Roman"/>
                      </a:endParaRPr>
                    </a:p>
                  </a:txBody>
                  <a:tcPr marL="68580" marR="68580" marT="0" marB="0" anchor="b"/>
                </a:tc>
                <a:tc>
                  <a:txBody>
                    <a:bodyPr/>
                    <a:lstStyle/>
                    <a:p>
                      <a:pPr algn="ctr">
                        <a:lnSpc>
                          <a:spcPct val="107000"/>
                        </a:lnSpc>
                        <a:spcAft>
                          <a:spcPts val="0"/>
                        </a:spcAft>
                      </a:pPr>
                      <a:r>
                        <a:rPr lang="es-EC" sz="1400">
                          <a:effectLst/>
                        </a:rPr>
                        <a:t>PAIS</a:t>
                      </a:r>
                      <a:endParaRPr lang="es-ES" sz="2000">
                        <a:solidFill>
                          <a:srgbClr val="000000"/>
                        </a:solidFill>
                        <a:effectLst/>
                        <a:latin typeface="Calibri"/>
                        <a:ea typeface="Calibri"/>
                        <a:cs typeface="Times New Roman"/>
                      </a:endParaRPr>
                    </a:p>
                  </a:txBody>
                  <a:tcPr marL="68580" marR="68580" marT="0" marB="0"/>
                </a:tc>
                <a:tc>
                  <a:txBody>
                    <a:bodyPr/>
                    <a:lstStyle/>
                    <a:p>
                      <a:pPr algn="ctr">
                        <a:lnSpc>
                          <a:spcPct val="107000"/>
                        </a:lnSpc>
                        <a:spcAft>
                          <a:spcPts val="0"/>
                        </a:spcAft>
                      </a:pPr>
                      <a:r>
                        <a:rPr lang="es-EC" sz="1400" dirty="0">
                          <a:effectLst/>
                        </a:rPr>
                        <a:t>TIENE</a:t>
                      </a:r>
                      <a:endParaRPr lang="es-ES" sz="2000" dirty="0">
                        <a:effectLst/>
                      </a:endParaRPr>
                    </a:p>
                    <a:p>
                      <a:pPr algn="ctr">
                        <a:lnSpc>
                          <a:spcPct val="107000"/>
                        </a:lnSpc>
                        <a:spcAft>
                          <a:spcPts val="0"/>
                        </a:spcAft>
                      </a:pPr>
                      <a:r>
                        <a:rPr lang="es-EC" sz="1400" dirty="0">
                          <a:effectLst/>
                        </a:rPr>
                        <a:t>FF.AA</a:t>
                      </a:r>
                      <a:endParaRPr lang="es-ES" sz="2000" dirty="0">
                        <a:solidFill>
                          <a:srgbClr val="000000"/>
                        </a:solidFill>
                        <a:effectLst/>
                        <a:latin typeface="Calibri"/>
                        <a:ea typeface="Calibri"/>
                        <a:cs typeface="Times New Roman"/>
                      </a:endParaRPr>
                    </a:p>
                  </a:txBody>
                  <a:tcPr marL="68580" marR="68580" marT="0" marB="0"/>
                </a:tc>
                <a:tc>
                  <a:txBody>
                    <a:bodyPr/>
                    <a:lstStyle/>
                    <a:p>
                      <a:pPr algn="ctr">
                        <a:lnSpc>
                          <a:spcPct val="107000"/>
                        </a:lnSpc>
                        <a:spcAft>
                          <a:spcPts val="0"/>
                        </a:spcAft>
                      </a:pPr>
                      <a:r>
                        <a:rPr lang="es-EC" sz="1400">
                          <a:effectLst/>
                        </a:rPr>
                        <a:t>FF.AA. EN SEGURIDAD INTERNA.</a:t>
                      </a:r>
                      <a:endParaRPr lang="es-ES" sz="2000">
                        <a:solidFill>
                          <a:srgbClr val="000000"/>
                        </a:solidFill>
                        <a:effectLst/>
                        <a:latin typeface="Calibri"/>
                        <a:ea typeface="Calibri"/>
                        <a:cs typeface="Times New Roman"/>
                      </a:endParaRPr>
                    </a:p>
                  </a:txBody>
                  <a:tcPr marL="68580" marR="68580" marT="0" marB="0"/>
                </a:tc>
                <a:tc>
                  <a:txBody>
                    <a:bodyPr/>
                    <a:lstStyle/>
                    <a:p>
                      <a:pPr algn="ctr">
                        <a:lnSpc>
                          <a:spcPct val="107000"/>
                        </a:lnSpc>
                        <a:spcAft>
                          <a:spcPts val="0"/>
                        </a:spcAft>
                      </a:pPr>
                      <a:r>
                        <a:rPr lang="es-EC" sz="1400" dirty="0">
                          <a:effectLst/>
                        </a:rPr>
                        <a:t>MARCO LEGAL</a:t>
                      </a:r>
                      <a:endParaRPr lang="es-ES" sz="2000" dirty="0">
                        <a:solidFill>
                          <a:srgbClr val="000000"/>
                        </a:solidFill>
                        <a:effectLst/>
                        <a:latin typeface="Calibri"/>
                        <a:ea typeface="Calibri"/>
                        <a:cs typeface="Times New Roman"/>
                      </a:endParaRPr>
                    </a:p>
                  </a:txBody>
                  <a:tcPr marL="68580" marR="68580" marT="0" marB="0"/>
                </a:tc>
                <a:tc>
                  <a:txBody>
                    <a:bodyPr/>
                    <a:lstStyle/>
                    <a:p>
                      <a:pPr algn="ctr">
                        <a:lnSpc>
                          <a:spcPct val="107000"/>
                        </a:lnSpc>
                        <a:spcAft>
                          <a:spcPts val="0"/>
                        </a:spcAft>
                      </a:pPr>
                      <a:r>
                        <a:rPr lang="es-EC" sz="1400">
                          <a:effectLst/>
                        </a:rPr>
                        <a:t>CUANDO EMPLEAN</a:t>
                      </a:r>
                      <a:endParaRPr lang="es-ES" sz="2000">
                        <a:solidFill>
                          <a:srgbClr val="000000"/>
                        </a:solidFill>
                        <a:effectLst/>
                        <a:latin typeface="Calibri"/>
                        <a:ea typeface="Calibri"/>
                        <a:cs typeface="Times New Roman"/>
                      </a:endParaRPr>
                    </a:p>
                  </a:txBody>
                  <a:tcPr marL="68580" marR="68580" marT="0" marB="0"/>
                </a:tc>
              </a:tr>
              <a:tr h="229984">
                <a:tc>
                  <a:txBody>
                    <a:bodyPr/>
                    <a:lstStyle/>
                    <a:p>
                      <a:pPr algn="ctr">
                        <a:lnSpc>
                          <a:spcPct val="150000"/>
                        </a:lnSpc>
                        <a:spcAft>
                          <a:spcPts val="0"/>
                        </a:spcAft>
                      </a:pPr>
                      <a:r>
                        <a:rPr lang="es-EC" sz="1400">
                          <a:effectLst/>
                        </a:rPr>
                        <a:t>1</a:t>
                      </a:r>
                      <a:endParaRPr lang="es-ES" sz="2000">
                        <a:solidFill>
                          <a:srgbClr val="000000"/>
                        </a:solidFill>
                        <a:effectLst/>
                        <a:latin typeface="Calibri"/>
                        <a:ea typeface="Calibri"/>
                        <a:cs typeface="Times New Roman"/>
                      </a:endParaRPr>
                    </a:p>
                  </a:txBody>
                  <a:tcPr marL="68580" marR="68580" marT="0" marB="0"/>
                </a:tc>
                <a:tc>
                  <a:txBody>
                    <a:bodyPr/>
                    <a:lstStyle/>
                    <a:p>
                      <a:pPr algn="ctr">
                        <a:lnSpc>
                          <a:spcPct val="150000"/>
                        </a:lnSpc>
                        <a:spcAft>
                          <a:spcPts val="0"/>
                        </a:spcAft>
                      </a:pPr>
                      <a:r>
                        <a:rPr lang="es-EC" sz="1600" dirty="0">
                          <a:effectLst/>
                        </a:rPr>
                        <a:t>Antigua Barbuda</a:t>
                      </a:r>
                      <a:endParaRPr lang="es-ES" sz="2400" dirty="0">
                        <a:solidFill>
                          <a:srgbClr val="000000"/>
                        </a:solidFill>
                        <a:effectLst/>
                        <a:latin typeface="Calibri"/>
                        <a:ea typeface="Calibri"/>
                        <a:cs typeface="Times New Roman"/>
                      </a:endParaRPr>
                    </a:p>
                  </a:txBody>
                  <a:tcPr marL="68580" marR="68580" marT="0" marB="0"/>
                </a:tc>
                <a:tc>
                  <a:txBody>
                    <a:bodyPr/>
                    <a:lstStyle/>
                    <a:p>
                      <a:pPr algn="ctr">
                        <a:lnSpc>
                          <a:spcPct val="150000"/>
                        </a:lnSpc>
                        <a:spcAft>
                          <a:spcPts val="0"/>
                        </a:spcAft>
                      </a:pPr>
                      <a:r>
                        <a:rPr lang="es-EC" sz="1600">
                          <a:effectLst/>
                        </a:rPr>
                        <a:t>SI</a:t>
                      </a:r>
                      <a:endParaRPr lang="es-ES" sz="2400">
                        <a:solidFill>
                          <a:srgbClr val="000000"/>
                        </a:solidFill>
                        <a:effectLst/>
                        <a:latin typeface="Calibri"/>
                        <a:ea typeface="Calibri"/>
                        <a:cs typeface="Times New Roman"/>
                      </a:endParaRPr>
                    </a:p>
                  </a:txBody>
                  <a:tcPr marL="68580" marR="68580" marT="0" marB="0"/>
                </a:tc>
                <a:tc>
                  <a:txBody>
                    <a:bodyPr/>
                    <a:lstStyle/>
                    <a:p>
                      <a:pPr algn="ctr">
                        <a:lnSpc>
                          <a:spcPct val="150000"/>
                        </a:lnSpc>
                        <a:spcAft>
                          <a:spcPts val="0"/>
                        </a:spcAft>
                      </a:pPr>
                      <a:r>
                        <a:rPr lang="es-EC" sz="1600">
                          <a:effectLst/>
                        </a:rPr>
                        <a:t>SI</a:t>
                      </a:r>
                      <a:endParaRPr lang="es-ES" sz="2400">
                        <a:solidFill>
                          <a:srgbClr val="000000"/>
                        </a:solidFill>
                        <a:effectLst/>
                        <a:latin typeface="Calibri"/>
                        <a:ea typeface="Calibri"/>
                        <a:cs typeface="Times New Roman"/>
                      </a:endParaRPr>
                    </a:p>
                  </a:txBody>
                  <a:tcPr marL="68580" marR="68580" marT="0" marB="0"/>
                </a:tc>
                <a:tc>
                  <a:txBody>
                    <a:bodyPr/>
                    <a:lstStyle/>
                    <a:p>
                      <a:pPr algn="ctr">
                        <a:lnSpc>
                          <a:spcPct val="150000"/>
                        </a:lnSpc>
                        <a:spcAft>
                          <a:spcPts val="0"/>
                        </a:spcAft>
                      </a:pPr>
                      <a:r>
                        <a:rPr lang="es-EC" sz="1600">
                          <a:effectLst/>
                        </a:rPr>
                        <a:t>Constitución</a:t>
                      </a:r>
                      <a:endParaRPr lang="es-ES" sz="2400">
                        <a:solidFill>
                          <a:srgbClr val="000000"/>
                        </a:solidFill>
                        <a:effectLst/>
                        <a:latin typeface="Calibri"/>
                        <a:ea typeface="Calibri"/>
                        <a:cs typeface="Times New Roman"/>
                      </a:endParaRPr>
                    </a:p>
                  </a:txBody>
                  <a:tcPr marL="68580" marR="68580" marT="0" marB="0"/>
                </a:tc>
                <a:tc>
                  <a:txBody>
                    <a:bodyPr/>
                    <a:lstStyle/>
                    <a:p>
                      <a:pPr algn="ctr">
                        <a:lnSpc>
                          <a:spcPct val="150000"/>
                        </a:lnSpc>
                        <a:spcAft>
                          <a:spcPts val="0"/>
                        </a:spcAft>
                      </a:pPr>
                      <a:r>
                        <a:rPr lang="es-EC" sz="1600">
                          <a:effectLst/>
                        </a:rPr>
                        <a:t>Permanente/ Temporal/Emergencia</a:t>
                      </a:r>
                      <a:endParaRPr lang="es-ES" sz="2400">
                        <a:solidFill>
                          <a:srgbClr val="000000"/>
                        </a:solidFill>
                        <a:effectLst/>
                        <a:latin typeface="Calibri"/>
                        <a:ea typeface="Calibri"/>
                        <a:cs typeface="Times New Roman"/>
                      </a:endParaRPr>
                    </a:p>
                  </a:txBody>
                  <a:tcPr marL="68580" marR="68580" marT="0" marB="0"/>
                </a:tc>
              </a:tr>
              <a:tr h="252982">
                <a:tc>
                  <a:txBody>
                    <a:bodyPr/>
                    <a:lstStyle/>
                    <a:p>
                      <a:pPr algn="ctr">
                        <a:lnSpc>
                          <a:spcPct val="150000"/>
                        </a:lnSpc>
                        <a:spcAft>
                          <a:spcPts val="0"/>
                        </a:spcAft>
                      </a:pPr>
                      <a:r>
                        <a:rPr lang="es-EC" sz="1400">
                          <a:effectLst/>
                        </a:rPr>
                        <a:t>2</a:t>
                      </a:r>
                      <a:endParaRPr lang="es-ES" sz="2000">
                        <a:solidFill>
                          <a:srgbClr val="000000"/>
                        </a:solidFill>
                        <a:effectLst/>
                        <a:latin typeface="Calibri"/>
                        <a:ea typeface="Calibri"/>
                        <a:cs typeface="Times New Roman"/>
                      </a:endParaRPr>
                    </a:p>
                  </a:txBody>
                  <a:tcPr marL="68580" marR="68580" marT="0" marB="0"/>
                </a:tc>
                <a:tc>
                  <a:txBody>
                    <a:bodyPr/>
                    <a:lstStyle/>
                    <a:p>
                      <a:pPr algn="ctr">
                        <a:lnSpc>
                          <a:spcPct val="150000"/>
                        </a:lnSpc>
                        <a:spcAft>
                          <a:spcPts val="0"/>
                        </a:spcAft>
                      </a:pPr>
                      <a:r>
                        <a:rPr lang="es-EC" sz="1600" dirty="0">
                          <a:effectLst/>
                        </a:rPr>
                        <a:t>Bahamas</a:t>
                      </a:r>
                      <a:endParaRPr lang="es-ES" sz="2400" dirty="0">
                        <a:solidFill>
                          <a:srgbClr val="000000"/>
                        </a:solidFill>
                        <a:effectLst/>
                        <a:latin typeface="Calibri"/>
                        <a:ea typeface="Calibri"/>
                        <a:cs typeface="Times New Roman"/>
                      </a:endParaRPr>
                    </a:p>
                  </a:txBody>
                  <a:tcPr marL="68580" marR="68580" marT="0" marB="0"/>
                </a:tc>
                <a:tc>
                  <a:txBody>
                    <a:bodyPr/>
                    <a:lstStyle/>
                    <a:p>
                      <a:pPr algn="ctr">
                        <a:lnSpc>
                          <a:spcPct val="150000"/>
                        </a:lnSpc>
                        <a:spcAft>
                          <a:spcPts val="0"/>
                        </a:spcAft>
                      </a:pPr>
                      <a:r>
                        <a:rPr lang="es-EC" sz="1600" dirty="0">
                          <a:effectLst/>
                        </a:rPr>
                        <a:t>SI</a:t>
                      </a:r>
                      <a:endParaRPr lang="es-ES" sz="2400" dirty="0">
                        <a:solidFill>
                          <a:srgbClr val="000000"/>
                        </a:solidFill>
                        <a:effectLst/>
                        <a:latin typeface="Calibri"/>
                        <a:ea typeface="Calibri"/>
                        <a:cs typeface="Times New Roman"/>
                      </a:endParaRPr>
                    </a:p>
                  </a:txBody>
                  <a:tcPr marL="68580" marR="68580" marT="0" marB="0"/>
                </a:tc>
                <a:tc>
                  <a:txBody>
                    <a:bodyPr/>
                    <a:lstStyle/>
                    <a:p>
                      <a:pPr algn="ctr">
                        <a:lnSpc>
                          <a:spcPct val="150000"/>
                        </a:lnSpc>
                        <a:spcAft>
                          <a:spcPts val="0"/>
                        </a:spcAft>
                      </a:pPr>
                      <a:r>
                        <a:rPr lang="es-EC" sz="1600">
                          <a:effectLst/>
                        </a:rPr>
                        <a:t>SI</a:t>
                      </a:r>
                      <a:endParaRPr lang="es-ES" sz="2400">
                        <a:solidFill>
                          <a:srgbClr val="000000"/>
                        </a:solidFill>
                        <a:effectLst/>
                        <a:latin typeface="Calibri"/>
                        <a:ea typeface="Calibri"/>
                        <a:cs typeface="Times New Roman"/>
                      </a:endParaRPr>
                    </a:p>
                  </a:txBody>
                  <a:tcPr marL="68580" marR="68580" marT="0" marB="0"/>
                </a:tc>
                <a:tc>
                  <a:txBody>
                    <a:bodyPr/>
                    <a:lstStyle/>
                    <a:p>
                      <a:pPr algn="ctr">
                        <a:lnSpc>
                          <a:spcPct val="150000"/>
                        </a:lnSpc>
                        <a:spcAft>
                          <a:spcPts val="0"/>
                        </a:spcAft>
                      </a:pPr>
                      <a:r>
                        <a:rPr lang="es-EC" sz="1600">
                          <a:effectLst/>
                        </a:rPr>
                        <a:t>Constitución</a:t>
                      </a:r>
                      <a:endParaRPr lang="es-ES" sz="2400">
                        <a:solidFill>
                          <a:srgbClr val="000000"/>
                        </a:solidFill>
                        <a:effectLst/>
                        <a:latin typeface="Calibri"/>
                        <a:ea typeface="Calibri"/>
                        <a:cs typeface="Times New Roman"/>
                      </a:endParaRPr>
                    </a:p>
                  </a:txBody>
                  <a:tcPr marL="68580" marR="68580" marT="0" marB="0"/>
                </a:tc>
                <a:tc>
                  <a:txBody>
                    <a:bodyPr/>
                    <a:lstStyle/>
                    <a:p>
                      <a:pPr algn="ctr">
                        <a:lnSpc>
                          <a:spcPct val="150000"/>
                        </a:lnSpc>
                        <a:spcAft>
                          <a:spcPts val="0"/>
                        </a:spcAft>
                      </a:pPr>
                      <a:r>
                        <a:rPr lang="es-EC" sz="1600">
                          <a:effectLst/>
                        </a:rPr>
                        <a:t>Permanente/ Temporal/Emergencia</a:t>
                      </a:r>
                      <a:endParaRPr lang="es-ES" sz="2400">
                        <a:solidFill>
                          <a:srgbClr val="000000"/>
                        </a:solidFill>
                        <a:effectLst/>
                        <a:latin typeface="Calibri"/>
                        <a:ea typeface="Calibri"/>
                        <a:cs typeface="Times New Roman"/>
                      </a:endParaRPr>
                    </a:p>
                  </a:txBody>
                  <a:tcPr marL="68580" marR="68580" marT="0" marB="0"/>
                </a:tc>
              </a:tr>
              <a:tr h="229984">
                <a:tc>
                  <a:txBody>
                    <a:bodyPr/>
                    <a:lstStyle/>
                    <a:p>
                      <a:pPr algn="ctr">
                        <a:lnSpc>
                          <a:spcPct val="150000"/>
                        </a:lnSpc>
                        <a:spcAft>
                          <a:spcPts val="0"/>
                        </a:spcAft>
                      </a:pPr>
                      <a:r>
                        <a:rPr lang="es-EC" sz="1400">
                          <a:effectLst/>
                        </a:rPr>
                        <a:t>3</a:t>
                      </a:r>
                      <a:endParaRPr lang="es-ES" sz="2000">
                        <a:solidFill>
                          <a:srgbClr val="000000"/>
                        </a:solidFill>
                        <a:effectLst/>
                        <a:latin typeface="Calibri"/>
                        <a:ea typeface="Calibri"/>
                        <a:cs typeface="Times New Roman"/>
                      </a:endParaRPr>
                    </a:p>
                  </a:txBody>
                  <a:tcPr marL="68580" marR="68580" marT="0" marB="0"/>
                </a:tc>
                <a:tc>
                  <a:txBody>
                    <a:bodyPr/>
                    <a:lstStyle/>
                    <a:p>
                      <a:pPr algn="ctr">
                        <a:lnSpc>
                          <a:spcPct val="150000"/>
                        </a:lnSpc>
                        <a:spcAft>
                          <a:spcPts val="0"/>
                        </a:spcAft>
                      </a:pPr>
                      <a:r>
                        <a:rPr lang="es-EC" sz="1600">
                          <a:effectLst/>
                        </a:rPr>
                        <a:t>Barbados</a:t>
                      </a:r>
                      <a:endParaRPr lang="es-ES" sz="2400">
                        <a:solidFill>
                          <a:srgbClr val="000000"/>
                        </a:solidFill>
                        <a:effectLst/>
                        <a:latin typeface="Calibri"/>
                        <a:ea typeface="Calibri"/>
                        <a:cs typeface="Times New Roman"/>
                      </a:endParaRPr>
                    </a:p>
                  </a:txBody>
                  <a:tcPr marL="68580" marR="68580" marT="0" marB="0"/>
                </a:tc>
                <a:tc>
                  <a:txBody>
                    <a:bodyPr/>
                    <a:lstStyle/>
                    <a:p>
                      <a:pPr algn="ctr">
                        <a:lnSpc>
                          <a:spcPct val="150000"/>
                        </a:lnSpc>
                        <a:spcAft>
                          <a:spcPts val="0"/>
                        </a:spcAft>
                      </a:pPr>
                      <a:r>
                        <a:rPr lang="es-EC" sz="1600" dirty="0">
                          <a:effectLst/>
                        </a:rPr>
                        <a:t>SI</a:t>
                      </a:r>
                      <a:endParaRPr lang="es-ES" sz="2400" dirty="0">
                        <a:solidFill>
                          <a:srgbClr val="000000"/>
                        </a:solidFill>
                        <a:effectLst/>
                        <a:latin typeface="Calibri"/>
                        <a:ea typeface="Calibri"/>
                        <a:cs typeface="Times New Roman"/>
                      </a:endParaRPr>
                    </a:p>
                  </a:txBody>
                  <a:tcPr marL="68580" marR="68580" marT="0" marB="0"/>
                </a:tc>
                <a:tc>
                  <a:txBody>
                    <a:bodyPr/>
                    <a:lstStyle/>
                    <a:p>
                      <a:pPr algn="ctr">
                        <a:lnSpc>
                          <a:spcPct val="150000"/>
                        </a:lnSpc>
                        <a:spcAft>
                          <a:spcPts val="0"/>
                        </a:spcAft>
                      </a:pPr>
                      <a:r>
                        <a:rPr lang="es-EC" sz="1600">
                          <a:effectLst/>
                        </a:rPr>
                        <a:t>SI</a:t>
                      </a:r>
                      <a:endParaRPr lang="es-ES" sz="2400">
                        <a:solidFill>
                          <a:srgbClr val="000000"/>
                        </a:solidFill>
                        <a:effectLst/>
                        <a:latin typeface="Calibri"/>
                        <a:ea typeface="Calibri"/>
                        <a:cs typeface="Times New Roman"/>
                      </a:endParaRPr>
                    </a:p>
                  </a:txBody>
                  <a:tcPr marL="68580" marR="68580" marT="0" marB="0"/>
                </a:tc>
                <a:tc>
                  <a:txBody>
                    <a:bodyPr/>
                    <a:lstStyle/>
                    <a:p>
                      <a:pPr algn="ctr">
                        <a:lnSpc>
                          <a:spcPct val="150000"/>
                        </a:lnSpc>
                        <a:spcAft>
                          <a:spcPts val="0"/>
                        </a:spcAft>
                      </a:pPr>
                      <a:r>
                        <a:rPr lang="es-EC" sz="1600">
                          <a:effectLst/>
                        </a:rPr>
                        <a:t>Constitución</a:t>
                      </a:r>
                      <a:endParaRPr lang="es-ES" sz="2400">
                        <a:solidFill>
                          <a:srgbClr val="000000"/>
                        </a:solidFill>
                        <a:effectLst/>
                        <a:latin typeface="Calibri"/>
                        <a:ea typeface="Calibri"/>
                        <a:cs typeface="Times New Roman"/>
                      </a:endParaRPr>
                    </a:p>
                  </a:txBody>
                  <a:tcPr marL="68580" marR="68580" marT="0" marB="0"/>
                </a:tc>
                <a:tc>
                  <a:txBody>
                    <a:bodyPr/>
                    <a:lstStyle/>
                    <a:p>
                      <a:pPr algn="ctr">
                        <a:lnSpc>
                          <a:spcPct val="150000"/>
                        </a:lnSpc>
                        <a:spcAft>
                          <a:spcPts val="0"/>
                        </a:spcAft>
                      </a:pPr>
                      <a:r>
                        <a:rPr lang="es-EC" sz="1600">
                          <a:effectLst/>
                        </a:rPr>
                        <a:t>Temporal/Emergencia</a:t>
                      </a:r>
                      <a:endParaRPr lang="es-ES" sz="2400">
                        <a:solidFill>
                          <a:srgbClr val="000000"/>
                        </a:solidFill>
                        <a:effectLst/>
                        <a:latin typeface="Calibri"/>
                        <a:ea typeface="Calibri"/>
                        <a:cs typeface="Times New Roman"/>
                      </a:endParaRPr>
                    </a:p>
                  </a:txBody>
                  <a:tcPr marL="68580" marR="68580" marT="0" marB="0"/>
                </a:tc>
              </a:tr>
              <a:tr h="229984">
                <a:tc>
                  <a:txBody>
                    <a:bodyPr/>
                    <a:lstStyle/>
                    <a:p>
                      <a:pPr algn="ctr">
                        <a:lnSpc>
                          <a:spcPct val="150000"/>
                        </a:lnSpc>
                        <a:spcAft>
                          <a:spcPts val="0"/>
                        </a:spcAft>
                      </a:pPr>
                      <a:r>
                        <a:rPr lang="es-EC" sz="1400">
                          <a:effectLst/>
                        </a:rPr>
                        <a:t>4</a:t>
                      </a:r>
                      <a:endParaRPr lang="es-ES" sz="2000">
                        <a:solidFill>
                          <a:srgbClr val="000000"/>
                        </a:solidFill>
                        <a:effectLst/>
                        <a:latin typeface="Calibri"/>
                        <a:ea typeface="Calibri"/>
                        <a:cs typeface="Times New Roman"/>
                      </a:endParaRPr>
                    </a:p>
                  </a:txBody>
                  <a:tcPr marL="68580" marR="68580" marT="0" marB="0"/>
                </a:tc>
                <a:tc>
                  <a:txBody>
                    <a:bodyPr/>
                    <a:lstStyle/>
                    <a:p>
                      <a:pPr algn="ctr">
                        <a:lnSpc>
                          <a:spcPct val="150000"/>
                        </a:lnSpc>
                        <a:spcAft>
                          <a:spcPts val="0"/>
                        </a:spcAft>
                      </a:pPr>
                      <a:r>
                        <a:rPr lang="es-EC" sz="1600">
                          <a:effectLst/>
                        </a:rPr>
                        <a:t>Belize</a:t>
                      </a:r>
                      <a:endParaRPr lang="es-ES" sz="2400">
                        <a:solidFill>
                          <a:srgbClr val="000000"/>
                        </a:solidFill>
                        <a:effectLst/>
                        <a:latin typeface="Calibri"/>
                        <a:ea typeface="Calibri"/>
                        <a:cs typeface="Times New Roman"/>
                      </a:endParaRPr>
                    </a:p>
                  </a:txBody>
                  <a:tcPr marL="68580" marR="68580" marT="0" marB="0"/>
                </a:tc>
                <a:tc>
                  <a:txBody>
                    <a:bodyPr/>
                    <a:lstStyle/>
                    <a:p>
                      <a:pPr algn="ctr">
                        <a:lnSpc>
                          <a:spcPct val="150000"/>
                        </a:lnSpc>
                        <a:spcAft>
                          <a:spcPts val="0"/>
                        </a:spcAft>
                      </a:pPr>
                      <a:r>
                        <a:rPr lang="es-EC" sz="1600" dirty="0">
                          <a:effectLst/>
                        </a:rPr>
                        <a:t>SI</a:t>
                      </a:r>
                      <a:endParaRPr lang="es-ES" sz="2400" dirty="0">
                        <a:solidFill>
                          <a:srgbClr val="000000"/>
                        </a:solidFill>
                        <a:effectLst/>
                        <a:latin typeface="Calibri"/>
                        <a:ea typeface="Calibri"/>
                        <a:cs typeface="Times New Roman"/>
                      </a:endParaRPr>
                    </a:p>
                  </a:txBody>
                  <a:tcPr marL="68580" marR="68580" marT="0" marB="0"/>
                </a:tc>
                <a:tc>
                  <a:txBody>
                    <a:bodyPr/>
                    <a:lstStyle/>
                    <a:p>
                      <a:pPr algn="ctr">
                        <a:lnSpc>
                          <a:spcPct val="150000"/>
                        </a:lnSpc>
                        <a:spcAft>
                          <a:spcPts val="0"/>
                        </a:spcAft>
                      </a:pPr>
                      <a:r>
                        <a:rPr lang="es-EC" sz="1600">
                          <a:effectLst/>
                        </a:rPr>
                        <a:t>SI</a:t>
                      </a:r>
                      <a:endParaRPr lang="es-ES" sz="2400">
                        <a:solidFill>
                          <a:srgbClr val="000000"/>
                        </a:solidFill>
                        <a:effectLst/>
                        <a:latin typeface="Calibri"/>
                        <a:ea typeface="Calibri"/>
                        <a:cs typeface="Times New Roman"/>
                      </a:endParaRPr>
                    </a:p>
                  </a:txBody>
                  <a:tcPr marL="68580" marR="68580" marT="0" marB="0"/>
                </a:tc>
                <a:tc>
                  <a:txBody>
                    <a:bodyPr/>
                    <a:lstStyle/>
                    <a:p>
                      <a:pPr algn="ctr">
                        <a:lnSpc>
                          <a:spcPct val="150000"/>
                        </a:lnSpc>
                        <a:spcAft>
                          <a:spcPts val="0"/>
                        </a:spcAft>
                      </a:pPr>
                      <a:r>
                        <a:rPr lang="es-EC" sz="1600">
                          <a:effectLst/>
                        </a:rPr>
                        <a:t>Constitución</a:t>
                      </a:r>
                      <a:endParaRPr lang="es-ES" sz="2400">
                        <a:solidFill>
                          <a:srgbClr val="000000"/>
                        </a:solidFill>
                        <a:effectLst/>
                        <a:latin typeface="Calibri"/>
                        <a:ea typeface="Calibri"/>
                        <a:cs typeface="Times New Roman"/>
                      </a:endParaRPr>
                    </a:p>
                  </a:txBody>
                  <a:tcPr marL="68580" marR="68580" marT="0" marB="0"/>
                </a:tc>
                <a:tc>
                  <a:txBody>
                    <a:bodyPr/>
                    <a:lstStyle/>
                    <a:p>
                      <a:pPr algn="ctr">
                        <a:lnSpc>
                          <a:spcPct val="150000"/>
                        </a:lnSpc>
                        <a:spcAft>
                          <a:spcPts val="0"/>
                        </a:spcAft>
                      </a:pPr>
                      <a:r>
                        <a:rPr lang="es-EC" sz="1600">
                          <a:effectLst/>
                        </a:rPr>
                        <a:t>Temporal/Emergencia</a:t>
                      </a:r>
                      <a:endParaRPr lang="es-ES" sz="2400">
                        <a:solidFill>
                          <a:srgbClr val="000000"/>
                        </a:solidFill>
                        <a:effectLst/>
                        <a:latin typeface="Calibri"/>
                        <a:ea typeface="Calibri"/>
                        <a:cs typeface="Times New Roman"/>
                      </a:endParaRPr>
                    </a:p>
                  </a:txBody>
                  <a:tcPr marL="68580" marR="68580" marT="0" marB="0"/>
                </a:tc>
              </a:tr>
              <a:tr h="229984">
                <a:tc>
                  <a:txBody>
                    <a:bodyPr/>
                    <a:lstStyle/>
                    <a:p>
                      <a:pPr algn="ctr">
                        <a:lnSpc>
                          <a:spcPct val="150000"/>
                        </a:lnSpc>
                        <a:spcAft>
                          <a:spcPts val="0"/>
                        </a:spcAft>
                      </a:pPr>
                      <a:r>
                        <a:rPr lang="es-EC" sz="1400">
                          <a:effectLst/>
                        </a:rPr>
                        <a:t>5</a:t>
                      </a:r>
                      <a:endParaRPr lang="es-ES" sz="2000">
                        <a:solidFill>
                          <a:srgbClr val="000000"/>
                        </a:solidFill>
                        <a:effectLst/>
                        <a:latin typeface="Calibri"/>
                        <a:ea typeface="Calibri"/>
                        <a:cs typeface="Times New Roman"/>
                      </a:endParaRPr>
                    </a:p>
                  </a:txBody>
                  <a:tcPr marL="68580" marR="68580" marT="0" marB="0"/>
                </a:tc>
                <a:tc>
                  <a:txBody>
                    <a:bodyPr/>
                    <a:lstStyle/>
                    <a:p>
                      <a:pPr algn="ctr">
                        <a:lnSpc>
                          <a:spcPct val="150000"/>
                        </a:lnSpc>
                        <a:spcAft>
                          <a:spcPts val="0"/>
                        </a:spcAft>
                      </a:pPr>
                      <a:r>
                        <a:rPr lang="es-EC" sz="1600">
                          <a:effectLst/>
                        </a:rPr>
                        <a:t>Bolivia</a:t>
                      </a:r>
                      <a:endParaRPr lang="es-ES" sz="2400">
                        <a:solidFill>
                          <a:srgbClr val="000000"/>
                        </a:solidFill>
                        <a:effectLst/>
                        <a:latin typeface="Calibri"/>
                        <a:ea typeface="Calibri"/>
                        <a:cs typeface="Times New Roman"/>
                      </a:endParaRPr>
                    </a:p>
                  </a:txBody>
                  <a:tcPr marL="68580" marR="68580" marT="0" marB="0"/>
                </a:tc>
                <a:tc>
                  <a:txBody>
                    <a:bodyPr/>
                    <a:lstStyle/>
                    <a:p>
                      <a:pPr algn="ctr">
                        <a:lnSpc>
                          <a:spcPct val="150000"/>
                        </a:lnSpc>
                        <a:spcAft>
                          <a:spcPts val="0"/>
                        </a:spcAft>
                      </a:pPr>
                      <a:r>
                        <a:rPr lang="es-EC" sz="1600" dirty="0">
                          <a:effectLst/>
                        </a:rPr>
                        <a:t>SI</a:t>
                      </a:r>
                      <a:endParaRPr lang="es-ES" sz="2400" dirty="0">
                        <a:solidFill>
                          <a:srgbClr val="000000"/>
                        </a:solidFill>
                        <a:effectLst/>
                        <a:latin typeface="Calibri"/>
                        <a:ea typeface="Calibri"/>
                        <a:cs typeface="Times New Roman"/>
                      </a:endParaRPr>
                    </a:p>
                  </a:txBody>
                  <a:tcPr marL="68580" marR="68580" marT="0" marB="0"/>
                </a:tc>
                <a:tc>
                  <a:txBody>
                    <a:bodyPr/>
                    <a:lstStyle/>
                    <a:p>
                      <a:pPr algn="ctr">
                        <a:lnSpc>
                          <a:spcPct val="150000"/>
                        </a:lnSpc>
                        <a:spcAft>
                          <a:spcPts val="0"/>
                        </a:spcAft>
                      </a:pPr>
                      <a:r>
                        <a:rPr lang="es-EC" sz="1600" dirty="0">
                          <a:effectLst/>
                        </a:rPr>
                        <a:t>SI</a:t>
                      </a:r>
                      <a:endParaRPr lang="es-ES" sz="2400" dirty="0">
                        <a:solidFill>
                          <a:srgbClr val="000000"/>
                        </a:solidFill>
                        <a:effectLst/>
                        <a:latin typeface="Calibri"/>
                        <a:ea typeface="Calibri"/>
                        <a:cs typeface="Times New Roman"/>
                      </a:endParaRPr>
                    </a:p>
                  </a:txBody>
                  <a:tcPr marL="68580" marR="68580" marT="0" marB="0"/>
                </a:tc>
                <a:tc>
                  <a:txBody>
                    <a:bodyPr/>
                    <a:lstStyle/>
                    <a:p>
                      <a:pPr algn="ctr">
                        <a:lnSpc>
                          <a:spcPct val="150000"/>
                        </a:lnSpc>
                        <a:spcAft>
                          <a:spcPts val="0"/>
                        </a:spcAft>
                      </a:pPr>
                      <a:r>
                        <a:rPr lang="es-EC" sz="1600">
                          <a:effectLst/>
                        </a:rPr>
                        <a:t>Constitución</a:t>
                      </a:r>
                      <a:endParaRPr lang="es-ES" sz="2400">
                        <a:solidFill>
                          <a:srgbClr val="000000"/>
                        </a:solidFill>
                        <a:effectLst/>
                        <a:latin typeface="Calibri"/>
                        <a:ea typeface="Calibri"/>
                        <a:cs typeface="Times New Roman"/>
                      </a:endParaRPr>
                    </a:p>
                  </a:txBody>
                  <a:tcPr marL="68580" marR="68580" marT="0" marB="0"/>
                </a:tc>
                <a:tc>
                  <a:txBody>
                    <a:bodyPr/>
                    <a:lstStyle/>
                    <a:p>
                      <a:pPr algn="ctr">
                        <a:lnSpc>
                          <a:spcPct val="150000"/>
                        </a:lnSpc>
                        <a:spcAft>
                          <a:spcPts val="0"/>
                        </a:spcAft>
                      </a:pPr>
                      <a:r>
                        <a:rPr lang="es-EC" sz="1600">
                          <a:effectLst/>
                        </a:rPr>
                        <a:t>Emergencia/Excepción</a:t>
                      </a:r>
                      <a:endParaRPr lang="es-ES" sz="2400">
                        <a:solidFill>
                          <a:srgbClr val="000000"/>
                        </a:solidFill>
                        <a:effectLst/>
                        <a:latin typeface="Calibri"/>
                        <a:ea typeface="Calibri"/>
                        <a:cs typeface="Times New Roman"/>
                      </a:endParaRPr>
                    </a:p>
                  </a:txBody>
                  <a:tcPr marL="68580" marR="68580" marT="0" marB="0"/>
                </a:tc>
              </a:tr>
              <a:tr h="229984">
                <a:tc>
                  <a:txBody>
                    <a:bodyPr/>
                    <a:lstStyle/>
                    <a:p>
                      <a:pPr algn="ctr">
                        <a:lnSpc>
                          <a:spcPct val="150000"/>
                        </a:lnSpc>
                        <a:spcAft>
                          <a:spcPts val="0"/>
                        </a:spcAft>
                      </a:pPr>
                      <a:r>
                        <a:rPr lang="es-EC" sz="1400">
                          <a:effectLst/>
                        </a:rPr>
                        <a:t>6</a:t>
                      </a:r>
                      <a:endParaRPr lang="es-ES" sz="2000">
                        <a:solidFill>
                          <a:srgbClr val="000000"/>
                        </a:solidFill>
                        <a:effectLst/>
                        <a:latin typeface="Calibri"/>
                        <a:ea typeface="Calibri"/>
                        <a:cs typeface="Times New Roman"/>
                      </a:endParaRPr>
                    </a:p>
                  </a:txBody>
                  <a:tcPr marL="68580" marR="68580" marT="0" marB="0"/>
                </a:tc>
                <a:tc>
                  <a:txBody>
                    <a:bodyPr/>
                    <a:lstStyle/>
                    <a:p>
                      <a:pPr algn="ctr">
                        <a:lnSpc>
                          <a:spcPct val="150000"/>
                        </a:lnSpc>
                        <a:spcAft>
                          <a:spcPts val="0"/>
                        </a:spcAft>
                      </a:pPr>
                      <a:r>
                        <a:rPr lang="es-EC" sz="1600">
                          <a:effectLst/>
                        </a:rPr>
                        <a:t>Brasil</a:t>
                      </a:r>
                      <a:endParaRPr lang="es-ES" sz="2400">
                        <a:solidFill>
                          <a:srgbClr val="000000"/>
                        </a:solidFill>
                        <a:effectLst/>
                        <a:latin typeface="Calibri"/>
                        <a:ea typeface="Calibri"/>
                        <a:cs typeface="Times New Roman"/>
                      </a:endParaRPr>
                    </a:p>
                  </a:txBody>
                  <a:tcPr marL="68580" marR="68580" marT="0" marB="0"/>
                </a:tc>
                <a:tc>
                  <a:txBody>
                    <a:bodyPr/>
                    <a:lstStyle/>
                    <a:p>
                      <a:pPr algn="ctr">
                        <a:lnSpc>
                          <a:spcPct val="150000"/>
                        </a:lnSpc>
                        <a:spcAft>
                          <a:spcPts val="0"/>
                        </a:spcAft>
                      </a:pPr>
                      <a:r>
                        <a:rPr lang="es-EC" sz="1600">
                          <a:effectLst/>
                        </a:rPr>
                        <a:t>SI</a:t>
                      </a:r>
                      <a:endParaRPr lang="es-ES" sz="2400">
                        <a:solidFill>
                          <a:srgbClr val="000000"/>
                        </a:solidFill>
                        <a:effectLst/>
                        <a:latin typeface="Calibri"/>
                        <a:ea typeface="Calibri"/>
                        <a:cs typeface="Times New Roman"/>
                      </a:endParaRPr>
                    </a:p>
                  </a:txBody>
                  <a:tcPr marL="68580" marR="68580" marT="0" marB="0"/>
                </a:tc>
                <a:tc>
                  <a:txBody>
                    <a:bodyPr/>
                    <a:lstStyle/>
                    <a:p>
                      <a:pPr algn="ctr">
                        <a:lnSpc>
                          <a:spcPct val="150000"/>
                        </a:lnSpc>
                        <a:spcAft>
                          <a:spcPts val="0"/>
                        </a:spcAft>
                      </a:pPr>
                      <a:r>
                        <a:rPr lang="es-EC" sz="1600" dirty="0">
                          <a:effectLst/>
                        </a:rPr>
                        <a:t>SI</a:t>
                      </a:r>
                      <a:endParaRPr lang="es-ES" sz="2400" dirty="0">
                        <a:solidFill>
                          <a:srgbClr val="000000"/>
                        </a:solidFill>
                        <a:effectLst/>
                        <a:latin typeface="Calibri"/>
                        <a:ea typeface="Calibri"/>
                        <a:cs typeface="Times New Roman"/>
                      </a:endParaRPr>
                    </a:p>
                  </a:txBody>
                  <a:tcPr marL="68580" marR="68580" marT="0" marB="0"/>
                </a:tc>
                <a:tc>
                  <a:txBody>
                    <a:bodyPr/>
                    <a:lstStyle/>
                    <a:p>
                      <a:pPr algn="ctr">
                        <a:lnSpc>
                          <a:spcPct val="150000"/>
                        </a:lnSpc>
                        <a:spcAft>
                          <a:spcPts val="0"/>
                        </a:spcAft>
                      </a:pPr>
                      <a:r>
                        <a:rPr lang="es-EC" sz="1600" dirty="0">
                          <a:effectLst/>
                        </a:rPr>
                        <a:t>Constitución</a:t>
                      </a:r>
                      <a:endParaRPr lang="es-ES" sz="2400" dirty="0">
                        <a:solidFill>
                          <a:srgbClr val="000000"/>
                        </a:solidFill>
                        <a:effectLst/>
                        <a:latin typeface="Calibri"/>
                        <a:ea typeface="Calibri"/>
                        <a:cs typeface="Times New Roman"/>
                      </a:endParaRPr>
                    </a:p>
                  </a:txBody>
                  <a:tcPr marL="68580" marR="68580" marT="0" marB="0"/>
                </a:tc>
                <a:tc>
                  <a:txBody>
                    <a:bodyPr/>
                    <a:lstStyle/>
                    <a:p>
                      <a:pPr algn="ctr">
                        <a:lnSpc>
                          <a:spcPct val="150000"/>
                        </a:lnSpc>
                        <a:spcAft>
                          <a:spcPts val="0"/>
                        </a:spcAft>
                      </a:pPr>
                      <a:r>
                        <a:rPr lang="es-EC" sz="1600">
                          <a:effectLst/>
                        </a:rPr>
                        <a:t>Emergencia</a:t>
                      </a:r>
                      <a:endParaRPr lang="es-ES" sz="2400">
                        <a:solidFill>
                          <a:srgbClr val="000000"/>
                        </a:solidFill>
                        <a:effectLst/>
                        <a:latin typeface="Calibri"/>
                        <a:ea typeface="Calibri"/>
                        <a:cs typeface="Times New Roman"/>
                      </a:endParaRPr>
                    </a:p>
                  </a:txBody>
                  <a:tcPr marL="68580" marR="68580" marT="0" marB="0"/>
                </a:tc>
              </a:tr>
              <a:tr h="229984">
                <a:tc>
                  <a:txBody>
                    <a:bodyPr/>
                    <a:lstStyle/>
                    <a:p>
                      <a:pPr algn="ctr">
                        <a:lnSpc>
                          <a:spcPct val="150000"/>
                        </a:lnSpc>
                        <a:spcAft>
                          <a:spcPts val="0"/>
                        </a:spcAft>
                      </a:pPr>
                      <a:r>
                        <a:rPr lang="es-EC" sz="1400">
                          <a:effectLst/>
                        </a:rPr>
                        <a:t>7</a:t>
                      </a:r>
                      <a:endParaRPr lang="es-ES" sz="2000">
                        <a:solidFill>
                          <a:srgbClr val="000000"/>
                        </a:solidFill>
                        <a:effectLst/>
                        <a:latin typeface="Calibri"/>
                        <a:ea typeface="Calibri"/>
                        <a:cs typeface="Times New Roman"/>
                      </a:endParaRPr>
                    </a:p>
                  </a:txBody>
                  <a:tcPr marL="68580" marR="68580" marT="0" marB="0"/>
                </a:tc>
                <a:tc>
                  <a:txBody>
                    <a:bodyPr/>
                    <a:lstStyle/>
                    <a:p>
                      <a:pPr algn="ctr">
                        <a:lnSpc>
                          <a:spcPct val="150000"/>
                        </a:lnSpc>
                        <a:spcAft>
                          <a:spcPts val="0"/>
                        </a:spcAft>
                      </a:pPr>
                      <a:r>
                        <a:rPr lang="es-EC" sz="1600">
                          <a:effectLst/>
                        </a:rPr>
                        <a:t>Canadá</a:t>
                      </a:r>
                      <a:endParaRPr lang="es-ES" sz="2400">
                        <a:solidFill>
                          <a:srgbClr val="000000"/>
                        </a:solidFill>
                        <a:effectLst/>
                        <a:latin typeface="Calibri"/>
                        <a:ea typeface="Calibri"/>
                        <a:cs typeface="Times New Roman"/>
                      </a:endParaRPr>
                    </a:p>
                  </a:txBody>
                  <a:tcPr marL="68580" marR="68580" marT="0" marB="0"/>
                </a:tc>
                <a:tc>
                  <a:txBody>
                    <a:bodyPr/>
                    <a:lstStyle/>
                    <a:p>
                      <a:pPr algn="ctr">
                        <a:lnSpc>
                          <a:spcPct val="150000"/>
                        </a:lnSpc>
                        <a:spcAft>
                          <a:spcPts val="0"/>
                        </a:spcAft>
                      </a:pPr>
                      <a:r>
                        <a:rPr lang="es-EC" sz="1600">
                          <a:effectLst/>
                        </a:rPr>
                        <a:t>SI</a:t>
                      </a:r>
                      <a:endParaRPr lang="es-ES" sz="2400">
                        <a:solidFill>
                          <a:srgbClr val="000000"/>
                        </a:solidFill>
                        <a:effectLst/>
                        <a:latin typeface="Calibri"/>
                        <a:ea typeface="Calibri"/>
                        <a:cs typeface="Times New Roman"/>
                      </a:endParaRPr>
                    </a:p>
                  </a:txBody>
                  <a:tcPr marL="68580" marR="68580" marT="0" marB="0"/>
                </a:tc>
                <a:tc>
                  <a:txBody>
                    <a:bodyPr/>
                    <a:lstStyle/>
                    <a:p>
                      <a:pPr algn="ctr">
                        <a:lnSpc>
                          <a:spcPct val="150000"/>
                        </a:lnSpc>
                        <a:spcAft>
                          <a:spcPts val="0"/>
                        </a:spcAft>
                      </a:pPr>
                      <a:r>
                        <a:rPr lang="es-EC" sz="1600">
                          <a:effectLst/>
                        </a:rPr>
                        <a:t>SI</a:t>
                      </a:r>
                      <a:endParaRPr lang="es-ES" sz="2400">
                        <a:solidFill>
                          <a:srgbClr val="000000"/>
                        </a:solidFill>
                        <a:effectLst/>
                        <a:latin typeface="Calibri"/>
                        <a:ea typeface="Calibri"/>
                        <a:cs typeface="Times New Roman"/>
                      </a:endParaRPr>
                    </a:p>
                  </a:txBody>
                  <a:tcPr marL="68580" marR="68580" marT="0" marB="0"/>
                </a:tc>
                <a:tc>
                  <a:txBody>
                    <a:bodyPr/>
                    <a:lstStyle/>
                    <a:p>
                      <a:pPr algn="ctr">
                        <a:lnSpc>
                          <a:spcPct val="150000"/>
                        </a:lnSpc>
                        <a:spcAft>
                          <a:spcPts val="0"/>
                        </a:spcAft>
                      </a:pPr>
                      <a:r>
                        <a:rPr lang="es-EC" sz="1600" dirty="0">
                          <a:effectLst/>
                        </a:rPr>
                        <a:t>Constitución</a:t>
                      </a:r>
                      <a:endParaRPr lang="es-ES" sz="2400" dirty="0">
                        <a:solidFill>
                          <a:srgbClr val="000000"/>
                        </a:solidFill>
                        <a:effectLst/>
                        <a:latin typeface="Calibri"/>
                        <a:ea typeface="Calibri"/>
                        <a:cs typeface="Times New Roman"/>
                      </a:endParaRPr>
                    </a:p>
                  </a:txBody>
                  <a:tcPr marL="68580" marR="68580" marT="0" marB="0"/>
                </a:tc>
                <a:tc>
                  <a:txBody>
                    <a:bodyPr/>
                    <a:lstStyle/>
                    <a:p>
                      <a:pPr algn="ctr">
                        <a:lnSpc>
                          <a:spcPct val="150000"/>
                        </a:lnSpc>
                        <a:spcAft>
                          <a:spcPts val="0"/>
                        </a:spcAft>
                      </a:pPr>
                      <a:r>
                        <a:rPr lang="es-EC" sz="1600">
                          <a:effectLst/>
                        </a:rPr>
                        <a:t>Temporal/Emergencia</a:t>
                      </a:r>
                      <a:endParaRPr lang="es-ES" sz="2400">
                        <a:solidFill>
                          <a:srgbClr val="000000"/>
                        </a:solidFill>
                        <a:effectLst/>
                        <a:latin typeface="Calibri"/>
                        <a:ea typeface="Calibri"/>
                        <a:cs typeface="Times New Roman"/>
                      </a:endParaRPr>
                    </a:p>
                  </a:txBody>
                  <a:tcPr marL="68580" marR="68580" marT="0" marB="0"/>
                </a:tc>
              </a:tr>
              <a:tr h="471084">
                <a:tc>
                  <a:txBody>
                    <a:bodyPr/>
                    <a:lstStyle/>
                    <a:p>
                      <a:pPr algn="ctr">
                        <a:lnSpc>
                          <a:spcPct val="150000"/>
                        </a:lnSpc>
                        <a:spcAft>
                          <a:spcPts val="0"/>
                        </a:spcAft>
                      </a:pPr>
                      <a:r>
                        <a:rPr lang="es-EC" sz="1400">
                          <a:effectLst/>
                        </a:rPr>
                        <a:t>8</a:t>
                      </a:r>
                      <a:endParaRPr lang="es-ES" sz="2000">
                        <a:solidFill>
                          <a:srgbClr val="000000"/>
                        </a:solidFill>
                        <a:effectLst/>
                        <a:latin typeface="Calibri"/>
                        <a:ea typeface="Calibri"/>
                        <a:cs typeface="Times New Roman"/>
                      </a:endParaRPr>
                    </a:p>
                  </a:txBody>
                  <a:tcPr marL="68580" marR="68580" marT="0" marB="0"/>
                </a:tc>
                <a:tc>
                  <a:txBody>
                    <a:bodyPr/>
                    <a:lstStyle/>
                    <a:p>
                      <a:pPr algn="ctr">
                        <a:lnSpc>
                          <a:spcPct val="150000"/>
                        </a:lnSpc>
                        <a:spcAft>
                          <a:spcPts val="0"/>
                        </a:spcAft>
                      </a:pPr>
                      <a:r>
                        <a:rPr lang="es-EC" sz="1600">
                          <a:effectLst/>
                        </a:rPr>
                        <a:t>Chile</a:t>
                      </a:r>
                      <a:endParaRPr lang="es-ES" sz="2400">
                        <a:solidFill>
                          <a:srgbClr val="000000"/>
                        </a:solidFill>
                        <a:effectLst/>
                        <a:latin typeface="Calibri"/>
                        <a:ea typeface="Calibri"/>
                        <a:cs typeface="Times New Roman"/>
                      </a:endParaRPr>
                    </a:p>
                  </a:txBody>
                  <a:tcPr marL="68580" marR="68580" marT="0" marB="0"/>
                </a:tc>
                <a:tc>
                  <a:txBody>
                    <a:bodyPr/>
                    <a:lstStyle/>
                    <a:p>
                      <a:pPr algn="ctr">
                        <a:lnSpc>
                          <a:spcPct val="150000"/>
                        </a:lnSpc>
                        <a:spcAft>
                          <a:spcPts val="0"/>
                        </a:spcAft>
                      </a:pPr>
                      <a:r>
                        <a:rPr lang="es-EC" sz="1600">
                          <a:effectLst/>
                        </a:rPr>
                        <a:t>SI</a:t>
                      </a:r>
                      <a:endParaRPr lang="es-ES" sz="2400">
                        <a:solidFill>
                          <a:srgbClr val="000000"/>
                        </a:solidFill>
                        <a:effectLst/>
                        <a:latin typeface="Calibri"/>
                        <a:ea typeface="Calibri"/>
                        <a:cs typeface="Times New Roman"/>
                      </a:endParaRPr>
                    </a:p>
                  </a:txBody>
                  <a:tcPr marL="68580" marR="68580" marT="0" marB="0"/>
                </a:tc>
                <a:tc>
                  <a:txBody>
                    <a:bodyPr/>
                    <a:lstStyle/>
                    <a:p>
                      <a:pPr algn="ctr">
                        <a:lnSpc>
                          <a:spcPct val="150000"/>
                        </a:lnSpc>
                        <a:spcAft>
                          <a:spcPts val="0"/>
                        </a:spcAft>
                      </a:pPr>
                      <a:r>
                        <a:rPr lang="es-EC" sz="1600">
                          <a:effectLst/>
                        </a:rPr>
                        <a:t>SI</a:t>
                      </a:r>
                      <a:endParaRPr lang="es-ES" sz="2400">
                        <a:solidFill>
                          <a:srgbClr val="000000"/>
                        </a:solidFill>
                        <a:effectLst/>
                        <a:latin typeface="Calibri"/>
                        <a:ea typeface="Calibri"/>
                        <a:cs typeface="Times New Roman"/>
                      </a:endParaRPr>
                    </a:p>
                  </a:txBody>
                  <a:tcPr marL="68580" marR="68580" marT="0" marB="0"/>
                </a:tc>
                <a:tc>
                  <a:txBody>
                    <a:bodyPr/>
                    <a:lstStyle/>
                    <a:p>
                      <a:pPr algn="ctr">
                        <a:lnSpc>
                          <a:spcPct val="150000"/>
                        </a:lnSpc>
                        <a:spcAft>
                          <a:spcPts val="0"/>
                        </a:spcAft>
                      </a:pPr>
                      <a:r>
                        <a:rPr lang="es-EC" sz="1600" dirty="0">
                          <a:effectLst/>
                        </a:rPr>
                        <a:t>Leyes Orgánicas</a:t>
                      </a:r>
                      <a:endParaRPr lang="es-ES" sz="2400" dirty="0">
                        <a:solidFill>
                          <a:srgbClr val="000000"/>
                        </a:solidFill>
                        <a:effectLst/>
                        <a:latin typeface="Calibri"/>
                        <a:ea typeface="Calibri"/>
                        <a:cs typeface="Times New Roman"/>
                      </a:endParaRPr>
                    </a:p>
                  </a:txBody>
                  <a:tcPr marL="68580" marR="68580" marT="0" marB="0"/>
                </a:tc>
                <a:tc>
                  <a:txBody>
                    <a:bodyPr/>
                    <a:lstStyle/>
                    <a:p>
                      <a:pPr algn="ctr">
                        <a:lnSpc>
                          <a:spcPct val="150000"/>
                        </a:lnSpc>
                        <a:spcAft>
                          <a:spcPts val="0"/>
                        </a:spcAft>
                      </a:pPr>
                      <a:r>
                        <a:rPr lang="es-EC" sz="1600" dirty="0">
                          <a:effectLst/>
                        </a:rPr>
                        <a:t>Temporal/ /Excepción Constitución</a:t>
                      </a:r>
                      <a:endParaRPr lang="es-ES" sz="2400" dirty="0">
                        <a:solidFill>
                          <a:srgbClr val="000000"/>
                        </a:solidFill>
                        <a:effectLst/>
                        <a:latin typeface="Calibri"/>
                        <a:ea typeface="Calibri"/>
                        <a:cs typeface="Times New Roman"/>
                      </a:endParaRPr>
                    </a:p>
                  </a:txBody>
                  <a:tcPr marL="68580" marR="68580" marT="0" marB="0"/>
                </a:tc>
              </a:tr>
              <a:tr h="229984">
                <a:tc>
                  <a:txBody>
                    <a:bodyPr/>
                    <a:lstStyle/>
                    <a:p>
                      <a:pPr algn="ctr">
                        <a:lnSpc>
                          <a:spcPct val="150000"/>
                        </a:lnSpc>
                        <a:spcAft>
                          <a:spcPts val="0"/>
                        </a:spcAft>
                      </a:pPr>
                      <a:r>
                        <a:rPr lang="es-EC" sz="1400">
                          <a:effectLst/>
                        </a:rPr>
                        <a:t>9</a:t>
                      </a:r>
                      <a:endParaRPr lang="es-ES" sz="2000">
                        <a:solidFill>
                          <a:srgbClr val="000000"/>
                        </a:solidFill>
                        <a:effectLst/>
                        <a:latin typeface="Calibri"/>
                        <a:ea typeface="Calibri"/>
                        <a:cs typeface="Times New Roman"/>
                      </a:endParaRPr>
                    </a:p>
                  </a:txBody>
                  <a:tcPr marL="68580" marR="68580" marT="0" marB="0"/>
                </a:tc>
                <a:tc>
                  <a:txBody>
                    <a:bodyPr/>
                    <a:lstStyle/>
                    <a:p>
                      <a:pPr algn="ctr">
                        <a:lnSpc>
                          <a:spcPct val="150000"/>
                        </a:lnSpc>
                        <a:spcAft>
                          <a:spcPts val="0"/>
                        </a:spcAft>
                      </a:pPr>
                      <a:r>
                        <a:rPr lang="es-EC" sz="1600">
                          <a:effectLst/>
                        </a:rPr>
                        <a:t>Colombia</a:t>
                      </a:r>
                      <a:endParaRPr lang="es-ES" sz="2400">
                        <a:solidFill>
                          <a:srgbClr val="000000"/>
                        </a:solidFill>
                        <a:effectLst/>
                        <a:latin typeface="Calibri"/>
                        <a:ea typeface="Calibri"/>
                        <a:cs typeface="Times New Roman"/>
                      </a:endParaRPr>
                    </a:p>
                  </a:txBody>
                  <a:tcPr marL="68580" marR="68580" marT="0" marB="0"/>
                </a:tc>
                <a:tc>
                  <a:txBody>
                    <a:bodyPr/>
                    <a:lstStyle/>
                    <a:p>
                      <a:pPr algn="ctr">
                        <a:lnSpc>
                          <a:spcPct val="150000"/>
                        </a:lnSpc>
                        <a:spcAft>
                          <a:spcPts val="0"/>
                        </a:spcAft>
                      </a:pPr>
                      <a:r>
                        <a:rPr lang="es-EC" sz="1600">
                          <a:effectLst/>
                        </a:rPr>
                        <a:t>SI</a:t>
                      </a:r>
                      <a:endParaRPr lang="es-ES" sz="2400">
                        <a:solidFill>
                          <a:srgbClr val="000000"/>
                        </a:solidFill>
                        <a:effectLst/>
                        <a:latin typeface="Calibri"/>
                        <a:ea typeface="Calibri"/>
                        <a:cs typeface="Times New Roman"/>
                      </a:endParaRPr>
                    </a:p>
                  </a:txBody>
                  <a:tcPr marL="68580" marR="68580" marT="0" marB="0"/>
                </a:tc>
                <a:tc>
                  <a:txBody>
                    <a:bodyPr/>
                    <a:lstStyle/>
                    <a:p>
                      <a:pPr algn="ctr">
                        <a:lnSpc>
                          <a:spcPct val="150000"/>
                        </a:lnSpc>
                        <a:spcAft>
                          <a:spcPts val="0"/>
                        </a:spcAft>
                      </a:pPr>
                      <a:r>
                        <a:rPr lang="es-EC" sz="1600">
                          <a:effectLst/>
                        </a:rPr>
                        <a:t>SI</a:t>
                      </a:r>
                      <a:endParaRPr lang="es-ES" sz="2400">
                        <a:solidFill>
                          <a:srgbClr val="000000"/>
                        </a:solidFill>
                        <a:effectLst/>
                        <a:latin typeface="Calibri"/>
                        <a:ea typeface="Calibri"/>
                        <a:cs typeface="Times New Roman"/>
                      </a:endParaRPr>
                    </a:p>
                  </a:txBody>
                  <a:tcPr marL="68580" marR="68580" marT="0" marB="0"/>
                </a:tc>
                <a:tc>
                  <a:txBody>
                    <a:bodyPr/>
                    <a:lstStyle/>
                    <a:p>
                      <a:pPr algn="ctr">
                        <a:lnSpc>
                          <a:spcPct val="150000"/>
                        </a:lnSpc>
                        <a:spcAft>
                          <a:spcPts val="0"/>
                        </a:spcAft>
                      </a:pPr>
                      <a:r>
                        <a:rPr lang="es-EC" sz="1600">
                          <a:effectLst/>
                        </a:rPr>
                        <a:t>Constitución</a:t>
                      </a:r>
                      <a:endParaRPr lang="es-ES" sz="2400">
                        <a:solidFill>
                          <a:srgbClr val="000000"/>
                        </a:solidFill>
                        <a:effectLst/>
                        <a:latin typeface="Calibri"/>
                        <a:ea typeface="Calibri"/>
                        <a:cs typeface="Times New Roman"/>
                      </a:endParaRPr>
                    </a:p>
                  </a:txBody>
                  <a:tcPr marL="68580" marR="68580" marT="0" marB="0"/>
                </a:tc>
                <a:tc>
                  <a:txBody>
                    <a:bodyPr/>
                    <a:lstStyle/>
                    <a:p>
                      <a:pPr algn="ctr">
                        <a:lnSpc>
                          <a:spcPct val="150000"/>
                        </a:lnSpc>
                        <a:spcAft>
                          <a:spcPts val="0"/>
                        </a:spcAft>
                      </a:pPr>
                      <a:r>
                        <a:rPr lang="es-EC" sz="1600" dirty="0">
                          <a:effectLst/>
                        </a:rPr>
                        <a:t>Temporal/ /Excepción</a:t>
                      </a:r>
                      <a:endParaRPr lang="es-ES" sz="2400" dirty="0">
                        <a:solidFill>
                          <a:srgbClr val="000000"/>
                        </a:solidFill>
                        <a:effectLst/>
                        <a:latin typeface="Calibri"/>
                        <a:ea typeface="Calibri"/>
                        <a:cs typeface="Times New Roman"/>
                      </a:endParaRPr>
                    </a:p>
                  </a:txBody>
                  <a:tcPr marL="68580" marR="68580" marT="0" marB="0"/>
                </a:tc>
              </a:tr>
              <a:tr h="229984">
                <a:tc>
                  <a:txBody>
                    <a:bodyPr/>
                    <a:lstStyle/>
                    <a:p>
                      <a:pPr algn="ctr">
                        <a:lnSpc>
                          <a:spcPct val="150000"/>
                        </a:lnSpc>
                        <a:spcAft>
                          <a:spcPts val="0"/>
                        </a:spcAft>
                      </a:pPr>
                      <a:r>
                        <a:rPr lang="es-EC" sz="1400">
                          <a:effectLst/>
                        </a:rPr>
                        <a:t>10</a:t>
                      </a:r>
                      <a:endParaRPr lang="es-ES" sz="2000">
                        <a:solidFill>
                          <a:srgbClr val="000000"/>
                        </a:solidFill>
                        <a:effectLst/>
                        <a:latin typeface="Calibri"/>
                        <a:ea typeface="Calibri"/>
                        <a:cs typeface="Times New Roman"/>
                      </a:endParaRPr>
                    </a:p>
                  </a:txBody>
                  <a:tcPr marL="68580" marR="68580" marT="0" marB="0"/>
                </a:tc>
                <a:tc>
                  <a:txBody>
                    <a:bodyPr/>
                    <a:lstStyle/>
                    <a:p>
                      <a:pPr algn="ctr">
                        <a:lnSpc>
                          <a:spcPct val="150000"/>
                        </a:lnSpc>
                        <a:spcAft>
                          <a:spcPts val="0"/>
                        </a:spcAft>
                      </a:pPr>
                      <a:r>
                        <a:rPr lang="es-EC" sz="1600">
                          <a:effectLst/>
                        </a:rPr>
                        <a:t>Costa Rica</a:t>
                      </a:r>
                      <a:endParaRPr lang="es-ES" sz="2400">
                        <a:solidFill>
                          <a:srgbClr val="000000"/>
                        </a:solidFill>
                        <a:effectLst/>
                        <a:latin typeface="Calibri"/>
                        <a:ea typeface="Calibri"/>
                        <a:cs typeface="Times New Roman"/>
                      </a:endParaRPr>
                    </a:p>
                  </a:txBody>
                  <a:tcPr marL="68580" marR="68580" marT="0" marB="0"/>
                </a:tc>
                <a:tc>
                  <a:txBody>
                    <a:bodyPr/>
                    <a:lstStyle/>
                    <a:p>
                      <a:pPr algn="ctr">
                        <a:lnSpc>
                          <a:spcPct val="150000"/>
                        </a:lnSpc>
                        <a:spcAft>
                          <a:spcPts val="0"/>
                        </a:spcAft>
                      </a:pPr>
                      <a:r>
                        <a:rPr lang="es-EC" sz="1600" dirty="0">
                          <a:effectLst/>
                        </a:rPr>
                        <a:t>NO</a:t>
                      </a:r>
                      <a:endParaRPr lang="es-ES" sz="2400" dirty="0">
                        <a:solidFill>
                          <a:srgbClr val="000000"/>
                        </a:solidFill>
                        <a:effectLst/>
                        <a:latin typeface="Calibri"/>
                        <a:ea typeface="Calibri"/>
                        <a:cs typeface="Times New Roman"/>
                      </a:endParaRPr>
                    </a:p>
                  </a:txBody>
                  <a:tcPr marL="68580" marR="68580" marT="0" marB="0">
                    <a:solidFill>
                      <a:schemeClr val="accent6">
                        <a:lumMod val="60000"/>
                        <a:lumOff val="40000"/>
                      </a:schemeClr>
                    </a:solidFill>
                  </a:tcPr>
                </a:tc>
                <a:tc>
                  <a:txBody>
                    <a:bodyPr/>
                    <a:lstStyle/>
                    <a:p>
                      <a:pPr algn="ctr">
                        <a:lnSpc>
                          <a:spcPct val="150000"/>
                        </a:lnSpc>
                        <a:spcAft>
                          <a:spcPts val="0"/>
                        </a:spcAft>
                      </a:pPr>
                      <a:r>
                        <a:rPr lang="es-EC" sz="1600">
                          <a:effectLst/>
                        </a:rPr>
                        <a:t>NO</a:t>
                      </a:r>
                      <a:endParaRPr lang="es-ES" sz="2400">
                        <a:solidFill>
                          <a:srgbClr val="000000"/>
                        </a:solidFill>
                        <a:effectLst/>
                        <a:latin typeface="Calibri"/>
                        <a:ea typeface="Calibri"/>
                        <a:cs typeface="Times New Roman"/>
                      </a:endParaRPr>
                    </a:p>
                  </a:txBody>
                  <a:tcPr marL="68580" marR="68580" marT="0" marB="0"/>
                </a:tc>
                <a:tc>
                  <a:txBody>
                    <a:bodyPr/>
                    <a:lstStyle/>
                    <a:p>
                      <a:pPr algn="ctr">
                        <a:lnSpc>
                          <a:spcPct val="150000"/>
                        </a:lnSpc>
                        <a:spcAft>
                          <a:spcPts val="0"/>
                        </a:spcAft>
                      </a:pPr>
                      <a:r>
                        <a:rPr lang="es-EC" sz="1600">
                          <a:effectLst/>
                        </a:rPr>
                        <a:t>No Aplica</a:t>
                      </a:r>
                      <a:endParaRPr lang="es-ES" sz="2400">
                        <a:solidFill>
                          <a:srgbClr val="000000"/>
                        </a:solidFill>
                        <a:effectLst/>
                        <a:latin typeface="Calibri"/>
                        <a:ea typeface="Calibri"/>
                        <a:cs typeface="Times New Roman"/>
                      </a:endParaRPr>
                    </a:p>
                  </a:txBody>
                  <a:tcPr marL="68580" marR="68580" marT="0" marB="0"/>
                </a:tc>
                <a:tc>
                  <a:txBody>
                    <a:bodyPr/>
                    <a:lstStyle/>
                    <a:p>
                      <a:pPr algn="ctr">
                        <a:lnSpc>
                          <a:spcPct val="150000"/>
                        </a:lnSpc>
                        <a:spcAft>
                          <a:spcPts val="0"/>
                        </a:spcAft>
                      </a:pPr>
                      <a:r>
                        <a:rPr lang="es-EC" sz="1600" dirty="0">
                          <a:effectLst/>
                        </a:rPr>
                        <a:t>No Aplica</a:t>
                      </a:r>
                      <a:endParaRPr lang="es-ES" sz="2400" dirty="0">
                        <a:solidFill>
                          <a:srgbClr val="000000"/>
                        </a:solidFill>
                        <a:effectLst/>
                        <a:latin typeface="Calibri"/>
                        <a:ea typeface="Calibri"/>
                        <a:cs typeface="Times New Roman"/>
                      </a:endParaRPr>
                    </a:p>
                  </a:txBody>
                  <a:tcPr marL="68580" marR="68580" marT="0" marB="0"/>
                </a:tc>
              </a:tr>
              <a:tr h="229984">
                <a:tc>
                  <a:txBody>
                    <a:bodyPr/>
                    <a:lstStyle/>
                    <a:p>
                      <a:pPr algn="ctr">
                        <a:lnSpc>
                          <a:spcPct val="150000"/>
                        </a:lnSpc>
                        <a:spcAft>
                          <a:spcPts val="0"/>
                        </a:spcAft>
                      </a:pPr>
                      <a:r>
                        <a:rPr lang="es-EC" sz="1400">
                          <a:effectLst/>
                        </a:rPr>
                        <a:t>11</a:t>
                      </a:r>
                      <a:endParaRPr lang="es-ES" sz="2000">
                        <a:solidFill>
                          <a:srgbClr val="000000"/>
                        </a:solidFill>
                        <a:effectLst/>
                        <a:latin typeface="Calibri"/>
                        <a:ea typeface="Calibri"/>
                        <a:cs typeface="Times New Roman"/>
                      </a:endParaRPr>
                    </a:p>
                  </a:txBody>
                  <a:tcPr marL="68580" marR="68580" marT="0" marB="0"/>
                </a:tc>
                <a:tc>
                  <a:txBody>
                    <a:bodyPr/>
                    <a:lstStyle/>
                    <a:p>
                      <a:pPr algn="ctr">
                        <a:lnSpc>
                          <a:spcPct val="150000"/>
                        </a:lnSpc>
                        <a:spcAft>
                          <a:spcPts val="0"/>
                        </a:spcAft>
                      </a:pPr>
                      <a:r>
                        <a:rPr lang="es-EC" sz="1600">
                          <a:effectLst/>
                        </a:rPr>
                        <a:t>Dominicana</a:t>
                      </a:r>
                      <a:endParaRPr lang="es-ES" sz="2400">
                        <a:solidFill>
                          <a:srgbClr val="000000"/>
                        </a:solidFill>
                        <a:effectLst/>
                        <a:latin typeface="Calibri"/>
                        <a:ea typeface="Calibri"/>
                        <a:cs typeface="Times New Roman"/>
                      </a:endParaRPr>
                    </a:p>
                  </a:txBody>
                  <a:tcPr marL="68580" marR="68580" marT="0" marB="0"/>
                </a:tc>
                <a:tc>
                  <a:txBody>
                    <a:bodyPr/>
                    <a:lstStyle/>
                    <a:p>
                      <a:pPr algn="ctr">
                        <a:lnSpc>
                          <a:spcPct val="150000"/>
                        </a:lnSpc>
                        <a:spcAft>
                          <a:spcPts val="0"/>
                        </a:spcAft>
                      </a:pPr>
                      <a:r>
                        <a:rPr lang="es-EC" sz="1600" dirty="0">
                          <a:effectLst/>
                        </a:rPr>
                        <a:t>NO</a:t>
                      </a:r>
                      <a:endParaRPr lang="es-ES" sz="2400" dirty="0">
                        <a:solidFill>
                          <a:srgbClr val="000000"/>
                        </a:solidFill>
                        <a:effectLst/>
                        <a:latin typeface="Calibri"/>
                        <a:ea typeface="Calibri"/>
                        <a:cs typeface="Times New Roman"/>
                      </a:endParaRPr>
                    </a:p>
                  </a:txBody>
                  <a:tcPr marL="68580" marR="68580" marT="0" marB="0">
                    <a:solidFill>
                      <a:schemeClr val="accent6">
                        <a:lumMod val="60000"/>
                        <a:lumOff val="40000"/>
                      </a:schemeClr>
                    </a:solidFill>
                  </a:tcPr>
                </a:tc>
                <a:tc>
                  <a:txBody>
                    <a:bodyPr/>
                    <a:lstStyle/>
                    <a:p>
                      <a:pPr algn="ctr">
                        <a:lnSpc>
                          <a:spcPct val="150000"/>
                        </a:lnSpc>
                        <a:spcAft>
                          <a:spcPts val="0"/>
                        </a:spcAft>
                      </a:pPr>
                      <a:r>
                        <a:rPr lang="es-EC" sz="1600">
                          <a:effectLst/>
                        </a:rPr>
                        <a:t>NO</a:t>
                      </a:r>
                      <a:endParaRPr lang="es-ES" sz="2400">
                        <a:solidFill>
                          <a:srgbClr val="000000"/>
                        </a:solidFill>
                        <a:effectLst/>
                        <a:latin typeface="Calibri"/>
                        <a:ea typeface="Calibri"/>
                        <a:cs typeface="Times New Roman"/>
                      </a:endParaRPr>
                    </a:p>
                  </a:txBody>
                  <a:tcPr marL="68580" marR="68580" marT="0" marB="0"/>
                </a:tc>
                <a:tc>
                  <a:txBody>
                    <a:bodyPr/>
                    <a:lstStyle/>
                    <a:p>
                      <a:pPr algn="ctr">
                        <a:lnSpc>
                          <a:spcPct val="150000"/>
                        </a:lnSpc>
                        <a:spcAft>
                          <a:spcPts val="0"/>
                        </a:spcAft>
                      </a:pPr>
                      <a:r>
                        <a:rPr lang="es-EC" sz="1600">
                          <a:effectLst/>
                        </a:rPr>
                        <a:t>No Aplica</a:t>
                      </a:r>
                      <a:endParaRPr lang="es-ES" sz="2400">
                        <a:solidFill>
                          <a:srgbClr val="000000"/>
                        </a:solidFill>
                        <a:effectLst/>
                        <a:latin typeface="Calibri"/>
                        <a:ea typeface="Calibri"/>
                        <a:cs typeface="Times New Roman"/>
                      </a:endParaRPr>
                    </a:p>
                  </a:txBody>
                  <a:tcPr marL="68580" marR="68580" marT="0" marB="0"/>
                </a:tc>
                <a:tc>
                  <a:txBody>
                    <a:bodyPr/>
                    <a:lstStyle/>
                    <a:p>
                      <a:pPr algn="ctr">
                        <a:lnSpc>
                          <a:spcPct val="150000"/>
                        </a:lnSpc>
                        <a:spcAft>
                          <a:spcPts val="0"/>
                        </a:spcAft>
                      </a:pPr>
                      <a:r>
                        <a:rPr lang="es-EC" sz="1600" dirty="0">
                          <a:effectLst/>
                        </a:rPr>
                        <a:t>No Aplica</a:t>
                      </a:r>
                      <a:endParaRPr lang="es-ES" sz="2400" dirty="0">
                        <a:solidFill>
                          <a:srgbClr val="000000"/>
                        </a:solidFill>
                        <a:effectLst/>
                        <a:latin typeface="Calibri"/>
                        <a:ea typeface="Calibri"/>
                        <a:cs typeface="Times New Roman"/>
                      </a:endParaRPr>
                    </a:p>
                  </a:txBody>
                  <a:tcPr marL="68580" marR="68580" marT="0" marB="0"/>
                </a:tc>
              </a:tr>
              <a:tr h="229984">
                <a:tc>
                  <a:txBody>
                    <a:bodyPr/>
                    <a:lstStyle/>
                    <a:p>
                      <a:pPr algn="ctr">
                        <a:lnSpc>
                          <a:spcPct val="150000"/>
                        </a:lnSpc>
                        <a:spcAft>
                          <a:spcPts val="0"/>
                        </a:spcAft>
                      </a:pPr>
                      <a:r>
                        <a:rPr lang="es-EC" sz="1400">
                          <a:effectLst/>
                        </a:rPr>
                        <a:t>12</a:t>
                      </a:r>
                      <a:endParaRPr lang="es-ES" sz="2000">
                        <a:solidFill>
                          <a:srgbClr val="000000"/>
                        </a:solidFill>
                        <a:effectLst/>
                        <a:latin typeface="Calibri"/>
                        <a:ea typeface="Calibri"/>
                        <a:cs typeface="Times New Roman"/>
                      </a:endParaRPr>
                    </a:p>
                  </a:txBody>
                  <a:tcPr marL="68580" marR="68580" marT="0" marB="0"/>
                </a:tc>
                <a:tc>
                  <a:txBody>
                    <a:bodyPr/>
                    <a:lstStyle/>
                    <a:p>
                      <a:pPr algn="ctr">
                        <a:lnSpc>
                          <a:spcPct val="150000"/>
                        </a:lnSpc>
                        <a:spcAft>
                          <a:spcPts val="0"/>
                        </a:spcAft>
                      </a:pPr>
                      <a:r>
                        <a:rPr lang="es-EC" sz="1600">
                          <a:effectLst/>
                        </a:rPr>
                        <a:t>Ecuador</a:t>
                      </a:r>
                      <a:endParaRPr lang="es-ES" sz="2400">
                        <a:solidFill>
                          <a:srgbClr val="000000"/>
                        </a:solidFill>
                        <a:effectLst/>
                        <a:latin typeface="Calibri"/>
                        <a:ea typeface="Calibri"/>
                        <a:cs typeface="Times New Roman"/>
                      </a:endParaRPr>
                    </a:p>
                  </a:txBody>
                  <a:tcPr marL="68580" marR="68580" marT="0" marB="0"/>
                </a:tc>
                <a:tc>
                  <a:txBody>
                    <a:bodyPr/>
                    <a:lstStyle/>
                    <a:p>
                      <a:pPr algn="ctr">
                        <a:lnSpc>
                          <a:spcPct val="150000"/>
                        </a:lnSpc>
                        <a:spcAft>
                          <a:spcPts val="0"/>
                        </a:spcAft>
                      </a:pPr>
                      <a:r>
                        <a:rPr lang="es-EC" sz="1600" dirty="0">
                          <a:effectLst/>
                        </a:rPr>
                        <a:t>SI</a:t>
                      </a:r>
                      <a:endParaRPr lang="es-ES" sz="2400" dirty="0">
                        <a:solidFill>
                          <a:srgbClr val="000000"/>
                        </a:solidFill>
                        <a:effectLst/>
                        <a:latin typeface="Calibri"/>
                        <a:ea typeface="Calibri"/>
                        <a:cs typeface="Times New Roman"/>
                      </a:endParaRPr>
                    </a:p>
                  </a:txBody>
                  <a:tcPr marL="68580" marR="68580" marT="0" marB="0"/>
                </a:tc>
                <a:tc>
                  <a:txBody>
                    <a:bodyPr/>
                    <a:lstStyle/>
                    <a:p>
                      <a:pPr algn="ctr">
                        <a:lnSpc>
                          <a:spcPct val="150000"/>
                        </a:lnSpc>
                        <a:spcAft>
                          <a:spcPts val="0"/>
                        </a:spcAft>
                      </a:pPr>
                      <a:r>
                        <a:rPr lang="es-EC" sz="1600">
                          <a:effectLst/>
                        </a:rPr>
                        <a:t>SI</a:t>
                      </a:r>
                      <a:endParaRPr lang="es-ES" sz="2400">
                        <a:solidFill>
                          <a:srgbClr val="000000"/>
                        </a:solidFill>
                        <a:effectLst/>
                        <a:latin typeface="Calibri"/>
                        <a:ea typeface="Calibri"/>
                        <a:cs typeface="Times New Roman"/>
                      </a:endParaRPr>
                    </a:p>
                  </a:txBody>
                  <a:tcPr marL="68580" marR="68580" marT="0" marB="0"/>
                </a:tc>
                <a:tc>
                  <a:txBody>
                    <a:bodyPr/>
                    <a:lstStyle/>
                    <a:p>
                      <a:pPr algn="ctr">
                        <a:lnSpc>
                          <a:spcPct val="150000"/>
                        </a:lnSpc>
                        <a:spcAft>
                          <a:spcPts val="0"/>
                        </a:spcAft>
                      </a:pPr>
                      <a:r>
                        <a:rPr lang="es-EC" sz="1600">
                          <a:effectLst/>
                        </a:rPr>
                        <a:t>Constitución</a:t>
                      </a:r>
                      <a:endParaRPr lang="es-ES" sz="2400">
                        <a:solidFill>
                          <a:srgbClr val="000000"/>
                        </a:solidFill>
                        <a:effectLst/>
                        <a:latin typeface="Calibri"/>
                        <a:ea typeface="Calibri"/>
                        <a:cs typeface="Times New Roman"/>
                      </a:endParaRPr>
                    </a:p>
                  </a:txBody>
                  <a:tcPr marL="68580" marR="68580" marT="0" marB="0"/>
                </a:tc>
                <a:tc>
                  <a:txBody>
                    <a:bodyPr/>
                    <a:lstStyle/>
                    <a:p>
                      <a:pPr algn="ctr">
                        <a:lnSpc>
                          <a:spcPct val="150000"/>
                        </a:lnSpc>
                        <a:spcAft>
                          <a:spcPts val="0"/>
                        </a:spcAft>
                      </a:pPr>
                      <a:r>
                        <a:rPr lang="es-EC" sz="1600" dirty="0">
                          <a:effectLst/>
                        </a:rPr>
                        <a:t>Permanente/ Temporal/Emergencia</a:t>
                      </a:r>
                      <a:endParaRPr lang="es-ES" sz="2400" dirty="0">
                        <a:solidFill>
                          <a:srgbClr val="000000"/>
                        </a:solidFill>
                        <a:effectLst/>
                        <a:latin typeface="Calibri"/>
                        <a:ea typeface="Calibri"/>
                        <a:cs typeface="Times New Roman"/>
                      </a:endParaRPr>
                    </a:p>
                  </a:txBody>
                  <a:tcPr marL="68580" marR="68580" marT="0" marB="0"/>
                </a:tc>
              </a:tr>
            </a:tbl>
          </a:graphicData>
        </a:graphic>
      </p:graphicFrame>
    </p:spTree>
    <p:extLst>
      <p:ext uri="{BB962C8B-B14F-4D97-AF65-F5344CB8AC3E}">
        <p14:creationId xmlns:p14="http://schemas.microsoft.com/office/powerpoint/2010/main" val="1521280669"/>
      </p:ext>
    </p:extLst>
  </p:cSld>
  <p:clrMapOvr>
    <a:masterClrMapping/>
  </p:clrMapOvr>
  <p:transition>
    <p:split orient="ver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graphicFrame>
        <p:nvGraphicFramePr>
          <p:cNvPr id="4" name="3 Tabla"/>
          <p:cNvGraphicFramePr>
            <a:graphicFrameLocks noGrp="1"/>
          </p:cNvGraphicFramePr>
          <p:nvPr>
            <p:extLst>
              <p:ext uri="{D42A27DB-BD31-4B8C-83A1-F6EECF244321}">
                <p14:modId xmlns:p14="http://schemas.microsoft.com/office/powerpoint/2010/main" val="4007875233"/>
              </p:ext>
            </p:extLst>
          </p:nvPr>
        </p:nvGraphicFramePr>
        <p:xfrm>
          <a:off x="-3" y="44624"/>
          <a:ext cx="9144002" cy="6811043"/>
        </p:xfrm>
        <a:graphic>
          <a:graphicData uri="http://schemas.openxmlformats.org/drawingml/2006/table">
            <a:tbl>
              <a:tblPr firstRow="1" firstCol="1" bandRow="1">
                <a:tableStyleId>{5C22544A-7EE6-4342-B048-85BDC9FD1C3A}</a:tableStyleId>
              </a:tblPr>
              <a:tblGrid>
                <a:gridCol w="507675"/>
                <a:gridCol w="1562075"/>
                <a:gridCol w="1288713"/>
                <a:gridCol w="1288713"/>
                <a:gridCol w="1288713"/>
                <a:gridCol w="3208113"/>
              </a:tblGrid>
              <a:tr h="205121">
                <a:tc>
                  <a:txBody>
                    <a:bodyPr/>
                    <a:lstStyle/>
                    <a:p>
                      <a:pPr algn="ctr">
                        <a:lnSpc>
                          <a:spcPct val="150000"/>
                        </a:lnSpc>
                        <a:spcAft>
                          <a:spcPts val="0"/>
                        </a:spcAft>
                      </a:pPr>
                      <a:r>
                        <a:rPr lang="es-EC" sz="1400" dirty="0">
                          <a:effectLst/>
                        </a:rPr>
                        <a:t>13</a:t>
                      </a:r>
                      <a:endParaRPr lang="es-ES" sz="2000" dirty="0">
                        <a:solidFill>
                          <a:srgbClr val="000000"/>
                        </a:solidFill>
                        <a:effectLst/>
                        <a:latin typeface="Calibri"/>
                        <a:ea typeface="Calibri"/>
                        <a:cs typeface="Times New Roman"/>
                      </a:endParaRPr>
                    </a:p>
                  </a:txBody>
                  <a:tcPr marL="68374" marR="68374" marT="0" marB="0"/>
                </a:tc>
                <a:tc>
                  <a:txBody>
                    <a:bodyPr/>
                    <a:lstStyle/>
                    <a:p>
                      <a:pPr algn="ctr">
                        <a:lnSpc>
                          <a:spcPct val="150000"/>
                        </a:lnSpc>
                        <a:spcAft>
                          <a:spcPts val="0"/>
                        </a:spcAft>
                      </a:pPr>
                      <a:r>
                        <a:rPr lang="es-EC" sz="1400" dirty="0">
                          <a:effectLst/>
                        </a:rPr>
                        <a:t>El Salvador</a:t>
                      </a:r>
                      <a:endParaRPr lang="es-ES" sz="2000" dirty="0">
                        <a:solidFill>
                          <a:srgbClr val="000000"/>
                        </a:solidFill>
                        <a:effectLst/>
                        <a:latin typeface="Calibri"/>
                        <a:ea typeface="Calibri"/>
                        <a:cs typeface="Times New Roman"/>
                      </a:endParaRPr>
                    </a:p>
                  </a:txBody>
                  <a:tcPr marL="68374" marR="68374" marT="0" marB="0"/>
                </a:tc>
                <a:tc>
                  <a:txBody>
                    <a:bodyPr/>
                    <a:lstStyle/>
                    <a:p>
                      <a:pPr algn="ctr">
                        <a:lnSpc>
                          <a:spcPct val="150000"/>
                        </a:lnSpc>
                        <a:spcAft>
                          <a:spcPts val="0"/>
                        </a:spcAft>
                      </a:pPr>
                      <a:r>
                        <a:rPr lang="es-EC" sz="1400">
                          <a:effectLst/>
                        </a:rPr>
                        <a:t>SI</a:t>
                      </a:r>
                      <a:endParaRPr lang="es-ES" sz="2000">
                        <a:solidFill>
                          <a:srgbClr val="000000"/>
                        </a:solidFill>
                        <a:effectLst/>
                        <a:latin typeface="Calibri"/>
                        <a:ea typeface="Calibri"/>
                        <a:cs typeface="Times New Roman"/>
                      </a:endParaRPr>
                    </a:p>
                  </a:txBody>
                  <a:tcPr marL="68374" marR="68374" marT="0" marB="0"/>
                </a:tc>
                <a:tc>
                  <a:txBody>
                    <a:bodyPr/>
                    <a:lstStyle/>
                    <a:p>
                      <a:pPr algn="ctr">
                        <a:lnSpc>
                          <a:spcPct val="150000"/>
                        </a:lnSpc>
                        <a:spcAft>
                          <a:spcPts val="0"/>
                        </a:spcAft>
                      </a:pPr>
                      <a:r>
                        <a:rPr lang="es-EC" sz="1400">
                          <a:effectLst/>
                        </a:rPr>
                        <a:t>SI</a:t>
                      </a:r>
                      <a:endParaRPr lang="es-ES" sz="2000">
                        <a:solidFill>
                          <a:srgbClr val="000000"/>
                        </a:solidFill>
                        <a:effectLst/>
                        <a:latin typeface="Calibri"/>
                        <a:ea typeface="Calibri"/>
                        <a:cs typeface="Times New Roman"/>
                      </a:endParaRPr>
                    </a:p>
                  </a:txBody>
                  <a:tcPr marL="68374" marR="68374" marT="0" marB="0"/>
                </a:tc>
                <a:tc>
                  <a:txBody>
                    <a:bodyPr/>
                    <a:lstStyle/>
                    <a:p>
                      <a:pPr algn="ctr">
                        <a:lnSpc>
                          <a:spcPct val="150000"/>
                        </a:lnSpc>
                        <a:spcAft>
                          <a:spcPts val="0"/>
                        </a:spcAft>
                      </a:pPr>
                      <a:r>
                        <a:rPr lang="es-EC" sz="1400">
                          <a:effectLst/>
                        </a:rPr>
                        <a:t>Constitución</a:t>
                      </a:r>
                      <a:endParaRPr lang="es-ES" sz="2000">
                        <a:solidFill>
                          <a:srgbClr val="000000"/>
                        </a:solidFill>
                        <a:effectLst/>
                        <a:latin typeface="Calibri"/>
                        <a:ea typeface="Calibri"/>
                        <a:cs typeface="Times New Roman"/>
                      </a:endParaRPr>
                    </a:p>
                  </a:txBody>
                  <a:tcPr marL="68374" marR="68374" marT="0" marB="0"/>
                </a:tc>
                <a:tc>
                  <a:txBody>
                    <a:bodyPr/>
                    <a:lstStyle/>
                    <a:p>
                      <a:pPr algn="ctr">
                        <a:lnSpc>
                          <a:spcPct val="150000"/>
                        </a:lnSpc>
                        <a:spcAft>
                          <a:spcPts val="0"/>
                        </a:spcAft>
                      </a:pPr>
                      <a:r>
                        <a:rPr lang="es-EC" sz="1400">
                          <a:effectLst/>
                        </a:rPr>
                        <a:t>Temporal/Estado de Excepción</a:t>
                      </a:r>
                      <a:endParaRPr lang="es-ES" sz="2000">
                        <a:solidFill>
                          <a:srgbClr val="000000"/>
                        </a:solidFill>
                        <a:effectLst/>
                        <a:latin typeface="Calibri"/>
                        <a:ea typeface="Calibri"/>
                        <a:cs typeface="Times New Roman"/>
                      </a:endParaRPr>
                    </a:p>
                  </a:txBody>
                  <a:tcPr marL="68374" marR="68374" marT="0" marB="0"/>
                </a:tc>
              </a:tr>
              <a:tr h="205121">
                <a:tc>
                  <a:txBody>
                    <a:bodyPr/>
                    <a:lstStyle/>
                    <a:p>
                      <a:pPr algn="ctr">
                        <a:lnSpc>
                          <a:spcPct val="150000"/>
                        </a:lnSpc>
                        <a:spcAft>
                          <a:spcPts val="0"/>
                        </a:spcAft>
                      </a:pPr>
                      <a:r>
                        <a:rPr lang="es-EC" sz="1400">
                          <a:effectLst/>
                        </a:rPr>
                        <a:t>14</a:t>
                      </a:r>
                      <a:endParaRPr lang="es-ES" sz="2000">
                        <a:solidFill>
                          <a:srgbClr val="000000"/>
                        </a:solidFill>
                        <a:effectLst/>
                        <a:latin typeface="Calibri"/>
                        <a:ea typeface="Calibri"/>
                        <a:cs typeface="Times New Roman"/>
                      </a:endParaRPr>
                    </a:p>
                  </a:txBody>
                  <a:tcPr marL="68374" marR="68374" marT="0" marB="0"/>
                </a:tc>
                <a:tc>
                  <a:txBody>
                    <a:bodyPr/>
                    <a:lstStyle/>
                    <a:p>
                      <a:pPr algn="ctr">
                        <a:lnSpc>
                          <a:spcPct val="150000"/>
                        </a:lnSpc>
                        <a:spcAft>
                          <a:spcPts val="0"/>
                        </a:spcAft>
                      </a:pPr>
                      <a:r>
                        <a:rPr lang="es-EC" sz="1400">
                          <a:effectLst/>
                        </a:rPr>
                        <a:t>EE.UU</a:t>
                      </a:r>
                      <a:endParaRPr lang="es-ES" sz="2000">
                        <a:solidFill>
                          <a:srgbClr val="000000"/>
                        </a:solidFill>
                        <a:effectLst/>
                        <a:latin typeface="Calibri"/>
                        <a:ea typeface="Calibri"/>
                        <a:cs typeface="Times New Roman"/>
                      </a:endParaRPr>
                    </a:p>
                  </a:txBody>
                  <a:tcPr marL="68374" marR="68374" marT="0" marB="0"/>
                </a:tc>
                <a:tc>
                  <a:txBody>
                    <a:bodyPr/>
                    <a:lstStyle/>
                    <a:p>
                      <a:pPr algn="ctr">
                        <a:lnSpc>
                          <a:spcPct val="150000"/>
                        </a:lnSpc>
                        <a:spcAft>
                          <a:spcPts val="0"/>
                        </a:spcAft>
                      </a:pPr>
                      <a:r>
                        <a:rPr lang="es-EC" sz="1400">
                          <a:effectLst/>
                        </a:rPr>
                        <a:t>SI</a:t>
                      </a:r>
                      <a:endParaRPr lang="es-ES" sz="2000">
                        <a:solidFill>
                          <a:srgbClr val="000000"/>
                        </a:solidFill>
                        <a:effectLst/>
                        <a:latin typeface="Calibri"/>
                        <a:ea typeface="Calibri"/>
                        <a:cs typeface="Times New Roman"/>
                      </a:endParaRPr>
                    </a:p>
                  </a:txBody>
                  <a:tcPr marL="68374" marR="68374" marT="0" marB="0"/>
                </a:tc>
                <a:tc>
                  <a:txBody>
                    <a:bodyPr/>
                    <a:lstStyle/>
                    <a:p>
                      <a:pPr algn="ctr">
                        <a:lnSpc>
                          <a:spcPct val="150000"/>
                        </a:lnSpc>
                        <a:spcAft>
                          <a:spcPts val="0"/>
                        </a:spcAft>
                      </a:pPr>
                      <a:r>
                        <a:rPr lang="es-EC" sz="1400" dirty="0">
                          <a:effectLst/>
                        </a:rPr>
                        <a:t>SI</a:t>
                      </a:r>
                      <a:endParaRPr lang="es-ES" sz="2000" dirty="0">
                        <a:solidFill>
                          <a:srgbClr val="000000"/>
                        </a:solidFill>
                        <a:effectLst/>
                        <a:latin typeface="Calibri"/>
                        <a:ea typeface="Calibri"/>
                        <a:cs typeface="Times New Roman"/>
                      </a:endParaRPr>
                    </a:p>
                  </a:txBody>
                  <a:tcPr marL="68374" marR="68374" marT="0" marB="0"/>
                </a:tc>
                <a:tc>
                  <a:txBody>
                    <a:bodyPr/>
                    <a:lstStyle/>
                    <a:p>
                      <a:pPr algn="ctr">
                        <a:lnSpc>
                          <a:spcPct val="150000"/>
                        </a:lnSpc>
                        <a:spcAft>
                          <a:spcPts val="0"/>
                        </a:spcAft>
                      </a:pPr>
                      <a:r>
                        <a:rPr lang="es-EC" sz="1400">
                          <a:effectLst/>
                        </a:rPr>
                        <a:t>Constitución</a:t>
                      </a:r>
                      <a:endParaRPr lang="es-ES" sz="2000">
                        <a:solidFill>
                          <a:srgbClr val="000000"/>
                        </a:solidFill>
                        <a:effectLst/>
                        <a:latin typeface="Calibri"/>
                        <a:ea typeface="Calibri"/>
                        <a:cs typeface="Times New Roman"/>
                      </a:endParaRPr>
                    </a:p>
                  </a:txBody>
                  <a:tcPr marL="68374" marR="68374" marT="0" marB="0"/>
                </a:tc>
                <a:tc>
                  <a:txBody>
                    <a:bodyPr/>
                    <a:lstStyle/>
                    <a:p>
                      <a:pPr algn="ctr">
                        <a:lnSpc>
                          <a:spcPct val="150000"/>
                        </a:lnSpc>
                        <a:spcAft>
                          <a:spcPts val="0"/>
                        </a:spcAft>
                      </a:pPr>
                      <a:r>
                        <a:rPr lang="es-EC" sz="1400">
                          <a:effectLst/>
                        </a:rPr>
                        <a:t>Temporal/Emergencia</a:t>
                      </a:r>
                      <a:endParaRPr lang="es-ES" sz="2000">
                        <a:solidFill>
                          <a:srgbClr val="000000"/>
                        </a:solidFill>
                        <a:effectLst/>
                        <a:latin typeface="Calibri"/>
                        <a:ea typeface="Calibri"/>
                        <a:cs typeface="Times New Roman"/>
                      </a:endParaRPr>
                    </a:p>
                  </a:txBody>
                  <a:tcPr marL="68374" marR="68374" marT="0" marB="0"/>
                </a:tc>
              </a:tr>
              <a:tr h="205121">
                <a:tc>
                  <a:txBody>
                    <a:bodyPr/>
                    <a:lstStyle/>
                    <a:p>
                      <a:pPr algn="ctr">
                        <a:lnSpc>
                          <a:spcPct val="150000"/>
                        </a:lnSpc>
                        <a:spcAft>
                          <a:spcPts val="0"/>
                        </a:spcAft>
                      </a:pPr>
                      <a:r>
                        <a:rPr lang="es-EC" sz="1400">
                          <a:effectLst/>
                        </a:rPr>
                        <a:t>15</a:t>
                      </a:r>
                      <a:endParaRPr lang="es-ES" sz="2000">
                        <a:solidFill>
                          <a:srgbClr val="000000"/>
                        </a:solidFill>
                        <a:effectLst/>
                        <a:latin typeface="Calibri"/>
                        <a:ea typeface="Calibri"/>
                        <a:cs typeface="Times New Roman"/>
                      </a:endParaRPr>
                    </a:p>
                  </a:txBody>
                  <a:tcPr marL="68374" marR="68374" marT="0" marB="0"/>
                </a:tc>
                <a:tc>
                  <a:txBody>
                    <a:bodyPr/>
                    <a:lstStyle/>
                    <a:p>
                      <a:pPr algn="ctr">
                        <a:lnSpc>
                          <a:spcPct val="150000"/>
                        </a:lnSpc>
                        <a:spcAft>
                          <a:spcPts val="0"/>
                        </a:spcAft>
                      </a:pPr>
                      <a:r>
                        <a:rPr lang="es-EC" sz="1400">
                          <a:effectLst/>
                        </a:rPr>
                        <a:t>Grenada</a:t>
                      </a:r>
                      <a:endParaRPr lang="es-ES" sz="2000">
                        <a:solidFill>
                          <a:srgbClr val="000000"/>
                        </a:solidFill>
                        <a:effectLst/>
                        <a:latin typeface="Calibri"/>
                        <a:ea typeface="Calibri"/>
                        <a:cs typeface="Times New Roman"/>
                      </a:endParaRPr>
                    </a:p>
                  </a:txBody>
                  <a:tcPr marL="68374" marR="68374" marT="0" marB="0"/>
                </a:tc>
                <a:tc>
                  <a:txBody>
                    <a:bodyPr/>
                    <a:lstStyle/>
                    <a:p>
                      <a:pPr algn="ctr">
                        <a:lnSpc>
                          <a:spcPct val="150000"/>
                        </a:lnSpc>
                        <a:spcAft>
                          <a:spcPts val="0"/>
                        </a:spcAft>
                      </a:pPr>
                      <a:r>
                        <a:rPr lang="es-EC" sz="1400" dirty="0">
                          <a:effectLst/>
                        </a:rPr>
                        <a:t>NO</a:t>
                      </a:r>
                      <a:endParaRPr lang="es-ES" sz="2000" dirty="0">
                        <a:solidFill>
                          <a:srgbClr val="000000"/>
                        </a:solidFill>
                        <a:effectLst/>
                        <a:latin typeface="Calibri"/>
                        <a:ea typeface="Calibri"/>
                        <a:cs typeface="Times New Roman"/>
                      </a:endParaRPr>
                    </a:p>
                  </a:txBody>
                  <a:tcPr marL="68374" marR="68374" marT="0" marB="0">
                    <a:solidFill>
                      <a:schemeClr val="accent6">
                        <a:lumMod val="60000"/>
                        <a:lumOff val="40000"/>
                      </a:schemeClr>
                    </a:solidFill>
                  </a:tcPr>
                </a:tc>
                <a:tc>
                  <a:txBody>
                    <a:bodyPr/>
                    <a:lstStyle/>
                    <a:p>
                      <a:pPr algn="ctr">
                        <a:lnSpc>
                          <a:spcPct val="150000"/>
                        </a:lnSpc>
                        <a:spcAft>
                          <a:spcPts val="0"/>
                        </a:spcAft>
                      </a:pPr>
                      <a:r>
                        <a:rPr lang="es-EC" sz="1400" dirty="0">
                          <a:effectLst/>
                        </a:rPr>
                        <a:t>NO</a:t>
                      </a:r>
                      <a:endParaRPr lang="es-ES" sz="2000" dirty="0">
                        <a:solidFill>
                          <a:srgbClr val="000000"/>
                        </a:solidFill>
                        <a:effectLst/>
                        <a:latin typeface="Calibri"/>
                        <a:ea typeface="Calibri"/>
                        <a:cs typeface="Times New Roman"/>
                      </a:endParaRPr>
                    </a:p>
                  </a:txBody>
                  <a:tcPr marL="68374" marR="68374" marT="0" marB="0"/>
                </a:tc>
                <a:tc>
                  <a:txBody>
                    <a:bodyPr/>
                    <a:lstStyle/>
                    <a:p>
                      <a:pPr algn="ctr">
                        <a:lnSpc>
                          <a:spcPct val="150000"/>
                        </a:lnSpc>
                        <a:spcAft>
                          <a:spcPts val="0"/>
                        </a:spcAft>
                      </a:pPr>
                      <a:r>
                        <a:rPr lang="es-EC" sz="1400">
                          <a:effectLst/>
                        </a:rPr>
                        <a:t>No Aplica</a:t>
                      </a:r>
                      <a:endParaRPr lang="es-ES" sz="2000">
                        <a:solidFill>
                          <a:srgbClr val="000000"/>
                        </a:solidFill>
                        <a:effectLst/>
                        <a:latin typeface="Calibri"/>
                        <a:ea typeface="Calibri"/>
                        <a:cs typeface="Times New Roman"/>
                      </a:endParaRPr>
                    </a:p>
                  </a:txBody>
                  <a:tcPr marL="68374" marR="68374" marT="0" marB="0"/>
                </a:tc>
                <a:tc>
                  <a:txBody>
                    <a:bodyPr/>
                    <a:lstStyle/>
                    <a:p>
                      <a:pPr algn="ctr">
                        <a:lnSpc>
                          <a:spcPct val="150000"/>
                        </a:lnSpc>
                        <a:spcAft>
                          <a:spcPts val="0"/>
                        </a:spcAft>
                      </a:pPr>
                      <a:r>
                        <a:rPr lang="es-EC" sz="1400">
                          <a:effectLst/>
                        </a:rPr>
                        <a:t>No Aplica</a:t>
                      </a:r>
                      <a:endParaRPr lang="es-ES" sz="2000">
                        <a:solidFill>
                          <a:srgbClr val="000000"/>
                        </a:solidFill>
                        <a:effectLst/>
                        <a:latin typeface="Calibri"/>
                        <a:ea typeface="Calibri"/>
                        <a:cs typeface="Times New Roman"/>
                      </a:endParaRPr>
                    </a:p>
                  </a:txBody>
                  <a:tcPr marL="68374" marR="68374" marT="0" marB="0"/>
                </a:tc>
              </a:tr>
              <a:tr h="205121">
                <a:tc>
                  <a:txBody>
                    <a:bodyPr/>
                    <a:lstStyle/>
                    <a:p>
                      <a:pPr algn="ctr">
                        <a:lnSpc>
                          <a:spcPct val="150000"/>
                        </a:lnSpc>
                        <a:spcAft>
                          <a:spcPts val="0"/>
                        </a:spcAft>
                      </a:pPr>
                      <a:r>
                        <a:rPr lang="es-EC" sz="1400">
                          <a:effectLst/>
                        </a:rPr>
                        <a:t>16</a:t>
                      </a:r>
                      <a:endParaRPr lang="es-ES" sz="2000">
                        <a:solidFill>
                          <a:srgbClr val="000000"/>
                        </a:solidFill>
                        <a:effectLst/>
                        <a:latin typeface="Calibri"/>
                        <a:ea typeface="Calibri"/>
                        <a:cs typeface="Times New Roman"/>
                      </a:endParaRPr>
                    </a:p>
                  </a:txBody>
                  <a:tcPr marL="68374" marR="68374" marT="0" marB="0"/>
                </a:tc>
                <a:tc>
                  <a:txBody>
                    <a:bodyPr/>
                    <a:lstStyle/>
                    <a:p>
                      <a:pPr algn="ctr">
                        <a:lnSpc>
                          <a:spcPct val="150000"/>
                        </a:lnSpc>
                        <a:spcAft>
                          <a:spcPts val="0"/>
                        </a:spcAft>
                      </a:pPr>
                      <a:r>
                        <a:rPr lang="es-EC" sz="1400">
                          <a:effectLst/>
                        </a:rPr>
                        <a:t>Guatemala</a:t>
                      </a:r>
                      <a:endParaRPr lang="es-ES" sz="2000">
                        <a:solidFill>
                          <a:srgbClr val="000000"/>
                        </a:solidFill>
                        <a:effectLst/>
                        <a:latin typeface="Calibri"/>
                        <a:ea typeface="Calibri"/>
                        <a:cs typeface="Times New Roman"/>
                      </a:endParaRPr>
                    </a:p>
                  </a:txBody>
                  <a:tcPr marL="68374" marR="68374" marT="0" marB="0"/>
                </a:tc>
                <a:tc>
                  <a:txBody>
                    <a:bodyPr/>
                    <a:lstStyle/>
                    <a:p>
                      <a:pPr algn="ctr">
                        <a:lnSpc>
                          <a:spcPct val="150000"/>
                        </a:lnSpc>
                        <a:spcAft>
                          <a:spcPts val="0"/>
                        </a:spcAft>
                      </a:pPr>
                      <a:r>
                        <a:rPr lang="es-EC" sz="1400">
                          <a:effectLst/>
                        </a:rPr>
                        <a:t>SI</a:t>
                      </a:r>
                      <a:endParaRPr lang="es-ES" sz="2000">
                        <a:solidFill>
                          <a:srgbClr val="000000"/>
                        </a:solidFill>
                        <a:effectLst/>
                        <a:latin typeface="Calibri"/>
                        <a:ea typeface="Calibri"/>
                        <a:cs typeface="Times New Roman"/>
                      </a:endParaRPr>
                    </a:p>
                  </a:txBody>
                  <a:tcPr marL="68374" marR="68374" marT="0" marB="0"/>
                </a:tc>
                <a:tc>
                  <a:txBody>
                    <a:bodyPr/>
                    <a:lstStyle/>
                    <a:p>
                      <a:pPr algn="ctr">
                        <a:lnSpc>
                          <a:spcPct val="150000"/>
                        </a:lnSpc>
                        <a:spcAft>
                          <a:spcPts val="0"/>
                        </a:spcAft>
                      </a:pPr>
                      <a:r>
                        <a:rPr lang="es-EC" sz="1400">
                          <a:effectLst/>
                        </a:rPr>
                        <a:t>SI</a:t>
                      </a:r>
                      <a:endParaRPr lang="es-ES" sz="2000">
                        <a:solidFill>
                          <a:srgbClr val="000000"/>
                        </a:solidFill>
                        <a:effectLst/>
                        <a:latin typeface="Calibri"/>
                        <a:ea typeface="Calibri"/>
                        <a:cs typeface="Times New Roman"/>
                      </a:endParaRPr>
                    </a:p>
                  </a:txBody>
                  <a:tcPr marL="68374" marR="68374" marT="0" marB="0"/>
                </a:tc>
                <a:tc>
                  <a:txBody>
                    <a:bodyPr/>
                    <a:lstStyle/>
                    <a:p>
                      <a:pPr algn="ctr">
                        <a:lnSpc>
                          <a:spcPct val="150000"/>
                        </a:lnSpc>
                        <a:spcAft>
                          <a:spcPts val="0"/>
                        </a:spcAft>
                      </a:pPr>
                      <a:r>
                        <a:rPr lang="es-EC" sz="1400">
                          <a:effectLst/>
                        </a:rPr>
                        <a:t>Constitución</a:t>
                      </a:r>
                      <a:endParaRPr lang="es-ES" sz="2000">
                        <a:solidFill>
                          <a:srgbClr val="000000"/>
                        </a:solidFill>
                        <a:effectLst/>
                        <a:latin typeface="Calibri"/>
                        <a:ea typeface="Calibri"/>
                        <a:cs typeface="Times New Roman"/>
                      </a:endParaRPr>
                    </a:p>
                  </a:txBody>
                  <a:tcPr marL="68374" marR="68374" marT="0" marB="0"/>
                </a:tc>
                <a:tc>
                  <a:txBody>
                    <a:bodyPr/>
                    <a:lstStyle/>
                    <a:p>
                      <a:pPr algn="ctr">
                        <a:lnSpc>
                          <a:spcPct val="150000"/>
                        </a:lnSpc>
                        <a:spcAft>
                          <a:spcPts val="0"/>
                        </a:spcAft>
                      </a:pPr>
                      <a:r>
                        <a:rPr lang="es-EC" sz="1400">
                          <a:effectLst/>
                        </a:rPr>
                        <a:t>Temporal/Emergencia</a:t>
                      </a:r>
                      <a:endParaRPr lang="es-ES" sz="2000">
                        <a:solidFill>
                          <a:srgbClr val="000000"/>
                        </a:solidFill>
                        <a:effectLst/>
                        <a:latin typeface="Calibri"/>
                        <a:ea typeface="Calibri"/>
                        <a:cs typeface="Times New Roman"/>
                      </a:endParaRPr>
                    </a:p>
                  </a:txBody>
                  <a:tcPr marL="68374" marR="68374" marT="0" marB="0"/>
                </a:tc>
              </a:tr>
              <a:tr h="205121">
                <a:tc>
                  <a:txBody>
                    <a:bodyPr/>
                    <a:lstStyle/>
                    <a:p>
                      <a:pPr algn="ctr">
                        <a:lnSpc>
                          <a:spcPct val="150000"/>
                        </a:lnSpc>
                        <a:spcAft>
                          <a:spcPts val="0"/>
                        </a:spcAft>
                      </a:pPr>
                      <a:r>
                        <a:rPr lang="es-EC" sz="1400">
                          <a:effectLst/>
                        </a:rPr>
                        <a:t>17</a:t>
                      </a:r>
                      <a:endParaRPr lang="es-ES" sz="2000">
                        <a:solidFill>
                          <a:srgbClr val="000000"/>
                        </a:solidFill>
                        <a:effectLst/>
                        <a:latin typeface="Calibri"/>
                        <a:ea typeface="Calibri"/>
                        <a:cs typeface="Times New Roman"/>
                      </a:endParaRPr>
                    </a:p>
                  </a:txBody>
                  <a:tcPr marL="68374" marR="68374" marT="0" marB="0"/>
                </a:tc>
                <a:tc>
                  <a:txBody>
                    <a:bodyPr/>
                    <a:lstStyle/>
                    <a:p>
                      <a:pPr algn="ctr">
                        <a:lnSpc>
                          <a:spcPct val="150000"/>
                        </a:lnSpc>
                        <a:spcAft>
                          <a:spcPts val="0"/>
                        </a:spcAft>
                      </a:pPr>
                      <a:r>
                        <a:rPr lang="es-EC" sz="1400">
                          <a:effectLst/>
                        </a:rPr>
                        <a:t>Guyana</a:t>
                      </a:r>
                      <a:endParaRPr lang="es-ES" sz="2000">
                        <a:solidFill>
                          <a:srgbClr val="000000"/>
                        </a:solidFill>
                        <a:effectLst/>
                        <a:latin typeface="Calibri"/>
                        <a:ea typeface="Calibri"/>
                        <a:cs typeface="Times New Roman"/>
                      </a:endParaRPr>
                    </a:p>
                  </a:txBody>
                  <a:tcPr marL="68374" marR="68374" marT="0" marB="0"/>
                </a:tc>
                <a:tc>
                  <a:txBody>
                    <a:bodyPr/>
                    <a:lstStyle/>
                    <a:p>
                      <a:pPr algn="ctr">
                        <a:lnSpc>
                          <a:spcPct val="150000"/>
                        </a:lnSpc>
                        <a:spcAft>
                          <a:spcPts val="0"/>
                        </a:spcAft>
                      </a:pPr>
                      <a:r>
                        <a:rPr lang="es-EC" sz="1400">
                          <a:effectLst/>
                        </a:rPr>
                        <a:t>SI</a:t>
                      </a:r>
                      <a:endParaRPr lang="es-ES" sz="2000">
                        <a:solidFill>
                          <a:srgbClr val="000000"/>
                        </a:solidFill>
                        <a:effectLst/>
                        <a:latin typeface="Calibri"/>
                        <a:ea typeface="Calibri"/>
                        <a:cs typeface="Times New Roman"/>
                      </a:endParaRPr>
                    </a:p>
                  </a:txBody>
                  <a:tcPr marL="68374" marR="68374" marT="0" marB="0"/>
                </a:tc>
                <a:tc>
                  <a:txBody>
                    <a:bodyPr/>
                    <a:lstStyle/>
                    <a:p>
                      <a:pPr algn="ctr">
                        <a:lnSpc>
                          <a:spcPct val="150000"/>
                        </a:lnSpc>
                        <a:spcAft>
                          <a:spcPts val="0"/>
                        </a:spcAft>
                      </a:pPr>
                      <a:r>
                        <a:rPr lang="es-EC" sz="1400">
                          <a:effectLst/>
                        </a:rPr>
                        <a:t>SI</a:t>
                      </a:r>
                      <a:endParaRPr lang="es-ES" sz="2000">
                        <a:solidFill>
                          <a:srgbClr val="000000"/>
                        </a:solidFill>
                        <a:effectLst/>
                        <a:latin typeface="Calibri"/>
                        <a:ea typeface="Calibri"/>
                        <a:cs typeface="Times New Roman"/>
                      </a:endParaRPr>
                    </a:p>
                  </a:txBody>
                  <a:tcPr marL="68374" marR="68374" marT="0" marB="0"/>
                </a:tc>
                <a:tc>
                  <a:txBody>
                    <a:bodyPr/>
                    <a:lstStyle/>
                    <a:p>
                      <a:pPr algn="ctr">
                        <a:lnSpc>
                          <a:spcPct val="150000"/>
                        </a:lnSpc>
                        <a:spcAft>
                          <a:spcPts val="0"/>
                        </a:spcAft>
                      </a:pPr>
                      <a:r>
                        <a:rPr lang="es-EC" sz="1400">
                          <a:effectLst/>
                        </a:rPr>
                        <a:t>Constitución</a:t>
                      </a:r>
                      <a:endParaRPr lang="es-ES" sz="2000">
                        <a:solidFill>
                          <a:srgbClr val="000000"/>
                        </a:solidFill>
                        <a:effectLst/>
                        <a:latin typeface="Calibri"/>
                        <a:ea typeface="Calibri"/>
                        <a:cs typeface="Times New Roman"/>
                      </a:endParaRPr>
                    </a:p>
                  </a:txBody>
                  <a:tcPr marL="68374" marR="68374" marT="0" marB="0"/>
                </a:tc>
                <a:tc>
                  <a:txBody>
                    <a:bodyPr/>
                    <a:lstStyle/>
                    <a:p>
                      <a:pPr algn="ctr">
                        <a:lnSpc>
                          <a:spcPct val="150000"/>
                        </a:lnSpc>
                        <a:spcAft>
                          <a:spcPts val="0"/>
                        </a:spcAft>
                      </a:pPr>
                      <a:r>
                        <a:rPr lang="es-EC" sz="1400">
                          <a:effectLst/>
                        </a:rPr>
                        <a:t>Temporal/Emergencia</a:t>
                      </a:r>
                      <a:endParaRPr lang="es-ES" sz="2000">
                        <a:solidFill>
                          <a:srgbClr val="000000"/>
                        </a:solidFill>
                        <a:effectLst/>
                        <a:latin typeface="Calibri"/>
                        <a:ea typeface="Calibri"/>
                        <a:cs typeface="Times New Roman"/>
                      </a:endParaRPr>
                    </a:p>
                  </a:txBody>
                  <a:tcPr marL="68374" marR="68374" marT="0" marB="0"/>
                </a:tc>
              </a:tr>
              <a:tr h="205121">
                <a:tc>
                  <a:txBody>
                    <a:bodyPr/>
                    <a:lstStyle/>
                    <a:p>
                      <a:pPr algn="ctr">
                        <a:lnSpc>
                          <a:spcPct val="150000"/>
                        </a:lnSpc>
                        <a:spcAft>
                          <a:spcPts val="0"/>
                        </a:spcAft>
                      </a:pPr>
                      <a:r>
                        <a:rPr lang="es-EC" sz="1400">
                          <a:effectLst/>
                        </a:rPr>
                        <a:t>18</a:t>
                      </a:r>
                      <a:endParaRPr lang="es-ES" sz="2000">
                        <a:solidFill>
                          <a:srgbClr val="000000"/>
                        </a:solidFill>
                        <a:effectLst/>
                        <a:latin typeface="Calibri"/>
                        <a:ea typeface="Calibri"/>
                        <a:cs typeface="Times New Roman"/>
                      </a:endParaRPr>
                    </a:p>
                  </a:txBody>
                  <a:tcPr marL="68374" marR="68374" marT="0" marB="0"/>
                </a:tc>
                <a:tc>
                  <a:txBody>
                    <a:bodyPr/>
                    <a:lstStyle/>
                    <a:p>
                      <a:pPr algn="ctr">
                        <a:lnSpc>
                          <a:spcPct val="150000"/>
                        </a:lnSpc>
                        <a:spcAft>
                          <a:spcPts val="0"/>
                        </a:spcAft>
                      </a:pPr>
                      <a:r>
                        <a:rPr lang="es-EC" sz="1400">
                          <a:effectLst/>
                        </a:rPr>
                        <a:t>Haití</a:t>
                      </a:r>
                      <a:endParaRPr lang="es-ES" sz="2000">
                        <a:solidFill>
                          <a:srgbClr val="000000"/>
                        </a:solidFill>
                        <a:effectLst/>
                        <a:latin typeface="Calibri"/>
                        <a:ea typeface="Calibri"/>
                        <a:cs typeface="Times New Roman"/>
                      </a:endParaRPr>
                    </a:p>
                  </a:txBody>
                  <a:tcPr marL="68374" marR="68374" marT="0" marB="0"/>
                </a:tc>
                <a:tc>
                  <a:txBody>
                    <a:bodyPr/>
                    <a:lstStyle/>
                    <a:p>
                      <a:pPr algn="ctr">
                        <a:lnSpc>
                          <a:spcPct val="150000"/>
                        </a:lnSpc>
                        <a:spcAft>
                          <a:spcPts val="0"/>
                        </a:spcAft>
                      </a:pPr>
                      <a:r>
                        <a:rPr lang="es-EC" sz="1400" dirty="0">
                          <a:effectLst/>
                        </a:rPr>
                        <a:t>NO</a:t>
                      </a:r>
                      <a:endParaRPr lang="es-ES" sz="2000" dirty="0">
                        <a:solidFill>
                          <a:srgbClr val="000000"/>
                        </a:solidFill>
                        <a:effectLst/>
                        <a:latin typeface="Calibri"/>
                        <a:ea typeface="Calibri"/>
                        <a:cs typeface="Times New Roman"/>
                      </a:endParaRPr>
                    </a:p>
                  </a:txBody>
                  <a:tcPr marL="68374" marR="68374" marT="0" marB="0">
                    <a:solidFill>
                      <a:schemeClr val="accent6">
                        <a:lumMod val="60000"/>
                        <a:lumOff val="40000"/>
                      </a:schemeClr>
                    </a:solidFill>
                  </a:tcPr>
                </a:tc>
                <a:tc>
                  <a:txBody>
                    <a:bodyPr/>
                    <a:lstStyle/>
                    <a:p>
                      <a:pPr algn="ctr">
                        <a:lnSpc>
                          <a:spcPct val="150000"/>
                        </a:lnSpc>
                        <a:spcAft>
                          <a:spcPts val="0"/>
                        </a:spcAft>
                      </a:pPr>
                      <a:r>
                        <a:rPr lang="es-EC" sz="1400">
                          <a:effectLst/>
                        </a:rPr>
                        <a:t>NO</a:t>
                      </a:r>
                      <a:endParaRPr lang="es-ES" sz="2000">
                        <a:solidFill>
                          <a:srgbClr val="000000"/>
                        </a:solidFill>
                        <a:effectLst/>
                        <a:latin typeface="Calibri"/>
                        <a:ea typeface="Calibri"/>
                        <a:cs typeface="Times New Roman"/>
                      </a:endParaRPr>
                    </a:p>
                  </a:txBody>
                  <a:tcPr marL="68374" marR="68374" marT="0" marB="0"/>
                </a:tc>
                <a:tc>
                  <a:txBody>
                    <a:bodyPr/>
                    <a:lstStyle/>
                    <a:p>
                      <a:pPr algn="ctr">
                        <a:lnSpc>
                          <a:spcPct val="150000"/>
                        </a:lnSpc>
                        <a:spcAft>
                          <a:spcPts val="0"/>
                        </a:spcAft>
                      </a:pPr>
                      <a:r>
                        <a:rPr lang="es-EC" sz="1400">
                          <a:effectLst/>
                        </a:rPr>
                        <a:t>No Aplica</a:t>
                      </a:r>
                      <a:endParaRPr lang="es-ES" sz="2000">
                        <a:solidFill>
                          <a:srgbClr val="000000"/>
                        </a:solidFill>
                        <a:effectLst/>
                        <a:latin typeface="Calibri"/>
                        <a:ea typeface="Calibri"/>
                        <a:cs typeface="Times New Roman"/>
                      </a:endParaRPr>
                    </a:p>
                  </a:txBody>
                  <a:tcPr marL="68374" marR="68374" marT="0" marB="0"/>
                </a:tc>
                <a:tc>
                  <a:txBody>
                    <a:bodyPr/>
                    <a:lstStyle/>
                    <a:p>
                      <a:pPr algn="ctr">
                        <a:lnSpc>
                          <a:spcPct val="150000"/>
                        </a:lnSpc>
                        <a:spcAft>
                          <a:spcPts val="0"/>
                        </a:spcAft>
                      </a:pPr>
                      <a:r>
                        <a:rPr lang="es-EC" sz="1400">
                          <a:effectLst/>
                        </a:rPr>
                        <a:t>No Aplica</a:t>
                      </a:r>
                      <a:endParaRPr lang="es-ES" sz="2000">
                        <a:solidFill>
                          <a:srgbClr val="000000"/>
                        </a:solidFill>
                        <a:effectLst/>
                        <a:latin typeface="Calibri"/>
                        <a:ea typeface="Calibri"/>
                        <a:cs typeface="Times New Roman"/>
                      </a:endParaRPr>
                    </a:p>
                  </a:txBody>
                  <a:tcPr marL="68374" marR="68374" marT="0" marB="0"/>
                </a:tc>
              </a:tr>
              <a:tr h="205121">
                <a:tc>
                  <a:txBody>
                    <a:bodyPr/>
                    <a:lstStyle/>
                    <a:p>
                      <a:pPr algn="ctr">
                        <a:lnSpc>
                          <a:spcPct val="150000"/>
                        </a:lnSpc>
                        <a:spcAft>
                          <a:spcPts val="0"/>
                        </a:spcAft>
                      </a:pPr>
                      <a:r>
                        <a:rPr lang="es-EC" sz="1400">
                          <a:effectLst/>
                        </a:rPr>
                        <a:t>19</a:t>
                      </a:r>
                      <a:endParaRPr lang="es-ES" sz="2000">
                        <a:solidFill>
                          <a:srgbClr val="000000"/>
                        </a:solidFill>
                        <a:effectLst/>
                        <a:latin typeface="Calibri"/>
                        <a:ea typeface="Calibri"/>
                        <a:cs typeface="Times New Roman"/>
                      </a:endParaRPr>
                    </a:p>
                  </a:txBody>
                  <a:tcPr marL="68374" marR="68374" marT="0" marB="0"/>
                </a:tc>
                <a:tc>
                  <a:txBody>
                    <a:bodyPr/>
                    <a:lstStyle/>
                    <a:p>
                      <a:pPr algn="ctr">
                        <a:lnSpc>
                          <a:spcPct val="150000"/>
                        </a:lnSpc>
                        <a:spcAft>
                          <a:spcPts val="0"/>
                        </a:spcAft>
                      </a:pPr>
                      <a:r>
                        <a:rPr lang="es-EC" sz="1400">
                          <a:effectLst/>
                        </a:rPr>
                        <a:t>Honduras</a:t>
                      </a:r>
                      <a:endParaRPr lang="es-ES" sz="2000">
                        <a:solidFill>
                          <a:srgbClr val="000000"/>
                        </a:solidFill>
                        <a:effectLst/>
                        <a:latin typeface="Calibri"/>
                        <a:ea typeface="Calibri"/>
                        <a:cs typeface="Times New Roman"/>
                      </a:endParaRPr>
                    </a:p>
                  </a:txBody>
                  <a:tcPr marL="68374" marR="68374" marT="0" marB="0"/>
                </a:tc>
                <a:tc>
                  <a:txBody>
                    <a:bodyPr/>
                    <a:lstStyle/>
                    <a:p>
                      <a:pPr algn="ctr">
                        <a:lnSpc>
                          <a:spcPct val="150000"/>
                        </a:lnSpc>
                        <a:spcAft>
                          <a:spcPts val="0"/>
                        </a:spcAft>
                      </a:pPr>
                      <a:r>
                        <a:rPr lang="es-EC" sz="1400">
                          <a:effectLst/>
                        </a:rPr>
                        <a:t>SI</a:t>
                      </a:r>
                      <a:endParaRPr lang="es-ES" sz="2000">
                        <a:solidFill>
                          <a:srgbClr val="000000"/>
                        </a:solidFill>
                        <a:effectLst/>
                        <a:latin typeface="Calibri"/>
                        <a:ea typeface="Calibri"/>
                        <a:cs typeface="Times New Roman"/>
                      </a:endParaRPr>
                    </a:p>
                  </a:txBody>
                  <a:tcPr marL="68374" marR="68374" marT="0" marB="0"/>
                </a:tc>
                <a:tc>
                  <a:txBody>
                    <a:bodyPr/>
                    <a:lstStyle/>
                    <a:p>
                      <a:pPr algn="ctr">
                        <a:lnSpc>
                          <a:spcPct val="150000"/>
                        </a:lnSpc>
                        <a:spcAft>
                          <a:spcPts val="0"/>
                        </a:spcAft>
                      </a:pPr>
                      <a:r>
                        <a:rPr lang="es-EC" sz="1400">
                          <a:effectLst/>
                        </a:rPr>
                        <a:t>SI</a:t>
                      </a:r>
                      <a:endParaRPr lang="es-ES" sz="2000">
                        <a:solidFill>
                          <a:srgbClr val="000000"/>
                        </a:solidFill>
                        <a:effectLst/>
                        <a:latin typeface="Calibri"/>
                        <a:ea typeface="Calibri"/>
                        <a:cs typeface="Times New Roman"/>
                      </a:endParaRPr>
                    </a:p>
                  </a:txBody>
                  <a:tcPr marL="68374" marR="68374" marT="0" marB="0"/>
                </a:tc>
                <a:tc>
                  <a:txBody>
                    <a:bodyPr/>
                    <a:lstStyle/>
                    <a:p>
                      <a:pPr algn="ctr">
                        <a:lnSpc>
                          <a:spcPct val="150000"/>
                        </a:lnSpc>
                        <a:spcAft>
                          <a:spcPts val="0"/>
                        </a:spcAft>
                      </a:pPr>
                      <a:r>
                        <a:rPr lang="es-EC" sz="1400">
                          <a:effectLst/>
                        </a:rPr>
                        <a:t>Constitución</a:t>
                      </a:r>
                      <a:endParaRPr lang="es-ES" sz="2000">
                        <a:solidFill>
                          <a:srgbClr val="000000"/>
                        </a:solidFill>
                        <a:effectLst/>
                        <a:latin typeface="Calibri"/>
                        <a:ea typeface="Calibri"/>
                        <a:cs typeface="Times New Roman"/>
                      </a:endParaRPr>
                    </a:p>
                  </a:txBody>
                  <a:tcPr marL="68374" marR="68374" marT="0" marB="0"/>
                </a:tc>
                <a:tc>
                  <a:txBody>
                    <a:bodyPr/>
                    <a:lstStyle/>
                    <a:p>
                      <a:pPr algn="ctr">
                        <a:lnSpc>
                          <a:spcPct val="150000"/>
                        </a:lnSpc>
                        <a:spcAft>
                          <a:spcPts val="0"/>
                        </a:spcAft>
                      </a:pPr>
                      <a:r>
                        <a:rPr lang="es-EC" sz="1400" dirty="0">
                          <a:effectLst/>
                        </a:rPr>
                        <a:t>No Aplica</a:t>
                      </a:r>
                      <a:endParaRPr lang="es-ES" sz="2000" dirty="0">
                        <a:solidFill>
                          <a:srgbClr val="000000"/>
                        </a:solidFill>
                        <a:effectLst/>
                        <a:latin typeface="Calibri"/>
                        <a:ea typeface="Calibri"/>
                        <a:cs typeface="Times New Roman"/>
                      </a:endParaRPr>
                    </a:p>
                  </a:txBody>
                  <a:tcPr marL="68374" marR="68374" marT="0" marB="0"/>
                </a:tc>
              </a:tr>
              <a:tr h="205121">
                <a:tc>
                  <a:txBody>
                    <a:bodyPr/>
                    <a:lstStyle/>
                    <a:p>
                      <a:pPr algn="ctr">
                        <a:lnSpc>
                          <a:spcPct val="150000"/>
                        </a:lnSpc>
                        <a:spcAft>
                          <a:spcPts val="0"/>
                        </a:spcAft>
                      </a:pPr>
                      <a:r>
                        <a:rPr lang="es-EC" sz="1400">
                          <a:effectLst/>
                        </a:rPr>
                        <a:t>20</a:t>
                      </a:r>
                      <a:endParaRPr lang="es-ES" sz="2000">
                        <a:solidFill>
                          <a:srgbClr val="000000"/>
                        </a:solidFill>
                        <a:effectLst/>
                        <a:latin typeface="Calibri"/>
                        <a:ea typeface="Calibri"/>
                        <a:cs typeface="Times New Roman"/>
                      </a:endParaRPr>
                    </a:p>
                  </a:txBody>
                  <a:tcPr marL="68374" marR="68374" marT="0" marB="0"/>
                </a:tc>
                <a:tc>
                  <a:txBody>
                    <a:bodyPr/>
                    <a:lstStyle/>
                    <a:p>
                      <a:pPr algn="ctr">
                        <a:lnSpc>
                          <a:spcPct val="150000"/>
                        </a:lnSpc>
                        <a:spcAft>
                          <a:spcPts val="0"/>
                        </a:spcAft>
                      </a:pPr>
                      <a:r>
                        <a:rPr lang="es-EC" sz="1400">
                          <a:effectLst/>
                        </a:rPr>
                        <a:t>Jamaica</a:t>
                      </a:r>
                      <a:endParaRPr lang="es-ES" sz="2000">
                        <a:solidFill>
                          <a:srgbClr val="000000"/>
                        </a:solidFill>
                        <a:effectLst/>
                        <a:latin typeface="Calibri"/>
                        <a:ea typeface="Calibri"/>
                        <a:cs typeface="Times New Roman"/>
                      </a:endParaRPr>
                    </a:p>
                  </a:txBody>
                  <a:tcPr marL="68374" marR="68374" marT="0" marB="0"/>
                </a:tc>
                <a:tc>
                  <a:txBody>
                    <a:bodyPr/>
                    <a:lstStyle/>
                    <a:p>
                      <a:pPr algn="ctr">
                        <a:lnSpc>
                          <a:spcPct val="150000"/>
                        </a:lnSpc>
                        <a:spcAft>
                          <a:spcPts val="0"/>
                        </a:spcAft>
                      </a:pPr>
                      <a:r>
                        <a:rPr lang="es-EC" sz="1400">
                          <a:effectLst/>
                        </a:rPr>
                        <a:t>SI</a:t>
                      </a:r>
                      <a:endParaRPr lang="es-ES" sz="2000">
                        <a:solidFill>
                          <a:srgbClr val="000000"/>
                        </a:solidFill>
                        <a:effectLst/>
                        <a:latin typeface="Calibri"/>
                        <a:ea typeface="Calibri"/>
                        <a:cs typeface="Times New Roman"/>
                      </a:endParaRPr>
                    </a:p>
                  </a:txBody>
                  <a:tcPr marL="68374" marR="68374" marT="0" marB="0"/>
                </a:tc>
                <a:tc>
                  <a:txBody>
                    <a:bodyPr/>
                    <a:lstStyle/>
                    <a:p>
                      <a:pPr algn="ctr">
                        <a:lnSpc>
                          <a:spcPct val="150000"/>
                        </a:lnSpc>
                        <a:spcAft>
                          <a:spcPts val="0"/>
                        </a:spcAft>
                      </a:pPr>
                      <a:r>
                        <a:rPr lang="es-EC" sz="1400">
                          <a:effectLst/>
                        </a:rPr>
                        <a:t>SI</a:t>
                      </a:r>
                      <a:endParaRPr lang="es-ES" sz="2000">
                        <a:solidFill>
                          <a:srgbClr val="000000"/>
                        </a:solidFill>
                        <a:effectLst/>
                        <a:latin typeface="Calibri"/>
                        <a:ea typeface="Calibri"/>
                        <a:cs typeface="Times New Roman"/>
                      </a:endParaRPr>
                    </a:p>
                  </a:txBody>
                  <a:tcPr marL="68374" marR="68374" marT="0" marB="0"/>
                </a:tc>
                <a:tc>
                  <a:txBody>
                    <a:bodyPr/>
                    <a:lstStyle/>
                    <a:p>
                      <a:pPr algn="ctr">
                        <a:lnSpc>
                          <a:spcPct val="150000"/>
                        </a:lnSpc>
                        <a:spcAft>
                          <a:spcPts val="0"/>
                        </a:spcAft>
                      </a:pPr>
                      <a:r>
                        <a:rPr lang="es-EC" sz="1400">
                          <a:effectLst/>
                        </a:rPr>
                        <a:t>Constitución</a:t>
                      </a:r>
                      <a:endParaRPr lang="es-ES" sz="2000">
                        <a:solidFill>
                          <a:srgbClr val="000000"/>
                        </a:solidFill>
                        <a:effectLst/>
                        <a:latin typeface="Calibri"/>
                        <a:ea typeface="Calibri"/>
                        <a:cs typeface="Times New Roman"/>
                      </a:endParaRPr>
                    </a:p>
                  </a:txBody>
                  <a:tcPr marL="68374" marR="68374" marT="0" marB="0"/>
                </a:tc>
                <a:tc>
                  <a:txBody>
                    <a:bodyPr/>
                    <a:lstStyle/>
                    <a:p>
                      <a:pPr algn="ctr">
                        <a:lnSpc>
                          <a:spcPct val="150000"/>
                        </a:lnSpc>
                        <a:spcAft>
                          <a:spcPts val="0"/>
                        </a:spcAft>
                      </a:pPr>
                      <a:r>
                        <a:rPr lang="es-EC" sz="1400">
                          <a:effectLst/>
                        </a:rPr>
                        <a:t>Temporal/Emergencia</a:t>
                      </a:r>
                      <a:endParaRPr lang="es-ES" sz="2000">
                        <a:solidFill>
                          <a:srgbClr val="000000"/>
                        </a:solidFill>
                        <a:effectLst/>
                        <a:latin typeface="Calibri"/>
                        <a:ea typeface="Calibri"/>
                        <a:cs typeface="Times New Roman"/>
                      </a:endParaRPr>
                    </a:p>
                  </a:txBody>
                  <a:tcPr marL="68374" marR="68374" marT="0" marB="0"/>
                </a:tc>
              </a:tr>
              <a:tr h="205121">
                <a:tc>
                  <a:txBody>
                    <a:bodyPr/>
                    <a:lstStyle/>
                    <a:p>
                      <a:pPr algn="ctr">
                        <a:lnSpc>
                          <a:spcPct val="150000"/>
                        </a:lnSpc>
                        <a:spcAft>
                          <a:spcPts val="0"/>
                        </a:spcAft>
                      </a:pPr>
                      <a:r>
                        <a:rPr lang="es-EC" sz="1400">
                          <a:effectLst/>
                        </a:rPr>
                        <a:t>21</a:t>
                      </a:r>
                      <a:endParaRPr lang="es-ES" sz="2000">
                        <a:solidFill>
                          <a:srgbClr val="000000"/>
                        </a:solidFill>
                        <a:effectLst/>
                        <a:latin typeface="Calibri"/>
                        <a:ea typeface="Calibri"/>
                        <a:cs typeface="Times New Roman"/>
                      </a:endParaRPr>
                    </a:p>
                  </a:txBody>
                  <a:tcPr marL="68374" marR="68374" marT="0" marB="0"/>
                </a:tc>
                <a:tc>
                  <a:txBody>
                    <a:bodyPr/>
                    <a:lstStyle/>
                    <a:p>
                      <a:pPr algn="ctr">
                        <a:lnSpc>
                          <a:spcPct val="150000"/>
                        </a:lnSpc>
                        <a:spcAft>
                          <a:spcPts val="0"/>
                        </a:spcAft>
                      </a:pPr>
                      <a:r>
                        <a:rPr lang="es-EC" sz="1400">
                          <a:effectLst/>
                        </a:rPr>
                        <a:t>México</a:t>
                      </a:r>
                      <a:endParaRPr lang="es-ES" sz="2000">
                        <a:solidFill>
                          <a:srgbClr val="000000"/>
                        </a:solidFill>
                        <a:effectLst/>
                        <a:latin typeface="Calibri"/>
                        <a:ea typeface="Calibri"/>
                        <a:cs typeface="Times New Roman"/>
                      </a:endParaRPr>
                    </a:p>
                  </a:txBody>
                  <a:tcPr marL="68374" marR="68374" marT="0" marB="0"/>
                </a:tc>
                <a:tc>
                  <a:txBody>
                    <a:bodyPr/>
                    <a:lstStyle/>
                    <a:p>
                      <a:pPr algn="ctr">
                        <a:lnSpc>
                          <a:spcPct val="150000"/>
                        </a:lnSpc>
                        <a:spcAft>
                          <a:spcPts val="0"/>
                        </a:spcAft>
                      </a:pPr>
                      <a:r>
                        <a:rPr lang="es-EC" sz="1400">
                          <a:effectLst/>
                        </a:rPr>
                        <a:t>SI</a:t>
                      </a:r>
                      <a:endParaRPr lang="es-ES" sz="2000">
                        <a:solidFill>
                          <a:srgbClr val="000000"/>
                        </a:solidFill>
                        <a:effectLst/>
                        <a:latin typeface="Calibri"/>
                        <a:ea typeface="Calibri"/>
                        <a:cs typeface="Times New Roman"/>
                      </a:endParaRPr>
                    </a:p>
                  </a:txBody>
                  <a:tcPr marL="68374" marR="68374" marT="0" marB="0"/>
                </a:tc>
                <a:tc>
                  <a:txBody>
                    <a:bodyPr/>
                    <a:lstStyle/>
                    <a:p>
                      <a:pPr algn="ctr">
                        <a:lnSpc>
                          <a:spcPct val="150000"/>
                        </a:lnSpc>
                        <a:spcAft>
                          <a:spcPts val="0"/>
                        </a:spcAft>
                      </a:pPr>
                      <a:r>
                        <a:rPr lang="es-EC" sz="1400">
                          <a:effectLst/>
                        </a:rPr>
                        <a:t>SI</a:t>
                      </a:r>
                      <a:endParaRPr lang="es-ES" sz="2000">
                        <a:solidFill>
                          <a:srgbClr val="000000"/>
                        </a:solidFill>
                        <a:effectLst/>
                        <a:latin typeface="Calibri"/>
                        <a:ea typeface="Calibri"/>
                        <a:cs typeface="Times New Roman"/>
                      </a:endParaRPr>
                    </a:p>
                  </a:txBody>
                  <a:tcPr marL="68374" marR="68374" marT="0" marB="0"/>
                </a:tc>
                <a:tc>
                  <a:txBody>
                    <a:bodyPr/>
                    <a:lstStyle/>
                    <a:p>
                      <a:pPr algn="ctr">
                        <a:lnSpc>
                          <a:spcPct val="150000"/>
                        </a:lnSpc>
                        <a:spcAft>
                          <a:spcPts val="0"/>
                        </a:spcAft>
                      </a:pPr>
                      <a:r>
                        <a:rPr lang="es-EC" sz="1400">
                          <a:effectLst/>
                        </a:rPr>
                        <a:t>Constitución</a:t>
                      </a:r>
                      <a:endParaRPr lang="es-ES" sz="2000">
                        <a:solidFill>
                          <a:srgbClr val="000000"/>
                        </a:solidFill>
                        <a:effectLst/>
                        <a:latin typeface="Calibri"/>
                        <a:ea typeface="Calibri"/>
                        <a:cs typeface="Times New Roman"/>
                      </a:endParaRPr>
                    </a:p>
                  </a:txBody>
                  <a:tcPr marL="68374" marR="68374" marT="0" marB="0"/>
                </a:tc>
                <a:tc>
                  <a:txBody>
                    <a:bodyPr/>
                    <a:lstStyle/>
                    <a:p>
                      <a:pPr algn="ctr">
                        <a:lnSpc>
                          <a:spcPct val="150000"/>
                        </a:lnSpc>
                        <a:spcAft>
                          <a:spcPts val="0"/>
                        </a:spcAft>
                      </a:pPr>
                      <a:r>
                        <a:rPr lang="es-EC" sz="1400">
                          <a:effectLst/>
                        </a:rPr>
                        <a:t>Temporal/Estado de Excepción</a:t>
                      </a:r>
                      <a:endParaRPr lang="es-ES" sz="2000">
                        <a:solidFill>
                          <a:srgbClr val="000000"/>
                        </a:solidFill>
                        <a:effectLst/>
                        <a:latin typeface="Calibri"/>
                        <a:ea typeface="Calibri"/>
                        <a:cs typeface="Times New Roman"/>
                      </a:endParaRPr>
                    </a:p>
                  </a:txBody>
                  <a:tcPr marL="68374" marR="68374" marT="0" marB="0"/>
                </a:tc>
              </a:tr>
              <a:tr h="205121">
                <a:tc>
                  <a:txBody>
                    <a:bodyPr/>
                    <a:lstStyle/>
                    <a:p>
                      <a:pPr algn="ctr">
                        <a:lnSpc>
                          <a:spcPct val="150000"/>
                        </a:lnSpc>
                        <a:spcAft>
                          <a:spcPts val="0"/>
                        </a:spcAft>
                      </a:pPr>
                      <a:r>
                        <a:rPr lang="es-EC" sz="1400">
                          <a:effectLst/>
                        </a:rPr>
                        <a:t>22</a:t>
                      </a:r>
                      <a:endParaRPr lang="es-ES" sz="2000">
                        <a:solidFill>
                          <a:srgbClr val="000000"/>
                        </a:solidFill>
                        <a:effectLst/>
                        <a:latin typeface="Calibri"/>
                        <a:ea typeface="Calibri"/>
                        <a:cs typeface="Times New Roman"/>
                      </a:endParaRPr>
                    </a:p>
                  </a:txBody>
                  <a:tcPr marL="68374" marR="68374" marT="0" marB="0"/>
                </a:tc>
                <a:tc>
                  <a:txBody>
                    <a:bodyPr/>
                    <a:lstStyle/>
                    <a:p>
                      <a:pPr algn="ctr">
                        <a:lnSpc>
                          <a:spcPct val="150000"/>
                        </a:lnSpc>
                        <a:spcAft>
                          <a:spcPts val="0"/>
                        </a:spcAft>
                      </a:pPr>
                      <a:r>
                        <a:rPr lang="es-EC" sz="1400">
                          <a:effectLst/>
                        </a:rPr>
                        <a:t>Nicaragua</a:t>
                      </a:r>
                      <a:endParaRPr lang="es-ES" sz="2000">
                        <a:solidFill>
                          <a:srgbClr val="000000"/>
                        </a:solidFill>
                        <a:effectLst/>
                        <a:latin typeface="Calibri"/>
                        <a:ea typeface="Calibri"/>
                        <a:cs typeface="Times New Roman"/>
                      </a:endParaRPr>
                    </a:p>
                  </a:txBody>
                  <a:tcPr marL="68374" marR="68374" marT="0" marB="0"/>
                </a:tc>
                <a:tc>
                  <a:txBody>
                    <a:bodyPr/>
                    <a:lstStyle/>
                    <a:p>
                      <a:pPr algn="ctr">
                        <a:lnSpc>
                          <a:spcPct val="150000"/>
                        </a:lnSpc>
                        <a:spcAft>
                          <a:spcPts val="0"/>
                        </a:spcAft>
                      </a:pPr>
                      <a:r>
                        <a:rPr lang="es-EC" sz="1400">
                          <a:effectLst/>
                        </a:rPr>
                        <a:t>SI</a:t>
                      </a:r>
                      <a:endParaRPr lang="es-ES" sz="2000">
                        <a:solidFill>
                          <a:srgbClr val="000000"/>
                        </a:solidFill>
                        <a:effectLst/>
                        <a:latin typeface="Calibri"/>
                        <a:ea typeface="Calibri"/>
                        <a:cs typeface="Times New Roman"/>
                      </a:endParaRPr>
                    </a:p>
                  </a:txBody>
                  <a:tcPr marL="68374" marR="68374" marT="0" marB="0"/>
                </a:tc>
                <a:tc>
                  <a:txBody>
                    <a:bodyPr/>
                    <a:lstStyle/>
                    <a:p>
                      <a:pPr algn="ctr">
                        <a:lnSpc>
                          <a:spcPct val="150000"/>
                        </a:lnSpc>
                        <a:spcAft>
                          <a:spcPts val="0"/>
                        </a:spcAft>
                      </a:pPr>
                      <a:r>
                        <a:rPr lang="es-EC" sz="1400">
                          <a:effectLst/>
                        </a:rPr>
                        <a:t>SI</a:t>
                      </a:r>
                      <a:endParaRPr lang="es-ES" sz="2000">
                        <a:solidFill>
                          <a:srgbClr val="000000"/>
                        </a:solidFill>
                        <a:effectLst/>
                        <a:latin typeface="Calibri"/>
                        <a:ea typeface="Calibri"/>
                        <a:cs typeface="Times New Roman"/>
                      </a:endParaRPr>
                    </a:p>
                  </a:txBody>
                  <a:tcPr marL="68374" marR="68374" marT="0" marB="0"/>
                </a:tc>
                <a:tc>
                  <a:txBody>
                    <a:bodyPr/>
                    <a:lstStyle/>
                    <a:p>
                      <a:pPr algn="ctr">
                        <a:lnSpc>
                          <a:spcPct val="150000"/>
                        </a:lnSpc>
                        <a:spcAft>
                          <a:spcPts val="0"/>
                        </a:spcAft>
                      </a:pPr>
                      <a:r>
                        <a:rPr lang="es-EC" sz="1400">
                          <a:effectLst/>
                        </a:rPr>
                        <a:t>Constitución</a:t>
                      </a:r>
                      <a:endParaRPr lang="es-ES" sz="2000">
                        <a:solidFill>
                          <a:srgbClr val="000000"/>
                        </a:solidFill>
                        <a:effectLst/>
                        <a:latin typeface="Calibri"/>
                        <a:ea typeface="Calibri"/>
                        <a:cs typeface="Times New Roman"/>
                      </a:endParaRPr>
                    </a:p>
                  </a:txBody>
                  <a:tcPr marL="68374" marR="68374" marT="0" marB="0"/>
                </a:tc>
                <a:tc>
                  <a:txBody>
                    <a:bodyPr/>
                    <a:lstStyle/>
                    <a:p>
                      <a:pPr algn="ctr">
                        <a:lnSpc>
                          <a:spcPct val="150000"/>
                        </a:lnSpc>
                        <a:spcAft>
                          <a:spcPts val="0"/>
                        </a:spcAft>
                      </a:pPr>
                      <a:r>
                        <a:rPr lang="es-EC" sz="1400">
                          <a:effectLst/>
                        </a:rPr>
                        <a:t>Temporal/Estado de Excepción</a:t>
                      </a:r>
                      <a:endParaRPr lang="es-ES" sz="2000">
                        <a:solidFill>
                          <a:srgbClr val="000000"/>
                        </a:solidFill>
                        <a:effectLst/>
                        <a:latin typeface="Calibri"/>
                        <a:ea typeface="Calibri"/>
                        <a:cs typeface="Times New Roman"/>
                      </a:endParaRPr>
                    </a:p>
                  </a:txBody>
                  <a:tcPr marL="68374" marR="68374" marT="0" marB="0"/>
                </a:tc>
              </a:tr>
              <a:tr h="205121">
                <a:tc>
                  <a:txBody>
                    <a:bodyPr/>
                    <a:lstStyle/>
                    <a:p>
                      <a:pPr algn="ctr">
                        <a:lnSpc>
                          <a:spcPct val="150000"/>
                        </a:lnSpc>
                        <a:spcAft>
                          <a:spcPts val="0"/>
                        </a:spcAft>
                      </a:pPr>
                      <a:r>
                        <a:rPr lang="es-EC" sz="1400">
                          <a:effectLst/>
                        </a:rPr>
                        <a:t>23</a:t>
                      </a:r>
                      <a:endParaRPr lang="es-ES" sz="2000">
                        <a:solidFill>
                          <a:srgbClr val="000000"/>
                        </a:solidFill>
                        <a:effectLst/>
                        <a:latin typeface="Calibri"/>
                        <a:ea typeface="Calibri"/>
                        <a:cs typeface="Times New Roman"/>
                      </a:endParaRPr>
                    </a:p>
                  </a:txBody>
                  <a:tcPr marL="68374" marR="68374" marT="0" marB="0"/>
                </a:tc>
                <a:tc>
                  <a:txBody>
                    <a:bodyPr/>
                    <a:lstStyle/>
                    <a:p>
                      <a:pPr algn="ctr">
                        <a:lnSpc>
                          <a:spcPct val="150000"/>
                        </a:lnSpc>
                        <a:spcAft>
                          <a:spcPts val="0"/>
                        </a:spcAft>
                      </a:pPr>
                      <a:r>
                        <a:rPr lang="es-EC" sz="1400">
                          <a:effectLst/>
                        </a:rPr>
                        <a:t>Panamá</a:t>
                      </a:r>
                      <a:endParaRPr lang="es-ES" sz="2000">
                        <a:solidFill>
                          <a:srgbClr val="000000"/>
                        </a:solidFill>
                        <a:effectLst/>
                        <a:latin typeface="Calibri"/>
                        <a:ea typeface="Calibri"/>
                        <a:cs typeface="Times New Roman"/>
                      </a:endParaRPr>
                    </a:p>
                  </a:txBody>
                  <a:tcPr marL="68374" marR="68374" marT="0" marB="0"/>
                </a:tc>
                <a:tc>
                  <a:txBody>
                    <a:bodyPr/>
                    <a:lstStyle/>
                    <a:p>
                      <a:pPr algn="ctr">
                        <a:lnSpc>
                          <a:spcPct val="150000"/>
                        </a:lnSpc>
                        <a:spcAft>
                          <a:spcPts val="0"/>
                        </a:spcAft>
                      </a:pPr>
                      <a:r>
                        <a:rPr lang="es-EC" sz="1400" dirty="0">
                          <a:effectLst/>
                        </a:rPr>
                        <a:t>NO</a:t>
                      </a:r>
                      <a:endParaRPr lang="es-ES" sz="2000" dirty="0">
                        <a:solidFill>
                          <a:srgbClr val="000000"/>
                        </a:solidFill>
                        <a:effectLst/>
                        <a:latin typeface="Calibri"/>
                        <a:ea typeface="Calibri"/>
                        <a:cs typeface="Times New Roman"/>
                      </a:endParaRPr>
                    </a:p>
                  </a:txBody>
                  <a:tcPr marL="68374" marR="68374" marT="0" marB="0">
                    <a:solidFill>
                      <a:schemeClr val="accent6">
                        <a:lumMod val="60000"/>
                        <a:lumOff val="40000"/>
                      </a:schemeClr>
                    </a:solidFill>
                  </a:tcPr>
                </a:tc>
                <a:tc>
                  <a:txBody>
                    <a:bodyPr/>
                    <a:lstStyle/>
                    <a:p>
                      <a:pPr algn="ctr">
                        <a:lnSpc>
                          <a:spcPct val="150000"/>
                        </a:lnSpc>
                        <a:spcAft>
                          <a:spcPts val="0"/>
                        </a:spcAft>
                      </a:pPr>
                      <a:r>
                        <a:rPr lang="es-EC" sz="1400">
                          <a:effectLst/>
                        </a:rPr>
                        <a:t>NO</a:t>
                      </a:r>
                      <a:endParaRPr lang="es-ES" sz="2000">
                        <a:solidFill>
                          <a:srgbClr val="000000"/>
                        </a:solidFill>
                        <a:effectLst/>
                        <a:latin typeface="Calibri"/>
                        <a:ea typeface="Calibri"/>
                        <a:cs typeface="Times New Roman"/>
                      </a:endParaRPr>
                    </a:p>
                  </a:txBody>
                  <a:tcPr marL="68374" marR="68374" marT="0" marB="0"/>
                </a:tc>
                <a:tc>
                  <a:txBody>
                    <a:bodyPr/>
                    <a:lstStyle/>
                    <a:p>
                      <a:pPr algn="ctr">
                        <a:lnSpc>
                          <a:spcPct val="150000"/>
                        </a:lnSpc>
                        <a:spcAft>
                          <a:spcPts val="0"/>
                        </a:spcAft>
                      </a:pPr>
                      <a:r>
                        <a:rPr lang="es-EC" sz="1400">
                          <a:effectLst/>
                        </a:rPr>
                        <a:t>Constitución</a:t>
                      </a:r>
                      <a:endParaRPr lang="es-ES" sz="2000">
                        <a:solidFill>
                          <a:srgbClr val="000000"/>
                        </a:solidFill>
                        <a:effectLst/>
                        <a:latin typeface="Calibri"/>
                        <a:ea typeface="Calibri"/>
                        <a:cs typeface="Times New Roman"/>
                      </a:endParaRPr>
                    </a:p>
                  </a:txBody>
                  <a:tcPr marL="68374" marR="68374" marT="0" marB="0"/>
                </a:tc>
                <a:tc>
                  <a:txBody>
                    <a:bodyPr/>
                    <a:lstStyle/>
                    <a:p>
                      <a:pPr algn="ctr">
                        <a:lnSpc>
                          <a:spcPct val="150000"/>
                        </a:lnSpc>
                        <a:spcAft>
                          <a:spcPts val="0"/>
                        </a:spcAft>
                      </a:pPr>
                      <a:r>
                        <a:rPr lang="es-EC" sz="1400">
                          <a:effectLst/>
                        </a:rPr>
                        <a:t>No Aplica</a:t>
                      </a:r>
                      <a:endParaRPr lang="es-ES" sz="2000">
                        <a:solidFill>
                          <a:srgbClr val="000000"/>
                        </a:solidFill>
                        <a:effectLst/>
                        <a:latin typeface="Calibri"/>
                        <a:ea typeface="Calibri"/>
                        <a:cs typeface="Times New Roman"/>
                      </a:endParaRPr>
                    </a:p>
                  </a:txBody>
                  <a:tcPr marL="68374" marR="68374" marT="0" marB="0"/>
                </a:tc>
              </a:tr>
              <a:tr h="205121">
                <a:tc>
                  <a:txBody>
                    <a:bodyPr/>
                    <a:lstStyle/>
                    <a:p>
                      <a:pPr algn="ctr">
                        <a:lnSpc>
                          <a:spcPct val="150000"/>
                        </a:lnSpc>
                        <a:spcAft>
                          <a:spcPts val="0"/>
                        </a:spcAft>
                      </a:pPr>
                      <a:r>
                        <a:rPr lang="es-EC" sz="1400">
                          <a:effectLst/>
                        </a:rPr>
                        <a:t>24</a:t>
                      </a:r>
                      <a:endParaRPr lang="es-ES" sz="2000">
                        <a:solidFill>
                          <a:srgbClr val="000000"/>
                        </a:solidFill>
                        <a:effectLst/>
                        <a:latin typeface="Calibri"/>
                        <a:ea typeface="Calibri"/>
                        <a:cs typeface="Times New Roman"/>
                      </a:endParaRPr>
                    </a:p>
                  </a:txBody>
                  <a:tcPr marL="68374" marR="68374" marT="0" marB="0"/>
                </a:tc>
                <a:tc>
                  <a:txBody>
                    <a:bodyPr/>
                    <a:lstStyle/>
                    <a:p>
                      <a:pPr algn="ctr">
                        <a:lnSpc>
                          <a:spcPct val="150000"/>
                        </a:lnSpc>
                        <a:spcAft>
                          <a:spcPts val="0"/>
                        </a:spcAft>
                      </a:pPr>
                      <a:r>
                        <a:rPr lang="es-EC" sz="1400">
                          <a:effectLst/>
                        </a:rPr>
                        <a:t>Paraguay</a:t>
                      </a:r>
                      <a:endParaRPr lang="es-ES" sz="2000">
                        <a:solidFill>
                          <a:srgbClr val="000000"/>
                        </a:solidFill>
                        <a:effectLst/>
                        <a:latin typeface="Calibri"/>
                        <a:ea typeface="Calibri"/>
                        <a:cs typeface="Times New Roman"/>
                      </a:endParaRPr>
                    </a:p>
                  </a:txBody>
                  <a:tcPr marL="68374" marR="68374" marT="0" marB="0"/>
                </a:tc>
                <a:tc>
                  <a:txBody>
                    <a:bodyPr/>
                    <a:lstStyle/>
                    <a:p>
                      <a:pPr algn="ctr">
                        <a:lnSpc>
                          <a:spcPct val="150000"/>
                        </a:lnSpc>
                        <a:spcAft>
                          <a:spcPts val="0"/>
                        </a:spcAft>
                      </a:pPr>
                      <a:r>
                        <a:rPr lang="es-EC" sz="1400">
                          <a:effectLst/>
                        </a:rPr>
                        <a:t>SI</a:t>
                      </a:r>
                      <a:endParaRPr lang="es-ES" sz="2000">
                        <a:solidFill>
                          <a:srgbClr val="000000"/>
                        </a:solidFill>
                        <a:effectLst/>
                        <a:latin typeface="Calibri"/>
                        <a:ea typeface="Calibri"/>
                        <a:cs typeface="Times New Roman"/>
                      </a:endParaRPr>
                    </a:p>
                  </a:txBody>
                  <a:tcPr marL="68374" marR="68374" marT="0" marB="0"/>
                </a:tc>
                <a:tc>
                  <a:txBody>
                    <a:bodyPr/>
                    <a:lstStyle/>
                    <a:p>
                      <a:pPr algn="ctr">
                        <a:lnSpc>
                          <a:spcPct val="150000"/>
                        </a:lnSpc>
                        <a:spcAft>
                          <a:spcPts val="0"/>
                        </a:spcAft>
                      </a:pPr>
                      <a:r>
                        <a:rPr lang="es-EC" sz="1400">
                          <a:effectLst/>
                        </a:rPr>
                        <a:t>SI</a:t>
                      </a:r>
                      <a:endParaRPr lang="es-ES" sz="2000">
                        <a:solidFill>
                          <a:srgbClr val="000000"/>
                        </a:solidFill>
                        <a:effectLst/>
                        <a:latin typeface="Calibri"/>
                        <a:ea typeface="Calibri"/>
                        <a:cs typeface="Times New Roman"/>
                      </a:endParaRPr>
                    </a:p>
                  </a:txBody>
                  <a:tcPr marL="68374" marR="68374" marT="0" marB="0"/>
                </a:tc>
                <a:tc>
                  <a:txBody>
                    <a:bodyPr/>
                    <a:lstStyle/>
                    <a:p>
                      <a:pPr algn="ctr">
                        <a:lnSpc>
                          <a:spcPct val="150000"/>
                        </a:lnSpc>
                        <a:spcAft>
                          <a:spcPts val="0"/>
                        </a:spcAft>
                      </a:pPr>
                      <a:r>
                        <a:rPr lang="es-EC" sz="1400">
                          <a:effectLst/>
                        </a:rPr>
                        <a:t>Constitución</a:t>
                      </a:r>
                      <a:endParaRPr lang="es-ES" sz="2000">
                        <a:solidFill>
                          <a:srgbClr val="000000"/>
                        </a:solidFill>
                        <a:effectLst/>
                        <a:latin typeface="Calibri"/>
                        <a:ea typeface="Calibri"/>
                        <a:cs typeface="Times New Roman"/>
                      </a:endParaRPr>
                    </a:p>
                  </a:txBody>
                  <a:tcPr marL="68374" marR="68374" marT="0" marB="0"/>
                </a:tc>
                <a:tc>
                  <a:txBody>
                    <a:bodyPr/>
                    <a:lstStyle/>
                    <a:p>
                      <a:pPr algn="ctr">
                        <a:lnSpc>
                          <a:spcPct val="150000"/>
                        </a:lnSpc>
                        <a:spcAft>
                          <a:spcPts val="0"/>
                        </a:spcAft>
                      </a:pPr>
                      <a:r>
                        <a:rPr lang="es-EC" sz="1400">
                          <a:effectLst/>
                        </a:rPr>
                        <a:t>Temporal/Estado de Excepción</a:t>
                      </a:r>
                      <a:endParaRPr lang="es-ES" sz="2000">
                        <a:solidFill>
                          <a:srgbClr val="000000"/>
                        </a:solidFill>
                        <a:effectLst/>
                        <a:latin typeface="Calibri"/>
                        <a:ea typeface="Calibri"/>
                        <a:cs typeface="Times New Roman"/>
                      </a:endParaRPr>
                    </a:p>
                  </a:txBody>
                  <a:tcPr marL="68374" marR="68374" marT="0" marB="0"/>
                </a:tc>
              </a:tr>
              <a:tr h="205121">
                <a:tc>
                  <a:txBody>
                    <a:bodyPr/>
                    <a:lstStyle/>
                    <a:p>
                      <a:pPr algn="ctr">
                        <a:lnSpc>
                          <a:spcPct val="150000"/>
                        </a:lnSpc>
                        <a:spcAft>
                          <a:spcPts val="0"/>
                        </a:spcAft>
                      </a:pPr>
                      <a:r>
                        <a:rPr lang="es-EC" sz="1400">
                          <a:effectLst/>
                        </a:rPr>
                        <a:t>25</a:t>
                      </a:r>
                      <a:endParaRPr lang="es-ES" sz="2000">
                        <a:solidFill>
                          <a:srgbClr val="000000"/>
                        </a:solidFill>
                        <a:effectLst/>
                        <a:latin typeface="Calibri"/>
                        <a:ea typeface="Calibri"/>
                        <a:cs typeface="Times New Roman"/>
                      </a:endParaRPr>
                    </a:p>
                  </a:txBody>
                  <a:tcPr marL="68374" marR="68374" marT="0" marB="0"/>
                </a:tc>
                <a:tc>
                  <a:txBody>
                    <a:bodyPr/>
                    <a:lstStyle/>
                    <a:p>
                      <a:pPr algn="ctr">
                        <a:lnSpc>
                          <a:spcPct val="150000"/>
                        </a:lnSpc>
                        <a:spcAft>
                          <a:spcPts val="0"/>
                        </a:spcAft>
                      </a:pPr>
                      <a:r>
                        <a:rPr lang="es-EC" sz="1400">
                          <a:effectLst/>
                        </a:rPr>
                        <a:t>Perú</a:t>
                      </a:r>
                      <a:endParaRPr lang="es-ES" sz="2000">
                        <a:solidFill>
                          <a:srgbClr val="000000"/>
                        </a:solidFill>
                        <a:effectLst/>
                        <a:latin typeface="Calibri"/>
                        <a:ea typeface="Calibri"/>
                        <a:cs typeface="Times New Roman"/>
                      </a:endParaRPr>
                    </a:p>
                  </a:txBody>
                  <a:tcPr marL="68374" marR="68374" marT="0" marB="0"/>
                </a:tc>
                <a:tc>
                  <a:txBody>
                    <a:bodyPr/>
                    <a:lstStyle/>
                    <a:p>
                      <a:pPr algn="ctr">
                        <a:lnSpc>
                          <a:spcPct val="150000"/>
                        </a:lnSpc>
                        <a:spcAft>
                          <a:spcPts val="0"/>
                        </a:spcAft>
                      </a:pPr>
                      <a:r>
                        <a:rPr lang="es-EC" sz="1400">
                          <a:effectLst/>
                        </a:rPr>
                        <a:t>SI</a:t>
                      </a:r>
                      <a:endParaRPr lang="es-ES" sz="2000">
                        <a:solidFill>
                          <a:srgbClr val="000000"/>
                        </a:solidFill>
                        <a:effectLst/>
                        <a:latin typeface="Calibri"/>
                        <a:ea typeface="Calibri"/>
                        <a:cs typeface="Times New Roman"/>
                      </a:endParaRPr>
                    </a:p>
                  </a:txBody>
                  <a:tcPr marL="68374" marR="68374" marT="0" marB="0"/>
                </a:tc>
                <a:tc>
                  <a:txBody>
                    <a:bodyPr/>
                    <a:lstStyle/>
                    <a:p>
                      <a:pPr algn="ctr">
                        <a:lnSpc>
                          <a:spcPct val="150000"/>
                        </a:lnSpc>
                        <a:spcAft>
                          <a:spcPts val="0"/>
                        </a:spcAft>
                      </a:pPr>
                      <a:r>
                        <a:rPr lang="es-EC" sz="1400">
                          <a:effectLst/>
                        </a:rPr>
                        <a:t>SI</a:t>
                      </a:r>
                      <a:endParaRPr lang="es-ES" sz="2000">
                        <a:solidFill>
                          <a:srgbClr val="000000"/>
                        </a:solidFill>
                        <a:effectLst/>
                        <a:latin typeface="Calibri"/>
                        <a:ea typeface="Calibri"/>
                        <a:cs typeface="Times New Roman"/>
                      </a:endParaRPr>
                    </a:p>
                  </a:txBody>
                  <a:tcPr marL="68374" marR="68374" marT="0" marB="0"/>
                </a:tc>
                <a:tc>
                  <a:txBody>
                    <a:bodyPr/>
                    <a:lstStyle/>
                    <a:p>
                      <a:pPr algn="ctr">
                        <a:lnSpc>
                          <a:spcPct val="150000"/>
                        </a:lnSpc>
                        <a:spcAft>
                          <a:spcPts val="0"/>
                        </a:spcAft>
                      </a:pPr>
                      <a:r>
                        <a:rPr lang="es-EC" sz="1400">
                          <a:effectLst/>
                        </a:rPr>
                        <a:t>Constitución</a:t>
                      </a:r>
                      <a:endParaRPr lang="es-ES" sz="2000">
                        <a:solidFill>
                          <a:srgbClr val="000000"/>
                        </a:solidFill>
                        <a:effectLst/>
                        <a:latin typeface="Calibri"/>
                        <a:ea typeface="Calibri"/>
                        <a:cs typeface="Times New Roman"/>
                      </a:endParaRPr>
                    </a:p>
                  </a:txBody>
                  <a:tcPr marL="68374" marR="68374" marT="0" marB="0"/>
                </a:tc>
                <a:tc>
                  <a:txBody>
                    <a:bodyPr/>
                    <a:lstStyle/>
                    <a:p>
                      <a:pPr algn="ctr">
                        <a:lnSpc>
                          <a:spcPct val="150000"/>
                        </a:lnSpc>
                        <a:spcAft>
                          <a:spcPts val="0"/>
                        </a:spcAft>
                      </a:pPr>
                      <a:r>
                        <a:rPr lang="es-EC" sz="1400">
                          <a:effectLst/>
                        </a:rPr>
                        <a:t>Temporal/Estado de Excepción</a:t>
                      </a:r>
                      <a:endParaRPr lang="es-ES" sz="2000">
                        <a:solidFill>
                          <a:srgbClr val="000000"/>
                        </a:solidFill>
                        <a:effectLst/>
                        <a:latin typeface="Calibri"/>
                        <a:ea typeface="Calibri"/>
                        <a:cs typeface="Times New Roman"/>
                      </a:endParaRPr>
                    </a:p>
                  </a:txBody>
                  <a:tcPr marL="68374" marR="68374" marT="0" marB="0"/>
                </a:tc>
              </a:tr>
              <a:tr h="205121">
                <a:tc>
                  <a:txBody>
                    <a:bodyPr/>
                    <a:lstStyle/>
                    <a:p>
                      <a:pPr algn="ctr">
                        <a:lnSpc>
                          <a:spcPct val="150000"/>
                        </a:lnSpc>
                        <a:spcAft>
                          <a:spcPts val="0"/>
                        </a:spcAft>
                      </a:pPr>
                      <a:r>
                        <a:rPr lang="es-EC" sz="1400">
                          <a:effectLst/>
                        </a:rPr>
                        <a:t>26</a:t>
                      </a:r>
                      <a:endParaRPr lang="es-ES" sz="2000">
                        <a:solidFill>
                          <a:srgbClr val="000000"/>
                        </a:solidFill>
                        <a:effectLst/>
                        <a:latin typeface="Calibri"/>
                        <a:ea typeface="Calibri"/>
                        <a:cs typeface="Times New Roman"/>
                      </a:endParaRPr>
                    </a:p>
                  </a:txBody>
                  <a:tcPr marL="68374" marR="68374" marT="0" marB="0"/>
                </a:tc>
                <a:tc>
                  <a:txBody>
                    <a:bodyPr/>
                    <a:lstStyle/>
                    <a:p>
                      <a:pPr algn="ctr">
                        <a:lnSpc>
                          <a:spcPct val="150000"/>
                        </a:lnSpc>
                        <a:spcAft>
                          <a:spcPts val="0"/>
                        </a:spcAft>
                      </a:pPr>
                      <a:r>
                        <a:rPr lang="es-EC" sz="1400">
                          <a:effectLst/>
                        </a:rPr>
                        <a:t>R. Dominicana</a:t>
                      </a:r>
                      <a:endParaRPr lang="es-ES" sz="2000">
                        <a:solidFill>
                          <a:srgbClr val="000000"/>
                        </a:solidFill>
                        <a:effectLst/>
                        <a:latin typeface="Calibri"/>
                        <a:ea typeface="Calibri"/>
                        <a:cs typeface="Times New Roman"/>
                      </a:endParaRPr>
                    </a:p>
                  </a:txBody>
                  <a:tcPr marL="68374" marR="68374" marT="0" marB="0"/>
                </a:tc>
                <a:tc>
                  <a:txBody>
                    <a:bodyPr/>
                    <a:lstStyle/>
                    <a:p>
                      <a:pPr algn="ctr">
                        <a:lnSpc>
                          <a:spcPct val="150000"/>
                        </a:lnSpc>
                        <a:spcAft>
                          <a:spcPts val="0"/>
                        </a:spcAft>
                      </a:pPr>
                      <a:r>
                        <a:rPr lang="es-EC" sz="1400">
                          <a:effectLst/>
                        </a:rPr>
                        <a:t>SI</a:t>
                      </a:r>
                      <a:endParaRPr lang="es-ES" sz="2000">
                        <a:solidFill>
                          <a:srgbClr val="000000"/>
                        </a:solidFill>
                        <a:effectLst/>
                        <a:latin typeface="Calibri"/>
                        <a:ea typeface="Calibri"/>
                        <a:cs typeface="Times New Roman"/>
                      </a:endParaRPr>
                    </a:p>
                  </a:txBody>
                  <a:tcPr marL="68374" marR="68374" marT="0" marB="0"/>
                </a:tc>
                <a:tc>
                  <a:txBody>
                    <a:bodyPr/>
                    <a:lstStyle/>
                    <a:p>
                      <a:pPr algn="ctr">
                        <a:lnSpc>
                          <a:spcPct val="150000"/>
                        </a:lnSpc>
                        <a:spcAft>
                          <a:spcPts val="0"/>
                        </a:spcAft>
                      </a:pPr>
                      <a:r>
                        <a:rPr lang="es-EC" sz="1400">
                          <a:effectLst/>
                        </a:rPr>
                        <a:t>SI</a:t>
                      </a:r>
                      <a:endParaRPr lang="es-ES" sz="2000">
                        <a:solidFill>
                          <a:srgbClr val="000000"/>
                        </a:solidFill>
                        <a:effectLst/>
                        <a:latin typeface="Calibri"/>
                        <a:ea typeface="Calibri"/>
                        <a:cs typeface="Times New Roman"/>
                      </a:endParaRPr>
                    </a:p>
                  </a:txBody>
                  <a:tcPr marL="68374" marR="68374" marT="0" marB="0"/>
                </a:tc>
                <a:tc>
                  <a:txBody>
                    <a:bodyPr/>
                    <a:lstStyle/>
                    <a:p>
                      <a:pPr algn="ctr">
                        <a:lnSpc>
                          <a:spcPct val="150000"/>
                        </a:lnSpc>
                        <a:spcAft>
                          <a:spcPts val="0"/>
                        </a:spcAft>
                      </a:pPr>
                      <a:r>
                        <a:rPr lang="es-EC" sz="1400">
                          <a:effectLst/>
                        </a:rPr>
                        <a:t>Constitución</a:t>
                      </a:r>
                      <a:endParaRPr lang="es-ES" sz="2000">
                        <a:solidFill>
                          <a:srgbClr val="000000"/>
                        </a:solidFill>
                        <a:effectLst/>
                        <a:latin typeface="Calibri"/>
                        <a:ea typeface="Calibri"/>
                        <a:cs typeface="Times New Roman"/>
                      </a:endParaRPr>
                    </a:p>
                  </a:txBody>
                  <a:tcPr marL="68374" marR="68374" marT="0" marB="0"/>
                </a:tc>
                <a:tc>
                  <a:txBody>
                    <a:bodyPr/>
                    <a:lstStyle/>
                    <a:p>
                      <a:pPr algn="ctr">
                        <a:lnSpc>
                          <a:spcPct val="150000"/>
                        </a:lnSpc>
                        <a:spcAft>
                          <a:spcPts val="0"/>
                        </a:spcAft>
                      </a:pPr>
                      <a:r>
                        <a:rPr lang="es-EC" sz="1400">
                          <a:effectLst/>
                        </a:rPr>
                        <a:t>Temporal/Emergencia</a:t>
                      </a:r>
                      <a:endParaRPr lang="es-ES" sz="2000">
                        <a:solidFill>
                          <a:srgbClr val="000000"/>
                        </a:solidFill>
                        <a:effectLst/>
                        <a:latin typeface="Calibri"/>
                        <a:ea typeface="Calibri"/>
                        <a:cs typeface="Times New Roman"/>
                      </a:endParaRPr>
                    </a:p>
                  </a:txBody>
                  <a:tcPr marL="68374" marR="68374" marT="0" marB="0"/>
                </a:tc>
              </a:tr>
              <a:tr h="205121">
                <a:tc>
                  <a:txBody>
                    <a:bodyPr/>
                    <a:lstStyle/>
                    <a:p>
                      <a:pPr algn="ctr">
                        <a:lnSpc>
                          <a:spcPct val="150000"/>
                        </a:lnSpc>
                        <a:spcAft>
                          <a:spcPts val="0"/>
                        </a:spcAft>
                      </a:pPr>
                      <a:r>
                        <a:rPr lang="es-EC" sz="1400">
                          <a:effectLst/>
                        </a:rPr>
                        <a:t>27</a:t>
                      </a:r>
                      <a:endParaRPr lang="es-ES" sz="2000">
                        <a:solidFill>
                          <a:srgbClr val="000000"/>
                        </a:solidFill>
                        <a:effectLst/>
                        <a:latin typeface="Calibri"/>
                        <a:ea typeface="Calibri"/>
                        <a:cs typeface="Times New Roman"/>
                      </a:endParaRPr>
                    </a:p>
                  </a:txBody>
                  <a:tcPr marL="68374" marR="68374" marT="0" marB="0"/>
                </a:tc>
                <a:tc>
                  <a:txBody>
                    <a:bodyPr/>
                    <a:lstStyle/>
                    <a:p>
                      <a:pPr algn="ctr">
                        <a:lnSpc>
                          <a:spcPct val="150000"/>
                        </a:lnSpc>
                        <a:spcAft>
                          <a:spcPts val="0"/>
                        </a:spcAft>
                      </a:pPr>
                      <a:r>
                        <a:rPr lang="es-EC" sz="1400">
                          <a:effectLst/>
                        </a:rPr>
                        <a:t>Saint Kits </a:t>
                      </a:r>
                      <a:endParaRPr lang="es-ES" sz="2000">
                        <a:solidFill>
                          <a:srgbClr val="000000"/>
                        </a:solidFill>
                        <a:effectLst/>
                        <a:latin typeface="Calibri"/>
                        <a:ea typeface="Calibri"/>
                        <a:cs typeface="Times New Roman"/>
                      </a:endParaRPr>
                    </a:p>
                  </a:txBody>
                  <a:tcPr marL="68374" marR="68374" marT="0" marB="0"/>
                </a:tc>
                <a:tc>
                  <a:txBody>
                    <a:bodyPr/>
                    <a:lstStyle/>
                    <a:p>
                      <a:pPr algn="ctr">
                        <a:lnSpc>
                          <a:spcPct val="150000"/>
                        </a:lnSpc>
                        <a:spcAft>
                          <a:spcPts val="0"/>
                        </a:spcAft>
                      </a:pPr>
                      <a:r>
                        <a:rPr lang="es-EC" sz="1400">
                          <a:effectLst/>
                        </a:rPr>
                        <a:t>SI</a:t>
                      </a:r>
                      <a:endParaRPr lang="es-ES" sz="2000">
                        <a:solidFill>
                          <a:srgbClr val="000000"/>
                        </a:solidFill>
                        <a:effectLst/>
                        <a:latin typeface="Calibri"/>
                        <a:ea typeface="Calibri"/>
                        <a:cs typeface="Times New Roman"/>
                      </a:endParaRPr>
                    </a:p>
                  </a:txBody>
                  <a:tcPr marL="68374" marR="68374" marT="0" marB="0"/>
                </a:tc>
                <a:tc>
                  <a:txBody>
                    <a:bodyPr/>
                    <a:lstStyle/>
                    <a:p>
                      <a:pPr algn="ctr">
                        <a:lnSpc>
                          <a:spcPct val="150000"/>
                        </a:lnSpc>
                        <a:spcAft>
                          <a:spcPts val="0"/>
                        </a:spcAft>
                      </a:pPr>
                      <a:r>
                        <a:rPr lang="es-EC" sz="1400">
                          <a:effectLst/>
                        </a:rPr>
                        <a:t>SI</a:t>
                      </a:r>
                      <a:endParaRPr lang="es-ES" sz="2000">
                        <a:solidFill>
                          <a:srgbClr val="000000"/>
                        </a:solidFill>
                        <a:effectLst/>
                        <a:latin typeface="Calibri"/>
                        <a:ea typeface="Calibri"/>
                        <a:cs typeface="Times New Roman"/>
                      </a:endParaRPr>
                    </a:p>
                  </a:txBody>
                  <a:tcPr marL="68374" marR="68374" marT="0" marB="0"/>
                </a:tc>
                <a:tc>
                  <a:txBody>
                    <a:bodyPr/>
                    <a:lstStyle/>
                    <a:p>
                      <a:pPr algn="ctr">
                        <a:lnSpc>
                          <a:spcPct val="150000"/>
                        </a:lnSpc>
                        <a:spcAft>
                          <a:spcPts val="0"/>
                        </a:spcAft>
                      </a:pPr>
                      <a:r>
                        <a:rPr lang="es-EC" sz="1400">
                          <a:effectLst/>
                        </a:rPr>
                        <a:t>Constitución</a:t>
                      </a:r>
                      <a:endParaRPr lang="es-ES" sz="2000">
                        <a:solidFill>
                          <a:srgbClr val="000000"/>
                        </a:solidFill>
                        <a:effectLst/>
                        <a:latin typeface="Calibri"/>
                        <a:ea typeface="Calibri"/>
                        <a:cs typeface="Times New Roman"/>
                      </a:endParaRPr>
                    </a:p>
                  </a:txBody>
                  <a:tcPr marL="68374" marR="68374" marT="0" marB="0"/>
                </a:tc>
                <a:tc>
                  <a:txBody>
                    <a:bodyPr/>
                    <a:lstStyle/>
                    <a:p>
                      <a:pPr algn="ctr">
                        <a:lnSpc>
                          <a:spcPct val="150000"/>
                        </a:lnSpc>
                        <a:spcAft>
                          <a:spcPts val="0"/>
                        </a:spcAft>
                      </a:pPr>
                      <a:r>
                        <a:rPr lang="es-EC" sz="1400">
                          <a:effectLst/>
                        </a:rPr>
                        <a:t>Temporal/Emergencia</a:t>
                      </a:r>
                      <a:endParaRPr lang="es-ES" sz="2000">
                        <a:solidFill>
                          <a:srgbClr val="000000"/>
                        </a:solidFill>
                        <a:effectLst/>
                        <a:latin typeface="Calibri"/>
                        <a:ea typeface="Calibri"/>
                        <a:cs typeface="Times New Roman"/>
                      </a:endParaRPr>
                    </a:p>
                  </a:txBody>
                  <a:tcPr marL="68374" marR="68374" marT="0" marB="0"/>
                </a:tc>
              </a:tr>
              <a:tr h="410243">
                <a:tc>
                  <a:txBody>
                    <a:bodyPr/>
                    <a:lstStyle/>
                    <a:p>
                      <a:pPr algn="ctr">
                        <a:lnSpc>
                          <a:spcPct val="150000"/>
                        </a:lnSpc>
                        <a:spcAft>
                          <a:spcPts val="0"/>
                        </a:spcAft>
                      </a:pPr>
                      <a:r>
                        <a:rPr lang="es-EC" sz="1400">
                          <a:effectLst/>
                        </a:rPr>
                        <a:t>28</a:t>
                      </a:r>
                      <a:endParaRPr lang="es-ES" sz="2000">
                        <a:solidFill>
                          <a:srgbClr val="000000"/>
                        </a:solidFill>
                        <a:effectLst/>
                        <a:latin typeface="Calibri"/>
                        <a:ea typeface="Calibri"/>
                        <a:cs typeface="Times New Roman"/>
                      </a:endParaRPr>
                    </a:p>
                  </a:txBody>
                  <a:tcPr marL="68374" marR="68374" marT="0" marB="0"/>
                </a:tc>
                <a:tc>
                  <a:txBody>
                    <a:bodyPr/>
                    <a:lstStyle/>
                    <a:p>
                      <a:pPr algn="ctr">
                        <a:lnSpc>
                          <a:spcPct val="150000"/>
                        </a:lnSpc>
                        <a:spcAft>
                          <a:spcPts val="0"/>
                        </a:spcAft>
                      </a:pPr>
                      <a:r>
                        <a:rPr lang="es-EC" sz="1400" dirty="0">
                          <a:effectLst/>
                        </a:rPr>
                        <a:t>San </a:t>
                      </a:r>
                      <a:r>
                        <a:rPr lang="es-EC" sz="1400" dirty="0" err="1" smtClean="0">
                          <a:effectLst/>
                        </a:rPr>
                        <a:t>Vic.Granadinas</a:t>
                      </a:r>
                      <a:endParaRPr lang="es-ES" sz="2000" dirty="0">
                        <a:solidFill>
                          <a:srgbClr val="000000"/>
                        </a:solidFill>
                        <a:effectLst/>
                        <a:latin typeface="Calibri"/>
                        <a:ea typeface="Calibri"/>
                        <a:cs typeface="Times New Roman"/>
                      </a:endParaRPr>
                    </a:p>
                  </a:txBody>
                  <a:tcPr marL="68374" marR="68374" marT="0" marB="0"/>
                </a:tc>
                <a:tc>
                  <a:txBody>
                    <a:bodyPr/>
                    <a:lstStyle/>
                    <a:p>
                      <a:pPr algn="ctr">
                        <a:lnSpc>
                          <a:spcPct val="150000"/>
                        </a:lnSpc>
                        <a:spcAft>
                          <a:spcPts val="0"/>
                        </a:spcAft>
                      </a:pPr>
                      <a:r>
                        <a:rPr lang="es-EC" sz="1400" dirty="0">
                          <a:effectLst/>
                        </a:rPr>
                        <a:t>NO</a:t>
                      </a:r>
                      <a:endParaRPr lang="es-ES" sz="2000" dirty="0">
                        <a:solidFill>
                          <a:srgbClr val="000000"/>
                        </a:solidFill>
                        <a:effectLst/>
                        <a:latin typeface="Calibri"/>
                        <a:ea typeface="Calibri"/>
                        <a:cs typeface="Times New Roman"/>
                      </a:endParaRPr>
                    </a:p>
                  </a:txBody>
                  <a:tcPr marL="68374" marR="68374" marT="0" marB="0">
                    <a:solidFill>
                      <a:schemeClr val="accent6">
                        <a:lumMod val="60000"/>
                        <a:lumOff val="40000"/>
                      </a:schemeClr>
                    </a:solidFill>
                  </a:tcPr>
                </a:tc>
                <a:tc>
                  <a:txBody>
                    <a:bodyPr/>
                    <a:lstStyle/>
                    <a:p>
                      <a:pPr algn="ctr">
                        <a:lnSpc>
                          <a:spcPct val="150000"/>
                        </a:lnSpc>
                        <a:spcAft>
                          <a:spcPts val="0"/>
                        </a:spcAft>
                      </a:pPr>
                      <a:r>
                        <a:rPr lang="es-EC" sz="1400">
                          <a:effectLst/>
                        </a:rPr>
                        <a:t>NO</a:t>
                      </a:r>
                      <a:endParaRPr lang="es-ES" sz="2000">
                        <a:solidFill>
                          <a:srgbClr val="000000"/>
                        </a:solidFill>
                        <a:effectLst/>
                        <a:latin typeface="Calibri"/>
                        <a:ea typeface="Calibri"/>
                        <a:cs typeface="Times New Roman"/>
                      </a:endParaRPr>
                    </a:p>
                  </a:txBody>
                  <a:tcPr marL="68374" marR="68374" marT="0" marB="0"/>
                </a:tc>
                <a:tc>
                  <a:txBody>
                    <a:bodyPr/>
                    <a:lstStyle/>
                    <a:p>
                      <a:pPr algn="ctr">
                        <a:lnSpc>
                          <a:spcPct val="150000"/>
                        </a:lnSpc>
                        <a:spcAft>
                          <a:spcPts val="0"/>
                        </a:spcAft>
                      </a:pPr>
                      <a:r>
                        <a:rPr lang="es-EC" sz="1400">
                          <a:effectLst/>
                        </a:rPr>
                        <a:t>No Aplica</a:t>
                      </a:r>
                      <a:endParaRPr lang="es-ES" sz="2000">
                        <a:solidFill>
                          <a:srgbClr val="000000"/>
                        </a:solidFill>
                        <a:effectLst/>
                        <a:latin typeface="Calibri"/>
                        <a:ea typeface="Calibri"/>
                        <a:cs typeface="Times New Roman"/>
                      </a:endParaRPr>
                    </a:p>
                  </a:txBody>
                  <a:tcPr marL="68374" marR="68374" marT="0" marB="0"/>
                </a:tc>
                <a:tc>
                  <a:txBody>
                    <a:bodyPr/>
                    <a:lstStyle/>
                    <a:p>
                      <a:pPr algn="ctr">
                        <a:lnSpc>
                          <a:spcPct val="150000"/>
                        </a:lnSpc>
                        <a:spcAft>
                          <a:spcPts val="0"/>
                        </a:spcAft>
                      </a:pPr>
                      <a:r>
                        <a:rPr lang="es-EC" sz="1400">
                          <a:effectLst/>
                        </a:rPr>
                        <a:t>No Aplica</a:t>
                      </a:r>
                      <a:endParaRPr lang="es-ES" sz="2000">
                        <a:solidFill>
                          <a:srgbClr val="000000"/>
                        </a:solidFill>
                        <a:effectLst/>
                        <a:latin typeface="Calibri"/>
                        <a:ea typeface="Calibri"/>
                        <a:cs typeface="Times New Roman"/>
                      </a:endParaRPr>
                    </a:p>
                  </a:txBody>
                  <a:tcPr marL="68374" marR="68374" marT="0" marB="0"/>
                </a:tc>
              </a:tr>
              <a:tr h="205121">
                <a:tc>
                  <a:txBody>
                    <a:bodyPr/>
                    <a:lstStyle/>
                    <a:p>
                      <a:pPr algn="ctr">
                        <a:lnSpc>
                          <a:spcPct val="150000"/>
                        </a:lnSpc>
                        <a:spcAft>
                          <a:spcPts val="0"/>
                        </a:spcAft>
                      </a:pPr>
                      <a:r>
                        <a:rPr lang="es-EC" sz="1400">
                          <a:effectLst/>
                        </a:rPr>
                        <a:t>29</a:t>
                      </a:r>
                      <a:endParaRPr lang="es-ES" sz="2000">
                        <a:solidFill>
                          <a:srgbClr val="000000"/>
                        </a:solidFill>
                        <a:effectLst/>
                        <a:latin typeface="Calibri"/>
                        <a:ea typeface="Calibri"/>
                        <a:cs typeface="Times New Roman"/>
                      </a:endParaRPr>
                    </a:p>
                  </a:txBody>
                  <a:tcPr marL="68374" marR="68374" marT="0" marB="0"/>
                </a:tc>
                <a:tc>
                  <a:txBody>
                    <a:bodyPr/>
                    <a:lstStyle/>
                    <a:p>
                      <a:pPr algn="ctr">
                        <a:lnSpc>
                          <a:spcPct val="150000"/>
                        </a:lnSpc>
                        <a:spcAft>
                          <a:spcPts val="0"/>
                        </a:spcAft>
                      </a:pPr>
                      <a:r>
                        <a:rPr lang="es-EC" sz="1400">
                          <a:effectLst/>
                        </a:rPr>
                        <a:t>Santa Lucía</a:t>
                      </a:r>
                      <a:endParaRPr lang="es-ES" sz="2000">
                        <a:solidFill>
                          <a:srgbClr val="000000"/>
                        </a:solidFill>
                        <a:effectLst/>
                        <a:latin typeface="Calibri"/>
                        <a:ea typeface="Calibri"/>
                        <a:cs typeface="Times New Roman"/>
                      </a:endParaRPr>
                    </a:p>
                  </a:txBody>
                  <a:tcPr marL="68374" marR="68374" marT="0" marB="0"/>
                </a:tc>
                <a:tc>
                  <a:txBody>
                    <a:bodyPr/>
                    <a:lstStyle/>
                    <a:p>
                      <a:pPr algn="ctr">
                        <a:lnSpc>
                          <a:spcPct val="150000"/>
                        </a:lnSpc>
                        <a:spcAft>
                          <a:spcPts val="0"/>
                        </a:spcAft>
                      </a:pPr>
                      <a:r>
                        <a:rPr lang="es-EC" sz="1400" dirty="0">
                          <a:effectLst/>
                        </a:rPr>
                        <a:t>NO</a:t>
                      </a:r>
                      <a:endParaRPr lang="es-ES" sz="2000" dirty="0">
                        <a:solidFill>
                          <a:srgbClr val="000000"/>
                        </a:solidFill>
                        <a:effectLst/>
                        <a:latin typeface="Calibri"/>
                        <a:ea typeface="Calibri"/>
                        <a:cs typeface="Times New Roman"/>
                      </a:endParaRPr>
                    </a:p>
                  </a:txBody>
                  <a:tcPr marL="68374" marR="68374" marT="0" marB="0">
                    <a:solidFill>
                      <a:schemeClr val="accent6">
                        <a:lumMod val="60000"/>
                        <a:lumOff val="40000"/>
                      </a:schemeClr>
                    </a:solidFill>
                  </a:tcPr>
                </a:tc>
                <a:tc>
                  <a:txBody>
                    <a:bodyPr/>
                    <a:lstStyle/>
                    <a:p>
                      <a:pPr algn="ctr">
                        <a:lnSpc>
                          <a:spcPct val="150000"/>
                        </a:lnSpc>
                        <a:spcAft>
                          <a:spcPts val="0"/>
                        </a:spcAft>
                      </a:pPr>
                      <a:r>
                        <a:rPr lang="es-EC" sz="1400">
                          <a:effectLst/>
                        </a:rPr>
                        <a:t>NO</a:t>
                      </a:r>
                      <a:endParaRPr lang="es-ES" sz="2000">
                        <a:solidFill>
                          <a:srgbClr val="000000"/>
                        </a:solidFill>
                        <a:effectLst/>
                        <a:latin typeface="Calibri"/>
                        <a:ea typeface="Calibri"/>
                        <a:cs typeface="Times New Roman"/>
                      </a:endParaRPr>
                    </a:p>
                  </a:txBody>
                  <a:tcPr marL="68374" marR="68374" marT="0" marB="0"/>
                </a:tc>
                <a:tc>
                  <a:txBody>
                    <a:bodyPr/>
                    <a:lstStyle/>
                    <a:p>
                      <a:pPr algn="ctr">
                        <a:lnSpc>
                          <a:spcPct val="150000"/>
                        </a:lnSpc>
                        <a:spcAft>
                          <a:spcPts val="0"/>
                        </a:spcAft>
                      </a:pPr>
                      <a:r>
                        <a:rPr lang="es-EC" sz="1400">
                          <a:effectLst/>
                        </a:rPr>
                        <a:t>No Aplica</a:t>
                      </a:r>
                      <a:endParaRPr lang="es-ES" sz="2000">
                        <a:solidFill>
                          <a:srgbClr val="000000"/>
                        </a:solidFill>
                        <a:effectLst/>
                        <a:latin typeface="Calibri"/>
                        <a:ea typeface="Calibri"/>
                        <a:cs typeface="Times New Roman"/>
                      </a:endParaRPr>
                    </a:p>
                  </a:txBody>
                  <a:tcPr marL="68374" marR="68374" marT="0" marB="0"/>
                </a:tc>
                <a:tc>
                  <a:txBody>
                    <a:bodyPr/>
                    <a:lstStyle/>
                    <a:p>
                      <a:pPr algn="ctr">
                        <a:lnSpc>
                          <a:spcPct val="150000"/>
                        </a:lnSpc>
                        <a:spcAft>
                          <a:spcPts val="0"/>
                        </a:spcAft>
                      </a:pPr>
                      <a:r>
                        <a:rPr lang="es-EC" sz="1400">
                          <a:effectLst/>
                        </a:rPr>
                        <a:t>No Aplica</a:t>
                      </a:r>
                      <a:endParaRPr lang="es-ES" sz="2000">
                        <a:solidFill>
                          <a:srgbClr val="000000"/>
                        </a:solidFill>
                        <a:effectLst/>
                        <a:latin typeface="Calibri"/>
                        <a:ea typeface="Calibri"/>
                        <a:cs typeface="Times New Roman"/>
                      </a:endParaRPr>
                    </a:p>
                  </a:txBody>
                  <a:tcPr marL="68374" marR="68374" marT="0" marB="0"/>
                </a:tc>
              </a:tr>
              <a:tr h="205121">
                <a:tc>
                  <a:txBody>
                    <a:bodyPr/>
                    <a:lstStyle/>
                    <a:p>
                      <a:pPr algn="ctr">
                        <a:lnSpc>
                          <a:spcPct val="150000"/>
                        </a:lnSpc>
                        <a:spcAft>
                          <a:spcPts val="0"/>
                        </a:spcAft>
                      </a:pPr>
                      <a:r>
                        <a:rPr lang="es-EC" sz="1400">
                          <a:effectLst/>
                        </a:rPr>
                        <a:t>30</a:t>
                      </a:r>
                      <a:endParaRPr lang="es-ES" sz="2000">
                        <a:solidFill>
                          <a:srgbClr val="000000"/>
                        </a:solidFill>
                        <a:effectLst/>
                        <a:latin typeface="Calibri"/>
                        <a:ea typeface="Calibri"/>
                        <a:cs typeface="Times New Roman"/>
                      </a:endParaRPr>
                    </a:p>
                  </a:txBody>
                  <a:tcPr marL="68374" marR="68374" marT="0" marB="0"/>
                </a:tc>
                <a:tc>
                  <a:txBody>
                    <a:bodyPr/>
                    <a:lstStyle/>
                    <a:p>
                      <a:pPr algn="ctr">
                        <a:lnSpc>
                          <a:spcPct val="150000"/>
                        </a:lnSpc>
                        <a:spcAft>
                          <a:spcPts val="0"/>
                        </a:spcAft>
                      </a:pPr>
                      <a:r>
                        <a:rPr lang="es-EC" sz="1400">
                          <a:effectLst/>
                        </a:rPr>
                        <a:t>Suriname</a:t>
                      </a:r>
                      <a:endParaRPr lang="es-ES" sz="2000">
                        <a:solidFill>
                          <a:srgbClr val="000000"/>
                        </a:solidFill>
                        <a:effectLst/>
                        <a:latin typeface="Calibri"/>
                        <a:ea typeface="Calibri"/>
                        <a:cs typeface="Times New Roman"/>
                      </a:endParaRPr>
                    </a:p>
                  </a:txBody>
                  <a:tcPr marL="68374" marR="68374" marT="0" marB="0"/>
                </a:tc>
                <a:tc>
                  <a:txBody>
                    <a:bodyPr/>
                    <a:lstStyle/>
                    <a:p>
                      <a:pPr algn="ctr">
                        <a:lnSpc>
                          <a:spcPct val="150000"/>
                        </a:lnSpc>
                        <a:spcAft>
                          <a:spcPts val="0"/>
                        </a:spcAft>
                      </a:pPr>
                      <a:r>
                        <a:rPr lang="es-EC" sz="1400">
                          <a:effectLst/>
                        </a:rPr>
                        <a:t>SI</a:t>
                      </a:r>
                      <a:endParaRPr lang="es-ES" sz="2000">
                        <a:solidFill>
                          <a:srgbClr val="000000"/>
                        </a:solidFill>
                        <a:effectLst/>
                        <a:latin typeface="Calibri"/>
                        <a:ea typeface="Calibri"/>
                        <a:cs typeface="Times New Roman"/>
                      </a:endParaRPr>
                    </a:p>
                  </a:txBody>
                  <a:tcPr marL="68374" marR="68374" marT="0" marB="0"/>
                </a:tc>
                <a:tc>
                  <a:txBody>
                    <a:bodyPr/>
                    <a:lstStyle/>
                    <a:p>
                      <a:pPr algn="ctr">
                        <a:lnSpc>
                          <a:spcPct val="150000"/>
                        </a:lnSpc>
                        <a:spcAft>
                          <a:spcPts val="0"/>
                        </a:spcAft>
                      </a:pPr>
                      <a:r>
                        <a:rPr lang="es-EC" sz="1400">
                          <a:effectLst/>
                        </a:rPr>
                        <a:t>SI</a:t>
                      </a:r>
                      <a:endParaRPr lang="es-ES" sz="2000">
                        <a:solidFill>
                          <a:srgbClr val="000000"/>
                        </a:solidFill>
                        <a:effectLst/>
                        <a:latin typeface="Calibri"/>
                        <a:ea typeface="Calibri"/>
                        <a:cs typeface="Times New Roman"/>
                      </a:endParaRPr>
                    </a:p>
                  </a:txBody>
                  <a:tcPr marL="68374" marR="68374" marT="0" marB="0"/>
                </a:tc>
                <a:tc>
                  <a:txBody>
                    <a:bodyPr/>
                    <a:lstStyle/>
                    <a:p>
                      <a:pPr algn="ctr">
                        <a:lnSpc>
                          <a:spcPct val="150000"/>
                        </a:lnSpc>
                        <a:spcAft>
                          <a:spcPts val="0"/>
                        </a:spcAft>
                      </a:pPr>
                      <a:r>
                        <a:rPr lang="es-EC" sz="1400">
                          <a:effectLst/>
                        </a:rPr>
                        <a:t>Constitución</a:t>
                      </a:r>
                      <a:endParaRPr lang="es-ES" sz="2000">
                        <a:solidFill>
                          <a:srgbClr val="000000"/>
                        </a:solidFill>
                        <a:effectLst/>
                        <a:latin typeface="Calibri"/>
                        <a:ea typeface="Calibri"/>
                        <a:cs typeface="Times New Roman"/>
                      </a:endParaRPr>
                    </a:p>
                  </a:txBody>
                  <a:tcPr marL="68374" marR="68374" marT="0" marB="0"/>
                </a:tc>
                <a:tc>
                  <a:txBody>
                    <a:bodyPr/>
                    <a:lstStyle/>
                    <a:p>
                      <a:pPr algn="ctr">
                        <a:lnSpc>
                          <a:spcPct val="150000"/>
                        </a:lnSpc>
                        <a:spcAft>
                          <a:spcPts val="0"/>
                        </a:spcAft>
                      </a:pPr>
                      <a:r>
                        <a:rPr lang="es-EC" sz="1400">
                          <a:effectLst/>
                        </a:rPr>
                        <a:t>Temporal/Emergencia</a:t>
                      </a:r>
                      <a:endParaRPr lang="es-ES" sz="2000">
                        <a:solidFill>
                          <a:srgbClr val="000000"/>
                        </a:solidFill>
                        <a:effectLst/>
                        <a:latin typeface="Calibri"/>
                        <a:ea typeface="Calibri"/>
                        <a:cs typeface="Times New Roman"/>
                      </a:endParaRPr>
                    </a:p>
                  </a:txBody>
                  <a:tcPr marL="68374" marR="68374" marT="0" marB="0"/>
                </a:tc>
              </a:tr>
              <a:tr h="205121">
                <a:tc>
                  <a:txBody>
                    <a:bodyPr/>
                    <a:lstStyle/>
                    <a:p>
                      <a:pPr algn="ctr">
                        <a:lnSpc>
                          <a:spcPct val="150000"/>
                        </a:lnSpc>
                        <a:spcAft>
                          <a:spcPts val="0"/>
                        </a:spcAft>
                      </a:pPr>
                      <a:r>
                        <a:rPr lang="es-EC" sz="1400">
                          <a:effectLst/>
                        </a:rPr>
                        <a:t>31</a:t>
                      </a:r>
                      <a:endParaRPr lang="es-ES" sz="2000">
                        <a:solidFill>
                          <a:srgbClr val="000000"/>
                        </a:solidFill>
                        <a:effectLst/>
                        <a:latin typeface="Calibri"/>
                        <a:ea typeface="Calibri"/>
                        <a:cs typeface="Times New Roman"/>
                      </a:endParaRPr>
                    </a:p>
                  </a:txBody>
                  <a:tcPr marL="68374" marR="68374" marT="0" marB="0"/>
                </a:tc>
                <a:tc>
                  <a:txBody>
                    <a:bodyPr/>
                    <a:lstStyle/>
                    <a:p>
                      <a:pPr algn="ctr">
                        <a:lnSpc>
                          <a:spcPct val="150000"/>
                        </a:lnSpc>
                        <a:spcAft>
                          <a:spcPts val="0"/>
                        </a:spcAft>
                      </a:pPr>
                      <a:r>
                        <a:rPr lang="es-EC" sz="1400">
                          <a:effectLst/>
                        </a:rPr>
                        <a:t>Trinidad y Tobago</a:t>
                      </a:r>
                      <a:endParaRPr lang="es-ES" sz="2000">
                        <a:solidFill>
                          <a:srgbClr val="000000"/>
                        </a:solidFill>
                        <a:effectLst/>
                        <a:latin typeface="Calibri"/>
                        <a:ea typeface="Calibri"/>
                        <a:cs typeface="Times New Roman"/>
                      </a:endParaRPr>
                    </a:p>
                  </a:txBody>
                  <a:tcPr marL="68374" marR="68374" marT="0" marB="0"/>
                </a:tc>
                <a:tc>
                  <a:txBody>
                    <a:bodyPr/>
                    <a:lstStyle/>
                    <a:p>
                      <a:pPr algn="ctr">
                        <a:lnSpc>
                          <a:spcPct val="150000"/>
                        </a:lnSpc>
                        <a:spcAft>
                          <a:spcPts val="0"/>
                        </a:spcAft>
                      </a:pPr>
                      <a:r>
                        <a:rPr lang="es-EC" sz="1400">
                          <a:effectLst/>
                        </a:rPr>
                        <a:t>SI</a:t>
                      </a:r>
                      <a:endParaRPr lang="es-ES" sz="2000">
                        <a:solidFill>
                          <a:srgbClr val="000000"/>
                        </a:solidFill>
                        <a:effectLst/>
                        <a:latin typeface="Calibri"/>
                        <a:ea typeface="Calibri"/>
                        <a:cs typeface="Times New Roman"/>
                      </a:endParaRPr>
                    </a:p>
                  </a:txBody>
                  <a:tcPr marL="68374" marR="68374" marT="0" marB="0"/>
                </a:tc>
                <a:tc>
                  <a:txBody>
                    <a:bodyPr/>
                    <a:lstStyle/>
                    <a:p>
                      <a:pPr algn="ctr">
                        <a:lnSpc>
                          <a:spcPct val="150000"/>
                        </a:lnSpc>
                        <a:spcAft>
                          <a:spcPts val="0"/>
                        </a:spcAft>
                      </a:pPr>
                      <a:r>
                        <a:rPr lang="es-EC" sz="1400">
                          <a:effectLst/>
                        </a:rPr>
                        <a:t>SI</a:t>
                      </a:r>
                      <a:endParaRPr lang="es-ES" sz="2000">
                        <a:solidFill>
                          <a:srgbClr val="000000"/>
                        </a:solidFill>
                        <a:effectLst/>
                        <a:latin typeface="Calibri"/>
                        <a:ea typeface="Calibri"/>
                        <a:cs typeface="Times New Roman"/>
                      </a:endParaRPr>
                    </a:p>
                  </a:txBody>
                  <a:tcPr marL="68374" marR="68374" marT="0" marB="0"/>
                </a:tc>
                <a:tc>
                  <a:txBody>
                    <a:bodyPr/>
                    <a:lstStyle/>
                    <a:p>
                      <a:pPr algn="ctr">
                        <a:lnSpc>
                          <a:spcPct val="150000"/>
                        </a:lnSpc>
                        <a:spcAft>
                          <a:spcPts val="0"/>
                        </a:spcAft>
                      </a:pPr>
                      <a:r>
                        <a:rPr lang="es-EC" sz="1400">
                          <a:effectLst/>
                        </a:rPr>
                        <a:t>Constitución</a:t>
                      </a:r>
                      <a:endParaRPr lang="es-ES" sz="2000">
                        <a:solidFill>
                          <a:srgbClr val="000000"/>
                        </a:solidFill>
                        <a:effectLst/>
                        <a:latin typeface="Calibri"/>
                        <a:ea typeface="Calibri"/>
                        <a:cs typeface="Times New Roman"/>
                      </a:endParaRPr>
                    </a:p>
                  </a:txBody>
                  <a:tcPr marL="68374" marR="68374" marT="0" marB="0"/>
                </a:tc>
                <a:tc>
                  <a:txBody>
                    <a:bodyPr/>
                    <a:lstStyle/>
                    <a:p>
                      <a:pPr algn="ctr">
                        <a:lnSpc>
                          <a:spcPct val="150000"/>
                        </a:lnSpc>
                        <a:spcAft>
                          <a:spcPts val="0"/>
                        </a:spcAft>
                      </a:pPr>
                      <a:r>
                        <a:rPr lang="es-EC" sz="1400">
                          <a:effectLst/>
                        </a:rPr>
                        <a:t>Temporal/Emergencia</a:t>
                      </a:r>
                      <a:endParaRPr lang="es-ES" sz="2000">
                        <a:solidFill>
                          <a:srgbClr val="000000"/>
                        </a:solidFill>
                        <a:effectLst/>
                        <a:latin typeface="Calibri"/>
                        <a:ea typeface="Calibri"/>
                        <a:cs typeface="Times New Roman"/>
                      </a:endParaRPr>
                    </a:p>
                  </a:txBody>
                  <a:tcPr marL="68374" marR="68374" marT="0" marB="0"/>
                </a:tc>
              </a:tr>
              <a:tr h="218416">
                <a:tc>
                  <a:txBody>
                    <a:bodyPr/>
                    <a:lstStyle/>
                    <a:p>
                      <a:pPr algn="ctr">
                        <a:lnSpc>
                          <a:spcPct val="150000"/>
                        </a:lnSpc>
                        <a:spcAft>
                          <a:spcPts val="0"/>
                        </a:spcAft>
                      </a:pPr>
                      <a:r>
                        <a:rPr lang="es-EC" sz="1400">
                          <a:effectLst/>
                        </a:rPr>
                        <a:t>32</a:t>
                      </a:r>
                      <a:endParaRPr lang="es-ES" sz="2000">
                        <a:solidFill>
                          <a:srgbClr val="000000"/>
                        </a:solidFill>
                        <a:effectLst/>
                        <a:latin typeface="Calibri"/>
                        <a:ea typeface="Calibri"/>
                        <a:cs typeface="Times New Roman"/>
                      </a:endParaRPr>
                    </a:p>
                  </a:txBody>
                  <a:tcPr marL="68374" marR="68374" marT="0" marB="0"/>
                </a:tc>
                <a:tc>
                  <a:txBody>
                    <a:bodyPr/>
                    <a:lstStyle/>
                    <a:p>
                      <a:pPr algn="ctr">
                        <a:lnSpc>
                          <a:spcPct val="150000"/>
                        </a:lnSpc>
                        <a:spcAft>
                          <a:spcPts val="0"/>
                        </a:spcAft>
                      </a:pPr>
                      <a:r>
                        <a:rPr lang="es-EC" sz="1400">
                          <a:effectLst/>
                        </a:rPr>
                        <a:t>Uruguay</a:t>
                      </a:r>
                      <a:endParaRPr lang="es-ES" sz="2000">
                        <a:solidFill>
                          <a:srgbClr val="000000"/>
                        </a:solidFill>
                        <a:effectLst/>
                        <a:latin typeface="Calibri"/>
                        <a:ea typeface="Calibri"/>
                        <a:cs typeface="Times New Roman"/>
                      </a:endParaRPr>
                    </a:p>
                  </a:txBody>
                  <a:tcPr marL="68374" marR="68374" marT="0" marB="0"/>
                </a:tc>
                <a:tc>
                  <a:txBody>
                    <a:bodyPr/>
                    <a:lstStyle/>
                    <a:p>
                      <a:pPr algn="ctr">
                        <a:lnSpc>
                          <a:spcPct val="150000"/>
                        </a:lnSpc>
                        <a:spcAft>
                          <a:spcPts val="0"/>
                        </a:spcAft>
                      </a:pPr>
                      <a:r>
                        <a:rPr lang="es-EC" sz="1400">
                          <a:effectLst/>
                        </a:rPr>
                        <a:t>SI</a:t>
                      </a:r>
                      <a:endParaRPr lang="es-ES" sz="2000">
                        <a:solidFill>
                          <a:srgbClr val="000000"/>
                        </a:solidFill>
                        <a:effectLst/>
                        <a:latin typeface="Calibri"/>
                        <a:ea typeface="Calibri"/>
                        <a:cs typeface="Times New Roman"/>
                      </a:endParaRPr>
                    </a:p>
                  </a:txBody>
                  <a:tcPr marL="68374" marR="68374" marT="0" marB="0"/>
                </a:tc>
                <a:tc>
                  <a:txBody>
                    <a:bodyPr/>
                    <a:lstStyle/>
                    <a:p>
                      <a:pPr algn="ctr">
                        <a:lnSpc>
                          <a:spcPct val="150000"/>
                        </a:lnSpc>
                        <a:spcAft>
                          <a:spcPts val="0"/>
                        </a:spcAft>
                      </a:pPr>
                      <a:r>
                        <a:rPr lang="es-EC" sz="1400">
                          <a:effectLst/>
                        </a:rPr>
                        <a:t>SI</a:t>
                      </a:r>
                      <a:endParaRPr lang="es-ES" sz="2000">
                        <a:solidFill>
                          <a:srgbClr val="000000"/>
                        </a:solidFill>
                        <a:effectLst/>
                        <a:latin typeface="Calibri"/>
                        <a:ea typeface="Calibri"/>
                        <a:cs typeface="Times New Roman"/>
                      </a:endParaRPr>
                    </a:p>
                  </a:txBody>
                  <a:tcPr marL="68374" marR="68374" marT="0" marB="0"/>
                </a:tc>
                <a:tc>
                  <a:txBody>
                    <a:bodyPr/>
                    <a:lstStyle/>
                    <a:p>
                      <a:pPr algn="ctr">
                        <a:lnSpc>
                          <a:spcPct val="150000"/>
                        </a:lnSpc>
                        <a:spcAft>
                          <a:spcPts val="0"/>
                        </a:spcAft>
                      </a:pPr>
                      <a:r>
                        <a:rPr lang="es-EC" sz="1400">
                          <a:effectLst/>
                        </a:rPr>
                        <a:t>Constitución</a:t>
                      </a:r>
                      <a:endParaRPr lang="es-ES" sz="2000">
                        <a:solidFill>
                          <a:srgbClr val="000000"/>
                        </a:solidFill>
                        <a:effectLst/>
                        <a:latin typeface="Calibri"/>
                        <a:ea typeface="Calibri"/>
                        <a:cs typeface="Times New Roman"/>
                      </a:endParaRPr>
                    </a:p>
                  </a:txBody>
                  <a:tcPr marL="68374" marR="68374" marT="0" marB="0"/>
                </a:tc>
                <a:tc>
                  <a:txBody>
                    <a:bodyPr/>
                    <a:lstStyle/>
                    <a:p>
                      <a:pPr algn="ctr">
                        <a:lnSpc>
                          <a:spcPct val="150000"/>
                        </a:lnSpc>
                        <a:spcAft>
                          <a:spcPts val="0"/>
                        </a:spcAft>
                      </a:pPr>
                      <a:r>
                        <a:rPr lang="es-EC" sz="1400">
                          <a:effectLst/>
                        </a:rPr>
                        <a:t>Temporal/Permanente Conm. Graves</a:t>
                      </a:r>
                      <a:endParaRPr lang="es-ES" sz="2000">
                        <a:solidFill>
                          <a:srgbClr val="000000"/>
                        </a:solidFill>
                        <a:effectLst/>
                        <a:latin typeface="Calibri"/>
                        <a:ea typeface="Calibri"/>
                        <a:cs typeface="Times New Roman"/>
                      </a:endParaRPr>
                    </a:p>
                  </a:txBody>
                  <a:tcPr marL="68374" marR="68374" marT="0" marB="0"/>
                </a:tc>
              </a:tr>
              <a:tr h="205121">
                <a:tc>
                  <a:txBody>
                    <a:bodyPr/>
                    <a:lstStyle/>
                    <a:p>
                      <a:pPr algn="ctr">
                        <a:lnSpc>
                          <a:spcPct val="150000"/>
                        </a:lnSpc>
                        <a:spcAft>
                          <a:spcPts val="0"/>
                        </a:spcAft>
                      </a:pPr>
                      <a:r>
                        <a:rPr lang="es-EC" sz="1400">
                          <a:effectLst/>
                        </a:rPr>
                        <a:t>33</a:t>
                      </a:r>
                      <a:endParaRPr lang="es-ES" sz="2000">
                        <a:solidFill>
                          <a:srgbClr val="000000"/>
                        </a:solidFill>
                        <a:effectLst/>
                        <a:latin typeface="Calibri"/>
                        <a:ea typeface="Calibri"/>
                        <a:cs typeface="Times New Roman"/>
                      </a:endParaRPr>
                    </a:p>
                  </a:txBody>
                  <a:tcPr marL="68374" marR="68374" marT="0" marB="0"/>
                </a:tc>
                <a:tc>
                  <a:txBody>
                    <a:bodyPr/>
                    <a:lstStyle/>
                    <a:p>
                      <a:pPr algn="ctr">
                        <a:lnSpc>
                          <a:spcPct val="150000"/>
                        </a:lnSpc>
                        <a:spcAft>
                          <a:spcPts val="0"/>
                        </a:spcAft>
                      </a:pPr>
                      <a:r>
                        <a:rPr lang="es-EC" sz="1400">
                          <a:effectLst/>
                        </a:rPr>
                        <a:t>Venezuela</a:t>
                      </a:r>
                      <a:endParaRPr lang="es-ES" sz="2000">
                        <a:solidFill>
                          <a:srgbClr val="000000"/>
                        </a:solidFill>
                        <a:effectLst/>
                        <a:latin typeface="Calibri"/>
                        <a:ea typeface="Calibri"/>
                        <a:cs typeface="Times New Roman"/>
                      </a:endParaRPr>
                    </a:p>
                  </a:txBody>
                  <a:tcPr marL="68374" marR="68374" marT="0" marB="0"/>
                </a:tc>
                <a:tc>
                  <a:txBody>
                    <a:bodyPr/>
                    <a:lstStyle/>
                    <a:p>
                      <a:pPr algn="ctr">
                        <a:lnSpc>
                          <a:spcPct val="150000"/>
                        </a:lnSpc>
                        <a:spcAft>
                          <a:spcPts val="0"/>
                        </a:spcAft>
                      </a:pPr>
                      <a:r>
                        <a:rPr lang="es-EC" sz="1400">
                          <a:effectLst/>
                        </a:rPr>
                        <a:t>SI</a:t>
                      </a:r>
                      <a:endParaRPr lang="es-ES" sz="2000">
                        <a:solidFill>
                          <a:srgbClr val="000000"/>
                        </a:solidFill>
                        <a:effectLst/>
                        <a:latin typeface="Calibri"/>
                        <a:ea typeface="Calibri"/>
                        <a:cs typeface="Times New Roman"/>
                      </a:endParaRPr>
                    </a:p>
                  </a:txBody>
                  <a:tcPr marL="68374" marR="68374" marT="0" marB="0"/>
                </a:tc>
                <a:tc>
                  <a:txBody>
                    <a:bodyPr/>
                    <a:lstStyle/>
                    <a:p>
                      <a:pPr algn="ctr">
                        <a:lnSpc>
                          <a:spcPct val="150000"/>
                        </a:lnSpc>
                        <a:spcAft>
                          <a:spcPts val="0"/>
                        </a:spcAft>
                      </a:pPr>
                      <a:r>
                        <a:rPr lang="es-EC" sz="1400">
                          <a:effectLst/>
                        </a:rPr>
                        <a:t>SI</a:t>
                      </a:r>
                      <a:endParaRPr lang="es-ES" sz="2000">
                        <a:solidFill>
                          <a:srgbClr val="000000"/>
                        </a:solidFill>
                        <a:effectLst/>
                        <a:latin typeface="Calibri"/>
                        <a:ea typeface="Calibri"/>
                        <a:cs typeface="Times New Roman"/>
                      </a:endParaRPr>
                    </a:p>
                  </a:txBody>
                  <a:tcPr marL="68374" marR="68374" marT="0" marB="0"/>
                </a:tc>
                <a:tc>
                  <a:txBody>
                    <a:bodyPr/>
                    <a:lstStyle/>
                    <a:p>
                      <a:pPr algn="ctr">
                        <a:lnSpc>
                          <a:spcPct val="150000"/>
                        </a:lnSpc>
                        <a:spcAft>
                          <a:spcPts val="0"/>
                        </a:spcAft>
                      </a:pPr>
                      <a:r>
                        <a:rPr lang="es-EC" sz="1400">
                          <a:effectLst/>
                        </a:rPr>
                        <a:t>Constitución</a:t>
                      </a:r>
                      <a:endParaRPr lang="es-ES" sz="2000">
                        <a:solidFill>
                          <a:srgbClr val="000000"/>
                        </a:solidFill>
                        <a:effectLst/>
                        <a:latin typeface="Calibri"/>
                        <a:ea typeface="Calibri"/>
                        <a:cs typeface="Times New Roman"/>
                      </a:endParaRPr>
                    </a:p>
                  </a:txBody>
                  <a:tcPr marL="68374" marR="68374" marT="0" marB="0"/>
                </a:tc>
                <a:tc>
                  <a:txBody>
                    <a:bodyPr/>
                    <a:lstStyle/>
                    <a:p>
                      <a:pPr algn="ctr">
                        <a:lnSpc>
                          <a:spcPct val="150000"/>
                        </a:lnSpc>
                        <a:spcAft>
                          <a:spcPts val="0"/>
                        </a:spcAft>
                      </a:pPr>
                      <a:r>
                        <a:rPr lang="es-EC" sz="1400" dirty="0">
                          <a:effectLst/>
                        </a:rPr>
                        <a:t>Temporal/Estado de Excepción</a:t>
                      </a:r>
                      <a:endParaRPr lang="es-ES" sz="2000" dirty="0">
                        <a:solidFill>
                          <a:srgbClr val="000000"/>
                        </a:solidFill>
                        <a:effectLst/>
                        <a:latin typeface="Calibri"/>
                        <a:ea typeface="Calibri"/>
                        <a:cs typeface="Times New Roman"/>
                      </a:endParaRPr>
                    </a:p>
                  </a:txBody>
                  <a:tcPr marL="68374" marR="68374" marT="0" marB="0"/>
                </a:tc>
              </a:tr>
            </a:tbl>
          </a:graphicData>
        </a:graphic>
      </p:graphicFrame>
    </p:spTree>
    <p:extLst>
      <p:ext uri="{BB962C8B-B14F-4D97-AF65-F5344CB8AC3E}">
        <p14:creationId xmlns:p14="http://schemas.microsoft.com/office/powerpoint/2010/main" val="1480525175"/>
      </p:ext>
    </p:extLst>
  </p:cSld>
  <p:clrMapOvr>
    <a:masterClrMapping/>
  </p:clrMapOvr>
  <p:transition>
    <p:split orient="ver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grpSp>
        <p:nvGrpSpPr>
          <p:cNvPr id="6" name="5 Grupo"/>
          <p:cNvGrpSpPr/>
          <p:nvPr/>
        </p:nvGrpSpPr>
        <p:grpSpPr>
          <a:xfrm>
            <a:off x="1224136" y="190772"/>
            <a:ext cx="7416824" cy="812862"/>
            <a:chOff x="2093520" y="1663748"/>
            <a:chExt cx="6222896" cy="812862"/>
          </a:xfrm>
        </p:grpSpPr>
        <p:sp>
          <p:nvSpPr>
            <p:cNvPr id="8" name="7 Redondear rectángulo de esquina del mismo lado"/>
            <p:cNvSpPr/>
            <p:nvPr/>
          </p:nvSpPr>
          <p:spPr>
            <a:xfrm>
              <a:off x="2093520" y="1837494"/>
              <a:ext cx="6222896" cy="639116"/>
            </a:xfrm>
            <a:prstGeom prst="round2SameRect">
              <a:avLst>
                <a:gd name="adj1" fmla="val 16667"/>
                <a:gd name="adj2" fmla="val 40617"/>
              </a:avLst>
            </a:prstGeom>
            <a:noFill/>
            <a:effectLst>
              <a:outerShdw blurRad="50800" dist="12700" dir="5400000" algn="ctr" rotWithShape="0">
                <a:schemeClr val="tx1"/>
              </a:outerShdw>
            </a:effectLst>
          </p:spPr>
          <p:txBody>
            <a:bodyPr vert="horz" wrap="square" lIns="91440" tIns="45720" rIns="91440" bIns="45720" rtlCol="0" anchor="ctr">
              <a:spAutoFit/>
              <a:scene3d>
                <a:camera prst="orthographicFront"/>
                <a:lightRig rig="glow" dir="tl">
                  <a:rot lat="0" lon="0" rev="5400000"/>
                </a:lightRig>
              </a:scene3d>
              <a:sp3d contourW="12700">
                <a:bevelT w="25400" h="25400"/>
                <a:contourClr>
                  <a:schemeClr val="accent6">
                    <a:shade val="73000"/>
                  </a:schemeClr>
                </a:contourClr>
              </a:sp3d>
            </a:bodyPr>
            <a:lstStyle/>
            <a:p>
              <a:pPr marL="0" lvl="1" algn="ctr" fontAlgn="base">
                <a:lnSpc>
                  <a:spcPct val="90000"/>
                </a:lnSpc>
                <a:spcBef>
                  <a:spcPct val="0"/>
                </a:spcBef>
                <a:spcAft>
                  <a:spcPct val="0"/>
                </a:spcAft>
              </a:pPr>
              <a:endParaRPr lang="es-MX" sz="3200" spc="300" dirty="0">
                <a:ln w="11430">
                  <a:noFill/>
                </a:ln>
                <a:gradFill>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5400000" scaled="0"/>
                </a:gradFill>
                <a:effectLst>
                  <a:glow rad="101600">
                    <a:schemeClr val="tx1">
                      <a:alpha val="60000"/>
                    </a:schemeClr>
                  </a:glow>
                  <a:outerShdw blurRad="80000" dir="5040000" algn="tl">
                    <a:srgbClr val="000000">
                      <a:alpha val="30000"/>
                    </a:srgbClr>
                  </a:outerShdw>
                </a:effectLst>
                <a:latin typeface="Arial Black" pitchFamily="34" charset="0"/>
                <a:cs typeface="Times New Roman" pitchFamily="18" charset="0"/>
              </a:endParaRPr>
            </a:p>
          </p:txBody>
        </p:sp>
        <p:sp>
          <p:nvSpPr>
            <p:cNvPr id="9" name="8 Rectángulo"/>
            <p:cNvSpPr/>
            <p:nvPr/>
          </p:nvSpPr>
          <p:spPr>
            <a:xfrm>
              <a:off x="2275312" y="1663748"/>
              <a:ext cx="5906330" cy="523220"/>
            </a:xfrm>
            <a:prstGeom prst="rect">
              <a:avLst/>
            </a:prstGeom>
            <a:noFill/>
            <a:ln w="57150" algn="ctr">
              <a:noFill/>
              <a:miter lim="800000"/>
              <a:headEnd/>
              <a:tailEnd/>
            </a:ln>
            <a:effectLst>
              <a:outerShdw blurRad="76200" dist="38100" dir="6600000" algn="ctr" rotWithShape="0">
                <a:sysClr val="windowText" lastClr="000000"/>
              </a:outerShdw>
            </a:effectLst>
          </p:spPr>
          <p:txBody>
            <a:bodyPr wrap="square">
              <a:spAutoFit/>
            </a:bodyPr>
            <a:lstStyle/>
            <a:p>
              <a:pPr marL="0" lvl="1" algn="ctr" fontAlgn="base">
                <a:spcBef>
                  <a:spcPct val="0"/>
                </a:spcBef>
                <a:spcAft>
                  <a:spcPct val="0"/>
                </a:spcAft>
              </a:pPr>
              <a:r>
                <a:rPr lang="es-EC" sz="2800" kern="0" spc="300" dirty="0" smtClean="0">
                  <a:ln w="18415" cmpd="sng">
                    <a:noFill/>
                    <a:prstDash val="solid"/>
                  </a:ln>
                  <a:solidFill>
                    <a:srgbClr val="FFFF00"/>
                  </a:solidFill>
                  <a:effectLst>
                    <a:glow rad="63500">
                      <a:prstClr val="black">
                        <a:alpha val="40000"/>
                      </a:prstClr>
                    </a:glow>
                    <a:outerShdw blurRad="63500" dir="3600000" algn="tl" rotWithShape="0">
                      <a:srgbClr val="000000">
                        <a:alpha val="70000"/>
                      </a:srgbClr>
                    </a:outerShdw>
                  </a:effectLst>
                  <a:latin typeface="Arial Black" pitchFamily="34" charset="0"/>
                </a:rPr>
                <a:t>SEGURIDAD </a:t>
              </a:r>
              <a:r>
                <a:rPr lang="es-EC" sz="2800" kern="0" spc="300" dirty="0">
                  <a:ln w="18415" cmpd="sng">
                    <a:noFill/>
                    <a:prstDash val="solid"/>
                  </a:ln>
                  <a:solidFill>
                    <a:srgbClr val="FFFF00"/>
                  </a:solidFill>
                  <a:effectLst>
                    <a:glow rad="63500">
                      <a:prstClr val="black">
                        <a:alpha val="40000"/>
                      </a:prstClr>
                    </a:glow>
                    <a:outerShdw blurRad="63500" dir="3600000" algn="tl" rotWithShape="0">
                      <a:srgbClr val="000000">
                        <a:alpha val="70000"/>
                      </a:srgbClr>
                    </a:outerShdw>
                  </a:effectLst>
                  <a:latin typeface="Arial Black" pitchFamily="34" charset="0"/>
                </a:rPr>
                <a:t>INTEGRAL </a:t>
              </a:r>
            </a:p>
          </p:txBody>
        </p:sp>
      </p:grpSp>
      <p:sp>
        <p:nvSpPr>
          <p:cNvPr id="2" name="1 Rectángulo"/>
          <p:cNvSpPr/>
          <p:nvPr/>
        </p:nvSpPr>
        <p:spPr>
          <a:xfrm>
            <a:off x="2771800" y="6444044"/>
            <a:ext cx="3509550" cy="369332"/>
          </a:xfrm>
          <a:prstGeom prst="rect">
            <a:avLst/>
          </a:prstGeom>
        </p:spPr>
        <p:txBody>
          <a:bodyPr wrap="none">
            <a:spAutoFit/>
          </a:bodyPr>
          <a:lstStyle/>
          <a:p>
            <a:r>
              <a:rPr lang="es-ES" dirty="0"/>
              <a:t>Plan Nacional de Seguridad Integral</a:t>
            </a:r>
          </a:p>
        </p:txBody>
      </p:sp>
      <p:graphicFrame>
        <p:nvGraphicFramePr>
          <p:cNvPr id="10" name="Diagrama 8"/>
          <p:cNvGraphicFramePr/>
          <p:nvPr>
            <p:extLst>
              <p:ext uri="{D42A27DB-BD31-4B8C-83A1-F6EECF244321}">
                <p14:modId xmlns:p14="http://schemas.microsoft.com/office/powerpoint/2010/main" val="3035398323"/>
              </p:ext>
            </p:extLst>
          </p:nvPr>
        </p:nvGraphicFramePr>
        <p:xfrm>
          <a:off x="323528" y="792088"/>
          <a:ext cx="7115201" cy="56612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15" name="Conector recto 14"/>
          <p:cNvCxnSpPr/>
          <p:nvPr/>
        </p:nvCxnSpPr>
        <p:spPr>
          <a:xfrm flipH="1">
            <a:off x="7401620" y="1020589"/>
            <a:ext cx="0" cy="4814887"/>
          </a:xfrm>
          <a:prstGeom prst="line">
            <a:avLst/>
          </a:prstGeom>
          <a:ln>
            <a:solidFill>
              <a:srgbClr val="376092"/>
            </a:solidFill>
          </a:ln>
        </p:spPr>
        <p:style>
          <a:lnRef idx="2">
            <a:schemeClr val="accent1"/>
          </a:lnRef>
          <a:fillRef idx="0">
            <a:schemeClr val="accent1"/>
          </a:fillRef>
          <a:effectRef idx="1">
            <a:schemeClr val="accent1"/>
          </a:effectRef>
          <a:fontRef idx="minor">
            <a:schemeClr val="tx1"/>
          </a:fontRef>
        </p:style>
      </p:cxnSp>
      <p:cxnSp>
        <p:nvCxnSpPr>
          <p:cNvPr id="16" name="Conector recto 21"/>
          <p:cNvCxnSpPr/>
          <p:nvPr/>
        </p:nvCxnSpPr>
        <p:spPr>
          <a:xfrm flipH="1">
            <a:off x="7164288" y="5859289"/>
            <a:ext cx="237333" cy="0"/>
          </a:xfrm>
          <a:prstGeom prst="line">
            <a:avLst/>
          </a:prstGeom>
          <a:ln>
            <a:solidFill>
              <a:srgbClr val="376092"/>
            </a:solidFill>
          </a:ln>
        </p:spPr>
        <p:style>
          <a:lnRef idx="2">
            <a:schemeClr val="accent1"/>
          </a:lnRef>
          <a:fillRef idx="0">
            <a:schemeClr val="accent1"/>
          </a:fillRef>
          <a:effectRef idx="1">
            <a:schemeClr val="accent1"/>
          </a:effectRef>
          <a:fontRef idx="minor">
            <a:schemeClr val="tx1"/>
          </a:fontRef>
        </p:style>
      </p:cxnSp>
      <p:cxnSp>
        <p:nvCxnSpPr>
          <p:cNvPr id="17" name="Conector recto 22"/>
          <p:cNvCxnSpPr/>
          <p:nvPr/>
        </p:nvCxnSpPr>
        <p:spPr>
          <a:xfrm>
            <a:off x="7401620" y="3324051"/>
            <a:ext cx="111125" cy="0"/>
          </a:xfrm>
          <a:prstGeom prst="line">
            <a:avLst/>
          </a:prstGeom>
          <a:ln>
            <a:solidFill>
              <a:srgbClr val="376092"/>
            </a:solidFill>
          </a:ln>
        </p:spPr>
        <p:style>
          <a:lnRef idx="2">
            <a:schemeClr val="accent1"/>
          </a:lnRef>
          <a:fillRef idx="0">
            <a:schemeClr val="accent1"/>
          </a:fillRef>
          <a:effectRef idx="1">
            <a:schemeClr val="accent1"/>
          </a:effectRef>
          <a:fontRef idx="minor">
            <a:schemeClr val="tx1"/>
          </a:fontRef>
        </p:style>
      </p:cxnSp>
      <p:grpSp>
        <p:nvGrpSpPr>
          <p:cNvPr id="18" name="Agrupar 23"/>
          <p:cNvGrpSpPr/>
          <p:nvPr/>
        </p:nvGrpSpPr>
        <p:grpSpPr>
          <a:xfrm>
            <a:off x="7539987" y="2808312"/>
            <a:ext cx="1609470" cy="920150"/>
            <a:chOff x="0" y="2581368"/>
            <a:chExt cx="2028971" cy="943824"/>
          </a:xfrm>
          <a:solidFill>
            <a:schemeClr val="accent1">
              <a:lumMod val="75000"/>
            </a:schemeClr>
          </a:solidFill>
        </p:grpSpPr>
        <p:sp>
          <p:nvSpPr>
            <p:cNvPr id="19" name="Rectángulo 24"/>
            <p:cNvSpPr/>
            <p:nvPr/>
          </p:nvSpPr>
          <p:spPr>
            <a:xfrm>
              <a:off x="0" y="2581368"/>
              <a:ext cx="2028971" cy="943824"/>
            </a:xfrm>
            <a:prstGeom prst="ellipse">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0" name="Rectángulo 25"/>
            <p:cNvSpPr/>
            <p:nvPr/>
          </p:nvSpPr>
          <p:spPr>
            <a:xfrm>
              <a:off x="0" y="2581368"/>
              <a:ext cx="2028971" cy="943824"/>
            </a:xfrm>
            <a:prstGeom prst="ellipse">
              <a:avLst/>
            </a:prstGeom>
            <a:grpFill/>
            <a:ln>
              <a:noFill/>
            </a:ln>
          </p:spPr>
          <p:style>
            <a:lnRef idx="0">
              <a:scrgbClr r="0" g="0" b="0"/>
            </a:lnRef>
            <a:fillRef idx="0">
              <a:scrgbClr r="0" g="0" b="0"/>
            </a:fillRef>
            <a:effectRef idx="0">
              <a:scrgbClr r="0" g="0" b="0"/>
            </a:effectRef>
            <a:fontRef idx="minor">
              <a:schemeClr val="lt1"/>
            </a:fontRef>
          </p:style>
          <p:txBody>
            <a:bodyPr lIns="12700" tIns="12700" rIns="12700" bIns="12700" spcCol="1270" anchor="ctr"/>
            <a:lstStyle/>
            <a:p>
              <a:pPr algn="ctr" defTabSz="889000" fontAlgn="auto">
                <a:lnSpc>
                  <a:spcPct val="90000"/>
                </a:lnSpc>
                <a:spcAft>
                  <a:spcPct val="35000"/>
                </a:spcAft>
                <a:defRPr/>
              </a:pPr>
              <a:r>
                <a:rPr lang="es-ES" dirty="0">
                  <a:latin typeface="Arial"/>
                  <a:cs typeface="Arial"/>
                </a:rPr>
                <a:t>BUEN VIVIR</a:t>
              </a:r>
            </a:p>
          </p:txBody>
        </p:sp>
      </p:grpSp>
      <p:cxnSp>
        <p:nvCxnSpPr>
          <p:cNvPr id="22" name="Conector recto 27"/>
          <p:cNvCxnSpPr/>
          <p:nvPr/>
        </p:nvCxnSpPr>
        <p:spPr>
          <a:xfrm flipH="1" flipV="1">
            <a:off x="1240408" y="3809826"/>
            <a:ext cx="0" cy="30163"/>
          </a:xfrm>
          <a:prstGeom prst="line">
            <a:avLst/>
          </a:prstGeom>
          <a:ln>
            <a:solidFill>
              <a:schemeClr val="accent3">
                <a:lumMod val="50000"/>
              </a:schemeClr>
            </a:solidFill>
          </a:ln>
        </p:spPr>
        <p:style>
          <a:lnRef idx="2">
            <a:schemeClr val="accent1"/>
          </a:lnRef>
          <a:fillRef idx="0">
            <a:schemeClr val="accent1"/>
          </a:fillRef>
          <a:effectRef idx="1">
            <a:schemeClr val="accent1"/>
          </a:effectRef>
          <a:fontRef idx="minor">
            <a:schemeClr val="tx1"/>
          </a:fontRef>
        </p:style>
      </p:cxnSp>
      <p:cxnSp>
        <p:nvCxnSpPr>
          <p:cNvPr id="27" name="Conector recto 38"/>
          <p:cNvCxnSpPr/>
          <p:nvPr/>
        </p:nvCxnSpPr>
        <p:spPr>
          <a:xfrm flipH="1">
            <a:off x="7164288" y="1052339"/>
            <a:ext cx="248445" cy="0"/>
          </a:xfrm>
          <a:prstGeom prst="line">
            <a:avLst/>
          </a:prstGeom>
        </p:spPr>
        <p:style>
          <a:lnRef idx="2">
            <a:schemeClr val="accent1"/>
          </a:lnRef>
          <a:fillRef idx="0">
            <a:schemeClr val="accent1"/>
          </a:fillRef>
          <a:effectRef idx="1">
            <a:schemeClr val="accent1"/>
          </a:effectRef>
          <a:fontRef idx="minor">
            <a:schemeClr val="tx1"/>
          </a:fontRef>
        </p:style>
      </p:cxnSp>
      <p:sp>
        <p:nvSpPr>
          <p:cNvPr id="29" name="CuadroTexto 26"/>
          <p:cNvSpPr txBox="1">
            <a:spLocks noChangeArrowheads="1"/>
          </p:cNvSpPr>
          <p:nvPr/>
        </p:nvSpPr>
        <p:spPr bwMode="auto">
          <a:xfrm>
            <a:off x="683568" y="1340768"/>
            <a:ext cx="1447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s-ES" altLang="es-ES" dirty="0">
                <a:latin typeface="Calibri" pitchFamily="34" charset="0"/>
              </a:rPr>
              <a:t>Orientada al</a:t>
            </a:r>
          </a:p>
        </p:txBody>
      </p:sp>
      <p:grpSp>
        <p:nvGrpSpPr>
          <p:cNvPr id="30" name="Agrupar 30"/>
          <p:cNvGrpSpPr/>
          <p:nvPr/>
        </p:nvGrpSpPr>
        <p:grpSpPr>
          <a:xfrm>
            <a:off x="750817" y="1861210"/>
            <a:ext cx="1313302" cy="617921"/>
            <a:chOff x="0" y="2581368"/>
            <a:chExt cx="2028971" cy="943824"/>
          </a:xfrm>
          <a:solidFill>
            <a:schemeClr val="accent1">
              <a:lumMod val="75000"/>
            </a:schemeClr>
          </a:solidFill>
        </p:grpSpPr>
        <p:sp>
          <p:nvSpPr>
            <p:cNvPr id="31" name="Rectángulo 31"/>
            <p:cNvSpPr/>
            <p:nvPr/>
          </p:nvSpPr>
          <p:spPr>
            <a:xfrm>
              <a:off x="0" y="2581368"/>
              <a:ext cx="2028971" cy="943824"/>
            </a:xfrm>
            <a:prstGeom prst="ellipse">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2" name="Rectángulo 32"/>
            <p:cNvSpPr/>
            <p:nvPr/>
          </p:nvSpPr>
          <p:spPr>
            <a:xfrm>
              <a:off x="0" y="2581368"/>
              <a:ext cx="2028971" cy="943824"/>
            </a:xfrm>
            <a:prstGeom prst="ellipse">
              <a:avLst/>
            </a:prstGeom>
            <a:grpFill/>
            <a:ln>
              <a:noFill/>
            </a:ln>
          </p:spPr>
          <p:style>
            <a:lnRef idx="0">
              <a:scrgbClr r="0" g="0" b="0"/>
            </a:lnRef>
            <a:fillRef idx="0">
              <a:scrgbClr r="0" g="0" b="0"/>
            </a:fillRef>
            <a:effectRef idx="0">
              <a:scrgbClr r="0" g="0" b="0"/>
            </a:effectRef>
            <a:fontRef idx="minor">
              <a:schemeClr val="lt1"/>
            </a:fontRef>
          </p:style>
          <p:txBody>
            <a:bodyPr lIns="12700" tIns="12700" rIns="12700" bIns="12700" spcCol="1270" anchor="ctr"/>
            <a:lstStyle/>
            <a:p>
              <a:pPr algn="ctr" defTabSz="889000" fontAlgn="auto">
                <a:lnSpc>
                  <a:spcPct val="90000"/>
                </a:lnSpc>
                <a:spcAft>
                  <a:spcPct val="35000"/>
                </a:spcAft>
                <a:defRPr/>
              </a:pPr>
              <a:r>
                <a:rPr lang="es-ES" sz="1600" dirty="0">
                  <a:latin typeface="Arial"/>
                  <a:cs typeface="Arial"/>
                </a:rPr>
                <a:t>SER HUMANO</a:t>
              </a:r>
            </a:p>
          </p:txBody>
        </p:sp>
      </p:grpSp>
    </p:spTree>
    <p:extLst>
      <p:ext uri="{BB962C8B-B14F-4D97-AF65-F5344CB8AC3E}">
        <p14:creationId xmlns:p14="http://schemas.microsoft.com/office/powerpoint/2010/main" val="4214746539"/>
      </p:ext>
    </p:extLst>
  </p:cSld>
  <p:clrMapOvr>
    <a:masterClrMapping/>
  </p:clrMapOvr>
  <p:transition>
    <p:split orient="ver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9574" y="1048258"/>
            <a:ext cx="6034921" cy="5333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5 Grupo"/>
          <p:cNvGrpSpPr/>
          <p:nvPr/>
        </p:nvGrpSpPr>
        <p:grpSpPr>
          <a:xfrm>
            <a:off x="1115616" y="235396"/>
            <a:ext cx="7416824" cy="954107"/>
            <a:chOff x="2093520" y="1663748"/>
            <a:chExt cx="6222896" cy="954107"/>
          </a:xfrm>
        </p:grpSpPr>
        <p:sp>
          <p:nvSpPr>
            <p:cNvPr id="8" name="7 Redondear rectángulo de esquina del mismo lado"/>
            <p:cNvSpPr/>
            <p:nvPr/>
          </p:nvSpPr>
          <p:spPr>
            <a:xfrm>
              <a:off x="2093520" y="1837494"/>
              <a:ext cx="6222896" cy="639116"/>
            </a:xfrm>
            <a:prstGeom prst="round2SameRect">
              <a:avLst>
                <a:gd name="adj1" fmla="val 16667"/>
                <a:gd name="adj2" fmla="val 40617"/>
              </a:avLst>
            </a:prstGeom>
            <a:noFill/>
            <a:effectLst>
              <a:outerShdw blurRad="50800" dist="12700" dir="5400000" algn="ctr" rotWithShape="0">
                <a:schemeClr val="tx1"/>
              </a:outerShdw>
            </a:effectLst>
          </p:spPr>
          <p:txBody>
            <a:bodyPr vert="horz" wrap="square" lIns="91440" tIns="45720" rIns="91440" bIns="45720" rtlCol="0" anchor="ctr">
              <a:spAutoFit/>
              <a:scene3d>
                <a:camera prst="orthographicFront"/>
                <a:lightRig rig="glow" dir="tl">
                  <a:rot lat="0" lon="0" rev="5400000"/>
                </a:lightRig>
              </a:scene3d>
              <a:sp3d contourW="12700">
                <a:bevelT w="25400" h="25400"/>
                <a:contourClr>
                  <a:schemeClr val="accent6">
                    <a:shade val="73000"/>
                  </a:schemeClr>
                </a:contourClr>
              </a:sp3d>
            </a:bodyPr>
            <a:lstStyle/>
            <a:p>
              <a:pPr marL="0" lvl="1" algn="ctr" fontAlgn="base">
                <a:lnSpc>
                  <a:spcPct val="90000"/>
                </a:lnSpc>
                <a:spcBef>
                  <a:spcPct val="0"/>
                </a:spcBef>
                <a:spcAft>
                  <a:spcPct val="0"/>
                </a:spcAft>
              </a:pPr>
              <a:endParaRPr lang="es-MX" sz="3200" spc="300" dirty="0">
                <a:ln w="11430">
                  <a:noFill/>
                </a:ln>
                <a:gradFill>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5400000" scaled="0"/>
                </a:gradFill>
                <a:effectLst>
                  <a:glow rad="101600">
                    <a:schemeClr val="tx1">
                      <a:alpha val="60000"/>
                    </a:schemeClr>
                  </a:glow>
                  <a:outerShdw blurRad="80000" dir="5040000" algn="tl">
                    <a:srgbClr val="000000">
                      <a:alpha val="30000"/>
                    </a:srgbClr>
                  </a:outerShdw>
                </a:effectLst>
                <a:latin typeface="Arial Black" pitchFamily="34" charset="0"/>
                <a:cs typeface="Times New Roman" pitchFamily="18" charset="0"/>
              </a:endParaRPr>
            </a:p>
          </p:txBody>
        </p:sp>
        <p:sp>
          <p:nvSpPr>
            <p:cNvPr id="9" name="8 Rectángulo"/>
            <p:cNvSpPr/>
            <p:nvPr/>
          </p:nvSpPr>
          <p:spPr>
            <a:xfrm>
              <a:off x="2275312" y="1663748"/>
              <a:ext cx="5906330" cy="954107"/>
            </a:xfrm>
            <a:prstGeom prst="rect">
              <a:avLst/>
            </a:prstGeom>
            <a:noFill/>
            <a:ln w="57150" algn="ctr">
              <a:noFill/>
              <a:miter lim="800000"/>
              <a:headEnd/>
              <a:tailEnd/>
            </a:ln>
            <a:effectLst>
              <a:outerShdw blurRad="76200" dist="38100" dir="6600000" algn="ctr" rotWithShape="0">
                <a:sysClr val="windowText" lastClr="000000"/>
              </a:outerShdw>
            </a:effectLst>
          </p:spPr>
          <p:txBody>
            <a:bodyPr wrap="square">
              <a:spAutoFit/>
            </a:bodyPr>
            <a:lstStyle/>
            <a:p>
              <a:pPr marL="0" lvl="1" algn="ctr" fontAlgn="base">
                <a:spcBef>
                  <a:spcPct val="0"/>
                </a:spcBef>
                <a:spcAft>
                  <a:spcPct val="0"/>
                </a:spcAft>
              </a:pPr>
              <a:r>
                <a:rPr lang="es-EC" sz="2800" kern="0" spc="300" dirty="0">
                  <a:ln w="18415" cmpd="sng">
                    <a:noFill/>
                    <a:prstDash val="solid"/>
                  </a:ln>
                  <a:solidFill>
                    <a:srgbClr val="FFFF00"/>
                  </a:solidFill>
                  <a:effectLst>
                    <a:glow rad="63500">
                      <a:prstClr val="black">
                        <a:alpha val="40000"/>
                      </a:prstClr>
                    </a:glow>
                    <a:outerShdw blurRad="63500" dir="3600000" algn="tl" rotWithShape="0">
                      <a:srgbClr val="000000">
                        <a:alpha val="70000"/>
                      </a:srgbClr>
                    </a:outerShdw>
                  </a:effectLst>
                  <a:latin typeface="Arial Black" pitchFamily="34" charset="0"/>
                </a:rPr>
                <a:t>CONCEPCIÓN DE LA SEGURIDAD INTEGRAL </a:t>
              </a:r>
            </a:p>
          </p:txBody>
        </p:sp>
      </p:grpSp>
      <p:sp>
        <p:nvSpPr>
          <p:cNvPr id="2" name="1 Rectángulo"/>
          <p:cNvSpPr/>
          <p:nvPr/>
        </p:nvSpPr>
        <p:spPr>
          <a:xfrm>
            <a:off x="2771800" y="6011996"/>
            <a:ext cx="3509550" cy="369332"/>
          </a:xfrm>
          <a:prstGeom prst="rect">
            <a:avLst/>
          </a:prstGeom>
        </p:spPr>
        <p:txBody>
          <a:bodyPr wrap="none">
            <a:spAutoFit/>
          </a:bodyPr>
          <a:lstStyle/>
          <a:p>
            <a:r>
              <a:rPr lang="es-ES" dirty="0"/>
              <a:t>Plan Nacional de Seguridad Integral</a:t>
            </a:r>
          </a:p>
        </p:txBody>
      </p:sp>
      <p:pic>
        <p:nvPicPr>
          <p:cNvPr id="10" name="Picture 5" descr="franja.png"/>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0" y="6750050"/>
            <a:ext cx="9144000"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Elipse 4"/>
          <p:cNvSpPr/>
          <p:nvPr/>
        </p:nvSpPr>
        <p:spPr>
          <a:xfrm>
            <a:off x="7559824" y="2218323"/>
            <a:ext cx="1584176" cy="151216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s-EC" sz="1400" b="1" kern="1200" dirty="0" smtClean="0">
                <a:solidFill>
                  <a:schemeClr val="tx1"/>
                </a:solidFill>
                <a:latin typeface="Times New Roman" pitchFamily="18" charset="0"/>
                <a:cs typeface="Times New Roman" pitchFamily="18" charset="0"/>
              </a:rPr>
              <a:t>ÁMBITOS DE LA SEGURIDAD INTEGRAL</a:t>
            </a:r>
            <a:endParaRPr lang="es-EC" sz="1400" b="1" kern="12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3239469627"/>
      </p:ext>
    </p:extLst>
  </p:cSld>
  <p:clrMapOvr>
    <a:masterClrMapping/>
  </p:clrMapOvr>
  <p:transition>
    <p:split orient="ver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grpSp>
        <p:nvGrpSpPr>
          <p:cNvPr id="6" name="5 Grupo"/>
          <p:cNvGrpSpPr/>
          <p:nvPr/>
        </p:nvGrpSpPr>
        <p:grpSpPr>
          <a:xfrm>
            <a:off x="916207" y="56935"/>
            <a:ext cx="7688240" cy="991323"/>
            <a:chOff x="1926211" y="1485287"/>
            <a:chExt cx="6450621" cy="991323"/>
          </a:xfrm>
        </p:grpSpPr>
        <p:sp>
          <p:nvSpPr>
            <p:cNvPr id="8" name="7 Redondear rectángulo de esquina del mismo lado"/>
            <p:cNvSpPr/>
            <p:nvPr/>
          </p:nvSpPr>
          <p:spPr>
            <a:xfrm>
              <a:off x="2093520" y="1837494"/>
              <a:ext cx="6222896" cy="639116"/>
            </a:xfrm>
            <a:prstGeom prst="round2SameRect">
              <a:avLst>
                <a:gd name="adj1" fmla="val 16667"/>
                <a:gd name="adj2" fmla="val 40617"/>
              </a:avLst>
            </a:prstGeom>
            <a:noFill/>
            <a:effectLst>
              <a:outerShdw blurRad="50800" dist="12700" dir="5400000" algn="ctr" rotWithShape="0">
                <a:schemeClr val="tx1"/>
              </a:outerShdw>
            </a:effectLst>
          </p:spPr>
          <p:txBody>
            <a:bodyPr vert="horz" wrap="square" lIns="91440" tIns="45720" rIns="91440" bIns="45720" rtlCol="0" anchor="ctr">
              <a:spAutoFit/>
              <a:scene3d>
                <a:camera prst="orthographicFront"/>
                <a:lightRig rig="glow" dir="tl">
                  <a:rot lat="0" lon="0" rev="5400000"/>
                </a:lightRig>
              </a:scene3d>
              <a:sp3d contourW="12700">
                <a:bevelT w="25400" h="25400"/>
                <a:contourClr>
                  <a:schemeClr val="accent6">
                    <a:shade val="73000"/>
                  </a:schemeClr>
                </a:contourClr>
              </a:sp3d>
            </a:bodyPr>
            <a:lstStyle/>
            <a:p>
              <a:pPr marL="0" lvl="1" algn="ctr" fontAlgn="base">
                <a:lnSpc>
                  <a:spcPct val="90000"/>
                </a:lnSpc>
                <a:spcBef>
                  <a:spcPct val="0"/>
                </a:spcBef>
                <a:spcAft>
                  <a:spcPct val="0"/>
                </a:spcAft>
              </a:pPr>
              <a:endParaRPr lang="es-MX" sz="3200" spc="300" dirty="0">
                <a:ln w="11430">
                  <a:noFill/>
                </a:ln>
                <a:gradFill>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5400000" scaled="0"/>
                </a:gradFill>
                <a:effectLst>
                  <a:glow rad="101600">
                    <a:schemeClr val="tx1">
                      <a:alpha val="60000"/>
                    </a:schemeClr>
                  </a:glow>
                  <a:outerShdw blurRad="80000" dir="5040000" algn="tl">
                    <a:srgbClr val="000000">
                      <a:alpha val="30000"/>
                    </a:srgbClr>
                  </a:outerShdw>
                </a:effectLst>
                <a:latin typeface="Arial Black" pitchFamily="34" charset="0"/>
                <a:cs typeface="Times New Roman" pitchFamily="18" charset="0"/>
              </a:endParaRPr>
            </a:p>
          </p:txBody>
        </p:sp>
        <p:sp>
          <p:nvSpPr>
            <p:cNvPr id="9" name="8 Rectángulo"/>
            <p:cNvSpPr/>
            <p:nvPr/>
          </p:nvSpPr>
          <p:spPr>
            <a:xfrm>
              <a:off x="1926211" y="1485287"/>
              <a:ext cx="6450621" cy="461665"/>
            </a:xfrm>
            <a:prstGeom prst="rect">
              <a:avLst/>
            </a:prstGeom>
            <a:noFill/>
            <a:ln w="57150" algn="ctr">
              <a:noFill/>
              <a:miter lim="800000"/>
              <a:headEnd/>
              <a:tailEnd/>
            </a:ln>
            <a:effectLst>
              <a:outerShdw blurRad="76200" dist="38100" dir="6600000" algn="ctr" rotWithShape="0">
                <a:sysClr val="windowText" lastClr="000000"/>
              </a:outerShdw>
            </a:effectLst>
          </p:spPr>
          <p:txBody>
            <a:bodyPr wrap="square">
              <a:spAutoFit/>
            </a:bodyPr>
            <a:lstStyle/>
            <a:p>
              <a:pPr marL="0" lvl="1" algn="ctr" fontAlgn="base">
                <a:spcBef>
                  <a:spcPct val="0"/>
                </a:spcBef>
                <a:spcAft>
                  <a:spcPct val="0"/>
                </a:spcAft>
              </a:pPr>
              <a:r>
                <a:rPr lang="es-EC" sz="2400" kern="0" spc="300" dirty="0">
                  <a:ln w="18415" cmpd="sng">
                    <a:noFill/>
                    <a:prstDash val="solid"/>
                  </a:ln>
                  <a:solidFill>
                    <a:srgbClr val="FFFF00"/>
                  </a:solidFill>
                  <a:effectLst>
                    <a:glow rad="63500">
                      <a:prstClr val="black">
                        <a:alpha val="40000"/>
                      </a:prstClr>
                    </a:glow>
                    <a:outerShdw blurRad="63500" dir="3600000" algn="tl" rotWithShape="0">
                      <a:srgbClr val="000000">
                        <a:alpha val="70000"/>
                      </a:srgbClr>
                    </a:outerShdw>
                  </a:effectLst>
                  <a:latin typeface="Arial Black" pitchFamily="34" charset="0"/>
                </a:rPr>
                <a:t>AGENDA POLÍTICA DE LA </a:t>
              </a:r>
              <a:r>
                <a:rPr lang="es-EC" sz="2400" kern="0" spc="300" dirty="0" smtClean="0">
                  <a:ln w="18415" cmpd="sng">
                    <a:noFill/>
                    <a:prstDash val="solid"/>
                  </a:ln>
                  <a:solidFill>
                    <a:srgbClr val="FFFF00"/>
                  </a:solidFill>
                  <a:effectLst>
                    <a:glow rad="63500">
                      <a:prstClr val="black">
                        <a:alpha val="40000"/>
                      </a:prstClr>
                    </a:glow>
                    <a:outerShdw blurRad="63500" dir="3600000" algn="tl" rotWithShape="0">
                      <a:srgbClr val="000000">
                        <a:alpha val="70000"/>
                      </a:srgbClr>
                    </a:outerShdw>
                  </a:effectLst>
                  <a:latin typeface="Arial Black" pitchFamily="34" charset="0"/>
                </a:rPr>
                <a:t>DEFENSA</a:t>
              </a:r>
              <a:endParaRPr lang="es-EC" sz="2400" kern="0" spc="300" dirty="0">
                <a:ln w="18415" cmpd="sng">
                  <a:noFill/>
                  <a:prstDash val="solid"/>
                </a:ln>
                <a:solidFill>
                  <a:srgbClr val="FFFF00"/>
                </a:solidFill>
                <a:effectLst>
                  <a:glow rad="63500">
                    <a:prstClr val="black">
                      <a:alpha val="40000"/>
                    </a:prstClr>
                  </a:glow>
                  <a:outerShdw blurRad="63500" dir="3600000" algn="tl" rotWithShape="0">
                    <a:srgbClr val="000000">
                      <a:alpha val="70000"/>
                    </a:srgbClr>
                  </a:outerShdw>
                </a:effectLst>
                <a:latin typeface="Arial Black" pitchFamily="34" charset="0"/>
              </a:endParaRPr>
            </a:p>
          </p:txBody>
        </p:sp>
      </p:grpSp>
      <p:sp>
        <p:nvSpPr>
          <p:cNvPr id="3" name="2 Rectángulo"/>
          <p:cNvSpPr/>
          <p:nvPr/>
        </p:nvSpPr>
        <p:spPr>
          <a:xfrm>
            <a:off x="179511" y="6228601"/>
            <a:ext cx="9037065" cy="584775"/>
          </a:xfrm>
          <a:prstGeom prst="rect">
            <a:avLst/>
          </a:prstGeom>
        </p:spPr>
        <p:txBody>
          <a:bodyPr wrap="square">
            <a:spAutoFit/>
          </a:bodyPr>
          <a:lstStyle/>
          <a:p>
            <a:pPr algn="ctr"/>
            <a:r>
              <a:rPr lang="es-ES" sz="1600" dirty="0" smtClean="0"/>
              <a:t>Misiones </a:t>
            </a:r>
            <a:r>
              <a:rPr lang="es-ES" sz="1600" dirty="0"/>
              <a:t>de apoyo a los organismos del estado ya no deben considerarse como misiones subsidiarias, sino como lo que representan, misiones de FF.AA.</a:t>
            </a:r>
          </a:p>
        </p:txBody>
      </p:sp>
      <p:grpSp>
        <p:nvGrpSpPr>
          <p:cNvPr id="4" name="3 Grupo"/>
          <p:cNvGrpSpPr/>
          <p:nvPr/>
        </p:nvGrpSpPr>
        <p:grpSpPr>
          <a:xfrm>
            <a:off x="251520" y="620688"/>
            <a:ext cx="4324337" cy="2610277"/>
            <a:chOff x="251520" y="764704"/>
            <a:chExt cx="4203710" cy="2874851"/>
          </a:xfrm>
        </p:grpSpPr>
        <p:sp>
          <p:nvSpPr>
            <p:cNvPr id="10" name="15 Marcador de contenido"/>
            <p:cNvSpPr txBox="1">
              <a:spLocks/>
            </p:cNvSpPr>
            <p:nvPr/>
          </p:nvSpPr>
          <p:spPr bwMode="auto">
            <a:xfrm>
              <a:off x="251520" y="764704"/>
              <a:ext cx="4203710" cy="2874851"/>
            </a:xfrm>
            <a:prstGeom prst="roundRect">
              <a:avLst>
                <a:gd name="adj" fmla="val 6053"/>
              </a:avLst>
            </a:prstGeom>
            <a:solidFill>
              <a:schemeClr val="accent4">
                <a:lumMod val="75000"/>
              </a:schemeClr>
            </a:solidFill>
            <a:ln w="76200" cap="flat" cmpd="sng" algn="ctr">
              <a:solidFill>
                <a:srgbClr val="FF0000"/>
              </a:solidFill>
              <a:prstDash val="solid"/>
            </a:ln>
            <a:effectLst>
              <a:outerShdw blurRad="76200" dist="25400" dir="4800000" algn="ctr" rotWithShape="0">
                <a:sysClr val="windowText" lastClr="000000">
                  <a:alpha val="86000"/>
                </a:sysClr>
              </a:outerShdw>
            </a:effectLst>
            <a:scene3d>
              <a:camera prst="orthographicFront"/>
              <a:lightRig rig="threePt" dir="t"/>
            </a:scene3d>
            <a:sp3d>
              <a:bevelT w="114300" prst="artDeco"/>
            </a:sp3d>
          </p:spPr>
          <p:txBody>
            <a:bodyPr anchor="ctr"/>
            <a:lstStyle>
              <a:defPPr>
                <a:defRPr lang="es-EC"/>
              </a:defPPr>
              <a:lvl1pPr algn="ctr">
                <a:lnSpc>
                  <a:spcPct val="90000"/>
                </a:lnSpc>
                <a:defRPr sz="2400" b="1">
                  <a:solidFill>
                    <a:prstClr val="white"/>
                  </a:solidFill>
                  <a:effectLst>
                    <a:outerShdw blurRad="38100" dist="38100" dir="2700000" algn="tl">
                      <a:srgbClr val="000000">
                        <a:alpha val="43137"/>
                      </a:srgbClr>
                    </a:outerShdw>
                  </a:effectLst>
                  <a:cs typeface="Arial"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2">
                <a:defRPr/>
              </a:pPr>
              <a:endParaRPr lang="es-EC" kern="0" dirty="0">
                <a:solidFill>
                  <a:sysClr val="window" lastClr="FFFFFF"/>
                </a:solidFill>
                <a:latin typeface="Arial"/>
              </a:endParaRPr>
            </a:p>
          </p:txBody>
        </p:sp>
        <p:sp>
          <p:nvSpPr>
            <p:cNvPr id="11" name="15 Marcador de contenido"/>
            <p:cNvSpPr txBox="1">
              <a:spLocks/>
            </p:cNvSpPr>
            <p:nvPr/>
          </p:nvSpPr>
          <p:spPr bwMode="auto">
            <a:xfrm>
              <a:off x="399393" y="914400"/>
              <a:ext cx="3925052" cy="2595312"/>
            </a:xfrm>
            <a:prstGeom prst="round2DiagRect">
              <a:avLst>
                <a:gd name="adj1" fmla="val 8568"/>
                <a:gd name="adj2" fmla="val 0"/>
              </a:avLst>
            </a:prstGeom>
            <a:gradFill flip="none" rotWithShape="1">
              <a:gsLst>
                <a:gs pos="25000">
                  <a:schemeClr val="accent4">
                    <a:lumMod val="60000"/>
                    <a:lumOff val="40000"/>
                    <a:alpha val="86000"/>
                  </a:schemeClr>
                </a:gs>
                <a:gs pos="0">
                  <a:schemeClr val="accent4">
                    <a:lumMod val="60000"/>
                    <a:lumOff val="40000"/>
                  </a:schemeClr>
                </a:gs>
                <a:gs pos="100000">
                  <a:schemeClr val="accent4">
                    <a:lumMod val="60000"/>
                    <a:lumOff val="40000"/>
                    <a:tint val="23500"/>
                    <a:satMod val="160000"/>
                  </a:schemeClr>
                </a:gs>
              </a:gsLst>
              <a:path path="circle">
                <a:fillToRect r="100000" b="100000"/>
              </a:path>
              <a:tileRect l="-100000" t="-100000"/>
            </a:gradFill>
            <a:ln w="57150" cap="flat" cmpd="sng" algn="ctr">
              <a:noFill/>
              <a:prstDash val="solid"/>
            </a:ln>
            <a:effectLst/>
          </p:spPr>
          <p:txBody>
            <a:bodyPr anchor="ctr"/>
            <a:lstStyle>
              <a:defPPr>
                <a:defRPr lang="es-EC"/>
              </a:defPPr>
              <a:lvl1pPr algn="ctr">
                <a:lnSpc>
                  <a:spcPct val="90000"/>
                </a:lnSpc>
                <a:defRPr sz="2400" b="1">
                  <a:solidFill>
                    <a:prstClr val="white"/>
                  </a:solidFill>
                  <a:effectLst>
                    <a:outerShdw blurRad="38100" dist="38100" dir="2700000" algn="tl">
                      <a:srgbClr val="000000">
                        <a:alpha val="43137"/>
                      </a:srgbClr>
                    </a:outerShdw>
                  </a:effectLst>
                  <a:cs typeface="Arial"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2">
                <a:defRPr/>
              </a:pPr>
              <a:endParaRPr lang="es-EC" kern="0" dirty="0">
                <a:solidFill>
                  <a:sysClr val="window" lastClr="FFFFFF"/>
                </a:solidFill>
                <a:latin typeface="Arial"/>
              </a:endParaRPr>
            </a:p>
          </p:txBody>
        </p:sp>
        <p:sp>
          <p:nvSpPr>
            <p:cNvPr id="12" name="11 Redondear rectángulo de esquina diagonal"/>
            <p:cNvSpPr/>
            <p:nvPr/>
          </p:nvSpPr>
          <p:spPr>
            <a:xfrm>
              <a:off x="539552" y="836712"/>
              <a:ext cx="3744416" cy="757776"/>
            </a:xfrm>
            <a:prstGeom prst="round2DiagRect">
              <a:avLst>
                <a:gd name="adj1" fmla="val 20360"/>
                <a:gd name="adj2" fmla="val 0"/>
              </a:avLst>
            </a:prstGeom>
            <a:noFill/>
            <a:ln w="28575" cap="flat" cmpd="sng" algn="ctr">
              <a:noFill/>
              <a:prstDash val="solid"/>
            </a:ln>
            <a:effectLst>
              <a:glow rad="101600">
                <a:srgbClr val="FFFFFF">
                  <a:alpha val="56078"/>
                </a:srgbClr>
              </a:glow>
            </a:effectLst>
          </p:spPr>
          <p:txBody>
            <a:bodyPr rtlCol="0" anchor="ctr"/>
            <a:lstStyle/>
            <a:p>
              <a:pPr marL="0" lvl="1" algn="ctr" fontAlgn="base">
                <a:lnSpc>
                  <a:spcPct val="90000"/>
                </a:lnSpc>
                <a:spcBef>
                  <a:spcPct val="0"/>
                </a:spcBef>
                <a:spcAft>
                  <a:spcPct val="0"/>
                </a:spcAft>
                <a:buSzPct val="80000"/>
                <a:tabLst>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s-EC" sz="1600" b="1" kern="0" dirty="0">
                  <a:solidFill>
                    <a:srgbClr val="000000"/>
                  </a:solidFill>
                  <a:ea typeface="Calibri"/>
                  <a:cs typeface="Times New Roman"/>
                </a:rPr>
                <a:t>DEFENSA DE LA SOBERANÍA Y LA INTEGRIDAD TERRITORIAL</a:t>
              </a:r>
            </a:p>
          </p:txBody>
        </p:sp>
        <p:sp>
          <p:nvSpPr>
            <p:cNvPr id="13" name="12 Rectángulo"/>
            <p:cNvSpPr/>
            <p:nvPr/>
          </p:nvSpPr>
          <p:spPr>
            <a:xfrm>
              <a:off x="467544" y="1556792"/>
              <a:ext cx="3744416" cy="1800200"/>
            </a:xfrm>
            <a:prstGeom prst="rect">
              <a:avLst/>
            </a:prstGeom>
            <a:noFill/>
            <a:ln w="28575" cap="flat" cmpd="sng" algn="ctr">
              <a:noFill/>
              <a:prstDash val="solid"/>
            </a:ln>
            <a:effectLst>
              <a:glow rad="101600">
                <a:srgbClr val="FFFFFF">
                  <a:alpha val="56078"/>
                </a:srgbClr>
              </a:glow>
            </a:effectLst>
          </p:spPr>
          <p:txBody>
            <a:bodyPr rtlCol="0" anchor="ctr"/>
            <a:lstStyle/>
            <a:p>
              <a:pPr marL="179388" lvl="1" indent="-179388" algn="just" fontAlgn="base">
                <a:spcBef>
                  <a:spcPts val="500"/>
                </a:spcBef>
                <a:spcAft>
                  <a:spcPts val="500"/>
                </a:spcAft>
                <a:buClr>
                  <a:srgbClr val="8064A2">
                    <a:lumMod val="75000"/>
                  </a:srgbClr>
                </a:buClr>
                <a:buSzPct val="150000"/>
                <a:buFont typeface="Arial" pitchFamily="34" charset="0"/>
                <a:buChar char="•"/>
                <a:tabLst>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s-EC" sz="1200" b="1" kern="0" dirty="0">
                  <a:solidFill>
                    <a:srgbClr val="000000"/>
                  </a:solidFill>
                  <a:ea typeface="Calibri"/>
                  <a:cs typeface="Times New Roman"/>
                </a:rPr>
                <a:t>OPERACIONES MILITARES DE VIGILANCIA Y CONTROL </a:t>
              </a:r>
              <a:r>
                <a:rPr lang="es-EC" sz="1200" b="1" kern="0" dirty="0" smtClean="0">
                  <a:solidFill>
                    <a:srgbClr val="000000"/>
                  </a:solidFill>
                  <a:ea typeface="Calibri"/>
                  <a:cs typeface="Times New Roman"/>
                </a:rPr>
                <a:t>DE LOS ESPACIOS  TERRESTRE, MARÍTIMO </a:t>
              </a:r>
              <a:r>
                <a:rPr lang="es-EC" sz="1200" b="1" kern="0" dirty="0">
                  <a:solidFill>
                    <a:srgbClr val="000000"/>
                  </a:solidFill>
                  <a:ea typeface="Calibri"/>
                  <a:cs typeface="Times New Roman"/>
                </a:rPr>
                <a:t>Y </a:t>
              </a:r>
              <a:r>
                <a:rPr lang="es-EC" sz="1200" b="1" kern="0" dirty="0" smtClean="0">
                  <a:solidFill>
                    <a:srgbClr val="000000"/>
                  </a:solidFill>
                  <a:ea typeface="Calibri"/>
                  <a:cs typeface="Times New Roman"/>
                </a:rPr>
                <a:t>AÉREO.</a:t>
              </a:r>
              <a:endParaRPr lang="es-EC" sz="1200" b="1" kern="0" dirty="0">
                <a:solidFill>
                  <a:srgbClr val="000000"/>
                </a:solidFill>
                <a:ea typeface="Calibri"/>
                <a:cs typeface="Times New Roman"/>
              </a:endParaRPr>
            </a:p>
            <a:p>
              <a:pPr marL="179388" lvl="1" indent="-179388" algn="just" fontAlgn="base">
                <a:spcBef>
                  <a:spcPts val="500"/>
                </a:spcBef>
                <a:spcAft>
                  <a:spcPts val="500"/>
                </a:spcAft>
                <a:buClr>
                  <a:srgbClr val="8064A2">
                    <a:lumMod val="75000"/>
                  </a:srgbClr>
                </a:buClr>
                <a:buSzPct val="150000"/>
                <a:buFont typeface="Arial" pitchFamily="34" charset="0"/>
                <a:buChar char="•"/>
                <a:tabLst>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s-EC" sz="1200" b="1" kern="0" dirty="0">
                  <a:solidFill>
                    <a:srgbClr val="000000"/>
                  </a:solidFill>
                  <a:ea typeface="Calibri"/>
                  <a:cs typeface="Times New Roman"/>
                </a:rPr>
                <a:t>OPERACIONES MILITARES PARA LA DEFENSA DE LA SOBERANÍA Y LA INTEGRIDAD TERRITORIAL.</a:t>
              </a:r>
            </a:p>
            <a:p>
              <a:pPr marL="179388" lvl="1" indent="-179388" algn="just" fontAlgn="base">
                <a:spcBef>
                  <a:spcPts val="500"/>
                </a:spcBef>
                <a:spcAft>
                  <a:spcPts val="500"/>
                </a:spcAft>
                <a:buClr>
                  <a:srgbClr val="8064A2">
                    <a:lumMod val="75000"/>
                  </a:srgbClr>
                </a:buClr>
                <a:buSzPct val="150000"/>
                <a:buFont typeface="Arial" pitchFamily="34" charset="0"/>
                <a:buChar char="•"/>
                <a:tabLst>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s-EC" sz="1200" b="1" kern="0" dirty="0">
                  <a:solidFill>
                    <a:srgbClr val="000000"/>
                  </a:solidFill>
                  <a:ea typeface="Calibri"/>
                  <a:cs typeface="Times New Roman"/>
                </a:rPr>
                <a:t>OPERACIONES </a:t>
              </a:r>
              <a:r>
                <a:rPr lang="es-EC" sz="1200" b="1" kern="0" dirty="0" smtClean="0">
                  <a:solidFill>
                    <a:srgbClr val="000000"/>
                  </a:solidFill>
                  <a:ea typeface="Calibri"/>
                  <a:cs typeface="Times New Roman"/>
                </a:rPr>
                <a:t>DE PROTECCIÓN DE ESPACIO CIBERNÉTICO.</a:t>
              </a:r>
              <a:endParaRPr lang="es-EC" sz="1200" b="1" kern="0" dirty="0">
                <a:solidFill>
                  <a:srgbClr val="000000"/>
                </a:solidFill>
                <a:ea typeface="Calibri"/>
                <a:cs typeface="Times New Roman"/>
              </a:endParaRPr>
            </a:p>
          </p:txBody>
        </p:sp>
      </p:grpSp>
      <p:grpSp>
        <p:nvGrpSpPr>
          <p:cNvPr id="5" name="4 Grupo"/>
          <p:cNvGrpSpPr/>
          <p:nvPr/>
        </p:nvGrpSpPr>
        <p:grpSpPr>
          <a:xfrm>
            <a:off x="4716016" y="620688"/>
            <a:ext cx="4324337" cy="2615243"/>
            <a:chOff x="4716016" y="764704"/>
            <a:chExt cx="4203710" cy="2880320"/>
          </a:xfrm>
        </p:grpSpPr>
        <p:sp>
          <p:nvSpPr>
            <p:cNvPr id="14" name="15 Marcador de contenido"/>
            <p:cNvSpPr txBox="1">
              <a:spLocks/>
            </p:cNvSpPr>
            <p:nvPr/>
          </p:nvSpPr>
          <p:spPr bwMode="auto">
            <a:xfrm>
              <a:off x="4716016" y="764704"/>
              <a:ext cx="4203710" cy="2874851"/>
            </a:xfrm>
            <a:prstGeom prst="roundRect">
              <a:avLst>
                <a:gd name="adj" fmla="val 6053"/>
              </a:avLst>
            </a:prstGeom>
            <a:solidFill>
              <a:schemeClr val="accent5">
                <a:lumMod val="75000"/>
              </a:schemeClr>
            </a:solidFill>
            <a:ln w="57150" cap="flat" cmpd="sng" algn="ctr">
              <a:solidFill>
                <a:schemeClr val="accent5">
                  <a:lumMod val="60000"/>
                  <a:lumOff val="40000"/>
                </a:schemeClr>
              </a:solidFill>
              <a:prstDash val="solid"/>
            </a:ln>
            <a:effectLst>
              <a:outerShdw blurRad="76200" dist="25400" dir="4800000" algn="ctr" rotWithShape="0">
                <a:sysClr val="windowText" lastClr="000000">
                  <a:alpha val="86000"/>
                </a:sysClr>
              </a:outerShdw>
            </a:effectLst>
            <a:scene3d>
              <a:camera prst="orthographicFront"/>
              <a:lightRig rig="threePt" dir="t"/>
            </a:scene3d>
            <a:sp3d>
              <a:bevelT w="114300" prst="artDeco"/>
            </a:sp3d>
          </p:spPr>
          <p:txBody>
            <a:bodyPr anchor="ctr"/>
            <a:lstStyle>
              <a:defPPr>
                <a:defRPr lang="es-EC"/>
              </a:defPPr>
              <a:lvl1pPr algn="ctr">
                <a:lnSpc>
                  <a:spcPct val="90000"/>
                </a:lnSpc>
                <a:defRPr sz="2400" b="1">
                  <a:solidFill>
                    <a:prstClr val="white"/>
                  </a:solidFill>
                  <a:effectLst>
                    <a:outerShdw blurRad="38100" dist="38100" dir="2700000" algn="tl">
                      <a:srgbClr val="000000">
                        <a:alpha val="43137"/>
                      </a:srgbClr>
                    </a:outerShdw>
                  </a:effectLst>
                  <a:cs typeface="Arial"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2">
                <a:defRPr/>
              </a:pPr>
              <a:endParaRPr lang="es-EC" kern="0" dirty="0">
                <a:solidFill>
                  <a:sysClr val="window" lastClr="FFFFFF"/>
                </a:solidFill>
                <a:latin typeface="Arial"/>
              </a:endParaRPr>
            </a:p>
          </p:txBody>
        </p:sp>
        <p:sp>
          <p:nvSpPr>
            <p:cNvPr id="15" name="15 Marcador de contenido"/>
            <p:cNvSpPr txBox="1">
              <a:spLocks/>
            </p:cNvSpPr>
            <p:nvPr/>
          </p:nvSpPr>
          <p:spPr bwMode="auto">
            <a:xfrm>
              <a:off x="4863889" y="914400"/>
              <a:ext cx="3925052" cy="2595312"/>
            </a:xfrm>
            <a:prstGeom prst="round2DiagRect">
              <a:avLst>
                <a:gd name="adj1" fmla="val 8568"/>
                <a:gd name="adj2" fmla="val 0"/>
              </a:avLst>
            </a:prstGeom>
            <a:gradFill flip="none" rotWithShape="1">
              <a:gsLst>
                <a:gs pos="25000">
                  <a:schemeClr val="accent5">
                    <a:lumMod val="60000"/>
                    <a:lumOff val="40000"/>
                  </a:schemeClr>
                </a:gs>
                <a:gs pos="17000">
                  <a:schemeClr val="accent5">
                    <a:lumMod val="60000"/>
                    <a:lumOff val="40000"/>
                  </a:schemeClr>
                </a:gs>
                <a:gs pos="100000">
                  <a:schemeClr val="accent4">
                    <a:lumMod val="60000"/>
                    <a:lumOff val="40000"/>
                    <a:tint val="23500"/>
                    <a:satMod val="160000"/>
                  </a:schemeClr>
                </a:gs>
              </a:gsLst>
              <a:path path="circle">
                <a:fillToRect r="100000" b="100000"/>
              </a:path>
              <a:tileRect l="-100000" t="-100000"/>
            </a:gradFill>
            <a:ln w="57150" cap="flat" cmpd="sng" algn="ctr">
              <a:noFill/>
              <a:prstDash val="solid"/>
            </a:ln>
            <a:effectLst/>
          </p:spPr>
          <p:txBody>
            <a:bodyPr anchor="ctr"/>
            <a:lstStyle>
              <a:defPPr>
                <a:defRPr lang="es-EC"/>
              </a:defPPr>
              <a:lvl1pPr algn="ctr">
                <a:lnSpc>
                  <a:spcPct val="90000"/>
                </a:lnSpc>
                <a:defRPr sz="2400" b="1">
                  <a:solidFill>
                    <a:prstClr val="white"/>
                  </a:solidFill>
                  <a:effectLst>
                    <a:outerShdw blurRad="38100" dist="38100" dir="2700000" algn="tl">
                      <a:srgbClr val="000000">
                        <a:alpha val="43137"/>
                      </a:srgbClr>
                    </a:outerShdw>
                  </a:effectLst>
                  <a:cs typeface="Arial"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2">
                <a:defRPr/>
              </a:pPr>
              <a:endParaRPr lang="es-EC" kern="0" dirty="0">
                <a:solidFill>
                  <a:sysClr val="window" lastClr="FFFFFF"/>
                </a:solidFill>
                <a:latin typeface="Arial"/>
              </a:endParaRPr>
            </a:p>
          </p:txBody>
        </p:sp>
        <p:sp>
          <p:nvSpPr>
            <p:cNvPr id="16" name="15 Redondear rectángulo de esquina diagonal"/>
            <p:cNvSpPr/>
            <p:nvPr/>
          </p:nvSpPr>
          <p:spPr>
            <a:xfrm>
              <a:off x="5004048" y="764704"/>
              <a:ext cx="3744416" cy="757776"/>
            </a:xfrm>
            <a:prstGeom prst="round2DiagRect">
              <a:avLst>
                <a:gd name="adj1" fmla="val 20360"/>
                <a:gd name="adj2" fmla="val 0"/>
              </a:avLst>
            </a:prstGeom>
            <a:noFill/>
            <a:ln w="28575" cap="flat" cmpd="sng" algn="ctr">
              <a:noFill/>
              <a:prstDash val="solid"/>
            </a:ln>
            <a:effectLst>
              <a:glow rad="101600">
                <a:srgbClr val="FFFFFF">
                  <a:alpha val="56078"/>
                </a:srgbClr>
              </a:glow>
            </a:effectLst>
          </p:spPr>
          <p:txBody>
            <a:bodyPr rtlCol="0" anchor="ctr"/>
            <a:lstStyle/>
            <a:p>
              <a:pPr marL="0" lvl="1" algn="ctr" fontAlgn="base">
                <a:lnSpc>
                  <a:spcPct val="90000"/>
                </a:lnSpc>
                <a:spcBef>
                  <a:spcPct val="0"/>
                </a:spcBef>
                <a:spcAft>
                  <a:spcPct val="0"/>
                </a:spcAft>
                <a:buSzPct val="80000"/>
                <a:tabLst>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s-EC" sz="1600" b="1" kern="0" dirty="0" smtClean="0">
                  <a:solidFill>
                    <a:srgbClr val="000000"/>
                  </a:solidFill>
                  <a:ea typeface="Calibri"/>
                  <a:cs typeface="Times New Roman"/>
                </a:rPr>
                <a:t>PARTICIPAR EN LA SEGURIDAD INTEGRAL</a:t>
              </a:r>
              <a:endParaRPr lang="es-EC" sz="1600" b="1" kern="0" dirty="0">
                <a:solidFill>
                  <a:srgbClr val="000000"/>
                </a:solidFill>
                <a:ea typeface="Calibri"/>
                <a:cs typeface="Times New Roman"/>
              </a:endParaRPr>
            </a:p>
          </p:txBody>
        </p:sp>
        <p:sp>
          <p:nvSpPr>
            <p:cNvPr id="17" name="16 Rectángulo"/>
            <p:cNvSpPr/>
            <p:nvPr/>
          </p:nvSpPr>
          <p:spPr>
            <a:xfrm>
              <a:off x="4932040" y="1124744"/>
              <a:ext cx="3744416" cy="2520280"/>
            </a:xfrm>
            <a:prstGeom prst="rect">
              <a:avLst/>
            </a:prstGeom>
            <a:noFill/>
            <a:ln w="28575" cap="flat" cmpd="sng" algn="ctr">
              <a:noFill/>
              <a:prstDash val="solid"/>
            </a:ln>
            <a:effectLst>
              <a:glow rad="101600">
                <a:srgbClr val="FFFFFF">
                  <a:alpha val="56078"/>
                </a:srgbClr>
              </a:glow>
            </a:effectLst>
          </p:spPr>
          <p:txBody>
            <a:bodyPr rtlCol="0" anchor="ctr"/>
            <a:lstStyle/>
            <a:p>
              <a:pPr marL="179388" lvl="1" indent="-179388" algn="just" fontAlgn="base">
                <a:spcBef>
                  <a:spcPts val="300"/>
                </a:spcBef>
                <a:spcAft>
                  <a:spcPts val="300"/>
                </a:spcAft>
                <a:buClr>
                  <a:srgbClr val="4BACC6">
                    <a:lumMod val="75000"/>
                  </a:srgbClr>
                </a:buClr>
                <a:buSzPct val="150000"/>
                <a:buFont typeface="Arial" pitchFamily="34" charset="0"/>
                <a:buChar char="•"/>
                <a:tabLst>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s-EC" sz="1150" b="1" kern="0" dirty="0" smtClean="0">
                  <a:solidFill>
                    <a:srgbClr val="000000"/>
                  </a:solidFill>
                  <a:ea typeface="Calibri"/>
                  <a:cs typeface="Times New Roman"/>
                </a:rPr>
                <a:t>CONTROL DE ARMAS.</a:t>
              </a:r>
            </a:p>
            <a:p>
              <a:pPr marL="179388" lvl="1" indent="-179388" algn="just" fontAlgn="base">
                <a:spcBef>
                  <a:spcPts val="300"/>
                </a:spcBef>
                <a:spcAft>
                  <a:spcPts val="300"/>
                </a:spcAft>
                <a:buClr>
                  <a:srgbClr val="4BACC6">
                    <a:lumMod val="75000"/>
                  </a:srgbClr>
                </a:buClr>
                <a:buSzPct val="150000"/>
                <a:buFont typeface="Arial" pitchFamily="34" charset="0"/>
                <a:buChar char="•"/>
                <a:tabLst>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s-EC" sz="1150" b="1" kern="0" dirty="0" smtClean="0">
                  <a:solidFill>
                    <a:srgbClr val="000000"/>
                  </a:solidFill>
                  <a:ea typeface="Calibri"/>
                  <a:cs typeface="Times New Roman"/>
                </a:rPr>
                <a:t>OPERACIONES </a:t>
              </a:r>
              <a:r>
                <a:rPr lang="es-EC" sz="1150" b="1" kern="0" dirty="0">
                  <a:solidFill>
                    <a:srgbClr val="000000"/>
                  </a:solidFill>
                  <a:ea typeface="Calibri"/>
                  <a:cs typeface="Times New Roman"/>
                </a:rPr>
                <a:t>DE PROTECCIÓN </a:t>
              </a:r>
              <a:r>
                <a:rPr lang="es-EC" sz="1150" b="1" kern="0" dirty="0" smtClean="0">
                  <a:solidFill>
                    <a:srgbClr val="000000"/>
                  </a:solidFill>
                  <a:ea typeface="Calibri"/>
                  <a:cs typeface="Times New Roman"/>
                </a:rPr>
                <a:t>A </a:t>
              </a:r>
              <a:r>
                <a:rPr lang="es-EC" sz="1150" b="1" kern="0" dirty="0">
                  <a:solidFill>
                    <a:srgbClr val="000000"/>
                  </a:solidFill>
                  <a:ea typeface="Calibri"/>
                  <a:cs typeface="Times New Roman"/>
                </a:rPr>
                <a:t>LAS ÁREAS </a:t>
              </a:r>
              <a:r>
                <a:rPr lang="es-EC" sz="1150" b="1" kern="0" dirty="0" smtClean="0">
                  <a:solidFill>
                    <a:srgbClr val="000000"/>
                  </a:solidFill>
                  <a:ea typeface="Calibri"/>
                  <a:cs typeface="Times New Roman"/>
                </a:rPr>
                <a:t>DE </a:t>
              </a:r>
              <a:r>
                <a:rPr lang="es-EC" sz="1150" b="1" kern="0" dirty="0">
                  <a:solidFill>
                    <a:srgbClr val="000000"/>
                  </a:solidFill>
                  <a:ea typeface="Calibri"/>
                  <a:cs typeface="Times New Roman"/>
                </a:rPr>
                <a:t>INFRAESTRUCTURA ESTRATÉGICA.</a:t>
              </a:r>
            </a:p>
            <a:p>
              <a:pPr marL="179388" lvl="1" indent="-179388" algn="just" fontAlgn="base">
                <a:spcBef>
                  <a:spcPts val="300"/>
                </a:spcBef>
                <a:spcAft>
                  <a:spcPts val="300"/>
                </a:spcAft>
                <a:buClr>
                  <a:srgbClr val="4BACC6">
                    <a:lumMod val="75000"/>
                  </a:srgbClr>
                </a:buClr>
                <a:buSzPct val="150000"/>
                <a:buFont typeface="Arial" pitchFamily="34" charset="0"/>
                <a:buChar char="•"/>
                <a:tabLst>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s-EC" sz="1150" b="1" kern="0" dirty="0">
                  <a:solidFill>
                    <a:srgbClr val="000000"/>
                  </a:solidFill>
                  <a:ea typeface="Calibri"/>
                  <a:cs typeface="Times New Roman"/>
                </a:rPr>
                <a:t>OPERACIONES </a:t>
              </a:r>
              <a:r>
                <a:rPr lang="es-EC" sz="1150" b="1" kern="0" dirty="0" smtClean="0">
                  <a:solidFill>
                    <a:srgbClr val="000000"/>
                  </a:solidFill>
                  <a:ea typeface="Calibri"/>
                  <a:cs typeface="Times New Roman"/>
                </a:rPr>
                <a:t>EN APOYO A LA </a:t>
              </a:r>
              <a:r>
                <a:rPr lang="es-EC" sz="1150" b="1" kern="0" dirty="0">
                  <a:solidFill>
                    <a:srgbClr val="000000"/>
                  </a:solidFill>
                  <a:ea typeface="Calibri"/>
                  <a:cs typeface="Times New Roman"/>
                </a:rPr>
                <a:t>SEGURIDAD </a:t>
              </a:r>
              <a:r>
                <a:rPr lang="es-EC" sz="1150" b="1" kern="0" dirty="0" smtClean="0">
                  <a:solidFill>
                    <a:srgbClr val="000000"/>
                  </a:solidFill>
                  <a:ea typeface="Calibri"/>
                  <a:cs typeface="Times New Roman"/>
                </a:rPr>
                <a:t>CIUDADANA (LUCHA CONTRA EL NARCOTRÁFICO Y </a:t>
              </a:r>
              <a:r>
                <a:rPr lang="es-EC" sz="1150" b="1" kern="0" dirty="0" smtClean="0">
                  <a:solidFill>
                    <a:srgbClr val="000000"/>
                  </a:solidFill>
                  <a:ea typeface="Calibri"/>
                  <a:cs typeface="Times New Roman"/>
                </a:rPr>
                <a:t>DELINCUENCIA </a:t>
              </a:r>
              <a:r>
                <a:rPr lang="es-EC" sz="1150" b="1" kern="0" dirty="0" smtClean="0">
                  <a:solidFill>
                    <a:srgbClr val="000000"/>
                  </a:solidFill>
                  <a:ea typeface="Calibri"/>
                  <a:cs typeface="Times New Roman"/>
                </a:rPr>
                <a:t>TRANSNACIONAL ORGANIZADA)</a:t>
              </a:r>
              <a:endParaRPr lang="es-EC" sz="1150" b="1" kern="0" dirty="0">
                <a:solidFill>
                  <a:srgbClr val="000000"/>
                </a:solidFill>
                <a:ea typeface="Calibri"/>
                <a:cs typeface="Times New Roman"/>
              </a:endParaRPr>
            </a:p>
            <a:p>
              <a:pPr marL="179388" lvl="1" indent="-179388" algn="just" fontAlgn="base">
                <a:spcBef>
                  <a:spcPts val="300"/>
                </a:spcBef>
                <a:spcAft>
                  <a:spcPts val="300"/>
                </a:spcAft>
                <a:buClr>
                  <a:srgbClr val="4BACC6">
                    <a:lumMod val="75000"/>
                  </a:srgbClr>
                </a:buClr>
                <a:buSzPct val="150000"/>
                <a:buFont typeface="Arial" pitchFamily="34" charset="0"/>
                <a:buChar char="•"/>
                <a:tabLst>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s-EC" sz="1150" b="1" kern="0" dirty="0">
                  <a:solidFill>
                    <a:srgbClr val="000000"/>
                  </a:solidFill>
                  <a:ea typeface="Calibri"/>
                  <a:cs typeface="Times New Roman"/>
                </a:rPr>
                <a:t>OPERACIONES DE </a:t>
              </a:r>
              <a:r>
                <a:rPr lang="es-EC" sz="1150" b="1" kern="0" dirty="0" smtClean="0">
                  <a:solidFill>
                    <a:srgbClr val="000000"/>
                  </a:solidFill>
                  <a:ea typeface="Calibri"/>
                  <a:cs typeface="Times New Roman"/>
                </a:rPr>
                <a:t>SEGURIDAD Y CONTROL MARÍTIMO</a:t>
              </a:r>
              <a:endParaRPr lang="es-EC" sz="1150" b="1" kern="0" dirty="0">
                <a:solidFill>
                  <a:srgbClr val="000000"/>
                </a:solidFill>
                <a:ea typeface="Calibri"/>
                <a:cs typeface="Times New Roman"/>
              </a:endParaRPr>
            </a:p>
          </p:txBody>
        </p:sp>
      </p:grpSp>
      <p:grpSp>
        <p:nvGrpSpPr>
          <p:cNvPr id="7" name="6 Grupo"/>
          <p:cNvGrpSpPr/>
          <p:nvPr/>
        </p:nvGrpSpPr>
        <p:grpSpPr>
          <a:xfrm>
            <a:off x="247663" y="3379947"/>
            <a:ext cx="4324337" cy="2787813"/>
            <a:chOff x="247663" y="3898744"/>
            <a:chExt cx="4203710" cy="2874851"/>
          </a:xfrm>
        </p:grpSpPr>
        <p:sp>
          <p:nvSpPr>
            <p:cNvPr id="18" name="15 Marcador de contenido"/>
            <p:cNvSpPr txBox="1">
              <a:spLocks/>
            </p:cNvSpPr>
            <p:nvPr/>
          </p:nvSpPr>
          <p:spPr bwMode="auto">
            <a:xfrm>
              <a:off x="247663" y="3898744"/>
              <a:ext cx="4203710" cy="2874851"/>
            </a:xfrm>
            <a:prstGeom prst="roundRect">
              <a:avLst>
                <a:gd name="adj" fmla="val 6053"/>
              </a:avLst>
            </a:prstGeom>
            <a:solidFill>
              <a:srgbClr val="C49500"/>
            </a:solidFill>
            <a:ln w="57150" cap="flat" cmpd="sng" algn="ctr">
              <a:solidFill>
                <a:srgbClr val="FFD13F"/>
              </a:solidFill>
              <a:prstDash val="solid"/>
            </a:ln>
            <a:effectLst>
              <a:outerShdw blurRad="76200" dist="25400" dir="4800000" algn="ctr" rotWithShape="0">
                <a:sysClr val="windowText" lastClr="000000">
                  <a:alpha val="86000"/>
                </a:sysClr>
              </a:outerShdw>
            </a:effectLst>
            <a:scene3d>
              <a:camera prst="orthographicFront"/>
              <a:lightRig rig="threePt" dir="t"/>
            </a:scene3d>
            <a:sp3d>
              <a:bevelT w="114300" prst="artDeco"/>
            </a:sp3d>
          </p:spPr>
          <p:txBody>
            <a:bodyPr anchor="ctr"/>
            <a:lstStyle>
              <a:defPPr>
                <a:defRPr lang="es-EC"/>
              </a:defPPr>
              <a:lvl1pPr algn="ctr">
                <a:lnSpc>
                  <a:spcPct val="90000"/>
                </a:lnSpc>
                <a:defRPr sz="2400" b="1">
                  <a:solidFill>
                    <a:prstClr val="white"/>
                  </a:solidFill>
                  <a:effectLst>
                    <a:outerShdw blurRad="38100" dist="38100" dir="2700000" algn="tl">
                      <a:srgbClr val="000000">
                        <a:alpha val="43137"/>
                      </a:srgbClr>
                    </a:outerShdw>
                  </a:effectLst>
                  <a:cs typeface="Arial"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2">
                <a:defRPr/>
              </a:pPr>
              <a:endParaRPr lang="es-EC" kern="0" dirty="0">
                <a:solidFill>
                  <a:sysClr val="window" lastClr="FFFFFF"/>
                </a:solidFill>
                <a:latin typeface="Arial"/>
              </a:endParaRPr>
            </a:p>
          </p:txBody>
        </p:sp>
        <p:sp>
          <p:nvSpPr>
            <p:cNvPr id="19" name="15 Marcador de contenido"/>
            <p:cNvSpPr txBox="1">
              <a:spLocks/>
            </p:cNvSpPr>
            <p:nvPr/>
          </p:nvSpPr>
          <p:spPr bwMode="auto">
            <a:xfrm>
              <a:off x="395536" y="4048440"/>
              <a:ext cx="3925052" cy="2595312"/>
            </a:xfrm>
            <a:prstGeom prst="round2DiagRect">
              <a:avLst>
                <a:gd name="adj1" fmla="val 8568"/>
                <a:gd name="adj2" fmla="val 0"/>
              </a:avLst>
            </a:prstGeom>
            <a:gradFill flip="none" rotWithShape="1">
              <a:gsLst>
                <a:gs pos="8000">
                  <a:srgbClr val="FFD13F"/>
                </a:gs>
                <a:gs pos="0">
                  <a:srgbClr val="FFD13F"/>
                </a:gs>
                <a:gs pos="100000">
                  <a:schemeClr val="accent4">
                    <a:lumMod val="60000"/>
                    <a:lumOff val="40000"/>
                    <a:tint val="23500"/>
                    <a:satMod val="160000"/>
                  </a:schemeClr>
                </a:gs>
              </a:gsLst>
              <a:path path="circle">
                <a:fillToRect r="100000" b="100000"/>
              </a:path>
              <a:tileRect l="-100000" t="-100000"/>
            </a:gradFill>
            <a:ln w="57150" cap="flat" cmpd="sng" algn="ctr">
              <a:noFill/>
              <a:prstDash val="solid"/>
            </a:ln>
            <a:effectLst/>
          </p:spPr>
          <p:txBody>
            <a:bodyPr anchor="ctr"/>
            <a:lstStyle>
              <a:defPPr>
                <a:defRPr lang="es-EC"/>
              </a:defPPr>
              <a:lvl1pPr algn="ctr">
                <a:lnSpc>
                  <a:spcPct val="90000"/>
                </a:lnSpc>
                <a:defRPr sz="2400" b="1">
                  <a:solidFill>
                    <a:prstClr val="white"/>
                  </a:solidFill>
                  <a:effectLst>
                    <a:outerShdw blurRad="38100" dist="38100" dir="2700000" algn="tl">
                      <a:srgbClr val="000000">
                        <a:alpha val="43137"/>
                      </a:srgbClr>
                    </a:outerShdw>
                  </a:effectLst>
                  <a:cs typeface="Arial"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2">
                <a:defRPr/>
              </a:pPr>
              <a:endParaRPr lang="es-EC" kern="0" dirty="0">
                <a:solidFill>
                  <a:sysClr val="window" lastClr="FFFFFF"/>
                </a:solidFill>
                <a:latin typeface="Arial"/>
              </a:endParaRPr>
            </a:p>
          </p:txBody>
        </p:sp>
        <p:sp>
          <p:nvSpPr>
            <p:cNvPr id="20" name="19 Redondear rectángulo de esquina diagonal"/>
            <p:cNvSpPr/>
            <p:nvPr/>
          </p:nvSpPr>
          <p:spPr>
            <a:xfrm>
              <a:off x="535695" y="4005064"/>
              <a:ext cx="3744416" cy="538368"/>
            </a:xfrm>
            <a:prstGeom prst="round2DiagRect">
              <a:avLst>
                <a:gd name="adj1" fmla="val 20360"/>
                <a:gd name="adj2" fmla="val 0"/>
              </a:avLst>
            </a:prstGeom>
            <a:noFill/>
            <a:ln w="28575" cap="flat" cmpd="sng" algn="ctr">
              <a:noFill/>
              <a:prstDash val="solid"/>
            </a:ln>
            <a:effectLst>
              <a:glow rad="101600">
                <a:srgbClr val="FFFFFF">
                  <a:alpha val="56078"/>
                </a:srgbClr>
              </a:glow>
            </a:effectLst>
          </p:spPr>
          <p:txBody>
            <a:bodyPr rtlCol="0" anchor="ctr"/>
            <a:lstStyle/>
            <a:p>
              <a:pPr marL="0" lvl="1" algn="ctr" fontAlgn="base">
                <a:lnSpc>
                  <a:spcPct val="90000"/>
                </a:lnSpc>
                <a:spcBef>
                  <a:spcPct val="0"/>
                </a:spcBef>
                <a:spcAft>
                  <a:spcPct val="0"/>
                </a:spcAft>
                <a:buSzPct val="80000"/>
                <a:tabLst>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s-EC" sz="1600" b="1" kern="0" dirty="0" smtClean="0">
                  <a:solidFill>
                    <a:srgbClr val="000000"/>
                  </a:solidFill>
                  <a:ea typeface="Calibri"/>
                  <a:cs typeface="Times New Roman"/>
                </a:rPr>
                <a:t>APOYAR  </a:t>
              </a:r>
              <a:r>
                <a:rPr lang="es-EC" sz="1600" b="1" kern="0" dirty="0">
                  <a:solidFill>
                    <a:srgbClr val="000000"/>
                  </a:solidFill>
                  <a:ea typeface="Calibri"/>
                  <a:cs typeface="Times New Roman"/>
                </a:rPr>
                <a:t>AL DESARROLLO </a:t>
              </a:r>
              <a:r>
                <a:rPr lang="es-EC" sz="1600" b="1" kern="0" dirty="0" smtClean="0">
                  <a:solidFill>
                    <a:srgbClr val="000000"/>
                  </a:solidFill>
                  <a:ea typeface="Calibri"/>
                  <a:cs typeface="Times New Roman"/>
                </a:rPr>
                <a:t>NACIONAL EN EL EJERCICIO DE LAS SOBERANÍAS</a:t>
              </a:r>
              <a:endParaRPr lang="es-EC" sz="1600" b="1" kern="0" dirty="0">
                <a:solidFill>
                  <a:srgbClr val="000000"/>
                </a:solidFill>
                <a:ea typeface="Calibri"/>
                <a:cs typeface="Times New Roman"/>
              </a:endParaRPr>
            </a:p>
          </p:txBody>
        </p:sp>
        <p:sp>
          <p:nvSpPr>
            <p:cNvPr id="21" name="20 Rectángulo"/>
            <p:cNvSpPr/>
            <p:nvPr/>
          </p:nvSpPr>
          <p:spPr>
            <a:xfrm>
              <a:off x="463687" y="4581128"/>
              <a:ext cx="3744416" cy="1800200"/>
            </a:xfrm>
            <a:prstGeom prst="rect">
              <a:avLst/>
            </a:prstGeom>
            <a:noFill/>
            <a:ln w="28575" cap="flat" cmpd="sng" algn="ctr">
              <a:noFill/>
              <a:prstDash val="solid"/>
            </a:ln>
            <a:effectLst>
              <a:glow rad="101600">
                <a:srgbClr val="FFFFFF">
                  <a:alpha val="56078"/>
                </a:srgbClr>
              </a:glow>
            </a:effectLst>
          </p:spPr>
          <p:txBody>
            <a:bodyPr rtlCol="0" anchor="ctr"/>
            <a:lstStyle/>
            <a:p>
              <a:pPr marL="179388" lvl="1" indent="-179388" algn="just" fontAlgn="base">
                <a:spcBef>
                  <a:spcPts val="500"/>
                </a:spcBef>
                <a:spcAft>
                  <a:spcPts val="500"/>
                </a:spcAft>
                <a:buClr>
                  <a:srgbClr val="C49500"/>
                </a:buClr>
                <a:buSzPct val="150000"/>
                <a:buFont typeface="Arial" pitchFamily="34" charset="0"/>
                <a:buChar char="•"/>
                <a:tabLst>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s-EC" sz="1200" b="1" kern="0" dirty="0">
                  <a:solidFill>
                    <a:srgbClr val="000000"/>
                  </a:solidFill>
                  <a:ea typeface="Calibri"/>
                  <a:cs typeface="Times New Roman"/>
                </a:rPr>
                <a:t>INVESTIGACIÓN </a:t>
              </a:r>
              <a:r>
                <a:rPr lang="es-EC" sz="1200" b="1" kern="0" dirty="0" smtClean="0">
                  <a:solidFill>
                    <a:srgbClr val="000000"/>
                  </a:solidFill>
                  <a:ea typeface="Calibri"/>
                  <a:cs typeface="Times New Roman"/>
                </a:rPr>
                <a:t>E INDUSTRIA DE LA DEFENSA.</a:t>
              </a:r>
              <a:endParaRPr lang="es-EC" sz="1200" b="1" kern="0" dirty="0">
                <a:solidFill>
                  <a:srgbClr val="000000"/>
                </a:solidFill>
                <a:ea typeface="Calibri"/>
                <a:cs typeface="Times New Roman"/>
              </a:endParaRPr>
            </a:p>
            <a:p>
              <a:pPr marL="179388" lvl="1" indent="-179388" algn="just" fontAlgn="base">
                <a:spcBef>
                  <a:spcPts val="500"/>
                </a:spcBef>
                <a:spcAft>
                  <a:spcPts val="500"/>
                </a:spcAft>
                <a:buClr>
                  <a:srgbClr val="C49500"/>
                </a:buClr>
                <a:buSzPct val="150000"/>
                <a:buFont typeface="Arial" pitchFamily="34" charset="0"/>
                <a:buChar char="•"/>
                <a:tabLst>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s-EC" sz="1200" b="1" kern="0" dirty="0" smtClean="0">
                  <a:solidFill>
                    <a:srgbClr val="000000"/>
                  </a:solidFill>
                  <a:ea typeface="Calibri"/>
                  <a:cs typeface="Times New Roman"/>
                </a:rPr>
                <a:t>OPERACIONES DE GESTIÓN DE RIESGOS.</a:t>
              </a:r>
              <a:endParaRPr lang="es-EC" sz="1200" b="1" kern="0" dirty="0">
                <a:solidFill>
                  <a:srgbClr val="000000"/>
                </a:solidFill>
                <a:ea typeface="Calibri"/>
                <a:cs typeface="Times New Roman"/>
              </a:endParaRPr>
            </a:p>
            <a:p>
              <a:pPr marL="179388" lvl="1" indent="-179388" algn="just" fontAlgn="base">
                <a:spcBef>
                  <a:spcPts val="500"/>
                </a:spcBef>
                <a:spcAft>
                  <a:spcPts val="500"/>
                </a:spcAft>
                <a:buClr>
                  <a:srgbClr val="C49500"/>
                </a:buClr>
                <a:buSzPct val="150000"/>
                <a:buFont typeface="Arial" pitchFamily="34" charset="0"/>
                <a:buChar char="•"/>
                <a:tabLst>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s-EC" sz="1200" b="1" kern="0" dirty="0" smtClean="0">
                  <a:solidFill>
                    <a:srgbClr val="000000"/>
                  </a:solidFill>
                  <a:ea typeface="Calibri"/>
                  <a:cs typeface="Times New Roman"/>
                </a:rPr>
                <a:t>OPERACIONES CONTRA LA MINERÍA ILEGAL.</a:t>
              </a:r>
              <a:endParaRPr lang="es-EC" sz="1200" b="1" kern="0" dirty="0">
                <a:solidFill>
                  <a:srgbClr val="000000"/>
                </a:solidFill>
                <a:ea typeface="Calibri"/>
                <a:cs typeface="Times New Roman"/>
              </a:endParaRPr>
            </a:p>
            <a:p>
              <a:pPr marL="179388" lvl="1" indent="-179388" algn="just" fontAlgn="base">
                <a:spcBef>
                  <a:spcPts val="500"/>
                </a:spcBef>
                <a:spcAft>
                  <a:spcPts val="500"/>
                </a:spcAft>
                <a:buClr>
                  <a:srgbClr val="C49500"/>
                </a:buClr>
                <a:buSzPct val="150000"/>
                <a:buFont typeface="Arial" pitchFamily="34" charset="0"/>
                <a:buChar char="•"/>
                <a:tabLst>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s-EC" sz="1200" b="1" kern="0" dirty="0">
                  <a:solidFill>
                    <a:srgbClr val="000000"/>
                  </a:solidFill>
                  <a:ea typeface="Calibri"/>
                  <a:cs typeface="Times New Roman"/>
                </a:rPr>
                <a:t>APOYO A LAS ACTIVIDADES MARÍTIMAS, AGROPECUARIAS, SANITARIAS, SALUD, EDUCACIÓN, MEDIO AMBIENTE Y DE TRANSPORTE.</a:t>
              </a:r>
            </a:p>
          </p:txBody>
        </p:sp>
      </p:grpSp>
      <p:grpSp>
        <p:nvGrpSpPr>
          <p:cNvPr id="27" name="26 Grupo"/>
          <p:cNvGrpSpPr/>
          <p:nvPr/>
        </p:nvGrpSpPr>
        <p:grpSpPr>
          <a:xfrm>
            <a:off x="4712159" y="3379947"/>
            <a:ext cx="4324337" cy="2787099"/>
            <a:chOff x="4712159" y="3895360"/>
            <a:chExt cx="4203710" cy="2878235"/>
          </a:xfrm>
        </p:grpSpPr>
        <p:sp>
          <p:nvSpPr>
            <p:cNvPr id="22" name="15 Marcador de contenido"/>
            <p:cNvSpPr txBox="1">
              <a:spLocks/>
            </p:cNvSpPr>
            <p:nvPr/>
          </p:nvSpPr>
          <p:spPr bwMode="auto">
            <a:xfrm>
              <a:off x="4712159" y="3898744"/>
              <a:ext cx="4203710" cy="2874851"/>
            </a:xfrm>
            <a:prstGeom prst="roundRect">
              <a:avLst>
                <a:gd name="adj" fmla="val 6053"/>
              </a:avLst>
            </a:prstGeom>
            <a:solidFill>
              <a:schemeClr val="accent2">
                <a:lumMod val="75000"/>
              </a:schemeClr>
            </a:solidFill>
            <a:ln w="57150" algn="ctr">
              <a:solidFill>
                <a:srgbClr val="D9D9D9">
                  <a:alpha val="63922"/>
                </a:srgbClr>
              </a:solidFill>
              <a:round/>
              <a:headEnd/>
              <a:tailEnd/>
            </a:ln>
            <a:effectLst>
              <a:outerShdw blurRad="114300" dist="50800" dir="3600000" algn="ctr" rotWithShape="0">
                <a:sysClr val="windowText" lastClr="000000"/>
              </a:outerShdw>
            </a:effectLst>
            <a:scene3d>
              <a:camera prst="orthographicFront"/>
              <a:lightRig rig="threePt" dir="t"/>
            </a:scene3d>
            <a:sp3d>
              <a:bevelT w="114300" prst="artDeco"/>
            </a:sp3d>
          </p:spPr>
          <p:txBody>
            <a:bodyPr anchor="ctr"/>
            <a:lstStyle>
              <a:defPPr>
                <a:defRPr lang="es-EC"/>
              </a:defPPr>
              <a:lvl1pPr algn="ctr">
                <a:lnSpc>
                  <a:spcPct val="90000"/>
                </a:lnSpc>
                <a:defRPr sz="2400" b="1">
                  <a:solidFill>
                    <a:prstClr val="white"/>
                  </a:solidFill>
                  <a:effectLst>
                    <a:outerShdw blurRad="38100" dist="38100" dir="2700000" algn="tl">
                      <a:srgbClr val="000000">
                        <a:alpha val="43137"/>
                      </a:srgbClr>
                    </a:outerShdw>
                  </a:effectLst>
                  <a:cs typeface="Arial"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2" algn="ctr" eaLnBrk="0" hangingPunct="0">
                <a:lnSpc>
                  <a:spcPct val="90000"/>
                </a:lnSpc>
                <a:buClr>
                  <a:srgbClr val="FFC000"/>
                </a:buClr>
                <a:buSzPct val="200000"/>
                <a:defRPr/>
              </a:pPr>
              <a:endParaRPr lang="es-EC" sz="1300" b="1" kern="0" dirty="0">
                <a:solidFill>
                  <a:prstClr val="white"/>
                </a:solidFill>
                <a:effectLst>
                  <a:outerShdw blurRad="38100" dist="38100" dir="2700000" algn="tl">
                    <a:srgbClr val="000000">
                      <a:alpha val="43137"/>
                    </a:srgbClr>
                  </a:outerShdw>
                </a:effectLst>
                <a:cs typeface="Arial" pitchFamily="34" charset="0"/>
              </a:endParaRPr>
            </a:p>
          </p:txBody>
        </p:sp>
        <p:sp>
          <p:nvSpPr>
            <p:cNvPr id="23" name="15 Marcador de contenido"/>
            <p:cNvSpPr txBox="1">
              <a:spLocks/>
            </p:cNvSpPr>
            <p:nvPr/>
          </p:nvSpPr>
          <p:spPr bwMode="auto">
            <a:xfrm>
              <a:off x="4819555" y="4005064"/>
              <a:ext cx="3925052" cy="2595312"/>
            </a:xfrm>
            <a:prstGeom prst="round2DiagRect">
              <a:avLst>
                <a:gd name="adj1" fmla="val 8568"/>
                <a:gd name="adj2" fmla="val 0"/>
              </a:avLst>
            </a:prstGeom>
            <a:gradFill flip="none" rotWithShape="1">
              <a:gsLst>
                <a:gs pos="25000">
                  <a:schemeClr val="accent2">
                    <a:lumMod val="60000"/>
                    <a:lumOff val="40000"/>
                  </a:schemeClr>
                </a:gs>
                <a:gs pos="0">
                  <a:schemeClr val="accent2">
                    <a:lumMod val="60000"/>
                    <a:lumOff val="40000"/>
                  </a:schemeClr>
                </a:gs>
                <a:gs pos="100000">
                  <a:schemeClr val="accent4">
                    <a:lumMod val="60000"/>
                    <a:lumOff val="40000"/>
                    <a:tint val="23500"/>
                    <a:satMod val="160000"/>
                  </a:schemeClr>
                </a:gs>
              </a:gsLst>
              <a:path path="circle">
                <a:fillToRect r="100000" b="100000"/>
              </a:path>
              <a:tileRect l="-100000" t="-100000"/>
            </a:gradFill>
            <a:ln w="57150" cap="flat" cmpd="sng" algn="ctr">
              <a:noFill/>
              <a:prstDash val="solid"/>
            </a:ln>
            <a:effectLst/>
          </p:spPr>
          <p:txBody>
            <a:bodyPr anchor="ctr"/>
            <a:lstStyle>
              <a:defPPr>
                <a:defRPr lang="es-EC"/>
              </a:defPPr>
              <a:lvl1pPr algn="ctr">
                <a:lnSpc>
                  <a:spcPct val="90000"/>
                </a:lnSpc>
                <a:defRPr sz="2400" b="1">
                  <a:solidFill>
                    <a:prstClr val="white"/>
                  </a:solidFill>
                  <a:effectLst>
                    <a:outerShdw blurRad="38100" dist="38100" dir="2700000" algn="tl">
                      <a:srgbClr val="000000">
                        <a:alpha val="43137"/>
                      </a:srgbClr>
                    </a:outerShdw>
                  </a:effectLst>
                  <a:cs typeface="Arial"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2">
                <a:defRPr/>
              </a:pPr>
              <a:endParaRPr lang="es-EC" kern="0" dirty="0">
                <a:solidFill>
                  <a:sysClr val="window" lastClr="FFFFFF"/>
                </a:solidFill>
                <a:latin typeface="Arial"/>
              </a:endParaRPr>
            </a:p>
          </p:txBody>
        </p:sp>
        <p:sp>
          <p:nvSpPr>
            <p:cNvPr id="24" name="23 Redondear rectángulo de esquina diagonal"/>
            <p:cNvSpPr/>
            <p:nvPr/>
          </p:nvSpPr>
          <p:spPr>
            <a:xfrm>
              <a:off x="5000191" y="3895360"/>
              <a:ext cx="3744416" cy="757776"/>
            </a:xfrm>
            <a:prstGeom prst="round2DiagRect">
              <a:avLst>
                <a:gd name="adj1" fmla="val 20360"/>
                <a:gd name="adj2" fmla="val 0"/>
              </a:avLst>
            </a:prstGeom>
            <a:noFill/>
            <a:ln w="28575" cap="flat" cmpd="sng" algn="ctr">
              <a:noFill/>
              <a:prstDash val="solid"/>
            </a:ln>
            <a:effectLst>
              <a:glow rad="101600">
                <a:srgbClr val="FFFFFF">
                  <a:alpha val="56078"/>
                </a:srgbClr>
              </a:glow>
            </a:effectLst>
          </p:spPr>
          <p:txBody>
            <a:bodyPr rtlCol="0" anchor="ctr"/>
            <a:lstStyle/>
            <a:p>
              <a:pPr marL="0" lvl="1" algn="ctr" fontAlgn="base">
                <a:lnSpc>
                  <a:spcPct val="90000"/>
                </a:lnSpc>
                <a:spcBef>
                  <a:spcPct val="0"/>
                </a:spcBef>
                <a:spcAft>
                  <a:spcPct val="0"/>
                </a:spcAft>
                <a:buSzPct val="80000"/>
                <a:tabLst>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s-EC" sz="1600" b="1" kern="0" dirty="0">
                  <a:solidFill>
                    <a:srgbClr val="000000"/>
                  </a:solidFill>
                  <a:ea typeface="Calibri"/>
                  <a:cs typeface="Times New Roman"/>
                </a:rPr>
                <a:t>COOPERACIÓN INTERNACIONAL</a:t>
              </a:r>
            </a:p>
          </p:txBody>
        </p:sp>
        <p:sp>
          <p:nvSpPr>
            <p:cNvPr id="25" name="24 Rectángulo"/>
            <p:cNvSpPr/>
            <p:nvPr/>
          </p:nvSpPr>
          <p:spPr>
            <a:xfrm>
              <a:off x="4928183" y="4649752"/>
              <a:ext cx="3744416" cy="1587560"/>
            </a:xfrm>
            <a:prstGeom prst="rect">
              <a:avLst/>
            </a:prstGeom>
            <a:noFill/>
            <a:ln w="28575" cap="flat" cmpd="sng" algn="ctr">
              <a:noFill/>
              <a:prstDash val="solid"/>
            </a:ln>
            <a:effectLst>
              <a:glow rad="101600">
                <a:srgbClr val="FFFFFF">
                  <a:alpha val="56078"/>
                </a:srgbClr>
              </a:glow>
            </a:effectLst>
          </p:spPr>
          <p:txBody>
            <a:bodyPr rtlCol="0" anchor="ctr"/>
            <a:lstStyle/>
            <a:p>
              <a:pPr marL="179388" lvl="1" indent="-179388" algn="just" fontAlgn="base">
                <a:spcBef>
                  <a:spcPts val="300"/>
                </a:spcBef>
                <a:spcAft>
                  <a:spcPts val="300"/>
                </a:spcAft>
                <a:buClr>
                  <a:srgbClr val="C0504D">
                    <a:lumMod val="75000"/>
                  </a:srgbClr>
                </a:buClr>
                <a:buSzPct val="150000"/>
                <a:buFont typeface="Arial" pitchFamily="34" charset="0"/>
                <a:buChar char="•"/>
                <a:tabLst>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s-EC" sz="1200" b="1" kern="0" dirty="0" smtClean="0">
                  <a:solidFill>
                    <a:srgbClr val="000000"/>
                  </a:solidFill>
                  <a:ea typeface="Calibri"/>
                  <a:cs typeface="Times New Roman"/>
                </a:rPr>
                <a:t>INTEGRACIÓN REGIONAL.</a:t>
              </a:r>
              <a:endParaRPr lang="es-EC" sz="1200" b="1" kern="0" dirty="0">
                <a:solidFill>
                  <a:srgbClr val="000000"/>
                </a:solidFill>
                <a:ea typeface="Calibri"/>
                <a:cs typeface="Times New Roman"/>
              </a:endParaRPr>
            </a:p>
            <a:p>
              <a:pPr marL="179388" lvl="1" indent="-179388" algn="just" fontAlgn="base">
                <a:spcBef>
                  <a:spcPts val="300"/>
                </a:spcBef>
                <a:spcAft>
                  <a:spcPts val="300"/>
                </a:spcAft>
                <a:buClr>
                  <a:srgbClr val="C0504D">
                    <a:lumMod val="75000"/>
                  </a:srgbClr>
                </a:buClr>
                <a:buSzPct val="150000"/>
                <a:buFont typeface="Arial" pitchFamily="34" charset="0"/>
                <a:buChar char="•"/>
                <a:tabLst>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s-EC" sz="1200" b="1" kern="0" dirty="0" smtClean="0">
                  <a:solidFill>
                    <a:srgbClr val="000000"/>
                  </a:solidFill>
                  <a:ea typeface="Calibri"/>
                  <a:cs typeface="Times New Roman"/>
                </a:rPr>
                <a:t>COOPERACIÓN INTERNACIONAL Y COOPERACIÓN SUR-SUR.</a:t>
              </a:r>
              <a:endParaRPr lang="es-EC" sz="1200" b="1" kern="0" dirty="0">
                <a:solidFill>
                  <a:srgbClr val="000000"/>
                </a:solidFill>
                <a:ea typeface="Calibri"/>
                <a:cs typeface="Times New Roman"/>
              </a:endParaRPr>
            </a:p>
            <a:p>
              <a:pPr marL="179388" lvl="1" indent="-179388" algn="just" fontAlgn="base">
                <a:spcBef>
                  <a:spcPts val="300"/>
                </a:spcBef>
                <a:spcAft>
                  <a:spcPts val="300"/>
                </a:spcAft>
                <a:buClr>
                  <a:srgbClr val="C0504D">
                    <a:lumMod val="75000"/>
                  </a:srgbClr>
                </a:buClr>
                <a:buSzPct val="150000"/>
                <a:buFont typeface="Arial" pitchFamily="34" charset="0"/>
                <a:buChar char="•"/>
                <a:tabLst>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s-EC" sz="1200" b="1" kern="0" dirty="0" smtClean="0">
                  <a:solidFill>
                    <a:srgbClr val="000000"/>
                  </a:solidFill>
                  <a:ea typeface="Calibri"/>
                  <a:cs typeface="Times New Roman"/>
                </a:rPr>
                <a:t>MEDIDAS DE FOMENTO DE CONFIANZA MUTUA Y SEGURIDAD.</a:t>
              </a:r>
            </a:p>
            <a:p>
              <a:pPr marL="179388" lvl="1" indent="-179388" algn="just" fontAlgn="base">
                <a:spcBef>
                  <a:spcPts val="300"/>
                </a:spcBef>
                <a:spcAft>
                  <a:spcPts val="300"/>
                </a:spcAft>
                <a:buClr>
                  <a:srgbClr val="C0504D">
                    <a:lumMod val="75000"/>
                  </a:srgbClr>
                </a:buClr>
                <a:buSzPct val="150000"/>
                <a:buFont typeface="Arial" pitchFamily="34" charset="0"/>
                <a:buChar char="•"/>
                <a:tabLst>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s-EC" sz="1200" b="1" kern="0" dirty="0" smtClean="0">
                  <a:solidFill>
                    <a:srgbClr val="000000"/>
                  </a:solidFill>
                  <a:ea typeface="Calibri"/>
                  <a:cs typeface="Times New Roman"/>
                </a:rPr>
                <a:t>OPERACIONES DE AYUDA HUMANITARIA.</a:t>
              </a:r>
              <a:endParaRPr lang="es-EC" sz="1200" b="1" kern="0" dirty="0">
                <a:solidFill>
                  <a:srgbClr val="000000"/>
                </a:solidFill>
                <a:ea typeface="Calibri"/>
                <a:cs typeface="Times New Roman"/>
              </a:endParaRPr>
            </a:p>
          </p:txBody>
        </p:sp>
      </p:grpSp>
      <p:sp>
        <p:nvSpPr>
          <p:cNvPr id="26" name="15 Marcador de contenido"/>
          <p:cNvSpPr txBox="1">
            <a:spLocks/>
          </p:cNvSpPr>
          <p:nvPr/>
        </p:nvSpPr>
        <p:spPr bwMode="auto">
          <a:xfrm>
            <a:off x="3424766" y="3068960"/>
            <a:ext cx="2546554" cy="371464"/>
          </a:xfrm>
          <a:prstGeom prst="roundRect">
            <a:avLst>
              <a:gd name="adj" fmla="val 40010"/>
            </a:avLst>
          </a:prstGeom>
          <a:gradFill flip="none" rotWithShape="1">
            <a:gsLst>
              <a:gs pos="0">
                <a:schemeClr val="bg1">
                  <a:lumMod val="85000"/>
                </a:schemeClr>
              </a:gs>
              <a:gs pos="50000">
                <a:schemeClr val="bg1">
                  <a:lumMod val="85000"/>
                  <a:shade val="67500"/>
                  <a:satMod val="115000"/>
                </a:schemeClr>
              </a:gs>
              <a:gs pos="100000">
                <a:schemeClr val="bg1">
                  <a:lumMod val="85000"/>
                  <a:shade val="100000"/>
                  <a:satMod val="115000"/>
                </a:schemeClr>
              </a:gs>
            </a:gsLst>
            <a:lin ang="2700000" scaled="1"/>
            <a:tileRect/>
          </a:gradFill>
          <a:ln w="57150" cap="flat" cmpd="sng" algn="ctr">
            <a:solidFill>
              <a:schemeClr val="tx1">
                <a:lumMod val="50000"/>
                <a:lumOff val="50000"/>
              </a:schemeClr>
            </a:solidFill>
            <a:prstDash val="solid"/>
          </a:ln>
          <a:effectLst>
            <a:outerShdw blurRad="76200" dist="25400" dir="4800000" algn="ctr" rotWithShape="0">
              <a:sysClr val="windowText" lastClr="000000">
                <a:alpha val="86000"/>
              </a:sysClr>
            </a:outerShdw>
          </a:effectLst>
          <a:scene3d>
            <a:camera prst="orthographicFront"/>
            <a:lightRig rig="threePt" dir="t"/>
          </a:scene3d>
          <a:sp3d>
            <a:bevelT w="114300" prst="artDeco"/>
          </a:sp3d>
        </p:spPr>
        <p:txBody>
          <a:bodyPr anchor="ctr"/>
          <a:lstStyle>
            <a:defPPr>
              <a:defRPr lang="es-EC"/>
            </a:defPPr>
            <a:lvl1pPr algn="ctr">
              <a:lnSpc>
                <a:spcPct val="90000"/>
              </a:lnSpc>
              <a:defRPr sz="2400" b="1">
                <a:solidFill>
                  <a:prstClr val="white"/>
                </a:solidFill>
                <a:effectLst>
                  <a:outerShdw blurRad="38100" dist="38100" dir="2700000" algn="tl">
                    <a:srgbClr val="000000">
                      <a:alpha val="43137"/>
                    </a:srgbClr>
                  </a:outerShdw>
                </a:effectLst>
                <a:cs typeface="Arial"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2" algn="ctr">
              <a:defRPr/>
            </a:pPr>
            <a:r>
              <a:rPr lang="es-EC" sz="1600" b="1" kern="0" dirty="0" smtClean="0">
                <a:solidFill>
                  <a:prstClr val="black"/>
                </a:solidFill>
                <a:latin typeface="Arial"/>
              </a:rPr>
              <a:t>EMPLEO DE FF.AA.</a:t>
            </a:r>
            <a:endParaRPr lang="es-EC" sz="1600" b="1" kern="0" dirty="0">
              <a:solidFill>
                <a:prstClr val="black"/>
              </a:solidFill>
              <a:latin typeface="Arial"/>
            </a:endParaRPr>
          </a:p>
        </p:txBody>
      </p:sp>
    </p:spTree>
    <p:extLst>
      <p:ext uri="{BB962C8B-B14F-4D97-AF65-F5344CB8AC3E}">
        <p14:creationId xmlns:p14="http://schemas.microsoft.com/office/powerpoint/2010/main" val="2006854862"/>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barn(inVertical)">
                                      <p:cBhvr>
                                        <p:cTn id="1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12" name="AutoShape 7"/>
          <p:cNvSpPr>
            <a:spLocks noChangeArrowheads="1"/>
          </p:cNvSpPr>
          <p:nvPr/>
        </p:nvSpPr>
        <p:spPr bwMode="auto">
          <a:xfrm>
            <a:off x="575048" y="188640"/>
            <a:ext cx="8568952" cy="578882"/>
          </a:xfrm>
          <a:prstGeom prst="roundRect">
            <a:avLst>
              <a:gd name="adj" fmla="val 16667"/>
            </a:avLst>
          </a:prstGeom>
          <a:noFill/>
          <a:ln w="57150" algn="ctr">
            <a:noFill/>
            <a:miter lim="800000"/>
            <a:headEnd/>
            <a:tailEnd/>
          </a:ln>
          <a:effectLst>
            <a:outerShdw blurRad="76200" dist="38100" dir="6600000" algn="ctr" rotWithShape="0">
              <a:sysClr val="windowText" lastClr="000000"/>
            </a:outerShdw>
          </a:effectLst>
        </p:spPr>
        <p:txBody>
          <a:bodyPr wrap="square">
            <a:spAutoFit/>
          </a:bodyPr>
          <a:lstStyle/>
          <a:p>
            <a:pPr marL="0" lvl="1" algn="ctr" fontAlgn="base">
              <a:spcBef>
                <a:spcPct val="0"/>
              </a:spcBef>
              <a:spcAft>
                <a:spcPct val="0"/>
              </a:spcAft>
            </a:pPr>
            <a:r>
              <a:rPr lang="es-ES" sz="2800" kern="0" spc="300" dirty="0">
                <a:ln w="18415" cmpd="sng">
                  <a:noFill/>
                  <a:prstDash val="solid"/>
                </a:ln>
                <a:solidFill>
                  <a:srgbClr val="FFFF00"/>
                </a:solidFill>
                <a:effectLst>
                  <a:glow rad="63500">
                    <a:prstClr val="black">
                      <a:alpha val="40000"/>
                    </a:prstClr>
                  </a:glow>
                  <a:outerShdw blurRad="63500" dir="3600000" algn="tl" rotWithShape="0">
                    <a:srgbClr val="000000">
                      <a:alpha val="70000"/>
                    </a:srgbClr>
                  </a:outerShdw>
                </a:effectLst>
                <a:latin typeface="Arial Black" pitchFamily="34" charset="0"/>
              </a:rPr>
              <a:t>Amenazas en el ámbito militar</a:t>
            </a:r>
            <a:endParaRPr lang="es-EC" sz="2800" kern="0" spc="300" dirty="0">
              <a:ln w="18415" cmpd="sng">
                <a:noFill/>
                <a:prstDash val="solid"/>
              </a:ln>
              <a:solidFill>
                <a:srgbClr val="FFFF00"/>
              </a:solidFill>
              <a:effectLst>
                <a:glow rad="63500">
                  <a:prstClr val="black">
                    <a:alpha val="40000"/>
                  </a:prstClr>
                </a:glow>
                <a:outerShdw blurRad="63500" dir="3600000" algn="tl" rotWithShape="0">
                  <a:srgbClr val="000000">
                    <a:alpha val="70000"/>
                  </a:srgbClr>
                </a:outerShdw>
              </a:effectLst>
              <a:latin typeface="Arial Black" pitchFamily="34" charset="0"/>
            </a:endParaRPr>
          </a:p>
        </p:txBody>
      </p:sp>
      <p:grpSp>
        <p:nvGrpSpPr>
          <p:cNvPr id="6" name="5 Grupo"/>
          <p:cNvGrpSpPr/>
          <p:nvPr/>
        </p:nvGrpSpPr>
        <p:grpSpPr>
          <a:xfrm>
            <a:off x="1475656" y="2658003"/>
            <a:ext cx="6504384" cy="4083365"/>
            <a:chOff x="1475656" y="2145165"/>
            <a:chExt cx="6504384" cy="4083365"/>
          </a:xfrm>
        </p:grpSpPr>
        <p:grpSp>
          <p:nvGrpSpPr>
            <p:cNvPr id="8" name="7 Grupo"/>
            <p:cNvGrpSpPr/>
            <p:nvPr/>
          </p:nvGrpSpPr>
          <p:grpSpPr>
            <a:xfrm>
              <a:off x="1475656" y="2145165"/>
              <a:ext cx="6504384" cy="635763"/>
              <a:chOff x="0" y="0"/>
              <a:chExt cx="6504384" cy="635763"/>
            </a:xfrm>
          </p:grpSpPr>
          <p:sp>
            <p:nvSpPr>
              <p:cNvPr id="9" name="8 Rectángulo redondeado"/>
              <p:cNvSpPr/>
              <p:nvPr/>
            </p:nvSpPr>
            <p:spPr>
              <a:xfrm>
                <a:off x="0" y="0"/>
                <a:ext cx="6504384" cy="635763"/>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9 Rectángulo"/>
              <p:cNvSpPr/>
              <p:nvPr/>
            </p:nvSpPr>
            <p:spPr>
              <a:xfrm>
                <a:off x="1364453" y="0"/>
                <a:ext cx="5139930" cy="63576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EC" sz="1800" kern="1200" dirty="0" smtClean="0"/>
                  <a:t>GRUPOS ILEGALES ARMADOS DE COLOMBIA</a:t>
                </a:r>
                <a:endParaRPr lang="es-ES" sz="1800" kern="1200" dirty="0"/>
              </a:p>
            </p:txBody>
          </p:sp>
        </p:grpSp>
        <p:pic>
          <p:nvPicPr>
            <p:cNvPr id="204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1911" y="3136448"/>
              <a:ext cx="3070249" cy="3092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048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0550" y="1051722"/>
            <a:ext cx="5432970" cy="1501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4710968"/>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0485"/>
                                        </p:tgtEl>
                                        <p:attrNameLst>
                                          <p:attrName>style.visibility</p:attrName>
                                        </p:attrNameLst>
                                      </p:cBhvr>
                                      <p:to>
                                        <p:strVal val="visible"/>
                                      </p:to>
                                    </p:set>
                                    <p:animEffect transition="in" filter="barn(inVertical)">
                                      <p:cBhvr>
                                        <p:cTn id="7" dur="500"/>
                                        <p:tgtEl>
                                          <p:spTgt spid="20485"/>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pic>
        <p:nvPicPr>
          <p:cNvPr id="522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692696"/>
            <a:ext cx="6235018" cy="5443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AutoShape 7"/>
          <p:cNvSpPr>
            <a:spLocks noChangeArrowheads="1"/>
          </p:cNvSpPr>
          <p:nvPr/>
        </p:nvSpPr>
        <p:spPr bwMode="auto">
          <a:xfrm>
            <a:off x="2349705" y="2543150"/>
            <a:ext cx="3924241" cy="1532334"/>
          </a:xfrm>
          <a:prstGeom prst="roundRect">
            <a:avLst>
              <a:gd name="adj" fmla="val 16667"/>
            </a:avLst>
          </a:prstGeom>
          <a:noFill/>
          <a:ln w="57150" algn="ctr">
            <a:noFill/>
            <a:miter lim="800000"/>
            <a:headEnd/>
            <a:tailEnd/>
          </a:ln>
          <a:effectLst>
            <a:outerShdw blurRad="76200" dist="38100" dir="6600000" algn="ctr" rotWithShape="0">
              <a:sysClr val="windowText" lastClr="000000"/>
            </a:outerShdw>
          </a:effectLst>
        </p:spPr>
        <p:txBody>
          <a:bodyPr wrap="square">
            <a:spAutoFit/>
          </a:bodyPr>
          <a:lstStyle/>
          <a:p>
            <a:pPr marL="0" lvl="1" algn="ctr" fontAlgn="base">
              <a:spcBef>
                <a:spcPct val="0"/>
              </a:spcBef>
              <a:spcAft>
                <a:spcPct val="0"/>
              </a:spcAft>
            </a:pPr>
            <a:r>
              <a:rPr lang="es-ES" sz="2800" kern="0" spc="300" dirty="0">
                <a:ln w="18415" cmpd="sng">
                  <a:noFill/>
                  <a:prstDash val="solid"/>
                </a:ln>
                <a:solidFill>
                  <a:srgbClr val="FFFF00"/>
                </a:solidFill>
                <a:effectLst>
                  <a:glow rad="63500">
                    <a:prstClr val="black">
                      <a:alpha val="40000"/>
                    </a:prstClr>
                  </a:glow>
                  <a:outerShdw blurRad="63500" dir="3600000" algn="tl" rotWithShape="0">
                    <a:srgbClr val="000000">
                      <a:alpha val="70000"/>
                    </a:srgbClr>
                  </a:outerShdw>
                </a:effectLst>
                <a:latin typeface="Arial Black" pitchFamily="34" charset="0"/>
              </a:rPr>
              <a:t>Riesgos </a:t>
            </a:r>
            <a:endParaRPr lang="es-ES" sz="2800" kern="0" spc="300" dirty="0" smtClean="0">
              <a:ln w="18415" cmpd="sng">
                <a:noFill/>
                <a:prstDash val="solid"/>
              </a:ln>
              <a:solidFill>
                <a:srgbClr val="FFFF00"/>
              </a:solidFill>
              <a:effectLst>
                <a:glow rad="63500">
                  <a:prstClr val="black">
                    <a:alpha val="40000"/>
                  </a:prstClr>
                </a:glow>
                <a:outerShdw blurRad="63500" dir="3600000" algn="tl" rotWithShape="0">
                  <a:srgbClr val="000000">
                    <a:alpha val="70000"/>
                  </a:srgbClr>
                </a:outerShdw>
              </a:effectLst>
              <a:latin typeface="Arial Black" pitchFamily="34" charset="0"/>
            </a:endParaRPr>
          </a:p>
          <a:p>
            <a:pPr marL="0" lvl="1" algn="ctr" fontAlgn="base">
              <a:spcBef>
                <a:spcPct val="0"/>
              </a:spcBef>
              <a:spcAft>
                <a:spcPct val="0"/>
              </a:spcAft>
            </a:pPr>
            <a:r>
              <a:rPr lang="es-ES" sz="2800" kern="0" spc="300" dirty="0" smtClean="0">
                <a:ln w="18415" cmpd="sng">
                  <a:noFill/>
                  <a:prstDash val="solid"/>
                </a:ln>
                <a:solidFill>
                  <a:srgbClr val="FFFF00"/>
                </a:solidFill>
                <a:effectLst>
                  <a:glow rad="63500">
                    <a:prstClr val="black">
                      <a:alpha val="40000"/>
                    </a:prstClr>
                  </a:glow>
                  <a:outerShdw blurRad="63500" dir="3600000" algn="tl" rotWithShape="0">
                    <a:srgbClr val="000000">
                      <a:alpha val="70000"/>
                    </a:srgbClr>
                  </a:outerShdw>
                </a:effectLst>
                <a:latin typeface="Arial Black" pitchFamily="34" charset="0"/>
              </a:rPr>
              <a:t>en </a:t>
            </a:r>
            <a:r>
              <a:rPr lang="es-ES" sz="2800" kern="0" spc="300" dirty="0">
                <a:ln w="18415" cmpd="sng">
                  <a:noFill/>
                  <a:prstDash val="solid"/>
                </a:ln>
                <a:solidFill>
                  <a:srgbClr val="FFFF00"/>
                </a:solidFill>
                <a:effectLst>
                  <a:glow rad="63500">
                    <a:prstClr val="black">
                      <a:alpha val="40000"/>
                    </a:prstClr>
                  </a:glow>
                  <a:outerShdw blurRad="63500" dir="3600000" algn="tl" rotWithShape="0">
                    <a:srgbClr val="000000">
                      <a:alpha val="70000"/>
                    </a:srgbClr>
                  </a:outerShdw>
                </a:effectLst>
                <a:latin typeface="Arial Black" pitchFamily="34" charset="0"/>
              </a:rPr>
              <a:t>el ámbito militar</a:t>
            </a:r>
            <a:endParaRPr lang="es-EC" sz="2800" kern="0" spc="300" dirty="0">
              <a:ln w="18415" cmpd="sng">
                <a:noFill/>
                <a:prstDash val="solid"/>
              </a:ln>
              <a:solidFill>
                <a:srgbClr val="FFFF00"/>
              </a:solidFill>
              <a:effectLst>
                <a:glow rad="63500">
                  <a:prstClr val="black">
                    <a:alpha val="40000"/>
                  </a:prstClr>
                </a:glow>
                <a:outerShdw blurRad="63500" dir="3600000" algn="tl" rotWithShape="0">
                  <a:srgbClr val="000000">
                    <a:alpha val="70000"/>
                  </a:srgbClr>
                </a:outerShdw>
              </a:effectLst>
              <a:latin typeface="Arial Black" pitchFamily="34" charset="0"/>
            </a:endParaRPr>
          </a:p>
        </p:txBody>
      </p:sp>
      <p:grpSp>
        <p:nvGrpSpPr>
          <p:cNvPr id="2" name="1 Grupo"/>
          <p:cNvGrpSpPr/>
          <p:nvPr/>
        </p:nvGrpSpPr>
        <p:grpSpPr>
          <a:xfrm>
            <a:off x="3497376" y="-27384"/>
            <a:ext cx="1759529" cy="1767811"/>
            <a:chOff x="3497376" y="-27384"/>
            <a:chExt cx="1759529" cy="1767811"/>
          </a:xfrm>
        </p:grpSpPr>
        <p:sp>
          <p:nvSpPr>
            <p:cNvPr id="39" name="Elipse 16"/>
            <p:cNvSpPr/>
            <p:nvPr/>
          </p:nvSpPr>
          <p:spPr>
            <a:xfrm>
              <a:off x="3497376" y="-27384"/>
              <a:ext cx="1759529" cy="1767811"/>
            </a:xfrm>
            <a:prstGeom prst="ellipse">
              <a:avLst/>
            </a:prstGeom>
            <a:blipFill rotWithShape="0">
              <a:blip r:embed="rId4"/>
              <a:stretch>
                <a:fillRect/>
              </a:stretch>
            </a:blip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45" name="44 CuadroTexto"/>
            <p:cNvSpPr txBox="1"/>
            <p:nvPr/>
          </p:nvSpPr>
          <p:spPr bwMode="auto">
            <a:xfrm>
              <a:off x="3668042" y="980728"/>
              <a:ext cx="1366080" cy="480131"/>
            </a:xfrm>
            <a:prstGeom prst="rect">
              <a:avLst/>
            </a:prstGeom>
            <a:noFill/>
            <a:effectLst>
              <a:outerShdw blurRad="50800" dist="25400" dir="5400000" algn="ctr" rotWithShape="0">
                <a:schemeClr val="tx1"/>
              </a:outerShdw>
            </a:effectLst>
          </p:spPr>
          <p:txBody>
            <a:bodyPr wrap="none">
              <a:spAutoFit/>
            </a:bodyPr>
            <a:lstStyle/>
            <a:p>
              <a:pPr algn="ctr" fontAlgn="auto">
                <a:lnSpc>
                  <a:spcPct val="90000"/>
                </a:lnSpc>
                <a:spcBef>
                  <a:spcPts val="0"/>
                </a:spcBef>
                <a:spcAft>
                  <a:spcPts val="0"/>
                </a:spcAft>
                <a:defRPr/>
              </a:pPr>
              <a:endParaRPr lang="es-MX" sz="1400" b="1" dirty="0" smtClean="0">
                <a:solidFill>
                  <a:schemeClr val="bg1"/>
                </a:solidFill>
              </a:endParaRPr>
            </a:p>
            <a:p>
              <a:pPr algn="ctr" fontAlgn="auto">
                <a:lnSpc>
                  <a:spcPct val="90000"/>
                </a:lnSpc>
                <a:spcBef>
                  <a:spcPts val="0"/>
                </a:spcBef>
                <a:spcAft>
                  <a:spcPts val="0"/>
                </a:spcAft>
                <a:defRPr/>
              </a:pPr>
              <a:r>
                <a:rPr lang="es-MX" sz="1400" b="1" dirty="0" smtClean="0">
                  <a:solidFill>
                    <a:schemeClr val="bg1"/>
                  </a:solidFill>
                </a:rPr>
                <a:t>NARCOTRÁFICO</a:t>
              </a:r>
              <a:endParaRPr lang="es-CO" sz="1400" b="1" dirty="0">
                <a:solidFill>
                  <a:srgbClr val="FFFFFF"/>
                </a:solidFill>
              </a:endParaRPr>
            </a:p>
          </p:txBody>
        </p:sp>
      </p:grpSp>
      <p:grpSp>
        <p:nvGrpSpPr>
          <p:cNvPr id="3" name="2 Grupo"/>
          <p:cNvGrpSpPr/>
          <p:nvPr/>
        </p:nvGrpSpPr>
        <p:grpSpPr>
          <a:xfrm>
            <a:off x="5724128" y="649554"/>
            <a:ext cx="1759529" cy="1766401"/>
            <a:chOff x="5724128" y="649554"/>
            <a:chExt cx="1759529" cy="1766401"/>
          </a:xfrm>
        </p:grpSpPr>
        <p:sp>
          <p:nvSpPr>
            <p:cNvPr id="40" name="Elipse 13"/>
            <p:cNvSpPr/>
            <p:nvPr/>
          </p:nvSpPr>
          <p:spPr>
            <a:xfrm>
              <a:off x="5724128" y="649554"/>
              <a:ext cx="1759529" cy="1766401"/>
            </a:xfrm>
            <a:prstGeom prst="ellipse">
              <a:avLst/>
            </a:prstGeom>
            <a:blipFill rotWithShape="0">
              <a:blip r:embed="rId5"/>
              <a:stretch>
                <a:fillRect/>
              </a:stretch>
            </a:blip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46" name="45 CuadroTexto"/>
            <p:cNvSpPr txBox="1"/>
            <p:nvPr/>
          </p:nvSpPr>
          <p:spPr bwMode="auto">
            <a:xfrm>
              <a:off x="5765247" y="1460738"/>
              <a:ext cx="1661160" cy="480131"/>
            </a:xfrm>
            <a:prstGeom prst="rect">
              <a:avLst/>
            </a:prstGeom>
            <a:noFill/>
            <a:effectLst>
              <a:outerShdw blurRad="50800" dist="25400" dir="5400000" algn="ctr" rotWithShape="0">
                <a:schemeClr val="tx1"/>
              </a:outerShdw>
            </a:effectLst>
          </p:spPr>
          <p:txBody>
            <a:bodyPr wrap="none">
              <a:spAutoFit/>
            </a:bodyPr>
            <a:lstStyle/>
            <a:p>
              <a:pPr algn="ctr" fontAlgn="auto">
                <a:lnSpc>
                  <a:spcPct val="90000"/>
                </a:lnSpc>
                <a:spcBef>
                  <a:spcPts val="0"/>
                </a:spcBef>
                <a:spcAft>
                  <a:spcPts val="0"/>
                </a:spcAft>
                <a:defRPr/>
              </a:pPr>
              <a:r>
                <a:rPr lang="es-MX" sz="1400" b="1" dirty="0" smtClean="0">
                  <a:solidFill>
                    <a:schemeClr val="bg1"/>
                  </a:solidFill>
                  <a:latin typeface="+mn-lt"/>
                </a:rPr>
                <a:t>CONTRABANDO DE </a:t>
              </a:r>
            </a:p>
            <a:p>
              <a:pPr algn="ctr" fontAlgn="auto">
                <a:lnSpc>
                  <a:spcPct val="90000"/>
                </a:lnSpc>
                <a:spcBef>
                  <a:spcPts val="0"/>
                </a:spcBef>
                <a:spcAft>
                  <a:spcPts val="0"/>
                </a:spcAft>
                <a:defRPr/>
              </a:pPr>
              <a:r>
                <a:rPr lang="es-MX" sz="1400" b="1" dirty="0" smtClean="0">
                  <a:solidFill>
                    <a:schemeClr val="bg1"/>
                  </a:solidFill>
                  <a:latin typeface="+mn-lt"/>
                </a:rPr>
                <a:t>ARMAS</a:t>
              </a:r>
              <a:endParaRPr lang="es-CO" sz="1400" b="1" dirty="0">
                <a:solidFill>
                  <a:srgbClr val="FFFFFF"/>
                </a:solidFill>
                <a:latin typeface="+mn-lt"/>
              </a:endParaRPr>
            </a:p>
          </p:txBody>
        </p:sp>
      </p:grpSp>
      <p:grpSp>
        <p:nvGrpSpPr>
          <p:cNvPr id="9" name="8 Grupo"/>
          <p:cNvGrpSpPr/>
          <p:nvPr/>
        </p:nvGrpSpPr>
        <p:grpSpPr>
          <a:xfrm>
            <a:off x="6444208" y="2701066"/>
            <a:ext cx="1804802" cy="1760077"/>
            <a:chOff x="6444208" y="2701066"/>
            <a:chExt cx="1804802" cy="1760077"/>
          </a:xfrm>
        </p:grpSpPr>
        <p:sp>
          <p:nvSpPr>
            <p:cNvPr id="42" name="Elipse 28"/>
            <p:cNvSpPr/>
            <p:nvPr/>
          </p:nvSpPr>
          <p:spPr>
            <a:xfrm>
              <a:off x="6444208" y="2701066"/>
              <a:ext cx="1804802" cy="1760077"/>
            </a:xfrm>
            <a:prstGeom prst="ellipse">
              <a:avLst/>
            </a:prstGeom>
            <a:blipFill rotWithShape="0">
              <a:blip r:embed="rId6"/>
              <a:stretch>
                <a:fillRect/>
              </a:stretch>
            </a:blip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47" name="46 CuadroTexto"/>
            <p:cNvSpPr txBox="1"/>
            <p:nvPr/>
          </p:nvSpPr>
          <p:spPr bwMode="auto">
            <a:xfrm>
              <a:off x="6550156" y="3341099"/>
              <a:ext cx="1588897" cy="480131"/>
            </a:xfrm>
            <a:prstGeom prst="rect">
              <a:avLst/>
            </a:prstGeom>
            <a:noFill/>
            <a:effectLst>
              <a:outerShdw blurRad="50800" dist="25400" dir="5400000" algn="ctr" rotWithShape="0">
                <a:schemeClr val="tx1"/>
              </a:outerShdw>
            </a:effectLst>
          </p:spPr>
          <p:txBody>
            <a:bodyPr wrap="none">
              <a:spAutoFit/>
            </a:bodyPr>
            <a:lstStyle/>
            <a:p>
              <a:pPr algn="ctr" fontAlgn="auto">
                <a:lnSpc>
                  <a:spcPct val="90000"/>
                </a:lnSpc>
                <a:spcBef>
                  <a:spcPts val="0"/>
                </a:spcBef>
                <a:spcAft>
                  <a:spcPts val="0"/>
                </a:spcAft>
                <a:defRPr/>
              </a:pPr>
              <a:r>
                <a:rPr lang="es-ES" sz="1400" b="1" kern="0" dirty="0" smtClean="0">
                  <a:solidFill>
                    <a:schemeClr val="bg1"/>
                  </a:solidFill>
                  <a:cs typeface="Arial" pitchFamily="34" charset="0"/>
                </a:rPr>
                <a:t>CONTRABANDO</a:t>
              </a:r>
            </a:p>
            <a:p>
              <a:pPr algn="ctr" fontAlgn="auto">
                <a:lnSpc>
                  <a:spcPct val="90000"/>
                </a:lnSpc>
                <a:spcBef>
                  <a:spcPts val="0"/>
                </a:spcBef>
                <a:spcAft>
                  <a:spcPts val="0"/>
                </a:spcAft>
                <a:defRPr/>
              </a:pPr>
              <a:r>
                <a:rPr lang="es-ES" sz="1400" b="1" kern="0" dirty="0" smtClean="0">
                  <a:solidFill>
                    <a:schemeClr val="bg1"/>
                  </a:solidFill>
                  <a:cs typeface="Arial" pitchFamily="34" charset="0"/>
                </a:rPr>
                <a:t>DE COMBUSTIBLES</a:t>
              </a:r>
              <a:endParaRPr lang="es-CO" sz="1100" b="1" dirty="0">
                <a:solidFill>
                  <a:schemeClr val="bg1"/>
                </a:solidFill>
              </a:endParaRPr>
            </a:p>
          </p:txBody>
        </p:sp>
      </p:grpSp>
      <p:grpSp>
        <p:nvGrpSpPr>
          <p:cNvPr id="10" name="9 Grupo"/>
          <p:cNvGrpSpPr/>
          <p:nvPr/>
        </p:nvGrpSpPr>
        <p:grpSpPr>
          <a:xfrm>
            <a:off x="4982842" y="4581128"/>
            <a:ext cx="1848519" cy="1749273"/>
            <a:chOff x="4982842" y="4581128"/>
            <a:chExt cx="1848519" cy="1749273"/>
          </a:xfrm>
        </p:grpSpPr>
        <p:sp>
          <p:nvSpPr>
            <p:cNvPr id="43" name="Elipse 25"/>
            <p:cNvSpPr/>
            <p:nvPr/>
          </p:nvSpPr>
          <p:spPr>
            <a:xfrm>
              <a:off x="4982842" y="4581128"/>
              <a:ext cx="1848519" cy="1749273"/>
            </a:xfrm>
            <a:prstGeom prst="ellipse">
              <a:avLst/>
            </a:prstGeom>
            <a:blipFill rotWithShape="0">
              <a:blip r:embed="rId7"/>
              <a:stretch>
                <a:fillRect/>
              </a:stretch>
            </a:blip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48" name="47 CuadroTexto"/>
            <p:cNvSpPr txBox="1"/>
            <p:nvPr/>
          </p:nvSpPr>
          <p:spPr bwMode="auto">
            <a:xfrm>
              <a:off x="5112012" y="5455764"/>
              <a:ext cx="1401923" cy="286232"/>
            </a:xfrm>
            <a:prstGeom prst="rect">
              <a:avLst/>
            </a:prstGeom>
            <a:noFill/>
            <a:effectLst>
              <a:outerShdw blurRad="50800" dist="25400" dir="5400000" algn="ctr" rotWithShape="0">
                <a:schemeClr val="tx1"/>
              </a:outerShdw>
            </a:effectLst>
          </p:spPr>
          <p:txBody>
            <a:bodyPr wrap="none">
              <a:spAutoFit/>
            </a:bodyPr>
            <a:lstStyle/>
            <a:p>
              <a:pPr algn="ctr" fontAlgn="auto">
                <a:lnSpc>
                  <a:spcPct val="90000"/>
                </a:lnSpc>
                <a:spcBef>
                  <a:spcPts val="0"/>
                </a:spcBef>
                <a:spcAft>
                  <a:spcPts val="0"/>
                </a:spcAft>
                <a:defRPr/>
              </a:pPr>
              <a:r>
                <a:rPr lang="es-ES" sz="1400" b="1" dirty="0" smtClean="0">
                  <a:solidFill>
                    <a:schemeClr val="bg1"/>
                  </a:solidFill>
                </a:rPr>
                <a:t>MINERÍA ILEGAL</a:t>
              </a:r>
              <a:endParaRPr lang="es-CO" sz="1100" b="1" dirty="0">
                <a:solidFill>
                  <a:schemeClr val="bg1"/>
                </a:solidFill>
              </a:endParaRPr>
            </a:p>
          </p:txBody>
        </p:sp>
      </p:grpSp>
      <p:grpSp>
        <p:nvGrpSpPr>
          <p:cNvPr id="5" name="4 Grupo"/>
          <p:cNvGrpSpPr/>
          <p:nvPr/>
        </p:nvGrpSpPr>
        <p:grpSpPr>
          <a:xfrm>
            <a:off x="2298905" y="4615729"/>
            <a:ext cx="1759530" cy="1762523"/>
            <a:chOff x="2298905" y="4615729"/>
            <a:chExt cx="1759530" cy="1762523"/>
          </a:xfrm>
        </p:grpSpPr>
        <p:sp>
          <p:nvSpPr>
            <p:cNvPr id="41" name="Elipse 22"/>
            <p:cNvSpPr/>
            <p:nvPr/>
          </p:nvSpPr>
          <p:spPr>
            <a:xfrm>
              <a:off x="2298905" y="4615729"/>
              <a:ext cx="1759530" cy="1762523"/>
            </a:xfrm>
            <a:prstGeom prst="ellipse">
              <a:avLst/>
            </a:prstGeom>
            <a:blipFill rotWithShape="0">
              <a:blip r:embed="rId8"/>
              <a:stretch>
                <a:fillRect/>
              </a:stretch>
            </a:blip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49" name="48 CuadroTexto"/>
            <p:cNvSpPr txBox="1"/>
            <p:nvPr/>
          </p:nvSpPr>
          <p:spPr bwMode="auto">
            <a:xfrm>
              <a:off x="2507876" y="5187998"/>
              <a:ext cx="1341586" cy="674031"/>
            </a:xfrm>
            <a:prstGeom prst="rect">
              <a:avLst/>
            </a:prstGeom>
            <a:noFill/>
            <a:effectLst>
              <a:outerShdw blurRad="50800" dist="25400" dir="5400000" algn="ctr" rotWithShape="0">
                <a:schemeClr val="tx1"/>
              </a:outerShdw>
            </a:effectLst>
          </p:spPr>
          <p:txBody>
            <a:bodyPr wrap="none">
              <a:spAutoFit/>
            </a:bodyPr>
            <a:lstStyle>
              <a:defPPr>
                <a:defRPr lang="es-EC"/>
              </a:defPPr>
              <a:lvl1pPr algn="ctr" fontAlgn="auto">
                <a:lnSpc>
                  <a:spcPct val="90000"/>
                </a:lnSpc>
                <a:spcBef>
                  <a:spcPts val="0"/>
                </a:spcBef>
                <a:spcAft>
                  <a:spcPts val="0"/>
                </a:spcAft>
                <a:defRPr sz="1400">
                  <a:solidFill>
                    <a:schemeClr val="bg1"/>
                  </a:solidFill>
                </a:defRPr>
              </a:lvl1pPr>
            </a:lstStyle>
            <a:p>
              <a:r>
                <a:rPr lang="es-ES" b="1" dirty="0" smtClean="0"/>
                <a:t>DELINCUENCIA </a:t>
              </a:r>
            </a:p>
            <a:p>
              <a:r>
                <a:rPr lang="es-ES" b="1" dirty="0" smtClean="0"/>
                <a:t>COMÚN </a:t>
              </a:r>
            </a:p>
            <a:p>
              <a:r>
                <a:rPr lang="es-ES" b="1" dirty="0" smtClean="0"/>
                <a:t>Y ORGANIZADA</a:t>
              </a:r>
              <a:endParaRPr lang="es-ES" dirty="0"/>
            </a:p>
          </p:txBody>
        </p:sp>
      </p:grpSp>
      <p:grpSp>
        <p:nvGrpSpPr>
          <p:cNvPr id="8" name="7 Grupo"/>
          <p:cNvGrpSpPr/>
          <p:nvPr/>
        </p:nvGrpSpPr>
        <p:grpSpPr>
          <a:xfrm>
            <a:off x="1419228" y="926488"/>
            <a:ext cx="1725026" cy="1616662"/>
            <a:chOff x="1419228" y="926488"/>
            <a:chExt cx="1725026" cy="1616662"/>
          </a:xfrm>
        </p:grpSpPr>
        <p:pic>
          <p:nvPicPr>
            <p:cNvPr id="52228"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19228" y="926488"/>
              <a:ext cx="1725026" cy="1616662"/>
            </a:xfrm>
            <a:prstGeom prst="ellipse">
              <a:avLst/>
            </a:prstGeom>
            <a:ln w="38100">
              <a:solidFill>
                <a:schemeClr val="bg1">
                  <a:lumMod val="95000"/>
                </a:schemeClr>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
          <p:nvSpPr>
            <p:cNvPr id="51" name="50 CuadroTexto"/>
            <p:cNvSpPr txBox="1"/>
            <p:nvPr/>
          </p:nvSpPr>
          <p:spPr bwMode="auto">
            <a:xfrm>
              <a:off x="1617873" y="1561515"/>
              <a:ext cx="1327736" cy="738664"/>
            </a:xfrm>
            <a:prstGeom prst="rect">
              <a:avLst/>
            </a:prstGeom>
            <a:noFill/>
            <a:effectLst>
              <a:outerShdw blurRad="50800" dist="25400" dir="5400000" algn="ctr" rotWithShape="0">
                <a:schemeClr val="tx1"/>
              </a:outerShdw>
            </a:effectLst>
          </p:spPr>
          <p:txBody>
            <a:bodyPr wrap="none">
              <a:spAutoFit/>
            </a:bodyPr>
            <a:lstStyle/>
            <a:p>
              <a:pPr algn="ctr"/>
              <a:r>
                <a:rPr lang="es-ES" sz="1400" b="1" dirty="0" smtClean="0">
                  <a:solidFill>
                    <a:schemeClr val="bg1"/>
                  </a:solidFill>
                </a:rPr>
                <a:t>DESASTRES </a:t>
              </a:r>
            </a:p>
            <a:p>
              <a:pPr algn="ctr"/>
              <a:r>
                <a:rPr lang="es-ES" sz="1400" b="1" dirty="0" smtClean="0">
                  <a:solidFill>
                    <a:schemeClr val="bg1"/>
                  </a:solidFill>
                </a:rPr>
                <a:t>NATURALES</a:t>
              </a:r>
            </a:p>
            <a:p>
              <a:pPr algn="ctr"/>
              <a:r>
                <a:rPr lang="es-ES" sz="1400" b="1" dirty="0" smtClean="0">
                  <a:solidFill>
                    <a:schemeClr val="bg1"/>
                  </a:solidFill>
                </a:rPr>
                <a:t>O ANTRÓPICOS</a:t>
              </a:r>
              <a:endParaRPr lang="es-ES" sz="1400" b="1" dirty="0">
                <a:solidFill>
                  <a:schemeClr val="bg1"/>
                </a:solidFill>
              </a:endParaRPr>
            </a:p>
          </p:txBody>
        </p:sp>
      </p:grpSp>
      <p:grpSp>
        <p:nvGrpSpPr>
          <p:cNvPr id="11" name="10 Grupo"/>
          <p:cNvGrpSpPr/>
          <p:nvPr/>
        </p:nvGrpSpPr>
        <p:grpSpPr>
          <a:xfrm>
            <a:off x="579915" y="2810417"/>
            <a:ext cx="1769790" cy="1842719"/>
            <a:chOff x="7092280" y="4575630"/>
            <a:chExt cx="1769790" cy="1842719"/>
          </a:xfrm>
        </p:grpSpPr>
        <p:pic>
          <p:nvPicPr>
            <p:cNvPr id="52230"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92280" y="4575630"/>
              <a:ext cx="1769790" cy="1842719"/>
            </a:xfrm>
            <a:prstGeom prst="ellipse">
              <a:avLst/>
            </a:prstGeom>
            <a:ln w="38100">
              <a:solidFill>
                <a:schemeClr val="bg1">
                  <a:lumMod val="95000"/>
                </a:schemeClr>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
          <p:nvSpPr>
            <p:cNvPr id="59" name="58 CuadroTexto"/>
            <p:cNvSpPr txBox="1"/>
            <p:nvPr/>
          </p:nvSpPr>
          <p:spPr bwMode="auto">
            <a:xfrm>
              <a:off x="7256399" y="5520574"/>
              <a:ext cx="1441549" cy="523220"/>
            </a:xfrm>
            <a:prstGeom prst="rect">
              <a:avLst/>
            </a:prstGeom>
            <a:noFill/>
            <a:effectLst>
              <a:outerShdw blurRad="50800" dist="25400" dir="5400000" algn="ctr" rotWithShape="0">
                <a:schemeClr val="tx1"/>
              </a:outerShdw>
            </a:effectLst>
          </p:spPr>
          <p:txBody>
            <a:bodyPr wrap="none">
              <a:spAutoFit/>
            </a:bodyPr>
            <a:lstStyle/>
            <a:p>
              <a:pPr algn="ctr"/>
              <a:r>
                <a:rPr lang="es-ES" sz="1400" b="1" dirty="0" smtClean="0">
                  <a:solidFill>
                    <a:schemeClr val="bg1"/>
                  </a:solidFill>
                </a:rPr>
                <a:t>CONFLICTIVIDAD</a:t>
              </a:r>
            </a:p>
            <a:p>
              <a:pPr algn="ctr"/>
              <a:r>
                <a:rPr lang="es-ES" sz="1400" b="1" dirty="0" smtClean="0">
                  <a:solidFill>
                    <a:schemeClr val="bg1"/>
                  </a:solidFill>
                </a:rPr>
                <a:t>SOCIAL</a:t>
              </a:r>
              <a:endParaRPr lang="es-ES" sz="1400" b="1" dirty="0">
                <a:solidFill>
                  <a:schemeClr val="bg1"/>
                </a:solidFill>
              </a:endParaRPr>
            </a:p>
          </p:txBody>
        </p:sp>
      </p:grpSp>
    </p:spTree>
    <p:extLst>
      <p:ext uri="{BB962C8B-B14F-4D97-AF65-F5344CB8AC3E}">
        <p14:creationId xmlns:p14="http://schemas.microsoft.com/office/powerpoint/2010/main" val="2899994255"/>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par>
                          <p:cTn id="20" fill="hold">
                            <p:stCondLst>
                              <p:cond delay="2000"/>
                            </p:stCondLst>
                            <p:childTnLst>
                              <p:par>
                                <p:cTn id="21" presetID="16" presetClass="entr" presetSubtype="21"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par>
                          <p:cTn id="24" fill="hold">
                            <p:stCondLst>
                              <p:cond delay="2500"/>
                            </p:stCondLst>
                            <p:childTnLst>
                              <p:par>
                                <p:cTn id="25" presetID="16" presetClass="entr" presetSubtype="21"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par>
                          <p:cTn id="28" fill="hold">
                            <p:stCondLst>
                              <p:cond delay="3000"/>
                            </p:stCondLst>
                            <p:childTnLst>
                              <p:par>
                                <p:cTn id="29" presetID="16" presetClass="entr" presetSubtype="21"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inVertical)">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6" name="Rectangle 1"/>
          <p:cNvSpPr>
            <a:spLocks noChangeArrowheads="1"/>
          </p:cNvSpPr>
          <p:nvPr/>
        </p:nvSpPr>
        <p:spPr bwMode="auto">
          <a:xfrm>
            <a:off x="1511300" y="271938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es-ES" sz="1800" b="0" i="0" u="none" strike="noStrike" cap="none" normalizeH="0" baseline="0" smtClean="0">
              <a:ln>
                <a:noFill/>
              </a:ln>
              <a:solidFill>
                <a:schemeClr val="tx1"/>
              </a:solidFill>
              <a:effectLst/>
              <a:latin typeface="Arial" pitchFamily="34" charset="0"/>
              <a:cs typeface="Arial" pitchFamily="34" charset="0"/>
            </a:endParaRPr>
          </a:p>
        </p:txBody>
      </p:sp>
      <p:graphicFrame>
        <p:nvGraphicFramePr>
          <p:cNvPr id="33" name="32 Tabla"/>
          <p:cNvGraphicFramePr>
            <a:graphicFrameLocks noGrp="1"/>
          </p:cNvGraphicFramePr>
          <p:nvPr>
            <p:extLst>
              <p:ext uri="{D42A27DB-BD31-4B8C-83A1-F6EECF244321}">
                <p14:modId xmlns:p14="http://schemas.microsoft.com/office/powerpoint/2010/main" val="2152696158"/>
              </p:ext>
            </p:extLst>
          </p:nvPr>
        </p:nvGraphicFramePr>
        <p:xfrm>
          <a:off x="81890" y="742216"/>
          <a:ext cx="8980225" cy="5995598"/>
        </p:xfrm>
        <a:graphic>
          <a:graphicData uri="http://schemas.openxmlformats.org/drawingml/2006/table">
            <a:tbl>
              <a:tblPr/>
              <a:tblGrid>
                <a:gridCol w="1698705"/>
                <a:gridCol w="1728304"/>
                <a:gridCol w="2097478"/>
                <a:gridCol w="1728304"/>
                <a:gridCol w="1727434"/>
              </a:tblGrid>
              <a:tr h="259404">
                <a:tc>
                  <a:txBody>
                    <a:bodyPr/>
                    <a:lstStyle/>
                    <a:p>
                      <a:pPr algn="ctr">
                        <a:lnSpc>
                          <a:spcPct val="115000"/>
                        </a:lnSpc>
                        <a:spcAft>
                          <a:spcPts val="0"/>
                        </a:spcAft>
                      </a:pPr>
                      <a:r>
                        <a:rPr lang="es-ES" sz="1100" b="1" dirty="0" err="1">
                          <a:ln>
                            <a:noFill/>
                          </a:ln>
                          <a:solidFill>
                            <a:schemeClr val="bg1"/>
                          </a:solidFill>
                          <a:effectLst/>
                          <a:latin typeface="Arial" pitchFamily="34" charset="0"/>
                          <a:ea typeface="Calibri"/>
                          <a:cs typeface="Arial" pitchFamily="34" charset="0"/>
                        </a:rPr>
                        <a:t>LOSEPE</a:t>
                      </a:r>
                      <a:endParaRPr lang="es-EC" sz="1100" b="1" dirty="0">
                        <a:ln>
                          <a:noFill/>
                        </a:ln>
                        <a:solidFill>
                          <a:schemeClr val="bg1"/>
                        </a:solidFill>
                        <a:effectLst/>
                        <a:latin typeface="Arial" pitchFamily="34" charset="0"/>
                        <a:ea typeface="Calibri"/>
                        <a:cs typeface="Arial" pitchFamily="34" charset="0"/>
                      </a:endParaRPr>
                    </a:p>
                  </a:txBody>
                  <a:tcPr marL="36000" marR="36000" marT="3600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algn="ctr">
                        <a:lnSpc>
                          <a:spcPct val="115000"/>
                        </a:lnSpc>
                        <a:spcAft>
                          <a:spcPts val="0"/>
                        </a:spcAft>
                      </a:pPr>
                      <a:r>
                        <a:rPr lang="es-ES" sz="1100" b="1">
                          <a:ln>
                            <a:noFill/>
                          </a:ln>
                          <a:solidFill>
                            <a:schemeClr val="bg1"/>
                          </a:solidFill>
                          <a:effectLst/>
                          <a:latin typeface="Arial" pitchFamily="34" charset="0"/>
                          <a:ea typeface="Calibri"/>
                          <a:cs typeface="Arial" pitchFamily="34" charset="0"/>
                        </a:rPr>
                        <a:t>RGMTO LOSEPE</a:t>
                      </a:r>
                      <a:endParaRPr lang="es-EC" sz="1100" b="1">
                        <a:ln>
                          <a:noFill/>
                        </a:ln>
                        <a:solidFill>
                          <a:schemeClr val="bg1"/>
                        </a:solidFill>
                        <a:effectLst/>
                        <a:latin typeface="Arial" pitchFamily="34" charset="0"/>
                        <a:ea typeface="Calibri"/>
                        <a:cs typeface="Arial" pitchFamily="34" charset="0"/>
                      </a:endParaRPr>
                    </a:p>
                  </a:txBody>
                  <a:tcPr marL="36000" marR="36000" marT="3600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algn="ctr">
                        <a:lnSpc>
                          <a:spcPct val="115000"/>
                        </a:lnSpc>
                        <a:spcAft>
                          <a:spcPts val="0"/>
                        </a:spcAft>
                      </a:pPr>
                      <a:r>
                        <a:rPr lang="es-ES" sz="1100" b="1">
                          <a:ln>
                            <a:noFill/>
                          </a:ln>
                          <a:solidFill>
                            <a:schemeClr val="bg1"/>
                          </a:solidFill>
                          <a:effectLst/>
                          <a:latin typeface="Arial" pitchFamily="34" charset="0"/>
                          <a:ea typeface="Calibri"/>
                          <a:cs typeface="Arial" pitchFamily="34" charset="0"/>
                        </a:rPr>
                        <a:t>PNSI </a:t>
                      </a:r>
                      <a:endParaRPr lang="es-EC" sz="1100" b="1">
                        <a:ln>
                          <a:noFill/>
                        </a:ln>
                        <a:solidFill>
                          <a:schemeClr val="bg1"/>
                        </a:solidFill>
                        <a:effectLst/>
                        <a:latin typeface="Arial" pitchFamily="34" charset="0"/>
                        <a:ea typeface="Calibri"/>
                        <a:cs typeface="Arial" pitchFamily="34" charset="0"/>
                      </a:endParaRPr>
                    </a:p>
                    <a:p>
                      <a:pPr algn="ctr">
                        <a:lnSpc>
                          <a:spcPct val="115000"/>
                        </a:lnSpc>
                        <a:spcAft>
                          <a:spcPts val="0"/>
                        </a:spcAft>
                      </a:pPr>
                      <a:r>
                        <a:rPr lang="es-ES" sz="1100" b="1">
                          <a:ln>
                            <a:noFill/>
                          </a:ln>
                          <a:solidFill>
                            <a:schemeClr val="bg1"/>
                          </a:solidFill>
                          <a:effectLst/>
                          <a:latin typeface="Arial" pitchFamily="34" charset="0"/>
                          <a:ea typeface="Calibri"/>
                          <a:cs typeface="Arial" pitchFamily="34" charset="0"/>
                        </a:rPr>
                        <a:t>2014-017</a:t>
                      </a:r>
                      <a:endParaRPr lang="es-EC" sz="1100" b="1">
                        <a:ln>
                          <a:noFill/>
                        </a:ln>
                        <a:solidFill>
                          <a:schemeClr val="bg1"/>
                        </a:solidFill>
                        <a:effectLst/>
                        <a:latin typeface="Arial" pitchFamily="34" charset="0"/>
                        <a:ea typeface="Calibri"/>
                        <a:cs typeface="Arial" pitchFamily="34" charset="0"/>
                      </a:endParaRPr>
                    </a:p>
                  </a:txBody>
                  <a:tcPr marL="36000" marR="36000" marT="3600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algn="ctr">
                        <a:lnSpc>
                          <a:spcPct val="115000"/>
                        </a:lnSpc>
                        <a:spcAft>
                          <a:spcPts val="0"/>
                        </a:spcAft>
                      </a:pPr>
                      <a:r>
                        <a:rPr lang="es-ES" sz="1100" b="1">
                          <a:ln>
                            <a:noFill/>
                          </a:ln>
                          <a:solidFill>
                            <a:schemeClr val="bg1"/>
                          </a:solidFill>
                          <a:effectLst/>
                          <a:latin typeface="Arial" pitchFamily="34" charset="0"/>
                          <a:ea typeface="Calibri"/>
                          <a:cs typeface="Arial" pitchFamily="34" charset="0"/>
                        </a:rPr>
                        <a:t>ANI </a:t>
                      </a:r>
                      <a:endParaRPr lang="es-EC" sz="1100" b="1">
                        <a:ln>
                          <a:noFill/>
                        </a:ln>
                        <a:solidFill>
                          <a:schemeClr val="bg1"/>
                        </a:solidFill>
                        <a:effectLst/>
                        <a:latin typeface="Arial" pitchFamily="34" charset="0"/>
                        <a:ea typeface="Calibri"/>
                        <a:cs typeface="Arial" pitchFamily="34" charset="0"/>
                      </a:endParaRPr>
                    </a:p>
                    <a:p>
                      <a:pPr algn="ctr">
                        <a:lnSpc>
                          <a:spcPct val="115000"/>
                        </a:lnSpc>
                        <a:spcAft>
                          <a:spcPts val="0"/>
                        </a:spcAft>
                      </a:pPr>
                      <a:r>
                        <a:rPr lang="es-ES" sz="1100" b="1">
                          <a:ln>
                            <a:noFill/>
                          </a:ln>
                          <a:solidFill>
                            <a:schemeClr val="bg1"/>
                          </a:solidFill>
                          <a:effectLst/>
                          <a:latin typeface="Arial" pitchFamily="34" charset="0"/>
                          <a:ea typeface="Calibri"/>
                          <a:cs typeface="Arial" pitchFamily="34" charset="0"/>
                        </a:rPr>
                        <a:t>2014 -2017</a:t>
                      </a:r>
                      <a:endParaRPr lang="es-EC" sz="1100" b="1">
                        <a:ln>
                          <a:noFill/>
                        </a:ln>
                        <a:solidFill>
                          <a:schemeClr val="bg1"/>
                        </a:solidFill>
                        <a:effectLst/>
                        <a:latin typeface="Arial" pitchFamily="34" charset="0"/>
                        <a:ea typeface="Calibri"/>
                        <a:cs typeface="Arial" pitchFamily="34" charset="0"/>
                      </a:endParaRPr>
                    </a:p>
                  </a:txBody>
                  <a:tcPr marL="36000" marR="36000" marT="3600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algn="ctr">
                        <a:lnSpc>
                          <a:spcPct val="115000"/>
                        </a:lnSpc>
                        <a:spcAft>
                          <a:spcPts val="0"/>
                        </a:spcAft>
                      </a:pPr>
                      <a:r>
                        <a:rPr lang="es-ES" sz="1100" b="1">
                          <a:ln>
                            <a:noFill/>
                          </a:ln>
                          <a:solidFill>
                            <a:schemeClr val="bg1"/>
                          </a:solidFill>
                          <a:effectLst/>
                          <a:latin typeface="Arial" pitchFamily="34" charset="0"/>
                          <a:ea typeface="Calibri"/>
                          <a:cs typeface="Arial" pitchFamily="34" charset="0"/>
                        </a:rPr>
                        <a:t>APD</a:t>
                      </a:r>
                      <a:endParaRPr lang="es-EC" sz="1100" b="1">
                        <a:ln>
                          <a:noFill/>
                        </a:ln>
                        <a:solidFill>
                          <a:schemeClr val="bg1"/>
                        </a:solidFill>
                        <a:effectLst/>
                        <a:latin typeface="Arial" pitchFamily="34" charset="0"/>
                        <a:ea typeface="Calibri"/>
                        <a:cs typeface="Arial" pitchFamily="34" charset="0"/>
                      </a:endParaRPr>
                    </a:p>
                    <a:p>
                      <a:pPr algn="ctr">
                        <a:lnSpc>
                          <a:spcPct val="115000"/>
                        </a:lnSpc>
                        <a:spcAft>
                          <a:spcPts val="0"/>
                        </a:spcAft>
                      </a:pPr>
                      <a:r>
                        <a:rPr lang="es-ES" sz="1100" b="1">
                          <a:ln>
                            <a:noFill/>
                          </a:ln>
                          <a:solidFill>
                            <a:schemeClr val="bg1"/>
                          </a:solidFill>
                          <a:effectLst/>
                          <a:latin typeface="Arial" pitchFamily="34" charset="0"/>
                          <a:ea typeface="Calibri"/>
                          <a:cs typeface="Arial" pitchFamily="34" charset="0"/>
                        </a:rPr>
                        <a:t>2014-2017</a:t>
                      </a:r>
                      <a:endParaRPr lang="es-EC" sz="1100" b="1">
                        <a:ln>
                          <a:noFill/>
                        </a:ln>
                        <a:solidFill>
                          <a:schemeClr val="bg1"/>
                        </a:solidFill>
                        <a:effectLst/>
                        <a:latin typeface="Arial" pitchFamily="34" charset="0"/>
                        <a:ea typeface="Calibri"/>
                        <a:cs typeface="Arial" pitchFamily="34" charset="0"/>
                      </a:endParaRPr>
                    </a:p>
                  </a:txBody>
                  <a:tcPr marL="36000" marR="36000" marT="3600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r>
              <a:tr h="317050">
                <a:tc>
                  <a:txBody>
                    <a:bodyPr/>
                    <a:lstStyle/>
                    <a:p>
                      <a:pPr>
                        <a:lnSpc>
                          <a:spcPct val="115000"/>
                        </a:lnSpc>
                        <a:spcAft>
                          <a:spcPts val="0"/>
                        </a:spcAft>
                      </a:pPr>
                      <a:r>
                        <a:rPr lang="es-ES" sz="900">
                          <a:ln>
                            <a:noFill/>
                          </a:ln>
                          <a:solidFill>
                            <a:schemeClr val="bg1"/>
                          </a:solidFill>
                          <a:latin typeface="Arial" pitchFamily="34" charset="0"/>
                          <a:ea typeface="Calibri"/>
                          <a:cs typeface="Arial" pitchFamily="34" charset="0"/>
                        </a:rPr>
                        <a:t>SECUESTRO</a:t>
                      </a:r>
                      <a:endParaRPr lang="es-EC" sz="900">
                        <a:ln>
                          <a:noFill/>
                        </a:ln>
                        <a:solidFill>
                          <a:schemeClr val="bg1"/>
                        </a:solidFill>
                        <a:latin typeface="Arial" pitchFamily="34" charset="0"/>
                        <a:ea typeface="Calibri"/>
                        <a:cs typeface="Arial" pitchFamily="34" charset="0"/>
                      </a:endParaRPr>
                    </a:p>
                  </a:txBody>
                  <a:tcPr marL="36000" marR="36000" marT="3600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a:lnSpc>
                          <a:spcPct val="115000"/>
                        </a:lnSpc>
                        <a:spcAft>
                          <a:spcPts val="0"/>
                        </a:spcAft>
                      </a:pPr>
                      <a:r>
                        <a:rPr lang="es-ES" sz="900">
                          <a:ln>
                            <a:noFill/>
                          </a:ln>
                          <a:solidFill>
                            <a:schemeClr val="bg1"/>
                          </a:solidFill>
                          <a:latin typeface="Arial" pitchFamily="34" charset="0"/>
                          <a:ea typeface="Calibri"/>
                          <a:cs typeface="Arial" pitchFamily="34" charset="0"/>
                        </a:rPr>
                        <a:t>SECUESTRO</a:t>
                      </a:r>
                      <a:endParaRPr lang="es-EC" sz="900">
                        <a:ln>
                          <a:noFill/>
                        </a:ln>
                        <a:solidFill>
                          <a:schemeClr val="bg1"/>
                        </a:solidFill>
                        <a:latin typeface="Arial" pitchFamily="34" charset="0"/>
                        <a:ea typeface="Calibri"/>
                        <a:cs typeface="Arial" pitchFamily="34" charset="0"/>
                      </a:endParaRPr>
                    </a:p>
                  </a:txBody>
                  <a:tcPr marL="36000" marR="36000" marT="3600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a:lnSpc>
                          <a:spcPct val="115000"/>
                        </a:lnSpc>
                        <a:spcAft>
                          <a:spcPts val="0"/>
                        </a:spcAft>
                      </a:pPr>
                      <a:r>
                        <a:rPr lang="es-ES" sz="900">
                          <a:ln>
                            <a:noFill/>
                          </a:ln>
                          <a:solidFill>
                            <a:schemeClr val="bg1"/>
                          </a:solidFill>
                          <a:latin typeface="Arial" pitchFamily="34" charset="0"/>
                          <a:ea typeface="Calibri"/>
                          <a:cs typeface="Arial" pitchFamily="34" charset="0"/>
                        </a:rPr>
                        <a:t>NARCOTRÁFICO</a:t>
                      </a:r>
                      <a:endParaRPr lang="es-EC" sz="900">
                        <a:ln>
                          <a:noFill/>
                        </a:ln>
                        <a:solidFill>
                          <a:schemeClr val="bg1"/>
                        </a:solidFill>
                        <a:latin typeface="Arial" pitchFamily="34" charset="0"/>
                        <a:ea typeface="Calibri"/>
                        <a:cs typeface="Arial" pitchFamily="34" charset="0"/>
                      </a:endParaRPr>
                    </a:p>
                  </a:txBody>
                  <a:tcPr marL="36000" marR="36000" marT="3600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algn="just">
                        <a:lnSpc>
                          <a:spcPct val="115000"/>
                        </a:lnSpc>
                        <a:spcAft>
                          <a:spcPts val="0"/>
                        </a:spcAft>
                      </a:pPr>
                      <a:r>
                        <a:rPr lang="es-ES" sz="900">
                          <a:ln>
                            <a:noFill/>
                          </a:ln>
                          <a:solidFill>
                            <a:schemeClr val="bg1"/>
                          </a:solidFill>
                          <a:latin typeface="Arial" pitchFamily="34" charset="0"/>
                          <a:ea typeface="Calibri"/>
                          <a:cs typeface="Arial" pitchFamily="34" charset="0"/>
                        </a:rPr>
                        <a:t>ECONÓMICO</a:t>
                      </a:r>
                      <a:endParaRPr lang="es-EC" sz="900">
                        <a:ln>
                          <a:noFill/>
                        </a:ln>
                        <a:solidFill>
                          <a:schemeClr val="bg1"/>
                        </a:solidFill>
                        <a:latin typeface="Arial" pitchFamily="34" charset="0"/>
                        <a:ea typeface="Calibri"/>
                        <a:cs typeface="Arial" pitchFamily="34" charset="0"/>
                      </a:endParaRPr>
                    </a:p>
                  </a:txBody>
                  <a:tcPr marL="36000" marR="36000" marT="3600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a:lnSpc>
                          <a:spcPct val="115000"/>
                        </a:lnSpc>
                        <a:spcAft>
                          <a:spcPts val="0"/>
                        </a:spcAft>
                      </a:pPr>
                      <a:r>
                        <a:rPr lang="es-ES" sz="900" dirty="0" smtClean="0">
                          <a:ln>
                            <a:noFill/>
                          </a:ln>
                          <a:solidFill>
                            <a:schemeClr val="bg1"/>
                          </a:solidFill>
                          <a:latin typeface="Arial" pitchFamily="34" charset="0"/>
                          <a:ea typeface="Calibri"/>
                          <a:cs typeface="Arial" pitchFamily="34" charset="0"/>
                        </a:rPr>
                        <a:t>CONTROL </a:t>
                      </a:r>
                      <a:r>
                        <a:rPr lang="es-ES" sz="900" dirty="0">
                          <a:ln>
                            <a:noFill/>
                          </a:ln>
                          <a:solidFill>
                            <a:schemeClr val="bg1"/>
                          </a:solidFill>
                          <a:latin typeface="Arial" pitchFamily="34" charset="0"/>
                          <a:ea typeface="Calibri"/>
                          <a:cs typeface="Arial" pitchFamily="34" charset="0"/>
                        </a:rPr>
                        <a:t>Y ACCESO DE LOS RECURSOS NATURALES</a:t>
                      </a:r>
                      <a:endParaRPr lang="es-EC" sz="900" dirty="0">
                        <a:ln>
                          <a:noFill/>
                        </a:ln>
                        <a:solidFill>
                          <a:schemeClr val="bg1"/>
                        </a:solidFill>
                        <a:latin typeface="Arial" pitchFamily="34" charset="0"/>
                        <a:ea typeface="Calibri"/>
                        <a:cs typeface="Arial" pitchFamily="34" charset="0"/>
                      </a:endParaRPr>
                    </a:p>
                  </a:txBody>
                  <a:tcPr marL="36000" marR="36000" marT="3600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r>
              <a:tr h="237787">
                <a:tc>
                  <a:txBody>
                    <a:bodyPr/>
                    <a:lstStyle/>
                    <a:p>
                      <a:pPr>
                        <a:lnSpc>
                          <a:spcPct val="115000"/>
                        </a:lnSpc>
                        <a:spcAft>
                          <a:spcPts val="0"/>
                        </a:spcAft>
                      </a:pPr>
                      <a:r>
                        <a:rPr lang="es-ES" sz="900">
                          <a:ln>
                            <a:noFill/>
                          </a:ln>
                          <a:solidFill>
                            <a:schemeClr val="bg1"/>
                          </a:solidFill>
                          <a:latin typeface="Arial" pitchFamily="34" charset="0"/>
                          <a:ea typeface="Calibri"/>
                          <a:cs typeface="Arial" pitchFamily="34" charset="0"/>
                        </a:rPr>
                        <a:t>TRATA DE PERSONAS</a:t>
                      </a:r>
                      <a:endParaRPr lang="es-EC" sz="900">
                        <a:ln>
                          <a:noFill/>
                        </a:ln>
                        <a:solidFill>
                          <a:schemeClr val="bg1"/>
                        </a:solidFill>
                        <a:latin typeface="Arial" pitchFamily="34" charset="0"/>
                        <a:ea typeface="Calibri"/>
                        <a:cs typeface="Arial" pitchFamily="34" charset="0"/>
                      </a:endParaRPr>
                    </a:p>
                  </a:txBody>
                  <a:tcPr marL="36000" marR="36000" marT="3600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a:lnSpc>
                          <a:spcPct val="115000"/>
                        </a:lnSpc>
                        <a:spcAft>
                          <a:spcPts val="0"/>
                        </a:spcAft>
                      </a:pPr>
                      <a:r>
                        <a:rPr lang="es-ES" sz="900" dirty="0">
                          <a:ln>
                            <a:noFill/>
                          </a:ln>
                          <a:solidFill>
                            <a:schemeClr val="bg1"/>
                          </a:solidFill>
                          <a:latin typeface="Arial" pitchFamily="34" charset="0"/>
                          <a:ea typeface="Calibri"/>
                          <a:cs typeface="Arial" pitchFamily="34" charset="0"/>
                        </a:rPr>
                        <a:t>TRATA DE PERSONAS</a:t>
                      </a:r>
                      <a:endParaRPr lang="es-EC" sz="900" dirty="0">
                        <a:ln>
                          <a:noFill/>
                        </a:ln>
                        <a:solidFill>
                          <a:schemeClr val="bg1"/>
                        </a:solidFill>
                        <a:latin typeface="Arial" pitchFamily="34" charset="0"/>
                        <a:ea typeface="Calibri"/>
                        <a:cs typeface="Arial" pitchFamily="34" charset="0"/>
                      </a:endParaRPr>
                    </a:p>
                  </a:txBody>
                  <a:tcPr marL="36000" marR="36000" marT="3600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a:lnSpc>
                          <a:spcPct val="115000"/>
                        </a:lnSpc>
                        <a:spcAft>
                          <a:spcPts val="0"/>
                        </a:spcAft>
                      </a:pPr>
                      <a:r>
                        <a:rPr lang="es-ES" sz="900">
                          <a:ln>
                            <a:noFill/>
                          </a:ln>
                          <a:solidFill>
                            <a:schemeClr val="bg1"/>
                          </a:solidFill>
                          <a:latin typeface="Arial" pitchFamily="34" charset="0"/>
                          <a:ea typeface="Calibri"/>
                          <a:cs typeface="Arial" pitchFamily="34" charset="0"/>
                        </a:rPr>
                        <a:t>TRÁFICO DE ARMAS  </a:t>
                      </a:r>
                      <a:endParaRPr lang="es-EC" sz="900">
                        <a:ln>
                          <a:noFill/>
                        </a:ln>
                        <a:solidFill>
                          <a:schemeClr val="bg1"/>
                        </a:solidFill>
                        <a:latin typeface="Arial" pitchFamily="34" charset="0"/>
                        <a:ea typeface="Calibri"/>
                        <a:cs typeface="Arial" pitchFamily="34" charset="0"/>
                      </a:endParaRPr>
                    </a:p>
                  </a:txBody>
                  <a:tcPr marL="36000" marR="36000" marT="3600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algn="just">
                        <a:lnSpc>
                          <a:spcPct val="115000"/>
                        </a:lnSpc>
                        <a:spcAft>
                          <a:spcPts val="0"/>
                        </a:spcAft>
                      </a:pPr>
                      <a:r>
                        <a:rPr lang="es-ES" sz="900">
                          <a:ln>
                            <a:noFill/>
                          </a:ln>
                          <a:solidFill>
                            <a:schemeClr val="bg1"/>
                          </a:solidFill>
                          <a:latin typeface="Arial" pitchFamily="34" charset="0"/>
                          <a:ea typeface="Calibri"/>
                          <a:cs typeface="Arial" pitchFamily="34" charset="0"/>
                        </a:rPr>
                        <a:t>ENERGÉTICO</a:t>
                      </a:r>
                      <a:endParaRPr lang="es-EC" sz="900">
                        <a:ln>
                          <a:noFill/>
                        </a:ln>
                        <a:solidFill>
                          <a:schemeClr val="bg1"/>
                        </a:solidFill>
                        <a:latin typeface="Arial" pitchFamily="34" charset="0"/>
                        <a:ea typeface="Calibri"/>
                        <a:cs typeface="Arial" pitchFamily="34" charset="0"/>
                      </a:endParaRPr>
                    </a:p>
                  </a:txBody>
                  <a:tcPr marL="36000" marR="36000" marT="3600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a:lnSpc>
                          <a:spcPct val="115000"/>
                        </a:lnSpc>
                        <a:spcAft>
                          <a:spcPts val="0"/>
                        </a:spcAft>
                      </a:pPr>
                      <a:r>
                        <a:rPr lang="es-ES" sz="900">
                          <a:ln>
                            <a:noFill/>
                          </a:ln>
                          <a:solidFill>
                            <a:schemeClr val="bg1"/>
                          </a:solidFill>
                          <a:latin typeface="Arial" pitchFamily="34" charset="0"/>
                          <a:ea typeface="Calibri"/>
                          <a:cs typeface="Arial" pitchFamily="34" charset="0"/>
                        </a:rPr>
                        <a:t>CONFLCITO INTERNO COLOMBIANO</a:t>
                      </a:r>
                      <a:endParaRPr lang="es-EC" sz="900">
                        <a:ln>
                          <a:noFill/>
                        </a:ln>
                        <a:solidFill>
                          <a:schemeClr val="bg1"/>
                        </a:solidFill>
                        <a:latin typeface="Arial" pitchFamily="34" charset="0"/>
                        <a:ea typeface="Calibri"/>
                        <a:cs typeface="Arial" pitchFamily="34" charset="0"/>
                      </a:endParaRPr>
                    </a:p>
                  </a:txBody>
                  <a:tcPr marL="36000" marR="36000" marT="3600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r>
              <a:tr h="317050">
                <a:tc>
                  <a:txBody>
                    <a:bodyPr/>
                    <a:lstStyle/>
                    <a:p>
                      <a:pPr>
                        <a:lnSpc>
                          <a:spcPct val="115000"/>
                        </a:lnSpc>
                        <a:spcAft>
                          <a:spcPts val="0"/>
                        </a:spcAft>
                      </a:pPr>
                      <a:r>
                        <a:rPr lang="es-ES" sz="900">
                          <a:ln>
                            <a:noFill/>
                          </a:ln>
                          <a:solidFill>
                            <a:schemeClr val="bg1"/>
                          </a:solidFill>
                          <a:latin typeface="Arial" pitchFamily="34" charset="0"/>
                          <a:ea typeface="Calibri"/>
                          <a:cs typeface="Arial" pitchFamily="34" charset="0"/>
                        </a:rPr>
                        <a:t>CONTRABANDO</a:t>
                      </a:r>
                      <a:endParaRPr lang="es-EC" sz="900">
                        <a:ln>
                          <a:noFill/>
                        </a:ln>
                        <a:solidFill>
                          <a:schemeClr val="bg1"/>
                        </a:solidFill>
                        <a:latin typeface="Arial" pitchFamily="34" charset="0"/>
                        <a:ea typeface="Calibri"/>
                        <a:cs typeface="Arial" pitchFamily="34" charset="0"/>
                      </a:endParaRPr>
                    </a:p>
                  </a:txBody>
                  <a:tcPr marL="36000" marR="36000" marT="3600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a:lnSpc>
                          <a:spcPct val="115000"/>
                        </a:lnSpc>
                        <a:spcAft>
                          <a:spcPts val="0"/>
                        </a:spcAft>
                      </a:pPr>
                      <a:r>
                        <a:rPr lang="es-ES" sz="900">
                          <a:ln>
                            <a:noFill/>
                          </a:ln>
                          <a:solidFill>
                            <a:schemeClr val="bg1"/>
                          </a:solidFill>
                          <a:latin typeface="Arial" pitchFamily="34" charset="0"/>
                          <a:ea typeface="Calibri"/>
                          <a:cs typeface="Arial" pitchFamily="34" charset="0"/>
                        </a:rPr>
                        <a:t>CONTRABANDO</a:t>
                      </a:r>
                      <a:endParaRPr lang="es-EC" sz="900">
                        <a:ln>
                          <a:noFill/>
                        </a:ln>
                        <a:solidFill>
                          <a:schemeClr val="bg1"/>
                        </a:solidFill>
                        <a:latin typeface="Arial" pitchFamily="34" charset="0"/>
                        <a:ea typeface="Calibri"/>
                        <a:cs typeface="Arial" pitchFamily="34" charset="0"/>
                      </a:endParaRPr>
                    </a:p>
                  </a:txBody>
                  <a:tcPr marL="36000" marR="36000" marT="3600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a:lnSpc>
                          <a:spcPct val="115000"/>
                        </a:lnSpc>
                        <a:spcAft>
                          <a:spcPts val="0"/>
                        </a:spcAft>
                      </a:pPr>
                      <a:r>
                        <a:rPr lang="es-ES" sz="900">
                          <a:ln>
                            <a:noFill/>
                          </a:ln>
                          <a:solidFill>
                            <a:schemeClr val="bg1"/>
                          </a:solidFill>
                          <a:latin typeface="Arial" pitchFamily="34" charset="0"/>
                          <a:ea typeface="Calibri"/>
                          <a:cs typeface="Arial" pitchFamily="34" charset="0"/>
                        </a:rPr>
                        <a:t>TRATA DE PERSONAS </a:t>
                      </a:r>
                      <a:endParaRPr lang="es-EC" sz="900">
                        <a:ln>
                          <a:noFill/>
                        </a:ln>
                        <a:solidFill>
                          <a:schemeClr val="bg1"/>
                        </a:solidFill>
                        <a:latin typeface="Arial" pitchFamily="34" charset="0"/>
                        <a:ea typeface="Calibri"/>
                        <a:cs typeface="Arial" pitchFamily="34" charset="0"/>
                      </a:endParaRPr>
                    </a:p>
                  </a:txBody>
                  <a:tcPr marL="36000" marR="36000" marT="3600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algn="just">
                        <a:lnSpc>
                          <a:spcPct val="115000"/>
                        </a:lnSpc>
                        <a:spcAft>
                          <a:spcPts val="0"/>
                        </a:spcAft>
                      </a:pPr>
                      <a:r>
                        <a:rPr lang="es-ES" sz="900">
                          <a:ln>
                            <a:noFill/>
                          </a:ln>
                          <a:solidFill>
                            <a:schemeClr val="bg1"/>
                          </a:solidFill>
                          <a:latin typeface="Arial" pitchFamily="34" charset="0"/>
                          <a:ea typeface="Calibri"/>
                          <a:cs typeface="Arial" pitchFamily="34" charset="0"/>
                        </a:rPr>
                        <a:t>TECNOLÓGICO</a:t>
                      </a:r>
                      <a:endParaRPr lang="es-EC" sz="900">
                        <a:ln>
                          <a:noFill/>
                        </a:ln>
                        <a:solidFill>
                          <a:schemeClr val="bg1"/>
                        </a:solidFill>
                        <a:latin typeface="Arial" pitchFamily="34" charset="0"/>
                        <a:ea typeface="Calibri"/>
                        <a:cs typeface="Arial" pitchFamily="34" charset="0"/>
                      </a:endParaRPr>
                    </a:p>
                  </a:txBody>
                  <a:tcPr marL="36000" marR="36000" marT="3600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a:lnSpc>
                          <a:spcPct val="115000"/>
                        </a:lnSpc>
                        <a:spcAft>
                          <a:spcPts val="0"/>
                        </a:spcAft>
                      </a:pPr>
                      <a:r>
                        <a:rPr lang="es-ES" sz="900" dirty="0">
                          <a:ln>
                            <a:noFill/>
                          </a:ln>
                          <a:solidFill>
                            <a:schemeClr val="bg1"/>
                          </a:solidFill>
                          <a:latin typeface="Arial" pitchFamily="34" charset="0"/>
                          <a:ea typeface="Calibri"/>
                          <a:cs typeface="Arial" pitchFamily="34" charset="0"/>
                        </a:rPr>
                        <a:t>GRUPOS IRREGULARES QUE OPERAN EN LA FRONTERA NORTE</a:t>
                      </a:r>
                      <a:endParaRPr lang="es-EC" sz="900" dirty="0">
                        <a:ln>
                          <a:noFill/>
                        </a:ln>
                        <a:solidFill>
                          <a:schemeClr val="bg1"/>
                        </a:solidFill>
                        <a:latin typeface="Arial" pitchFamily="34" charset="0"/>
                        <a:ea typeface="Calibri"/>
                        <a:cs typeface="Arial" pitchFamily="34" charset="0"/>
                      </a:endParaRPr>
                    </a:p>
                  </a:txBody>
                  <a:tcPr marL="36000" marR="36000" marT="3600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r>
              <a:tr h="317050">
                <a:tc>
                  <a:txBody>
                    <a:bodyPr/>
                    <a:lstStyle/>
                    <a:p>
                      <a:pPr>
                        <a:lnSpc>
                          <a:spcPct val="115000"/>
                        </a:lnSpc>
                        <a:spcAft>
                          <a:spcPts val="0"/>
                        </a:spcAft>
                      </a:pPr>
                      <a:r>
                        <a:rPr lang="es-ES" sz="900" dirty="0">
                          <a:ln>
                            <a:noFill/>
                          </a:ln>
                          <a:solidFill>
                            <a:schemeClr val="bg1"/>
                          </a:solidFill>
                          <a:latin typeface="Arial" pitchFamily="34" charset="0"/>
                          <a:ea typeface="Calibri"/>
                          <a:cs typeface="Arial" pitchFamily="34" charset="0"/>
                        </a:rPr>
                        <a:t>COYOTERISMO</a:t>
                      </a:r>
                      <a:endParaRPr lang="es-EC" sz="900" dirty="0">
                        <a:ln>
                          <a:noFill/>
                        </a:ln>
                        <a:solidFill>
                          <a:schemeClr val="bg1"/>
                        </a:solidFill>
                        <a:latin typeface="Arial" pitchFamily="34" charset="0"/>
                        <a:ea typeface="Calibri"/>
                        <a:cs typeface="Arial" pitchFamily="34" charset="0"/>
                      </a:endParaRPr>
                    </a:p>
                  </a:txBody>
                  <a:tcPr marL="36000" marR="36000" marT="3600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a:lnSpc>
                          <a:spcPct val="115000"/>
                        </a:lnSpc>
                        <a:spcAft>
                          <a:spcPts val="0"/>
                        </a:spcAft>
                      </a:pPr>
                      <a:r>
                        <a:rPr lang="es-ES" sz="900" dirty="0">
                          <a:ln>
                            <a:noFill/>
                          </a:ln>
                          <a:solidFill>
                            <a:schemeClr val="bg1"/>
                          </a:solidFill>
                          <a:latin typeface="Arial" pitchFamily="34" charset="0"/>
                          <a:ea typeface="Calibri"/>
                          <a:cs typeface="Arial" pitchFamily="34" charset="0"/>
                        </a:rPr>
                        <a:t>COYOTERISMO</a:t>
                      </a:r>
                      <a:endParaRPr lang="es-EC" sz="900" dirty="0">
                        <a:ln>
                          <a:noFill/>
                        </a:ln>
                        <a:solidFill>
                          <a:schemeClr val="bg1"/>
                        </a:solidFill>
                        <a:latin typeface="Arial" pitchFamily="34" charset="0"/>
                        <a:ea typeface="Calibri"/>
                        <a:cs typeface="Arial" pitchFamily="34" charset="0"/>
                      </a:endParaRPr>
                    </a:p>
                  </a:txBody>
                  <a:tcPr marL="36000" marR="36000" marT="3600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a:lnSpc>
                          <a:spcPct val="115000"/>
                        </a:lnSpc>
                        <a:spcAft>
                          <a:spcPts val="0"/>
                        </a:spcAft>
                      </a:pPr>
                      <a:r>
                        <a:rPr lang="es-ES" sz="900">
                          <a:ln>
                            <a:noFill/>
                          </a:ln>
                          <a:solidFill>
                            <a:schemeClr val="bg1"/>
                          </a:solidFill>
                          <a:latin typeface="Arial" pitchFamily="34" charset="0"/>
                          <a:ea typeface="Calibri"/>
                          <a:cs typeface="Arial" pitchFamily="34" charset="0"/>
                        </a:rPr>
                        <a:t>TRÁFICO DE MIGRANTES </a:t>
                      </a:r>
                      <a:endParaRPr lang="es-EC" sz="900">
                        <a:ln>
                          <a:noFill/>
                        </a:ln>
                        <a:solidFill>
                          <a:schemeClr val="bg1"/>
                        </a:solidFill>
                        <a:latin typeface="Arial" pitchFamily="34" charset="0"/>
                        <a:ea typeface="Calibri"/>
                        <a:cs typeface="Arial" pitchFamily="34" charset="0"/>
                      </a:endParaRPr>
                    </a:p>
                  </a:txBody>
                  <a:tcPr marL="36000" marR="36000" marT="3600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algn="just">
                        <a:lnSpc>
                          <a:spcPct val="115000"/>
                        </a:lnSpc>
                        <a:spcAft>
                          <a:spcPts val="0"/>
                        </a:spcAft>
                      </a:pPr>
                      <a:r>
                        <a:rPr lang="es-ES" sz="900" dirty="0">
                          <a:ln>
                            <a:noFill/>
                          </a:ln>
                          <a:solidFill>
                            <a:schemeClr val="bg1"/>
                          </a:solidFill>
                          <a:latin typeface="Arial" pitchFamily="34" charset="0"/>
                          <a:ea typeface="Calibri"/>
                          <a:cs typeface="Arial" pitchFamily="34" charset="0"/>
                        </a:rPr>
                        <a:t>GEOPOLÍTICO</a:t>
                      </a:r>
                      <a:endParaRPr lang="es-EC" sz="900" dirty="0">
                        <a:ln>
                          <a:noFill/>
                        </a:ln>
                        <a:solidFill>
                          <a:schemeClr val="bg1"/>
                        </a:solidFill>
                        <a:latin typeface="Arial" pitchFamily="34" charset="0"/>
                        <a:ea typeface="Calibri"/>
                        <a:cs typeface="Arial" pitchFamily="34" charset="0"/>
                      </a:endParaRPr>
                    </a:p>
                  </a:txBody>
                  <a:tcPr marL="36000" marR="36000" marT="3600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a:lnSpc>
                          <a:spcPct val="115000"/>
                        </a:lnSpc>
                        <a:spcAft>
                          <a:spcPts val="0"/>
                        </a:spcAft>
                      </a:pPr>
                      <a:r>
                        <a:rPr lang="es-ES" sz="900">
                          <a:ln>
                            <a:noFill/>
                          </a:ln>
                          <a:solidFill>
                            <a:schemeClr val="bg1"/>
                          </a:solidFill>
                          <a:latin typeface="Arial" pitchFamily="34" charset="0"/>
                          <a:ea typeface="Calibri"/>
                          <a:cs typeface="Arial" pitchFamily="34" charset="0"/>
                        </a:rPr>
                        <a:t>VIGILANCIA GLOBAL REFLEJADA EN EL ESPIONALE ELECTRÓNICO</a:t>
                      </a:r>
                      <a:endParaRPr lang="es-EC" sz="900">
                        <a:ln>
                          <a:noFill/>
                        </a:ln>
                        <a:solidFill>
                          <a:schemeClr val="bg1"/>
                        </a:solidFill>
                        <a:latin typeface="Arial" pitchFamily="34" charset="0"/>
                        <a:ea typeface="Calibri"/>
                        <a:cs typeface="Arial" pitchFamily="34" charset="0"/>
                      </a:endParaRPr>
                    </a:p>
                  </a:txBody>
                  <a:tcPr marL="36000" marR="36000" marT="3600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r>
              <a:tr h="237787">
                <a:tc>
                  <a:txBody>
                    <a:bodyPr/>
                    <a:lstStyle/>
                    <a:p>
                      <a:pPr>
                        <a:lnSpc>
                          <a:spcPct val="115000"/>
                        </a:lnSpc>
                        <a:spcAft>
                          <a:spcPts val="0"/>
                        </a:spcAft>
                      </a:pPr>
                      <a:r>
                        <a:rPr lang="es-ES" sz="900" dirty="0">
                          <a:ln>
                            <a:noFill/>
                          </a:ln>
                          <a:solidFill>
                            <a:schemeClr val="bg1"/>
                          </a:solidFill>
                          <a:latin typeface="Arial" pitchFamily="34" charset="0"/>
                          <a:ea typeface="Calibri"/>
                          <a:cs typeface="Arial" pitchFamily="34" charset="0"/>
                        </a:rPr>
                        <a:t>NARCOTRÁFICO </a:t>
                      </a:r>
                      <a:endParaRPr lang="es-EC" sz="900" dirty="0">
                        <a:ln>
                          <a:noFill/>
                        </a:ln>
                        <a:solidFill>
                          <a:schemeClr val="bg1"/>
                        </a:solidFill>
                        <a:latin typeface="Arial" pitchFamily="34" charset="0"/>
                        <a:ea typeface="Calibri"/>
                        <a:cs typeface="Arial" pitchFamily="34" charset="0"/>
                      </a:endParaRPr>
                    </a:p>
                  </a:txBody>
                  <a:tcPr marL="36000" marR="36000" marT="3600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a:lnSpc>
                          <a:spcPct val="115000"/>
                        </a:lnSpc>
                        <a:spcAft>
                          <a:spcPts val="0"/>
                        </a:spcAft>
                      </a:pPr>
                      <a:r>
                        <a:rPr lang="es-ES" sz="900">
                          <a:ln>
                            <a:noFill/>
                          </a:ln>
                          <a:solidFill>
                            <a:schemeClr val="bg1"/>
                          </a:solidFill>
                          <a:latin typeface="Arial" pitchFamily="34" charset="0"/>
                          <a:ea typeface="Calibri"/>
                          <a:cs typeface="Arial" pitchFamily="34" charset="0"/>
                        </a:rPr>
                        <a:t>NARCOTRÁFICO </a:t>
                      </a:r>
                      <a:endParaRPr lang="es-EC" sz="900">
                        <a:ln>
                          <a:noFill/>
                        </a:ln>
                        <a:solidFill>
                          <a:schemeClr val="bg1"/>
                        </a:solidFill>
                        <a:latin typeface="Arial" pitchFamily="34" charset="0"/>
                        <a:ea typeface="Calibri"/>
                        <a:cs typeface="Arial" pitchFamily="34" charset="0"/>
                      </a:endParaRPr>
                    </a:p>
                  </a:txBody>
                  <a:tcPr marL="36000" marR="36000" marT="3600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a:lnSpc>
                          <a:spcPct val="115000"/>
                        </a:lnSpc>
                        <a:spcAft>
                          <a:spcPts val="0"/>
                        </a:spcAft>
                      </a:pPr>
                      <a:r>
                        <a:rPr lang="es-ES" sz="900">
                          <a:ln>
                            <a:noFill/>
                          </a:ln>
                          <a:solidFill>
                            <a:schemeClr val="bg1"/>
                          </a:solidFill>
                          <a:latin typeface="Arial" pitchFamily="34" charset="0"/>
                          <a:ea typeface="Calibri"/>
                          <a:cs typeface="Arial" pitchFamily="34" charset="0"/>
                        </a:rPr>
                        <a:t>GRUPOS IRREGULARES AL MARGEN DE LA LEY </a:t>
                      </a:r>
                      <a:endParaRPr lang="es-EC" sz="900">
                        <a:ln>
                          <a:noFill/>
                        </a:ln>
                        <a:solidFill>
                          <a:schemeClr val="bg1"/>
                        </a:solidFill>
                        <a:latin typeface="Arial" pitchFamily="34" charset="0"/>
                        <a:ea typeface="Calibri"/>
                        <a:cs typeface="Arial" pitchFamily="34" charset="0"/>
                      </a:endParaRPr>
                    </a:p>
                  </a:txBody>
                  <a:tcPr marL="36000" marR="36000" marT="3600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algn="just">
                        <a:lnSpc>
                          <a:spcPct val="115000"/>
                        </a:lnSpc>
                        <a:spcAft>
                          <a:spcPts val="0"/>
                        </a:spcAft>
                      </a:pPr>
                      <a:r>
                        <a:rPr lang="es-ES" sz="900">
                          <a:ln>
                            <a:noFill/>
                          </a:ln>
                          <a:solidFill>
                            <a:schemeClr val="bg1"/>
                          </a:solidFill>
                          <a:latin typeface="Arial" pitchFamily="34" charset="0"/>
                          <a:ea typeface="Calibri"/>
                          <a:cs typeface="Arial" pitchFamily="34" charset="0"/>
                        </a:rPr>
                        <a:t>DELINCUENCIA ORGANIZADA TRANSNACIONAL</a:t>
                      </a:r>
                      <a:endParaRPr lang="es-EC" sz="900">
                        <a:ln>
                          <a:noFill/>
                        </a:ln>
                        <a:solidFill>
                          <a:schemeClr val="bg1"/>
                        </a:solidFill>
                        <a:latin typeface="Arial" pitchFamily="34" charset="0"/>
                        <a:ea typeface="Calibri"/>
                        <a:cs typeface="Arial" pitchFamily="34" charset="0"/>
                      </a:endParaRPr>
                    </a:p>
                  </a:txBody>
                  <a:tcPr marL="36000" marR="36000" marT="3600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a:lnSpc>
                          <a:spcPct val="115000"/>
                        </a:lnSpc>
                        <a:spcAft>
                          <a:spcPts val="0"/>
                        </a:spcAft>
                      </a:pPr>
                      <a:r>
                        <a:rPr lang="es-ES" sz="900">
                          <a:ln>
                            <a:noFill/>
                          </a:ln>
                          <a:solidFill>
                            <a:schemeClr val="bg1"/>
                          </a:solidFill>
                          <a:latin typeface="Arial" pitchFamily="34" charset="0"/>
                          <a:ea typeface="Calibri"/>
                          <a:cs typeface="Arial" pitchFamily="34" charset="0"/>
                        </a:rPr>
                        <a:t>INSEGUIRIDAD CIUDADANA</a:t>
                      </a:r>
                      <a:endParaRPr lang="es-EC" sz="900">
                        <a:ln>
                          <a:noFill/>
                        </a:ln>
                        <a:solidFill>
                          <a:schemeClr val="bg1"/>
                        </a:solidFill>
                        <a:latin typeface="Arial" pitchFamily="34" charset="0"/>
                        <a:ea typeface="Calibri"/>
                        <a:cs typeface="Arial" pitchFamily="34" charset="0"/>
                      </a:endParaRPr>
                    </a:p>
                  </a:txBody>
                  <a:tcPr marL="36000" marR="36000" marT="3600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r>
              <a:tr h="237787">
                <a:tc>
                  <a:txBody>
                    <a:bodyPr/>
                    <a:lstStyle/>
                    <a:p>
                      <a:pPr>
                        <a:lnSpc>
                          <a:spcPct val="115000"/>
                        </a:lnSpc>
                        <a:spcAft>
                          <a:spcPts val="0"/>
                        </a:spcAft>
                      </a:pPr>
                      <a:r>
                        <a:rPr lang="es-ES" sz="900" dirty="0">
                          <a:ln>
                            <a:noFill/>
                          </a:ln>
                          <a:solidFill>
                            <a:schemeClr val="bg1"/>
                          </a:solidFill>
                          <a:latin typeface="Arial" pitchFamily="34" charset="0"/>
                          <a:ea typeface="Calibri"/>
                          <a:cs typeface="Arial" pitchFamily="34" charset="0"/>
                        </a:rPr>
                        <a:t>TRÁFICO DE ARMAS </a:t>
                      </a:r>
                      <a:endParaRPr lang="es-EC" sz="900" dirty="0">
                        <a:ln>
                          <a:noFill/>
                        </a:ln>
                        <a:solidFill>
                          <a:schemeClr val="bg1"/>
                        </a:solidFill>
                        <a:latin typeface="Arial" pitchFamily="34" charset="0"/>
                        <a:ea typeface="Calibri"/>
                        <a:cs typeface="Arial" pitchFamily="34" charset="0"/>
                      </a:endParaRPr>
                    </a:p>
                  </a:txBody>
                  <a:tcPr marL="36000" marR="36000" marT="3600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a:lnSpc>
                          <a:spcPct val="115000"/>
                        </a:lnSpc>
                        <a:spcAft>
                          <a:spcPts val="0"/>
                        </a:spcAft>
                      </a:pPr>
                      <a:r>
                        <a:rPr lang="es-ES" sz="900">
                          <a:ln>
                            <a:noFill/>
                          </a:ln>
                          <a:solidFill>
                            <a:schemeClr val="bg1"/>
                          </a:solidFill>
                          <a:latin typeface="Arial" pitchFamily="34" charset="0"/>
                          <a:ea typeface="Calibri"/>
                          <a:cs typeface="Arial" pitchFamily="34" charset="0"/>
                        </a:rPr>
                        <a:t>TRÁFICO DE ARMAS </a:t>
                      </a:r>
                      <a:endParaRPr lang="es-EC" sz="900">
                        <a:ln>
                          <a:noFill/>
                        </a:ln>
                        <a:solidFill>
                          <a:schemeClr val="bg1"/>
                        </a:solidFill>
                        <a:latin typeface="Arial" pitchFamily="34" charset="0"/>
                        <a:ea typeface="Calibri"/>
                        <a:cs typeface="Arial" pitchFamily="34" charset="0"/>
                      </a:endParaRPr>
                    </a:p>
                  </a:txBody>
                  <a:tcPr marL="36000" marR="36000" marT="3600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a:lnSpc>
                          <a:spcPct val="115000"/>
                        </a:lnSpc>
                        <a:spcAft>
                          <a:spcPts val="0"/>
                        </a:spcAft>
                      </a:pPr>
                      <a:r>
                        <a:rPr lang="es-ES" sz="900">
                          <a:ln>
                            <a:noFill/>
                          </a:ln>
                          <a:solidFill>
                            <a:schemeClr val="bg1"/>
                          </a:solidFill>
                          <a:latin typeface="Arial" pitchFamily="34" charset="0"/>
                          <a:ea typeface="Calibri"/>
                          <a:cs typeface="Arial" pitchFamily="34" charset="0"/>
                        </a:rPr>
                        <a:t>TERRORISMO   </a:t>
                      </a:r>
                      <a:endParaRPr lang="es-EC" sz="900">
                        <a:ln>
                          <a:noFill/>
                        </a:ln>
                        <a:solidFill>
                          <a:schemeClr val="bg1"/>
                        </a:solidFill>
                        <a:latin typeface="Arial" pitchFamily="34" charset="0"/>
                        <a:ea typeface="Calibri"/>
                        <a:cs typeface="Arial" pitchFamily="34" charset="0"/>
                      </a:endParaRPr>
                    </a:p>
                  </a:txBody>
                  <a:tcPr marL="36000" marR="36000" marT="3600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algn="just">
                        <a:lnSpc>
                          <a:spcPct val="115000"/>
                        </a:lnSpc>
                        <a:spcAft>
                          <a:spcPts val="0"/>
                        </a:spcAft>
                      </a:pPr>
                      <a:r>
                        <a:rPr lang="es-ES" sz="900">
                          <a:ln>
                            <a:noFill/>
                          </a:ln>
                          <a:solidFill>
                            <a:schemeClr val="bg1"/>
                          </a:solidFill>
                          <a:latin typeface="Arial" pitchFamily="34" charset="0"/>
                          <a:ea typeface="Calibri"/>
                          <a:cs typeface="Arial" pitchFamily="34" charset="0"/>
                        </a:rPr>
                        <a:t>NARCOTRÁFICO</a:t>
                      </a:r>
                      <a:endParaRPr lang="es-EC" sz="900">
                        <a:ln>
                          <a:noFill/>
                        </a:ln>
                        <a:solidFill>
                          <a:schemeClr val="bg1"/>
                        </a:solidFill>
                        <a:latin typeface="Arial" pitchFamily="34" charset="0"/>
                        <a:ea typeface="Calibri"/>
                        <a:cs typeface="Arial" pitchFamily="34" charset="0"/>
                      </a:endParaRPr>
                    </a:p>
                  </a:txBody>
                  <a:tcPr marL="36000" marR="36000" marT="3600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a:lnSpc>
                          <a:spcPct val="115000"/>
                        </a:lnSpc>
                        <a:spcAft>
                          <a:spcPts val="0"/>
                        </a:spcAft>
                      </a:pPr>
                      <a:r>
                        <a:rPr lang="es-ES" sz="900">
                          <a:ln>
                            <a:noFill/>
                          </a:ln>
                          <a:solidFill>
                            <a:schemeClr val="bg1"/>
                          </a:solidFill>
                          <a:latin typeface="Arial" pitchFamily="34" charset="0"/>
                          <a:ea typeface="Calibri"/>
                          <a:cs typeface="Arial" pitchFamily="34" charset="0"/>
                        </a:rPr>
                        <a:t>DELITOS EN LOS ESPACIOS ACUÁTICOS</a:t>
                      </a:r>
                      <a:endParaRPr lang="es-EC" sz="900">
                        <a:ln>
                          <a:noFill/>
                        </a:ln>
                        <a:solidFill>
                          <a:schemeClr val="bg1"/>
                        </a:solidFill>
                        <a:latin typeface="Arial" pitchFamily="34" charset="0"/>
                        <a:ea typeface="Calibri"/>
                        <a:cs typeface="Arial" pitchFamily="34" charset="0"/>
                      </a:endParaRPr>
                    </a:p>
                  </a:txBody>
                  <a:tcPr marL="36000" marR="36000" marT="3600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r>
              <a:tr h="237787">
                <a:tc>
                  <a:txBody>
                    <a:bodyPr/>
                    <a:lstStyle/>
                    <a:p>
                      <a:pPr>
                        <a:lnSpc>
                          <a:spcPct val="115000"/>
                        </a:lnSpc>
                        <a:spcAft>
                          <a:spcPts val="0"/>
                        </a:spcAft>
                      </a:pPr>
                      <a:r>
                        <a:rPr lang="es-ES" sz="900">
                          <a:ln>
                            <a:noFill/>
                          </a:ln>
                          <a:solidFill>
                            <a:schemeClr val="bg1"/>
                          </a:solidFill>
                          <a:latin typeface="Arial" pitchFamily="34" charset="0"/>
                          <a:ea typeface="Calibri"/>
                          <a:cs typeface="Arial" pitchFamily="34" charset="0"/>
                        </a:rPr>
                        <a:t>TRÁFICO DE ÓRGANOS</a:t>
                      </a:r>
                      <a:endParaRPr lang="es-EC" sz="900">
                        <a:ln>
                          <a:noFill/>
                        </a:ln>
                        <a:solidFill>
                          <a:schemeClr val="bg1"/>
                        </a:solidFill>
                        <a:latin typeface="Arial" pitchFamily="34" charset="0"/>
                        <a:ea typeface="Calibri"/>
                        <a:cs typeface="Arial" pitchFamily="34" charset="0"/>
                      </a:endParaRPr>
                    </a:p>
                  </a:txBody>
                  <a:tcPr marL="36000" marR="36000" marT="3600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a:lnSpc>
                          <a:spcPct val="115000"/>
                        </a:lnSpc>
                        <a:spcAft>
                          <a:spcPts val="0"/>
                        </a:spcAft>
                      </a:pPr>
                      <a:r>
                        <a:rPr lang="es-ES" sz="900">
                          <a:ln>
                            <a:noFill/>
                          </a:ln>
                          <a:solidFill>
                            <a:schemeClr val="bg1"/>
                          </a:solidFill>
                          <a:latin typeface="Arial" pitchFamily="34" charset="0"/>
                          <a:ea typeface="Calibri"/>
                          <a:cs typeface="Arial" pitchFamily="34" charset="0"/>
                        </a:rPr>
                        <a:t>TRÁFICO DE ÓRGANOS</a:t>
                      </a:r>
                      <a:endParaRPr lang="es-EC" sz="900">
                        <a:ln>
                          <a:noFill/>
                        </a:ln>
                        <a:solidFill>
                          <a:schemeClr val="bg1"/>
                        </a:solidFill>
                        <a:latin typeface="Arial" pitchFamily="34" charset="0"/>
                        <a:ea typeface="Calibri"/>
                        <a:cs typeface="Arial" pitchFamily="34" charset="0"/>
                      </a:endParaRPr>
                    </a:p>
                  </a:txBody>
                  <a:tcPr marL="36000" marR="36000" marT="3600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a:lnSpc>
                          <a:spcPct val="115000"/>
                        </a:lnSpc>
                        <a:spcAft>
                          <a:spcPts val="0"/>
                        </a:spcAft>
                      </a:pPr>
                      <a:r>
                        <a:rPr lang="es-ES" sz="900">
                          <a:ln>
                            <a:noFill/>
                          </a:ln>
                          <a:solidFill>
                            <a:schemeClr val="bg1"/>
                          </a:solidFill>
                          <a:latin typeface="Arial" pitchFamily="34" charset="0"/>
                          <a:ea typeface="Calibri"/>
                          <a:cs typeface="Arial" pitchFamily="34" charset="0"/>
                        </a:rPr>
                        <a:t>INSEGURIDAD CIBERNÉTICA</a:t>
                      </a:r>
                      <a:endParaRPr lang="es-EC" sz="900">
                        <a:ln>
                          <a:noFill/>
                        </a:ln>
                        <a:solidFill>
                          <a:schemeClr val="bg1"/>
                        </a:solidFill>
                        <a:latin typeface="Arial" pitchFamily="34" charset="0"/>
                        <a:ea typeface="Calibri"/>
                        <a:cs typeface="Arial" pitchFamily="34" charset="0"/>
                      </a:endParaRPr>
                    </a:p>
                  </a:txBody>
                  <a:tcPr marL="36000" marR="36000" marT="3600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algn="just">
                        <a:lnSpc>
                          <a:spcPct val="115000"/>
                        </a:lnSpc>
                        <a:spcAft>
                          <a:spcPts val="0"/>
                        </a:spcAft>
                      </a:pPr>
                      <a:r>
                        <a:rPr lang="es-ES" sz="900">
                          <a:ln>
                            <a:noFill/>
                          </a:ln>
                          <a:solidFill>
                            <a:schemeClr val="bg1"/>
                          </a:solidFill>
                          <a:latin typeface="Arial" pitchFamily="34" charset="0"/>
                          <a:ea typeface="Calibri"/>
                          <a:cs typeface="Arial" pitchFamily="34" charset="0"/>
                        </a:rPr>
                        <a:t>TRÁFICO Y TRATA DE PERSONAS</a:t>
                      </a:r>
                      <a:endParaRPr lang="es-EC" sz="900">
                        <a:ln>
                          <a:noFill/>
                        </a:ln>
                        <a:solidFill>
                          <a:schemeClr val="bg1"/>
                        </a:solidFill>
                        <a:latin typeface="Arial" pitchFamily="34" charset="0"/>
                        <a:ea typeface="Calibri"/>
                        <a:cs typeface="Arial" pitchFamily="34" charset="0"/>
                      </a:endParaRPr>
                    </a:p>
                  </a:txBody>
                  <a:tcPr marL="36000" marR="36000" marT="3600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a:lnSpc>
                          <a:spcPct val="115000"/>
                        </a:lnSpc>
                        <a:spcAft>
                          <a:spcPts val="0"/>
                        </a:spcAft>
                      </a:pPr>
                      <a:r>
                        <a:rPr lang="es-ES" sz="900">
                          <a:ln>
                            <a:noFill/>
                          </a:ln>
                          <a:solidFill>
                            <a:schemeClr val="bg1"/>
                          </a:solidFill>
                          <a:latin typeface="Arial" pitchFamily="34" charset="0"/>
                          <a:ea typeface="Calibri"/>
                          <a:cs typeface="Arial" pitchFamily="34" charset="0"/>
                        </a:rPr>
                        <a:t>CRIMEN TRANSNACIONAL ORGANIZADO</a:t>
                      </a:r>
                      <a:endParaRPr lang="es-EC" sz="900">
                        <a:ln>
                          <a:noFill/>
                        </a:ln>
                        <a:solidFill>
                          <a:schemeClr val="bg1"/>
                        </a:solidFill>
                        <a:latin typeface="Arial" pitchFamily="34" charset="0"/>
                        <a:ea typeface="Calibri"/>
                        <a:cs typeface="Arial" pitchFamily="34" charset="0"/>
                      </a:endParaRPr>
                    </a:p>
                  </a:txBody>
                  <a:tcPr marL="36000" marR="36000" marT="3600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r>
              <a:tr h="158525">
                <a:tc>
                  <a:txBody>
                    <a:bodyPr/>
                    <a:lstStyle/>
                    <a:p>
                      <a:pPr>
                        <a:lnSpc>
                          <a:spcPct val="115000"/>
                        </a:lnSpc>
                        <a:spcAft>
                          <a:spcPts val="0"/>
                        </a:spcAft>
                      </a:pPr>
                      <a:r>
                        <a:rPr lang="es-ES" sz="900">
                          <a:ln>
                            <a:noFill/>
                          </a:ln>
                          <a:solidFill>
                            <a:schemeClr val="bg1"/>
                          </a:solidFill>
                          <a:latin typeface="Arial" pitchFamily="34" charset="0"/>
                          <a:ea typeface="Calibri"/>
                          <a:cs typeface="Arial" pitchFamily="34" charset="0"/>
                        </a:rPr>
                        <a:t>OTROS DELITOS </a:t>
                      </a:r>
                      <a:endParaRPr lang="es-EC" sz="900">
                        <a:ln>
                          <a:noFill/>
                        </a:ln>
                        <a:solidFill>
                          <a:schemeClr val="bg1"/>
                        </a:solidFill>
                        <a:latin typeface="Arial" pitchFamily="34" charset="0"/>
                        <a:ea typeface="Calibri"/>
                        <a:cs typeface="Arial" pitchFamily="34" charset="0"/>
                      </a:endParaRPr>
                    </a:p>
                  </a:txBody>
                  <a:tcPr marL="36000" marR="36000" marT="3600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a:lnSpc>
                          <a:spcPct val="115000"/>
                        </a:lnSpc>
                        <a:spcAft>
                          <a:spcPts val="0"/>
                        </a:spcAft>
                      </a:pPr>
                      <a:r>
                        <a:rPr lang="es-ES" sz="900">
                          <a:ln>
                            <a:noFill/>
                          </a:ln>
                          <a:solidFill>
                            <a:schemeClr val="bg1"/>
                          </a:solidFill>
                          <a:latin typeface="Arial" pitchFamily="34" charset="0"/>
                          <a:ea typeface="Calibri"/>
                          <a:cs typeface="Arial" pitchFamily="34" charset="0"/>
                        </a:rPr>
                        <a:t>OTROS DELITOS </a:t>
                      </a:r>
                      <a:endParaRPr lang="es-EC" sz="900">
                        <a:ln>
                          <a:noFill/>
                        </a:ln>
                        <a:solidFill>
                          <a:schemeClr val="bg1"/>
                        </a:solidFill>
                        <a:latin typeface="Arial" pitchFamily="34" charset="0"/>
                        <a:ea typeface="Calibri"/>
                        <a:cs typeface="Arial" pitchFamily="34" charset="0"/>
                      </a:endParaRPr>
                    </a:p>
                  </a:txBody>
                  <a:tcPr marL="36000" marR="36000" marT="3600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a:lnSpc>
                          <a:spcPct val="115000"/>
                        </a:lnSpc>
                        <a:spcAft>
                          <a:spcPts val="0"/>
                        </a:spcAft>
                      </a:pPr>
                      <a:r>
                        <a:rPr lang="es-ES" sz="900">
                          <a:ln>
                            <a:noFill/>
                          </a:ln>
                          <a:solidFill>
                            <a:schemeClr val="bg1"/>
                          </a:solidFill>
                          <a:latin typeface="Arial" pitchFamily="34" charset="0"/>
                          <a:ea typeface="Calibri"/>
                          <a:cs typeface="Arial" pitchFamily="34" charset="0"/>
                        </a:rPr>
                        <a:t>DELINCUENCIA COMÚN </a:t>
                      </a:r>
                      <a:endParaRPr lang="es-EC" sz="900">
                        <a:ln>
                          <a:noFill/>
                        </a:ln>
                        <a:solidFill>
                          <a:schemeClr val="bg1"/>
                        </a:solidFill>
                        <a:latin typeface="Arial" pitchFamily="34" charset="0"/>
                        <a:ea typeface="Calibri"/>
                        <a:cs typeface="Arial" pitchFamily="34" charset="0"/>
                      </a:endParaRPr>
                    </a:p>
                  </a:txBody>
                  <a:tcPr marL="36000" marR="36000" marT="3600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a:lnSpc>
                          <a:spcPct val="115000"/>
                        </a:lnSpc>
                        <a:spcAft>
                          <a:spcPts val="0"/>
                        </a:spcAft>
                      </a:pPr>
                      <a:endParaRPr lang="es-ES" sz="900">
                        <a:ln>
                          <a:noFill/>
                        </a:ln>
                        <a:solidFill>
                          <a:schemeClr val="bg1"/>
                        </a:solidFill>
                        <a:latin typeface="Arial" pitchFamily="34" charset="0"/>
                        <a:ea typeface="Calibri"/>
                        <a:cs typeface="Arial" pitchFamily="34" charset="0"/>
                      </a:endParaRPr>
                    </a:p>
                  </a:txBody>
                  <a:tcPr marL="36000" marR="36000" marT="3600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a:lnSpc>
                          <a:spcPct val="115000"/>
                        </a:lnSpc>
                        <a:spcAft>
                          <a:spcPts val="0"/>
                        </a:spcAft>
                      </a:pPr>
                      <a:r>
                        <a:rPr lang="es-ES" sz="900">
                          <a:ln>
                            <a:noFill/>
                          </a:ln>
                          <a:solidFill>
                            <a:schemeClr val="bg1"/>
                          </a:solidFill>
                          <a:latin typeface="Arial" pitchFamily="34" charset="0"/>
                          <a:ea typeface="Calibri"/>
                          <a:cs typeface="Arial" pitchFamily="34" charset="0"/>
                        </a:rPr>
                        <a:t>TRÁNSITO DE ESTUPEFACIENTES</a:t>
                      </a:r>
                      <a:endParaRPr lang="es-EC" sz="900">
                        <a:ln>
                          <a:noFill/>
                        </a:ln>
                        <a:solidFill>
                          <a:schemeClr val="bg1"/>
                        </a:solidFill>
                        <a:latin typeface="Arial" pitchFamily="34" charset="0"/>
                        <a:ea typeface="Calibri"/>
                        <a:cs typeface="Arial" pitchFamily="34" charset="0"/>
                      </a:endParaRPr>
                    </a:p>
                  </a:txBody>
                  <a:tcPr marL="36000" marR="36000" marT="3600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r>
              <a:tr h="158525">
                <a:tc>
                  <a:txBody>
                    <a:bodyPr/>
                    <a:lstStyle/>
                    <a:p>
                      <a:pPr>
                        <a:lnSpc>
                          <a:spcPct val="115000"/>
                        </a:lnSpc>
                        <a:spcAft>
                          <a:spcPts val="0"/>
                        </a:spcAft>
                      </a:pPr>
                      <a:r>
                        <a:rPr lang="es-ES" sz="900">
                          <a:ln>
                            <a:noFill/>
                          </a:ln>
                          <a:solidFill>
                            <a:schemeClr val="bg1"/>
                          </a:solidFill>
                          <a:latin typeface="Arial" pitchFamily="34" charset="0"/>
                          <a:ea typeface="Calibri"/>
                          <a:cs typeface="Arial" pitchFamily="34" charset="0"/>
                        </a:rPr>
                        <a:t>VIOLENCIA SOCIAL </a:t>
                      </a:r>
                      <a:endParaRPr lang="es-EC" sz="900">
                        <a:ln>
                          <a:noFill/>
                        </a:ln>
                        <a:solidFill>
                          <a:schemeClr val="bg1"/>
                        </a:solidFill>
                        <a:latin typeface="Arial" pitchFamily="34" charset="0"/>
                        <a:ea typeface="Calibri"/>
                        <a:cs typeface="Arial" pitchFamily="34" charset="0"/>
                      </a:endParaRPr>
                    </a:p>
                  </a:txBody>
                  <a:tcPr marL="36000" marR="36000" marT="3600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a:lnSpc>
                          <a:spcPct val="115000"/>
                        </a:lnSpc>
                        <a:spcAft>
                          <a:spcPts val="0"/>
                        </a:spcAft>
                      </a:pPr>
                      <a:r>
                        <a:rPr lang="es-ES" sz="900">
                          <a:ln>
                            <a:noFill/>
                          </a:ln>
                          <a:solidFill>
                            <a:schemeClr val="bg1"/>
                          </a:solidFill>
                          <a:latin typeface="Arial" pitchFamily="34" charset="0"/>
                          <a:ea typeface="Calibri"/>
                          <a:cs typeface="Arial" pitchFamily="34" charset="0"/>
                        </a:rPr>
                        <a:t>VIOLENCIA SOCIAL </a:t>
                      </a:r>
                      <a:endParaRPr lang="es-EC" sz="900">
                        <a:ln>
                          <a:noFill/>
                        </a:ln>
                        <a:solidFill>
                          <a:schemeClr val="bg1"/>
                        </a:solidFill>
                        <a:latin typeface="Arial" pitchFamily="34" charset="0"/>
                        <a:ea typeface="Calibri"/>
                        <a:cs typeface="Arial" pitchFamily="34" charset="0"/>
                      </a:endParaRPr>
                    </a:p>
                  </a:txBody>
                  <a:tcPr marL="36000" marR="36000" marT="3600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a:lnSpc>
                          <a:spcPct val="115000"/>
                        </a:lnSpc>
                        <a:spcAft>
                          <a:spcPts val="0"/>
                        </a:spcAft>
                      </a:pPr>
                      <a:r>
                        <a:rPr lang="es-ES" sz="900">
                          <a:ln>
                            <a:noFill/>
                          </a:ln>
                          <a:solidFill>
                            <a:schemeClr val="bg1"/>
                          </a:solidFill>
                          <a:latin typeface="Arial" pitchFamily="34" charset="0"/>
                          <a:ea typeface="Calibri"/>
                          <a:cs typeface="Arial" pitchFamily="34" charset="0"/>
                        </a:rPr>
                        <a:t>CORRUPCIÓN </a:t>
                      </a:r>
                      <a:endParaRPr lang="es-EC" sz="900">
                        <a:ln>
                          <a:noFill/>
                        </a:ln>
                        <a:solidFill>
                          <a:schemeClr val="bg1"/>
                        </a:solidFill>
                        <a:latin typeface="Arial" pitchFamily="34" charset="0"/>
                        <a:ea typeface="Calibri"/>
                        <a:cs typeface="Arial" pitchFamily="34" charset="0"/>
                      </a:endParaRPr>
                    </a:p>
                  </a:txBody>
                  <a:tcPr marL="36000" marR="36000" marT="3600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a:lnSpc>
                          <a:spcPct val="115000"/>
                        </a:lnSpc>
                        <a:spcAft>
                          <a:spcPts val="0"/>
                        </a:spcAft>
                      </a:pPr>
                      <a:endParaRPr lang="es-ES" sz="900">
                        <a:ln>
                          <a:noFill/>
                        </a:ln>
                        <a:solidFill>
                          <a:schemeClr val="bg1"/>
                        </a:solidFill>
                        <a:latin typeface="Arial" pitchFamily="34" charset="0"/>
                        <a:ea typeface="Calibri"/>
                        <a:cs typeface="Arial" pitchFamily="34" charset="0"/>
                      </a:endParaRPr>
                    </a:p>
                  </a:txBody>
                  <a:tcPr marL="36000" marR="36000" marT="3600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a:lnSpc>
                          <a:spcPct val="115000"/>
                        </a:lnSpc>
                        <a:spcAft>
                          <a:spcPts val="0"/>
                        </a:spcAft>
                      </a:pPr>
                      <a:r>
                        <a:rPr lang="es-ES" sz="900">
                          <a:ln>
                            <a:noFill/>
                          </a:ln>
                          <a:solidFill>
                            <a:schemeClr val="bg1"/>
                          </a:solidFill>
                          <a:latin typeface="Arial" pitchFamily="34" charset="0"/>
                          <a:ea typeface="Calibri"/>
                          <a:cs typeface="Arial" pitchFamily="34" charset="0"/>
                        </a:rPr>
                        <a:t>TRÁFICO DE ARMAS</a:t>
                      </a:r>
                      <a:endParaRPr lang="es-EC" sz="900">
                        <a:ln>
                          <a:noFill/>
                        </a:ln>
                        <a:solidFill>
                          <a:schemeClr val="bg1"/>
                        </a:solidFill>
                        <a:latin typeface="Arial" pitchFamily="34" charset="0"/>
                        <a:ea typeface="Calibri"/>
                        <a:cs typeface="Arial" pitchFamily="34" charset="0"/>
                      </a:endParaRPr>
                    </a:p>
                  </a:txBody>
                  <a:tcPr marL="36000" marR="36000" marT="3600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r>
              <a:tr h="475574">
                <a:tc>
                  <a:txBody>
                    <a:bodyPr/>
                    <a:lstStyle/>
                    <a:p>
                      <a:pPr>
                        <a:lnSpc>
                          <a:spcPct val="115000"/>
                        </a:lnSpc>
                        <a:spcAft>
                          <a:spcPts val="0"/>
                        </a:spcAft>
                      </a:pPr>
                      <a:r>
                        <a:rPr lang="es-ES" sz="900">
                          <a:ln>
                            <a:noFill/>
                          </a:ln>
                          <a:solidFill>
                            <a:schemeClr val="bg1"/>
                          </a:solidFill>
                          <a:latin typeface="Arial" pitchFamily="34" charset="0"/>
                          <a:ea typeface="Calibri"/>
                          <a:cs typeface="Arial" pitchFamily="34" charset="0"/>
                        </a:rPr>
                        <a:t>VIOLENCIA A LOS DD.HH.</a:t>
                      </a:r>
                      <a:endParaRPr lang="es-EC" sz="900">
                        <a:ln>
                          <a:noFill/>
                        </a:ln>
                        <a:solidFill>
                          <a:schemeClr val="bg1"/>
                        </a:solidFill>
                        <a:latin typeface="Arial" pitchFamily="34" charset="0"/>
                        <a:ea typeface="Calibri"/>
                        <a:cs typeface="Arial" pitchFamily="34" charset="0"/>
                      </a:endParaRPr>
                    </a:p>
                  </a:txBody>
                  <a:tcPr marL="36000" marR="36000" marT="3600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a:lnSpc>
                          <a:spcPct val="115000"/>
                        </a:lnSpc>
                        <a:spcAft>
                          <a:spcPts val="0"/>
                        </a:spcAft>
                      </a:pPr>
                      <a:r>
                        <a:rPr lang="es-ES" sz="900">
                          <a:ln>
                            <a:noFill/>
                          </a:ln>
                          <a:solidFill>
                            <a:schemeClr val="bg1"/>
                          </a:solidFill>
                          <a:latin typeface="Arial" pitchFamily="34" charset="0"/>
                          <a:ea typeface="Calibri"/>
                          <a:cs typeface="Arial" pitchFamily="34" charset="0"/>
                        </a:rPr>
                        <a:t>VIOLENCIA A LOS DD.HH.</a:t>
                      </a:r>
                      <a:endParaRPr lang="es-EC" sz="900">
                        <a:ln>
                          <a:noFill/>
                        </a:ln>
                        <a:solidFill>
                          <a:schemeClr val="bg1"/>
                        </a:solidFill>
                        <a:latin typeface="Arial" pitchFamily="34" charset="0"/>
                        <a:ea typeface="Calibri"/>
                        <a:cs typeface="Arial" pitchFamily="34" charset="0"/>
                      </a:endParaRPr>
                    </a:p>
                  </a:txBody>
                  <a:tcPr marL="36000" marR="36000" marT="3600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a:lnSpc>
                          <a:spcPct val="115000"/>
                        </a:lnSpc>
                        <a:spcAft>
                          <a:spcPts val="0"/>
                        </a:spcAft>
                      </a:pPr>
                      <a:r>
                        <a:rPr lang="es-ES" sz="900">
                          <a:ln>
                            <a:noFill/>
                          </a:ln>
                          <a:solidFill>
                            <a:schemeClr val="bg1"/>
                          </a:solidFill>
                          <a:latin typeface="Arial" pitchFamily="34" charset="0"/>
                          <a:ea typeface="Calibri"/>
                          <a:cs typeface="Arial" pitchFamily="34" charset="0"/>
                        </a:rPr>
                        <a:t>PANDEMIAS </a:t>
                      </a:r>
                      <a:endParaRPr lang="es-EC" sz="900">
                        <a:ln>
                          <a:noFill/>
                        </a:ln>
                        <a:solidFill>
                          <a:schemeClr val="bg1"/>
                        </a:solidFill>
                        <a:latin typeface="Arial" pitchFamily="34" charset="0"/>
                        <a:ea typeface="Calibri"/>
                        <a:cs typeface="Arial" pitchFamily="34" charset="0"/>
                      </a:endParaRPr>
                    </a:p>
                  </a:txBody>
                  <a:tcPr marL="36000" marR="36000" marT="3600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a:lnSpc>
                          <a:spcPct val="115000"/>
                        </a:lnSpc>
                        <a:spcAft>
                          <a:spcPts val="0"/>
                        </a:spcAft>
                      </a:pPr>
                      <a:endParaRPr lang="es-ES" sz="900">
                        <a:ln>
                          <a:noFill/>
                        </a:ln>
                        <a:solidFill>
                          <a:schemeClr val="bg1"/>
                        </a:solidFill>
                        <a:latin typeface="Arial" pitchFamily="34" charset="0"/>
                        <a:ea typeface="Calibri"/>
                        <a:cs typeface="Arial" pitchFamily="34" charset="0"/>
                      </a:endParaRPr>
                    </a:p>
                  </a:txBody>
                  <a:tcPr marL="36000" marR="36000" marT="3600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a:lnSpc>
                          <a:spcPct val="115000"/>
                        </a:lnSpc>
                        <a:spcAft>
                          <a:spcPts val="0"/>
                        </a:spcAft>
                      </a:pPr>
                      <a:r>
                        <a:rPr lang="es-ES" sz="900">
                          <a:ln>
                            <a:noFill/>
                          </a:ln>
                          <a:solidFill>
                            <a:schemeClr val="bg1"/>
                          </a:solidFill>
                          <a:latin typeface="Arial" pitchFamily="34" charset="0"/>
                          <a:ea typeface="Calibri"/>
                          <a:cs typeface="Arial" pitchFamily="34" charset="0"/>
                        </a:rPr>
                        <a:t>EXPLOTACIÓN ILEGAL DE NUESTROS RECURSOS Y DE NUESTRA BIODIVERSIDAD</a:t>
                      </a:r>
                      <a:endParaRPr lang="es-EC" sz="900">
                        <a:ln>
                          <a:noFill/>
                        </a:ln>
                        <a:solidFill>
                          <a:schemeClr val="bg1"/>
                        </a:solidFill>
                        <a:latin typeface="Arial" pitchFamily="34" charset="0"/>
                        <a:ea typeface="Calibri"/>
                        <a:cs typeface="Arial" pitchFamily="34" charset="0"/>
                      </a:endParaRPr>
                    </a:p>
                  </a:txBody>
                  <a:tcPr marL="36000" marR="36000" marT="3600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r>
              <a:tr h="158525">
                <a:tc>
                  <a:txBody>
                    <a:bodyPr/>
                    <a:lstStyle/>
                    <a:p>
                      <a:pPr>
                        <a:lnSpc>
                          <a:spcPct val="115000"/>
                        </a:lnSpc>
                        <a:spcAft>
                          <a:spcPts val="0"/>
                        </a:spcAft>
                      </a:pPr>
                      <a:endParaRPr lang="es-ES" sz="900">
                        <a:ln>
                          <a:noFill/>
                        </a:ln>
                        <a:solidFill>
                          <a:schemeClr val="bg1"/>
                        </a:solidFill>
                        <a:latin typeface="Arial" pitchFamily="34" charset="0"/>
                        <a:ea typeface="Calibri"/>
                        <a:cs typeface="Arial" pitchFamily="34" charset="0"/>
                      </a:endParaRPr>
                    </a:p>
                  </a:txBody>
                  <a:tcPr marL="36000" marR="36000" marT="3600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a:lnSpc>
                          <a:spcPct val="115000"/>
                        </a:lnSpc>
                        <a:spcAft>
                          <a:spcPts val="0"/>
                        </a:spcAft>
                      </a:pPr>
                      <a:r>
                        <a:rPr lang="es-ES" sz="900">
                          <a:ln>
                            <a:noFill/>
                          </a:ln>
                          <a:solidFill>
                            <a:schemeClr val="bg1"/>
                          </a:solidFill>
                          <a:latin typeface="Arial" pitchFamily="34" charset="0"/>
                          <a:ea typeface="Calibri"/>
                          <a:cs typeface="Arial" pitchFamily="34" charset="0"/>
                        </a:rPr>
                        <a:t>VIOLENCIA CONTRA LA MUJER</a:t>
                      </a:r>
                      <a:endParaRPr lang="es-EC" sz="900">
                        <a:ln>
                          <a:noFill/>
                        </a:ln>
                        <a:solidFill>
                          <a:schemeClr val="bg1"/>
                        </a:solidFill>
                        <a:latin typeface="Arial" pitchFamily="34" charset="0"/>
                        <a:ea typeface="Calibri"/>
                        <a:cs typeface="Arial" pitchFamily="34" charset="0"/>
                      </a:endParaRPr>
                    </a:p>
                  </a:txBody>
                  <a:tcPr marL="36000" marR="36000" marT="3600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a:lnSpc>
                          <a:spcPct val="115000"/>
                        </a:lnSpc>
                        <a:spcAft>
                          <a:spcPts val="0"/>
                        </a:spcAft>
                      </a:pPr>
                      <a:r>
                        <a:rPr lang="es-ES" sz="900">
                          <a:ln>
                            <a:noFill/>
                          </a:ln>
                          <a:solidFill>
                            <a:schemeClr val="bg1"/>
                          </a:solidFill>
                          <a:latin typeface="Arial" pitchFamily="34" charset="0"/>
                          <a:ea typeface="Calibri"/>
                          <a:cs typeface="Arial" pitchFamily="34" charset="0"/>
                        </a:rPr>
                        <a:t>POBREZA </a:t>
                      </a:r>
                      <a:endParaRPr lang="es-EC" sz="900">
                        <a:ln>
                          <a:noFill/>
                        </a:ln>
                        <a:solidFill>
                          <a:schemeClr val="bg1"/>
                        </a:solidFill>
                        <a:latin typeface="Arial" pitchFamily="34" charset="0"/>
                        <a:ea typeface="Calibri"/>
                        <a:cs typeface="Arial" pitchFamily="34" charset="0"/>
                      </a:endParaRPr>
                    </a:p>
                  </a:txBody>
                  <a:tcPr marL="36000" marR="36000" marT="3600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a:lnSpc>
                          <a:spcPct val="115000"/>
                        </a:lnSpc>
                        <a:spcAft>
                          <a:spcPts val="0"/>
                        </a:spcAft>
                      </a:pPr>
                      <a:endParaRPr lang="es-ES" sz="900">
                        <a:ln>
                          <a:noFill/>
                        </a:ln>
                        <a:solidFill>
                          <a:schemeClr val="bg1"/>
                        </a:solidFill>
                        <a:latin typeface="Arial" pitchFamily="34" charset="0"/>
                        <a:ea typeface="Calibri"/>
                        <a:cs typeface="Arial" pitchFamily="34" charset="0"/>
                      </a:endParaRPr>
                    </a:p>
                  </a:txBody>
                  <a:tcPr marL="36000" marR="36000" marT="3600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a:lnSpc>
                          <a:spcPct val="115000"/>
                        </a:lnSpc>
                        <a:spcAft>
                          <a:spcPts val="0"/>
                        </a:spcAft>
                      </a:pPr>
                      <a:r>
                        <a:rPr lang="es-ES" sz="900">
                          <a:ln>
                            <a:noFill/>
                          </a:ln>
                          <a:solidFill>
                            <a:schemeClr val="bg1"/>
                          </a:solidFill>
                          <a:latin typeface="Arial" pitchFamily="34" charset="0"/>
                          <a:ea typeface="Calibri"/>
                          <a:cs typeface="Arial" pitchFamily="34" charset="0"/>
                        </a:rPr>
                        <a:t>MINERÍA ILEGAL</a:t>
                      </a:r>
                      <a:endParaRPr lang="es-EC" sz="900">
                        <a:ln>
                          <a:noFill/>
                        </a:ln>
                        <a:solidFill>
                          <a:schemeClr val="bg1"/>
                        </a:solidFill>
                        <a:latin typeface="Arial" pitchFamily="34" charset="0"/>
                        <a:ea typeface="Calibri"/>
                        <a:cs typeface="Arial" pitchFamily="34" charset="0"/>
                      </a:endParaRPr>
                    </a:p>
                  </a:txBody>
                  <a:tcPr marL="36000" marR="36000" marT="3600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r>
              <a:tr h="237787">
                <a:tc>
                  <a:txBody>
                    <a:bodyPr/>
                    <a:lstStyle/>
                    <a:p>
                      <a:pPr>
                        <a:lnSpc>
                          <a:spcPct val="115000"/>
                        </a:lnSpc>
                        <a:spcAft>
                          <a:spcPts val="0"/>
                        </a:spcAft>
                      </a:pPr>
                      <a:endParaRPr lang="es-ES" sz="900">
                        <a:ln>
                          <a:noFill/>
                        </a:ln>
                        <a:solidFill>
                          <a:schemeClr val="bg1"/>
                        </a:solidFill>
                        <a:latin typeface="Arial" pitchFamily="34" charset="0"/>
                        <a:ea typeface="Calibri"/>
                        <a:cs typeface="Arial" pitchFamily="34" charset="0"/>
                      </a:endParaRPr>
                    </a:p>
                  </a:txBody>
                  <a:tcPr marL="36000" marR="36000" marT="3600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a:lnSpc>
                          <a:spcPct val="115000"/>
                        </a:lnSpc>
                        <a:spcAft>
                          <a:spcPts val="0"/>
                        </a:spcAft>
                      </a:pPr>
                      <a:r>
                        <a:rPr lang="es-ES" sz="900">
                          <a:ln>
                            <a:noFill/>
                          </a:ln>
                          <a:solidFill>
                            <a:schemeClr val="bg1"/>
                          </a:solidFill>
                          <a:latin typeface="Arial" pitchFamily="34" charset="0"/>
                          <a:ea typeface="Calibri"/>
                          <a:cs typeface="Arial" pitchFamily="34" charset="0"/>
                        </a:rPr>
                        <a:t>VIOLENCIA NIÑOS, NIÑAS Y ADOLECENTES </a:t>
                      </a:r>
                      <a:endParaRPr lang="es-EC" sz="900">
                        <a:ln>
                          <a:noFill/>
                        </a:ln>
                        <a:solidFill>
                          <a:schemeClr val="bg1"/>
                        </a:solidFill>
                        <a:latin typeface="Arial" pitchFamily="34" charset="0"/>
                        <a:ea typeface="Calibri"/>
                        <a:cs typeface="Arial" pitchFamily="34" charset="0"/>
                      </a:endParaRPr>
                    </a:p>
                  </a:txBody>
                  <a:tcPr marL="36000" marR="36000" marT="3600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a:lnSpc>
                          <a:spcPct val="115000"/>
                        </a:lnSpc>
                        <a:spcAft>
                          <a:spcPts val="0"/>
                        </a:spcAft>
                      </a:pPr>
                      <a:r>
                        <a:rPr lang="es-ES" sz="900">
                          <a:ln>
                            <a:noFill/>
                          </a:ln>
                          <a:solidFill>
                            <a:schemeClr val="bg1"/>
                          </a:solidFill>
                          <a:latin typeface="Arial" pitchFamily="34" charset="0"/>
                          <a:ea typeface="Calibri"/>
                          <a:cs typeface="Arial" pitchFamily="34" charset="0"/>
                        </a:rPr>
                        <a:t>MOVIMIENTOS MIGRATORIOS  </a:t>
                      </a:r>
                      <a:endParaRPr lang="es-EC" sz="900">
                        <a:ln>
                          <a:noFill/>
                        </a:ln>
                        <a:solidFill>
                          <a:schemeClr val="bg1"/>
                        </a:solidFill>
                        <a:latin typeface="Arial" pitchFamily="34" charset="0"/>
                        <a:ea typeface="Calibri"/>
                        <a:cs typeface="Arial" pitchFamily="34" charset="0"/>
                      </a:endParaRPr>
                    </a:p>
                  </a:txBody>
                  <a:tcPr marL="36000" marR="36000" marT="3600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a:lnSpc>
                          <a:spcPct val="115000"/>
                        </a:lnSpc>
                        <a:spcAft>
                          <a:spcPts val="0"/>
                        </a:spcAft>
                      </a:pPr>
                      <a:endParaRPr lang="es-ES" sz="900">
                        <a:ln>
                          <a:noFill/>
                        </a:ln>
                        <a:solidFill>
                          <a:schemeClr val="bg1"/>
                        </a:solidFill>
                        <a:latin typeface="Arial" pitchFamily="34" charset="0"/>
                        <a:ea typeface="Calibri"/>
                        <a:cs typeface="Arial" pitchFamily="34" charset="0"/>
                      </a:endParaRPr>
                    </a:p>
                  </a:txBody>
                  <a:tcPr marL="36000" marR="36000" marT="3600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a:lnSpc>
                          <a:spcPct val="115000"/>
                        </a:lnSpc>
                        <a:spcAft>
                          <a:spcPts val="0"/>
                        </a:spcAft>
                      </a:pPr>
                      <a:r>
                        <a:rPr lang="es-ES" sz="900">
                          <a:ln>
                            <a:noFill/>
                          </a:ln>
                          <a:solidFill>
                            <a:schemeClr val="bg1"/>
                          </a:solidFill>
                          <a:latin typeface="Arial" pitchFamily="34" charset="0"/>
                          <a:ea typeface="Calibri"/>
                          <a:cs typeface="Arial" pitchFamily="34" charset="0"/>
                        </a:rPr>
                        <a:t>TRÁFICO DE MADERA</a:t>
                      </a:r>
                      <a:endParaRPr lang="es-EC" sz="900">
                        <a:ln>
                          <a:noFill/>
                        </a:ln>
                        <a:solidFill>
                          <a:schemeClr val="bg1"/>
                        </a:solidFill>
                        <a:latin typeface="Arial" pitchFamily="34" charset="0"/>
                        <a:ea typeface="Calibri"/>
                        <a:cs typeface="Arial" pitchFamily="34" charset="0"/>
                      </a:endParaRPr>
                    </a:p>
                  </a:txBody>
                  <a:tcPr marL="36000" marR="36000" marT="3600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r>
              <a:tr h="158525">
                <a:tc>
                  <a:txBody>
                    <a:bodyPr/>
                    <a:lstStyle/>
                    <a:p>
                      <a:pPr>
                        <a:lnSpc>
                          <a:spcPct val="115000"/>
                        </a:lnSpc>
                        <a:spcAft>
                          <a:spcPts val="0"/>
                        </a:spcAft>
                      </a:pPr>
                      <a:endParaRPr lang="es-ES" sz="900">
                        <a:ln>
                          <a:noFill/>
                        </a:ln>
                        <a:solidFill>
                          <a:schemeClr val="bg1"/>
                        </a:solidFill>
                        <a:latin typeface="Arial" pitchFamily="34" charset="0"/>
                        <a:ea typeface="Calibri"/>
                        <a:cs typeface="Arial" pitchFamily="34" charset="0"/>
                      </a:endParaRPr>
                    </a:p>
                  </a:txBody>
                  <a:tcPr marL="36000" marR="36000" marT="3600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a:lnSpc>
                          <a:spcPct val="115000"/>
                        </a:lnSpc>
                        <a:spcAft>
                          <a:spcPts val="0"/>
                        </a:spcAft>
                      </a:pPr>
                      <a:endParaRPr lang="es-ES" sz="900">
                        <a:ln>
                          <a:noFill/>
                        </a:ln>
                        <a:solidFill>
                          <a:schemeClr val="bg1"/>
                        </a:solidFill>
                        <a:latin typeface="Arial" pitchFamily="34" charset="0"/>
                        <a:ea typeface="Calibri"/>
                        <a:cs typeface="Arial" pitchFamily="34" charset="0"/>
                      </a:endParaRPr>
                    </a:p>
                  </a:txBody>
                  <a:tcPr marL="36000" marR="36000" marT="3600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a:lnSpc>
                          <a:spcPct val="115000"/>
                        </a:lnSpc>
                        <a:spcAft>
                          <a:spcPts val="0"/>
                        </a:spcAft>
                      </a:pPr>
                      <a:r>
                        <a:rPr lang="es-ES" sz="900">
                          <a:ln>
                            <a:noFill/>
                          </a:ln>
                          <a:solidFill>
                            <a:schemeClr val="bg1"/>
                          </a:solidFill>
                          <a:latin typeface="Arial" pitchFamily="34" charset="0"/>
                          <a:ea typeface="Calibri"/>
                          <a:cs typeface="Arial" pitchFamily="34" charset="0"/>
                        </a:rPr>
                        <a:t>DESTRUCCIÓN DEL MEDIO AMBIENTE  </a:t>
                      </a:r>
                      <a:endParaRPr lang="es-EC" sz="900">
                        <a:ln>
                          <a:noFill/>
                        </a:ln>
                        <a:solidFill>
                          <a:schemeClr val="bg1"/>
                        </a:solidFill>
                        <a:latin typeface="Arial" pitchFamily="34" charset="0"/>
                        <a:ea typeface="Calibri"/>
                        <a:cs typeface="Arial" pitchFamily="34" charset="0"/>
                      </a:endParaRPr>
                    </a:p>
                  </a:txBody>
                  <a:tcPr marL="36000" marR="36000" marT="3600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a:lnSpc>
                          <a:spcPct val="115000"/>
                        </a:lnSpc>
                        <a:spcAft>
                          <a:spcPts val="0"/>
                        </a:spcAft>
                      </a:pPr>
                      <a:endParaRPr lang="es-ES" sz="900">
                        <a:ln>
                          <a:noFill/>
                        </a:ln>
                        <a:solidFill>
                          <a:schemeClr val="bg1"/>
                        </a:solidFill>
                        <a:latin typeface="Arial" pitchFamily="34" charset="0"/>
                        <a:ea typeface="Calibri"/>
                        <a:cs typeface="Arial" pitchFamily="34" charset="0"/>
                      </a:endParaRPr>
                    </a:p>
                  </a:txBody>
                  <a:tcPr marL="36000" marR="36000" marT="3600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a:lnSpc>
                          <a:spcPct val="115000"/>
                        </a:lnSpc>
                        <a:spcAft>
                          <a:spcPts val="0"/>
                        </a:spcAft>
                      </a:pPr>
                      <a:r>
                        <a:rPr lang="es-ES" sz="900">
                          <a:ln>
                            <a:noFill/>
                          </a:ln>
                          <a:solidFill>
                            <a:schemeClr val="bg1"/>
                          </a:solidFill>
                          <a:latin typeface="Arial" pitchFamily="34" charset="0"/>
                          <a:ea typeface="Calibri"/>
                          <a:cs typeface="Arial" pitchFamily="34" charset="0"/>
                        </a:rPr>
                        <a:t>CONTRABANDO </a:t>
                      </a:r>
                      <a:endParaRPr lang="es-EC" sz="900">
                        <a:ln>
                          <a:noFill/>
                        </a:ln>
                        <a:solidFill>
                          <a:schemeClr val="bg1"/>
                        </a:solidFill>
                        <a:latin typeface="Arial" pitchFamily="34" charset="0"/>
                        <a:ea typeface="Calibri"/>
                        <a:cs typeface="Arial" pitchFamily="34" charset="0"/>
                      </a:endParaRPr>
                    </a:p>
                  </a:txBody>
                  <a:tcPr marL="36000" marR="36000" marT="3600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r>
              <a:tr h="237787">
                <a:tc>
                  <a:txBody>
                    <a:bodyPr/>
                    <a:lstStyle/>
                    <a:p>
                      <a:pPr>
                        <a:lnSpc>
                          <a:spcPct val="115000"/>
                        </a:lnSpc>
                        <a:spcAft>
                          <a:spcPts val="0"/>
                        </a:spcAft>
                      </a:pPr>
                      <a:endParaRPr lang="es-ES" sz="900">
                        <a:ln>
                          <a:noFill/>
                        </a:ln>
                        <a:solidFill>
                          <a:schemeClr val="bg1"/>
                        </a:solidFill>
                        <a:latin typeface="Arial" pitchFamily="34" charset="0"/>
                        <a:ea typeface="Calibri"/>
                        <a:cs typeface="Arial" pitchFamily="34" charset="0"/>
                      </a:endParaRPr>
                    </a:p>
                  </a:txBody>
                  <a:tcPr marL="36000" marR="36000" marT="3600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a:lnSpc>
                          <a:spcPct val="115000"/>
                        </a:lnSpc>
                        <a:spcAft>
                          <a:spcPts val="0"/>
                        </a:spcAft>
                      </a:pPr>
                      <a:endParaRPr lang="es-ES" sz="900">
                        <a:ln>
                          <a:noFill/>
                        </a:ln>
                        <a:solidFill>
                          <a:schemeClr val="bg1"/>
                        </a:solidFill>
                        <a:latin typeface="Arial" pitchFamily="34" charset="0"/>
                        <a:ea typeface="Calibri"/>
                        <a:cs typeface="Arial" pitchFamily="34" charset="0"/>
                      </a:endParaRPr>
                    </a:p>
                  </a:txBody>
                  <a:tcPr marL="36000" marR="36000" marT="3600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a:lnSpc>
                          <a:spcPct val="115000"/>
                        </a:lnSpc>
                        <a:spcAft>
                          <a:spcPts val="0"/>
                        </a:spcAft>
                      </a:pPr>
                      <a:r>
                        <a:rPr lang="es-ES" sz="900">
                          <a:ln>
                            <a:noFill/>
                          </a:ln>
                          <a:solidFill>
                            <a:schemeClr val="bg1"/>
                          </a:solidFill>
                          <a:latin typeface="Arial" pitchFamily="34" charset="0"/>
                          <a:ea typeface="Calibri"/>
                          <a:cs typeface="Arial" pitchFamily="34" charset="0"/>
                        </a:rPr>
                        <a:t>DESASTRES NATURALES  </a:t>
                      </a:r>
                      <a:endParaRPr lang="es-EC" sz="900">
                        <a:ln>
                          <a:noFill/>
                        </a:ln>
                        <a:solidFill>
                          <a:schemeClr val="bg1"/>
                        </a:solidFill>
                        <a:latin typeface="Arial" pitchFamily="34" charset="0"/>
                        <a:ea typeface="Calibri"/>
                        <a:cs typeface="Arial" pitchFamily="34" charset="0"/>
                      </a:endParaRPr>
                    </a:p>
                  </a:txBody>
                  <a:tcPr marL="36000" marR="36000" marT="3600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a:lnSpc>
                          <a:spcPct val="115000"/>
                        </a:lnSpc>
                        <a:spcAft>
                          <a:spcPts val="0"/>
                        </a:spcAft>
                      </a:pPr>
                      <a:endParaRPr lang="es-ES" sz="900">
                        <a:ln>
                          <a:noFill/>
                        </a:ln>
                        <a:solidFill>
                          <a:schemeClr val="bg1"/>
                        </a:solidFill>
                        <a:latin typeface="Arial" pitchFamily="34" charset="0"/>
                        <a:ea typeface="Calibri"/>
                        <a:cs typeface="Arial" pitchFamily="34" charset="0"/>
                      </a:endParaRPr>
                    </a:p>
                  </a:txBody>
                  <a:tcPr marL="36000" marR="36000" marT="3600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a:lnSpc>
                          <a:spcPct val="115000"/>
                        </a:lnSpc>
                        <a:spcAft>
                          <a:spcPts val="0"/>
                        </a:spcAft>
                      </a:pPr>
                      <a:r>
                        <a:rPr lang="es-ES" sz="900">
                          <a:ln>
                            <a:noFill/>
                          </a:ln>
                          <a:solidFill>
                            <a:schemeClr val="bg1"/>
                          </a:solidFill>
                          <a:latin typeface="Arial" pitchFamily="34" charset="0"/>
                          <a:ea typeface="Calibri"/>
                          <a:cs typeface="Arial" pitchFamily="34" charset="0"/>
                        </a:rPr>
                        <a:t>IMPACTOS DEL CAMBIO CLIMÁTICO</a:t>
                      </a:r>
                      <a:endParaRPr lang="es-EC" sz="900">
                        <a:ln>
                          <a:noFill/>
                        </a:ln>
                        <a:solidFill>
                          <a:schemeClr val="bg1"/>
                        </a:solidFill>
                        <a:latin typeface="Arial" pitchFamily="34" charset="0"/>
                        <a:ea typeface="Calibri"/>
                        <a:cs typeface="Arial" pitchFamily="34" charset="0"/>
                      </a:endParaRPr>
                    </a:p>
                  </a:txBody>
                  <a:tcPr marL="36000" marR="36000" marT="3600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r>
              <a:tr h="237787">
                <a:tc>
                  <a:txBody>
                    <a:bodyPr/>
                    <a:lstStyle/>
                    <a:p>
                      <a:pPr>
                        <a:lnSpc>
                          <a:spcPct val="115000"/>
                        </a:lnSpc>
                        <a:spcAft>
                          <a:spcPts val="0"/>
                        </a:spcAft>
                      </a:pPr>
                      <a:endParaRPr lang="es-ES" sz="900">
                        <a:ln>
                          <a:noFill/>
                        </a:ln>
                        <a:solidFill>
                          <a:schemeClr val="bg1"/>
                        </a:solidFill>
                        <a:latin typeface="Arial" pitchFamily="34" charset="0"/>
                        <a:ea typeface="Calibri"/>
                        <a:cs typeface="Arial" pitchFamily="34" charset="0"/>
                      </a:endParaRPr>
                    </a:p>
                  </a:txBody>
                  <a:tcPr marL="36000" marR="36000" marT="3600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a:lnSpc>
                          <a:spcPct val="115000"/>
                        </a:lnSpc>
                        <a:spcAft>
                          <a:spcPts val="0"/>
                        </a:spcAft>
                      </a:pPr>
                      <a:endParaRPr lang="es-ES" sz="900">
                        <a:ln>
                          <a:noFill/>
                        </a:ln>
                        <a:solidFill>
                          <a:schemeClr val="bg1"/>
                        </a:solidFill>
                        <a:latin typeface="Arial" pitchFamily="34" charset="0"/>
                        <a:ea typeface="Calibri"/>
                        <a:cs typeface="Arial" pitchFamily="34" charset="0"/>
                      </a:endParaRPr>
                    </a:p>
                  </a:txBody>
                  <a:tcPr marL="36000" marR="36000" marT="3600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a:lnSpc>
                          <a:spcPct val="115000"/>
                        </a:lnSpc>
                        <a:spcAft>
                          <a:spcPts val="0"/>
                        </a:spcAft>
                      </a:pPr>
                      <a:r>
                        <a:rPr lang="es-ES" sz="900" b="1">
                          <a:ln>
                            <a:noFill/>
                          </a:ln>
                          <a:solidFill>
                            <a:schemeClr val="bg1"/>
                          </a:solidFill>
                          <a:latin typeface="Arial" pitchFamily="34" charset="0"/>
                          <a:ea typeface="Calibri"/>
                          <a:cs typeface="Arial" pitchFamily="34" charset="0"/>
                        </a:rPr>
                        <a:t>AGRESION EXTERNA O CONFLICTO ARMADO INTERNACIONAL   </a:t>
                      </a:r>
                      <a:endParaRPr lang="es-EC" sz="900">
                        <a:ln>
                          <a:noFill/>
                        </a:ln>
                        <a:solidFill>
                          <a:schemeClr val="bg1"/>
                        </a:solidFill>
                        <a:latin typeface="Arial" pitchFamily="34" charset="0"/>
                        <a:ea typeface="Calibri"/>
                        <a:cs typeface="Arial" pitchFamily="34" charset="0"/>
                      </a:endParaRPr>
                    </a:p>
                  </a:txBody>
                  <a:tcPr marL="36000" marR="36000" marT="3600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a:lnSpc>
                          <a:spcPct val="115000"/>
                        </a:lnSpc>
                        <a:spcAft>
                          <a:spcPts val="0"/>
                        </a:spcAft>
                      </a:pPr>
                      <a:endParaRPr lang="es-ES" sz="900">
                        <a:ln>
                          <a:noFill/>
                        </a:ln>
                        <a:solidFill>
                          <a:schemeClr val="bg1"/>
                        </a:solidFill>
                        <a:latin typeface="Arial" pitchFamily="34" charset="0"/>
                        <a:ea typeface="Calibri"/>
                        <a:cs typeface="Arial" pitchFamily="34" charset="0"/>
                      </a:endParaRPr>
                    </a:p>
                  </a:txBody>
                  <a:tcPr marL="36000" marR="36000" marT="3600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a:lnSpc>
                          <a:spcPct val="115000"/>
                        </a:lnSpc>
                        <a:spcAft>
                          <a:spcPts val="0"/>
                        </a:spcAft>
                      </a:pPr>
                      <a:r>
                        <a:rPr lang="es-ES" sz="900" dirty="0">
                          <a:ln>
                            <a:noFill/>
                          </a:ln>
                          <a:solidFill>
                            <a:schemeClr val="bg1"/>
                          </a:solidFill>
                          <a:latin typeface="Arial" pitchFamily="34" charset="0"/>
                          <a:ea typeface="Calibri"/>
                          <a:cs typeface="Arial" pitchFamily="34" charset="0"/>
                        </a:rPr>
                        <a:t>DESASTRES ANTROPOGÉNICOS</a:t>
                      </a:r>
                      <a:endParaRPr lang="es-EC" sz="900" dirty="0">
                        <a:ln>
                          <a:noFill/>
                        </a:ln>
                        <a:solidFill>
                          <a:schemeClr val="bg1"/>
                        </a:solidFill>
                        <a:latin typeface="Arial" pitchFamily="34" charset="0"/>
                        <a:ea typeface="Calibri"/>
                        <a:cs typeface="Arial" pitchFamily="34" charset="0"/>
                      </a:endParaRPr>
                    </a:p>
                  </a:txBody>
                  <a:tcPr marL="36000" marR="36000" marT="3600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r>
            </a:tbl>
          </a:graphicData>
        </a:graphic>
      </p:graphicFrame>
      <p:sp>
        <p:nvSpPr>
          <p:cNvPr id="38" name="AutoShape 7"/>
          <p:cNvSpPr>
            <a:spLocks noChangeArrowheads="1"/>
          </p:cNvSpPr>
          <p:nvPr/>
        </p:nvSpPr>
        <p:spPr bwMode="auto">
          <a:xfrm>
            <a:off x="786640" y="192408"/>
            <a:ext cx="8289120" cy="397032"/>
          </a:xfrm>
          <a:prstGeom prst="roundRect">
            <a:avLst>
              <a:gd name="adj" fmla="val 0"/>
            </a:avLst>
          </a:prstGeom>
          <a:noFill/>
          <a:ln w="57150" algn="ctr">
            <a:noFill/>
            <a:miter lim="800000"/>
            <a:headEnd/>
            <a:tailEnd/>
          </a:ln>
          <a:effectLst>
            <a:outerShdw blurRad="50800" dist="12700" dir="6600000" algn="ctr" rotWithShape="0">
              <a:sysClr val="windowText" lastClr="000000"/>
            </a:outerShdw>
          </a:effectLst>
        </p:spPr>
        <p:txBody>
          <a:bodyPr wrap="square">
            <a:spAutoFit/>
          </a:bodyPr>
          <a:lstStyle/>
          <a:p>
            <a:pPr marL="273050" lvl="1" indent="-273050" fontAlgn="base">
              <a:lnSpc>
                <a:spcPct val="110000"/>
              </a:lnSpc>
              <a:spcBef>
                <a:spcPct val="0"/>
              </a:spcBef>
              <a:spcAft>
                <a:spcPct val="0"/>
              </a:spcAft>
              <a:defRPr/>
            </a:pPr>
            <a:r>
              <a:rPr lang="es-EC" b="1" kern="0" dirty="0" smtClean="0">
                <a:ln w="18415" cmpd="sng">
                  <a:noFill/>
                  <a:prstDash val="solid"/>
                </a:ln>
                <a:solidFill>
                  <a:srgbClr val="FFFF00"/>
                </a:solidFill>
                <a:effectLst>
                  <a:glow rad="63500">
                    <a:prstClr val="black">
                      <a:alpha val="40000"/>
                    </a:prstClr>
                  </a:glow>
                  <a:outerShdw blurRad="63500" dir="3600000" algn="tl" rotWithShape="0">
                    <a:srgbClr val="000000">
                      <a:alpha val="70000"/>
                    </a:srgbClr>
                  </a:outerShdw>
                </a:effectLst>
              </a:rPr>
              <a:t>NORMATIVA VIGENTE.- </a:t>
            </a:r>
            <a:r>
              <a:rPr lang="es-EC" b="1" kern="0" dirty="0" smtClean="0">
                <a:ln w="18415" cmpd="sng">
                  <a:noFill/>
                  <a:prstDash val="solid"/>
                </a:ln>
                <a:solidFill>
                  <a:srgbClr val="FFFF00"/>
                </a:solidFill>
                <a:effectLst>
                  <a:glow rad="63500">
                    <a:prstClr val="black">
                      <a:alpha val="40000"/>
                    </a:prstClr>
                  </a:glow>
                </a:effectLst>
              </a:rPr>
              <a:t>Amenazas, nuevas amenazas preocupaciones y desafíos.</a:t>
            </a:r>
            <a:endParaRPr lang="es-ES" b="1" kern="0" dirty="0">
              <a:ln w="18415" cmpd="sng">
                <a:noFill/>
                <a:prstDash val="solid"/>
              </a:ln>
              <a:solidFill>
                <a:srgbClr val="FFFF00"/>
              </a:solidFill>
              <a:effectLst>
                <a:glow rad="63500">
                  <a:prstClr val="black">
                    <a:alpha val="40000"/>
                  </a:prstClr>
                </a:glow>
              </a:effectLst>
            </a:endParaRPr>
          </a:p>
        </p:txBody>
      </p:sp>
    </p:spTree>
    <p:extLst>
      <p:ext uri="{BB962C8B-B14F-4D97-AF65-F5344CB8AC3E}">
        <p14:creationId xmlns:p14="http://schemas.microsoft.com/office/powerpoint/2010/main" val="3461280576"/>
      </p:ext>
    </p:extLst>
  </p:cSld>
  <p:clrMapOvr>
    <a:masterClrMapping/>
  </p:clrMapOvr>
  <p:transition>
    <p:split orient="ver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6" name="Rectangle 1"/>
          <p:cNvSpPr>
            <a:spLocks noChangeArrowheads="1"/>
          </p:cNvSpPr>
          <p:nvPr/>
        </p:nvSpPr>
        <p:spPr bwMode="auto">
          <a:xfrm>
            <a:off x="36004" y="609329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es-ES" sz="1800" b="0" i="0" u="none" strike="noStrike" cap="none" normalizeH="0" baseline="0" smtClean="0">
              <a:ln>
                <a:noFill/>
              </a:ln>
              <a:solidFill>
                <a:schemeClr val="tx1"/>
              </a:solidFill>
              <a:effectLst/>
              <a:latin typeface="Arial" pitchFamily="34" charset="0"/>
              <a:cs typeface="Arial" pitchFamily="34" charset="0"/>
            </a:endParaRPr>
          </a:p>
        </p:txBody>
      </p:sp>
      <p:sp>
        <p:nvSpPr>
          <p:cNvPr id="2" name="1 Rectángulo"/>
          <p:cNvSpPr/>
          <p:nvPr/>
        </p:nvSpPr>
        <p:spPr>
          <a:xfrm>
            <a:off x="832180" y="860519"/>
            <a:ext cx="7694132" cy="1200329"/>
          </a:xfrm>
          <a:prstGeom prst="rect">
            <a:avLst/>
          </a:prstGeom>
          <a:solidFill>
            <a:srgbClr val="FFFFFF">
              <a:alpha val="38824"/>
            </a:srgbClr>
          </a:solidFill>
          <a:ln w="76200">
            <a:solidFill>
              <a:srgbClr val="000000">
                <a:alpha val="18824"/>
              </a:srgbClr>
            </a:solidFill>
            <a:miter lim="800000"/>
            <a:headEnd/>
            <a:tailEnd/>
          </a:ln>
          <a:effectLst>
            <a:glow rad="101600">
              <a:sysClr val="window" lastClr="FFFFFF">
                <a:alpha val="40000"/>
              </a:sysClr>
            </a:glow>
          </a:effectLst>
        </p:spPr>
        <p:txBody>
          <a:bodyPr wrap="square">
            <a:spAutoFit/>
          </a:bodyPr>
          <a:lstStyle/>
          <a:p>
            <a:pPr algn="just" fontAlgn="base">
              <a:spcBef>
                <a:spcPct val="0"/>
              </a:spcBef>
              <a:spcAft>
                <a:spcPct val="0"/>
              </a:spcAft>
              <a:buClr>
                <a:srgbClr val="C0504D">
                  <a:lumMod val="50000"/>
                </a:srgbClr>
              </a:buClr>
              <a:buSzPct val="130000"/>
            </a:pPr>
            <a:r>
              <a:rPr lang="es-EC" b="1" kern="0" dirty="0">
                <a:solidFill>
                  <a:sysClr val="windowText" lastClr="000000"/>
                </a:solidFill>
                <a:latin typeface="+mj-lt"/>
                <a:cs typeface="Arial" pitchFamily="34" charset="0"/>
              </a:rPr>
              <a:t>Las FF.AA. tienen como misión: “Defender la Soberanía y la Integridad Territorial, </a:t>
            </a:r>
            <a:r>
              <a:rPr lang="es-EC" b="1" u="sng" kern="0" dirty="0">
                <a:solidFill>
                  <a:sysClr val="windowText" lastClr="000000"/>
                </a:solidFill>
                <a:latin typeface="+mj-lt"/>
                <a:cs typeface="Arial" pitchFamily="34" charset="0"/>
              </a:rPr>
              <a:t>apoyar con su contingente al desarrollo nacional, contribuir con la seguridad pública y del Estado</a:t>
            </a:r>
            <a:r>
              <a:rPr lang="es-EC" b="1" kern="0" dirty="0">
                <a:solidFill>
                  <a:sysClr val="windowText" lastClr="000000"/>
                </a:solidFill>
                <a:latin typeface="+mj-lt"/>
                <a:cs typeface="Arial" pitchFamily="34" charset="0"/>
              </a:rPr>
              <a:t>; y participar en operaciones de paz y ayuda humanitaria</a:t>
            </a:r>
            <a:endParaRPr lang="es-ES" b="1" kern="0" dirty="0">
              <a:solidFill>
                <a:sysClr val="windowText" lastClr="000000"/>
              </a:solidFill>
              <a:latin typeface="+mj-lt"/>
              <a:cs typeface="Arial" pitchFamily="34" charset="0"/>
            </a:endParaRPr>
          </a:p>
        </p:txBody>
      </p:sp>
      <p:sp>
        <p:nvSpPr>
          <p:cNvPr id="11" name="AutoShape 7"/>
          <p:cNvSpPr>
            <a:spLocks noChangeArrowheads="1"/>
          </p:cNvSpPr>
          <p:nvPr/>
        </p:nvSpPr>
        <p:spPr bwMode="auto">
          <a:xfrm>
            <a:off x="45365" y="267459"/>
            <a:ext cx="8568952" cy="578882"/>
          </a:xfrm>
          <a:prstGeom prst="roundRect">
            <a:avLst>
              <a:gd name="adj" fmla="val 16667"/>
            </a:avLst>
          </a:prstGeom>
          <a:noFill/>
          <a:ln w="57150" algn="ctr">
            <a:noFill/>
            <a:miter lim="800000"/>
            <a:headEnd/>
            <a:tailEnd/>
          </a:ln>
          <a:effectLst>
            <a:outerShdw blurRad="76200" dist="38100" dir="6600000" algn="ctr" rotWithShape="0">
              <a:sysClr val="windowText" lastClr="000000"/>
            </a:outerShdw>
          </a:effectLst>
        </p:spPr>
        <p:txBody>
          <a:bodyPr wrap="square">
            <a:spAutoFit/>
          </a:bodyPr>
          <a:lstStyle/>
          <a:p>
            <a:pPr marL="0" lvl="1" algn="ctr" fontAlgn="base">
              <a:spcBef>
                <a:spcPct val="0"/>
              </a:spcBef>
              <a:spcAft>
                <a:spcPct val="0"/>
              </a:spcAft>
            </a:pPr>
            <a:r>
              <a:rPr lang="es-ES" sz="2800" kern="0" spc="300" dirty="0">
                <a:ln w="18415" cmpd="sng">
                  <a:noFill/>
                  <a:prstDash val="solid"/>
                </a:ln>
                <a:solidFill>
                  <a:srgbClr val="FFFF00"/>
                </a:solidFill>
                <a:effectLst>
                  <a:glow rad="63500">
                    <a:prstClr val="black">
                      <a:alpha val="40000"/>
                    </a:prstClr>
                  </a:glow>
                  <a:outerShdw blurRad="63500" dir="3600000" algn="tl" rotWithShape="0">
                    <a:srgbClr val="000000">
                      <a:alpha val="70000"/>
                    </a:srgbClr>
                  </a:outerShdw>
                </a:effectLst>
                <a:latin typeface="Arial Black" pitchFamily="34" charset="0"/>
              </a:rPr>
              <a:t>MISIÓN</a:t>
            </a:r>
            <a:endParaRPr lang="es-EC" sz="2800" kern="0" spc="300" dirty="0">
              <a:ln w="18415" cmpd="sng">
                <a:noFill/>
                <a:prstDash val="solid"/>
              </a:ln>
              <a:solidFill>
                <a:srgbClr val="FFFF00"/>
              </a:solidFill>
              <a:effectLst>
                <a:glow rad="63500">
                  <a:prstClr val="black">
                    <a:alpha val="40000"/>
                  </a:prstClr>
                </a:glow>
                <a:outerShdw blurRad="63500" dir="3600000" algn="tl" rotWithShape="0">
                  <a:srgbClr val="000000">
                    <a:alpha val="70000"/>
                  </a:srgbClr>
                </a:outerShdw>
              </a:effectLst>
              <a:latin typeface="Arial Black" pitchFamily="34" charset="0"/>
            </a:endParaRPr>
          </a:p>
        </p:txBody>
      </p:sp>
      <p:grpSp>
        <p:nvGrpSpPr>
          <p:cNvPr id="5" name="4 Grupo"/>
          <p:cNvGrpSpPr/>
          <p:nvPr/>
        </p:nvGrpSpPr>
        <p:grpSpPr>
          <a:xfrm>
            <a:off x="179512" y="2339252"/>
            <a:ext cx="8568952" cy="1737820"/>
            <a:chOff x="179512" y="2339252"/>
            <a:chExt cx="8568952" cy="1737820"/>
          </a:xfrm>
        </p:grpSpPr>
        <p:sp>
          <p:nvSpPr>
            <p:cNvPr id="3" name="2 Rectángulo"/>
            <p:cNvSpPr/>
            <p:nvPr/>
          </p:nvSpPr>
          <p:spPr>
            <a:xfrm>
              <a:off x="785914" y="2876743"/>
              <a:ext cx="7694132" cy="1200329"/>
            </a:xfrm>
            <a:prstGeom prst="rect">
              <a:avLst/>
            </a:prstGeom>
            <a:solidFill>
              <a:srgbClr val="FFFFFF">
                <a:alpha val="38824"/>
              </a:srgbClr>
            </a:solidFill>
            <a:ln w="76200">
              <a:solidFill>
                <a:srgbClr val="000000">
                  <a:alpha val="18824"/>
                </a:srgbClr>
              </a:solidFill>
              <a:miter lim="800000"/>
              <a:headEnd/>
              <a:tailEnd/>
            </a:ln>
            <a:effectLst>
              <a:glow rad="101600">
                <a:sysClr val="window" lastClr="FFFFFF">
                  <a:alpha val="40000"/>
                </a:sysClr>
              </a:glow>
            </a:effectLst>
          </p:spPr>
          <p:txBody>
            <a:bodyPr wrap="square">
              <a:spAutoFit/>
            </a:bodyPr>
            <a:lstStyle/>
            <a:p>
              <a:pPr algn="just" fontAlgn="base">
                <a:spcBef>
                  <a:spcPct val="0"/>
                </a:spcBef>
                <a:spcAft>
                  <a:spcPct val="0"/>
                </a:spcAft>
                <a:buClr>
                  <a:srgbClr val="C0504D">
                    <a:lumMod val="50000"/>
                  </a:srgbClr>
                </a:buClr>
                <a:buSzPct val="130000"/>
              </a:pPr>
              <a:r>
                <a:rPr lang="es-EC" b="1" kern="0" dirty="0">
                  <a:solidFill>
                    <a:sysClr val="windowText" lastClr="000000"/>
                  </a:solidFill>
                  <a:latin typeface="+mj-lt"/>
                  <a:cs typeface="Arial" pitchFamily="34" charset="0"/>
                </a:rPr>
                <a:t>“Institución de más alto nivel de credibilidad; sistemáticamente integrada, con capacidades conjuntas e interoperabilidad, personal profesional, ético y moralmente calificado, para enfrentar los cambios y nuevos escenarios, que </a:t>
              </a:r>
              <a:r>
                <a:rPr lang="es-EC" b="1" u="sng" kern="0" dirty="0">
                  <a:solidFill>
                    <a:sysClr val="windowText" lastClr="000000"/>
                  </a:solidFill>
                  <a:latin typeface="+mj-lt"/>
                  <a:cs typeface="Arial" pitchFamily="34" charset="0"/>
                </a:rPr>
                <a:t>garanticen la paz, seguridad y el bienestar de la nación</a:t>
              </a:r>
              <a:r>
                <a:rPr lang="es-EC" b="1" kern="0" dirty="0">
                  <a:solidFill>
                    <a:sysClr val="windowText" lastClr="000000"/>
                  </a:solidFill>
                  <a:latin typeface="+mj-lt"/>
                  <a:cs typeface="Arial" pitchFamily="34" charset="0"/>
                </a:rPr>
                <a:t>” </a:t>
              </a:r>
              <a:endParaRPr lang="es-ES" b="1" kern="0" dirty="0">
                <a:solidFill>
                  <a:sysClr val="windowText" lastClr="000000"/>
                </a:solidFill>
                <a:latin typeface="+mj-lt"/>
                <a:cs typeface="Arial" pitchFamily="34" charset="0"/>
              </a:endParaRPr>
            </a:p>
          </p:txBody>
        </p:sp>
        <p:sp>
          <p:nvSpPr>
            <p:cNvPr id="13" name="AutoShape 7"/>
            <p:cNvSpPr>
              <a:spLocks noChangeArrowheads="1"/>
            </p:cNvSpPr>
            <p:nvPr/>
          </p:nvSpPr>
          <p:spPr bwMode="auto">
            <a:xfrm>
              <a:off x="179512" y="2339252"/>
              <a:ext cx="8568952" cy="578882"/>
            </a:xfrm>
            <a:prstGeom prst="roundRect">
              <a:avLst>
                <a:gd name="adj" fmla="val 16667"/>
              </a:avLst>
            </a:prstGeom>
            <a:noFill/>
            <a:ln w="57150" algn="ctr">
              <a:noFill/>
              <a:miter lim="800000"/>
              <a:headEnd/>
              <a:tailEnd/>
            </a:ln>
            <a:effectLst>
              <a:outerShdw blurRad="76200" dist="38100" dir="6600000" algn="ctr" rotWithShape="0">
                <a:sysClr val="windowText" lastClr="000000"/>
              </a:outerShdw>
            </a:effectLst>
          </p:spPr>
          <p:txBody>
            <a:bodyPr wrap="square">
              <a:spAutoFit/>
            </a:bodyPr>
            <a:lstStyle/>
            <a:p>
              <a:pPr marL="0" lvl="1" algn="ctr" fontAlgn="base">
                <a:spcBef>
                  <a:spcPct val="0"/>
                </a:spcBef>
                <a:spcAft>
                  <a:spcPct val="0"/>
                </a:spcAft>
              </a:pPr>
              <a:r>
                <a:rPr lang="es-ES" sz="2800" kern="0" spc="300" dirty="0">
                  <a:ln w="18415" cmpd="sng">
                    <a:noFill/>
                    <a:prstDash val="solid"/>
                  </a:ln>
                  <a:solidFill>
                    <a:srgbClr val="FFFF00"/>
                  </a:solidFill>
                  <a:effectLst>
                    <a:glow rad="63500">
                      <a:prstClr val="black">
                        <a:alpha val="40000"/>
                      </a:prstClr>
                    </a:glow>
                    <a:outerShdw blurRad="63500" dir="3600000" algn="tl" rotWithShape="0">
                      <a:srgbClr val="000000">
                        <a:alpha val="70000"/>
                      </a:srgbClr>
                    </a:outerShdw>
                  </a:effectLst>
                  <a:latin typeface="Arial Black" pitchFamily="34" charset="0"/>
                </a:rPr>
                <a:t>VISIÓN</a:t>
              </a:r>
              <a:endParaRPr lang="es-EC" sz="2800" kern="0" spc="300" dirty="0">
                <a:ln w="18415" cmpd="sng">
                  <a:noFill/>
                  <a:prstDash val="solid"/>
                </a:ln>
                <a:solidFill>
                  <a:srgbClr val="FFFF00"/>
                </a:solidFill>
                <a:effectLst>
                  <a:glow rad="63500">
                    <a:prstClr val="black">
                      <a:alpha val="40000"/>
                    </a:prstClr>
                  </a:glow>
                  <a:outerShdw blurRad="63500" dir="3600000" algn="tl" rotWithShape="0">
                    <a:srgbClr val="000000">
                      <a:alpha val="70000"/>
                    </a:srgbClr>
                  </a:outerShdw>
                </a:effectLst>
                <a:latin typeface="Arial Black" pitchFamily="34" charset="0"/>
              </a:endParaRPr>
            </a:p>
          </p:txBody>
        </p:sp>
      </p:grpSp>
      <p:grpSp>
        <p:nvGrpSpPr>
          <p:cNvPr id="7" name="6 Grupo"/>
          <p:cNvGrpSpPr/>
          <p:nvPr/>
        </p:nvGrpSpPr>
        <p:grpSpPr>
          <a:xfrm>
            <a:off x="568421" y="4443923"/>
            <a:ext cx="8568952" cy="2092455"/>
            <a:chOff x="568421" y="4443923"/>
            <a:chExt cx="8568952" cy="2092455"/>
          </a:xfrm>
        </p:grpSpPr>
        <p:sp>
          <p:nvSpPr>
            <p:cNvPr id="12" name="AutoShape 7"/>
            <p:cNvSpPr>
              <a:spLocks noChangeArrowheads="1"/>
            </p:cNvSpPr>
            <p:nvPr/>
          </p:nvSpPr>
          <p:spPr bwMode="auto">
            <a:xfrm>
              <a:off x="568421" y="4443923"/>
              <a:ext cx="8568952" cy="578882"/>
            </a:xfrm>
            <a:prstGeom prst="roundRect">
              <a:avLst>
                <a:gd name="adj" fmla="val 16667"/>
              </a:avLst>
            </a:prstGeom>
            <a:noFill/>
            <a:ln w="57150" algn="ctr">
              <a:noFill/>
              <a:miter lim="800000"/>
              <a:headEnd/>
              <a:tailEnd/>
            </a:ln>
            <a:effectLst>
              <a:outerShdw blurRad="76200" dist="38100" dir="6600000" algn="ctr" rotWithShape="0">
                <a:sysClr val="windowText" lastClr="000000"/>
              </a:outerShdw>
            </a:effectLst>
          </p:spPr>
          <p:txBody>
            <a:bodyPr wrap="square">
              <a:spAutoFit/>
            </a:bodyPr>
            <a:lstStyle/>
            <a:p>
              <a:pPr marL="0" lvl="1" algn="ctr" fontAlgn="base">
                <a:spcBef>
                  <a:spcPct val="0"/>
                </a:spcBef>
                <a:spcAft>
                  <a:spcPct val="0"/>
                </a:spcAft>
              </a:pPr>
              <a:r>
                <a:rPr lang="es-ES" sz="2800" kern="0" spc="300" dirty="0">
                  <a:ln w="18415" cmpd="sng">
                    <a:noFill/>
                    <a:prstDash val="solid"/>
                  </a:ln>
                  <a:solidFill>
                    <a:srgbClr val="FFFF00"/>
                  </a:solidFill>
                  <a:effectLst>
                    <a:glow rad="63500">
                      <a:prstClr val="black">
                        <a:alpha val="40000"/>
                      </a:prstClr>
                    </a:glow>
                    <a:outerShdw blurRad="63500" dir="3600000" algn="tl" rotWithShape="0">
                      <a:srgbClr val="000000">
                        <a:alpha val="70000"/>
                      </a:srgbClr>
                    </a:outerShdw>
                  </a:effectLst>
                  <a:latin typeface="Arial Black" pitchFamily="34" charset="0"/>
                </a:rPr>
                <a:t>CAPACIDADES ESTRATÉGICAS</a:t>
              </a:r>
              <a:endParaRPr lang="es-EC" sz="2800" kern="0" spc="300" dirty="0">
                <a:ln w="18415" cmpd="sng">
                  <a:noFill/>
                  <a:prstDash val="solid"/>
                </a:ln>
                <a:solidFill>
                  <a:srgbClr val="FFFF00"/>
                </a:solidFill>
                <a:effectLst>
                  <a:glow rad="63500">
                    <a:prstClr val="black">
                      <a:alpha val="40000"/>
                    </a:prstClr>
                  </a:glow>
                  <a:outerShdw blurRad="63500" dir="3600000" algn="tl" rotWithShape="0">
                    <a:srgbClr val="000000">
                      <a:alpha val="70000"/>
                    </a:srgbClr>
                  </a:outerShdw>
                </a:effectLst>
                <a:latin typeface="Arial Black" pitchFamily="34" charset="0"/>
              </a:endParaRPr>
            </a:p>
          </p:txBody>
        </p:sp>
        <p:sp>
          <p:nvSpPr>
            <p:cNvPr id="4" name="3 Rectángulo"/>
            <p:cNvSpPr/>
            <p:nvPr/>
          </p:nvSpPr>
          <p:spPr>
            <a:xfrm>
              <a:off x="755576" y="5059050"/>
              <a:ext cx="7776864" cy="1477328"/>
            </a:xfrm>
            <a:prstGeom prst="rect">
              <a:avLst/>
            </a:prstGeom>
            <a:solidFill>
              <a:srgbClr val="FFFFFF">
                <a:alpha val="38824"/>
              </a:srgbClr>
            </a:solidFill>
            <a:ln w="76200">
              <a:solidFill>
                <a:srgbClr val="000000">
                  <a:alpha val="18824"/>
                </a:srgbClr>
              </a:solidFill>
              <a:miter lim="800000"/>
              <a:headEnd/>
              <a:tailEnd/>
            </a:ln>
            <a:effectLst>
              <a:glow rad="101600">
                <a:sysClr val="window" lastClr="FFFFFF">
                  <a:alpha val="40000"/>
                </a:sysClr>
              </a:glow>
            </a:effectLst>
          </p:spPr>
          <p:txBody>
            <a:bodyPr wrap="square">
              <a:spAutoFit/>
            </a:bodyPr>
            <a:lstStyle/>
            <a:p>
              <a:pPr algn="just" fontAlgn="base">
                <a:spcBef>
                  <a:spcPct val="0"/>
                </a:spcBef>
                <a:spcAft>
                  <a:spcPct val="0"/>
                </a:spcAft>
                <a:buClr>
                  <a:srgbClr val="C0504D">
                    <a:lumMod val="50000"/>
                  </a:srgbClr>
                </a:buClr>
                <a:buSzPct val="130000"/>
              </a:pPr>
              <a:r>
                <a:rPr lang="es-EC" b="1" kern="0" dirty="0">
                  <a:solidFill>
                    <a:sysClr val="windowText" lastClr="000000"/>
                  </a:solidFill>
                  <a:latin typeface="+mj-lt"/>
                  <a:cs typeface="Arial" pitchFamily="34" charset="0"/>
                </a:rPr>
                <a:t>C</a:t>
              </a:r>
              <a:r>
                <a:rPr lang="es-EC" b="1" kern="0" dirty="0" smtClean="0">
                  <a:solidFill>
                    <a:sysClr val="windowText" lastClr="000000"/>
                  </a:solidFill>
                  <a:latin typeface="+mj-lt"/>
                  <a:cs typeface="Arial" pitchFamily="34" charset="0"/>
                </a:rPr>
                <a:t>onjunto </a:t>
              </a:r>
              <a:r>
                <a:rPr lang="es-EC" b="1" kern="0" dirty="0">
                  <a:solidFill>
                    <a:sysClr val="windowText" lastClr="000000"/>
                  </a:solidFill>
                  <a:latin typeface="+mj-lt"/>
                  <a:cs typeface="Arial" pitchFamily="34" charset="0"/>
                </a:rPr>
                <a:t>de diversos factores como: Material, Información, Recursos Humanos, Infraestructura, Logística, Entrenamiento, Doctrina y Organización; empleados en base a principios y procedimientos doctrinarios orientados a conseguir un determinado efecto estratégico, operacional o táctico, que por su importancia y permanencia es necesariamente conjunta</a:t>
              </a:r>
              <a:endParaRPr lang="es-ES" b="1" kern="0" dirty="0">
                <a:solidFill>
                  <a:sysClr val="windowText" lastClr="000000"/>
                </a:solidFill>
                <a:latin typeface="+mj-lt"/>
                <a:cs typeface="Arial" pitchFamily="34" charset="0"/>
              </a:endParaRPr>
            </a:p>
          </p:txBody>
        </p:sp>
      </p:grpSp>
    </p:spTree>
    <p:extLst>
      <p:ext uri="{BB962C8B-B14F-4D97-AF65-F5344CB8AC3E}">
        <p14:creationId xmlns:p14="http://schemas.microsoft.com/office/powerpoint/2010/main" val="1889008687"/>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grpSp>
        <p:nvGrpSpPr>
          <p:cNvPr id="4" name="3 Grupo"/>
          <p:cNvGrpSpPr/>
          <p:nvPr/>
        </p:nvGrpSpPr>
        <p:grpSpPr>
          <a:xfrm>
            <a:off x="71405" y="718783"/>
            <a:ext cx="10583895" cy="5688589"/>
            <a:chOff x="71405" y="718783"/>
            <a:chExt cx="10583895" cy="5688589"/>
          </a:xfrm>
        </p:grpSpPr>
        <p:sp>
          <p:nvSpPr>
            <p:cNvPr id="6" name="Rectangle 1"/>
            <p:cNvSpPr>
              <a:spLocks noChangeArrowheads="1"/>
            </p:cNvSpPr>
            <p:nvPr/>
          </p:nvSpPr>
          <p:spPr bwMode="auto">
            <a:xfrm>
              <a:off x="1511300" y="271938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es-ES" sz="1800" b="0" i="0" u="none" strike="noStrike" cap="none" normalizeH="0" baseline="0" smtClean="0">
                <a:ln>
                  <a:noFill/>
                </a:ln>
                <a:solidFill>
                  <a:schemeClr val="tx1"/>
                </a:solidFill>
                <a:effectLst/>
                <a:latin typeface="Arial" pitchFamily="34" charset="0"/>
                <a:cs typeface="Arial" pitchFamily="34" charset="0"/>
              </a:endParaRPr>
            </a:p>
          </p:txBody>
        </p:sp>
        <p:sp>
          <p:nvSpPr>
            <p:cNvPr id="8" name="7 Forma libre"/>
            <p:cNvSpPr/>
            <p:nvPr/>
          </p:nvSpPr>
          <p:spPr>
            <a:xfrm flipH="1">
              <a:off x="5133505" y="718784"/>
              <a:ext cx="280974" cy="1054535"/>
            </a:xfrm>
            <a:custGeom>
              <a:avLst/>
              <a:gdLst>
                <a:gd name="connsiteX0" fmla="*/ 854439 w 854439"/>
                <a:gd name="connsiteY0" fmla="*/ 0 h 824459"/>
                <a:gd name="connsiteX1" fmla="*/ 0 w 854439"/>
                <a:gd name="connsiteY1" fmla="*/ 824459 h 824459"/>
                <a:gd name="connsiteX0" fmla="*/ 891518 w 891518"/>
                <a:gd name="connsiteY0" fmla="*/ 0 h 824459"/>
                <a:gd name="connsiteX1" fmla="*/ 37079 w 891518"/>
                <a:gd name="connsiteY1" fmla="*/ 824459 h 824459"/>
                <a:gd name="connsiteX0" fmla="*/ 891518 w 891518"/>
                <a:gd name="connsiteY0" fmla="*/ 0 h 824459"/>
                <a:gd name="connsiteX1" fmla="*/ 37079 w 891518"/>
                <a:gd name="connsiteY1" fmla="*/ 824459 h 824459"/>
                <a:gd name="connsiteX0" fmla="*/ 891518 w 891518"/>
                <a:gd name="connsiteY0" fmla="*/ 0 h 824459"/>
                <a:gd name="connsiteX1" fmla="*/ 37079 w 891518"/>
                <a:gd name="connsiteY1" fmla="*/ 824459 h 824459"/>
                <a:gd name="connsiteX0" fmla="*/ 1177007 w 1177007"/>
                <a:gd name="connsiteY0" fmla="*/ 0 h 824459"/>
                <a:gd name="connsiteX1" fmla="*/ 37078 w 1177007"/>
                <a:gd name="connsiteY1" fmla="*/ 824459 h 824459"/>
                <a:gd name="connsiteX0" fmla="*/ 932306 w 932306"/>
                <a:gd name="connsiteY0" fmla="*/ 0 h 1044797"/>
                <a:gd name="connsiteX1" fmla="*/ 37080 w 932306"/>
                <a:gd name="connsiteY1" fmla="*/ 1044797 h 1044797"/>
                <a:gd name="connsiteX0" fmla="*/ 932304 w 932304"/>
                <a:gd name="connsiteY0" fmla="*/ 0 h 1044797"/>
                <a:gd name="connsiteX1" fmla="*/ 37078 w 932304"/>
                <a:gd name="connsiteY1" fmla="*/ 1044797 h 1044797"/>
                <a:gd name="connsiteX0" fmla="*/ 932304 w 932304"/>
                <a:gd name="connsiteY0" fmla="*/ 0 h 1044797"/>
                <a:gd name="connsiteX1" fmla="*/ 37079 w 932304"/>
                <a:gd name="connsiteY1" fmla="*/ 1044797 h 1044797"/>
                <a:gd name="connsiteX0" fmla="*/ 895225 w 895225"/>
                <a:gd name="connsiteY0" fmla="*/ 0 h 1054535"/>
                <a:gd name="connsiteX1" fmla="*/ 0 w 895225"/>
                <a:gd name="connsiteY1" fmla="*/ 1044797 h 1054535"/>
                <a:gd name="connsiteX0" fmla="*/ 895225 w 895225"/>
                <a:gd name="connsiteY0" fmla="*/ 0 h 1054535"/>
                <a:gd name="connsiteX1" fmla="*/ 0 w 895225"/>
                <a:gd name="connsiteY1" fmla="*/ 1044797 h 1054535"/>
                <a:gd name="connsiteX0" fmla="*/ 746910 w 746910"/>
                <a:gd name="connsiteY0" fmla="*/ 0 h 1054535"/>
                <a:gd name="connsiteX1" fmla="*/ 0 w 746910"/>
                <a:gd name="connsiteY1" fmla="*/ 1044797 h 1054535"/>
                <a:gd name="connsiteX0" fmla="*/ 746910 w 746910"/>
                <a:gd name="connsiteY0" fmla="*/ 0 h 1054535"/>
                <a:gd name="connsiteX1" fmla="*/ 0 w 746910"/>
                <a:gd name="connsiteY1" fmla="*/ 1044797 h 1054535"/>
                <a:gd name="connsiteX0" fmla="*/ 746910 w 746910"/>
                <a:gd name="connsiteY0" fmla="*/ 0 h 1054535"/>
                <a:gd name="connsiteX1" fmla="*/ 0 w 746910"/>
                <a:gd name="connsiteY1" fmla="*/ 1044797 h 1054535"/>
                <a:gd name="connsiteX0" fmla="*/ 520076 w 520076"/>
                <a:gd name="connsiteY0" fmla="*/ 0 h 1054535"/>
                <a:gd name="connsiteX1" fmla="*/ 0 w 520076"/>
                <a:gd name="connsiteY1" fmla="*/ 1044797 h 1054535"/>
              </a:gdLst>
              <a:ahLst/>
              <a:cxnLst>
                <a:cxn ang="0">
                  <a:pos x="connsiteX0" y="connsiteY0"/>
                </a:cxn>
                <a:cxn ang="0">
                  <a:pos x="connsiteX1" y="connsiteY1"/>
                </a:cxn>
              </a:cxnLst>
              <a:rect l="l" t="t" r="r" b="b"/>
              <a:pathLst>
                <a:path w="520076" h="1054535">
                  <a:moveTo>
                    <a:pt x="520076" y="0"/>
                  </a:moveTo>
                  <a:cubicBezTo>
                    <a:pt x="492550" y="878182"/>
                    <a:pt x="402715" y="1054535"/>
                    <a:pt x="0" y="1044797"/>
                  </a:cubicBezTo>
                </a:path>
              </a:pathLst>
            </a:custGeom>
            <a:ln w="28575">
              <a:solidFill>
                <a:srgbClr val="FFC000"/>
              </a:solidFill>
              <a:headEnd type="none" w="lg" len="lg"/>
              <a:tailEnd type="none" w="lg" len="lg"/>
            </a:ln>
            <a:effectLst>
              <a:glow rad="63500">
                <a:srgbClr val="FFFFFF">
                  <a:alpha val="34118"/>
                </a:srgbClr>
              </a:glow>
            </a:effectLst>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s-ES">
                <a:solidFill>
                  <a:prstClr val="black"/>
                </a:solidFill>
              </a:endParaRPr>
            </a:p>
          </p:txBody>
        </p:sp>
        <p:sp>
          <p:nvSpPr>
            <p:cNvPr id="9" name="8 Forma libre"/>
            <p:cNvSpPr/>
            <p:nvPr/>
          </p:nvSpPr>
          <p:spPr>
            <a:xfrm flipH="1">
              <a:off x="5039238" y="718784"/>
              <a:ext cx="234754" cy="2614966"/>
            </a:xfrm>
            <a:custGeom>
              <a:avLst/>
              <a:gdLst>
                <a:gd name="connsiteX0" fmla="*/ 854439 w 854439"/>
                <a:gd name="connsiteY0" fmla="*/ 0 h 824459"/>
                <a:gd name="connsiteX1" fmla="*/ 0 w 854439"/>
                <a:gd name="connsiteY1" fmla="*/ 824459 h 824459"/>
                <a:gd name="connsiteX0" fmla="*/ 891518 w 891518"/>
                <a:gd name="connsiteY0" fmla="*/ 0 h 824459"/>
                <a:gd name="connsiteX1" fmla="*/ 37079 w 891518"/>
                <a:gd name="connsiteY1" fmla="*/ 824459 h 824459"/>
                <a:gd name="connsiteX0" fmla="*/ 891518 w 891518"/>
                <a:gd name="connsiteY0" fmla="*/ 0 h 824459"/>
                <a:gd name="connsiteX1" fmla="*/ 37079 w 891518"/>
                <a:gd name="connsiteY1" fmla="*/ 824459 h 824459"/>
                <a:gd name="connsiteX0" fmla="*/ 891518 w 891518"/>
                <a:gd name="connsiteY0" fmla="*/ 0 h 824459"/>
                <a:gd name="connsiteX1" fmla="*/ 37079 w 891518"/>
                <a:gd name="connsiteY1" fmla="*/ 824459 h 824459"/>
                <a:gd name="connsiteX0" fmla="*/ 1177007 w 1177007"/>
                <a:gd name="connsiteY0" fmla="*/ 0 h 824459"/>
                <a:gd name="connsiteX1" fmla="*/ 37078 w 1177007"/>
                <a:gd name="connsiteY1" fmla="*/ 824459 h 824459"/>
                <a:gd name="connsiteX0" fmla="*/ 932306 w 932306"/>
                <a:gd name="connsiteY0" fmla="*/ 0 h 1044797"/>
                <a:gd name="connsiteX1" fmla="*/ 37080 w 932306"/>
                <a:gd name="connsiteY1" fmla="*/ 1044797 h 1044797"/>
                <a:gd name="connsiteX0" fmla="*/ 932304 w 932304"/>
                <a:gd name="connsiteY0" fmla="*/ 0 h 1044797"/>
                <a:gd name="connsiteX1" fmla="*/ 37078 w 932304"/>
                <a:gd name="connsiteY1" fmla="*/ 1044797 h 1044797"/>
                <a:gd name="connsiteX0" fmla="*/ 932304 w 932304"/>
                <a:gd name="connsiteY0" fmla="*/ 0 h 1044797"/>
                <a:gd name="connsiteX1" fmla="*/ 37079 w 932304"/>
                <a:gd name="connsiteY1" fmla="*/ 1044797 h 1044797"/>
                <a:gd name="connsiteX0" fmla="*/ 895225 w 895225"/>
                <a:gd name="connsiteY0" fmla="*/ 0 h 1054535"/>
                <a:gd name="connsiteX1" fmla="*/ 0 w 895225"/>
                <a:gd name="connsiteY1" fmla="*/ 1044797 h 1054535"/>
                <a:gd name="connsiteX0" fmla="*/ 895225 w 895225"/>
                <a:gd name="connsiteY0" fmla="*/ 0 h 1054535"/>
                <a:gd name="connsiteX1" fmla="*/ 0 w 895225"/>
                <a:gd name="connsiteY1" fmla="*/ 1044797 h 1054535"/>
                <a:gd name="connsiteX0" fmla="*/ 746910 w 746910"/>
                <a:gd name="connsiteY0" fmla="*/ 0 h 1054535"/>
                <a:gd name="connsiteX1" fmla="*/ 0 w 746910"/>
                <a:gd name="connsiteY1" fmla="*/ 1044797 h 1054535"/>
                <a:gd name="connsiteX0" fmla="*/ 746910 w 746910"/>
                <a:gd name="connsiteY0" fmla="*/ 0 h 1054535"/>
                <a:gd name="connsiteX1" fmla="*/ 0 w 746910"/>
                <a:gd name="connsiteY1" fmla="*/ 1044797 h 1054535"/>
                <a:gd name="connsiteX0" fmla="*/ 746910 w 746910"/>
                <a:gd name="connsiteY0" fmla="*/ 0 h 1054535"/>
                <a:gd name="connsiteX1" fmla="*/ 0 w 746910"/>
                <a:gd name="connsiteY1" fmla="*/ 1044797 h 1054535"/>
                <a:gd name="connsiteX0" fmla="*/ 520076 w 520076"/>
                <a:gd name="connsiteY0" fmla="*/ 0 h 1054535"/>
                <a:gd name="connsiteX1" fmla="*/ 0 w 520076"/>
                <a:gd name="connsiteY1" fmla="*/ 1044797 h 1054535"/>
                <a:gd name="connsiteX0" fmla="*/ 685840 w 685840"/>
                <a:gd name="connsiteY0" fmla="*/ 0 h 1054535"/>
                <a:gd name="connsiteX1" fmla="*/ 0 w 685840"/>
                <a:gd name="connsiteY1" fmla="*/ 1044797 h 1054535"/>
                <a:gd name="connsiteX0" fmla="*/ 685840 w 685840"/>
                <a:gd name="connsiteY0" fmla="*/ 0 h 1054535"/>
                <a:gd name="connsiteX1" fmla="*/ 0 w 685840"/>
                <a:gd name="connsiteY1" fmla="*/ 1044797 h 1054535"/>
              </a:gdLst>
              <a:ahLst/>
              <a:cxnLst>
                <a:cxn ang="0">
                  <a:pos x="connsiteX0" y="connsiteY0"/>
                </a:cxn>
                <a:cxn ang="0">
                  <a:pos x="connsiteX1" y="connsiteY1"/>
                </a:cxn>
              </a:cxnLst>
              <a:rect l="l" t="t" r="r" b="b"/>
              <a:pathLst>
                <a:path w="685840" h="1054535">
                  <a:moveTo>
                    <a:pt x="685840" y="0"/>
                  </a:moveTo>
                  <a:cubicBezTo>
                    <a:pt x="658314" y="878182"/>
                    <a:pt x="474736" y="1054535"/>
                    <a:pt x="0" y="1044797"/>
                  </a:cubicBezTo>
                </a:path>
              </a:pathLst>
            </a:custGeom>
            <a:ln w="28575">
              <a:solidFill>
                <a:srgbClr val="800080"/>
              </a:solidFill>
              <a:headEnd type="none" w="lg" len="lg"/>
              <a:tailEnd type="none" w="lg" len="lg"/>
            </a:ln>
            <a:effectLst>
              <a:glow rad="63500">
                <a:srgbClr val="FFFFFF">
                  <a:alpha val="34118"/>
                </a:srgbClr>
              </a:glow>
            </a:effectLst>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s-ES" dirty="0">
                <a:solidFill>
                  <a:prstClr val="black"/>
                </a:solidFill>
              </a:endParaRPr>
            </a:p>
          </p:txBody>
        </p:sp>
        <p:sp>
          <p:nvSpPr>
            <p:cNvPr id="10" name="9 Forma libre"/>
            <p:cNvSpPr/>
            <p:nvPr/>
          </p:nvSpPr>
          <p:spPr>
            <a:xfrm flipH="1">
              <a:off x="4933944" y="718783"/>
              <a:ext cx="340048" cy="4569180"/>
            </a:xfrm>
            <a:custGeom>
              <a:avLst/>
              <a:gdLst>
                <a:gd name="connsiteX0" fmla="*/ 854439 w 854439"/>
                <a:gd name="connsiteY0" fmla="*/ 0 h 824459"/>
                <a:gd name="connsiteX1" fmla="*/ 0 w 854439"/>
                <a:gd name="connsiteY1" fmla="*/ 824459 h 824459"/>
                <a:gd name="connsiteX0" fmla="*/ 891518 w 891518"/>
                <a:gd name="connsiteY0" fmla="*/ 0 h 824459"/>
                <a:gd name="connsiteX1" fmla="*/ 37079 w 891518"/>
                <a:gd name="connsiteY1" fmla="*/ 824459 h 824459"/>
                <a:gd name="connsiteX0" fmla="*/ 891518 w 891518"/>
                <a:gd name="connsiteY0" fmla="*/ 0 h 824459"/>
                <a:gd name="connsiteX1" fmla="*/ 37079 w 891518"/>
                <a:gd name="connsiteY1" fmla="*/ 824459 h 824459"/>
                <a:gd name="connsiteX0" fmla="*/ 891518 w 891518"/>
                <a:gd name="connsiteY0" fmla="*/ 0 h 824459"/>
                <a:gd name="connsiteX1" fmla="*/ 37079 w 891518"/>
                <a:gd name="connsiteY1" fmla="*/ 824459 h 824459"/>
                <a:gd name="connsiteX0" fmla="*/ 1177007 w 1177007"/>
                <a:gd name="connsiteY0" fmla="*/ 0 h 824459"/>
                <a:gd name="connsiteX1" fmla="*/ 37078 w 1177007"/>
                <a:gd name="connsiteY1" fmla="*/ 824459 h 824459"/>
                <a:gd name="connsiteX0" fmla="*/ 932306 w 932306"/>
                <a:gd name="connsiteY0" fmla="*/ 0 h 1044797"/>
                <a:gd name="connsiteX1" fmla="*/ 37080 w 932306"/>
                <a:gd name="connsiteY1" fmla="*/ 1044797 h 1044797"/>
                <a:gd name="connsiteX0" fmla="*/ 932304 w 932304"/>
                <a:gd name="connsiteY0" fmla="*/ 0 h 1044797"/>
                <a:gd name="connsiteX1" fmla="*/ 37078 w 932304"/>
                <a:gd name="connsiteY1" fmla="*/ 1044797 h 1044797"/>
                <a:gd name="connsiteX0" fmla="*/ 932304 w 932304"/>
                <a:gd name="connsiteY0" fmla="*/ 0 h 1044797"/>
                <a:gd name="connsiteX1" fmla="*/ 37079 w 932304"/>
                <a:gd name="connsiteY1" fmla="*/ 1044797 h 1044797"/>
                <a:gd name="connsiteX0" fmla="*/ 895225 w 895225"/>
                <a:gd name="connsiteY0" fmla="*/ 0 h 1054535"/>
                <a:gd name="connsiteX1" fmla="*/ 0 w 895225"/>
                <a:gd name="connsiteY1" fmla="*/ 1044797 h 1054535"/>
                <a:gd name="connsiteX0" fmla="*/ 895225 w 895225"/>
                <a:gd name="connsiteY0" fmla="*/ 0 h 1054535"/>
                <a:gd name="connsiteX1" fmla="*/ 0 w 895225"/>
                <a:gd name="connsiteY1" fmla="*/ 1044797 h 1054535"/>
                <a:gd name="connsiteX0" fmla="*/ 746910 w 746910"/>
                <a:gd name="connsiteY0" fmla="*/ 0 h 1054535"/>
                <a:gd name="connsiteX1" fmla="*/ 0 w 746910"/>
                <a:gd name="connsiteY1" fmla="*/ 1044797 h 1054535"/>
                <a:gd name="connsiteX0" fmla="*/ 746910 w 746910"/>
                <a:gd name="connsiteY0" fmla="*/ 0 h 1054535"/>
                <a:gd name="connsiteX1" fmla="*/ 0 w 746910"/>
                <a:gd name="connsiteY1" fmla="*/ 1044797 h 1054535"/>
                <a:gd name="connsiteX0" fmla="*/ 746910 w 746910"/>
                <a:gd name="connsiteY0" fmla="*/ 0 h 1054535"/>
                <a:gd name="connsiteX1" fmla="*/ 0 w 746910"/>
                <a:gd name="connsiteY1" fmla="*/ 1044797 h 1054535"/>
                <a:gd name="connsiteX0" fmla="*/ 520076 w 520076"/>
                <a:gd name="connsiteY0" fmla="*/ 0 h 1054535"/>
                <a:gd name="connsiteX1" fmla="*/ 0 w 520076"/>
                <a:gd name="connsiteY1" fmla="*/ 1044797 h 1054535"/>
                <a:gd name="connsiteX0" fmla="*/ 685840 w 685840"/>
                <a:gd name="connsiteY0" fmla="*/ 0 h 1054535"/>
                <a:gd name="connsiteX1" fmla="*/ 0 w 685840"/>
                <a:gd name="connsiteY1" fmla="*/ 1044797 h 1054535"/>
                <a:gd name="connsiteX0" fmla="*/ 685840 w 685840"/>
                <a:gd name="connsiteY0" fmla="*/ 0 h 1054535"/>
                <a:gd name="connsiteX1" fmla="*/ 0 w 685840"/>
                <a:gd name="connsiteY1" fmla="*/ 1044797 h 1054535"/>
                <a:gd name="connsiteX0" fmla="*/ 849964 w 849964"/>
                <a:gd name="connsiteY0" fmla="*/ 0 h 1054535"/>
                <a:gd name="connsiteX1" fmla="*/ 0 w 849964"/>
                <a:gd name="connsiteY1" fmla="*/ 1044797 h 1054535"/>
                <a:gd name="connsiteX0" fmla="*/ 849964 w 849964"/>
                <a:gd name="connsiteY0" fmla="*/ 0 h 1054535"/>
                <a:gd name="connsiteX1" fmla="*/ 0 w 849964"/>
                <a:gd name="connsiteY1" fmla="*/ 1044797 h 1054535"/>
                <a:gd name="connsiteX0" fmla="*/ 849964 w 849964"/>
                <a:gd name="connsiteY0" fmla="*/ 0 h 1054535"/>
                <a:gd name="connsiteX1" fmla="*/ 0 w 849964"/>
                <a:gd name="connsiteY1" fmla="*/ 1044797 h 1054535"/>
                <a:gd name="connsiteX0" fmla="*/ 245489 w 565005"/>
                <a:gd name="connsiteY0" fmla="*/ 0 h 1054535"/>
                <a:gd name="connsiteX1" fmla="*/ 0 w 565005"/>
                <a:gd name="connsiteY1" fmla="*/ 1044797 h 1054535"/>
                <a:gd name="connsiteX0" fmla="*/ 905764 w 905764"/>
                <a:gd name="connsiteY0" fmla="*/ 0 h 1054535"/>
                <a:gd name="connsiteX1" fmla="*/ 0 w 905764"/>
                <a:gd name="connsiteY1" fmla="*/ 1044797 h 1054535"/>
              </a:gdLst>
              <a:ahLst/>
              <a:cxnLst>
                <a:cxn ang="0">
                  <a:pos x="connsiteX0" y="connsiteY0"/>
                </a:cxn>
                <a:cxn ang="0">
                  <a:pos x="connsiteX1" y="connsiteY1"/>
                </a:cxn>
              </a:cxnLst>
              <a:rect l="l" t="t" r="r" b="b"/>
              <a:pathLst>
                <a:path w="905764" h="1054535">
                  <a:moveTo>
                    <a:pt x="905764" y="0"/>
                  </a:moveTo>
                  <a:cubicBezTo>
                    <a:pt x="878238" y="878182"/>
                    <a:pt x="565005" y="1054535"/>
                    <a:pt x="0" y="1044797"/>
                  </a:cubicBezTo>
                </a:path>
              </a:pathLst>
            </a:custGeom>
            <a:ln w="28575">
              <a:solidFill>
                <a:schemeClr val="tx1"/>
              </a:solidFill>
              <a:headEnd type="none" w="lg" len="lg"/>
              <a:tailEnd type="none" w="lg" len="lg"/>
            </a:ln>
            <a:effectLst>
              <a:glow rad="63500">
                <a:srgbClr val="FFFFFF">
                  <a:alpha val="34118"/>
                </a:srgbClr>
              </a:glow>
            </a:effectLst>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s-ES" dirty="0">
                <a:solidFill>
                  <a:prstClr val="black"/>
                </a:solidFill>
              </a:endParaRPr>
            </a:p>
          </p:txBody>
        </p:sp>
        <p:sp>
          <p:nvSpPr>
            <p:cNvPr id="13" name="12 Rectángulo redondeado"/>
            <p:cNvSpPr/>
            <p:nvPr/>
          </p:nvSpPr>
          <p:spPr>
            <a:xfrm>
              <a:off x="5429250" y="1512888"/>
              <a:ext cx="1614488" cy="500062"/>
            </a:xfrm>
            <a:prstGeom prst="roundRect">
              <a:avLst/>
            </a:prstGeom>
            <a:solidFill>
              <a:srgbClr val="FFFFFF">
                <a:alpha val="60000"/>
              </a:srgbClr>
            </a:solidFill>
            <a:ln w="38100" algn="ctr">
              <a:solidFill>
                <a:srgbClr val="000000">
                  <a:alpha val="40000"/>
                </a:srgbClr>
              </a:solidFill>
              <a:miter lim="800000"/>
              <a:headEnd/>
              <a:tailEnd/>
            </a:ln>
            <a:effectLst/>
          </p:spPr>
          <p:txBody>
            <a:bodyPr anchor="ctr"/>
            <a:lstStyle/>
            <a:p>
              <a:pPr marL="174625" lvl="1" algn="ctr" fontAlgn="auto">
                <a:lnSpc>
                  <a:spcPct val="90000"/>
                </a:lnSpc>
                <a:spcBef>
                  <a:spcPts val="0"/>
                </a:spcBef>
                <a:spcAft>
                  <a:spcPts val="0"/>
                </a:spcAft>
                <a:buClr>
                  <a:srgbClr val="5E7A98"/>
                </a:buClr>
                <a:buSzPct val="170000"/>
                <a:defRPr/>
              </a:pPr>
              <a:r>
                <a:rPr lang="es-EC" sz="1400" b="1" kern="0" dirty="0">
                  <a:solidFill>
                    <a:prstClr val="black"/>
                  </a:solidFill>
                  <a:latin typeface="Calibri"/>
                  <a:cs typeface="Arial" panose="020B0604020202020204" pitchFamily="34" charset="0"/>
                </a:rPr>
                <a:t>DESPLIEGUE Y MOVILIDAD</a:t>
              </a:r>
            </a:p>
          </p:txBody>
        </p:sp>
        <p:sp>
          <p:nvSpPr>
            <p:cNvPr id="14" name="13 Elipse"/>
            <p:cNvSpPr/>
            <p:nvPr/>
          </p:nvSpPr>
          <p:spPr>
            <a:xfrm>
              <a:off x="5521325" y="1655763"/>
              <a:ext cx="244475" cy="21431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s-ES" sz="1400" dirty="0">
                  <a:solidFill>
                    <a:prstClr val="white"/>
                  </a:solidFill>
                </a:rPr>
                <a:t>4</a:t>
              </a:r>
            </a:p>
          </p:txBody>
        </p:sp>
        <p:sp>
          <p:nvSpPr>
            <p:cNvPr id="15" name="14 Abrir llave"/>
            <p:cNvSpPr/>
            <p:nvPr/>
          </p:nvSpPr>
          <p:spPr>
            <a:xfrm rot="10800000" flipH="1" flipV="1">
              <a:off x="7038975" y="1346200"/>
              <a:ext cx="214313" cy="809625"/>
            </a:xfrm>
            <a:prstGeom prst="leftBrace">
              <a:avLst>
                <a:gd name="adj1" fmla="val 51779"/>
                <a:gd name="adj2" fmla="val 51128"/>
              </a:avLst>
            </a:prstGeom>
            <a:gradFill flip="none" rotWithShape="1">
              <a:gsLst>
                <a:gs pos="21000">
                  <a:schemeClr val="accent2">
                    <a:lumMod val="75000"/>
                    <a:shade val="30000"/>
                    <a:satMod val="115000"/>
                  </a:schemeClr>
                </a:gs>
                <a:gs pos="64000">
                  <a:schemeClr val="accent2">
                    <a:lumMod val="75000"/>
                    <a:shade val="67500"/>
                    <a:satMod val="115000"/>
                    <a:alpha val="19000"/>
                  </a:schemeClr>
                </a:gs>
                <a:gs pos="100000">
                  <a:schemeClr val="accent2">
                    <a:lumMod val="75000"/>
                    <a:shade val="100000"/>
                    <a:satMod val="115000"/>
                    <a:alpha val="0"/>
                  </a:schemeClr>
                </a:gs>
              </a:gsLst>
              <a:lin ang="0" scaled="1"/>
              <a:tileRect/>
            </a:gradFill>
            <a:ln w="9525" cap="flat" cmpd="sng" algn="ctr">
              <a:noFill/>
              <a:prstDash val="solid"/>
            </a:ln>
            <a:effectLst/>
          </p:spPr>
          <p:txBody>
            <a:bodyPr rtlCol="0" anchor="ctr"/>
            <a:lstStyle/>
            <a:p>
              <a:pPr algn="ctr"/>
              <a:endParaRPr lang="es-ES" kern="0" dirty="0">
                <a:solidFill>
                  <a:prstClr val="black"/>
                </a:solidFill>
              </a:endParaRPr>
            </a:p>
          </p:txBody>
        </p:sp>
        <p:sp>
          <p:nvSpPr>
            <p:cNvPr id="16" name="15 Rectángulo"/>
            <p:cNvSpPr/>
            <p:nvPr/>
          </p:nvSpPr>
          <p:spPr>
            <a:xfrm>
              <a:off x="7215206" y="1352219"/>
              <a:ext cx="2000264" cy="1015663"/>
            </a:xfrm>
            <a:prstGeom prst="rect">
              <a:avLst/>
            </a:prstGeom>
            <a:noFill/>
            <a:ln w="9525" algn="ctr">
              <a:noFill/>
              <a:miter lim="800000"/>
              <a:headEnd/>
              <a:tailEnd/>
            </a:ln>
            <a:effectLst/>
          </p:spPr>
          <p:txBody>
            <a:bodyPr>
              <a:spAutoFit/>
            </a:bodyPr>
            <a:lstStyle/>
            <a:p>
              <a:pPr>
                <a:buClr>
                  <a:srgbClr val="E2B200"/>
                </a:buClr>
                <a:buSzPct val="100000"/>
                <a:defRPr/>
              </a:pPr>
              <a:r>
                <a:rPr lang="es-ES" sz="1000" b="1" kern="0" dirty="0">
                  <a:ln w="11430">
                    <a:noFill/>
                  </a:ln>
                  <a:effectLst/>
                  <a:latin typeface="Calibri"/>
                  <a:cs typeface="Times New Roman" pitchFamily="18" charset="0"/>
                </a:rPr>
                <a:t>4.1    TRANSPORTE TERRESTRE</a:t>
              </a:r>
            </a:p>
            <a:p>
              <a:pPr>
                <a:buClr>
                  <a:srgbClr val="E2B200"/>
                </a:buClr>
                <a:buSzPct val="100000"/>
                <a:defRPr/>
              </a:pPr>
              <a:r>
                <a:rPr lang="es-ES" sz="1000" b="1" kern="0" dirty="0">
                  <a:ln w="11430">
                    <a:noFill/>
                  </a:ln>
                  <a:effectLst/>
                  <a:latin typeface="Calibri"/>
                  <a:cs typeface="Times New Roman" pitchFamily="18" charset="0"/>
                </a:rPr>
                <a:t>4.2    TRANSPORTE MARÍTIMO</a:t>
              </a:r>
            </a:p>
            <a:p>
              <a:pPr>
                <a:buClr>
                  <a:srgbClr val="E2B200"/>
                </a:buClr>
                <a:buSzPct val="100000"/>
                <a:defRPr/>
              </a:pPr>
              <a:r>
                <a:rPr lang="es-ES" sz="1000" b="1" kern="0" dirty="0">
                  <a:ln w="11430">
                    <a:noFill/>
                  </a:ln>
                  <a:effectLst/>
                  <a:latin typeface="Calibri"/>
                  <a:cs typeface="Times New Roman" pitchFamily="18" charset="0"/>
                </a:rPr>
                <a:t>4.3    TRANSPORTE AÉREO</a:t>
              </a:r>
            </a:p>
            <a:p>
              <a:pPr>
                <a:buClr>
                  <a:srgbClr val="E2B200"/>
                </a:buClr>
                <a:buSzPct val="100000"/>
                <a:defRPr/>
              </a:pPr>
              <a:r>
                <a:rPr lang="es-ES" sz="1000" b="1" kern="0" dirty="0">
                  <a:ln w="11430">
                    <a:noFill/>
                  </a:ln>
                  <a:effectLst/>
                  <a:latin typeface="Calibri"/>
                  <a:cs typeface="Times New Roman" pitchFamily="18" charset="0"/>
                </a:rPr>
                <a:t>4.4    TRANSPORTE FLUVIAL</a:t>
              </a:r>
            </a:p>
            <a:p>
              <a:pPr algn="just">
                <a:buClr>
                  <a:srgbClr val="E2B200"/>
                </a:buClr>
                <a:buSzPct val="100000"/>
                <a:defRPr/>
              </a:pPr>
              <a:r>
                <a:rPr lang="es-ES" sz="1000" b="1" kern="0" dirty="0">
                  <a:ln w="11430">
                    <a:noFill/>
                  </a:ln>
                  <a:effectLst/>
                  <a:latin typeface="Calibri"/>
                  <a:cs typeface="Times New Roman" pitchFamily="18" charset="0"/>
                </a:rPr>
                <a:t>4.5    APOYO AL DESPLIEGUE</a:t>
              </a:r>
            </a:p>
            <a:p>
              <a:pPr algn="just">
                <a:buClr>
                  <a:srgbClr val="E2B200"/>
                </a:buClr>
                <a:buSzPct val="100000"/>
                <a:defRPr/>
              </a:pPr>
              <a:endParaRPr lang="es-EC" sz="1000" b="1" kern="0" dirty="0">
                <a:ln w="11430">
                  <a:noFill/>
                </a:ln>
                <a:effectLst/>
                <a:latin typeface="Calibri"/>
                <a:cs typeface="Times New Roman" pitchFamily="18" charset="0"/>
              </a:endParaRPr>
            </a:p>
          </p:txBody>
        </p:sp>
        <p:sp>
          <p:nvSpPr>
            <p:cNvPr id="17" name="16 Rectángulo redondeado"/>
            <p:cNvSpPr/>
            <p:nvPr/>
          </p:nvSpPr>
          <p:spPr>
            <a:xfrm>
              <a:off x="5273992" y="3176588"/>
              <a:ext cx="1769746" cy="620712"/>
            </a:xfrm>
            <a:prstGeom prst="roundRect">
              <a:avLst/>
            </a:prstGeom>
            <a:solidFill>
              <a:srgbClr val="FFFFFF">
                <a:alpha val="60000"/>
              </a:srgbClr>
            </a:solidFill>
            <a:ln w="38100" algn="ctr">
              <a:solidFill>
                <a:srgbClr val="000000">
                  <a:alpha val="40000"/>
                </a:srgbClr>
              </a:solidFill>
              <a:miter lim="800000"/>
              <a:headEnd/>
              <a:tailEnd/>
            </a:ln>
            <a:effectLst/>
          </p:spPr>
          <p:txBody>
            <a:bodyPr anchor="ctr"/>
            <a:lstStyle/>
            <a:p>
              <a:pPr marL="355600" lvl="1" indent="-87313" algn="ctr" fontAlgn="auto">
                <a:lnSpc>
                  <a:spcPct val="90000"/>
                </a:lnSpc>
                <a:spcBef>
                  <a:spcPts val="0"/>
                </a:spcBef>
                <a:spcAft>
                  <a:spcPts val="0"/>
                </a:spcAft>
                <a:buClr>
                  <a:srgbClr val="5E7A98"/>
                </a:buClr>
                <a:buSzPct val="170000"/>
                <a:defRPr/>
              </a:pPr>
              <a:r>
                <a:rPr lang="es-EC" sz="1400" b="1" kern="0" dirty="0">
                  <a:solidFill>
                    <a:prstClr val="black"/>
                  </a:solidFill>
                  <a:latin typeface="Calibri"/>
                  <a:cs typeface="Arial" panose="020B0604020202020204" pitchFamily="34" charset="0"/>
                </a:rPr>
                <a:t>SUPERVIVENCIA</a:t>
              </a:r>
            </a:p>
            <a:p>
              <a:pPr marL="174625" lvl="1" algn="ctr" fontAlgn="auto">
                <a:lnSpc>
                  <a:spcPct val="90000"/>
                </a:lnSpc>
                <a:spcBef>
                  <a:spcPts val="0"/>
                </a:spcBef>
                <a:spcAft>
                  <a:spcPts val="0"/>
                </a:spcAft>
                <a:buClr>
                  <a:srgbClr val="5E7A98"/>
                </a:buClr>
                <a:buSzPct val="170000"/>
                <a:defRPr/>
              </a:pPr>
              <a:r>
                <a:rPr lang="es-EC" sz="1400" b="1" kern="0" dirty="0">
                  <a:solidFill>
                    <a:prstClr val="black"/>
                  </a:solidFill>
                  <a:latin typeface="Calibri"/>
                  <a:cs typeface="Arial" panose="020B0604020202020204" pitchFamily="34" charset="0"/>
                </a:rPr>
                <a:t>Y PROTECCIÓN</a:t>
              </a:r>
            </a:p>
          </p:txBody>
        </p:sp>
        <p:sp>
          <p:nvSpPr>
            <p:cNvPr id="18" name="17 Elipse"/>
            <p:cNvSpPr/>
            <p:nvPr/>
          </p:nvSpPr>
          <p:spPr>
            <a:xfrm>
              <a:off x="5364088" y="3356992"/>
              <a:ext cx="244475" cy="214312"/>
            </a:xfrm>
            <a:prstGeom prst="ellipse">
              <a:avLst/>
            </a:prstGeom>
            <a:solidFill>
              <a:srgbClr val="80008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s-ES" sz="1400" dirty="0">
                  <a:solidFill>
                    <a:prstClr val="white"/>
                  </a:solidFill>
                </a:rPr>
                <a:t>5</a:t>
              </a:r>
            </a:p>
          </p:txBody>
        </p:sp>
        <p:sp>
          <p:nvSpPr>
            <p:cNvPr id="19" name="18 Abrir llave"/>
            <p:cNvSpPr/>
            <p:nvPr/>
          </p:nvSpPr>
          <p:spPr>
            <a:xfrm rot="10800000" flipH="1" flipV="1">
              <a:off x="7038975" y="2654300"/>
              <a:ext cx="176213" cy="1643063"/>
            </a:xfrm>
            <a:prstGeom prst="leftBrace">
              <a:avLst>
                <a:gd name="adj1" fmla="val 51779"/>
                <a:gd name="adj2" fmla="val 51128"/>
              </a:avLst>
            </a:prstGeom>
            <a:gradFill flip="none" rotWithShape="1">
              <a:gsLst>
                <a:gs pos="21000">
                  <a:schemeClr val="accent2">
                    <a:lumMod val="75000"/>
                    <a:shade val="30000"/>
                    <a:satMod val="115000"/>
                  </a:schemeClr>
                </a:gs>
                <a:gs pos="64000">
                  <a:schemeClr val="accent2">
                    <a:lumMod val="75000"/>
                    <a:shade val="67500"/>
                    <a:satMod val="115000"/>
                    <a:alpha val="19000"/>
                  </a:schemeClr>
                </a:gs>
                <a:gs pos="100000">
                  <a:schemeClr val="accent2">
                    <a:lumMod val="75000"/>
                    <a:shade val="100000"/>
                    <a:satMod val="115000"/>
                    <a:alpha val="0"/>
                  </a:schemeClr>
                </a:gs>
              </a:gsLst>
              <a:lin ang="0" scaled="1"/>
              <a:tileRect/>
            </a:gradFill>
            <a:ln w="9525" cap="flat" cmpd="sng" algn="ctr">
              <a:noFill/>
              <a:prstDash val="solid"/>
            </a:ln>
            <a:effectLst/>
          </p:spPr>
          <p:txBody>
            <a:bodyPr rtlCol="0" anchor="ctr"/>
            <a:lstStyle/>
            <a:p>
              <a:pPr algn="ctr"/>
              <a:endParaRPr lang="es-ES" kern="0" dirty="0">
                <a:solidFill>
                  <a:prstClr val="black"/>
                </a:solidFill>
              </a:endParaRPr>
            </a:p>
          </p:txBody>
        </p:sp>
        <p:sp>
          <p:nvSpPr>
            <p:cNvPr id="20" name="19 Rectángulo"/>
            <p:cNvSpPr/>
            <p:nvPr/>
          </p:nvSpPr>
          <p:spPr>
            <a:xfrm>
              <a:off x="7215174" y="2654480"/>
              <a:ext cx="1928858" cy="1785104"/>
            </a:xfrm>
            <a:prstGeom prst="rect">
              <a:avLst/>
            </a:prstGeom>
            <a:noFill/>
            <a:ln w="9525" algn="ctr">
              <a:noFill/>
              <a:miter lim="800000"/>
              <a:headEnd/>
              <a:tailEnd/>
            </a:ln>
            <a:effectLst/>
          </p:spPr>
          <p:txBody>
            <a:bodyPr>
              <a:spAutoFit/>
            </a:bodyPr>
            <a:lstStyle/>
            <a:p>
              <a:pPr marL="268288" indent="-268288">
                <a:buClr>
                  <a:srgbClr val="E2B200"/>
                </a:buClr>
                <a:buSzPct val="100000"/>
                <a:defRPr/>
              </a:pPr>
              <a:r>
                <a:rPr lang="es-ES" sz="1000" b="1" kern="0" dirty="0">
                  <a:ln w="11430">
                    <a:noFill/>
                  </a:ln>
                  <a:effectLst/>
                  <a:latin typeface="Calibri"/>
                  <a:cs typeface="Times New Roman" pitchFamily="18" charset="0"/>
                </a:rPr>
                <a:t>5.1    IDENTIFICACIÓN EN OPERACIONES</a:t>
              </a:r>
            </a:p>
            <a:p>
              <a:pPr marL="268288" indent="-268288">
                <a:buClr>
                  <a:srgbClr val="E2B200"/>
                </a:buClr>
                <a:buSzPct val="100000"/>
                <a:defRPr/>
              </a:pPr>
              <a:r>
                <a:rPr lang="es-ES" sz="1000" b="1" kern="0" dirty="0">
                  <a:ln w="11430">
                    <a:noFill/>
                  </a:ln>
                  <a:effectLst/>
                  <a:latin typeface="Calibri"/>
                  <a:cs typeface="Times New Roman" pitchFamily="18" charset="0"/>
                </a:rPr>
                <a:t>5.2    BÚSQUEDA Y RESCATE</a:t>
              </a:r>
            </a:p>
            <a:p>
              <a:pPr marL="268288" indent="-268288">
                <a:buClr>
                  <a:srgbClr val="E2B200"/>
                </a:buClr>
                <a:buSzPct val="100000"/>
                <a:defRPr/>
              </a:pPr>
              <a:r>
                <a:rPr lang="es-ES" sz="1000" b="1" kern="0" dirty="0">
                  <a:ln w="11430">
                    <a:noFill/>
                  </a:ln>
                  <a:effectLst/>
                  <a:latin typeface="Calibri"/>
                  <a:cs typeface="Times New Roman" pitchFamily="18" charset="0"/>
                </a:rPr>
                <a:t>5.3    MOVILIDAD Y CONTRAMOVILIDAD</a:t>
              </a:r>
            </a:p>
            <a:p>
              <a:pPr marL="268288" indent="-268288">
                <a:buClr>
                  <a:srgbClr val="E2B200"/>
                </a:buClr>
                <a:buSzPct val="100000"/>
                <a:defRPr/>
              </a:pPr>
              <a:r>
                <a:rPr lang="es-ES" sz="1000" b="1" kern="0" dirty="0">
                  <a:ln w="11430">
                    <a:noFill/>
                  </a:ln>
                  <a:effectLst/>
                  <a:latin typeface="Calibri"/>
                  <a:cs typeface="Times New Roman" pitchFamily="18" charset="0"/>
                </a:rPr>
                <a:t>5.4    PROTECCIÓN DE LA FUERZA</a:t>
              </a:r>
            </a:p>
            <a:p>
              <a:pPr marL="268288" indent="-268288">
                <a:buClr>
                  <a:srgbClr val="E2B200"/>
                </a:buClr>
                <a:buSzPct val="100000"/>
                <a:defRPr/>
              </a:pPr>
              <a:r>
                <a:rPr lang="es-ES" sz="1000" b="1" kern="0" dirty="0">
                  <a:ln w="11430">
                    <a:noFill/>
                  </a:ln>
                  <a:effectLst/>
                  <a:latin typeface="Calibri"/>
                  <a:cs typeface="Times New Roman" pitchFamily="18" charset="0"/>
                </a:rPr>
                <a:t>5.5    PROTECCIÓN CONTRA GUERRA NBQ</a:t>
              </a:r>
            </a:p>
            <a:p>
              <a:pPr marL="268288" indent="-268288">
                <a:buClr>
                  <a:srgbClr val="E2B200"/>
                </a:buClr>
                <a:buSzPct val="100000"/>
                <a:defRPr/>
              </a:pPr>
              <a:r>
                <a:rPr lang="es-ES" sz="1000" b="1" kern="0" dirty="0">
                  <a:ln w="11430">
                    <a:noFill/>
                  </a:ln>
                  <a:effectLst/>
                  <a:latin typeface="Calibri"/>
                  <a:cs typeface="Times New Roman" pitchFamily="18" charset="0"/>
                </a:rPr>
                <a:t>5.6    PROTECCIÓN CONTRA ARTEFACTOS EXPLOSIVOS IMPROVISADOS</a:t>
              </a:r>
            </a:p>
          </p:txBody>
        </p:sp>
        <p:sp>
          <p:nvSpPr>
            <p:cNvPr id="21" name="20 Rectángulo redondeado"/>
            <p:cNvSpPr/>
            <p:nvPr/>
          </p:nvSpPr>
          <p:spPr>
            <a:xfrm>
              <a:off x="5273992" y="5145088"/>
              <a:ext cx="1769746" cy="500062"/>
            </a:xfrm>
            <a:prstGeom prst="roundRect">
              <a:avLst/>
            </a:prstGeom>
            <a:solidFill>
              <a:srgbClr val="FFFFFF">
                <a:alpha val="60000"/>
              </a:srgbClr>
            </a:solidFill>
            <a:ln w="38100" algn="ctr">
              <a:solidFill>
                <a:srgbClr val="000000">
                  <a:alpha val="40000"/>
                </a:srgbClr>
              </a:solidFill>
              <a:miter lim="800000"/>
              <a:headEnd/>
              <a:tailEnd/>
            </a:ln>
            <a:effectLst/>
          </p:spPr>
          <p:txBody>
            <a:bodyPr anchor="ctr"/>
            <a:lstStyle/>
            <a:p>
              <a:pPr marL="268288" lvl="1" algn="ctr" fontAlgn="auto">
                <a:lnSpc>
                  <a:spcPct val="90000"/>
                </a:lnSpc>
                <a:spcBef>
                  <a:spcPts val="0"/>
                </a:spcBef>
                <a:spcAft>
                  <a:spcPts val="0"/>
                </a:spcAft>
                <a:buClr>
                  <a:srgbClr val="5E7A98"/>
                </a:buClr>
                <a:buSzPct val="170000"/>
                <a:defRPr/>
              </a:pPr>
              <a:r>
                <a:rPr lang="es-EC" sz="1400" b="1" kern="0" dirty="0">
                  <a:solidFill>
                    <a:prstClr val="black"/>
                  </a:solidFill>
                  <a:latin typeface="Calibri"/>
                  <a:cs typeface="Arial" panose="020B0604020202020204" pitchFamily="34" charset="0"/>
                </a:rPr>
                <a:t>SOSTENIMIENTO LOGÍSTICO</a:t>
              </a:r>
            </a:p>
          </p:txBody>
        </p:sp>
        <p:sp>
          <p:nvSpPr>
            <p:cNvPr id="22" name="21 Elipse"/>
            <p:cNvSpPr/>
            <p:nvPr/>
          </p:nvSpPr>
          <p:spPr>
            <a:xfrm>
              <a:off x="5364088" y="5287963"/>
              <a:ext cx="244475" cy="21431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s-ES" sz="1400" dirty="0">
                  <a:solidFill>
                    <a:prstClr val="white"/>
                  </a:solidFill>
                </a:rPr>
                <a:t>6</a:t>
              </a:r>
            </a:p>
          </p:txBody>
        </p:sp>
        <p:sp>
          <p:nvSpPr>
            <p:cNvPr id="23" name="22 Abrir llave"/>
            <p:cNvSpPr/>
            <p:nvPr/>
          </p:nvSpPr>
          <p:spPr>
            <a:xfrm rot="10800000" flipH="1" flipV="1">
              <a:off x="7038975" y="4789488"/>
              <a:ext cx="214313" cy="1165225"/>
            </a:xfrm>
            <a:prstGeom prst="leftBrace">
              <a:avLst>
                <a:gd name="adj1" fmla="val 51779"/>
                <a:gd name="adj2" fmla="val 51128"/>
              </a:avLst>
            </a:prstGeom>
            <a:gradFill flip="none" rotWithShape="1">
              <a:gsLst>
                <a:gs pos="21000">
                  <a:schemeClr val="accent2">
                    <a:lumMod val="75000"/>
                    <a:shade val="30000"/>
                    <a:satMod val="115000"/>
                  </a:schemeClr>
                </a:gs>
                <a:gs pos="64000">
                  <a:schemeClr val="accent2">
                    <a:lumMod val="75000"/>
                    <a:shade val="67500"/>
                    <a:satMod val="115000"/>
                    <a:alpha val="19000"/>
                  </a:schemeClr>
                </a:gs>
                <a:gs pos="100000">
                  <a:schemeClr val="accent2">
                    <a:lumMod val="75000"/>
                    <a:shade val="100000"/>
                    <a:satMod val="115000"/>
                    <a:alpha val="0"/>
                  </a:schemeClr>
                </a:gs>
              </a:gsLst>
              <a:lin ang="0" scaled="1"/>
              <a:tileRect/>
            </a:gradFill>
            <a:ln w="9525" cap="flat" cmpd="sng" algn="ctr">
              <a:noFill/>
              <a:prstDash val="solid"/>
            </a:ln>
            <a:effectLst/>
          </p:spPr>
          <p:txBody>
            <a:bodyPr rtlCol="0" anchor="ctr"/>
            <a:lstStyle/>
            <a:p>
              <a:pPr algn="ctr"/>
              <a:endParaRPr lang="es-ES" kern="0" dirty="0">
                <a:solidFill>
                  <a:prstClr val="black"/>
                </a:solidFill>
              </a:endParaRPr>
            </a:p>
          </p:txBody>
        </p:sp>
        <p:sp>
          <p:nvSpPr>
            <p:cNvPr id="24" name="23 Rectángulo"/>
            <p:cNvSpPr/>
            <p:nvPr/>
          </p:nvSpPr>
          <p:spPr>
            <a:xfrm>
              <a:off x="7215174" y="4788014"/>
              <a:ext cx="1643106" cy="1323439"/>
            </a:xfrm>
            <a:prstGeom prst="rect">
              <a:avLst/>
            </a:prstGeom>
            <a:noFill/>
            <a:ln w="9525" algn="ctr">
              <a:noFill/>
              <a:miter lim="800000"/>
              <a:headEnd/>
              <a:tailEnd/>
            </a:ln>
            <a:effectLst/>
          </p:spPr>
          <p:txBody>
            <a:bodyPr>
              <a:spAutoFit/>
            </a:bodyPr>
            <a:lstStyle/>
            <a:p>
              <a:pPr marL="268288" indent="-268288">
                <a:buClr>
                  <a:srgbClr val="E2B200"/>
                </a:buClr>
                <a:buSzPct val="100000"/>
                <a:defRPr/>
              </a:pPr>
              <a:r>
                <a:rPr lang="es-ES" sz="1000" b="1" kern="0" dirty="0">
                  <a:ln w="11430">
                    <a:noFill/>
                  </a:ln>
                  <a:effectLst/>
                  <a:latin typeface="Calibri"/>
                  <a:cs typeface="Times New Roman" pitchFamily="18" charset="0"/>
                </a:rPr>
                <a:t>6.1    ABASTECIMIENTOS</a:t>
              </a:r>
            </a:p>
            <a:p>
              <a:pPr>
                <a:buClr>
                  <a:srgbClr val="E2B200"/>
                </a:buClr>
                <a:buSzPct val="100000"/>
                <a:defRPr/>
              </a:pPr>
              <a:r>
                <a:rPr lang="es-ES" sz="1000" b="1" kern="0" dirty="0">
                  <a:ln w="11430">
                    <a:noFill/>
                  </a:ln>
                  <a:effectLst/>
                  <a:latin typeface="Calibri"/>
                  <a:cs typeface="Times New Roman" pitchFamily="18" charset="0"/>
                </a:rPr>
                <a:t>6.2    MANTENIMIENTO</a:t>
              </a:r>
            </a:p>
            <a:p>
              <a:pPr marL="268288" indent="-268288">
                <a:buClr>
                  <a:srgbClr val="E2B200"/>
                </a:buClr>
                <a:buSzPct val="100000"/>
                <a:defRPr/>
              </a:pPr>
              <a:r>
                <a:rPr lang="es-ES" sz="1000" b="1" kern="0" dirty="0">
                  <a:ln w="11430">
                    <a:noFill/>
                  </a:ln>
                  <a:effectLst/>
                  <a:latin typeface="Calibri"/>
                  <a:cs typeface="Times New Roman" pitchFamily="18" charset="0"/>
                </a:rPr>
                <a:t>6.3    SANIDAD</a:t>
              </a:r>
            </a:p>
            <a:p>
              <a:pPr marL="268288" indent="-268288">
                <a:buClr>
                  <a:srgbClr val="E2B200"/>
                </a:buClr>
                <a:buSzPct val="100000"/>
                <a:defRPr/>
              </a:pPr>
              <a:r>
                <a:rPr lang="es-ES" sz="1000" b="1" kern="0" dirty="0">
                  <a:ln w="11430">
                    <a:noFill/>
                  </a:ln>
                  <a:effectLst/>
                  <a:latin typeface="Calibri"/>
                  <a:cs typeface="Times New Roman" pitchFamily="18" charset="0"/>
                </a:rPr>
                <a:t>6.4    INFRAESTRUCTURA OPERATIVA</a:t>
              </a:r>
            </a:p>
            <a:p>
              <a:pPr marL="268288" indent="-268288">
                <a:buClr>
                  <a:srgbClr val="E2B200"/>
                </a:buClr>
                <a:buSzPct val="100000"/>
                <a:defRPr/>
              </a:pPr>
              <a:r>
                <a:rPr lang="es-ES" sz="1000" b="1" kern="0" dirty="0">
                  <a:ln w="11430">
                    <a:noFill/>
                  </a:ln>
                  <a:effectLst/>
                  <a:latin typeface="Calibri"/>
                  <a:cs typeface="Times New Roman" pitchFamily="18" charset="0"/>
                </a:rPr>
                <a:t>6.6    INFRAESTRUCTURA ADMINISTRATIVA Y DE BIENESTAR.</a:t>
              </a:r>
            </a:p>
          </p:txBody>
        </p:sp>
        <p:sp>
          <p:nvSpPr>
            <p:cNvPr id="25" name="24 Abrir llave"/>
            <p:cNvSpPr/>
            <p:nvPr/>
          </p:nvSpPr>
          <p:spPr>
            <a:xfrm rot="10800000" flipV="1">
              <a:off x="2214563" y="1074738"/>
              <a:ext cx="214312" cy="1381125"/>
            </a:xfrm>
            <a:prstGeom prst="leftBrace">
              <a:avLst>
                <a:gd name="adj1" fmla="val 51779"/>
                <a:gd name="adj2" fmla="val 51128"/>
              </a:avLst>
            </a:prstGeom>
            <a:gradFill flip="none" rotWithShape="1">
              <a:gsLst>
                <a:gs pos="21000">
                  <a:schemeClr val="accent2">
                    <a:lumMod val="75000"/>
                    <a:shade val="30000"/>
                    <a:satMod val="115000"/>
                  </a:schemeClr>
                </a:gs>
                <a:gs pos="64000">
                  <a:schemeClr val="accent2">
                    <a:lumMod val="75000"/>
                    <a:shade val="67500"/>
                    <a:satMod val="115000"/>
                    <a:alpha val="19000"/>
                  </a:schemeClr>
                </a:gs>
                <a:gs pos="100000">
                  <a:schemeClr val="accent2">
                    <a:lumMod val="75000"/>
                    <a:shade val="100000"/>
                    <a:satMod val="115000"/>
                    <a:alpha val="0"/>
                  </a:schemeClr>
                </a:gs>
              </a:gsLst>
              <a:lin ang="0" scaled="1"/>
              <a:tileRect/>
            </a:gradFill>
            <a:ln w="9525" cap="flat" cmpd="sng" algn="ctr">
              <a:noFill/>
              <a:prstDash val="solid"/>
            </a:ln>
            <a:effectLst/>
          </p:spPr>
          <p:txBody>
            <a:bodyPr rtlCol="0" anchor="ctr"/>
            <a:lstStyle/>
            <a:p>
              <a:pPr algn="ctr"/>
              <a:endParaRPr lang="es-ES" kern="0" dirty="0">
                <a:solidFill>
                  <a:prstClr val="black"/>
                </a:solidFill>
              </a:endParaRPr>
            </a:p>
          </p:txBody>
        </p:sp>
        <p:sp>
          <p:nvSpPr>
            <p:cNvPr id="26" name="25 Rectángulo"/>
            <p:cNvSpPr/>
            <p:nvPr/>
          </p:nvSpPr>
          <p:spPr>
            <a:xfrm>
              <a:off x="71405" y="1144961"/>
              <a:ext cx="2286016" cy="1169551"/>
            </a:xfrm>
            <a:prstGeom prst="rect">
              <a:avLst/>
            </a:prstGeom>
            <a:noFill/>
            <a:ln w="9525" algn="ctr">
              <a:noFill/>
              <a:miter lim="800000"/>
              <a:headEnd/>
              <a:tailEnd/>
            </a:ln>
            <a:effectLst/>
          </p:spPr>
          <p:txBody>
            <a:bodyPr>
              <a:spAutoFit/>
            </a:bodyPr>
            <a:lstStyle/>
            <a:p>
              <a:pPr marL="266700" indent="-266700">
                <a:buClr>
                  <a:srgbClr val="E2B200"/>
                </a:buClr>
                <a:buSzPct val="100000"/>
                <a:defRPr/>
              </a:pPr>
              <a:r>
                <a:rPr lang="es-ES" sz="1000" b="1" kern="0" dirty="0">
                  <a:ln w="11430">
                    <a:noFill/>
                  </a:ln>
                  <a:effectLst/>
                  <a:latin typeface="Calibri"/>
                  <a:cs typeface="Times New Roman" pitchFamily="18" charset="0"/>
                </a:rPr>
                <a:t>1.1    MANDO Y CONTROL CONJUNTO DE NIVEL ESTRATÉGICO / OPERATIVO / TÁCTICO</a:t>
              </a:r>
            </a:p>
            <a:p>
              <a:pPr marL="266700" indent="-266700">
                <a:buClr>
                  <a:srgbClr val="E2B200"/>
                </a:buClr>
                <a:buSzPct val="100000"/>
                <a:defRPr/>
              </a:pPr>
              <a:r>
                <a:rPr lang="es-ES" sz="1000" b="1" kern="0" dirty="0">
                  <a:ln w="11430">
                    <a:noFill/>
                  </a:ln>
                  <a:effectLst/>
                  <a:latin typeface="Calibri"/>
                  <a:cs typeface="Times New Roman" pitchFamily="18" charset="0"/>
                </a:rPr>
                <a:t>1.2    COMUNICACIONES, INFORMÁTICA Y SISTEMAS</a:t>
              </a:r>
            </a:p>
            <a:p>
              <a:pPr>
                <a:buClr>
                  <a:srgbClr val="E2B200"/>
                </a:buClr>
                <a:buSzPct val="100000"/>
                <a:defRPr/>
              </a:pPr>
              <a:r>
                <a:rPr lang="es-ES" sz="1000" b="1" kern="0" dirty="0">
                  <a:ln w="11430">
                    <a:noFill/>
                  </a:ln>
                  <a:effectLst/>
                  <a:latin typeface="Calibri"/>
                  <a:cs typeface="Times New Roman" pitchFamily="18" charset="0"/>
                </a:rPr>
                <a:t>1.3    GUERRA ELECTRÓNICA</a:t>
              </a:r>
            </a:p>
            <a:p>
              <a:pPr marL="266700" indent="-266700">
                <a:buClr>
                  <a:srgbClr val="E2B200"/>
                </a:buClr>
                <a:buSzPct val="100000"/>
                <a:defRPr/>
              </a:pPr>
              <a:r>
                <a:rPr lang="es-ES" sz="1000" b="1" kern="0" dirty="0">
                  <a:ln w="11430">
                    <a:noFill/>
                  </a:ln>
                  <a:effectLst/>
                  <a:latin typeface="Calibri"/>
                  <a:cs typeface="Times New Roman" pitchFamily="18" charset="0"/>
                </a:rPr>
                <a:t>1.4    SEGURIDAD DE LA INFORMACIÓN</a:t>
              </a:r>
              <a:endParaRPr lang="es-EC" sz="1000" b="1" kern="0" dirty="0">
                <a:ln w="11430">
                  <a:noFill/>
                </a:ln>
                <a:effectLst/>
                <a:latin typeface="Calibri"/>
                <a:cs typeface="Times New Roman" pitchFamily="18" charset="0"/>
              </a:endParaRPr>
            </a:p>
          </p:txBody>
        </p:sp>
        <p:sp>
          <p:nvSpPr>
            <p:cNvPr id="27" name="26 Abrir llave"/>
            <p:cNvSpPr/>
            <p:nvPr/>
          </p:nvSpPr>
          <p:spPr>
            <a:xfrm rot="10800000" flipV="1">
              <a:off x="2214563" y="2835275"/>
              <a:ext cx="214312" cy="1120775"/>
            </a:xfrm>
            <a:prstGeom prst="leftBrace">
              <a:avLst>
                <a:gd name="adj1" fmla="val 51779"/>
                <a:gd name="adj2" fmla="val 51128"/>
              </a:avLst>
            </a:prstGeom>
            <a:gradFill flip="none" rotWithShape="1">
              <a:gsLst>
                <a:gs pos="21000">
                  <a:schemeClr val="accent2">
                    <a:lumMod val="75000"/>
                    <a:shade val="30000"/>
                    <a:satMod val="115000"/>
                  </a:schemeClr>
                </a:gs>
                <a:gs pos="64000">
                  <a:schemeClr val="accent2">
                    <a:lumMod val="75000"/>
                    <a:shade val="67500"/>
                    <a:satMod val="115000"/>
                    <a:alpha val="19000"/>
                  </a:schemeClr>
                </a:gs>
                <a:gs pos="100000">
                  <a:schemeClr val="accent2">
                    <a:lumMod val="75000"/>
                    <a:shade val="100000"/>
                    <a:satMod val="115000"/>
                    <a:alpha val="0"/>
                  </a:schemeClr>
                </a:gs>
              </a:gsLst>
              <a:lin ang="0" scaled="1"/>
              <a:tileRect/>
            </a:gradFill>
            <a:ln w="9525" cap="flat" cmpd="sng" algn="ctr">
              <a:noFill/>
              <a:prstDash val="solid"/>
            </a:ln>
            <a:effectLst/>
          </p:spPr>
          <p:txBody>
            <a:bodyPr rtlCol="0" anchor="ctr"/>
            <a:lstStyle/>
            <a:p>
              <a:pPr algn="ctr"/>
              <a:endParaRPr lang="es-ES" kern="0" dirty="0">
                <a:solidFill>
                  <a:prstClr val="black"/>
                </a:solidFill>
              </a:endParaRPr>
            </a:p>
          </p:txBody>
        </p:sp>
        <p:sp>
          <p:nvSpPr>
            <p:cNvPr id="28" name="27 Rectángulo"/>
            <p:cNvSpPr/>
            <p:nvPr/>
          </p:nvSpPr>
          <p:spPr>
            <a:xfrm>
              <a:off x="71405" y="2522616"/>
              <a:ext cx="2286016" cy="1631216"/>
            </a:xfrm>
            <a:prstGeom prst="rect">
              <a:avLst/>
            </a:prstGeom>
            <a:noFill/>
            <a:ln w="9525" algn="ctr">
              <a:noFill/>
              <a:miter lim="800000"/>
              <a:headEnd/>
              <a:tailEnd/>
            </a:ln>
            <a:effectLst/>
          </p:spPr>
          <p:txBody>
            <a:bodyPr>
              <a:spAutoFit/>
            </a:bodyPr>
            <a:lstStyle/>
            <a:p>
              <a:pPr marL="266700" indent="-266700">
                <a:buClr>
                  <a:srgbClr val="E2B200"/>
                </a:buClr>
                <a:buSzPct val="100000"/>
                <a:defRPr/>
              </a:pPr>
              <a:r>
                <a:rPr lang="es-ES" sz="1000" b="1" kern="0" dirty="0">
                  <a:ln w="11430">
                    <a:noFill/>
                  </a:ln>
                  <a:effectLst/>
                  <a:latin typeface="Calibri"/>
                  <a:cs typeface="Times New Roman" pitchFamily="18" charset="0"/>
                </a:rPr>
                <a:t>2.1    VIGILANCIA, EXPLORACIÓN Y RECONOCIMIENTO</a:t>
              </a:r>
            </a:p>
            <a:p>
              <a:pPr marL="266700" indent="-266700">
                <a:buClr>
                  <a:srgbClr val="E2B200"/>
                </a:buClr>
                <a:buSzPct val="100000"/>
                <a:defRPr/>
              </a:pPr>
              <a:r>
                <a:rPr lang="es-ES" sz="1000" b="1" kern="0" dirty="0">
                  <a:ln w="11430">
                    <a:noFill/>
                  </a:ln>
                  <a:effectLst/>
                  <a:latin typeface="Calibri"/>
                  <a:cs typeface="Times New Roman" pitchFamily="18" charset="0"/>
                </a:rPr>
                <a:t>2.2    INTELIGENCIA HUMANA</a:t>
              </a:r>
            </a:p>
            <a:p>
              <a:pPr marL="266700" indent="-266700">
                <a:buClr>
                  <a:srgbClr val="E2B200"/>
                </a:buClr>
                <a:buSzPct val="100000"/>
                <a:defRPr/>
              </a:pPr>
              <a:r>
                <a:rPr lang="es-ES" sz="1000" b="1" kern="0" dirty="0">
                  <a:ln w="11430">
                    <a:noFill/>
                  </a:ln>
                  <a:effectLst/>
                  <a:latin typeface="Calibri"/>
                  <a:cs typeface="Times New Roman" pitchFamily="18" charset="0"/>
                </a:rPr>
                <a:t>2.3 	INTELIGENCIA DE IMAGÉNES</a:t>
              </a:r>
            </a:p>
            <a:p>
              <a:pPr marL="266700" indent="-266700">
                <a:buClr>
                  <a:srgbClr val="E2B200"/>
                </a:buClr>
                <a:buSzPct val="100000"/>
                <a:defRPr/>
              </a:pPr>
              <a:r>
                <a:rPr lang="es-ES" sz="1000" b="1" kern="0" dirty="0">
                  <a:ln w="11430">
                    <a:noFill/>
                  </a:ln>
                  <a:effectLst/>
                  <a:latin typeface="Calibri"/>
                  <a:cs typeface="Times New Roman" pitchFamily="18" charset="0"/>
                </a:rPr>
                <a:t>2.4	INTELIGENCIA DE SEÑALES</a:t>
              </a:r>
            </a:p>
            <a:p>
              <a:pPr marL="266700" indent="-266700">
                <a:buClr>
                  <a:srgbClr val="E2B200"/>
                </a:buClr>
                <a:buSzPct val="100000"/>
                <a:defRPr/>
              </a:pPr>
              <a:r>
                <a:rPr lang="es-ES" sz="1000" b="1" kern="0" dirty="0">
                  <a:ln w="11430">
                    <a:noFill/>
                  </a:ln>
                  <a:effectLst/>
                  <a:latin typeface="Calibri"/>
                  <a:cs typeface="Times New Roman" pitchFamily="18" charset="0"/>
                </a:rPr>
                <a:t>2.5	INTELIGENCIA ELECTRÓNICA</a:t>
              </a:r>
            </a:p>
            <a:p>
              <a:pPr marL="266700" indent="-266700">
                <a:buClr>
                  <a:srgbClr val="E2B200"/>
                </a:buClr>
                <a:buSzPct val="100000"/>
                <a:defRPr/>
              </a:pPr>
              <a:r>
                <a:rPr lang="es-ES" sz="1000" b="1" kern="0" dirty="0">
                  <a:ln w="11430">
                    <a:noFill/>
                  </a:ln>
                  <a:effectLst/>
                  <a:latin typeface="Calibri"/>
                  <a:cs typeface="Times New Roman" pitchFamily="18" charset="0"/>
                </a:rPr>
                <a:t>2.6.	INTELIGENCIA DE COMUNICACIONES</a:t>
              </a:r>
            </a:p>
            <a:p>
              <a:pPr marL="266700" indent="-266700">
                <a:buClr>
                  <a:srgbClr val="E2B200"/>
                </a:buClr>
                <a:buSzPct val="100000"/>
                <a:defRPr/>
              </a:pPr>
              <a:r>
                <a:rPr lang="es-ES" sz="1000" b="1" kern="0" dirty="0">
                  <a:ln w="11430">
                    <a:noFill/>
                  </a:ln>
                  <a:effectLst/>
                  <a:latin typeface="Calibri"/>
                  <a:cs typeface="Times New Roman" pitchFamily="18" charset="0"/>
                </a:rPr>
                <a:t>2.7	INTELIGENCIA ÓPTICA</a:t>
              </a:r>
            </a:p>
            <a:p>
              <a:pPr marL="266700" indent="-266700">
                <a:buClr>
                  <a:srgbClr val="E2B200"/>
                </a:buClr>
                <a:buSzPct val="100000"/>
                <a:defRPr/>
              </a:pPr>
              <a:r>
                <a:rPr lang="es-ES" sz="1000" b="1" kern="0" dirty="0">
                  <a:ln w="11430">
                    <a:noFill/>
                  </a:ln>
                  <a:effectLst/>
                  <a:latin typeface="Calibri"/>
                  <a:cs typeface="Times New Roman" pitchFamily="18" charset="0"/>
                </a:rPr>
                <a:t>2.8    ADQUISICIÓN DE OBJETIVOS</a:t>
              </a:r>
              <a:endParaRPr lang="es-EC" sz="1000" b="1" kern="0" dirty="0">
                <a:ln w="11430">
                  <a:noFill/>
                </a:ln>
                <a:effectLst/>
                <a:latin typeface="Calibri"/>
                <a:cs typeface="Times New Roman" pitchFamily="18" charset="0"/>
              </a:endParaRPr>
            </a:p>
          </p:txBody>
        </p:sp>
        <p:sp>
          <p:nvSpPr>
            <p:cNvPr id="29" name="28 Abrir llave"/>
            <p:cNvSpPr/>
            <p:nvPr/>
          </p:nvSpPr>
          <p:spPr>
            <a:xfrm rot="10800000" flipV="1">
              <a:off x="2214563" y="4286250"/>
              <a:ext cx="214312" cy="2071688"/>
            </a:xfrm>
            <a:prstGeom prst="leftBrace">
              <a:avLst>
                <a:gd name="adj1" fmla="val 51779"/>
                <a:gd name="adj2" fmla="val 56071"/>
              </a:avLst>
            </a:prstGeom>
            <a:gradFill flip="none" rotWithShape="1">
              <a:gsLst>
                <a:gs pos="21000">
                  <a:schemeClr val="accent2">
                    <a:lumMod val="75000"/>
                    <a:shade val="30000"/>
                    <a:satMod val="115000"/>
                  </a:schemeClr>
                </a:gs>
                <a:gs pos="64000">
                  <a:schemeClr val="accent2">
                    <a:lumMod val="75000"/>
                    <a:shade val="67500"/>
                    <a:satMod val="115000"/>
                    <a:alpha val="19000"/>
                  </a:schemeClr>
                </a:gs>
                <a:gs pos="100000">
                  <a:schemeClr val="accent2">
                    <a:lumMod val="75000"/>
                    <a:shade val="100000"/>
                    <a:satMod val="115000"/>
                    <a:alpha val="0"/>
                  </a:schemeClr>
                </a:gs>
              </a:gsLst>
              <a:lin ang="0" scaled="1"/>
              <a:tileRect/>
            </a:gradFill>
            <a:ln w="9525" cap="flat" cmpd="sng" algn="ctr">
              <a:noFill/>
              <a:prstDash val="solid"/>
            </a:ln>
            <a:effectLst/>
          </p:spPr>
          <p:txBody>
            <a:bodyPr rtlCol="0" anchor="ctr"/>
            <a:lstStyle/>
            <a:p>
              <a:pPr algn="ctr"/>
              <a:endParaRPr lang="es-ES" kern="0" dirty="0">
                <a:solidFill>
                  <a:prstClr val="black"/>
                </a:solidFill>
              </a:endParaRPr>
            </a:p>
          </p:txBody>
        </p:sp>
        <p:sp>
          <p:nvSpPr>
            <p:cNvPr id="30" name="29 Rectángulo"/>
            <p:cNvSpPr/>
            <p:nvPr/>
          </p:nvSpPr>
          <p:spPr>
            <a:xfrm>
              <a:off x="71405" y="4314491"/>
              <a:ext cx="2286016" cy="2092881"/>
            </a:xfrm>
            <a:prstGeom prst="rect">
              <a:avLst/>
            </a:prstGeom>
            <a:noFill/>
            <a:ln w="9525" algn="ctr">
              <a:noFill/>
              <a:miter lim="800000"/>
              <a:headEnd/>
              <a:tailEnd/>
            </a:ln>
            <a:effectLst/>
          </p:spPr>
          <p:txBody>
            <a:bodyPr>
              <a:spAutoFit/>
            </a:bodyPr>
            <a:lstStyle/>
            <a:p>
              <a:pPr marL="266700" indent="-266700">
                <a:buClr>
                  <a:srgbClr val="E2B200"/>
                </a:buClr>
                <a:buSzPct val="100000"/>
                <a:defRPr/>
              </a:pPr>
              <a:r>
                <a:rPr lang="es-ES" sz="1000" b="1" kern="0" dirty="0">
                  <a:ln w="11430">
                    <a:noFill/>
                  </a:ln>
                  <a:effectLst/>
                  <a:latin typeface="Calibri"/>
                  <a:cs typeface="Times New Roman" pitchFamily="18" charset="0"/>
                </a:rPr>
                <a:t>3.1    OPERACIONES TERRESTRES</a:t>
              </a:r>
            </a:p>
            <a:p>
              <a:pPr marL="266700" indent="-266700">
                <a:buClr>
                  <a:srgbClr val="E2B200"/>
                </a:buClr>
                <a:buSzPct val="100000"/>
                <a:defRPr/>
              </a:pPr>
              <a:r>
                <a:rPr lang="es-ES" sz="1000" b="1" kern="0" dirty="0">
                  <a:ln w="11430">
                    <a:noFill/>
                  </a:ln>
                  <a:effectLst/>
                  <a:latin typeface="Calibri"/>
                  <a:cs typeface="Times New Roman" pitchFamily="18" charset="0"/>
                </a:rPr>
                <a:t>3.2    OPERACIONES NAVALES</a:t>
              </a:r>
            </a:p>
            <a:p>
              <a:pPr>
                <a:buClr>
                  <a:srgbClr val="E2B200"/>
                </a:buClr>
                <a:buSzPct val="100000"/>
                <a:defRPr/>
              </a:pPr>
              <a:r>
                <a:rPr lang="es-ES" sz="1000" b="1" kern="0" dirty="0">
                  <a:ln w="11430">
                    <a:noFill/>
                  </a:ln>
                  <a:effectLst/>
                  <a:latin typeface="Calibri"/>
                  <a:cs typeface="Times New Roman" pitchFamily="18" charset="0"/>
                </a:rPr>
                <a:t>3.3    OPERACIONES AÉREAS</a:t>
              </a:r>
            </a:p>
            <a:p>
              <a:pPr marL="266700" indent="-266700">
                <a:buClr>
                  <a:srgbClr val="E2B200"/>
                </a:buClr>
                <a:buSzPct val="100000"/>
                <a:defRPr/>
              </a:pPr>
              <a:r>
                <a:rPr lang="es-ES" sz="1000" b="1" kern="0" dirty="0">
                  <a:ln w="11430">
                    <a:noFill/>
                  </a:ln>
                  <a:effectLst/>
                  <a:latin typeface="Calibri"/>
                  <a:cs typeface="Times New Roman" pitchFamily="18" charset="0"/>
                </a:rPr>
                <a:t>3.4    OPERACIONES PROFUNDAS Y DE FUERZAS ESPECIALES</a:t>
              </a:r>
            </a:p>
            <a:p>
              <a:pPr marL="266700" indent="-266700">
                <a:buClr>
                  <a:srgbClr val="E2B200"/>
                </a:buClr>
                <a:buSzPct val="100000"/>
                <a:defRPr/>
              </a:pPr>
              <a:r>
                <a:rPr lang="es-ES" sz="1000" b="1" kern="0" dirty="0">
                  <a:ln w="11430">
                    <a:noFill/>
                  </a:ln>
                  <a:effectLst/>
                  <a:latin typeface="Calibri"/>
                  <a:cs typeface="Times New Roman" pitchFamily="18" charset="0"/>
                </a:rPr>
                <a:t>3.5.	DEFENSA DE COSTAS</a:t>
              </a:r>
            </a:p>
            <a:p>
              <a:pPr marL="266700" indent="-266700">
                <a:buClr>
                  <a:srgbClr val="E2B200"/>
                </a:buClr>
                <a:buSzPct val="100000"/>
                <a:defRPr/>
              </a:pPr>
              <a:r>
                <a:rPr lang="es-ES" sz="1000" b="1" kern="0" dirty="0">
                  <a:ln w="11430">
                    <a:noFill/>
                  </a:ln>
                  <a:effectLst/>
                  <a:latin typeface="Calibri"/>
                  <a:cs typeface="Times New Roman" pitchFamily="18" charset="0"/>
                </a:rPr>
                <a:t>3.6    DEFENSA AÉREA</a:t>
              </a:r>
            </a:p>
            <a:p>
              <a:pPr marL="266700" indent="-266700">
                <a:buClr>
                  <a:srgbClr val="E2B200"/>
                </a:buClr>
                <a:buSzPct val="100000"/>
                <a:defRPr/>
              </a:pPr>
              <a:r>
                <a:rPr lang="es-ES" sz="1000" b="1" kern="0" dirty="0">
                  <a:ln w="11430">
                    <a:noFill/>
                  </a:ln>
                  <a:effectLst/>
                  <a:latin typeface="Calibri"/>
                  <a:cs typeface="Times New Roman" pitchFamily="18" charset="0"/>
                </a:rPr>
                <a:t>3.7    OPERACIONES DE INFORMACIÓN</a:t>
              </a:r>
            </a:p>
            <a:p>
              <a:pPr marL="266700" indent="-266700">
                <a:buClr>
                  <a:srgbClr val="E2B200"/>
                </a:buClr>
                <a:buSzPct val="100000"/>
                <a:defRPr/>
              </a:pPr>
              <a:r>
                <a:rPr lang="es-ES" sz="1000" b="1" kern="0" dirty="0">
                  <a:ln w="11430">
                    <a:noFill/>
                  </a:ln>
                  <a:effectLst/>
                  <a:latin typeface="Calibri"/>
                  <a:cs typeface="Times New Roman" pitchFamily="18" charset="0"/>
                </a:rPr>
                <a:t>3.8    APOYO DE FUEGOS</a:t>
              </a:r>
            </a:p>
            <a:p>
              <a:pPr marL="266700" indent="-266700">
                <a:buClr>
                  <a:srgbClr val="E2B200"/>
                </a:buClr>
                <a:buSzPct val="100000"/>
                <a:defRPr/>
              </a:pPr>
              <a:r>
                <a:rPr lang="es-ES" sz="1000" b="1" kern="0" dirty="0">
                  <a:ln w="11430">
                    <a:noFill/>
                  </a:ln>
                  <a:effectLst/>
                  <a:latin typeface="Calibri"/>
                  <a:cs typeface="Times New Roman" pitchFamily="18" charset="0"/>
                </a:rPr>
                <a:t>3.9	ALISTAMIENTO DE RESERVAS</a:t>
              </a:r>
            </a:p>
            <a:p>
              <a:pPr marL="269875" indent="-269875">
                <a:buClr>
                  <a:srgbClr val="E2B200"/>
                </a:buClr>
                <a:buSzPct val="100000"/>
                <a:defRPr/>
              </a:pPr>
              <a:r>
                <a:rPr lang="es-ES" sz="1000" b="1" kern="0" dirty="0">
                  <a:ln w="11430">
                    <a:noFill/>
                  </a:ln>
                  <a:effectLst/>
                  <a:latin typeface="Calibri"/>
                  <a:cs typeface="Times New Roman" pitchFamily="18" charset="0"/>
                </a:rPr>
                <a:t>3.10  GENERACIÓN DE DOCTRINA, INSTRUCCIÓN, ADIESTRAMIENTO Y EDUCACIÓN MILITAR</a:t>
              </a:r>
              <a:endParaRPr lang="es-EC" sz="1000" b="1" kern="0" dirty="0">
                <a:ln w="11430">
                  <a:noFill/>
                </a:ln>
                <a:effectLst/>
                <a:latin typeface="Calibri"/>
                <a:cs typeface="Times New Roman" pitchFamily="18" charset="0"/>
              </a:endParaRPr>
            </a:p>
          </p:txBody>
        </p:sp>
        <p:grpSp>
          <p:nvGrpSpPr>
            <p:cNvPr id="31" name="54 Grupo"/>
            <p:cNvGrpSpPr>
              <a:grpSpLocks/>
            </p:cNvGrpSpPr>
            <p:nvPr/>
          </p:nvGrpSpPr>
          <p:grpSpPr bwMode="auto">
            <a:xfrm>
              <a:off x="4079875" y="719138"/>
              <a:ext cx="490538" cy="4657725"/>
              <a:chOff x="4080486" y="994083"/>
              <a:chExt cx="489344" cy="4658572"/>
            </a:xfrm>
          </p:grpSpPr>
          <p:sp>
            <p:nvSpPr>
              <p:cNvPr id="32" name="31 Forma libre"/>
              <p:cNvSpPr/>
              <p:nvPr/>
            </p:nvSpPr>
            <p:spPr>
              <a:xfrm>
                <a:off x="4089295" y="994084"/>
                <a:ext cx="280974" cy="1054535"/>
              </a:xfrm>
              <a:custGeom>
                <a:avLst/>
                <a:gdLst>
                  <a:gd name="connsiteX0" fmla="*/ 854439 w 854439"/>
                  <a:gd name="connsiteY0" fmla="*/ 0 h 824459"/>
                  <a:gd name="connsiteX1" fmla="*/ 0 w 854439"/>
                  <a:gd name="connsiteY1" fmla="*/ 824459 h 824459"/>
                  <a:gd name="connsiteX0" fmla="*/ 891518 w 891518"/>
                  <a:gd name="connsiteY0" fmla="*/ 0 h 824459"/>
                  <a:gd name="connsiteX1" fmla="*/ 37079 w 891518"/>
                  <a:gd name="connsiteY1" fmla="*/ 824459 h 824459"/>
                  <a:gd name="connsiteX0" fmla="*/ 891518 w 891518"/>
                  <a:gd name="connsiteY0" fmla="*/ 0 h 824459"/>
                  <a:gd name="connsiteX1" fmla="*/ 37079 w 891518"/>
                  <a:gd name="connsiteY1" fmla="*/ 824459 h 824459"/>
                  <a:gd name="connsiteX0" fmla="*/ 891518 w 891518"/>
                  <a:gd name="connsiteY0" fmla="*/ 0 h 824459"/>
                  <a:gd name="connsiteX1" fmla="*/ 37079 w 891518"/>
                  <a:gd name="connsiteY1" fmla="*/ 824459 h 824459"/>
                  <a:gd name="connsiteX0" fmla="*/ 1177007 w 1177007"/>
                  <a:gd name="connsiteY0" fmla="*/ 0 h 824459"/>
                  <a:gd name="connsiteX1" fmla="*/ 37078 w 1177007"/>
                  <a:gd name="connsiteY1" fmla="*/ 824459 h 824459"/>
                  <a:gd name="connsiteX0" fmla="*/ 932306 w 932306"/>
                  <a:gd name="connsiteY0" fmla="*/ 0 h 1044797"/>
                  <a:gd name="connsiteX1" fmla="*/ 37080 w 932306"/>
                  <a:gd name="connsiteY1" fmla="*/ 1044797 h 1044797"/>
                  <a:gd name="connsiteX0" fmla="*/ 932304 w 932304"/>
                  <a:gd name="connsiteY0" fmla="*/ 0 h 1044797"/>
                  <a:gd name="connsiteX1" fmla="*/ 37078 w 932304"/>
                  <a:gd name="connsiteY1" fmla="*/ 1044797 h 1044797"/>
                  <a:gd name="connsiteX0" fmla="*/ 932304 w 932304"/>
                  <a:gd name="connsiteY0" fmla="*/ 0 h 1044797"/>
                  <a:gd name="connsiteX1" fmla="*/ 37079 w 932304"/>
                  <a:gd name="connsiteY1" fmla="*/ 1044797 h 1044797"/>
                  <a:gd name="connsiteX0" fmla="*/ 895225 w 895225"/>
                  <a:gd name="connsiteY0" fmla="*/ 0 h 1054535"/>
                  <a:gd name="connsiteX1" fmla="*/ 0 w 895225"/>
                  <a:gd name="connsiteY1" fmla="*/ 1044797 h 1054535"/>
                  <a:gd name="connsiteX0" fmla="*/ 895225 w 895225"/>
                  <a:gd name="connsiteY0" fmla="*/ 0 h 1054535"/>
                  <a:gd name="connsiteX1" fmla="*/ 0 w 895225"/>
                  <a:gd name="connsiteY1" fmla="*/ 1044797 h 1054535"/>
                  <a:gd name="connsiteX0" fmla="*/ 746910 w 746910"/>
                  <a:gd name="connsiteY0" fmla="*/ 0 h 1054535"/>
                  <a:gd name="connsiteX1" fmla="*/ 0 w 746910"/>
                  <a:gd name="connsiteY1" fmla="*/ 1044797 h 1054535"/>
                  <a:gd name="connsiteX0" fmla="*/ 746910 w 746910"/>
                  <a:gd name="connsiteY0" fmla="*/ 0 h 1054535"/>
                  <a:gd name="connsiteX1" fmla="*/ 0 w 746910"/>
                  <a:gd name="connsiteY1" fmla="*/ 1044797 h 1054535"/>
                  <a:gd name="connsiteX0" fmla="*/ 746910 w 746910"/>
                  <a:gd name="connsiteY0" fmla="*/ 0 h 1054535"/>
                  <a:gd name="connsiteX1" fmla="*/ 0 w 746910"/>
                  <a:gd name="connsiteY1" fmla="*/ 1044797 h 1054535"/>
                  <a:gd name="connsiteX0" fmla="*/ 520076 w 520076"/>
                  <a:gd name="connsiteY0" fmla="*/ 0 h 1054535"/>
                  <a:gd name="connsiteX1" fmla="*/ 0 w 520076"/>
                  <a:gd name="connsiteY1" fmla="*/ 1044797 h 1054535"/>
                </a:gdLst>
                <a:ahLst/>
                <a:cxnLst>
                  <a:cxn ang="0">
                    <a:pos x="connsiteX0" y="connsiteY0"/>
                  </a:cxn>
                  <a:cxn ang="0">
                    <a:pos x="connsiteX1" y="connsiteY1"/>
                  </a:cxn>
                </a:cxnLst>
                <a:rect l="l" t="t" r="r" b="b"/>
                <a:pathLst>
                  <a:path w="520076" h="1054535">
                    <a:moveTo>
                      <a:pt x="520076" y="0"/>
                    </a:moveTo>
                    <a:cubicBezTo>
                      <a:pt x="492550" y="878182"/>
                      <a:pt x="402715" y="1054535"/>
                      <a:pt x="0" y="1044797"/>
                    </a:cubicBezTo>
                  </a:path>
                </a:pathLst>
              </a:custGeom>
              <a:ln w="28575">
                <a:solidFill>
                  <a:srgbClr val="FF0000"/>
                </a:solidFill>
                <a:headEnd type="none" w="lg" len="lg"/>
                <a:tailEnd type="none" w="lg" len="lg"/>
              </a:ln>
              <a:effectLst>
                <a:glow rad="63500">
                  <a:srgbClr val="FFFFFF">
                    <a:alpha val="34118"/>
                  </a:srgbClr>
                </a:glow>
              </a:effectLst>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s-ES">
                  <a:solidFill>
                    <a:prstClr val="black"/>
                  </a:solidFill>
                </a:endParaRPr>
              </a:p>
            </p:txBody>
          </p:sp>
          <p:sp>
            <p:nvSpPr>
              <p:cNvPr id="33" name="32 Forma libre"/>
              <p:cNvSpPr/>
              <p:nvPr/>
            </p:nvSpPr>
            <p:spPr>
              <a:xfrm>
                <a:off x="4325158" y="994084"/>
                <a:ext cx="139378" cy="2229254"/>
              </a:xfrm>
              <a:custGeom>
                <a:avLst/>
                <a:gdLst>
                  <a:gd name="connsiteX0" fmla="*/ 854439 w 854439"/>
                  <a:gd name="connsiteY0" fmla="*/ 0 h 824459"/>
                  <a:gd name="connsiteX1" fmla="*/ 0 w 854439"/>
                  <a:gd name="connsiteY1" fmla="*/ 824459 h 824459"/>
                  <a:gd name="connsiteX0" fmla="*/ 891518 w 891518"/>
                  <a:gd name="connsiteY0" fmla="*/ 0 h 824459"/>
                  <a:gd name="connsiteX1" fmla="*/ 37079 w 891518"/>
                  <a:gd name="connsiteY1" fmla="*/ 824459 h 824459"/>
                  <a:gd name="connsiteX0" fmla="*/ 891518 w 891518"/>
                  <a:gd name="connsiteY0" fmla="*/ 0 h 824459"/>
                  <a:gd name="connsiteX1" fmla="*/ 37079 w 891518"/>
                  <a:gd name="connsiteY1" fmla="*/ 824459 h 824459"/>
                  <a:gd name="connsiteX0" fmla="*/ 891518 w 891518"/>
                  <a:gd name="connsiteY0" fmla="*/ 0 h 824459"/>
                  <a:gd name="connsiteX1" fmla="*/ 37079 w 891518"/>
                  <a:gd name="connsiteY1" fmla="*/ 824459 h 824459"/>
                  <a:gd name="connsiteX0" fmla="*/ 1177007 w 1177007"/>
                  <a:gd name="connsiteY0" fmla="*/ 0 h 824459"/>
                  <a:gd name="connsiteX1" fmla="*/ 37078 w 1177007"/>
                  <a:gd name="connsiteY1" fmla="*/ 824459 h 824459"/>
                  <a:gd name="connsiteX0" fmla="*/ 932306 w 932306"/>
                  <a:gd name="connsiteY0" fmla="*/ 0 h 1044797"/>
                  <a:gd name="connsiteX1" fmla="*/ 37080 w 932306"/>
                  <a:gd name="connsiteY1" fmla="*/ 1044797 h 1044797"/>
                  <a:gd name="connsiteX0" fmla="*/ 932304 w 932304"/>
                  <a:gd name="connsiteY0" fmla="*/ 0 h 1044797"/>
                  <a:gd name="connsiteX1" fmla="*/ 37078 w 932304"/>
                  <a:gd name="connsiteY1" fmla="*/ 1044797 h 1044797"/>
                  <a:gd name="connsiteX0" fmla="*/ 932304 w 932304"/>
                  <a:gd name="connsiteY0" fmla="*/ 0 h 1044797"/>
                  <a:gd name="connsiteX1" fmla="*/ 37079 w 932304"/>
                  <a:gd name="connsiteY1" fmla="*/ 1044797 h 1044797"/>
                  <a:gd name="connsiteX0" fmla="*/ 895225 w 895225"/>
                  <a:gd name="connsiteY0" fmla="*/ 0 h 1054535"/>
                  <a:gd name="connsiteX1" fmla="*/ 0 w 895225"/>
                  <a:gd name="connsiteY1" fmla="*/ 1044797 h 1054535"/>
                  <a:gd name="connsiteX0" fmla="*/ 895225 w 895225"/>
                  <a:gd name="connsiteY0" fmla="*/ 0 h 1054535"/>
                  <a:gd name="connsiteX1" fmla="*/ 0 w 895225"/>
                  <a:gd name="connsiteY1" fmla="*/ 1044797 h 1054535"/>
                  <a:gd name="connsiteX0" fmla="*/ 746910 w 746910"/>
                  <a:gd name="connsiteY0" fmla="*/ 0 h 1054535"/>
                  <a:gd name="connsiteX1" fmla="*/ 0 w 746910"/>
                  <a:gd name="connsiteY1" fmla="*/ 1044797 h 1054535"/>
                  <a:gd name="connsiteX0" fmla="*/ 746910 w 746910"/>
                  <a:gd name="connsiteY0" fmla="*/ 0 h 1054535"/>
                  <a:gd name="connsiteX1" fmla="*/ 0 w 746910"/>
                  <a:gd name="connsiteY1" fmla="*/ 1044797 h 1054535"/>
                  <a:gd name="connsiteX0" fmla="*/ 746910 w 746910"/>
                  <a:gd name="connsiteY0" fmla="*/ 0 h 1054535"/>
                  <a:gd name="connsiteX1" fmla="*/ 0 w 746910"/>
                  <a:gd name="connsiteY1" fmla="*/ 1044797 h 1054535"/>
                  <a:gd name="connsiteX0" fmla="*/ 520076 w 520076"/>
                  <a:gd name="connsiteY0" fmla="*/ 0 h 1054535"/>
                  <a:gd name="connsiteX1" fmla="*/ 0 w 520076"/>
                  <a:gd name="connsiteY1" fmla="*/ 1044797 h 1054535"/>
                  <a:gd name="connsiteX0" fmla="*/ 685840 w 685840"/>
                  <a:gd name="connsiteY0" fmla="*/ 0 h 1054535"/>
                  <a:gd name="connsiteX1" fmla="*/ 0 w 685840"/>
                  <a:gd name="connsiteY1" fmla="*/ 1044797 h 1054535"/>
                  <a:gd name="connsiteX0" fmla="*/ 685840 w 685840"/>
                  <a:gd name="connsiteY0" fmla="*/ 0 h 1054535"/>
                  <a:gd name="connsiteX1" fmla="*/ 0 w 685840"/>
                  <a:gd name="connsiteY1" fmla="*/ 1044797 h 1054535"/>
                </a:gdLst>
                <a:ahLst/>
                <a:cxnLst>
                  <a:cxn ang="0">
                    <a:pos x="connsiteX0" y="connsiteY0"/>
                  </a:cxn>
                  <a:cxn ang="0">
                    <a:pos x="connsiteX1" y="connsiteY1"/>
                  </a:cxn>
                </a:cxnLst>
                <a:rect l="l" t="t" r="r" b="b"/>
                <a:pathLst>
                  <a:path w="685840" h="1054535">
                    <a:moveTo>
                      <a:pt x="685840" y="0"/>
                    </a:moveTo>
                    <a:cubicBezTo>
                      <a:pt x="658314" y="878182"/>
                      <a:pt x="474736" y="1054535"/>
                      <a:pt x="0" y="1044797"/>
                    </a:cubicBezTo>
                  </a:path>
                </a:pathLst>
              </a:custGeom>
              <a:ln w="28575">
                <a:solidFill>
                  <a:srgbClr val="0070C0"/>
                </a:solidFill>
                <a:headEnd type="none" w="lg" len="lg"/>
                <a:tailEnd type="none" w="lg" len="lg"/>
              </a:ln>
              <a:effectLst>
                <a:glow rad="63500">
                  <a:srgbClr val="FFFFFF">
                    <a:alpha val="34118"/>
                  </a:srgbClr>
                </a:glow>
              </a:effectLst>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s-ES" dirty="0">
                  <a:solidFill>
                    <a:prstClr val="black"/>
                  </a:solidFill>
                </a:endParaRPr>
              </a:p>
            </p:txBody>
          </p:sp>
          <p:sp>
            <p:nvSpPr>
              <p:cNvPr id="34" name="33 Forma libre"/>
              <p:cNvSpPr/>
              <p:nvPr/>
            </p:nvSpPr>
            <p:spPr>
              <a:xfrm>
                <a:off x="4080486" y="994083"/>
                <a:ext cx="489344" cy="4658572"/>
              </a:xfrm>
              <a:custGeom>
                <a:avLst/>
                <a:gdLst>
                  <a:gd name="connsiteX0" fmla="*/ 854439 w 854439"/>
                  <a:gd name="connsiteY0" fmla="*/ 0 h 824459"/>
                  <a:gd name="connsiteX1" fmla="*/ 0 w 854439"/>
                  <a:gd name="connsiteY1" fmla="*/ 824459 h 824459"/>
                  <a:gd name="connsiteX0" fmla="*/ 891518 w 891518"/>
                  <a:gd name="connsiteY0" fmla="*/ 0 h 824459"/>
                  <a:gd name="connsiteX1" fmla="*/ 37079 w 891518"/>
                  <a:gd name="connsiteY1" fmla="*/ 824459 h 824459"/>
                  <a:gd name="connsiteX0" fmla="*/ 891518 w 891518"/>
                  <a:gd name="connsiteY0" fmla="*/ 0 h 824459"/>
                  <a:gd name="connsiteX1" fmla="*/ 37079 w 891518"/>
                  <a:gd name="connsiteY1" fmla="*/ 824459 h 824459"/>
                  <a:gd name="connsiteX0" fmla="*/ 891518 w 891518"/>
                  <a:gd name="connsiteY0" fmla="*/ 0 h 824459"/>
                  <a:gd name="connsiteX1" fmla="*/ 37079 w 891518"/>
                  <a:gd name="connsiteY1" fmla="*/ 824459 h 824459"/>
                  <a:gd name="connsiteX0" fmla="*/ 1177007 w 1177007"/>
                  <a:gd name="connsiteY0" fmla="*/ 0 h 824459"/>
                  <a:gd name="connsiteX1" fmla="*/ 37078 w 1177007"/>
                  <a:gd name="connsiteY1" fmla="*/ 824459 h 824459"/>
                  <a:gd name="connsiteX0" fmla="*/ 932306 w 932306"/>
                  <a:gd name="connsiteY0" fmla="*/ 0 h 1044797"/>
                  <a:gd name="connsiteX1" fmla="*/ 37080 w 932306"/>
                  <a:gd name="connsiteY1" fmla="*/ 1044797 h 1044797"/>
                  <a:gd name="connsiteX0" fmla="*/ 932304 w 932304"/>
                  <a:gd name="connsiteY0" fmla="*/ 0 h 1044797"/>
                  <a:gd name="connsiteX1" fmla="*/ 37078 w 932304"/>
                  <a:gd name="connsiteY1" fmla="*/ 1044797 h 1044797"/>
                  <a:gd name="connsiteX0" fmla="*/ 932304 w 932304"/>
                  <a:gd name="connsiteY0" fmla="*/ 0 h 1044797"/>
                  <a:gd name="connsiteX1" fmla="*/ 37079 w 932304"/>
                  <a:gd name="connsiteY1" fmla="*/ 1044797 h 1044797"/>
                  <a:gd name="connsiteX0" fmla="*/ 895225 w 895225"/>
                  <a:gd name="connsiteY0" fmla="*/ 0 h 1054535"/>
                  <a:gd name="connsiteX1" fmla="*/ 0 w 895225"/>
                  <a:gd name="connsiteY1" fmla="*/ 1044797 h 1054535"/>
                  <a:gd name="connsiteX0" fmla="*/ 895225 w 895225"/>
                  <a:gd name="connsiteY0" fmla="*/ 0 h 1054535"/>
                  <a:gd name="connsiteX1" fmla="*/ 0 w 895225"/>
                  <a:gd name="connsiteY1" fmla="*/ 1044797 h 1054535"/>
                  <a:gd name="connsiteX0" fmla="*/ 746910 w 746910"/>
                  <a:gd name="connsiteY0" fmla="*/ 0 h 1054535"/>
                  <a:gd name="connsiteX1" fmla="*/ 0 w 746910"/>
                  <a:gd name="connsiteY1" fmla="*/ 1044797 h 1054535"/>
                  <a:gd name="connsiteX0" fmla="*/ 746910 w 746910"/>
                  <a:gd name="connsiteY0" fmla="*/ 0 h 1054535"/>
                  <a:gd name="connsiteX1" fmla="*/ 0 w 746910"/>
                  <a:gd name="connsiteY1" fmla="*/ 1044797 h 1054535"/>
                  <a:gd name="connsiteX0" fmla="*/ 746910 w 746910"/>
                  <a:gd name="connsiteY0" fmla="*/ 0 h 1054535"/>
                  <a:gd name="connsiteX1" fmla="*/ 0 w 746910"/>
                  <a:gd name="connsiteY1" fmla="*/ 1044797 h 1054535"/>
                  <a:gd name="connsiteX0" fmla="*/ 520076 w 520076"/>
                  <a:gd name="connsiteY0" fmla="*/ 0 h 1054535"/>
                  <a:gd name="connsiteX1" fmla="*/ 0 w 520076"/>
                  <a:gd name="connsiteY1" fmla="*/ 1044797 h 1054535"/>
                  <a:gd name="connsiteX0" fmla="*/ 685840 w 685840"/>
                  <a:gd name="connsiteY0" fmla="*/ 0 h 1054535"/>
                  <a:gd name="connsiteX1" fmla="*/ 0 w 685840"/>
                  <a:gd name="connsiteY1" fmla="*/ 1044797 h 1054535"/>
                  <a:gd name="connsiteX0" fmla="*/ 685840 w 685840"/>
                  <a:gd name="connsiteY0" fmla="*/ 0 h 1054535"/>
                  <a:gd name="connsiteX1" fmla="*/ 0 w 685840"/>
                  <a:gd name="connsiteY1" fmla="*/ 1044797 h 1054535"/>
                  <a:gd name="connsiteX0" fmla="*/ 849964 w 849964"/>
                  <a:gd name="connsiteY0" fmla="*/ 0 h 1054535"/>
                  <a:gd name="connsiteX1" fmla="*/ 0 w 849964"/>
                  <a:gd name="connsiteY1" fmla="*/ 1044797 h 1054535"/>
                  <a:gd name="connsiteX0" fmla="*/ 849964 w 849964"/>
                  <a:gd name="connsiteY0" fmla="*/ 0 h 1054535"/>
                  <a:gd name="connsiteX1" fmla="*/ 0 w 849964"/>
                  <a:gd name="connsiteY1" fmla="*/ 1044797 h 1054535"/>
                  <a:gd name="connsiteX0" fmla="*/ 849964 w 849964"/>
                  <a:gd name="connsiteY0" fmla="*/ 0 h 1054535"/>
                  <a:gd name="connsiteX1" fmla="*/ 0 w 849964"/>
                  <a:gd name="connsiteY1" fmla="*/ 1044797 h 1054535"/>
                  <a:gd name="connsiteX0" fmla="*/ 245489 w 565005"/>
                  <a:gd name="connsiteY0" fmla="*/ 0 h 1054535"/>
                  <a:gd name="connsiteX1" fmla="*/ 0 w 565005"/>
                  <a:gd name="connsiteY1" fmla="*/ 1044797 h 1054535"/>
                  <a:gd name="connsiteX0" fmla="*/ 905764 w 905764"/>
                  <a:gd name="connsiteY0" fmla="*/ 0 h 1054535"/>
                  <a:gd name="connsiteX1" fmla="*/ 0 w 905764"/>
                  <a:gd name="connsiteY1" fmla="*/ 1044797 h 1054535"/>
                </a:gdLst>
                <a:ahLst/>
                <a:cxnLst>
                  <a:cxn ang="0">
                    <a:pos x="connsiteX0" y="connsiteY0"/>
                  </a:cxn>
                  <a:cxn ang="0">
                    <a:pos x="connsiteX1" y="connsiteY1"/>
                  </a:cxn>
                </a:cxnLst>
                <a:rect l="l" t="t" r="r" b="b"/>
                <a:pathLst>
                  <a:path w="905764" h="1054535">
                    <a:moveTo>
                      <a:pt x="905764" y="0"/>
                    </a:moveTo>
                    <a:cubicBezTo>
                      <a:pt x="878238" y="878182"/>
                      <a:pt x="565005" y="1054535"/>
                      <a:pt x="0" y="1044797"/>
                    </a:cubicBezTo>
                  </a:path>
                </a:pathLst>
              </a:custGeom>
              <a:ln w="28575">
                <a:solidFill>
                  <a:srgbClr val="009900"/>
                </a:solidFill>
                <a:headEnd type="none" w="lg" len="lg"/>
                <a:tailEnd type="none" w="lg" len="lg"/>
              </a:ln>
              <a:effectLst>
                <a:glow rad="63500">
                  <a:srgbClr val="FFFFFF">
                    <a:alpha val="34118"/>
                  </a:srgbClr>
                </a:glow>
              </a:effectLst>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s-ES" dirty="0">
                  <a:solidFill>
                    <a:prstClr val="black"/>
                  </a:solidFill>
                </a:endParaRPr>
              </a:p>
            </p:txBody>
          </p:sp>
        </p:grpSp>
        <p:sp>
          <p:nvSpPr>
            <p:cNvPr id="35" name="34 Rectángulo redondeado"/>
            <p:cNvSpPr/>
            <p:nvPr/>
          </p:nvSpPr>
          <p:spPr>
            <a:xfrm>
              <a:off x="2457450" y="1527175"/>
              <a:ext cx="1614488" cy="500063"/>
            </a:xfrm>
            <a:prstGeom prst="roundRect">
              <a:avLst/>
            </a:prstGeom>
            <a:solidFill>
              <a:srgbClr val="FFFFFF">
                <a:alpha val="60000"/>
              </a:srgbClr>
            </a:solidFill>
            <a:ln w="38100" algn="ctr">
              <a:solidFill>
                <a:srgbClr val="000000">
                  <a:alpha val="40000"/>
                </a:srgbClr>
              </a:solidFill>
              <a:miter lim="800000"/>
              <a:headEnd/>
              <a:tailEnd/>
            </a:ln>
            <a:effectLst/>
          </p:spPr>
          <p:txBody>
            <a:bodyPr anchor="ctr"/>
            <a:lstStyle/>
            <a:p>
              <a:pPr marL="174625" lvl="1" algn="ctr" fontAlgn="auto">
                <a:lnSpc>
                  <a:spcPct val="90000"/>
                </a:lnSpc>
                <a:spcBef>
                  <a:spcPts val="0"/>
                </a:spcBef>
                <a:spcAft>
                  <a:spcPts val="0"/>
                </a:spcAft>
                <a:buClr>
                  <a:srgbClr val="5E7A98"/>
                </a:buClr>
                <a:buSzPct val="170000"/>
                <a:defRPr/>
              </a:pPr>
              <a:r>
                <a:rPr lang="es-EC" sz="1400" b="1" kern="0" dirty="0">
                  <a:solidFill>
                    <a:prstClr val="black"/>
                  </a:solidFill>
                  <a:latin typeface="Calibri"/>
                  <a:cs typeface="Arial" panose="020B0604020202020204" pitchFamily="34" charset="0"/>
                </a:rPr>
                <a:t>MANDO Y CONTROL</a:t>
              </a:r>
            </a:p>
          </p:txBody>
        </p:sp>
        <p:sp>
          <p:nvSpPr>
            <p:cNvPr id="36" name="35 Elipse"/>
            <p:cNvSpPr/>
            <p:nvPr/>
          </p:nvSpPr>
          <p:spPr>
            <a:xfrm flipH="1">
              <a:off x="2549525" y="1670050"/>
              <a:ext cx="244475" cy="21431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s-ES" sz="1400" dirty="0">
                  <a:solidFill>
                    <a:prstClr val="white"/>
                  </a:solidFill>
                </a:rPr>
                <a:t>1</a:t>
              </a:r>
            </a:p>
          </p:txBody>
        </p:sp>
        <p:sp>
          <p:nvSpPr>
            <p:cNvPr id="37" name="36 Rectángulo redondeado"/>
            <p:cNvSpPr/>
            <p:nvPr/>
          </p:nvSpPr>
          <p:spPr>
            <a:xfrm>
              <a:off x="2457449" y="2835276"/>
              <a:ext cx="1912916" cy="1049338"/>
            </a:xfrm>
            <a:prstGeom prst="roundRect">
              <a:avLst/>
            </a:prstGeom>
            <a:solidFill>
              <a:srgbClr val="FFFFFF">
                <a:alpha val="60000"/>
              </a:srgbClr>
            </a:solidFill>
            <a:ln w="38100" algn="ctr">
              <a:solidFill>
                <a:srgbClr val="000000">
                  <a:alpha val="40000"/>
                </a:srgbClr>
              </a:solidFill>
              <a:miter lim="800000"/>
              <a:headEnd/>
              <a:tailEnd/>
            </a:ln>
            <a:effectLst/>
          </p:spPr>
          <p:txBody>
            <a:bodyPr anchor="ctr"/>
            <a:lstStyle/>
            <a:p>
              <a:pPr marL="174625" lvl="1" algn="ctr" fontAlgn="auto">
                <a:lnSpc>
                  <a:spcPct val="90000"/>
                </a:lnSpc>
                <a:spcBef>
                  <a:spcPts val="0"/>
                </a:spcBef>
                <a:spcAft>
                  <a:spcPts val="0"/>
                </a:spcAft>
                <a:buClr>
                  <a:srgbClr val="5E7A98"/>
                </a:buClr>
                <a:buSzPct val="170000"/>
                <a:defRPr/>
              </a:pPr>
              <a:r>
                <a:rPr lang="es-EC" sz="1400" b="1" kern="0" dirty="0">
                  <a:solidFill>
                    <a:prstClr val="black"/>
                  </a:solidFill>
                  <a:latin typeface="Calibri"/>
                  <a:cs typeface="Arial" panose="020B0604020202020204" pitchFamily="34" charset="0"/>
                </a:rPr>
                <a:t>VIGILANCIA, RECONOCIMIENTO, INTELIGENCIA Y ADQUISICIÓN DE OBJETIVOS</a:t>
              </a:r>
            </a:p>
          </p:txBody>
        </p:sp>
        <p:sp>
          <p:nvSpPr>
            <p:cNvPr id="38" name="37 Elipse"/>
            <p:cNvSpPr/>
            <p:nvPr/>
          </p:nvSpPr>
          <p:spPr>
            <a:xfrm flipH="1">
              <a:off x="2549525" y="3333750"/>
              <a:ext cx="244475" cy="214313"/>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s-ES" sz="1400" dirty="0">
                  <a:solidFill>
                    <a:prstClr val="white"/>
                  </a:solidFill>
                </a:rPr>
                <a:t>2</a:t>
              </a:r>
            </a:p>
          </p:txBody>
        </p:sp>
        <p:sp>
          <p:nvSpPr>
            <p:cNvPr id="39" name="38 Rectángulo redondeado"/>
            <p:cNvSpPr/>
            <p:nvPr/>
          </p:nvSpPr>
          <p:spPr>
            <a:xfrm>
              <a:off x="2457450" y="5181600"/>
              <a:ext cx="1614488" cy="500063"/>
            </a:xfrm>
            <a:prstGeom prst="roundRect">
              <a:avLst/>
            </a:prstGeom>
            <a:solidFill>
              <a:srgbClr val="FFFFFF">
                <a:alpha val="60000"/>
              </a:srgbClr>
            </a:solidFill>
            <a:ln w="38100" algn="ctr">
              <a:solidFill>
                <a:srgbClr val="000000">
                  <a:alpha val="40000"/>
                </a:srgbClr>
              </a:solidFill>
              <a:miter lim="800000"/>
              <a:headEnd/>
              <a:tailEnd/>
            </a:ln>
            <a:effectLst/>
          </p:spPr>
          <p:txBody>
            <a:bodyPr anchor="ctr"/>
            <a:lstStyle/>
            <a:p>
              <a:pPr marL="174625" lvl="1" algn="ctr" fontAlgn="auto">
                <a:lnSpc>
                  <a:spcPct val="90000"/>
                </a:lnSpc>
                <a:spcBef>
                  <a:spcPts val="0"/>
                </a:spcBef>
                <a:spcAft>
                  <a:spcPts val="0"/>
                </a:spcAft>
                <a:buClr>
                  <a:srgbClr val="5E7A98"/>
                </a:buClr>
                <a:buSzPct val="170000"/>
                <a:defRPr/>
              </a:pPr>
              <a:r>
                <a:rPr lang="es-EC" sz="1400" b="1" kern="0" dirty="0">
                  <a:solidFill>
                    <a:prstClr val="black"/>
                  </a:solidFill>
                  <a:latin typeface="Calibri"/>
                  <a:cs typeface="Arial" panose="020B0604020202020204" pitchFamily="34" charset="0"/>
                </a:rPr>
                <a:t>MANIOBRA</a:t>
              </a:r>
              <a:endParaRPr lang="es-EC" sz="1200" b="1" kern="0" dirty="0">
                <a:solidFill>
                  <a:prstClr val="black"/>
                </a:solidFill>
                <a:latin typeface="Calibri"/>
                <a:cs typeface="Arial" panose="020B0604020202020204" pitchFamily="34" charset="0"/>
              </a:endParaRPr>
            </a:p>
          </p:txBody>
        </p:sp>
        <p:sp>
          <p:nvSpPr>
            <p:cNvPr id="40" name="39 Elipse"/>
            <p:cNvSpPr/>
            <p:nvPr/>
          </p:nvSpPr>
          <p:spPr>
            <a:xfrm flipH="1">
              <a:off x="2549525" y="5324475"/>
              <a:ext cx="244475" cy="214313"/>
            </a:xfrm>
            <a:prstGeom prst="ellipse">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s-ES" sz="1400" dirty="0">
                  <a:solidFill>
                    <a:prstClr val="white"/>
                  </a:solidFill>
                </a:rPr>
                <a:t>3</a:t>
              </a:r>
            </a:p>
          </p:txBody>
        </p:sp>
      </p:grpSp>
      <p:sp>
        <p:nvSpPr>
          <p:cNvPr id="41" name="40 Rectángulo redondeado"/>
          <p:cNvSpPr/>
          <p:nvPr/>
        </p:nvSpPr>
        <p:spPr>
          <a:xfrm>
            <a:off x="2549525" y="71413"/>
            <a:ext cx="4489449" cy="902411"/>
          </a:xfrm>
          <a:prstGeom prst="roundRect">
            <a:avLst>
              <a:gd name="adj" fmla="val 15025"/>
            </a:avLst>
          </a:prstGeom>
          <a:gradFill flip="none" rotWithShape="1">
            <a:gsLst>
              <a:gs pos="0">
                <a:srgbClr val="5E360A"/>
              </a:gs>
              <a:gs pos="50000">
                <a:srgbClr val="AE892C"/>
              </a:gs>
              <a:gs pos="100000">
                <a:srgbClr val="73330B"/>
              </a:gs>
            </a:gsLst>
            <a:lin ang="2700000" scaled="1"/>
            <a:tileRect/>
          </a:gradFill>
          <a:ln w="38100">
            <a:noFill/>
            <a:headEnd type="none" w="sm" len="sm"/>
            <a:tailEnd type="none" w="sm" len="sm"/>
          </a:ln>
          <a:effectLst>
            <a:glow rad="63500">
              <a:schemeClr val="bg1">
                <a:alpha val="40000"/>
              </a:schemeClr>
            </a:glow>
            <a:outerShdw blurRad="228600" dist="63500" dir="4200000" rotWithShape="0">
              <a:srgbClr val="000000"/>
            </a:outerShdw>
          </a:effectLst>
          <a:scene3d>
            <a:camera prst="orthographicFront"/>
            <a:lightRig rig="threePt" dir="t"/>
          </a:scene3d>
          <a:sp3d>
            <a:bevelT w="114300" prst="artDeco"/>
          </a:sp3d>
        </p:spPr>
        <p:style>
          <a:lnRef idx="1">
            <a:schemeClr val="accent1"/>
          </a:lnRef>
          <a:fillRef idx="2">
            <a:schemeClr val="accent1"/>
          </a:fillRef>
          <a:effectRef idx="1">
            <a:schemeClr val="accent1"/>
          </a:effectRef>
          <a:fontRef idx="minor">
            <a:schemeClr val="dk1"/>
          </a:fontRef>
        </p:style>
        <p:txBody>
          <a:bodyPr wrap="none" anchor="ctr"/>
          <a:lstStyle/>
          <a:p>
            <a:pPr algn="ctr" fontAlgn="auto">
              <a:lnSpc>
                <a:spcPct val="90000"/>
              </a:lnSpc>
              <a:spcBef>
                <a:spcPts val="0"/>
              </a:spcBef>
              <a:spcAft>
                <a:spcPts val="0"/>
              </a:spcAft>
              <a:defRPr/>
            </a:pPr>
            <a:endParaRPr lang="es-EC" sz="1500" b="1" dirty="0">
              <a:solidFill>
                <a:srgbClr val="FFFFFF"/>
              </a:solidFill>
              <a:effectLst>
                <a:outerShdw blurRad="38100" dist="38100" dir="2700000" algn="tl">
                  <a:srgbClr val="000000">
                    <a:alpha val="43137"/>
                  </a:srgbClr>
                </a:outerShdw>
              </a:effectLst>
              <a:cs typeface="Arial" pitchFamily="34" charset="0"/>
            </a:endParaRPr>
          </a:p>
        </p:txBody>
      </p:sp>
      <p:sp>
        <p:nvSpPr>
          <p:cNvPr id="42" name="41 Rectángulo"/>
          <p:cNvSpPr/>
          <p:nvPr/>
        </p:nvSpPr>
        <p:spPr>
          <a:xfrm>
            <a:off x="2987824" y="142828"/>
            <a:ext cx="3155812" cy="830997"/>
          </a:xfrm>
          <a:prstGeom prst="rect">
            <a:avLst/>
          </a:prstGeom>
          <a:noFill/>
          <a:ln w="9525" algn="ctr">
            <a:noFill/>
            <a:miter lim="800000"/>
            <a:headEnd/>
            <a:tailEnd/>
          </a:ln>
          <a:effectLst>
            <a:outerShdw blurRad="50800" dist="12700" dir="5400000" algn="ctr" rotWithShape="0">
              <a:sysClr val="windowText" lastClr="000000"/>
            </a:outerShdw>
          </a:effectLst>
        </p:spPr>
        <p:txBody>
          <a:bodyPr wrap="square">
            <a:spAutoFit/>
          </a:bodyPr>
          <a:lstStyle/>
          <a:p>
            <a:pPr algn="ctr">
              <a:buClr>
                <a:srgbClr val="E2B200"/>
              </a:buClr>
              <a:buSzPct val="100000"/>
              <a:defRPr/>
            </a:pPr>
            <a:r>
              <a:rPr lang="es-ES" sz="1600" b="1" kern="0" dirty="0">
                <a:ln w="11430">
                  <a:noFill/>
                </a:ln>
                <a:solidFill>
                  <a:srgbClr val="FFFF00"/>
                </a:solidFill>
                <a:effectLst>
                  <a:glow rad="101600">
                    <a:prstClr val="black">
                      <a:alpha val="40000"/>
                    </a:prstClr>
                  </a:glow>
                </a:effectLst>
                <a:latin typeface="Calibri"/>
                <a:cs typeface="Times New Roman" pitchFamily="18" charset="0"/>
              </a:rPr>
              <a:t>CAPACIDADES ESTRATÉGICAS</a:t>
            </a:r>
          </a:p>
          <a:p>
            <a:pPr algn="ctr">
              <a:buClr>
                <a:srgbClr val="E2B200"/>
              </a:buClr>
              <a:buSzPct val="100000"/>
              <a:defRPr/>
            </a:pPr>
            <a:r>
              <a:rPr lang="es-ES" sz="1600" b="1" kern="0" dirty="0">
                <a:ln w="11430">
                  <a:noFill/>
                </a:ln>
                <a:solidFill>
                  <a:srgbClr val="FFFF00"/>
                </a:solidFill>
                <a:effectLst>
                  <a:glow rad="101600">
                    <a:prstClr val="black">
                      <a:alpha val="40000"/>
                    </a:prstClr>
                  </a:glow>
                </a:effectLst>
                <a:latin typeface="Calibri"/>
                <a:cs typeface="Times New Roman" pitchFamily="18" charset="0"/>
              </a:rPr>
              <a:t>CONJUNTAS DE FUERZAS ARMADAS</a:t>
            </a:r>
            <a:endParaRPr lang="es-EC" sz="1600" b="1" kern="0" dirty="0">
              <a:ln w="11430">
                <a:noFill/>
              </a:ln>
              <a:solidFill>
                <a:srgbClr val="FFFF00"/>
              </a:solidFill>
              <a:effectLst>
                <a:glow rad="101600">
                  <a:prstClr val="black">
                    <a:alpha val="40000"/>
                  </a:prstClr>
                </a:glow>
              </a:effectLst>
              <a:latin typeface="Calibri"/>
              <a:cs typeface="Times New Roman" pitchFamily="18" charset="0"/>
            </a:endParaRPr>
          </a:p>
        </p:txBody>
      </p:sp>
    </p:spTree>
    <p:extLst>
      <p:ext uri="{BB962C8B-B14F-4D97-AF65-F5344CB8AC3E}">
        <p14:creationId xmlns:p14="http://schemas.microsoft.com/office/powerpoint/2010/main" val="3494837513"/>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832" y="2706171"/>
            <a:ext cx="3307674" cy="3165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7 Elipse"/>
          <p:cNvSpPr/>
          <p:nvPr/>
        </p:nvSpPr>
        <p:spPr>
          <a:xfrm>
            <a:off x="899592" y="548680"/>
            <a:ext cx="7280424" cy="1861006"/>
          </a:xfrm>
          <a:prstGeom prst="ellipse">
            <a:avLst/>
          </a:prstGeom>
        </p:spPr>
        <p:style>
          <a:lnRef idx="3">
            <a:schemeClr val="lt1"/>
          </a:lnRef>
          <a:fillRef idx="1">
            <a:schemeClr val="accent1"/>
          </a:fillRef>
          <a:effectRef idx="1">
            <a:schemeClr val="accent1"/>
          </a:effectRef>
          <a:fontRef idx="minor">
            <a:schemeClr val="lt1"/>
          </a:fontRef>
        </p:style>
        <p:txBody>
          <a:bodyPr wrap="square">
            <a:spAutoFit/>
          </a:bodyPr>
          <a:lstStyle/>
          <a:p>
            <a:pPr lvl="0" algn="just">
              <a:defRPr/>
            </a:pPr>
            <a:r>
              <a:rPr lang="es-ES" sz="2000" dirty="0">
                <a:solidFill>
                  <a:srgbClr val="FFFFCC"/>
                </a:solidFill>
                <a:latin typeface="Times New Roman"/>
                <a:ea typeface="Calibri"/>
                <a:cs typeface="Times New Roman"/>
              </a:rPr>
              <a:t>Dificultades en el apoyo que proporciona FF.AA., a los organismos  del Estado ante amenazas y riesgos en la seguridad integral en el Comando Operacional No.4 “CENTRAL</a:t>
            </a:r>
            <a:endParaRPr lang="es-EC" sz="1400" dirty="0">
              <a:solidFill>
                <a:srgbClr val="FFFFCC"/>
              </a:solidFill>
              <a:latin typeface="Times New Roman"/>
              <a:ea typeface="Times New Roman"/>
              <a:cs typeface="Times New Roman"/>
            </a:endParaRPr>
          </a:p>
        </p:txBody>
      </p:sp>
    </p:spTree>
    <p:extLst>
      <p:ext uri="{BB962C8B-B14F-4D97-AF65-F5344CB8AC3E}">
        <p14:creationId xmlns:p14="http://schemas.microsoft.com/office/powerpoint/2010/main" val="4042300681"/>
      </p:ext>
    </p:extLst>
  </p:cSld>
  <p:clrMapOvr>
    <a:masterClrMapping/>
  </p:clrMapOvr>
  <p:transition>
    <p:split orient="ver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2" name="AutoShape 7"/>
          <p:cNvSpPr>
            <a:spLocks noChangeArrowheads="1"/>
          </p:cNvSpPr>
          <p:nvPr/>
        </p:nvSpPr>
        <p:spPr bwMode="auto">
          <a:xfrm>
            <a:off x="323528" y="-27384"/>
            <a:ext cx="9217024" cy="919401"/>
          </a:xfrm>
          <a:prstGeom prst="roundRect">
            <a:avLst>
              <a:gd name="adj" fmla="val 16667"/>
            </a:avLst>
          </a:prstGeom>
          <a:noFill/>
          <a:ln w="57150" algn="ctr">
            <a:noFill/>
            <a:miter lim="800000"/>
            <a:headEnd/>
            <a:tailEnd/>
          </a:ln>
          <a:effectLst>
            <a:outerShdw blurRad="76200" dist="38100" dir="6600000" algn="ctr" rotWithShape="0">
              <a:sysClr val="windowText" lastClr="000000"/>
            </a:outerShdw>
          </a:effectLst>
        </p:spPr>
        <p:txBody>
          <a:bodyPr wrap="square">
            <a:spAutoFit/>
          </a:bodyPr>
          <a:lstStyle/>
          <a:p>
            <a:pPr marL="0" lvl="1" algn="ctr" fontAlgn="base">
              <a:spcBef>
                <a:spcPct val="0"/>
              </a:spcBef>
              <a:spcAft>
                <a:spcPct val="0"/>
              </a:spcAft>
            </a:pPr>
            <a:r>
              <a:rPr lang="es-ES" sz="2400" kern="0" spc="300" dirty="0">
                <a:ln w="18415" cmpd="sng">
                  <a:noFill/>
                  <a:prstDash val="solid"/>
                </a:ln>
                <a:solidFill>
                  <a:srgbClr val="FFFF00"/>
                </a:solidFill>
                <a:effectLst>
                  <a:glow rad="63500">
                    <a:prstClr val="black">
                      <a:alpha val="40000"/>
                    </a:prstClr>
                  </a:glow>
                  <a:outerShdw blurRad="63500" dir="3600000" algn="tl" rotWithShape="0">
                    <a:srgbClr val="000000">
                      <a:alpha val="70000"/>
                    </a:srgbClr>
                  </a:outerShdw>
                </a:effectLst>
                <a:latin typeface="Arial Black" pitchFamily="34" charset="0"/>
              </a:rPr>
              <a:t>Operaciones de apoyo a organismos del </a:t>
            </a:r>
            <a:endParaRPr lang="es-ES" sz="2400" kern="0" spc="300" dirty="0" smtClean="0">
              <a:ln w="18415" cmpd="sng">
                <a:noFill/>
                <a:prstDash val="solid"/>
              </a:ln>
              <a:solidFill>
                <a:srgbClr val="FFFF00"/>
              </a:solidFill>
              <a:effectLst>
                <a:glow rad="63500">
                  <a:prstClr val="black">
                    <a:alpha val="40000"/>
                  </a:prstClr>
                </a:glow>
                <a:outerShdw blurRad="63500" dir="3600000" algn="tl" rotWithShape="0">
                  <a:srgbClr val="000000">
                    <a:alpha val="70000"/>
                  </a:srgbClr>
                </a:outerShdw>
              </a:effectLst>
              <a:latin typeface="Arial Black" pitchFamily="34" charset="0"/>
            </a:endParaRPr>
          </a:p>
          <a:p>
            <a:pPr marL="0" lvl="1" algn="ctr" fontAlgn="base">
              <a:spcBef>
                <a:spcPct val="0"/>
              </a:spcBef>
              <a:spcAft>
                <a:spcPct val="0"/>
              </a:spcAft>
            </a:pPr>
            <a:r>
              <a:rPr lang="es-ES" sz="2400" kern="0" spc="300" dirty="0" smtClean="0">
                <a:ln w="18415" cmpd="sng">
                  <a:noFill/>
                  <a:prstDash val="solid"/>
                </a:ln>
                <a:solidFill>
                  <a:srgbClr val="FFFF00"/>
                </a:solidFill>
                <a:effectLst>
                  <a:glow rad="63500">
                    <a:prstClr val="black">
                      <a:alpha val="40000"/>
                    </a:prstClr>
                  </a:glow>
                  <a:outerShdw blurRad="63500" dir="3600000" algn="tl" rotWithShape="0">
                    <a:srgbClr val="000000">
                      <a:alpha val="70000"/>
                    </a:srgbClr>
                  </a:outerShdw>
                </a:effectLst>
                <a:latin typeface="Arial Black" pitchFamily="34" charset="0"/>
              </a:rPr>
              <a:t>Estado </a:t>
            </a:r>
            <a:r>
              <a:rPr lang="es-ES" sz="2400" kern="0" spc="300" dirty="0">
                <a:ln w="18415" cmpd="sng">
                  <a:noFill/>
                  <a:prstDash val="solid"/>
                </a:ln>
                <a:solidFill>
                  <a:srgbClr val="FFFF00"/>
                </a:solidFill>
                <a:effectLst>
                  <a:glow rad="63500">
                    <a:prstClr val="black">
                      <a:alpha val="40000"/>
                    </a:prstClr>
                  </a:glow>
                  <a:outerShdw blurRad="63500" dir="3600000" algn="tl" rotWithShape="0">
                    <a:srgbClr val="000000">
                      <a:alpha val="70000"/>
                    </a:srgbClr>
                  </a:outerShdw>
                </a:effectLst>
                <a:latin typeface="Arial Black" pitchFamily="34" charset="0"/>
              </a:rPr>
              <a:t>en la seguridad integral.</a:t>
            </a:r>
            <a:endParaRPr lang="es-EC" sz="2400" kern="0" spc="300" dirty="0">
              <a:ln w="18415" cmpd="sng">
                <a:noFill/>
                <a:prstDash val="solid"/>
              </a:ln>
              <a:solidFill>
                <a:srgbClr val="FFFF00"/>
              </a:solidFill>
              <a:effectLst>
                <a:glow rad="63500">
                  <a:prstClr val="black">
                    <a:alpha val="40000"/>
                  </a:prstClr>
                </a:glow>
                <a:outerShdw blurRad="63500" dir="3600000" algn="tl" rotWithShape="0">
                  <a:srgbClr val="000000">
                    <a:alpha val="70000"/>
                  </a:srgbClr>
                </a:outerShdw>
              </a:effectLst>
              <a:latin typeface="Arial Black" pitchFamily="34" charset="0"/>
            </a:endParaRPr>
          </a:p>
        </p:txBody>
      </p:sp>
      <p:sp>
        <p:nvSpPr>
          <p:cNvPr id="3" name="AutoShape 7"/>
          <p:cNvSpPr>
            <a:spLocks noChangeArrowheads="1"/>
          </p:cNvSpPr>
          <p:nvPr/>
        </p:nvSpPr>
        <p:spPr bwMode="auto">
          <a:xfrm>
            <a:off x="857738" y="983737"/>
            <a:ext cx="7560840" cy="1548765"/>
          </a:xfrm>
          <a:prstGeom prst="round2DiagRect">
            <a:avLst>
              <a:gd name="adj1" fmla="val 8804"/>
              <a:gd name="adj2" fmla="val 0"/>
            </a:avLst>
          </a:prstGeom>
          <a:solidFill>
            <a:srgbClr val="FFFFFF">
              <a:alpha val="38824"/>
            </a:srgbClr>
          </a:solidFill>
          <a:ln w="76200">
            <a:solidFill>
              <a:srgbClr val="000000">
                <a:alpha val="18824"/>
              </a:srgbClr>
            </a:solidFill>
            <a:miter lim="800000"/>
            <a:headEnd/>
            <a:tailEnd/>
          </a:ln>
          <a:effectLst>
            <a:glow rad="101600">
              <a:sysClr val="window" lastClr="FFFFFF">
                <a:alpha val="40000"/>
              </a:sysClr>
            </a:glow>
          </a:effectLst>
        </p:spPr>
        <p:txBody>
          <a:bodyPr wrap="square">
            <a:spAutoFit/>
          </a:bodyPr>
          <a:lstStyle/>
          <a:p>
            <a:pPr algn="just" fontAlgn="base">
              <a:spcBef>
                <a:spcPct val="0"/>
              </a:spcBef>
              <a:spcAft>
                <a:spcPct val="0"/>
              </a:spcAft>
              <a:buClr>
                <a:srgbClr val="C0504D">
                  <a:lumMod val="50000"/>
                </a:srgbClr>
              </a:buClr>
              <a:buSzPct val="130000"/>
              <a:defRPr/>
            </a:pPr>
            <a:r>
              <a:rPr lang="es-EC" b="1" dirty="0"/>
              <a:t>Ley Orgánica de la Defensa Nacional consta que  “El Comando Conjunto de las Fuerzas Armadas (COMACO) es el máximo órgano de planificación,   preparación   y   conducción   estratégica   de   las   operaciones militares   y   de   asesoramiento   sobre   las   políticas   militares,   de  guerra   y defensa nacional” </a:t>
            </a:r>
            <a:endParaRPr lang="es-EC" b="1" kern="0" dirty="0" smtClean="0">
              <a:solidFill>
                <a:sysClr val="windowText" lastClr="000000"/>
              </a:solidFill>
              <a:latin typeface="+mj-lt"/>
              <a:cs typeface="Arial" pitchFamily="34" charset="0"/>
            </a:endParaRPr>
          </a:p>
        </p:txBody>
      </p:sp>
      <p:pic>
        <p:nvPicPr>
          <p:cNvPr id="8" name="7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3688" y="2636912"/>
            <a:ext cx="5832648" cy="4032448"/>
          </a:xfrm>
          <a:prstGeom prst="rect">
            <a:avLst/>
          </a:prstGeom>
          <a:noFill/>
          <a:ln w="12700">
            <a:solidFill>
              <a:schemeClr val="tx1"/>
            </a:solidFill>
          </a:ln>
        </p:spPr>
      </p:pic>
    </p:spTree>
    <p:extLst>
      <p:ext uri="{BB962C8B-B14F-4D97-AF65-F5344CB8AC3E}">
        <p14:creationId xmlns:p14="http://schemas.microsoft.com/office/powerpoint/2010/main" val="10995124"/>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2" name="AutoShape 7"/>
          <p:cNvSpPr>
            <a:spLocks noChangeArrowheads="1"/>
          </p:cNvSpPr>
          <p:nvPr/>
        </p:nvSpPr>
        <p:spPr bwMode="auto">
          <a:xfrm>
            <a:off x="323528" y="163307"/>
            <a:ext cx="9217024" cy="578882"/>
          </a:xfrm>
          <a:prstGeom prst="roundRect">
            <a:avLst>
              <a:gd name="adj" fmla="val 16667"/>
            </a:avLst>
          </a:prstGeom>
          <a:noFill/>
          <a:ln w="57150" algn="ctr">
            <a:noFill/>
            <a:miter lim="800000"/>
            <a:headEnd/>
            <a:tailEnd/>
          </a:ln>
          <a:effectLst>
            <a:outerShdw blurRad="76200" dist="38100" dir="6600000" algn="ctr" rotWithShape="0">
              <a:sysClr val="windowText" lastClr="000000"/>
            </a:outerShdw>
          </a:effectLst>
        </p:spPr>
        <p:txBody>
          <a:bodyPr wrap="square">
            <a:spAutoFit/>
          </a:bodyPr>
          <a:lstStyle/>
          <a:p>
            <a:pPr marL="0" lvl="1" algn="ctr" fontAlgn="base">
              <a:spcBef>
                <a:spcPct val="0"/>
              </a:spcBef>
              <a:spcAft>
                <a:spcPct val="0"/>
              </a:spcAft>
            </a:pPr>
            <a:r>
              <a:rPr lang="es-ES" sz="2800" kern="0" spc="300" dirty="0">
                <a:ln w="18415" cmpd="sng">
                  <a:noFill/>
                  <a:prstDash val="solid"/>
                </a:ln>
                <a:solidFill>
                  <a:srgbClr val="FFFF00"/>
                </a:solidFill>
                <a:effectLst>
                  <a:glow rad="63500">
                    <a:prstClr val="black">
                      <a:alpha val="40000"/>
                    </a:prstClr>
                  </a:glow>
                  <a:outerShdw blurRad="63500" dir="3600000" algn="tl" rotWithShape="0">
                    <a:srgbClr val="000000">
                      <a:alpha val="70000"/>
                    </a:srgbClr>
                  </a:outerShdw>
                </a:effectLst>
                <a:latin typeface="Arial Black" pitchFamily="34" charset="0"/>
              </a:rPr>
              <a:t>Organismos que apoya FF.AA.</a:t>
            </a:r>
            <a:endParaRPr lang="es-EC" sz="2800" kern="0" spc="300" dirty="0">
              <a:ln w="18415" cmpd="sng">
                <a:noFill/>
                <a:prstDash val="solid"/>
              </a:ln>
              <a:solidFill>
                <a:srgbClr val="FFFF00"/>
              </a:solidFill>
              <a:effectLst>
                <a:glow rad="63500">
                  <a:prstClr val="black">
                    <a:alpha val="40000"/>
                  </a:prstClr>
                </a:glow>
                <a:outerShdw blurRad="63500" dir="3600000" algn="tl" rotWithShape="0">
                  <a:srgbClr val="000000">
                    <a:alpha val="70000"/>
                  </a:srgbClr>
                </a:outerShdw>
              </a:effectLst>
              <a:latin typeface="Arial Black" pitchFamily="34" charset="0"/>
            </a:endParaRPr>
          </a:p>
        </p:txBody>
      </p:sp>
      <p:graphicFrame>
        <p:nvGraphicFramePr>
          <p:cNvPr id="4" name="3 Tabla"/>
          <p:cNvGraphicFramePr>
            <a:graphicFrameLocks noGrp="1"/>
          </p:cNvGraphicFramePr>
          <p:nvPr>
            <p:extLst>
              <p:ext uri="{D42A27DB-BD31-4B8C-83A1-F6EECF244321}">
                <p14:modId xmlns:p14="http://schemas.microsoft.com/office/powerpoint/2010/main" val="3395187076"/>
              </p:ext>
            </p:extLst>
          </p:nvPr>
        </p:nvGraphicFramePr>
        <p:xfrm>
          <a:off x="395536" y="932878"/>
          <a:ext cx="8208913" cy="5644690"/>
        </p:xfrm>
        <a:graphic>
          <a:graphicData uri="http://schemas.openxmlformats.org/drawingml/2006/table">
            <a:tbl>
              <a:tblPr firstRow="1" firstCol="1" bandRow="1">
                <a:tableStyleId>{5C22544A-7EE6-4342-B048-85BDC9FD1C3A}</a:tableStyleId>
              </a:tblPr>
              <a:tblGrid>
                <a:gridCol w="2194316"/>
                <a:gridCol w="2072001"/>
                <a:gridCol w="1951525"/>
                <a:gridCol w="1991071"/>
              </a:tblGrid>
              <a:tr h="407890">
                <a:tc gridSpan="4">
                  <a:txBody>
                    <a:bodyPr/>
                    <a:lstStyle/>
                    <a:p>
                      <a:pPr algn="ctr">
                        <a:lnSpc>
                          <a:spcPct val="107000"/>
                        </a:lnSpc>
                        <a:spcAft>
                          <a:spcPts val="0"/>
                        </a:spcAft>
                      </a:pPr>
                      <a:r>
                        <a:rPr lang="es-EC" sz="2400" dirty="0" smtClean="0">
                          <a:effectLst/>
                        </a:rPr>
                        <a:t>ORGANISMOS</a:t>
                      </a:r>
                      <a:endParaRPr lang="es-ES" sz="2000" dirty="0">
                        <a:solidFill>
                          <a:srgbClr val="000000"/>
                        </a:solidFill>
                        <a:effectLst/>
                        <a:latin typeface="Calibri"/>
                        <a:ea typeface="Calibri"/>
                        <a:cs typeface="Times New Roman"/>
                      </a:endParaRPr>
                    </a:p>
                  </a:txBody>
                  <a:tcPr marL="68580" marR="68580" marT="0" marB="0"/>
                </a:tc>
                <a:tc hMerge="1">
                  <a:txBody>
                    <a:bodyPr/>
                    <a:lstStyle/>
                    <a:p>
                      <a:pPr algn="just">
                        <a:lnSpc>
                          <a:spcPct val="107000"/>
                        </a:lnSpc>
                        <a:spcAft>
                          <a:spcPts val="0"/>
                        </a:spcAft>
                      </a:pPr>
                      <a:endParaRPr lang="es-ES" sz="1400" dirty="0">
                        <a:solidFill>
                          <a:srgbClr val="000000"/>
                        </a:solidFill>
                        <a:effectLst/>
                        <a:latin typeface="Calibri"/>
                        <a:ea typeface="Calibri"/>
                        <a:cs typeface="Times New Roman"/>
                      </a:endParaRPr>
                    </a:p>
                  </a:txBody>
                  <a:tcPr marL="68580" marR="68580" marT="0" marB="0"/>
                </a:tc>
                <a:tc hMerge="1">
                  <a:txBody>
                    <a:bodyPr/>
                    <a:lstStyle/>
                    <a:p>
                      <a:pPr marL="0" marR="0" indent="0" algn="just" defTabSz="914400" rtl="0" eaLnBrk="1" fontAlgn="auto" latinLnBrk="0" hangingPunct="1">
                        <a:lnSpc>
                          <a:spcPct val="107000"/>
                        </a:lnSpc>
                        <a:spcBef>
                          <a:spcPts val="0"/>
                        </a:spcBef>
                        <a:spcAft>
                          <a:spcPts val="0"/>
                        </a:spcAft>
                        <a:buClrTx/>
                        <a:buSzTx/>
                        <a:buFontTx/>
                        <a:buNone/>
                        <a:tabLst/>
                        <a:defRPr/>
                      </a:pPr>
                      <a:endParaRPr lang="es-ES" sz="1400" dirty="0">
                        <a:solidFill>
                          <a:srgbClr val="000000"/>
                        </a:solidFill>
                        <a:effectLst/>
                        <a:latin typeface="Calibri"/>
                        <a:ea typeface="Calibri"/>
                        <a:cs typeface="Times New Roman"/>
                      </a:endParaRPr>
                    </a:p>
                  </a:txBody>
                  <a:tcPr marL="68580" marR="68580" marT="0" marB="0"/>
                </a:tc>
                <a:tc hMerge="1">
                  <a:txBody>
                    <a:bodyPr/>
                    <a:lstStyle/>
                    <a:p>
                      <a:pPr algn="just">
                        <a:lnSpc>
                          <a:spcPct val="107000"/>
                        </a:lnSpc>
                        <a:spcAft>
                          <a:spcPts val="0"/>
                        </a:spcAft>
                      </a:pPr>
                      <a:endParaRPr lang="es-ES" sz="1400" dirty="0">
                        <a:solidFill>
                          <a:srgbClr val="000000"/>
                        </a:solidFill>
                        <a:effectLst/>
                        <a:latin typeface="Calibri"/>
                        <a:ea typeface="Calibri"/>
                        <a:cs typeface="Times New Roman"/>
                      </a:endParaRPr>
                    </a:p>
                  </a:txBody>
                  <a:tcPr marL="68580" marR="68580" marT="0" marB="0"/>
                </a:tc>
              </a:tr>
              <a:tr h="877165">
                <a:tc>
                  <a:txBody>
                    <a:bodyPr/>
                    <a:lstStyle/>
                    <a:p>
                      <a:pPr>
                        <a:lnSpc>
                          <a:spcPct val="107000"/>
                        </a:lnSpc>
                        <a:spcAft>
                          <a:spcPts val="0"/>
                        </a:spcAft>
                      </a:pPr>
                      <a:r>
                        <a:rPr lang="es-EC" sz="1600" dirty="0">
                          <a:solidFill>
                            <a:schemeClr val="tx1"/>
                          </a:solidFill>
                          <a:effectLst/>
                        </a:rPr>
                        <a:t>Ministerio de Recursos no Renovables .</a:t>
                      </a:r>
                      <a:endParaRPr lang="es-ES" sz="1400" dirty="0">
                        <a:solidFill>
                          <a:schemeClr val="tx1"/>
                        </a:solidFill>
                        <a:effectLst/>
                        <a:latin typeface="Calibri"/>
                        <a:ea typeface="Calibri"/>
                        <a:cs typeface="Times New Roman"/>
                      </a:endParaRPr>
                    </a:p>
                  </a:txBody>
                  <a:tcPr marL="68580" marR="68580" marT="0" marB="0">
                    <a:solidFill>
                      <a:schemeClr val="accent1">
                        <a:lumMod val="20000"/>
                        <a:lumOff val="80000"/>
                      </a:schemeClr>
                    </a:solidFill>
                  </a:tcPr>
                </a:tc>
                <a:tc>
                  <a:txBody>
                    <a:bodyPr/>
                    <a:lstStyle/>
                    <a:p>
                      <a:pPr>
                        <a:lnSpc>
                          <a:spcPct val="107000"/>
                        </a:lnSpc>
                        <a:spcAft>
                          <a:spcPts val="0"/>
                        </a:spcAft>
                      </a:pPr>
                      <a:r>
                        <a:rPr lang="es-EC" sz="1600">
                          <a:effectLst/>
                        </a:rPr>
                        <a:t>Ministerio del Ambiente</a:t>
                      </a:r>
                      <a:endParaRPr lang="es-ES" sz="1400">
                        <a:effectLst/>
                      </a:endParaRPr>
                    </a:p>
                    <a:p>
                      <a:pPr>
                        <a:lnSpc>
                          <a:spcPct val="107000"/>
                        </a:lnSpc>
                        <a:spcAft>
                          <a:spcPts val="0"/>
                        </a:spcAft>
                      </a:pPr>
                      <a:r>
                        <a:rPr lang="es-EC" sz="1600">
                          <a:effectLst/>
                        </a:rPr>
                        <a:t> </a:t>
                      </a:r>
                      <a:endParaRPr lang="es-ES" sz="1400">
                        <a:solidFill>
                          <a:srgbClr val="000000"/>
                        </a:solidFill>
                        <a:effectLst/>
                        <a:latin typeface="Calibri"/>
                        <a:ea typeface="Calibri"/>
                        <a:cs typeface="Times New Roman"/>
                      </a:endParaRPr>
                    </a:p>
                  </a:txBody>
                  <a:tcPr marL="68580" marR="68580" marT="0" marB="0"/>
                </a:tc>
                <a:tc>
                  <a:txBody>
                    <a:bodyPr/>
                    <a:lstStyle/>
                    <a:p>
                      <a:pPr>
                        <a:lnSpc>
                          <a:spcPct val="107000"/>
                        </a:lnSpc>
                        <a:spcAft>
                          <a:spcPts val="0"/>
                        </a:spcAft>
                      </a:pPr>
                      <a:r>
                        <a:rPr lang="es-EC" sz="1600">
                          <a:effectLst/>
                        </a:rPr>
                        <a:t>Ministerio de Justicia</a:t>
                      </a:r>
                      <a:endParaRPr lang="es-ES" sz="1400">
                        <a:effectLst/>
                      </a:endParaRPr>
                    </a:p>
                    <a:p>
                      <a:pPr>
                        <a:lnSpc>
                          <a:spcPct val="107000"/>
                        </a:lnSpc>
                        <a:spcAft>
                          <a:spcPts val="0"/>
                        </a:spcAft>
                      </a:pPr>
                      <a:r>
                        <a:rPr lang="es-EC" sz="1600">
                          <a:effectLst/>
                        </a:rPr>
                        <a:t> </a:t>
                      </a:r>
                      <a:endParaRPr lang="es-ES" sz="1400">
                        <a:solidFill>
                          <a:srgbClr val="000000"/>
                        </a:solidFill>
                        <a:effectLst/>
                        <a:latin typeface="Calibri"/>
                        <a:ea typeface="Calibri"/>
                        <a:cs typeface="Times New Roman"/>
                      </a:endParaRPr>
                    </a:p>
                  </a:txBody>
                  <a:tcPr marL="68580" marR="68580" marT="0" marB="0"/>
                </a:tc>
                <a:tc>
                  <a:txBody>
                    <a:bodyPr/>
                    <a:lstStyle/>
                    <a:p>
                      <a:pPr>
                        <a:lnSpc>
                          <a:spcPct val="107000"/>
                        </a:lnSpc>
                        <a:spcAft>
                          <a:spcPts val="0"/>
                        </a:spcAft>
                      </a:pPr>
                      <a:r>
                        <a:rPr lang="es-EC" sz="1600">
                          <a:effectLst/>
                        </a:rPr>
                        <a:t>Ministerio de Turismo</a:t>
                      </a:r>
                      <a:endParaRPr lang="es-ES" sz="1400">
                        <a:effectLst/>
                      </a:endParaRPr>
                    </a:p>
                    <a:p>
                      <a:pPr>
                        <a:lnSpc>
                          <a:spcPct val="107000"/>
                        </a:lnSpc>
                        <a:spcAft>
                          <a:spcPts val="0"/>
                        </a:spcAft>
                      </a:pPr>
                      <a:r>
                        <a:rPr lang="es-EC" sz="1600">
                          <a:effectLst/>
                        </a:rPr>
                        <a:t> </a:t>
                      </a:r>
                      <a:endParaRPr lang="es-ES" sz="1400">
                        <a:solidFill>
                          <a:srgbClr val="000000"/>
                        </a:solidFill>
                        <a:effectLst/>
                        <a:latin typeface="Calibri"/>
                        <a:ea typeface="Calibri"/>
                        <a:cs typeface="Times New Roman"/>
                      </a:endParaRPr>
                    </a:p>
                  </a:txBody>
                  <a:tcPr marL="68580" marR="68580" marT="0" marB="0"/>
                </a:tc>
              </a:tr>
              <a:tr h="1173918">
                <a:tc>
                  <a:txBody>
                    <a:bodyPr/>
                    <a:lstStyle/>
                    <a:p>
                      <a:pPr>
                        <a:lnSpc>
                          <a:spcPct val="107000"/>
                        </a:lnSpc>
                        <a:spcAft>
                          <a:spcPts val="0"/>
                        </a:spcAft>
                      </a:pPr>
                      <a:r>
                        <a:rPr lang="es-EC" sz="1600" dirty="0">
                          <a:solidFill>
                            <a:schemeClr val="tx1"/>
                          </a:solidFill>
                          <a:effectLst/>
                        </a:rPr>
                        <a:t>Ministerio de Salud</a:t>
                      </a:r>
                      <a:endParaRPr lang="es-ES" sz="1400" dirty="0">
                        <a:solidFill>
                          <a:schemeClr val="tx1"/>
                        </a:solidFill>
                        <a:effectLst/>
                        <a:latin typeface="Calibri"/>
                        <a:ea typeface="Calibri"/>
                        <a:cs typeface="Times New Roman"/>
                      </a:endParaRPr>
                    </a:p>
                  </a:txBody>
                  <a:tcPr marL="68580" marR="68580" marT="0" marB="0">
                    <a:solidFill>
                      <a:schemeClr val="bg1">
                        <a:lumMod val="95000"/>
                      </a:schemeClr>
                    </a:solidFill>
                  </a:tcPr>
                </a:tc>
                <a:tc>
                  <a:txBody>
                    <a:bodyPr/>
                    <a:lstStyle/>
                    <a:p>
                      <a:pPr>
                        <a:lnSpc>
                          <a:spcPct val="107000"/>
                        </a:lnSpc>
                        <a:spcAft>
                          <a:spcPts val="0"/>
                        </a:spcAft>
                      </a:pPr>
                      <a:r>
                        <a:rPr lang="es-EC" sz="1600">
                          <a:effectLst/>
                        </a:rPr>
                        <a:t>Ministerio de Agricultura</a:t>
                      </a:r>
                      <a:endParaRPr lang="es-ES" sz="1400">
                        <a:solidFill>
                          <a:srgbClr val="000000"/>
                        </a:solidFill>
                        <a:effectLst/>
                        <a:latin typeface="Calibri"/>
                        <a:ea typeface="Calibri"/>
                        <a:cs typeface="Times New Roman"/>
                      </a:endParaRPr>
                    </a:p>
                  </a:txBody>
                  <a:tcPr marL="68580" marR="68580" marT="0" marB="0"/>
                </a:tc>
                <a:tc>
                  <a:txBody>
                    <a:bodyPr/>
                    <a:lstStyle/>
                    <a:p>
                      <a:pPr>
                        <a:lnSpc>
                          <a:spcPct val="107000"/>
                        </a:lnSpc>
                        <a:spcAft>
                          <a:spcPts val="0"/>
                        </a:spcAft>
                      </a:pPr>
                      <a:r>
                        <a:rPr lang="es-EC" sz="1600">
                          <a:effectLst/>
                        </a:rPr>
                        <a:t>Secretaría Técnica de prevención de asentamientos irregulares</a:t>
                      </a:r>
                      <a:endParaRPr lang="es-ES" sz="1400">
                        <a:solidFill>
                          <a:srgbClr val="000000"/>
                        </a:solidFill>
                        <a:effectLst/>
                        <a:latin typeface="Calibri"/>
                        <a:ea typeface="Calibri"/>
                        <a:cs typeface="Times New Roman"/>
                      </a:endParaRPr>
                    </a:p>
                  </a:txBody>
                  <a:tcPr marL="68580" marR="68580" marT="0" marB="0"/>
                </a:tc>
                <a:tc>
                  <a:txBody>
                    <a:bodyPr/>
                    <a:lstStyle/>
                    <a:p>
                      <a:pPr>
                        <a:lnSpc>
                          <a:spcPct val="107000"/>
                        </a:lnSpc>
                        <a:spcAft>
                          <a:spcPts val="0"/>
                        </a:spcAft>
                      </a:pPr>
                      <a:r>
                        <a:rPr lang="es-EC" sz="1600">
                          <a:effectLst/>
                        </a:rPr>
                        <a:t>Consejo de Seguridad Ciudadana</a:t>
                      </a:r>
                      <a:endParaRPr lang="es-ES" sz="1400">
                        <a:solidFill>
                          <a:srgbClr val="000000"/>
                        </a:solidFill>
                        <a:effectLst/>
                        <a:latin typeface="Calibri"/>
                        <a:ea typeface="Calibri"/>
                        <a:cs typeface="Times New Roman"/>
                      </a:endParaRPr>
                    </a:p>
                  </a:txBody>
                  <a:tcPr marL="68580" marR="68580" marT="0" marB="0"/>
                </a:tc>
              </a:tr>
              <a:tr h="1173918">
                <a:tc>
                  <a:txBody>
                    <a:bodyPr/>
                    <a:lstStyle/>
                    <a:p>
                      <a:pPr>
                        <a:lnSpc>
                          <a:spcPct val="107000"/>
                        </a:lnSpc>
                        <a:spcAft>
                          <a:spcPts val="0"/>
                        </a:spcAft>
                      </a:pPr>
                      <a:r>
                        <a:rPr lang="es-EC" sz="1600" dirty="0">
                          <a:solidFill>
                            <a:schemeClr val="tx1"/>
                          </a:solidFill>
                          <a:effectLst/>
                        </a:rPr>
                        <a:t>Sistema </a:t>
                      </a:r>
                      <a:r>
                        <a:rPr lang="es-EC" sz="1600" dirty="0" err="1">
                          <a:solidFill>
                            <a:schemeClr val="tx1"/>
                          </a:solidFill>
                          <a:effectLst/>
                        </a:rPr>
                        <a:t>Hidrocarburífero</a:t>
                      </a:r>
                      <a:r>
                        <a:rPr lang="es-EC" sz="1600" dirty="0">
                          <a:solidFill>
                            <a:schemeClr val="tx1"/>
                          </a:solidFill>
                          <a:effectLst/>
                        </a:rPr>
                        <a:t>.</a:t>
                      </a:r>
                      <a:endParaRPr lang="es-ES" sz="1400" dirty="0">
                        <a:solidFill>
                          <a:schemeClr val="tx1"/>
                        </a:solidFill>
                        <a:effectLst/>
                        <a:latin typeface="Calibri"/>
                        <a:ea typeface="Calibri"/>
                        <a:cs typeface="Times New Roman"/>
                      </a:endParaRPr>
                    </a:p>
                  </a:txBody>
                  <a:tcPr marL="68580" marR="68580" marT="0" marB="0">
                    <a:solidFill>
                      <a:schemeClr val="accent1">
                        <a:lumMod val="20000"/>
                        <a:lumOff val="80000"/>
                      </a:schemeClr>
                    </a:solidFill>
                  </a:tcPr>
                </a:tc>
                <a:tc>
                  <a:txBody>
                    <a:bodyPr/>
                    <a:lstStyle/>
                    <a:p>
                      <a:pPr>
                        <a:lnSpc>
                          <a:spcPct val="107000"/>
                        </a:lnSpc>
                        <a:spcAft>
                          <a:spcPts val="0"/>
                        </a:spcAft>
                      </a:pPr>
                      <a:r>
                        <a:rPr lang="es-EC" sz="1600">
                          <a:effectLst/>
                        </a:rPr>
                        <a:t>Hidroeléctricas de Chone, Daule Peripa, Paute, Cocacodo Sincler.</a:t>
                      </a:r>
                      <a:endParaRPr lang="es-ES" sz="1400">
                        <a:solidFill>
                          <a:srgbClr val="000000"/>
                        </a:solidFill>
                        <a:effectLst/>
                        <a:latin typeface="Calibri"/>
                        <a:ea typeface="Calibri"/>
                        <a:cs typeface="Times New Roman"/>
                      </a:endParaRPr>
                    </a:p>
                  </a:txBody>
                  <a:tcPr marL="68580" marR="68580" marT="0" marB="0"/>
                </a:tc>
                <a:tc>
                  <a:txBody>
                    <a:bodyPr/>
                    <a:lstStyle/>
                    <a:p>
                      <a:pPr>
                        <a:lnSpc>
                          <a:spcPct val="107000"/>
                        </a:lnSpc>
                        <a:spcAft>
                          <a:spcPts val="0"/>
                        </a:spcAft>
                      </a:pPr>
                      <a:r>
                        <a:rPr lang="es-EC" sz="1600">
                          <a:effectLst/>
                        </a:rPr>
                        <a:t>Áreas Estratégicas</a:t>
                      </a:r>
                      <a:endParaRPr lang="es-ES" sz="1400">
                        <a:solidFill>
                          <a:srgbClr val="000000"/>
                        </a:solidFill>
                        <a:effectLst/>
                        <a:latin typeface="Calibri"/>
                        <a:ea typeface="Calibri"/>
                        <a:cs typeface="Times New Roman"/>
                      </a:endParaRPr>
                    </a:p>
                  </a:txBody>
                  <a:tcPr marL="68580" marR="68580" marT="0" marB="0"/>
                </a:tc>
                <a:tc>
                  <a:txBody>
                    <a:bodyPr/>
                    <a:lstStyle/>
                    <a:p>
                      <a:pPr>
                        <a:lnSpc>
                          <a:spcPct val="107000"/>
                        </a:lnSpc>
                        <a:spcAft>
                          <a:spcPts val="0"/>
                        </a:spcAft>
                      </a:pPr>
                      <a:r>
                        <a:rPr lang="es-EC" sz="1600" dirty="0" smtClean="0">
                          <a:effectLst/>
                        </a:rPr>
                        <a:t>Manuela y Espejo  Joaquín Gallegos Lara</a:t>
                      </a:r>
                      <a:endParaRPr lang="es-ES" sz="1400" dirty="0">
                        <a:solidFill>
                          <a:srgbClr val="000000"/>
                        </a:solidFill>
                        <a:effectLst/>
                        <a:latin typeface="Calibri"/>
                        <a:ea typeface="Calibri"/>
                        <a:cs typeface="Times New Roman"/>
                      </a:endParaRPr>
                    </a:p>
                  </a:txBody>
                  <a:tcPr marL="68580" marR="68580" marT="0" marB="0"/>
                </a:tc>
              </a:tr>
              <a:tr h="580411">
                <a:tc>
                  <a:txBody>
                    <a:bodyPr/>
                    <a:lstStyle/>
                    <a:p>
                      <a:pPr>
                        <a:lnSpc>
                          <a:spcPct val="107000"/>
                        </a:lnSpc>
                        <a:spcAft>
                          <a:spcPts val="0"/>
                        </a:spcAft>
                      </a:pPr>
                      <a:r>
                        <a:rPr lang="es-EC" sz="1600" dirty="0" smtClean="0">
                          <a:solidFill>
                            <a:schemeClr val="tx1"/>
                          </a:solidFill>
                          <a:effectLst/>
                        </a:rPr>
                        <a:t>Exploración Aeromarítima</a:t>
                      </a:r>
                      <a:endParaRPr lang="es-ES" sz="1400" dirty="0">
                        <a:solidFill>
                          <a:schemeClr val="tx1"/>
                        </a:solidFill>
                        <a:effectLst/>
                        <a:latin typeface="Calibri"/>
                        <a:ea typeface="Calibri"/>
                        <a:cs typeface="Times New Roman"/>
                      </a:endParaRPr>
                    </a:p>
                  </a:txBody>
                  <a:tcPr marL="68580" marR="68580" marT="0" marB="0">
                    <a:solidFill>
                      <a:schemeClr val="bg1">
                        <a:lumMod val="95000"/>
                      </a:schemeClr>
                    </a:solidFill>
                  </a:tcPr>
                </a:tc>
                <a:tc>
                  <a:txBody>
                    <a:bodyPr/>
                    <a:lstStyle/>
                    <a:p>
                      <a:pPr>
                        <a:lnSpc>
                          <a:spcPct val="107000"/>
                        </a:lnSpc>
                        <a:spcAft>
                          <a:spcPts val="0"/>
                        </a:spcAft>
                      </a:pPr>
                      <a:r>
                        <a:rPr lang="es-ES" sz="1600" dirty="0" smtClean="0">
                          <a:solidFill>
                            <a:srgbClr val="000000"/>
                          </a:solidFill>
                          <a:effectLst/>
                          <a:latin typeface="+mn-lt"/>
                          <a:ea typeface="Calibri"/>
                          <a:cs typeface="Times New Roman"/>
                        </a:rPr>
                        <a:t>Acción Cívica Insular</a:t>
                      </a:r>
                    </a:p>
                    <a:p>
                      <a:pPr>
                        <a:lnSpc>
                          <a:spcPct val="107000"/>
                        </a:lnSpc>
                        <a:spcAft>
                          <a:spcPts val="0"/>
                        </a:spcAft>
                      </a:pPr>
                      <a:endParaRPr lang="es-ES" sz="1400" dirty="0">
                        <a:solidFill>
                          <a:srgbClr val="000000"/>
                        </a:solidFill>
                        <a:effectLst/>
                        <a:latin typeface="Calibri"/>
                        <a:ea typeface="Calibri"/>
                        <a:cs typeface="Times New Roman"/>
                      </a:endParaRPr>
                    </a:p>
                  </a:txBody>
                  <a:tcPr marL="68580" marR="68580" marT="0" marB="0"/>
                </a:tc>
                <a:tc>
                  <a:txBody>
                    <a:bodyPr/>
                    <a:lstStyle/>
                    <a:p>
                      <a:pPr>
                        <a:lnSpc>
                          <a:spcPct val="107000"/>
                        </a:lnSpc>
                        <a:spcAft>
                          <a:spcPts val="0"/>
                        </a:spcAft>
                      </a:pPr>
                      <a:r>
                        <a:rPr lang="es-EC" sz="1600">
                          <a:effectLst/>
                        </a:rPr>
                        <a:t>Seguridad a la Autoridad Civil</a:t>
                      </a:r>
                      <a:endParaRPr lang="es-ES" sz="1400">
                        <a:solidFill>
                          <a:srgbClr val="000000"/>
                        </a:solidFill>
                        <a:effectLst/>
                        <a:latin typeface="Calibri"/>
                        <a:ea typeface="Calibri"/>
                        <a:cs typeface="Times New Roman"/>
                      </a:endParaRPr>
                    </a:p>
                  </a:txBody>
                  <a:tcPr marL="68580" marR="68580" marT="0" marB="0"/>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s-EC" sz="1400" dirty="0" smtClean="0">
                          <a:effectLst/>
                        </a:rPr>
                        <a:t>Seguridad Presidencial</a:t>
                      </a:r>
                      <a:endParaRPr lang="es-ES" sz="1200" dirty="0" smtClean="0">
                        <a:solidFill>
                          <a:srgbClr val="000000"/>
                        </a:solidFill>
                        <a:effectLst/>
                        <a:latin typeface="+mn-lt"/>
                        <a:ea typeface="Calibri"/>
                        <a:cs typeface="Times New Roman"/>
                      </a:endParaRPr>
                    </a:p>
                    <a:p>
                      <a:pPr>
                        <a:lnSpc>
                          <a:spcPct val="107000"/>
                        </a:lnSpc>
                        <a:spcAft>
                          <a:spcPts val="0"/>
                        </a:spcAft>
                      </a:pPr>
                      <a:endParaRPr lang="es-ES" sz="1400" dirty="0">
                        <a:solidFill>
                          <a:srgbClr val="000000"/>
                        </a:solidFill>
                        <a:effectLst/>
                        <a:latin typeface="Calibri"/>
                        <a:ea typeface="Calibri"/>
                        <a:cs typeface="Times New Roman"/>
                      </a:endParaRPr>
                    </a:p>
                  </a:txBody>
                  <a:tcPr marL="68580" marR="68580" marT="0" marB="0"/>
                </a:tc>
              </a:tr>
              <a:tr h="283659">
                <a:tc>
                  <a:txBody>
                    <a:bodyPr/>
                    <a:lstStyle/>
                    <a:p>
                      <a:pPr>
                        <a:lnSpc>
                          <a:spcPct val="107000"/>
                        </a:lnSpc>
                        <a:spcAft>
                          <a:spcPts val="0"/>
                        </a:spcAft>
                      </a:pPr>
                      <a:r>
                        <a:rPr lang="es-EC" sz="1600" dirty="0" smtClean="0">
                          <a:solidFill>
                            <a:schemeClr val="tx1"/>
                          </a:solidFill>
                          <a:effectLst/>
                        </a:rPr>
                        <a:t>ARCH</a:t>
                      </a:r>
                      <a:endParaRPr lang="es-ES" sz="1400" dirty="0">
                        <a:solidFill>
                          <a:schemeClr val="tx1"/>
                        </a:solidFill>
                        <a:effectLst/>
                        <a:latin typeface="Calibri"/>
                        <a:ea typeface="Calibri"/>
                        <a:cs typeface="Times New Roman"/>
                      </a:endParaRPr>
                    </a:p>
                  </a:txBody>
                  <a:tcPr marL="68580" marR="68580" marT="0" marB="0">
                    <a:solidFill>
                      <a:schemeClr val="accent1">
                        <a:lumMod val="20000"/>
                        <a:lumOff val="80000"/>
                      </a:schemeClr>
                    </a:solidFill>
                  </a:tcPr>
                </a:tc>
                <a:tc>
                  <a:txBody>
                    <a:bodyPr/>
                    <a:lstStyle/>
                    <a:p>
                      <a:pPr>
                        <a:lnSpc>
                          <a:spcPct val="107000"/>
                        </a:lnSpc>
                        <a:spcAft>
                          <a:spcPts val="0"/>
                        </a:spcAft>
                      </a:pPr>
                      <a:r>
                        <a:rPr lang="es-EC" sz="1600">
                          <a:effectLst/>
                        </a:rPr>
                        <a:t>ARCOM</a:t>
                      </a:r>
                      <a:endParaRPr lang="es-ES" sz="1400">
                        <a:solidFill>
                          <a:srgbClr val="000000"/>
                        </a:solidFill>
                        <a:effectLst/>
                        <a:latin typeface="Calibri"/>
                        <a:ea typeface="Calibri"/>
                        <a:cs typeface="Times New Roman"/>
                      </a:endParaRPr>
                    </a:p>
                  </a:txBody>
                  <a:tcPr marL="68580" marR="68580" marT="0" marB="0"/>
                </a:tc>
                <a:tc>
                  <a:txBody>
                    <a:bodyPr/>
                    <a:lstStyle/>
                    <a:p>
                      <a:pPr>
                        <a:lnSpc>
                          <a:spcPct val="107000"/>
                        </a:lnSpc>
                        <a:spcAft>
                          <a:spcPts val="0"/>
                        </a:spcAft>
                      </a:pPr>
                      <a:r>
                        <a:rPr lang="es-EC" sz="1600">
                          <a:effectLst/>
                        </a:rPr>
                        <a:t>ENAMI</a:t>
                      </a:r>
                      <a:endParaRPr lang="es-ES" sz="1400">
                        <a:solidFill>
                          <a:srgbClr val="000000"/>
                        </a:solidFill>
                        <a:effectLst/>
                        <a:latin typeface="Calibri"/>
                        <a:ea typeface="Calibri"/>
                        <a:cs typeface="Times New Roman"/>
                      </a:endParaRPr>
                    </a:p>
                  </a:txBody>
                  <a:tcPr marL="68580" marR="68580" marT="0" marB="0"/>
                </a:tc>
                <a:tc>
                  <a:txBody>
                    <a:bodyPr/>
                    <a:lstStyle/>
                    <a:p>
                      <a:pPr>
                        <a:lnSpc>
                          <a:spcPct val="107000"/>
                        </a:lnSpc>
                        <a:spcAft>
                          <a:spcPts val="0"/>
                        </a:spcAft>
                      </a:pPr>
                      <a:r>
                        <a:rPr lang="es-EC" sz="1600">
                          <a:effectLst/>
                        </a:rPr>
                        <a:t>UES-SINAI</a:t>
                      </a:r>
                      <a:endParaRPr lang="es-ES" sz="1400">
                        <a:solidFill>
                          <a:srgbClr val="000000"/>
                        </a:solidFill>
                        <a:effectLst/>
                        <a:latin typeface="Calibri"/>
                        <a:ea typeface="Calibri"/>
                        <a:cs typeface="Times New Roman"/>
                      </a:endParaRPr>
                    </a:p>
                  </a:txBody>
                  <a:tcPr marL="68580" marR="68580" marT="0" marB="0"/>
                </a:tc>
              </a:tr>
              <a:tr h="283659">
                <a:tc>
                  <a:txBody>
                    <a:bodyPr/>
                    <a:lstStyle/>
                    <a:p>
                      <a:pPr>
                        <a:lnSpc>
                          <a:spcPct val="107000"/>
                        </a:lnSpc>
                        <a:spcAft>
                          <a:spcPts val="0"/>
                        </a:spcAft>
                      </a:pPr>
                      <a:r>
                        <a:rPr lang="es-EC" sz="1600" dirty="0">
                          <a:solidFill>
                            <a:schemeClr val="tx1"/>
                          </a:solidFill>
                          <a:effectLst/>
                        </a:rPr>
                        <a:t>SENESYT</a:t>
                      </a:r>
                      <a:endParaRPr lang="es-ES" sz="1400" dirty="0">
                        <a:solidFill>
                          <a:schemeClr val="tx1"/>
                        </a:solidFill>
                        <a:effectLst/>
                        <a:latin typeface="Calibri"/>
                        <a:ea typeface="Calibri"/>
                        <a:cs typeface="Times New Roman"/>
                      </a:endParaRPr>
                    </a:p>
                  </a:txBody>
                  <a:tcPr marL="68580" marR="68580" marT="0" marB="0">
                    <a:solidFill>
                      <a:schemeClr val="bg1">
                        <a:lumMod val="95000"/>
                      </a:schemeClr>
                    </a:solidFill>
                  </a:tcPr>
                </a:tc>
                <a:tc>
                  <a:txBody>
                    <a:bodyPr/>
                    <a:lstStyle/>
                    <a:p>
                      <a:pPr>
                        <a:lnSpc>
                          <a:spcPct val="107000"/>
                        </a:lnSpc>
                        <a:spcAft>
                          <a:spcPts val="0"/>
                        </a:spcAft>
                      </a:pPr>
                      <a:r>
                        <a:rPr lang="es-EC" sz="1600">
                          <a:effectLst/>
                        </a:rPr>
                        <a:t>ECORAE.</a:t>
                      </a:r>
                      <a:endParaRPr lang="es-ES" sz="1400">
                        <a:solidFill>
                          <a:srgbClr val="000000"/>
                        </a:solidFill>
                        <a:effectLst/>
                        <a:latin typeface="Calibri"/>
                        <a:ea typeface="Calibri"/>
                        <a:cs typeface="Times New Roman"/>
                      </a:endParaRPr>
                    </a:p>
                  </a:txBody>
                  <a:tcPr marL="68580" marR="68580" marT="0" marB="0"/>
                </a:tc>
                <a:tc>
                  <a:txBody>
                    <a:bodyPr/>
                    <a:lstStyle/>
                    <a:p>
                      <a:pPr>
                        <a:lnSpc>
                          <a:spcPct val="107000"/>
                        </a:lnSpc>
                        <a:spcAft>
                          <a:spcPts val="0"/>
                        </a:spcAft>
                      </a:pPr>
                      <a:r>
                        <a:rPr lang="es-EC" sz="1600">
                          <a:effectLst/>
                        </a:rPr>
                        <a:t>SENAE</a:t>
                      </a:r>
                      <a:endParaRPr lang="es-ES" sz="1400">
                        <a:solidFill>
                          <a:srgbClr val="000000"/>
                        </a:solidFill>
                        <a:effectLst/>
                        <a:latin typeface="Calibri"/>
                        <a:ea typeface="Calibri"/>
                        <a:cs typeface="Times New Roman"/>
                      </a:endParaRPr>
                    </a:p>
                  </a:txBody>
                  <a:tcPr marL="68580" marR="68580" marT="0" marB="0"/>
                </a:tc>
                <a:tc>
                  <a:txBody>
                    <a:bodyPr/>
                    <a:lstStyle/>
                    <a:p>
                      <a:pPr>
                        <a:lnSpc>
                          <a:spcPct val="107000"/>
                        </a:lnSpc>
                        <a:spcAft>
                          <a:spcPts val="0"/>
                        </a:spcAft>
                      </a:pPr>
                      <a:r>
                        <a:rPr lang="es-EC" sz="1600">
                          <a:effectLst/>
                        </a:rPr>
                        <a:t>CNE</a:t>
                      </a:r>
                      <a:endParaRPr lang="es-ES" sz="1400">
                        <a:solidFill>
                          <a:srgbClr val="000000"/>
                        </a:solidFill>
                        <a:effectLst/>
                        <a:latin typeface="Calibri"/>
                        <a:ea typeface="Calibri"/>
                        <a:cs typeface="Times New Roman"/>
                      </a:endParaRPr>
                    </a:p>
                  </a:txBody>
                  <a:tcPr marL="68580" marR="68580" marT="0" marB="0"/>
                </a:tc>
              </a:tr>
              <a:tr h="283659">
                <a:tc>
                  <a:txBody>
                    <a:bodyPr/>
                    <a:lstStyle/>
                    <a:p>
                      <a:pPr>
                        <a:lnSpc>
                          <a:spcPct val="107000"/>
                        </a:lnSpc>
                        <a:spcAft>
                          <a:spcPts val="0"/>
                        </a:spcAft>
                      </a:pPr>
                      <a:r>
                        <a:rPr lang="es-EC" sz="1600" dirty="0">
                          <a:solidFill>
                            <a:schemeClr val="tx1"/>
                          </a:solidFill>
                          <a:effectLst/>
                        </a:rPr>
                        <a:t>SNGR</a:t>
                      </a:r>
                      <a:endParaRPr lang="es-ES" sz="1400" dirty="0">
                        <a:solidFill>
                          <a:schemeClr val="tx1"/>
                        </a:solidFill>
                        <a:effectLst/>
                        <a:latin typeface="Calibri"/>
                        <a:ea typeface="Calibri"/>
                        <a:cs typeface="Times New Roman"/>
                      </a:endParaRPr>
                    </a:p>
                  </a:txBody>
                  <a:tcPr marL="68580" marR="68580" marT="0" marB="0">
                    <a:solidFill>
                      <a:schemeClr val="accent1">
                        <a:lumMod val="20000"/>
                        <a:lumOff val="80000"/>
                      </a:schemeClr>
                    </a:solidFill>
                  </a:tcPr>
                </a:tc>
                <a:tc>
                  <a:txBody>
                    <a:bodyPr/>
                    <a:lstStyle/>
                    <a:p>
                      <a:pPr>
                        <a:lnSpc>
                          <a:spcPct val="107000"/>
                        </a:lnSpc>
                        <a:spcAft>
                          <a:spcPts val="0"/>
                        </a:spcAft>
                      </a:pPr>
                      <a:r>
                        <a:rPr lang="es-EC" sz="1600">
                          <a:effectLst/>
                        </a:rPr>
                        <a:t>PETROBELL</a:t>
                      </a:r>
                      <a:endParaRPr lang="es-ES" sz="1400">
                        <a:solidFill>
                          <a:srgbClr val="000000"/>
                        </a:solidFill>
                        <a:effectLst/>
                        <a:latin typeface="Calibri"/>
                        <a:ea typeface="Calibri"/>
                        <a:cs typeface="Times New Roman"/>
                      </a:endParaRPr>
                    </a:p>
                  </a:txBody>
                  <a:tcPr marL="68580" marR="68580" marT="0" marB="0"/>
                </a:tc>
                <a:tc>
                  <a:txBody>
                    <a:bodyPr/>
                    <a:lstStyle/>
                    <a:p>
                      <a:pPr>
                        <a:lnSpc>
                          <a:spcPct val="107000"/>
                        </a:lnSpc>
                        <a:spcAft>
                          <a:spcPts val="0"/>
                        </a:spcAft>
                      </a:pPr>
                      <a:r>
                        <a:rPr lang="es-EC" sz="1600">
                          <a:effectLst/>
                        </a:rPr>
                        <a:t>ECU-911</a:t>
                      </a:r>
                      <a:endParaRPr lang="es-ES" sz="1400">
                        <a:solidFill>
                          <a:srgbClr val="000000"/>
                        </a:solidFill>
                        <a:effectLst/>
                        <a:latin typeface="Calibri"/>
                        <a:ea typeface="Calibri"/>
                        <a:cs typeface="Times New Roman"/>
                      </a:endParaRPr>
                    </a:p>
                  </a:txBody>
                  <a:tcPr marL="68580" marR="68580" marT="0" marB="0"/>
                </a:tc>
                <a:tc>
                  <a:txBody>
                    <a:bodyPr/>
                    <a:lstStyle/>
                    <a:p>
                      <a:pPr>
                        <a:lnSpc>
                          <a:spcPct val="107000"/>
                        </a:lnSpc>
                        <a:spcAft>
                          <a:spcPts val="0"/>
                        </a:spcAft>
                      </a:pPr>
                      <a:r>
                        <a:rPr lang="es-EC" sz="1600">
                          <a:effectLst/>
                        </a:rPr>
                        <a:t>PETROECUADOR</a:t>
                      </a:r>
                      <a:endParaRPr lang="es-ES" sz="1400">
                        <a:solidFill>
                          <a:srgbClr val="000000"/>
                        </a:solidFill>
                        <a:effectLst/>
                        <a:latin typeface="Calibri"/>
                        <a:ea typeface="Calibri"/>
                        <a:cs typeface="Times New Roman"/>
                      </a:endParaRPr>
                    </a:p>
                  </a:txBody>
                  <a:tcPr marL="68580" marR="68580" marT="0" marB="0"/>
                </a:tc>
              </a:tr>
              <a:tr h="580411">
                <a:tc>
                  <a:txBody>
                    <a:bodyPr/>
                    <a:lstStyle/>
                    <a:p>
                      <a:pPr>
                        <a:lnSpc>
                          <a:spcPct val="107000"/>
                        </a:lnSpc>
                        <a:spcAft>
                          <a:spcPts val="0"/>
                        </a:spcAft>
                      </a:pPr>
                      <a:r>
                        <a:rPr lang="es-EC" sz="1600" dirty="0">
                          <a:solidFill>
                            <a:schemeClr val="tx1"/>
                          </a:solidFill>
                          <a:effectLst/>
                        </a:rPr>
                        <a:t>ECU 911</a:t>
                      </a:r>
                      <a:endParaRPr lang="es-ES" sz="1400" dirty="0">
                        <a:solidFill>
                          <a:schemeClr val="tx1"/>
                        </a:solidFill>
                        <a:effectLst/>
                        <a:latin typeface="Calibri"/>
                        <a:ea typeface="Calibri"/>
                        <a:cs typeface="Times New Roman"/>
                      </a:endParaRPr>
                    </a:p>
                  </a:txBody>
                  <a:tcPr marL="68580" marR="68580" marT="0" marB="0">
                    <a:solidFill>
                      <a:schemeClr val="bg1">
                        <a:lumMod val="95000"/>
                      </a:schemeClr>
                    </a:solidFill>
                  </a:tcPr>
                </a:tc>
                <a:tc>
                  <a:txBody>
                    <a:bodyPr/>
                    <a:lstStyle/>
                    <a:p>
                      <a:pPr>
                        <a:lnSpc>
                          <a:spcPct val="107000"/>
                        </a:lnSpc>
                        <a:spcAft>
                          <a:spcPts val="0"/>
                        </a:spcAft>
                      </a:pPr>
                      <a:r>
                        <a:rPr lang="es-EC" sz="1600" dirty="0">
                          <a:effectLst/>
                        </a:rPr>
                        <a:t> </a:t>
                      </a:r>
                      <a:endParaRPr lang="es-ES" sz="1400" dirty="0">
                        <a:solidFill>
                          <a:srgbClr val="000000"/>
                        </a:solidFill>
                        <a:effectLst/>
                        <a:latin typeface="Calibri"/>
                        <a:ea typeface="Calibri"/>
                        <a:cs typeface="Times New Roman"/>
                      </a:endParaRPr>
                    </a:p>
                  </a:txBody>
                  <a:tcPr marL="68580" marR="68580" marT="0" marB="0"/>
                </a:tc>
                <a:tc>
                  <a:txBody>
                    <a:bodyPr/>
                    <a:lstStyle/>
                    <a:p>
                      <a:pPr>
                        <a:lnSpc>
                          <a:spcPct val="107000"/>
                        </a:lnSpc>
                        <a:spcAft>
                          <a:spcPts val="0"/>
                        </a:spcAft>
                      </a:pPr>
                      <a:endParaRPr lang="es-ES" sz="1400" dirty="0">
                        <a:solidFill>
                          <a:srgbClr val="000000"/>
                        </a:solidFill>
                        <a:effectLst/>
                        <a:latin typeface="Calibri"/>
                        <a:ea typeface="Calibri"/>
                        <a:cs typeface="Times New Roman"/>
                      </a:endParaRPr>
                    </a:p>
                  </a:txBody>
                  <a:tcPr marL="68580" marR="68580" marT="0" marB="0"/>
                </a:tc>
                <a:tc>
                  <a:txBody>
                    <a:bodyPr/>
                    <a:lstStyle/>
                    <a:p>
                      <a:pPr>
                        <a:lnSpc>
                          <a:spcPct val="107000"/>
                        </a:lnSpc>
                        <a:spcAft>
                          <a:spcPts val="0"/>
                        </a:spcAft>
                      </a:pPr>
                      <a:endParaRPr lang="es-ES" sz="1400" dirty="0">
                        <a:solidFill>
                          <a:srgbClr val="000000"/>
                        </a:solidFill>
                        <a:effectLst/>
                        <a:latin typeface="Calibri"/>
                        <a:ea typeface="Calibri"/>
                        <a:cs typeface="Times New Roman"/>
                      </a:endParaRPr>
                    </a:p>
                  </a:txBody>
                  <a:tcPr marL="68580" marR="68580" marT="0" marB="0"/>
                </a:tc>
              </a:tr>
            </a:tbl>
          </a:graphicData>
        </a:graphic>
      </p:graphicFrame>
    </p:spTree>
    <p:extLst>
      <p:ext uri="{BB962C8B-B14F-4D97-AF65-F5344CB8AC3E}">
        <p14:creationId xmlns:p14="http://schemas.microsoft.com/office/powerpoint/2010/main" val="1559971305"/>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6" name="Rectangle 1"/>
          <p:cNvSpPr>
            <a:spLocks noChangeArrowheads="1"/>
          </p:cNvSpPr>
          <p:nvPr/>
        </p:nvSpPr>
        <p:spPr bwMode="auto">
          <a:xfrm>
            <a:off x="1511300" y="271938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es-ES" sz="1800" b="0" i="0" u="none" strike="noStrike" cap="none" normalizeH="0" baseline="0" smtClean="0">
              <a:ln>
                <a:noFill/>
              </a:ln>
              <a:solidFill>
                <a:schemeClr val="tx1"/>
              </a:solidFill>
              <a:effectLst/>
              <a:latin typeface="Arial" pitchFamily="34" charset="0"/>
              <a:cs typeface="Arial" pitchFamily="34" charset="0"/>
            </a:endParaRPr>
          </a:p>
        </p:txBody>
      </p:sp>
      <p:grpSp>
        <p:nvGrpSpPr>
          <p:cNvPr id="10" name="9 Grupo"/>
          <p:cNvGrpSpPr/>
          <p:nvPr/>
        </p:nvGrpSpPr>
        <p:grpSpPr>
          <a:xfrm>
            <a:off x="179512" y="682070"/>
            <a:ext cx="4284836" cy="5520987"/>
            <a:chOff x="179512" y="682070"/>
            <a:chExt cx="4284836" cy="5520987"/>
          </a:xfrm>
        </p:grpSpPr>
        <p:sp>
          <p:nvSpPr>
            <p:cNvPr id="2" name="1 Rectángulo"/>
            <p:cNvSpPr/>
            <p:nvPr/>
          </p:nvSpPr>
          <p:spPr>
            <a:xfrm>
              <a:off x="179512" y="1124744"/>
              <a:ext cx="4284836" cy="5078313"/>
            </a:xfrm>
            <a:prstGeom prst="rect">
              <a:avLst/>
            </a:prstGeom>
            <a:solidFill>
              <a:srgbClr val="FFFFFF">
                <a:alpha val="38824"/>
              </a:srgbClr>
            </a:solidFill>
            <a:ln w="76200">
              <a:solidFill>
                <a:srgbClr val="000000">
                  <a:alpha val="18824"/>
                </a:srgbClr>
              </a:solidFill>
              <a:miter lim="800000"/>
              <a:headEnd/>
              <a:tailEnd/>
            </a:ln>
            <a:effectLst>
              <a:glow rad="101600">
                <a:sysClr val="window" lastClr="FFFFFF">
                  <a:alpha val="40000"/>
                </a:sysClr>
              </a:glow>
            </a:effectLst>
          </p:spPr>
          <p:txBody>
            <a:bodyPr wrap="square">
              <a:spAutoFit/>
            </a:bodyPr>
            <a:lstStyle/>
            <a:p>
              <a:pPr algn="just" fontAlgn="base">
                <a:spcBef>
                  <a:spcPct val="0"/>
                </a:spcBef>
                <a:spcAft>
                  <a:spcPct val="0"/>
                </a:spcAft>
                <a:buClr>
                  <a:srgbClr val="C0504D">
                    <a:lumMod val="50000"/>
                  </a:srgbClr>
                </a:buClr>
                <a:buSzPct val="130000"/>
              </a:pPr>
              <a:r>
                <a:rPr lang="es-ES" b="1" kern="0" dirty="0">
                  <a:solidFill>
                    <a:sysClr val="windowText" lastClr="000000"/>
                  </a:solidFill>
                  <a:latin typeface="+mj-lt"/>
                  <a:cs typeface="Arial" pitchFamily="34" charset="0"/>
                </a:rPr>
                <a:t>Sin descuidar la defensa de la soberanía y la integridad territorial, en coordinación con PP.NN, con participación de órganos apoyo a la defensa, prepararán y conducirán operaciones de defensa interna y proporcionarán apoyo a la SNGR, en forma permanente en la Z.D 4, </a:t>
              </a:r>
              <a:r>
                <a:rPr lang="es-ES" b="1" u="sng" kern="0" dirty="0">
                  <a:solidFill>
                    <a:sysClr val="windowText" lastClr="000000"/>
                  </a:solidFill>
                  <a:latin typeface="+mj-lt"/>
                  <a:cs typeface="Arial" pitchFamily="34" charset="0"/>
                </a:rPr>
                <a:t>para proteger los derechos, libertades y garantías de ciudadanos,</a:t>
              </a:r>
              <a:r>
                <a:rPr lang="es-ES" b="1" kern="0" dirty="0">
                  <a:solidFill>
                    <a:sysClr val="windowText" lastClr="000000"/>
                  </a:solidFill>
                  <a:latin typeface="+mj-lt"/>
                  <a:cs typeface="Arial" pitchFamily="34" charset="0"/>
                </a:rPr>
                <a:t> manteniendo la paz y orden público, salvaguardando la población y sus recursos, protegiendo los recursos estratégicos del Estado, neutralizando y/o eliminando a los Grupos Ilegales Armados; apoyando en la mitigación de efectos en caso de desastres naturales o antrópicos respectivamente, a fin de permitir el cumplimiento de la misión del CC.FF.AA</a:t>
              </a:r>
            </a:p>
          </p:txBody>
        </p:sp>
        <p:sp>
          <p:nvSpPr>
            <p:cNvPr id="11" name="AutoShape 7"/>
            <p:cNvSpPr>
              <a:spLocks noChangeArrowheads="1"/>
            </p:cNvSpPr>
            <p:nvPr/>
          </p:nvSpPr>
          <p:spPr bwMode="auto">
            <a:xfrm>
              <a:off x="539552" y="682070"/>
              <a:ext cx="3312368" cy="442674"/>
            </a:xfrm>
            <a:prstGeom prst="roundRect">
              <a:avLst>
                <a:gd name="adj" fmla="val 16667"/>
              </a:avLst>
            </a:prstGeom>
            <a:noFill/>
            <a:ln w="57150" algn="ctr">
              <a:noFill/>
              <a:miter lim="800000"/>
              <a:headEnd/>
              <a:tailEnd/>
            </a:ln>
            <a:effectLst>
              <a:outerShdw blurRad="76200" dist="38100" dir="6600000" algn="ctr" rotWithShape="0">
                <a:sysClr val="windowText" lastClr="000000"/>
              </a:outerShdw>
            </a:effectLst>
          </p:spPr>
          <p:txBody>
            <a:bodyPr wrap="square">
              <a:spAutoFit/>
            </a:bodyPr>
            <a:lstStyle/>
            <a:p>
              <a:pPr marL="0" lvl="1" algn="ctr" fontAlgn="base">
                <a:spcBef>
                  <a:spcPct val="0"/>
                </a:spcBef>
                <a:spcAft>
                  <a:spcPct val="0"/>
                </a:spcAft>
              </a:pPr>
              <a:r>
                <a:rPr lang="es-ES" sz="2000" kern="0" spc="300" dirty="0">
                  <a:ln w="18415" cmpd="sng">
                    <a:noFill/>
                    <a:prstDash val="solid"/>
                  </a:ln>
                  <a:solidFill>
                    <a:srgbClr val="FFFF00"/>
                  </a:solidFill>
                  <a:effectLst>
                    <a:glow rad="63500">
                      <a:prstClr val="black">
                        <a:alpha val="40000"/>
                      </a:prstClr>
                    </a:glow>
                    <a:outerShdw blurRad="63500" dir="3600000" algn="tl" rotWithShape="0">
                      <a:srgbClr val="000000">
                        <a:alpha val="70000"/>
                      </a:srgbClr>
                    </a:outerShdw>
                  </a:effectLst>
                  <a:latin typeface="Arial Black" pitchFamily="34" charset="0"/>
                </a:rPr>
                <a:t>MISIÓN</a:t>
              </a:r>
              <a:endParaRPr lang="es-EC" sz="2000" kern="0" spc="300" dirty="0">
                <a:ln w="18415" cmpd="sng">
                  <a:noFill/>
                  <a:prstDash val="solid"/>
                </a:ln>
                <a:solidFill>
                  <a:srgbClr val="FFFF00"/>
                </a:solidFill>
                <a:effectLst>
                  <a:glow rad="63500">
                    <a:prstClr val="black">
                      <a:alpha val="40000"/>
                    </a:prstClr>
                  </a:glow>
                  <a:outerShdw blurRad="63500" dir="3600000" algn="tl" rotWithShape="0">
                    <a:srgbClr val="000000">
                      <a:alpha val="70000"/>
                    </a:srgbClr>
                  </a:outerShdw>
                </a:effectLst>
                <a:latin typeface="Arial Black" pitchFamily="34" charset="0"/>
              </a:endParaRPr>
            </a:p>
          </p:txBody>
        </p:sp>
      </p:grpSp>
      <p:sp>
        <p:nvSpPr>
          <p:cNvPr id="7" name="AutoShape 7"/>
          <p:cNvSpPr>
            <a:spLocks noChangeArrowheads="1"/>
          </p:cNvSpPr>
          <p:nvPr/>
        </p:nvSpPr>
        <p:spPr bwMode="auto">
          <a:xfrm>
            <a:off x="2195736" y="107004"/>
            <a:ext cx="5040560" cy="646986"/>
          </a:xfrm>
          <a:prstGeom prst="roundRect">
            <a:avLst>
              <a:gd name="adj" fmla="val 16667"/>
            </a:avLst>
          </a:prstGeom>
          <a:noFill/>
          <a:ln w="57150" algn="ctr">
            <a:noFill/>
            <a:miter lim="800000"/>
            <a:headEnd/>
            <a:tailEnd/>
          </a:ln>
          <a:effectLst>
            <a:outerShdw blurRad="76200" dist="38100" dir="6600000" algn="ctr" rotWithShape="0">
              <a:sysClr val="windowText" lastClr="000000"/>
            </a:outerShdw>
          </a:effectLst>
        </p:spPr>
        <p:txBody>
          <a:bodyPr wrap="square">
            <a:spAutoFit/>
          </a:bodyPr>
          <a:lstStyle/>
          <a:p>
            <a:pPr marL="0" lvl="1" algn="ctr" fontAlgn="base">
              <a:spcBef>
                <a:spcPct val="0"/>
              </a:spcBef>
              <a:spcAft>
                <a:spcPct val="0"/>
              </a:spcAft>
            </a:pPr>
            <a:r>
              <a:rPr lang="es-ES" sz="3200" kern="0" spc="300" dirty="0">
                <a:ln w="18415" cmpd="sng">
                  <a:noFill/>
                  <a:prstDash val="solid"/>
                </a:ln>
                <a:solidFill>
                  <a:srgbClr val="FFFF00"/>
                </a:solidFill>
                <a:effectLst>
                  <a:glow rad="63500">
                    <a:prstClr val="black">
                      <a:alpha val="40000"/>
                    </a:prstClr>
                  </a:glow>
                  <a:outerShdw blurRad="63500" dir="3600000" algn="tl" rotWithShape="0">
                    <a:srgbClr val="000000">
                      <a:alpha val="70000"/>
                    </a:srgbClr>
                  </a:outerShdw>
                </a:effectLst>
                <a:latin typeface="Arial Black" pitchFamily="34" charset="0"/>
              </a:rPr>
              <a:t>C.O 4 “CENTRAL”</a:t>
            </a:r>
            <a:endParaRPr lang="es-EC" sz="3200" kern="0" spc="300" dirty="0">
              <a:ln w="18415" cmpd="sng">
                <a:noFill/>
                <a:prstDash val="solid"/>
              </a:ln>
              <a:solidFill>
                <a:srgbClr val="FFFF00"/>
              </a:solidFill>
              <a:effectLst>
                <a:glow rad="63500">
                  <a:prstClr val="black">
                    <a:alpha val="40000"/>
                  </a:prstClr>
                </a:glow>
                <a:outerShdw blurRad="63500" dir="3600000" algn="tl" rotWithShape="0">
                  <a:srgbClr val="000000">
                    <a:alpha val="70000"/>
                  </a:srgbClr>
                </a:outerShdw>
              </a:effectLst>
              <a:latin typeface="Arial Black" pitchFamily="34" charset="0"/>
            </a:endParaRPr>
          </a:p>
        </p:txBody>
      </p:sp>
      <p:pic>
        <p:nvPicPr>
          <p:cNvPr id="8" name="7 Imagen"/>
          <p:cNvPicPr/>
          <p:nvPr/>
        </p:nvPicPr>
        <p:blipFill>
          <a:blip r:embed="rId3">
            <a:extLst>
              <a:ext uri="{28A0092B-C50C-407E-A947-70E740481C1C}">
                <a14:useLocalDpi xmlns:a14="http://schemas.microsoft.com/office/drawing/2010/main" val="0"/>
              </a:ext>
            </a:extLst>
          </a:blip>
          <a:srcRect/>
          <a:stretch>
            <a:fillRect/>
          </a:stretch>
        </p:blipFill>
        <p:spPr bwMode="auto">
          <a:xfrm>
            <a:off x="4788024" y="1205333"/>
            <a:ext cx="4048125" cy="4438015"/>
          </a:xfrm>
          <a:prstGeom prst="rect">
            <a:avLst/>
          </a:prstGeom>
          <a:noFill/>
          <a:ln w="19050">
            <a:solidFill>
              <a:schemeClr val="tx1"/>
            </a:solidFill>
          </a:ln>
        </p:spPr>
      </p:pic>
      <p:grpSp>
        <p:nvGrpSpPr>
          <p:cNvPr id="5" name="4 Grupo"/>
          <p:cNvGrpSpPr/>
          <p:nvPr/>
        </p:nvGrpSpPr>
        <p:grpSpPr>
          <a:xfrm>
            <a:off x="4982548" y="5755958"/>
            <a:ext cx="1221809" cy="447099"/>
            <a:chOff x="4982548" y="5755958"/>
            <a:chExt cx="1221809" cy="447099"/>
          </a:xfrm>
        </p:grpSpPr>
        <p:sp>
          <p:nvSpPr>
            <p:cNvPr id="3" name="2 Rectángulo"/>
            <p:cNvSpPr/>
            <p:nvPr/>
          </p:nvSpPr>
          <p:spPr>
            <a:xfrm>
              <a:off x="4982548" y="5833725"/>
              <a:ext cx="1221809" cy="369332"/>
            </a:xfrm>
            <a:prstGeom prst="rect">
              <a:avLst/>
            </a:prstGeom>
          </p:spPr>
          <p:txBody>
            <a:bodyPr wrap="none">
              <a:spAutoFit/>
            </a:bodyPr>
            <a:lstStyle/>
            <a:p>
              <a:r>
                <a:rPr lang="es-EC" dirty="0" smtClean="0"/>
                <a:t>42.354 km </a:t>
              </a:r>
              <a:endParaRPr lang="es-ES" dirty="0"/>
            </a:p>
          </p:txBody>
        </p:sp>
        <p:sp>
          <p:nvSpPr>
            <p:cNvPr id="4" name="3 CuadroTexto"/>
            <p:cNvSpPr txBox="1"/>
            <p:nvPr/>
          </p:nvSpPr>
          <p:spPr>
            <a:xfrm>
              <a:off x="5963111" y="5755958"/>
              <a:ext cx="121057" cy="216206"/>
            </a:xfrm>
            <a:prstGeom prst="rect">
              <a:avLst/>
            </a:prstGeom>
            <a:noFill/>
          </p:spPr>
          <p:txBody>
            <a:bodyPr wrap="square" rtlCol="0">
              <a:spAutoFit/>
            </a:bodyPr>
            <a:lstStyle/>
            <a:p>
              <a:r>
                <a:rPr lang="es-ES" sz="1100" dirty="0" smtClean="0"/>
                <a:t>2</a:t>
              </a:r>
              <a:endParaRPr lang="es-ES" sz="1100" dirty="0"/>
            </a:p>
          </p:txBody>
        </p:sp>
      </p:grpSp>
      <p:graphicFrame>
        <p:nvGraphicFramePr>
          <p:cNvPr id="9" name="8 Tabla"/>
          <p:cNvGraphicFramePr>
            <a:graphicFrameLocks noGrp="1"/>
          </p:cNvGraphicFramePr>
          <p:nvPr>
            <p:extLst>
              <p:ext uri="{D42A27DB-BD31-4B8C-83A1-F6EECF244321}">
                <p14:modId xmlns:p14="http://schemas.microsoft.com/office/powerpoint/2010/main" val="1789551296"/>
              </p:ext>
            </p:extLst>
          </p:nvPr>
        </p:nvGraphicFramePr>
        <p:xfrm>
          <a:off x="2987824" y="6309320"/>
          <a:ext cx="5894963" cy="489205"/>
        </p:xfrm>
        <a:graphic>
          <a:graphicData uri="http://schemas.openxmlformats.org/drawingml/2006/table">
            <a:tbl>
              <a:tblPr firstRow="1" firstCol="1" bandRow="1">
                <a:tableStyleId>{5C22544A-7EE6-4342-B048-85BDC9FD1C3A}</a:tableStyleId>
              </a:tblPr>
              <a:tblGrid>
                <a:gridCol w="1091952"/>
                <a:gridCol w="1123604"/>
                <a:gridCol w="1123604"/>
                <a:gridCol w="1200753"/>
                <a:gridCol w="1355050"/>
              </a:tblGrid>
              <a:tr h="0">
                <a:tc>
                  <a:txBody>
                    <a:bodyPr/>
                    <a:lstStyle/>
                    <a:p>
                      <a:pPr algn="ctr">
                        <a:lnSpc>
                          <a:spcPct val="107000"/>
                        </a:lnSpc>
                        <a:spcAft>
                          <a:spcPts val="0"/>
                        </a:spcAft>
                      </a:pPr>
                      <a:r>
                        <a:rPr lang="es-ES" sz="1400" b="0" smtClean="0">
                          <a:solidFill>
                            <a:srgbClr val="000000"/>
                          </a:solidFill>
                          <a:effectLst/>
                          <a:latin typeface="Calibri"/>
                          <a:ea typeface="Calibri"/>
                          <a:cs typeface="Times New Roman"/>
                        </a:rPr>
                        <a:t>OF.</a:t>
                      </a:r>
                      <a:endParaRPr lang="es-ES" sz="1400" b="0" dirty="0">
                        <a:solidFill>
                          <a:srgbClr val="000000"/>
                        </a:solidFill>
                        <a:effectLst/>
                        <a:latin typeface="Calibri"/>
                        <a:ea typeface="Calibri"/>
                        <a:cs typeface="Times New Roman"/>
                      </a:endParaRPr>
                    </a:p>
                  </a:txBody>
                  <a:tcPr marL="68580" marR="68580" marT="0" marB="0"/>
                </a:tc>
                <a:tc>
                  <a:txBody>
                    <a:bodyPr/>
                    <a:lstStyle/>
                    <a:p>
                      <a:pPr algn="ctr">
                        <a:lnSpc>
                          <a:spcPct val="107000"/>
                        </a:lnSpc>
                        <a:spcAft>
                          <a:spcPts val="0"/>
                        </a:spcAft>
                      </a:pPr>
                      <a:r>
                        <a:rPr lang="es-ES" sz="1400" b="0" dirty="0" smtClean="0">
                          <a:solidFill>
                            <a:srgbClr val="000000"/>
                          </a:solidFill>
                          <a:effectLst/>
                          <a:latin typeface="Calibri"/>
                          <a:ea typeface="Calibri"/>
                          <a:cs typeface="Times New Roman"/>
                        </a:rPr>
                        <a:t>VOL.</a:t>
                      </a:r>
                      <a:endParaRPr lang="es-ES" sz="1400" b="0" dirty="0">
                        <a:solidFill>
                          <a:srgbClr val="000000"/>
                        </a:solidFill>
                        <a:effectLst/>
                        <a:latin typeface="Calibri"/>
                        <a:ea typeface="Calibri"/>
                        <a:cs typeface="Times New Roman"/>
                      </a:endParaRPr>
                    </a:p>
                  </a:txBody>
                  <a:tcPr marL="68580" marR="68580" marT="0" marB="0"/>
                </a:tc>
                <a:tc>
                  <a:txBody>
                    <a:bodyPr/>
                    <a:lstStyle/>
                    <a:p>
                      <a:pPr algn="ctr">
                        <a:lnSpc>
                          <a:spcPct val="107000"/>
                        </a:lnSpc>
                        <a:spcAft>
                          <a:spcPts val="0"/>
                        </a:spcAft>
                      </a:pPr>
                      <a:r>
                        <a:rPr lang="es-ES" sz="1400" b="0" dirty="0" smtClean="0">
                          <a:solidFill>
                            <a:srgbClr val="000000"/>
                          </a:solidFill>
                          <a:effectLst/>
                          <a:latin typeface="Calibri"/>
                          <a:ea typeface="Calibri"/>
                          <a:cs typeface="Times New Roman"/>
                        </a:rPr>
                        <a:t>ASP.</a:t>
                      </a:r>
                      <a:endParaRPr lang="es-ES" sz="1400" b="0" dirty="0">
                        <a:solidFill>
                          <a:srgbClr val="000000"/>
                        </a:solidFill>
                        <a:effectLst/>
                        <a:latin typeface="Calibri"/>
                        <a:ea typeface="Calibri"/>
                        <a:cs typeface="Times New Roman"/>
                      </a:endParaRPr>
                    </a:p>
                  </a:txBody>
                  <a:tcPr marL="68580" marR="68580" marT="0" marB="0"/>
                </a:tc>
                <a:tc>
                  <a:txBody>
                    <a:bodyPr/>
                    <a:lstStyle/>
                    <a:p>
                      <a:pPr algn="ctr">
                        <a:lnSpc>
                          <a:spcPct val="107000"/>
                        </a:lnSpc>
                        <a:spcAft>
                          <a:spcPts val="0"/>
                        </a:spcAft>
                      </a:pPr>
                      <a:r>
                        <a:rPr lang="es-ES" sz="1400" b="0" dirty="0" smtClean="0">
                          <a:solidFill>
                            <a:srgbClr val="000000"/>
                          </a:solidFill>
                          <a:effectLst/>
                          <a:latin typeface="Calibri"/>
                          <a:ea typeface="Calibri"/>
                          <a:cs typeface="Times New Roman"/>
                        </a:rPr>
                        <a:t>CPTOS</a:t>
                      </a:r>
                      <a:endParaRPr lang="es-ES" sz="1400" b="0" dirty="0">
                        <a:solidFill>
                          <a:srgbClr val="000000"/>
                        </a:solidFill>
                        <a:effectLst/>
                        <a:latin typeface="Calibri"/>
                        <a:ea typeface="Calibri"/>
                        <a:cs typeface="Times New Roman"/>
                      </a:endParaRPr>
                    </a:p>
                  </a:txBody>
                  <a:tcPr marL="68580" marR="68580" marT="0" marB="0"/>
                </a:tc>
                <a:tc>
                  <a:txBody>
                    <a:bodyPr/>
                    <a:lstStyle/>
                    <a:p>
                      <a:pPr algn="ctr">
                        <a:lnSpc>
                          <a:spcPct val="107000"/>
                        </a:lnSpc>
                        <a:spcAft>
                          <a:spcPts val="0"/>
                        </a:spcAft>
                      </a:pPr>
                      <a:r>
                        <a:rPr lang="es-ES" sz="1400" b="0" dirty="0" smtClean="0">
                          <a:solidFill>
                            <a:srgbClr val="000000"/>
                          </a:solidFill>
                          <a:effectLst/>
                          <a:latin typeface="Calibri"/>
                          <a:ea typeface="Calibri"/>
                          <a:cs typeface="Times New Roman"/>
                        </a:rPr>
                        <a:t>TOTAL</a:t>
                      </a:r>
                      <a:endParaRPr lang="es-ES" sz="1400" b="0" dirty="0">
                        <a:solidFill>
                          <a:srgbClr val="000000"/>
                        </a:solidFill>
                        <a:effectLst/>
                        <a:latin typeface="Calibri"/>
                        <a:ea typeface="Calibri"/>
                        <a:cs typeface="Times New Roman"/>
                      </a:endParaRPr>
                    </a:p>
                  </a:txBody>
                  <a:tcPr marL="68580" marR="68580" marT="0" marB="0"/>
                </a:tc>
              </a:tr>
              <a:tr h="0">
                <a:tc>
                  <a:txBody>
                    <a:bodyPr/>
                    <a:lstStyle/>
                    <a:p>
                      <a:pPr algn="ctr">
                        <a:lnSpc>
                          <a:spcPct val="107000"/>
                        </a:lnSpc>
                        <a:spcAft>
                          <a:spcPts val="0"/>
                        </a:spcAft>
                      </a:pPr>
                      <a:r>
                        <a:rPr lang="es-ES" sz="1600" dirty="0">
                          <a:effectLst/>
                        </a:rPr>
                        <a:t>344</a:t>
                      </a:r>
                      <a:endParaRPr lang="es-ES" sz="3200" dirty="0">
                        <a:solidFill>
                          <a:srgbClr val="000000"/>
                        </a:solidFill>
                        <a:effectLst/>
                        <a:latin typeface="Calibri"/>
                        <a:ea typeface="Calibri"/>
                        <a:cs typeface="Times New Roman"/>
                      </a:endParaRPr>
                    </a:p>
                  </a:txBody>
                  <a:tcPr marL="68580" marR="68580" marT="0" marB="0"/>
                </a:tc>
                <a:tc>
                  <a:txBody>
                    <a:bodyPr/>
                    <a:lstStyle/>
                    <a:p>
                      <a:pPr algn="ctr">
                        <a:lnSpc>
                          <a:spcPct val="107000"/>
                        </a:lnSpc>
                        <a:spcAft>
                          <a:spcPts val="0"/>
                        </a:spcAft>
                      </a:pPr>
                      <a:r>
                        <a:rPr lang="es-ES" sz="1600">
                          <a:effectLst/>
                        </a:rPr>
                        <a:t>3432</a:t>
                      </a:r>
                      <a:endParaRPr lang="es-ES" sz="3200">
                        <a:solidFill>
                          <a:srgbClr val="000000"/>
                        </a:solidFill>
                        <a:effectLst/>
                        <a:latin typeface="Calibri"/>
                        <a:ea typeface="Calibri"/>
                        <a:cs typeface="Times New Roman"/>
                      </a:endParaRPr>
                    </a:p>
                  </a:txBody>
                  <a:tcPr marL="68580" marR="68580" marT="0" marB="0"/>
                </a:tc>
                <a:tc>
                  <a:txBody>
                    <a:bodyPr/>
                    <a:lstStyle/>
                    <a:p>
                      <a:pPr algn="ctr">
                        <a:lnSpc>
                          <a:spcPct val="107000"/>
                        </a:lnSpc>
                        <a:spcAft>
                          <a:spcPts val="0"/>
                        </a:spcAft>
                      </a:pPr>
                      <a:r>
                        <a:rPr lang="es-ES" sz="1600">
                          <a:effectLst/>
                        </a:rPr>
                        <a:t>1886</a:t>
                      </a:r>
                      <a:endParaRPr lang="es-ES" sz="3200">
                        <a:solidFill>
                          <a:srgbClr val="000000"/>
                        </a:solidFill>
                        <a:effectLst/>
                        <a:latin typeface="Calibri"/>
                        <a:ea typeface="Calibri"/>
                        <a:cs typeface="Times New Roman"/>
                      </a:endParaRPr>
                    </a:p>
                  </a:txBody>
                  <a:tcPr marL="68580" marR="68580" marT="0" marB="0"/>
                </a:tc>
                <a:tc>
                  <a:txBody>
                    <a:bodyPr/>
                    <a:lstStyle/>
                    <a:p>
                      <a:pPr algn="ctr">
                        <a:lnSpc>
                          <a:spcPct val="107000"/>
                        </a:lnSpc>
                        <a:spcAft>
                          <a:spcPts val="0"/>
                        </a:spcAft>
                      </a:pPr>
                      <a:r>
                        <a:rPr lang="es-ES" sz="1600">
                          <a:effectLst/>
                        </a:rPr>
                        <a:t>1462</a:t>
                      </a:r>
                      <a:endParaRPr lang="es-ES" sz="3200">
                        <a:solidFill>
                          <a:srgbClr val="000000"/>
                        </a:solidFill>
                        <a:effectLst/>
                        <a:latin typeface="Calibri"/>
                        <a:ea typeface="Calibri"/>
                        <a:cs typeface="Times New Roman"/>
                      </a:endParaRPr>
                    </a:p>
                  </a:txBody>
                  <a:tcPr marL="68580" marR="68580" marT="0" marB="0"/>
                </a:tc>
                <a:tc>
                  <a:txBody>
                    <a:bodyPr/>
                    <a:lstStyle/>
                    <a:p>
                      <a:pPr algn="ctr">
                        <a:lnSpc>
                          <a:spcPct val="107000"/>
                        </a:lnSpc>
                        <a:spcAft>
                          <a:spcPts val="0"/>
                        </a:spcAft>
                      </a:pPr>
                      <a:r>
                        <a:rPr lang="es-ES" sz="1600" dirty="0">
                          <a:effectLst/>
                        </a:rPr>
                        <a:t>7169</a:t>
                      </a:r>
                      <a:endParaRPr lang="es-ES" sz="3200" dirty="0">
                        <a:solidFill>
                          <a:srgbClr val="000000"/>
                        </a:solidFill>
                        <a:effectLst/>
                        <a:latin typeface="Calibri"/>
                        <a:ea typeface="Calibri"/>
                        <a:cs typeface="Times New Roman"/>
                      </a:endParaRPr>
                    </a:p>
                  </a:txBody>
                  <a:tcPr marL="68580" marR="68580" marT="0" marB="0"/>
                </a:tc>
              </a:tr>
            </a:tbl>
          </a:graphicData>
        </a:graphic>
      </p:graphicFrame>
    </p:spTree>
    <p:extLst>
      <p:ext uri="{BB962C8B-B14F-4D97-AF65-F5344CB8AC3E}">
        <p14:creationId xmlns:p14="http://schemas.microsoft.com/office/powerpoint/2010/main" val="1417272385"/>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6" name="Rectangle 1"/>
          <p:cNvSpPr>
            <a:spLocks noChangeArrowheads="1"/>
          </p:cNvSpPr>
          <p:nvPr/>
        </p:nvSpPr>
        <p:spPr bwMode="auto">
          <a:xfrm>
            <a:off x="1511300" y="271938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es-ES" sz="1800" b="0" i="0" u="none" strike="noStrike" cap="none" normalizeH="0" baseline="0" smtClean="0">
              <a:ln>
                <a:noFill/>
              </a:ln>
              <a:solidFill>
                <a:schemeClr val="tx1"/>
              </a:solidFill>
              <a:effectLst/>
              <a:latin typeface="Arial" pitchFamily="34" charset="0"/>
              <a:cs typeface="Arial" pitchFamily="34" charset="0"/>
            </a:endParaRPr>
          </a:p>
        </p:txBody>
      </p:sp>
      <p:graphicFrame>
        <p:nvGraphicFramePr>
          <p:cNvPr id="20" name="19 Diagrama"/>
          <p:cNvGraphicFramePr/>
          <p:nvPr>
            <p:extLst>
              <p:ext uri="{D42A27DB-BD31-4B8C-83A1-F6EECF244321}">
                <p14:modId xmlns:p14="http://schemas.microsoft.com/office/powerpoint/2010/main" val="994041845"/>
              </p:ext>
            </p:extLst>
          </p:nvPr>
        </p:nvGraphicFramePr>
        <p:xfrm>
          <a:off x="714348" y="500042"/>
          <a:ext cx="8036396" cy="59555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1" name="20 Rectángulo"/>
          <p:cNvSpPr/>
          <p:nvPr/>
        </p:nvSpPr>
        <p:spPr>
          <a:xfrm>
            <a:off x="3365500" y="5496460"/>
            <a:ext cx="2565400" cy="1015663"/>
          </a:xfrm>
          <a:prstGeom prst="rect">
            <a:avLst/>
          </a:prstGeom>
          <a:solidFill>
            <a:srgbClr val="D7C47F"/>
          </a:solidFill>
          <a:ln>
            <a:headEnd/>
            <a:tailEnd/>
          </a:ln>
        </p:spPr>
        <p:style>
          <a:lnRef idx="1">
            <a:schemeClr val="accent3"/>
          </a:lnRef>
          <a:fillRef idx="3">
            <a:schemeClr val="accent3"/>
          </a:fillRef>
          <a:effectRef idx="2">
            <a:schemeClr val="accent3"/>
          </a:effectRef>
          <a:fontRef idx="minor">
            <a:schemeClr val="lt1"/>
          </a:fontRef>
        </p:style>
        <p:txBody>
          <a:bodyPr wrap="square" anchor="ctr">
            <a:spAutoFit/>
            <a:scene3d>
              <a:camera prst="orthographicFront"/>
              <a:lightRig rig="balanced" dir="t">
                <a:rot lat="0" lon="0" rev="2100000"/>
              </a:lightRig>
            </a:scene3d>
            <a:sp3d extrusionH="57150" prstMaterial="metal">
              <a:bevelT w="38100" h="25400"/>
              <a:contourClr>
                <a:schemeClr val="bg2"/>
              </a:contourClr>
            </a:sp3d>
          </a:bodyPr>
          <a:lstStyle/>
          <a:p>
            <a:pPr algn="ctr" eaLnBrk="0" fontAlgn="auto" hangingPunct="0">
              <a:spcBef>
                <a:spcPts val="0"/>
              </a:spcBef>
              <a:spcAft>
                <a:spcPts val="0"/>
              </a:spcAft>
              <a:buClr>
                <a:srgbClr val="E2B200"/>
              </a:buClr>
              <a:buSzPct val="100000"/>
              <a:defRPr/>
            </a:pPr>
            <a:r>
              <a:rPr lang="es-AR" sz="2000" b="1" kern="0" dirty="0" smtClean="0">
                <a:ln w="50800"/>
                <a:solidFill>
                  <a:schemeClr val="tx1"/>
                </a:solidFill>
                <a:latin typeface="Calibri" pitchFamily="34" charset="0"/>
                <a:cs typeface="Calibri" pitchFamily="34" charset="0"/>
              </a:rPr>
              <a:t>A </a:t>
            </a:r>
            <a:r>
              <a:rPr lang="es-AR" sz="2000" b="1" kern="0" dirty="0">
                <a:ln w="50800"/>
                <a:solidFill>
                  <a:schemeClr val="tx1"/>
                </a:solidFill>
                <a:latin typeface="Calibri" pitchFamily="34" charset="0"/>
                <a:cs typeface="Calibri" pitchFamily="34" charset="0"/>
              </a:rPr>
              <a:t>LA SEGURIDAD DEL ESTADO ECUATORIANO</a:t>
            </a:r>
            <a:endParaRPr lang="es-ES_tradnl" sz="2000" b="1" kern="0" dirty="0">
              <a:ln w="50800"/>
              <a:solidFill>
                <a:schemeClr val="tx1"/>
              </a:solidFill>
              <a:latin typeface="Calibri" pitchFamily="34" charset="0"/>
              <a:cs typeface="Calibri" pitchFamily="34" charset="0"/>
            </a:endParaRPr>
          </a:p>
        </p:txBody>
      </p:sp>
      <p:sp>
        <p:nvSpPr>
          <p:cNvPr id="22" name="21 Rectángulo"/>
          <p:cNvSpPr/>
          <p:nvPr/>
        </p:nvSpPr>
        <p:spPr>
          <a:xfrm>
            <a:off x="6186534" y="5508053"/>
            <a:ext cx="2792366" cy="1015663"/>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scene3d>
              <a:camera prst="orthographicFront"/>
              <a:lightRig rig="balanced" dir="t">
                <a:rot lat="0" lon="0" rev="2100000"/>
              </a:lightRig>
            </a:scene3d>
            <a:sp3d extrusionH="57150" prstMaterial="metal">
              <a:bevelT w="38100" h="25400"/>
              <a:contourClr>
                <a:schemeClr val="bg2"/>
              </a:contourClr>
            </a:sp3d>
          </a:bodyPr>
          <a:lstStyle/>
          <a:p>
            <a:pPr algn="ctr" eaLnBrk="0" fontAlgn="auto" hangingPunct="0">
              <a:spcBef>
                <a:spcPts val="0"/>
              </a:spcBef>
              <a:spcAft>
                <a:spcPts val="0"/>
              </a:spcAft>
              <a:buClr>
                <a:srgbClr val="E2B200"/>
              </a:buClr>
              <a:buSzPct val="100000"/>
              <a:defRPr/>
            </a:pPr>
            <a:r>
              <a:rPr lang="es-AR" sz="2000" b="1" kern="0" dirty="0">
                <a:ln w="50800"/>
                <a:solidFill>
                  <a:schemeClr val="bg1">
                    <a:shade val="50000"/>
                  </a:schemeClr>
                </a:solidFill>
                <a:latin typeface="Calibri" pitchFamily="34" charset="0"/>
                <a:cs typeface="Calibri" pitchFamily="34" charset="0"/>
              </a:rPr>
              <a:t>MANTIENEN UNA CADENA DE ACTIVIDADES ILÍCITAS </a:t>
            </a:r>
            <a:endParaRPr lang="es-ES_tradnl" sz="2000" b="1" kern="0" dirty="0">
              <a:ln w="50800"/>
              <a:solidFill>
                <a:schemeClr val="bg1">
                  <a:shade val="50000"/>
                </a:schemeClr>
              </a:solidFill>
              <a:latin typeface="Calibri" pitchFamily="34" charset="0"/>
              <a:cs typeface="Calibri" pitchFamily="34" charset="0"/>
            </a:endParaRPr>
          </a:p>
        </p:txBody>
      </p:sp>
      <p:pic>
        <p:nvPicPr>
          <p:cNvPr id="23" name="Picture 13"/>
          <p:cNvPicPr>
            <a:picLocks noChangeAspect="1" noChangeArrowheads="1"/>
          </p:cNvPicPr>
          <p:nvPr/>
        </p:nvPicPr>
        <p:blipFill>
          <a:blip r:embed="rId8" cstate="print"/>
          <a:srcRect/>
          <a:stretch>
            <a:fillRect/>
          </a:stretch>
        </p:blipFill>
        <p:spPr bwMode="auto">
          <a:xfrm>
            <a:off x="6891713" y="3097022"/>
            <a:ext cx="1998287" cy="1422584"/>
          </a:xfrm>
          <a:prstGeom prst="rect">
            <a:avLst/>
          </a:prstGeom>
          <a:ln>
            <a:noFill/>
          </a:ln>
          <a:effectLst>
            <a:softEdge rad="112500"/>
          </a:effectLst>
        </p:spPr>
      </p:pic>
      <p:pic>
        <p:nvPicPr>
          <p:cNvPr id="24" name="Picture 14"/>
          <p:cNvPicPr>
            <a:picLocks noChangeAspect="1" noChangeArrowheads="1"/>
          </p:cNvPicPr>
          <p:nvPr/>
        </p:nvPicPr>
        <p:blipFill>
          <a:blip r:embed="rId9" cstate="print"/>
          <a:srcRect/>
          <a:stretch>
            <a:fillRect/>
          </a:stretch>
        </p:blipFill>
        <p:spPr bwMode="auto">
          <a:xfrm>
            <a:off x="6778611" y="496881"/>
            <a:ext cx="1933589" cy="1429819"/>
          </a:xfrm>
          <a:prstGeom prst="rect">
            <a:avLst/>
          </a:prstGeom>
          <a:ln>
            <a:noFill/>
          </a:ln>
          <a:effectLst>
            <a:softEdge rad="112500"/>
          </a:effectLst>
        </p:spPr>
      </p:pic>
      <p:pic>
        <p:nvPicPr>
          <p:cNvPr id="25" name="Picture 15"/>
          <p:cNvPicPr>
            <a:picLocks noChangeAspect="1" noChangeArrowheads="1"/>
          </p:cNvPicPr>
          <p:nvPr/>
        </p:nvPicPr>
        <p:blipFill>
          <a:blip r:embed="rId10" cstate="print"/>
          <a:srcRect/>
          <a:stretch>
            <a:fillRect/>
          </a:stretch>
        </p:blipFill>
        <p:spPr bwMode="auto">
          <a:xfrm>
            <a:off x="228601" y="4672166"/>
            <a:ext cx="2311399" cy="1969934"/>
          </a:xfrm>
          <a:prstGeom prst="rect">
            <a:avLst/>
          </a:prstGeom>
          <a:ln>
            <a:noFill/>
          </a:ln>
          <a:effectLst>
            <a:softEdge rad="112500"/>
          </a:effectLst>
        </p:spPr>
      </p:pic>
      <p:sp>
        <p:nvSpPr>
          <p:cNvPr id="26" name="25 Flecha abajo"/>
          <p:cNvSpPr/>
          <p:nvPr/>
        </p:nvSpPr>
        <p:spPr>
          <a:xfrm>
            <a:off x="4457700" y="4724400"/>
            <a:ext cx="317500" cy="635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7523607"/>
      </p:ext>
    </p:extLst>
  </p:cSld>
  <p:clrMapOvr>
    <a:masterClrMapping/>
  </p:clrMapOvr>
  <p:transition>
    <p:split orient="vert"/>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6" name="Rectangle 1"/>
          <p:cNvSpPr>
            <a:spLocks noChangeArrowheads="1"/>
          </p:cNvSpPr>
          <p:nvPr/>
        </p:nvSpPr>
        <p:spPr bwMode="auto">
          <a:xfrm>
            <a:off x="1511300" y="271938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es-ES" sz="1800" b="0" i="0" u="none" strike="noStrike" cap="none" normalizeH="0" baseline="0" smtClean="0">
              <a:ln>
                <a:noFill/>
              </a:ln>
              <a:solidFill>
                <a:schemeClr val="tx1"/>
              </a:solidFill>
              <a:effectLst/>
              <a:latin typeface="Arial" pitchFamily="34" charset="0"/>
              <a:cs typeface="Arial" pitchFamily="34" charset="0"/>
            </a:endParaRPr>
          </a:p>
        </p:txBody>
      </p:sp>
      <p:pic>
        <p:nvPicPr>
          <p:cNvPr id="5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836712"/>
            <a:ext cx="6235018" cy="5443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 name="AutoShape 7"/>
          <p:cNvSpPr>
            <a:spLocks noChangeArrowheads="1"/>
          </p:cNvSpPr>
          <p:nvPr/>
        </p:nvSpPr>
        <p:spPr bwMode="auto">
          <a:xfrm>
            <a:off x="273571" y="257830"/>
            <a:ext cx="3924241" cy="578882"/>
          </a:xfrm>
          <a:prstGeom prst="roundRect">
            <a:avLst>
              <a:gd name="adj" fmla="val 16667"/>
            </a:avLst>
          </a:prstGeom>
          <a:noFill/>
          <a:ln w="57150" algn="ctr">
            <a:noFill/>
            <a:miter lim="800000"/>
            <a:headEnd/>
            <a:tailEnd/>
          </a:ln>
          <a:effectLst>
            <a:outerShdw blurRad="76200" dist="38100" dir="6600000" algn="ctr" rotWithShape="0">
              <a:sysClr val="windowText" lastClr="000000"/>
            </a:outerShdw>
          </a:effectLst>
        </p:spPr>
        <p:txBody>
          <a:bodyPr wrap="square">
            <a:spAutoFit/>
          </a:bodyPr>
          <a:lstStyle/>
          <a:p>
            <a:pPr marL="0" lvl="1" algn="ctr" fontAlgn="base">
              <a:spcBef>
                <a:spcPct val="0"/>
              </a:spcBef>
              <a:spcAft>
                <a:spcPct val="0"/>
              </a:spcAft>
            </a:pPr>
            <a:r>
              <a:rPr lang="es-ES" sz="2800" kern="0" spc="300" dirty="0">
                <a:ln w="18415" cmpd="sng">
                  <a:noFill/>
                  <a:prstDash val="solid"/>
                </a:ln>
                <a:solidFill>
                  <a:srgbClr val="FFFF00"/>
                </a:solidFill>
                <a:effectLst>
                  <a:glow rad="63500">
                    <a:prstClr val="black">
                      <a:alpha val="40000"/>
                    </a:prstClr>
                  </a:glow>
                  <a:outerShdw blurRad="63500" dir="3600000" algn="tl" rotWithShape="0">
                    <a:srgbClr val="000000">
                      <a:alpha val="70000"/>
                    </a:srgbClr>
                  </a:outerShdw>
                </a:effectLst>
                <a:latin typeface="Arial Black" pitchFamily="34" charset="0"/>
              </a:rPr>
              <a:t>Riesgos </a:t>
            </a:r>
            <a:endParaRPr lang="es-ES" sz="2800" kern="0" spc="300" dirty="0" smtClean="0">
              <a:ln w="18415" cmpd="sng">
                <a:noFill/>
                <a:prstDash val="solid"/>
              </a:ln>
              <a:solidFill>
                <a:srgbClr val="FFFF00"/>
              </a:solidFill>
              <a:effectLst>
                <a:glow rad="63500">
                  <a:prstClr val="black">
                    <a:alpha val="40000"/>
                  </a:prstClr>
                </a:glow>
                <a:outerShdw blurRad="63500" dir="3600000" algn="tl" rotWithShape="0">
                  <a:srgbClr val="000000">
                    <a:alpha val="70000"/>
                  </a:srgbClr>
                </a:outerShdw>
              </a:effectLst>
              <a:latin typeface="Arial Black" pitchFamily="34" charset="0"/>
            </a:endParaRPr>
          </a:p>
        </p:txBody>
      </p:sp>
      <p:grpSp>
        <p:nvGrpSpPr>
          <p:cNvPr id="55" name="54 Grupo"/>
          <p:cNvGrpSpPr/>
          <p:nvPr/>
        </p:nvGrpSpPr>
        <p:grpSpPr>
          <a:xfrm>
            <a:off x="3130577" y="19760"/>
            <a:ext cx="1759529" cy="1767811"/>
            <a:chOff x="3497376" y="-27384"/>
            <a:chExt cx="1759529" cy="1767811"/>
          </a:xfrm>
        </p:grpSpPr>
        <p:sp>
          <p:nvSpPr>
            <p:cNvPr id="56" name="Elipse 16"/>
            <p:cNvSpPr/>
            <p:nvPr/>
          </p:nvSpPr>
          <p:spPr>
            <a:xfrm>
              <a:off x="3497376" y="-27384"/>
              <a:ext cx="1759529" cy="1767811"/>
            </a:xfrm>
            <a:prstGeom prst="ellipse">
              <a:avLst/>
            </a:prstGeom>
            <a:blipFill rotWithShape="0">
              <a:blip r:embed="rId4"/>
              <a:stretch>
                <a:fillRect/>
              </a:stretch>
            </a:blip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57" name="56 CuadroTexto"/>
            <p:cNvSpPr txBox="1"/>
            <p:nvPr/>
          </p:nvSpPr>
          <p:spPr bwMode="auto">
            <a:xfrm>
              <a:off x="3668042" y="980728"/>
              <a:ext cx="1366080" cy="480131"/>
            </a:xfrm>
            <a:prstGeom prst="rect">
              <a:avLst/>
            </a:prstGeom>
            <a:noFill/>
            <a:effectLst>
              <a:outerShdw blurRad="50800" dist="25400" dir="5400000" algn="ctr" rotWithShape="0">
                <a:schemeClr val="tx1"/>
              </a:outerShdw>
            </a:effectLst>
          </p:spPr>
          <p:txBody>
            <a:bodyPr wrap="none">
              <a:spAutoFit/>
            </a:bodyPr>
            <a:lstStyle/>
            <a:p>
              <a:pPr algn="ctr" fontAlgn="auto">
                <a:lnSpc>
                  <a:spcPct val="90000"/>
                </a:lnSpc>
                <a:spcBef>
                  <a:spcPts val="0"/>
                </a:spcBef>
                <a:spcAft>
                  <a:spcPts val="0"/>
                </a:spcAft>
                <a:defRPr/>
              </a:pPr>
              <a:endParaRPr lang="es-MX" sz="1400" b="1" dirty="0" smtClean="0">
                <a:solidFill>
                  <a:schemeClr val="bg1"/>
                </a:solidFill>
              </a:endParaRPr>
            </a:p>
            <a:p>
              <a:pPr algn="ctr" fontAlgn="auto">
                <a:lnSpc>
                  <a:spcPct val="90000"/>
                </a:lnSpc>
                <a:spcBef>
                  <a:spcPts val="0"/>
                </a:spcBef>
                <a:spcAft>
                  <a:spcPts val="0"/>
                </a:spcAft>
                <a:defRPr/>
              </a:pPr>
              <a:r>
                <a:rPr lang="es-MX" sz="1400" b="1" dirty="0" smtClean="0">
                  <a:solidFill>
                    <a:schemeClr val="bg1"/>
                  </a:solidFill>
                </a:rPr>
                <a:t>NARCOTRÁFICO</a:t>
              </a:r>
              <a:endParaRPr lang="es-CO" sz="1400" b="1" dirty="0">
                <a:solidFill>
                  <a:srgbClr val="FFFFFF"/>
                </a:solidFill>
              </a:endParaRPr>
            </a:p>
          </p:txBody>
        </p:sp>
      </p:grpSp>
      <p:grpSp>
        <p:nvGrpSpPr>
          <p:cNvPr id="58" name="57 Grupo"/>
          <p:cNvGrpSpPr/>
          <p:nvPr/>
        </p:nvGrpSpPr>
        <p:grpSpPr>
          <a:xfrm>
            <a:off x="5939284" y="1554203"/>
            <a:ext cx="1759529" cy="1766401"/>
            <a:chOff x="5724128" y="649554"/>
            <a:chExt cx="1759529" cy="1766401"/>
          </a:xfrm>
        </p:grpSpPr>
        <p:sp>
          <p:nvSpPr>
            <p:cNvPr id="59" name="Elipse 13"/>
            <p:cNvSpPr/>
            <p:nvPr/>
          </p:nvSpPr>
          <p:spPr>
            <a:xfrm>
              <a:off x="5724128" y="649554"/>
              <a:ext cx="1759529" cy="1766401"/>
            </a:xfrm>
            <a:prstGeom prst="ellipse">
              <a:avLst/>
            </a:prstGeom>
            <a:blipFill rotWithShape="0">
              <a:blip r:embed="rId5"/>
              <a:stretch>
                <a:fillRect/>
              </a:stretch>
            </a:blip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60" name="59 CuadroTexto"/>
            <p:cNvSpPr txBox="1"/>
            <p:nvPr/>
          </p:nvSpPr>
          <p:spPr bwMode="auto">
            <a:xfrm>
              <a:off x="5770927" y="1460738"/>
              <a:ext cx="1649811" cy="674031"/>
            </a:xfrm>
            <a:prstGeom prst="rect">
              <a:avLst/>
            </a:prstGeom>
            <a:noFill/>
            <a:effectLst>
              <a:outerShdw blurRad="50800" dist="25400" dir="5400000" algn="ctr" rotWithShape="0">
                <a:schemeClr val="tx1"/>
              </a:outerShdw>
            </a:effectLst>
          </p:spPr>
          <p:txBody>
            <a:bodyPr wrap="none">
              <a:spAutoFit/>
            </a:bodyPr>
            <a:lstStyle/>
            <a:p>
              <a:pPr algn="ctr" fontAlgn="auto">
                <a:lnSpc>
                  <a:spcPct val="90000"/>
                </a:lnSpc>
                <a:spcBef>
                  <a:spcPts val="0"/>
                </a:spcBef>
                <a:spcAft>
                  <a:spcPts val="0"/>
                </a:spcAft>
                <a:defRPr/>
              </a:pPr>
              <a:r>
                <a:rPr lang="es-MX" sz="1400" b="1" dirty="0" smtClean="0">
                  <a:solidFill>
                    <a:schemeClr val="bg1"/>
                  </a:solidFill>
                  <a:latin typeface="+mn-lt"/>
                </a:rPr>
                <a:t>TRÁFICO DE </a:t>
              </a:r>
            </a:p>
            <a:p>
              <a:pPr algn="ctr" fontAlgn="auto">
                <a:lnSpc>
                  <a:spcPct val="90000"/>
                </a:lnSpc>
                <a:spcBef>
                  <a:spcPts val="0"/>
                </a:spcBef>
                <a:spcAft>
                  <a:spcPts val="0"/>
                </a:spcAft>
                <a:defRPr/>
              </a:pPr>
              <a:r>
                <a:rPr lang="es-MX" sz="1400" b="1" dirty="0" smtClean="0">
                  <a:solidFill>
                    <a:schemeClr val="bg1"/>
                  </a:solidFill>
                  <a:latin typeface="+mn-lt"/>
                </a:rPr>
                <a:t>ARMAS MUNICIÓN </a:t>
              </a:r>
            </a:p>
            <a:p>
              <a:pPr algn="ctr" fontAlgn="auto">
                <a:lnSpc>
                  <a:spcPct val="90000"/>
                </a:lnSpc>
                <a:spcBef>
                  <a:spcPts val="0"/>
                </a:spcBef>
                <a:spcAft>
                  <a:spcPts val="0"/>
                </a:spcAft>
                <a:defRPr/>
              </a:pPr>
              <a:r>
                <a:rPr lang="es-MX" sz="1400" b="1" dirty="0" smtClean="0">
                  <a:solidFill>
                    <a:schemeClr val="bg1"/>
                  </a:solidFill>
                  <a:latin typeface="+mn-lt"/>
                </a:rPr>
                <a:t>Y EXPLOSIVOS</a:t>
              </a:r>
              <a:endParaRPr lang="es-CO" sz="1400" b="1" dirty="0">
                <a:solidFill>
                  <a:srgbClr val="FFFFFF"/>
                </a:solidFill>
                <a:latin typeface="+mn-lt"/>
              </a:endParaRPr>
            </a:p>
          </p:txBody>
        </p:sp>
      </p:grpSp>
      <p:grpSp>
        <p:nvGrpSpPr>
          <p:cNvPr id="67" name="66 Grupo"/>
          <p:cNvGrpSpPr/>
          <p:nvPr/>
        </p:nvGrpSpPr>
        <p:grpSpPr>
          <a:xfrm>
            <a:off x="5310446" y="4420556"/>
            <a:ext cx="1759530" cy="1762523"/>
            <a:chOff x="2298905" y="4615729"/>
            <a:chExt cx="1759530" cy="1762523"/>
          </a:xfrm>
        </p:grpSpPr>
        <p:sp>
          <p:nvSpPr>
            <p:cNvPr id="68" name="Elipse 22"/>
            <p:cNvSpPr/>
            <p:nvPr/>
          </p:nvSpPr>
          <p:spPr>
            <a:xfrm>
              <a:off x="2298905" y="4615729"/>
              <a:ext cx="1759530" cy="1762523"/>
            </a:xfrm>
            <a:prstGeom prst="ellipse">
              <a:avLst/>
            </a:prstGeom>
            <a:blipFill rotWithShape="0">
              <a:blip r:embed="rId6"/>
              <a:stretch>
                <a:fillRect/>
              </a:stretch>
            </a:blip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69" name="68 CuadroTexto"/>
            <p:cNvSpPr txBox="1"/>
            <p:nvPr/>
          </p:nvSpPr>
          <p:spPr bwMode="auto">
            <a:xfrm>
              <a:off x="2507876" y="5187998"/>
              <a:ext cx="1341586" cy="674031"/>
            </a:xfrm>
            <a:prstGeom prst="rect">
              <a:avLst/>
            </a:prstGeom>
            <a:noFill/>
            <a:effectLst>
              <a:outerShdw blurRad="50800" dist="25400" dir="5400000" algn="ctr" rotWithShape="0">
                <a:schemeClr val="tx1"/>
              </a:outerShdw>
            </a:effectLst>
          </p:spPr>
          <p:txBody>
            <a:bodyPr wrap="none">
              <a:spAutoFit/>
            </a:bodyPr>
            <a:lstStyle>
              <a:defPPr>
                <a:defRPr lang="es-EC"/>
              </a:defPPr>
              <a:lvl1pPr algn="ctr" fontAlgn="auto">
                <a:lnSpc>
                  <a:spcPct val="90000"/>
                </a:lnSpc>
                <a:spcBef>
                  <a:spcPts val="0"/>
                </a:spcBef>
                <a:spcAft>
                  <a:spcPts val="0"/>
                </a:spcAft>
                <a:defRPr sz="1400">
                  <a:solidFill>
                    <a:schemeClr val="bg1"/>
                  </a:solidFill>
                </a:defRPr>
              </a:lvl1pPr>
            </a:lstStyle>
            <a:p>
              <a:r>
                <a:rPr lang="es-ES" b="1" dirty="0" smtClean="0"/>
                <a:t>DELINCUENCIA </a:t>
              </a:r>
            </a:p>
            <a:p>
              <a:r>
                <a:rPr lang="es-ES" b="1" dirty="0" smtClean="0"/>
                <a:t>COMÚN </a:t>
              </a:r>
            </a:p>
            <a:p>
              <a:r>
                <a:rPr lang="es-ES" b="1" dirty="0" smtClean="0"/>
                <a:t>Y ORGANIZADA</a:t>
              </a:r>
              <a:endParaRPr lang="es-ES" dirty="0"/>
            </a:p>
          </p:txBody>
        </p:sp>
      </p:grpSp>
      <p:grpSp>
        <p:nvGrpSpPr>
          <p:cNvPr id="70" name="69 Grupo"/>
          <p:cNvGrpSpPr/>
          <p:nvPr/>
        </p:nvGrpSpPr>
        <p:grpSpPr>
          <a:xfrm>
            <a:off x="827584" y="1567787"/>
            <a:ext cx="1725026" cy="1616662"/>
            <a:chOff x="1419228" y="926488"/>
            <a:chExt cx="1725026" cy="1616662"/>
          </a:xfrm>
        </p:grpSpPr>
        <p:pic>
          <p:nvPicPr>
            <p:cNvPr id="71"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19228" y="926488"/>
              <a:ext cx="1725026" cy="1616662"/>
            </a:xfrm>
            <a:prstGeom prst="ellipse">
              <a:avLst/>
            </a:prstGeom>
            <a:ln w="38100">
              <a:solidFill>
                <a:schemeClr val="bg1">
                  <a:lumMod val="95000"/>
                </a:schemeClr>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
          <p:nvSpPr>
            <p:cNvPr id="72" name="71 CuadroTexto"/>
            <p:cNvSpPr txBox="1"/>
            <p:nvPr/>
          </p:nvSpPr>
          <p:spPr bwMode="auto">
            <a:xfrm>
              <a:off x="1660256" y="1561515"/>
              <a:ext cx="1242969" cy="523220"/>
            </a:xfrm>
            <a:prstGeom prst="rect">
              <a:avLst/>
            </a:prstGeom>
            <a:noFill/>
            <a:effectLst>
              <a:outerShdw blurRad="50800" dist="25400" dir="5400000" algn="ctr" rotWithShape="0">
                <a:schemeClr val="tx1"/>
              </a:outerShdw>
            </a:effectLst>
          </p:spPr>
          <p:txBody>
            <a:bodyPr wrap="none">
              <a:spAutoFit/>
            </a:bodyPr>
            <a:lstStyle/>
            <a:p>
              <a:pPr algn="ctr"/>
              <a:r>
                <a:rPr lang="es-ES" sz="1400" b="1" dirty="0" smtClean="0">
                  <a:solidFill>
                    <a:schemeClr val="bg1"/>
                  </a:solidFill>
                </a:rPr>
                <a:t>CATÁSTROFES </a:t>
              </a:r>
              <a:endParaRPr lang="es-ES" sz="1400" b="1" dirty="0" smtClean="0">
                <a:solidFill>
                  <a:schemeClr val="bg1"/>
                </a:solidFill>
              </a:endParaRPr>
            </a:p>
            <a:p>
              <a:pPr algn="ctr"/>
              <a:r>
                <a:rPr lang="es-ES" sz="1400" b="1" dirty="0" smtClean="0">
                  <a:solidFill>
                    <a:schemeClr val="bg1"/>
                  </a:solidFill>
                </a:rPr>
                <a:t>NATURALES</a:t>
              </a:r>
              <a:endParaRPr lang="es-ES" sz="1400" b="1" dirty="0" smtClean="0">
                <a:solidFill>
                  <a:schemeClr val="bg1"/>
                </a:solidFill>
              </a:endParaRPr>
            </a:p>
          </p:txBody>
        </p:sp>
      </p:grpSp>
      <p:grpSp>
        <p:nvGrpSpPr>
          <p:cNvPr id="73" name="72 Grupo"/>
          <p:cNvGrpSpPr/>
          <p:nvPr/>
        </p:nvGrpSpPr>
        <p:grpSpPr>
          <a:xfrm>
            <a:off x="1320794" y="4380457"/>
            <a:ext cx="1769790" cy="1842719"/>
            <a:chOff x="7092280" y="4575630"/>
            <a:chExt cx="1769790" cy="1842719"/>
          </a:xfrm>
        </p:grpSpPr>
        <p:pic>
          <p:nvPicPr>
            <p:cNvPr id="74"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92280" y="4575630"/>
              <a:ext cx="1769790" cy="1842719"/>
            </a:xfrm>
            <a:prstGeom prst="ellipse">
              <a:avLst/>
            </a:prstGeom>
            <a:ln w="38100">
              <a:solidFill>
                <a:schemeClr val="bg1">
                  <a:lumMod val="95000"/>
                </a:schemeClr>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
          <p:nvSpPr>
            <p:cNvPr id="75" name="74 CuadroTexto"/>
            <p:cNvSpPr txBox="1"/>
            <p:nvPr/>
          </p:nvSpPr>
          <p:spPr bwMode="auto">
            <a:xfrm>
              <a:off x="7256399" y="5520574"/>
              <a:ext cx="1441549" cy="523220"/>
            </a:xfrm>
            <a:prstGeom prst="rect">
              <a:avLst/>
            </a:prstGeom>
            <a:noFill/>
            <a:effectLst>
              <a:outerShdw blurRad="50800" dist="25400" dir="5400000" algn="ctr" rotWithShape="0">
                <a:schemeClr val="tx1"/>
              </a:outerShdw>
            </a:effectLst>
          </p:spPr>
          <p:txBody>
            <a:bodyPr wrap="none">
              <a:spAutoFit/>
            </a:bodyPr>
            <a:lstStyle/>
            <a:p>
              <a:pPr algn="ctr"/>
              <a:r>
                <a:rPr lang="es-ES" sz="1400" b="1" dirty="0" smtClean="0">
                  <a:solidFill>
                    <a:schemeClr val="bg1"/>
                  </a:solidFill>
                </a:rPr>
                <a:t>CONFLICTIVIDAD</a:t>
              </a:r>
            </a:p>
            <a:p>
              <a:pPr algn="ctr"/>
              <a:r>
                <a:rPr lang="es-ES" sz="1400" b="1" dirty="0" smtClean="0">
                  <a:solidFill>
                    <a:schemeClr val="bg1"/>
                  </a:solidFill>
                </a:rPr>
                <a:t>SOCIAL</a:t>
              </a:r>
              <a:endParaRPr lang="es-ES" sz="1400" b="1" dirty="0">
                <a:solidFill>
                  <a:schemeClr val="bg1"/>
                </a:solidFill>
              </a:endParaRPr>
            </a:p>
          </p:txBody>
        </p:sp>
      </p:grpSp>
      <p:grpSp>
        <p:nvGrpSpPr>
          <p:cNvPr id="20" name="50 Grupo"/>
          <p:cNvGrpSpPr>
            <a:grpSpLocks/>
          </p:cNvGrpSpPr>
          <p:nvPr/>
        </p:nvGrpSpPr>
        <p:grpSpPr bwMode="auto">
          <a:xfrm>
            <a:off x="2943905" y="1946396"/>
            <a:ext cx="2924239" cy="3786860"/>
            <a:chOff x="251519" y="115888"/>
            <a:chExt cx="4190423" cy="6742112"/>
          </a:xfrm>
        </p:grpSpPr>
        <p:grpSp>
          <p:nvGrpSpPr>
            <p:cNvPr id="21" name="13 Grupo"/>
            <p:cNvGrpSpPr>
              <a:grpSpLocks/>
            </p:cNvGrpSpPr>
            <p:nvPr/>
          </p:nvGrpSpPr>
          <p:grpSpPr bwMode="auto">
            <a:xfrm>
              <a:off x="251519" y="115888"/>
              <a:ext cx="4190423" cy="6742112"/>
              <a:chOff x="755576" y="116632"/>
              <a:chExt cx="4190030" cy="6741368"/>
            </a:xfrm>
          </p:grpSpPr>
          <p:grpSp>
            <p:nvGrpSpPr>
              <p:cNvPr id="31" name="10 Grupo"/>
              <p:cNvGrpSpPr>
                <a:grpSpLocks/>
              </p:cNvGrpSpPr>
              <p:nvPr/>
            </p:nvGrpSpPr>
            <p:grpSpPr bwMode="auto">
              <a:xfrm>
                <a:off x="755576" y="116632"/>
                <a:ext cx="4190030" cy="6741368"/>
                <a:chOff x="2340198" y="333375"/>
                <a:chExt cx="3935697" cy="6704847"/>
              </a:xfrm>
            </p:grpSpPr>
            <p:grpSp>
              <p:nvGrpSpPr>
                <p:cNvPr id="37" name="7 Grupo"/>
                <p:cNvGrpSpPr>
                  <a:grpSpLocks/>
                </p:cNvGrpSpPr>
                <p:nvPr/>
              </p:nvGrpSpPr>
              <p:grpSpPr bwMode="auto">
                <a:xfrm>
                  <a:off x="2340198" y="333375"/>
                  <a:ext cx="3935697" cy="6264275"/>
                  <a:chOff x="2700338" y="723900"/>
                  <a:chExt cx="3237291" cy="5170407"/>
                </a:xfrm>
              </p:grpSpPr>
              <p:sp>
                <p:nvSpPr>
                  <p:cNvPr id="45" name="44 Forma libre"/>
                  <p:cNvSpPr/>
                  <p:nvPr/>
                </p:nvSpPr>
                <p:spPr bwMode="auto">
                  <a:xfrm>
                    <a:off x="3494288" y="723900"/>
                    <a:ext cx="2443341" cy="2143521"/>
                  </a:xfrm>
                  <a:custGeom>
                    <a:avLst/>
                    <a:gdLst>
                      <a:gd name="connsiteX0" fmla="*/ 1391708 w 1509183"/>
                      <a:gd name="connsiteY0" fmla="*/ 178329 h 1033462"/>
                      <a:gd name="connsiteX1" fmla="*/ 1331383 w 1509183"/>
                      <a:gd name="connsiteY1" fmla="*/ 156104 h 1033462"/>
                      <a:gd name="connsiteX2" fmla="*/ 1305983 w 1509183"/>
                      <a:gd name="connsiteY2" fmla="*/ 165629 h 1033462"/>
                      <a:gd name="connsiteX3" fmla="*/ 1280583 w 1509183"/>
                      <a:gd name="connsiteY3" fmla="*/ 165629 h 1033462"/>
                      <a:gd name="connsiteX4" fmla="*/ 1264708 w 1509183"/>
                      <a:gd name="connsiteY4" fmla="*/ 159279 h 1033462"/>
                      <a:gd name="connsiteX5" fmla="*/ 1236133 w 1509183"/>
                      <a:gd name="connsiteY5" fmla="*/ 178329 h 1033462"/>
                      <a:gd name="connsiteX6" fmla="*/ 1185333 w 1509183"/>
                      <a:gd name="connsiteY6" fmla="*/ 187854 h 1033462"/>
                      <a:gd name="connsiteX7" fmla="*/ 1153583 w 1509183"/>
                      <a:gd name="connsiteY7" fmla="*/ 203729 h 1033462"/>
                      <a:gd name="connsiteX8" fmla="*/ 1118658 w 1509183"/>
                      <a:gd name="connsiteY8" fmla="*/ 213254 h 1033462"/>
                      <a:gd name="connsiteX9" fmla="*/ 1077383 w 1509183"/>
                      <a:gd name="connsiteY9" fmla="*/ 203729 h 1033462"/>
                      <a:gd name="connsiteX10" fmla="*/ 1064683 w 1509183"/>
                      <a:gd name="connsiteY10" fmla="*/ 175154 h 1033462"/>
                      <a:gd name="connsiteX11" fmla="*/ 1042458 w 1509183"/>
                      <a:gd name="connsiteY11" fmla="*/ 149754 h 1033462"/>
                      <a:gd name="connsiteX12" fmla="*/ 1020233 w 1509183"/>
                      <a:gd name="connsiteY12" fmla="*/ 146579 h 1033462"/>
                      <a:gd name="connsiteX13" fmla="*/ 1004358 w 1509183"/>
                      <a:gd name="connsiteY13" fmla="*/ 165629 h 1033462"/>
                      <a:gd name="connsiteX14" fmla="*/ 994833 w 1509183"/>
                      <a:gd name="connsiteY14" fmla="*/ 178329 h 1033462"/>
                      <a:gd name="connsiteX15" fmla="*/ 1001183 w 1509183"/>
                      <a:gd name="connsiteY15" fmla="*/ 146579 h 1033462"/>
                      <a:gd name="connsiteX16" fmla="*/ 1001183 w 1509183"/>
                      <a:gd name="connsiteY16" fmla="*/ 114829 h 1033462"/>
                      <a:gd name="connsiteX17" fmla="*/ 963083 w 1509183"/>
                      <a:gd name="connsiteY17" fmla="*/ 95779 h 1033462"/>
                      <a:gd name="connsiteX18" fmla="*/ 937683 w 1509183"/>
                      <a:gd name="connsiteY18" fmla="*/ 95779 h 1033462"/>
                      <a:gd name="connsiteX19" fmla="*/ 905933 w 1509183"/>
                      <a:gd name="connsiteY19" fmla="*/ 89429 h 1033462"/>
                      <a:gd name="connsiteX20" fmla="*/ 890058 w 1509183"/>
                      <a:gd name="connsiteY20" fmla="*/ 86254 h 1033462"/>
                      <a:gd name="connsiteX21" fmla="*/ 861483 w 1509183"/>
                      <a:gd name="connsiteY21" fmla="*/ 92604 h 1033462"/>
                      <a:gd name="connsiteX22" fmla="*/ 845608 w 1509183"/>
                      <a:gd name="connsiteY22" fmla="*/ 102129 h 1033462"/>
                      <a:gd name="connsiteX23" fmla="*/ 820208 w 1509183"/>
                      <a:gd name="connsiteY23" fmla="*/ 105304 h 1033462"/>
                      <a:gd name="connsiteX24" fmla="*/ 788458 w 1509183"/>
                      <a:gd name="connsiteY24" fmla="*/ 118004 h 1033462"/>
                      <a:gd name="connsiteX25" fmla="*/ 750358 w 1509183"/>
                      <a:gd name="connsiteY25" fmla="*/ 114829 h 1033462"/>
                      <a:gd name="connsiteX26" fmla="*/ 718608 w 1509183"/>
                      <a:gd name="connsiteY26" fmla="*/ 130704 h 1033462"/>
                      <a:gd name="connsiteX27" fmla="*/ 658283 w 1509183"/>
                      <a:gd name="connsiteY27" fmla="*/ 111654 h 1033462"/>
                      <a:gd name="connsiteX28" fmla="*/ 620183 w 1509183"/>
                      <a:gd name="connsiteY28" fmla="*/ 108479 h 1033462"/>
                      <a:gd name="connsiteX29" fmla="*/ 597958 w 1509183"/>
                      <a:gd name="connsiteY29" fmla="*/ 98954 h 1033462"/>
                      <a:gd name="connsiteX30" fmla="*/ 582083 w 1509183"/>
                      <a:gd name="connsiteY30" fmla="*/ 98954 h 1033462"/>
                      <a:gd name="connsiteX31" fmla="*/ 537633 w 1509183"/>
                      <a:gd name="connsiteY31" fmla="*/ 95779 h 1033462"/>
                      <a:gd name="connsiteX32" fmla="*/ 512233 w 1509183"/>
                      <a:gd name="connsiteY32" fmla="*/ 95779 h 1033462"/>
                      <a:gd name="connsiteX33" fmla="*/ 493183 w 1509183"/>
                      <a:gd name="connsiteY33" fmla="*/ 102129 h 1033462"/>
                      <a:gd name="connsiteX34" fmla="*/ 470958 w 1509183"/>
                      <a:gd name="connsiteY34" fmla="*/ 127529 h 1033462"/>
                      <a:gd name="connsiteX35" fmla="*/ 442383 w 1509183"/>
                      <a:gd name="connsiteY35" fmla="*/ 114829 h 1033462"/>
                      <a:gd name="connsiteX36" fmla="*/ 423333 w 1509183"/>
                      <a:gd name="connsiteY36" fmla="*/ 121179 h 1033462"/>
                      <a:gd name="connsiteX37" fmla="*/ 404283 w 1509183"/>
                      <a:gd name="connsiteY37" fmla="*/ 121179 h 1033462"/>
                      <a:gd name="connsiteX38" fmla="*/ 388408 w 1509183"/>
                      <a:gd name="connsiteY38" fmla="*/ 121179 h 1033462"/>
                      <a:gd name="connsiteX39" fmla="*/ 363008 w 1509183"/>
                      <a:gd name="connsiteY39" fmla="*/ 121179 h 1033462"/>
                      <a:gd name="connsiteX40" fmla="*/ 363008 w 1509183"/>
                      <a:gd name="connsiteY40" fmla="*/ 83079 h 1033462"/>
                      <a:gd name="connsiteX41" fmla="*/ 337608 w 1509183"/>
                      <a:gd name="connsiteY41" fmla="*/ 51329 h 1033462"/>
                      <a:gd name="connsiteX42" fmla="*/ 299508 w 1509183"/>
                      <a:gd name="connsiteY42" fmla="*/ 10054 h 1033462"/>
                      <a:gd name="connsiteX43" fmla="*/ 264583 w 1509183"/>
                      <a:gd name="connsiteY43" fmla="*/ 3704 h 1033462"/>
                      <a:gd name="connsiteX44" fmla="*/ 210608 w 1509183"/>
                      <a:gd name="connsiteY44" fmla="*/ 529 h 1033462"/>
                      <a:gd name="connsiteX45" fmla="*/ 162983 w 1509183"/>
                      <a:gd name="connsiteY45" fmla="*/ 529 h 1033462"/>
                      <a:gd name="connsiteX46" fmla="*/ 128058 w 1509183"/>
                      <a:gd name="connsiteY46" fmla="*/ 3704 h 1033462"/>
                      <a:gd name="connsiteX47" fmla="*/ 105833 w 1509183"/>
                      <a:gd name="connsiteY47" fmla="*/ 6879 h 1033462"/>
                      <a:gd name="connsiteX48" fmla="*/ 102658 w 1509183"/>
                      <a:gd name="connsiteY48" fmla="*/ 41804 h 1033462"/>
                      <a:gd name="connsiteX49" fmla="*/ 80433 w 1509183"/>
                      <a:gd name="connsiteY49" fmla="*/ 73554 h 1033462"/>
                      <a:gd name="connsiteX50" fmla="*/ 64558 w 1509183"/>
                      <a:gd name="connsiteY50" fmla="*/ 89429 h 1033462"/>
                      <a:gd name="connsiteX51" fmla="*/ 32808 w 1509183"/>
                      <a:gd name="connsiteY51" fmla="*/ 89429 h 1033462"/>
                      <a:gd name="connsiteX52" fmla="*/ 16933 w 1509183"/>
                      <a:gd name="connsiteY52" fmla="*/ 92604 h 1033462"/>
                      <a:gd name="connsiteX53" fmla="*/ 23283 w 1509183"/>
                      <a:gd name="connsiteY53" fmla="*/ 114829 h 1033462"/>
                      <a:gd name="connsiteX54" fmla="*/ 55033 w 1509183"/>
                      <a:gd name="connsiteY54" fmla="*/ 137054 h 1033462"/>
                      <a:gd name="connsiteX55" fmla="*/ 77258 w 1509183"/>
                      <a:gd name="connsiteY55" fmla="*/ 152929 h 1033462"/>
                      <a:gd name="connsiteX56" fmla="*/ 64558 w 1509183"/>
                      <a:gd name="connsiteY56" fmla="*/ 178329 h 1033462"/>
                      <a:gd name="connsiteX57" fmla="*/ 51858 w 1509183"/>
                      <a:gd name="connsiteY57" fmla="*/ 225954 h 1033462"/>
                      <a:gd name="connsiteX58" fmla="*/ 23283 w 1509183"/>
                      <a:gd name="connsiteY58" fmla="*/ 257704 h 1033462"/>
                      <a:gd name="connsiteX59" fmla="*/ 13758 w 1509183"/>
                      <a:gd name="connsiteY59" fmla="*/ 292629 h 1033462"/>
                      <a:gd name="connsiteX60" fmla="*/ 7408 w 1509183"/>
                      <a:gd name="connsiteY60" fmla="*/ 308504 h 1033462"/>
                      <a:gd name="connsiteX61" fmla="*/ 58208 w 1509183"/>
                      <a:gd name="connsiteY61" fmla="*/ 311679 h 1033462"/>
                      <a:gd name="connsiteX62" fmla="*/ 102658 w 1509183"/>
                      <a:gd name="connsiteY62" fmla="*/ 324379 h 1033462"/>
                      <a:gd name="connsiteX63" fmla="*/ 147108 w 1509183"/>
                      <a:gd name="connsiteY63" fmla="*/ 324379 h 1033462"/>
                      <a:gd name="connsiteX64" fmla="*/ 178858 w 1509183"/>
                      <a:gd name="connsiteY64" fmla="*/ 340254 h 1033462"/>
                      <a:gd name="connsiteX65" fmla="*/ 239183 w 1509183"/>
                      <a:gd name="connsiteY65" fmla="*/ 346604 h 1033462"/>
                      <a:gd name="connsiteX66" fmla="*/ 274108 w 1509183"/>
                      <a:gd name="connsiteY66" fmla="*/ 359304 h 1033462"/>
                      <a:gd name="connsiteX67" fmla="*/ 277283 w 1509183"/>
                      <a:gd name="connsiteY67" fmla="*/ 375179 h 1033462"/>
                      <a:gd name="connsiteX68" fmla="*/ 248708 w 1509183"/>
                      <a:gd name="connsiteY68" fmla="*/ 394229 h 1033462"/>
                      <a:gd name="connsiteX69" fmla="*/ 223308 w 1509183"/>
                      <a:gd name="connsiteY69" fmla="*/ 422804 h 1033462"/>
                      <a:gd name="connsiteX70" fmla="*/ 258233 w 1509183"/>
                      <a:gd name="connsiteY70" fmla="*/ 422804 h 1033462"/>
                      <a:gd name="connsiteX71" fmla="*/ 305858 w 1509183"/>
                      <a:gd name="connsiteY71" fmla="*/ 422804 h 1033462"/>
                      <a:gd name="connsiteX72" fmla="*/ 334433 w 1509183"/>
                      <a:gd name="connsiteY72" fmla="*/ 429154 h 1033462"/>
                      <a:gd name="connsiteX73" fmla="*/ 347133 w 1509183"/>
                      <a:gd name="connsiteY73" fmla="*/ 451379 h 1033462"/>
                      <a:gd name="connsiteX74" fmla="*/ 391583 w 1509183"/>
                      <a:gd name="connsiteY74" fmla="*/ 435504 h 1033462"/>
                      <a:gd name="connsiteX75" fmla="*/ 413808 w 1509183"/>
                      <a:gd name="connsiteY75" fmla="*/ 438679 h 1033462"/>
                      <a:gd name="connsiteX76" fmla="*/ 436033 w 1509183"/>
                      <a:gd name="connsiteY76" fmla="*/ 451379 h 1033462"/>
                      <a:gd name="connsiteX77" fmla="*/ 448733 w 1509183"/>
                      <a:gd name="connsiteY77" fmla="*/ 451379 h 1033462"/>
                      <a:gd name="connsiteX78" fmla="*/ 474133 w 1509183"/>
                      <a:gd name="connsiteY78" fmla="*/ 438679 h 1033462"/>
                      <a:gd name="connsiteX79" fmla="*/ 499533 w 1509183"/>
                      <a:gd name="connsiteY79" fmla="*/ 454554 h 1033462"/>
                      <a:gd name="connsiteX80" fmla="*/ 528108 w 1509183"/>
                      <a:gd name="connsiteY80" fmla="*/ 467254 h 1033462"/>
                      <a:gd name="connsiteX81" fmla="*/ 540808 w 1509183"/>
                      <a:gd name="connsiteY81" fmla="*/ 467254 h 1033462"/>
                      <a:gd name="connsiteX82" fmla="*/ 528108 w 1509183"/>
                      <a:gd name="connsiteY82" fmla="*/ 486304 h 1033462"/>
                      <a:gd name="connsiteX83" fmla="*/ 528108 w 1509183"/>
                      <a:gd name="connsiteY83" fmla="*/ 511704 h 1033462"/>
                      <a:gd name="connsiteX84" fmla="*/ 543983 w 1509183"/>
                      <a:gd name="connsiteY84" fmla="*/ 521229 h 1033462"/>
                      <a:gd name="connsiteX85" fmla="*/ 559858 w 1509183"/>
                      <a:gd name="connsiteY85" fmla="*/ 533929 h 1033462"/>
                      <a:gd name="connsiteX86" fmla="*/ 582083 w 1509183"/>
                      <a:gd name="connsiteY86" fmla="*/ 540279 h 1033462"/>
                      <a:gd name="connsiteX87" fmla="*/ 604308 w 1509183"/>
                      <a:gd name="connsiteY87" fmla="*/ 559329 h 1033462"/>
                      <a:gd name="connsiteX88" fmla="*/ 617008 w 1509183"/>
                      <a:gd name="connsiteY88" fmla="*/ 581554 h 1033462"/>
                      <a:gd name="connsiteX89" fmla="*/ 620183 w 1509183"/>
                      <a:gd name="connsiteY89" fmla="*/ 603779 h 1033462"/>
                      <a:gd name="connsiteX90" fmla="*/ 610658 w 1509183"/>
                      <a:gd name="connsiteY90" fmla="*/ 626004 h 1033462"/>
                      <a:gd name="connsiteX91" fmla="*/ 594783 w 1509183"/>
                      <a:gd name="connsiteY91" fmla="*/ 619654 h 1033462"/>
                      <a:gd name="connsiteX92" fmla="*/ 575733 w 1509183"/>
                      <a:gd name="connsiteY92" fmla="*/ 641879 h 1033462"/>
                      <a:gd name="connsiteX93" fmla="*/ 553508 w 1509183"/>
                      <a:gd name="connsiteY93" fmla="*/ 651404 h 1033462"/>
                      <a:gd name="connsiteX94" fmla="*/ 550333 w 1509183"/>
                      <a:gd name="connsiteY94" fmla="*/ 676804 h 1033462"/>
                      <a:gd name="connsiteX95" fmla="*/ 512233 w 1509183"/>
                      <a:gd name="connsiteY95" fmla="*/ 676804 h 1033462"/>
                      <a:gd name="connsiteX96" fmla="*/ 490008 w 1509183"/>
                      <a:gd name="connsiteY96" fmla="*/ 657754 h 1033462"/>
                      <a:gd name="connsiteX97" fmla="*/ 455083 w 1509183"/>
                      <a:gd name="connsiteY97" fmla="*/ 648229 h 1033462"/>
                      <a:gd name="connsiteX98" fmla="*/ 439208 w 1509183"/>
                      <a:gd name="connsiteY98" fmla="*/ 648229 h 1033462"/>
                      <a:gd name="connsiteX99" fmla="*/ 420158 w 1509183"/>
                      <a:gd name="connsiteY99" fmla="*/ 648229 h 1033462"/>
                      <a:gd name="connsiteX100" fmla="*/ 436033 w 1509183"/>
                      <a:gd name="connsiteY100" fmla="*/ 673629 h 1033462"/>
                      <a:gd name="connsiteX101" fmla="*/ 464608 w 1509183"/>
                      <a:gd name="connsiteY101" fmla="*/ 695854 h 1033462"/>
                      <a:gd name="connsiteX102" fmla="*/ 474133 w 1509183"/>
                      <a:gd name="connsiteY102" fmla="*/ 714904 h 1033462"/>
                      <a:gd name="connsiteX103" fmla="*/ 493183 w 1509183"/>
                      <a:gd name="connsiteY103" fmla="*/ 730779 h 1033462"/>
                      <a:gd name="connsiteX104" fmla="*/ 502708 w 1509183"/>
                      <a:gd name="connsiteY104" fmla="*/ 756179 h 1033462"/>
                      <a:gd name="connsiteX105" fmla="*/ 518583 w 1509183"/>
                      <a:gd name="connsiteY105" fmla="*/ 778404 h 1033462"/>
                      <a:gd name="connsiteX106" fmla="*/ 528108 w 1509183"/>
                      <a:gd name="connsiteY106" fmla="*/ 816504 h 1033462"/>
                      <a:gd name="connsiteX107" fmla="*/ 534458 w 1509183"/>
                      <a:gd name="connsiteY107" fmla="*/ 848254 h 1033462"/>
                      <a:gd name="connsiteX108" fmla="*/ 559858 w 1509183"/>
                      <a:gd name="connsiteY108" fmla="*/ 860954 h 1033462"/>
                      <a:gd name="connsiteX109" fmla="*/ 585258 w 1509183"/>
                      <a:gd name="connsiteY109" fmla="*/ 864129 h 1033462"/>
                      <a:gd name="connsiteX110" fmla="*/ 613833 w 1509183"/>
                      <a:gd name="connsiteY110" fmla="*/ 867304 h 1033462"/>
                      <a:gd name="connsiteX111" fmla="*/ 632883 w 1509183"/>
                      <a:gd name="connsiteY111" fmla="*/ 876829 h 1033462"/>
                      <a:gd name="connsiteX112" fmla="*/ 642408 w 1509183"/>
                      <a:gd name="connsiteY112" fmla="*/ 895879 h 1033462"/>
                      <a:gd name="connsiteX113" fmla="*/ 629708 w 1509183"/>
                      <a:gd name="connsiteY113" fmla="*/ 905404 h 1033462"/>
                      <a:gd name="connsiteX114" fmla="*/ 632883 w 1509183"/>
                      <a:gd name="connsiteY114" fmla="*/ 949854 h 1033462"/>
                      <a:gd name="connsiteX115" fmla="*/ 632883 w 1509183"/>
                      <a:gd name="connsiteY115" fmla="*/ 975254 h 1033462"/>
                      <a:gd name="connsiteX116" fmla="*/ 674158 w 1509183"/>
                      <a:gd name="connsiteY116" fmla="*/ 984779 h 1033462"/>
                      <a:gd name="connsiteX117" fmla="*/ 702733 w 1509183"/>
                      <a:gd name="connsiteY117" fmla="*/ 978429 h 1033462"/>
                      <a:gd name="connsiteX118" fmla="*/ 724958 w 1509183"/>
                      <a:gd name="connsiteY118" fmla="*/ 956204 h 1033462"/>
                      <a:gd name="connsiteX119" fmla="*/ 734483 w 1509183"/>
                      <a:gd name="connsiteY119" fmla="*/ 930804 h 1033462"/>
                      <a:gd name="connsiteX120" fmla="*/ 759883 w 1509183"/>
                      <a:gd name="connsiteY120" fmla="*/ 924454 h 1033462"/>
                      <a:gd name="connsiteX121" fmla="*/ 775758 w 1509183"/>
                      <a:gd name="connsiteY121" fmla="*/ 940329 h 1033462"/>
                      <a:gd name="connsiteX122" fmla="*/ 794808 w 1509183"/>
                      <a:gd name="connsiteY122" fmla="*/ 930804 h 1033462"/>
                      <a:gd name="connsiteX123" fmla="*/ 832908 w 1509183"/>
                      <a:gd name="connsiteY123" fmla="*/ 924454 h 1033462"/>
                      <a:gd name="connsiteX124" fmla="*/ 855133 w 1509183"/>
                      <a:gd name="connsiteY124" fmla="*/ 930804 h 1033462"/>
                      <a:gd name="connsiteX125" fmla="*/ 867833 w 1509183"/>
                      <a:gd name="connsiteY125" fmla="*/ 940329 h 1033462"/>
                      <a:gd name="connsiteX126" fmla="*/ 867833 w 1509183"/>
                      <a:gd name="connsiteY126" fmla="*/ 962554 h 1033462"/>
                      <a:gd name="connsiteX127" fmla="*/ 890058 w 1509183"/>
                      <a:gd name="connsiteY127" fmla="*/ 975254 h 1033462"/>
                      <a:gd name="connsiteX128" fmla="*/ 918633 w 1509183"/>
                      <a:gd name="connsiteY128" fmla="*/ 1000654 h 1033462"/>
                      <a:gd name="connsiteX129" fmla="*/ 937683 w 1509183"/>
                      <a:gd name="connsiteY129" fmla="*/ 1007004 h 1033462"/>
                      <a:gd name="connsiteX130" fmla="*/ 950383 w 1509183"/>
                      <a:gd name="connsiteY130" fmla="*/ 1032404 h 1033462"/>
                      <a:gd name="connsiteX131" fmla="*/ 963083 w 1509183"/>
                      <a:gd name="connsiteY131" fmla="*/ 1013354 h 1033462"/>
                      <a:gd name="connsiteX132" fmla="*/ 975783 w 1509183"/>
                      <a:gd name="connsiteY132" fmla="*/ 991129 h 1033462"/>
                      <a:gd name="connsiteX133" fmla="*/ 994833 w 1509183"/>
                      <a:gd name="connsiteY133" fmla="*/ 994304 h 1033462"/>
                      <a:gd name="connsiteX134" fmla="*/ 1036108 w 1509183"/>
                      <a:gd name="connsiteY134" fmla="*/ 981604 h 1033462"/>
                      <a:gd name="connsiteX135" fmla="*/ 1039283 w 1509183"/>
                      <a:gd name="connsiteY135" fmla="*/ 937154 h 1033462"/>
                      <a:gd name="connsiteX136" fmla="*/ 1042458 w 1509183"/>
                      <a:gd name="connsiteY136" fmla="*/ 911754 h 1033462"/>
                      <a:gd name="connsiteX137" fmla="*/ 1061508 w 1509183"/>
                      <a:gd name="connsiteY137" fmla="*/ 895879 h 1033462"/>
                      <a:gd name="connsiteX138" fmla="*/ 1080558 w 1509183"/>
                      <a:gd name="connsiteY138" fmla="*/ 895879 h 1033462"/>
                      <a:gd name="connsiteX139" fmla="*/ 1090083 w 1509183"/>
                      <a:gd name="connsiteY139" fmla="*/ 867304 h 1033462"/>
                      <a:gd name="connsiteX140" fmla="*/ 1093258 w 1509183"/>
                      <a:gd name="connsiteY140" fmla="*/ 848254 h 1033462"/>
                      <a:gd name="connsiteX141" fmla="*/ 1093258 w 1509183"/>
                      <a:gd name="connsiteY141" fmla="*/ 835554 h 1033462"/>
                      <a:gd name="connsiteX142" fmla="*/ 1102783 w 1509183"/>
                      <a:gd name="connsiteY142" fmla="*/ 826029 h 1033462"/>
                      <a:gd name="connsiteX143" fmla="*/ 1112308 w 1509183"/>
                      <a:gd name="connsiteY143" fmla="*/ 810154 h 1033462"/>
                      <a:gd name="connsiteX144" fmla="*/ 1112308 w 1509183"/>
                      <a:gd name="connsiteY144" fmla="*/ 794279 h 1033462"/>
                      <a:gd name="connsiteX145" fmla="*/ 1118658 w 1509183"/>
                      <a:gd name="connsiteY145" fmla="*/ 784754 h 1033462"/>
                      <a:gd name="connsiteX146" fmla="*/ 1118658 w 1509183"/>
                      <a:gd name="connsiteY146" fmla="*/ 759354 h 1033462"/>
                      <a:gd name="connsiteX147" fmla="*/ 1112308 w 1509183"/>
                      <a:gd name="connsiteY147" fmla="*/ 746654 h 1033462"/>
                      <a:gd name="connsiteX148" fmla="*/ 1102783 w 1509183"/>
                      <a:gd name="connsiteY148" fmla="*/ 737129 h 1033462"/>
                      <a:gd name="connsiteX149" fmla="*/ 1115483 w 1509183"/>
                      <a:gd name="connsiteY149" fmla="*/ 714904 h 1033462"/>
                      <a:gd name="connsiteX150" fmla="*/ 1134533 w 1509183"/>
                      <a:gd name="connsiteY150" fmla="*/ 692679 h 1033462"/>
                      <a:gd name="connsiteX151" fmla="*/ 1166283 w 1509183"/>
                      <a:gd name="connsiteY151" fmla="*/ 651404 h 1033462"/>
                      <a:gd name="connsiteX152" fmla="*/ 1166283 w 1509183"/>
                      <a:gd name="connsiteY152" fmla="*/ 594254 h 1033462"/>
                      <a:gd name="connsiteX153" fmla="*/ 1178983 w 1509183"/>
                      <a:gd name="connsiteY153" fmla="*/ 546629 h 1033462"/>
                      <a:gd name="connsiteX154" fmla="*/ 1172633 w 1509183"/>
                      <a:gd name="connsiteY154" fmla="*/ 527579 h 1033462"/>
                      <a:gd name="connsiteX155" fmla="*/ 1213908 w 1509183"/>
                      <a:gd name="connsiteY155" fmla="*/ 495829 h 1033462"/>
                      <a:gd name="connsiteX156" fmla="*/ 1245658 w 1509183"/>
                      <a:gd name="connsiteY156" fmla="*/ 511704 h 1033462"/>
                      <a:gd name="connsiteX157" fmla="*/ 1258358 w 1509183"/>
                      <a:gd name="connsiteY157" fmla="*/ 524404 h 1033462"/>
                      <a:gd name="connsiteX158" fmla="*/ 1286933 w 1509183"/>
                      <a:gd name="connsiteY158" fmla="*/ 514879 h 1033462"/>
                      <a:gd name="connsiteX159" fmla="*/ 1299633 w 1509183"/>
                      <a:gd name="connsiteY159" fmla="*/ 502179 h 1033462"/>
                      <a:gd name="connsiteX160" fmla="*/ 1299633 w 1509183"/>
                      <a:gd name="connsiteY160" fmla="*/ 486304 h 1033462"/>
                      <a:gd name="connsiteX161" fmla="*/ 1296458 w 1509183"/>
                      <a:gd name="connsiteY161" fmla="*/ 476779 h 1033462"/>
                      <a:gd name="connsiteX162" fmla="*/ 1302808 w 1509183"/>
                      <a:gd name="connsiteY162" fmla="*/ 467254 h 1033462"/>
                      <a:gd name="connsiteX163" fmla="*/ 1337733 w 1509183"/>
                      <a:gd name="connsiteY163" fmla="*/ 470429 h 1033462"/>
                      <a:gd name="connsiteX164" fmla="*/ 1356783 w 1509183"/>
                      <a:gd name="connsiteY164" fmla="*/ 448204 h 1033462"/>
                      <a:gd name="connsiteX165" fmla="*/ 1363133 w 1509183"/>
                      <a:gd name="connsiteY165" fmla="*/ 445029 h 1033462"/>
                      <a:gd name="connsiteX166" fmla="*/ 1379008 w 1509183"/>
                      <a:gd name="connsiteY166" fmla="*/ 460904 h 1033462"/>
                      <a:gd name="connsiteX167" fmla="*/ 1391708 w 1509183"/>
                      <a:gd name="connsiteY167" fmla="*/ 438679 h 1033462"/>
                      <a:gd name="connsiteX168" fmla="*/ 1401233 w 1509183"/>
                      <a:gd name="connsiteY168" fmla="*/ 425979 h 1033462"/>
                      <a:gd name="connsiteX169" fmla="*/ 1420283 w 1509183"/>
                      <a:gd name="connsiteY169" fmla="*/ 429154 h 1033462"/>
                      <a:gd name="connsiteX170" fmla="*/ 1417108 w 1509183"/>
                      <a:gd name="connsiteY170" fmla="*/ 416454 h 1033462"/>
                      <a:gd name="connsiteX171" fmla="*/ 1417108 w 1509183"/>
                      <a:gd name="connsiteY171" fmla="*/ 381529 h 1033462"/>
                      <a:gd name="connsiteX172" fmla="*/ 1426633 w 1509183"/>
                      <a:gd name="connsiteY172" fmla="*/ 362479 h 1033462"/>
                      <a:gd name="connsiteX173" fmla="*/ 1458383 w 1509183"/>
                      <a:gd name="connsiteY173" fmla="*/ 352954 h 1033462"/>
                      <a:gd name="connsiteX174" fmla="*/ 1486958 w 1509183"/>
                      <a:gd name="connsiteY174" fmla="*/ 343429 h 1033462"/>
                      <a:gd name="connsiteX175" fmla="*/ 1499658 w 1509183"/>
                      <a:gd name="connsiteY175" fmla="*/ 327554 h 1033462"/>
                      <a:gd name="connsiteX176" fmla="*/ 1509183 w 1509183"/>
                      <a:gd name="connsiteY176" fmla="*/ 314854 h 1033462"/>
                      <a:gd name="connsiteX177" fmla="*/ 1499658 w 1509183"/>
                      <a:gd name="connsiteY177" fmla="*/ 305329 h 1033462"/>
                      <a:gd name="connsiteX178" fmla="*/ 1493308 w 1509183"/>
                      <a:gd name="connsiteY178" fmla="*/ 292629 h 1033462"/>
                      <a:gd name="connsiteX179" fmla="*/ 1493308 w 1509183"/>
                      <a:gd name="connsiteY179" fmla="*/ 273579 h 1033462"/>
                      <a:gd name="connsiteX180" fmla="*/ 1471083 w 1509183"/>
                      <a:gd name="connsiteY180" fmla="*/ 264054 h 1033462"/>
                      <a:gd name="connsiteX181" fmla="*/ 1452033 w 1509183"/>
                      <a:gd name="connsiteY181" fmla="*/ 257704 h 1033462"/>
                      <a:gd name="connsiteX182" fmla="*/ 1439333 w 1509183"/>
                      <a:gd name="connsiteY182" fmla="*/ 257704 h 1033462"/>
                      <a:gd name="connsiteX183" fmla="*/ 1417108 w 1509183"/>
                      <a:gd name="connsiteY183" fmla="*/ 245004 h 1033462"/>
                      <a:gd name="connsiteX184" fmla="*/ 1407583 w 1509183"/>
                      <a:gd name="connsiteY184" fmla="*/ 232304 h 1033462"/>
                      <a:gd name="connsiteX185" fmla="*/ 1398058 w 1509183"/>
                      <a:gd name="connsiteY185" fmla="*/ 229129 h 1033462"/>
                      <a:gd name="connsiteX186" fmla="*/ 1382183 w 1509183"/>
                      <a:gd name="connsiteY186" fmla="*/ 229129 h 1033462"/>
                      <a:gd name="connsiteX187" fmla="*/ 1372658 w 1509183"/>
                      <a:gd name="connsiteY187" fmla="*/ 225954 h 1033462"/>
                      <a:gd name="connsiteX188" fmla="*/ 1391708 w 1509183"/>
                      <a:gd name="connsiteY188" fmla="*/ 178329 h 1033462"/>
                      <a:gd name="connsiteX0" fmla="*/ 1391708 w 1509183"/>
                      <a:gd name="connsiteY0" fmla="*/ 178329 h 1033462"/>
                      <a:gd name="connsiteX1" fmla="*/ 1331383 w 1509183"/>
                      <a:gd name="connsiteY1" fmla="*/ 156104 h 1033462"/>
                      <a:gd name="connsiteX2" fmla="*/ 1305983 w 1509183"/>
                      <a:gd name="connsiteY2" fmla="*/ 165629 h 1033462"/>
                      <a:gd name="connsiteX3" fmla="*/ 1280583 w 1509183"/>
                      <a:gd name="connsiteY3" fmla="*/ 165629 h 1033462"/>
                      <a:gd name="connsiteX4" fmla="*/ 1264708 w 1509183"/>
                      <a:gd name="connsiteY4" fmla="*/ 159279 h 1033462"/>
                      <a:gd name="connsiteX5" fmla="*/ 1236133 w 1509183"/>
                      <a:gd name="connsiteY5" fmla="*/ 178329 h 1033462"/>
                      <a:gd name="connsiteX6" fmla="*/ 1185333 w 1509183"/>
                      <a:gd name="connsiteY6" fmla="*/ 187854 h 1033462"/>
                      <a:gd name="connsiteX7" fmla="*/ 1153583 w 1509183"/>
                      <a:gd name="connsiteY7" fmla="*/ 203729 h 1033462"/>
                      <a:gd name="connsiteX8" fmla="*/ 1118658 w 1509183"/>
                      <a:gd name="connsiteY8" fmla="*/ 213254 h 1033462"/>
                      <a:gd name="connsiteX9" fmla="*/ 1077383 w 1509183"/>
                      <a:gd name="connsiteY9" fmla="*/ 203729 h 1033462"/>
                      <a:gd name="connsiteX10" fmla="*/ 1064683 w 1509183"/>
                      <a:gd name="connsiteY10" fmla="*/ 175154 h 1033462"/>
                      <a:gd name="connsiteX11" fmla="*/ 1042458 w 1509183"/>
                      <a:gd name="connsiteY11" fmla="*/ 149754 h 1033462"/>
                      <a:gd name="connsiteX12" fmla="*/ 1020233 w 1509183"/>
                      <a:gd name="connsiteY12" fmla="*/ 146579 h 1033462"/>
                      <a:gd name="connsiteX13" fmla="*/ 1004358 w 1509183"/>
                      <a:gd name="connsiteY13" fmla="*/ 165629 h 1033462"/>
                      <a:gd name="connsiteX14" fmla="*/ 994833 w 1509183"/>
                      <a:gd name="connsiteY14" fmla="*/ 178329 h 1033462"/>
                      <a:gd name="connsiteX15" fmla="*/ 1001183 w 1509183"/>
                      <a:gd name="connsiteY15" fmla="*/ 146579 h 1033462"/>
                      <a:gd name="connsiteX16" fmla="*/ 1001183 w 1509183"/>
                      <a:gd name="connsiteY16" fmla="*/ 114829 h 1033462"/>
                      <a:gd name="connsiteX17" fmla="*/ 963083 w 1509183"/>
                      <a:gd name="connsiteY17" fmla="*/ 95779 h 1033462"/>
                      <a:gd name="connsiteX18" fmla="*/ 937683 w 1509183"/>
                      <a:gd name="connsiteY18" fmla="*/ 95779 h 1033462"/>
                      <a:gd name="connsiteX19" fmla="*/ 905933 w 1509183"/>
                      <a:gd name="connsiteY19" fmla="*/ 89429 h 1033462"/>
                      <a:gd name="connsiteX20" fmla="*/ 890058 w 1509183"/>
                      <a:gd name="connsiteY20" fmla="*/ 86254 h 1033462"/>
                      <a:gd name="connsiteX21" fmla="*/ 861483 w 1509183"/>
                      <a:gd name="connsiteY21" fmla="*/ 92604 h 1033462"/>
                      <a:gd name="connsiteX22" fmla="*/ 845608 w 1509183"/>
                      <a:gd name="connsiteY22" fmla="*/ 102129 h 1033462"/>
                      <a:gd name="connsiteX23" fmla="*/ 820208 w 1509183"/>
                      <a:gd name="connsiteY23" fmla="*/ 105304 h 1033462"/>
                      <a:gd name="connsiteX24" fmla="*/ 788458 w 1509183"/>
                      <a:gd name="connsiteY24" fmla="*/ 118004 h 1033462"/>
                      <a:gd name="connsiteX25" fmla="*/ 750358 w 1509183"/>
                      <a:gd name="connsiteY25" fmla="*/ 114829 h 1033462"/>
                      <a:gd name="connsiteX26" fmla="*/ 718608 w 1509183"/>
                      <a:gd name="connsiteY26" fmla="*/ 130704 h 1033462"/>
                      <a:gd name="connsiteX27" fmla="*/ 658283 w 1509183"/>
                      <a:gd name="connsiteY27" fmla="*/ 111654 h 1033462"/>
                      <a:gd name="connsiteX28" fmla="*/ 620183 w 1509183"/>
                      <a:gd name="connsiteY28" fmla="*/ 108479 h 1033462"/>
                      <a:gd name="connsiteX29" fmla="*/ 597958 w 1509183"/>
                      <a:gd name="connsiteY29" fmla="*/ 98954 h 1033462"/>
                      <a:gd name="connsiteX30" fmla="*/ 582083 w 1509183"/>
                      <a:gd name="connsiteY30" fmla="*/ 98954 h 1033462"/>
                      <a:gd name="connsiteX31" fmla="*/ 537633 w 1509183"/>
                      <a:gd name="connsiteY31" fmla="*/ 95779 h 1033462"/>
                      <a:gd name="connsiteX32" fmla="*/ 512233 w 1509183"/>
                      <a:gd name="connsiteY32" fmla="*/ 95779 h 1033462"/>
                      <a:gd name="connsiteX33" fmla="*/ 493183 w 1509183"/>
                      <a:gd name="connsiteY33" fmla="*/ 102129 h 1033462"/>
                      <a:gd name="connsiteX34" fmla="*/ 470958 w 1509183"/>
                      <a:gd name="connsiteY34" fmla="*/ 127529 h 1033462"/>
                      <a:gd name="connsiteX35" fmla="*/ 442383 w 1509183"/>
                      <a:gd name="connsiteY35" fmla="*/ 114829 h 1033462"/>
                      <a:gd name="connsiteX36" fmla="*/ 423333 w 1509183"/>
                      <a:gd name="connsiteY36" fmla="*/ 121179 h 1033462"/>
                      <a:gd name="connsiteX37" fmla="*/ 404283 w 1509183"/>
                      <a:gd name="connsiteY37" fmla="*/ 121179 h 1033462"/>
                      <a:gd name="connsiteX38" fmla="*/ 388408 w 1509183"/>
                      <a:gd name="connsiteY38" fmla="*/ 121179 h 1033462"/>
                      <a:gd name="connsiteX39" fmla="*/ 363008 w 1509183"/>
                      <a:gd name="connsiteY39" fmla="*/ 121179 h 1033462"/>
                      <a:gd name="connsiteX40" fmla="*/ 363008 w 1509183"/>
                      <a:gd name="connsiteY40" fmla="*/ 83079 h 1033462"/>
                      <a:gd name="connsiteX41" fmla="*/ 337608 w 1509183"/>
                      <a:gd name="connsiteY41" fmla="*/ 51329 h 1033462"/>
                      <a:gd name="connsiteX42" fmla="*/ 299508 w 1509183"/>
                      <a:gd name="connsiteY42" fmla="*/ 10054 h 1033462"/>
                      <a:gd name="connsiteX43" fmla="*/ 264583 w 1509183"/>
                      <a:gd name="connsiteY43" fmla="*/ 3704 h 1033462"/>
                      <a:gd name="connsiteX44" fmla="*/ 210608 w 1509183"/>
                      <a:gd name="connsiteY44" fmla="*/ 529 h 1033462"/>
                      <a:gd name="connsiteX45" fmla="*/ 162983 w 1509183"/>
                      <a:gd name="connsiteY45" fmla="*/ 529 h 1033462"/>
                      <a:gd name="connsiteX46" fmla="*/ 128058 w 1509183"/>
                      <a:gd name="connsiteY46" fmla="*/ 3704 h 1033462"/>
                      <a:gd name="connsiteX47" fmla="*/ 105833 w 1509183"/>
                      <a:gd name="connsiteY47" fmla="*/ 6879 h 1033462"/>
                      <a:gd name="connsiteX48" fmla="*/ 102658 w 1509183"/>
                      <a:gd name="connsiteY48" fmla="*/ 41804 h 1033462"/>
                      <a:gd name="connsiteX49" fmla="*/ 80433 w 1509183"/>
                      <a:gd name="connsiteY49" fmla="*/ 73554 h 1033462"/>
                      <a:gd name="connsiteX50" fmla="*/ 64558 w 1509183"/>
                      <a:gd name="connsiteY50" fmla="*/ 89429 h 1033462"/>
                      <a:gd name="connsiteX51" fmla="*/ 32808 w 1509183"/>
                      <a:gd name="connsiteY51" fmla="*/ 89429 h 1033462"/>
                      <a:gd name="connsiteX52" fmla="*/ 16933 w 1509183"/>
                      <a:gd name="connsiteY52" fmla="*/ 92604 h 1033462"/>
                      <a:gd name="connsiteX53" fmla="*/ 23283 w 1509183"/>
                      <a:gd name="connsiteY53" fmla="*/ 114829 h 1033462"/>
                      <a:gd name="connsiteX54" fmla="*/ 55033 w 1509183"/>
                      <a:gd name="connsiteY54" fmla="*/ 137054 h 1033462"/>
                      <a:gd name="connsiteX55" fmla="*/ 77258 w 1509183"/>
                      <a:gd name="connsiteY55" fmla="*/ 152929 h 1033462"/>
                      <a:gd name="connsiteX56" fmla="*/ 64558 w 1509183"/>
                      <a:gd name="connsiteY56" fmla="*/ 178329 h 1033462"/>
                      <a:gd name="connsiteX57" fmla="*/ 51858 w 1509183"/>
                      <a:gd name="connsiteY57" fmla="*/ 225954 h 1033462"/>
                      <a:gd name="connsiteX58" fmla="*/ 23283 w 1509183"/>
                      <a:gd name="connsiteY58" fmla="*/ 257704 h 1033462"/>
                      <a:gd name="connsiteX59" fmla="*/ 13758 w 1509183"/>
                      <a:gd name="connsiteY59" fmla="*/ 292629 h 1033462"/>
                      <a:gd name="connsiteX60" fmla="*/ 7408 w 1509183"/>
                      <a:gd name="connsiteY60" fmla="*/ 308504 h 1033462"/>
                      <a:gd name="connsiteX61" fmla="*/ 58208 w 1509183"/>
                      <a:gd name="connsiteY61" fmla="*/ 311679 h 1033462"/>
                      <a:gd name="connsiteX62" fmla="*/ 102658 w 1509183"/>
                      <a:gd name="connsiteY62" fmla="*/ 324379 h 1033462"/>
                      <a:gd name="connsiteX63" fmla="*/ 147108 w 1509183"/>
                      <a:gd name="connsiteY63" fmla="*/ 324379 h 1033462"/>
                      <a:gd name="connsiteX64" fmla="*/ 178858 w 1509183"/>
                      <a:gd name="connsiteY64" fmla="*/ 340254 h 1033462"/>
                      <a:gd name="connsiteX65" fmla="*/ 239183 w 1509183"/>
                      <a:gd name="connsiteY65" fmla="*/ 346604 h 1033462"/>
                      <a:gd name="connsiteX66" fmla="*/ 274108 w 1509183"/>
                      <a:gd name="connsiteY66" fmla="*/ 359304 h 1033462"/>
                      <a:gd name="connsiteX67" fmla="*/ 277283 w 1509183"/>
                      <a:gd name="connsiteY67" fmla="*/ 375179 h 1033462"/>
                      <a:gd name="connsiteX68" fmla="*/ 248708 w 1509183"/>
                      <a:gd name="connsiteY68" fmla="*/ 394229 h 1033462"/>
                      <a:gd name="connsiteX69" fmla="*/ 223308 w 1509183"/>
                      <a:gd name="connsiteY69" fmla="*/ 422804 h 1033462"/>
                      <a:gd name="connsiteX70" fmla="*/ 258233 w 1509183"/>
                      <a:gd name="connsiteY70" fmla="*/ 422804 h 1033462"/>
                      <a:gd name="connsiteX71" fmla="*/ 305858 w 1509183"/>
                      <a:gd name="connsiteY71" fmla="*/ 422804 h 1033462"/>
                      <a:gd name="connsiteX72" fmla="*/ 334433 w 1509183"/>
                      <a:gd name="connsiteY72" fmla="*/ 429154 h 1033462"/>
                      <a:gd name="connsiteX73" fmla="*/ 347133 w 1509183"/>
                      <a:gd name="connsiteY73" fmla="*/ 451379 h 1033462"/>
                      <a:gd name="connsiteX74" fmla="*/ 391583 w 1509183"/>
                      <a:gd name="connsiteY74" fmla="*/ 435504 h 1033462"/>
                      <a:gd name="connsiteX75" fmla="*/ 413808 w 1509183"/>
                      <a:gd name="connsiteY75" fmla="*/ 438679 h 1033462"/>
                      <a:gd name="connsiteX76" fmla="*/ 436033 w 1509183"/>
                      <a:gd name="connsiteY76" fmla="*/ 451379 h 1033462"/>
                      <a:gd name="connsiteX77" fmla="*/ 448733 w 1509183"/>
                      <a:gd name="connsiteY77" fmla="*/ 451379 h 1033462"/>
                      <a:gd name="connsiteX78" fmla="*/ 474133 w 1509183"/>
                      <a:gd name="connsiteY78" fmla="*/ 438679 h 1033462"/>
                      <a:gd name="connsiteX79" fmla="*/ 499533 w 1509183"/>
                      <a:gd name="connsiteY79" fmla="*/ 454554 h 1033462"/>
                      <a:gd name="connsiteX80" fmla="*/ 528108 w 1509183"/>
                      <a:gd name="connsiteY80" fmla="*/ 467254 h 1033462"/>
                      <a:gd name="connsiteX81" fmla="*/ 540808 w 1509183"/>
                      <a:gd name="connsiteY81" fmla="*/ 467254 h 1033462"/>
                      <a:gd name="connsiteX82" fmla="*/ 528108 w 1509183"/>
                      <a:gd name="connsiteY82" fmla="*/ 486304 h 1033462"/>
                      <a:gd name="connsiteX83" fmla="*/ 528108 w 1509183"/>
                      <a:gd name="connsiteY83" fmla="*/ 511704 h 1033462"/>
                      <a:gd name="connsiteX84" fmla="*/ 543983 w 1509183"/>
                      <a:gd name="connsiteY84" fmla="*/ 521229 h 1033462"/>
                      <a:gd name="connsiteX85" fmla="*/ 559858 w 1509183"/>
                      <a:gd name="connsiteY85" fmla="*/ 533929 h 1033462"/>
                      <a:gd name="connsiteX86" fmla="*/ 582083 w 1509183"/>
                      <a:gd name="connsiteY86" fmla="*/ 540279 h 1033462"/>
                      <a:gd name="connsiteX87" fmla="*/ 604308 w 1509183"/>
                      <a:gd name="connsiteY87" fmla="*/ 559329 h 1033462"/>
                      <a:gd name="connsiteX88" fmla="*/ 617008 w 1509183"/>
                      <a:gd name="connsiteY88" fmla="*/ 581554 h 1033462"/>
                      <a:gd name="connsiteX89" fmla="*/ 620183 w 1509183"/>
                      <a:gd name="connsiteY89" fmla="*/ 603779 h 1033462"/>
                      <a:gd name="connsiteX90" fmla="*/ 610658 w 1509183"/>
                      <a:gd name="connsiteY90" fmla="*/ 626004 h 1033462"/>
                      <a:gd name="connsiteX91" fmla="*/ 594783 w 1509183"/>
                      <a:gd name="connsiteY91" fmla="*/ 619654 h 1033462"/>
                      <a:gd name="connsiteX92" fmla="*/ 575733 w 1509183"/>
                      <a:gd name="connsiteY92" fmla="*/ 641879 h 1033462"/>
                      <a:gd name="connsiteX93" fmla="*/ 553508 w 1509183"/>
                      <a:gd name="connsiteY93" fmla="*/ 651404 h 1033462"/>
                      <a:gd name="connsiteX94" fmla="*/ 550333 w 1509183"/>
                      <a:gd name="connsiteY94" fmla="*/ 676804 h 1033462"/>
                      <a:gd name="connsiteX95" fmla="*/ 512233 w 1509183"/>
                      <a:gd name="connsiteY95" fmla="*/ 676804 h 1033462"/>
                      <a:gd name="connsiteX96" fmla="*/ 490008 w 1509183"/>
                      <a:gd name="connsiteY96" fmla="*/ 657754 h 1033462"/>
                      <a:gd name="connsiteX97" fmla="*/ 455083 w 1509183"/>
                      <a:gd name="connsiteY97" fmla="*/ 648229 h 1033462"/>
                      <a:gd name="connsiteX98" fmla="*/ 439208 w 1509183"/>
                      <a:gd name="connsiteY98" fmla="*/ 648229 h 1033462"/>
                      <a:gd name="connsiteX99" fmla="*/ 420158 w 1509183"/>
                      <a:gd name="connsiteY99" fmla="*/ 648229 h 1033462"/>
                      <a:gd name="connsiteX100" fmla="*/ 436033 w 1509183"/>
                      <a:gd name="connsiteY100" fmla="*/ 673629 h 1033462"/>
                      <a:gd name="connsiteX101" fmla="*/ 464608 w 1509183"/>
                      <a:gd name="connsiteY101" fmla="*/ 695854 h 1033462"/>
                      <a:gd name="connsiteX102" fmla="*/ 474133 w 1509183"/>
                      <a:gd name="connsiteY102" fmla="*/ 714904 h 1033462"/>
                      <a:gd name="connsiteX103" fmla="*/ 493183 w 1509183"/>
                      <a:gd name="connsiteY103" fmla="*/ 730779 h 1033462"/>
                      <a:gd name="connsiteX104" fmla="*/ 502708 w 1509183"/>
                      <a:gd name="connsiteY104" fmla="*/ 756179 h 1033462"/>
                      <a:gd name="connsiteX105" fmla="*/ 518583 w 1509183"/>
                      <a:gd name="connsiteY105" fmla="*/ 778404 h 1033462"/>
                      <a:gd name="connsiteX106" fmla="*/ 528108 w 1509183"/>
                      <a:gd name="connsiteY106" fmla="*/ 816504 h 1033462"/>
                      <a:gd name="connsiteX107" fmla="*/ 534458 w 1509183"/>
                      <a:gd name="connsiteY107" fmla="*/ 848254 h 1033462"/>
                      <a:gd name="connsiteX108" fmla="*/ 559858 w 1509183"/>
                      <a:gd name="connsiteY108" fmla="*/ 860954 h 1033462"/>
                      <a:gd name="connsiteX109" fmla="*/ 585258 w 1509183"/>
                      <a:gd name="connsiteY109" fmla="*/ 864129 h 1033462"/>
                      <a:gd name="connsiteX110" fmla="*/ 613833 w 1509183"/>
                      <a:gd name="connsiteY110" fmla="*/ 867304 h 1033462"/>
                      <a:gd name="connsiteX111" fmla="*/ 632883 w 1509183"/>
                      <a:gd name="connsiteY111" fmla="*/ 876829 h 1033462"/>
                      <a:gd name="connsiteX112" fmla="*/ 642408 w 1509183"/>
                      <a:gd name="connsiteY112" fmla="*/ 895879 h 1033462"/>
                      <a:gd name="connsiteX113" fmla="*/ 629708 w 1509183"/>
                      <a:gd name="connsiteY113" fmla="*/ 905404 h 1033462"/>
                      <a:gd name="connsiteX114" fmla="*/ 632883 w 1509183"/>
                      <a:gd name="connsiteY114" fmla="*/ 949854 h 1033462"/>
                      <a:gd name="connsiteX115" fmla="*/ 632883 w 1509183"/>
                      <a:gd name="connsiteY115" fmla="*/ 975254 h 1033462"/>
                      <a:gd name="connsiteX116" fmla="*/ 674158 w 1509183"/>
                      <a:gd name="connsiteY116" fmla="*/ 984779 h 1033462"/>
                      <a:gd name="connsiteX117" fmla="*/ 702733 w 1509183"/>
                      <a:gd name="connsiteY117" fmla="*/ 978429 h 1033462"/>
                      <a:gd name="connsiteX118" fmla="*/ 724958 w 1509183"/>
                      <a:gd name="connsiteY118" fmla="*/ 956204 h 1033462"/>
                      <a:gd name="connsiteX119" fmla="*/ 734483 w 1509183"/>
                      <a:gd name="connsiteY119" fmla="*/ 930804 h 1033462"/>
                      <a:gd name="connsiteX120" fmla="*/ 759883 w 1509183"/>
                      <a:gd name="connsiteY120" fmla="*/ 924454 h 1033462"/>
                      <a:gd name="connsiteX121" fmla="*/ 775758 w 1509183"/>
                      <a:gd name="connsiteY121" fmla="*/ 940329 h 1033462"/>
                      <a:gd name="connsiteX122" fmla="*/ 794808 w 1509183"/>
                      <a:gd name="connsiteY122" fmla="*/ 930804 h 1033462"/>
                      <a:gd name="connsiteX123" fmla="*/ 832908 w 1509183"/>
                      <a:gd name="connsiteY123" fmla="*/ 924454 h 1033462"/>
                      <a:gd name="connsiteX124" fmla="*/ 855133 w 1509183"/>
                      <a:gd name="connsiteY124" fmla="*/ 930804 h 1033462"/>
                      <a:gd name="connsiteX125" fmla="*/ 867833 w 1509183"/>
                      <a:gd name="connsiteY125" fmla="*/ 940329 h 1033462"/>
                      <a:gd name="connsiteX126" fmla="*/ 867833 w 1509183"/>
                      <a:gd name="connsiteY126" fmla="*/ 962554 h 1033462"/>
                      <a:gd name="connsiteX127" fmla="*/ 890058 w 1509183"/>
                      <a:gd name="connsiteY127" fmla="*/ 975254 h 1033462"/>
                      <a:gd name="connsiteX128" fmla="*/ 918633 w 1509183"/>
                      <a:gd name="connsiteY128" fmla="*/ 1000654 h 1033462"/>
                      <a:gd name="connsiteX129" fmla="*/ 937683 w 1509183"/>
                      <a:gd name="connsiteY129" fmla="*/ 1007004 h 1033462"/>
                      <a:gd name="connsiteX130" fmla="*/ 950383 w 1509183"/>
                      <a:gd name="connsiteY130" fmla="*/ 1032404 h 1033462"/>
                      <a:gd name="connsiteX131" fmla="*/ 963083 w 1509183"/>
                      <a:gd name="connsiteY131" fmla="*/ 1013354 h 1033462"/>
                      <a:gd name="connsiteX132" fmla="*/ 975783 w 1509183"/>
                      <a:gd name="connsiteY132" fmla="*/ 991129 h 1033462"/>
                      <a:gd name="connsiteX133" fmla="*/ 994833 w 1509183"/>
                      <a:gd name="connsiteY133" fmla="*/ 994304 h 1033462"/>
                      <a:gd name="connsiteX134" fmla="*/ 1036108 w 1509183"/>
                      <a:gd name="connsiteY134" fmla="*/ 981604 h 1033462"/>
                      <a:gd name="connsiteX135" fmla="*/ 1039283 w 1509183"/>
                      <a:gd name="connsiteY135" fmla="*/ 937154 h 1033462"/>
                      <a:gd name="connsiteX136" fmla="*/ 1042458 w 1509183"/>
                      <a:gd name="connsiteY136" fmla="*/ 911754 h 1033462"/>
                      <a:gd name="connsiteX137" fmla="*/ 1061508 w 1509183"/>
                      <a:gd name="connsiteY137" fmla="*/ 895879 h 1033462"/>
                      <a:gd name="connsiteX138" fmla="*/ 1080558 w 1509183"/>
                      <a:gd name="connsiteY138" fmla="*/ 895879 h 1033462"/>
                      <a:gd name="connsiteX139" fmla="*/ 1090083 w 1509183"/>
                      <a:gd name="connsiteY139" fmla="*/ 867304 h 1033462"/>
                      <a:gd name="connsiteX140" fmla="*/ 1093258 w 1509183"/>
                      <a:gd name="connsiteY140" fmla="*/ 848254 h 1033462"/>
                      <a:gd name="connsiteX141" fmla="*/ 1093258 w 1509183"/>
                      <a:gd name="connsiteY141" fmla="*/ 835554 h 1033462"/>
                      <a:gd name="connsiteX142" fmla="*/ 1102783 w 1509183"/>
                      <a:gd name="connsiteY142" fmla="*/ 826029 h 1033462"/>
                      <a:gd name="connsiteX143" fmla="*/ 1112308 w 1509183"/>
                      <a:gd name="connsiteY143" fmla="*/ 810154 h 1033462"/>
                      <a:gd name="connsiteX144" fmla="*/ 1112308 w 1509183"/>
                      <a:gd name="connsiteY144" fmla="*/ 794279 h 1033462"/>
                      <a:gd name="connsiteX145" fmla="*/ 1118658 w 1509183"/>
                      <a:gd name="connsiteY145" fmla="*/ 784754 h 1033462"/>
                      <a:gd name="connsiteX146" fmla="*/ 1118658 w 1509183"/>
                      <a:gd name="connsiteY146" fmla="*/ 759354 h 1033462"/>
                      <a:gd name="connsiteX147" fmla="*/ 1112308 w 1509183"/>
                      <a:gd name="connsiteY147" fmla="*/ 746654 h 1033462"/>
                      <a:gd name="connsiteX148" fmla="*/ 1102783 w 1509183"/>
                      <a:gd name="connsiteY148" fmla="*/ 737129 h 1033462"/>
                      <a:gd name="connsiteX149" fmla="*/ 1115483 w 1509183"/>
                      <a:gd name="connsiteY149" fmla="*/ 714904 h 1033462"/>
                      <a:gd name="connsiteX150" fmla="*/ 1134533 w 1509183"/>
                      <a:gd name="connsiteY150" fmla="*/ 692679 h 1033462"/>
                      <a:gd name="connsiteX151" fmla="*/ 1166283 w 1509183"/>
                      <a:gd name="connsiteY151" fmla="*/ 651404 h 1033462"/>
                      <a:gd name="connsiteX152" fmla="*/ 1166283 w 1509183"/>
                      <a:gd name="connsiteY152" fmla="*/ 594254 h 1033462"/>
                      <a:gd name="connsiteX153" fmla="*/ 1178983 w 1509183"/>
                      <a:gd name="connsiteY153" fmla="*/ 546629 h 1033462"/>
                      <a:gd name="connsiteX154" fmla="*/ 1172633 w 1509183"/>
                      <a:gd name="connsiteY154" fmla="*/ 527579 h 1033462"/>
                      <a:gd name="connsiteX155" fmla="*/ 1213908 w 1509183"/>
                      <a:gd name="connsiteY155" fmla="*/ 495829 h 1033462"/>
                      <a:gd name="connsiteX156" fmla="*/ 1245658 w 1509183"/>
                      <a:gd name="connsiteY156" fmla="*/ 511704 h 1033462"/>
                      <a:gd name="connsiteX157" fmla="*/ 1258358 w 1509183"/>
                      <a:gd name="connsiteY157" fmla="*/ 524404 h 1033462"/>
                      <a:gd name="connsiteX158" fmla="*/ 1286933 w 1509183"/>
                      <a:gd name="connsiteY158" fmla="*/ 514879 h 1033462"/>
                      <a:gd name="connsiteX159" fmla="*/ 1299633 w 1509183"/>
                      <a:gd name="connsiteY159" fmla="*/ 502179 h 1033462"/>
                      <a:gd name="connsiteX160" fmla="*/ 1299633 w 1509183"/>
                      <a:gd name="connsiteY160" fmla="*/ 486304 h 1033462"/>
                      <a:gd name="connsiteX161" fmla="*/ 1296458 w 1509183"/>
                      <a:gd name="connsiteY161" fmla="*/ 476779 h 1033462"/>
                      <a:gd name="connsiteX162" fmla="*/ 1302808 w 1509183"/>
                      <a:gd name="connsiteY162" fmla="*/ 467254 h 1033462"/>
                      <a:gd name="connsiteX163" fmla="*/ 1337733 w 1509183"/>
                      <a:gd name="connsiteY163" fmla="*/ 470429 h 1033462"/>
                      <a:gd name="connsiteX164" fmla="*/ 1356783 w 1509183"/>
                      <a:gd name="connsiteY164" fmla="*/ 448204 h 1033462"/>
                      <a:gd name="connsiteX165" fmla="*/ 1363133 w 1509183"/>
                      <a:gd name="connsiteY165" fmla="*/ 445029 h 1033462"/>
                      <a:gd name="connsiteX166" fmla="*/ 1379008 w 1509183"/>
                      <a:gd name="connsiteY166" fmla="*/ 460904 h 1033462"/>
                      <a:gd name="connsiteX167" fmla="*/ 1391708 w 1509183"/>
                      <a:gd name="connsiteY167" fmla="*/ 438679 h 1033462"/>
                      <a:gd name="connsiteX168" fmla="*/ 1401233 w 1509183"/>
                      <a:gd name="connsiteY168" fmla="*/ 425979 h 1033462"/>
                      <a:gd name="connsiteX169" fmla="*/ 1420283 w 1509183"/>
                      <a:gd name="connsiteY169" fmla="*/ 429154 h 1033462"/>
                      <a:gd name="connsiteX170" fmla="*/ 1417108 w 1509183"/>
                      <a:gd name="connsiteY170" fmla="*/ 416454 h 1033462"/>
                      <a:gd name="connsiteX171" fmla="*/ 1417108 w 1509183"/>
                      <a:gd name="connsiteY171" fmla="*/ 381529 h 1033462"/>
                      <a:gd name="connsiteX172" fmla="*/ 1426633 w 1509183"/>
                      <a:gd name="connsiteY172" fmla="*/ 362479 h 1033462"/>
                      <a:gd name="connsiteX173" fmla="*/ 1458383 w 1509183"/>
                      <a:gd name="connsiteY173" fmla="*/ 352954 h 1033462"/>
                      <a:gd name="connsiteX174" fmla="*/ 1486958 w 1509183"/>
                      <a:gd name="connsiteY174" fmla="*/ 343429 h 1033462"/>
                      <a:gd name="connsiteX175" fmla="*/ 1499658 w 1509183"/>
                      <a:gd name="connsiteY175" fmla="*/ 327554 h 1033462"/>
                      <a:gd name="connsiteX176" fmla="*/ 1509183 w 1509183"/>
                      <a:gd name="connsiteY176" fmla="*/ 314854 h 1033462"/>
                      <a:gd name="connsiteX177" fmla="*/ 1499658 w 1509183"/>
                      <a:gd name="connsiteY177" fmla="*/ 305329 h 1033462"/>
                      <a:gd name="connsiteX178" fmla="*/ 1493308 w 1509183"/>
                      <a:gd name="connsiteY178" fmla="*/ 292629 h 1033462"/>
                      <a:gd name="connsiteX179" fmla="*/ 1493308 w 1509183"/>
                      <a:gd name="connsiteY179" fmla="*/ 273579 h 1033462"/>
                      <a:gd name="connsiteX180" fmla="*/ 1471083 w 1509183"/>
                      <a:gd name="connsiteY180" fmla="*/ 264054 h 1033462"/>
                      <a:gd name="connsiteX181" fmla="*/ 1452033 w 1509183"/>
                      <a:gd name="connsiteY181" fmla="*/ 257704 h 1033462"/>
                      <a:gd name="connsiteX182" fmla="*/ 1439333 w 1509183"/>
                      <a:gd name="connsiteY182" fmla="*/ 257704 h 1033462"/>
                      <a:gd name="connsiteX183" fmla="*/ 1417108 w 1509183"/>
                      <a:gd name="connsiteY183" fmla="*/ 245004 h 1033462"/>
                      <a:gd name="connsiteX184" fmla="*/ 1407583 w 1509183"/>
                      <a:gd name="connsiteY184" fmla="*/ 232304 h 1033462"/>
                      <a:gd name="connsiteX185" fmla="*/ 1398058 w 1509183"/>
                      <a:gd name="connsiteY185" fmla="*/ 229129 h 1033462"/>
                      <a:gd name="connsiteX186" fmla="*/ 1382183 w 1509183"/>
                      <a:gd name="connsiteY186" fmla="*/ 229129 h 1033462"/>
                      <a:gd name="connsiteX187" fmla="*/ 1372658 w 1509183"/>
                      <a:gd name="connsiteY187" fmla="*/ 225954 h 1033462"/>
                      <a:gd name="connsiteX188" fmla="*/ 1391708 w 1509183"/>
                      <a:gd name="connsiteY188" fmla="*/ 178329 h 1033462"/>
                      <a:gd name="connsiteX0" fmla="*/ 1391708 w 1509183"/>
                      <a:gd name="connsiteY0" fmla="*/ 178329 h 1033462"/>
                      <a:gd name="connsiteX1" fmla="*/ 1331383 w 1509183"/>
                      <a:gd name="connsiteY1" fmla="*/ 156104 h 1033462"/>
                      <a:gd name="connsiteX2" fmla="*/ 1305983 w 1509183"/>
                      <a:gd name="connsiteY2" fmla="*/ 165629 h 1033462"/>
                      <a:gd name="connsiteX3" fmla="*/ 1280583 w 1509183"/>
                      <a:gd name="connsiteY3" fmla="*/ 165629 h 1033462"/>
                      <a:gd name="connsiteX4" fmla="*/ 1264708 w 1509183"/>
                      <a:gd name="connsiteY4" fmla="*/ 159279 h 1033462"/>
                      <a:gd name="connsiteX5" fmla="*/ 1236133 w 1509183"/>
                      <a:gd name="connsiteY5" fmla="*/ 178329 h 1033462"/>
                      <a:gd name="connsiteX6" fmla="*/ 1185333 w 1509183"/>
                      <a:gd name="connsiteY6" fmla="*/ 187854 h 1033462"/>
                      <a:gd name="connsiteX7" fmla="*/ 1153583 w 1509183"/>
                      <a:gd name="connsiteY7" fmla="*/ 203729 h 1033462"/>
                      <a:gd name="connsiteX8" fmla="*/ 1118658 w 1509183"/>
                      <a:gd name="connsiteY8" fmla="*/ 213254 h 1033462"/>
                      <a:gd name="connsiteX9" fmla="*/ 1077383 w 1509183"/>
                      <a:gd name="connsiteY9" fmla="*/ 203729 h 1033462"/>
                      <a:gd name="connsiteX10" fmla="*/ 1064683 w 1509183"/>
                      <a:gd name="connsiteY10" fmla="*/ 175154 h 1033462"/>
                      <a:gd name="connsiteX11" fmla="*/ 1042458 w 1509183"/>
                      <a:gd name="connsiteY11" fmla="*/ 149754 h 1033462"/>
                      <a:gd name="connsiteX12" fmla="*/ 1020233 w 1509183"/>
                      <a:gd name="connsiteY12" fmla="*/ 146579 h 1033462"/>
                      <a:gd name="connsiteX13" fmla="*/ 1004358 w 1509183"/>
                      <a:gd name="connsiteY13" fmla="*/ 165629 h 1033462"/>
                      <a:gd name="connsiteX14" fmla="*/ 994833 w 1509183"/>
                      <a:gd name="connsiteY14" fmla="*/ 178329 h 1033462"/>
                      <a:gd name="connsiteX15" fmla="*/ 1001183 w 1509183"/>
                      <a:gd name="connsiteY15" fmla="*/ 146579 h 1033462"/>
                      <a:gd name="connsiteX16" fmla="*/ 1001183 w 1509183"/>
                      <a:gd name="connsiteY16" fmla="*/ 114829 h 1033462"/>
                      <a:gd name="connsiteX17" fmla="*/ 963083 w 1509183"/>
                      <a:gd name="connsiteY17" fmla="*/ 95779 h 1033462"/>
                      <a:gd name="connsiteX18" fmla="*/ 937683 w 1509183"/>
                      <a:gd name="connsiteY18" fmla="*/ 95779 h 1033462"/>
                      <a:gd name="connsiteX19" fmla="*/ 905933 w 1509183"/>
                      <a:gd name="connsiteY19" fmla="*/ 89429 h 1033462"/>
                      <a:gd name="connsiteX20" fmla="*/ 890058 w 1509183"/>
                      <a:gd name="connsiteY20" fmla="*/ 86254 h 1033462"/>
                      <a:gd name="connsiteX21" fmla="*/ 861483 w 1509183"/>
                      <a:gd name="connsiteY21" fmla="*/ 92604 h 1033462"/>
                      <a:gd name="connsiteX22" fmla="*/ 845608 w 1509183"/>
                      <a:gd name="connsiteY22" fmla="*/ 102129 h 1033462"/>
                      <a:gd name="connsiteX23" fmla="*/ 820208 w 1509183"/>
                      <a:gd name="connsiteY23" fmla="*/ 105304 h 1033462"/>
                      <a:gd name="connsiteX24" fmla="*/ 788458 w 1509183"/>
                      <a:gd name="connsiteY24" fmla="*/ 118004 h 1033462"/>
                      <a:gd name="connsiteX25" fmla="*/ 750358 w 1509183"/>
                      <a:gd name="connsiteY25" fmla="*/ 114829 h 1033462"/>
                      <a:gd name="connsiteX26" fmla="*/ 718608 w 1509183"/>
                      <a:gd name="connsiteY26" fmla="*/ 130704 h 1033462"/>
                      <a:gd name="connsiteX27" fmla="*/ 658283 w 1509183"/>
                      <a:gd name="connsiteY27" fmla="*/ 111654 h 1033462"/>
                      <a:gd name="connsiteX28" fmla="*/ 620183 w 1509183"/>
                      <a:gd name="connsiteY28" fmla="*/ 108479 h 1033462"/>
                      <a:gd name="connsiteX29" fmla="*/ 597958 w 1509183"/>
                      <a:gd name="connsiteY29" fmla="*/ 98954 h 1033462"/>
                      <a:gd name="connsiteX30" fmla="*/ 582083 w 1509183"/>
                      <a:gd name="connsiteY30" fmla="*/ 98954 h 1033462"/>
                      <a:gd name="connsiteX31" fmla="*/ 537633 w 1509183"/>
                      <a:gd name="connsiteY31" fmla="*/ 95779 h 1033462"/>
                      <a:gd name="connsiteX32" fmla="*/ 512233 w 1509183"/>
                      <a:gd name="connsiteY32" fmla="*/ 95779 h 1033462"/>
                      <a:gd name="connsiteX33" fmla="*/ 493183 w 1509183"/>
                      <a:gd name="connsiteY33" fmla="*/ 102129 h 1033462"/>
                      <a:gd name="connsiteX34" fmla="*/ 470958 w 1509183"/>
                      <a:gd name="connsiteY34" fmla="*/ 127529 h 1033462"/>
                      <a:gd name="connsiteX35" fmla="*/ 442383 w 1509183"/>
                      <a:gd name="connsiteY35" fmla="*/ 114829 h 1033462"/>
                      <a:gd name="connsiteX36" fmla="*/ 423333 w 1509183"/>
                      <a:gd name="connsiteY36" fmla="*/ 121179 h 1033462"/>
                      <a:gd name="connsiteX37" fmla="*/ 404283 w 1509183"/>
                      <a:gd name="connsiteY37" fmla="*/ 121179 h 1033462"/>
                      <a:gd name="connsiteX38" fmla="*/ 388408 w 1509183"/>
                      <a:gd name="connsiteY38" fmla="*/ 121179 h 1033462"/>
                      <a:gd name="connsiteX39" fmla="*/ 363008 w 1509183"/>
                      <a:gd name="connsiteY39" fmla="*/ 121179 h 1033462"/>
                      <a:gd name="connsiteX40" fmla="*/ 363008 w 1509183"/>
                      <a:gd name="connsiteY40" fmla="*/ 83079 h 1033462"/>
                      <a:gd name="connsiteX41" fmla="*/ 337608 w 1509183"/>
                      <a:gd name="connsiteY41" fmla="*/ 51329 h 1033462"/>
                      <a:gd name="connsiteX42" fmla="*/ 299508 w 1509183"/>
                      <a:gd name="connsiteY42" fmla="*/ 10054 h 1033462"/>
                      <a:gd name="connsiteX43" fmla="*/ 264583 w 1509183"/>
                      <a:gd name="connsiteY43" fmla="*/ 3704 h 1033462"/>
                      <a:gd name="connsiteX44" fmla="*/ 210608 w 1509183"/>
                      <a:gd name="connsiteY44" fmla="*/ 529 h 1033462"/>
                      <a:gd name="connsiteX45" fmla="*/ 162983 w 1509183"/>
                      <a:gd name="connsiteY45" fmla="*/ 529 h 1033462"/>
                      <a:gd name="connsiteX46" fmla="*/ 128058 w 1509183"/>
                      <a:gd name="connsiteY46" fmla="*/ 3704 h 1033462"/>
                      <a:gd name="connsiteX47" fmla="*/ 105833 w 1509183"/>
                      <a:gd name="connsiteY47" fmla="*/ 6879 h 1033462"/>
                      <a:gd name="connsiteX48" fmla="*/ 102658 w 1509183"/>
                      <a:gd name="connsiteY48" fmla="*/ 41804 h 1033462"/>
                      <a:gd name="connsiteX49" fmla="*/ 80433 w 1509183"/>
                      <a:gd name="connsiteY49" fmla="*/ 73554 h 1033462"/>
                      <a:gd name="connsiteX50" fmla="*/ 64558 w 1509183"/>
                      <a:gd name="connsiteY50" fmla="*/ 89429 h 1033462"/>
                      <a:gd name="connsiteX51" fmla="*/ 32808 w 1509183"/>
                      <a:gd name="connsiteY51" fmla="*/ 89429 h 1033462"/>
                      <a:gd name="connsiteX52" fmla="*/ 16933 w 1509183"/>
                      <a:gd name="connsiteY52" fmla="*/ 92604 h 1033462"/>
                      <a:gd name="connsiteX53" fmla="*/ 23283 w 1509183"/>
                      <a:gd name="connsiteY53" fmla="*/ 114829 h 1033462"/>
                      <a:gd name="connsiteX54" fmla="*/ 55033 w 1509183"/>
                      <a:gd name="connsiteY54" fmla="*/ 137054 h 1033462"/>
                      <a:gd name="connsiteX55" fmla="*/ 77258 w 1509183"/>
                      <a:gd name="connsiteY55" fmla="*/ 152929 h 1033462"/>
                      <a:gd name="connsiteX56" fmla="*/ 64558 w 1509183"/>
                      <a:gd name="connsiteY56" fmla="*/ 178329 h 1033462"/>
                      <a:gd name="connsiteX57" fmla="*/ 51858 w 1509183"/>
                      <a:gd name="connsiteY57" fmla="*/ 225954 h 1033462"/>
                      <a:gd name="connsiteX58" fmla="*/ 23283 w 1509183"/>
                      <a:gd name="connsiteY58" fmla="*/ 257704 h 1033462"/>
                      <a:gd name="connsiteX59" fmla="*/ 13758 w 1509183"/>
                      <a:gd name="connsiteY59" fmla="*/ 292629 h 1033462"/>
                      <a:gd name="connsiteX60" fmla="*/ 7408 w 1509183"/>
                      <a:gd name="connsiteY60" fmla="*/ 308504 h 1033462"/>
                      <a:gd name="connsiteX61" fmla="*/ 58208 w 1509183"/>
                      <a:gd name="connsiteY61" fmla="*/ 311679 h 1033462"/>
                      <a:gd name="connsiteX62" fmla="*/ 102658 w 1509183"/>
                      <a:gd name="connsiteY62" fmla="*/ 324379 h 1033462"/>
                      <a:gd name="connsiteX63" fmla="*/ 147108 w 1509183"/>
                      <a:gd name="connsiteY63" fmla="*/ 324379 h 1033462"/>
                      <a:gd name="connsiteX64" fmla="*/ 178858 w 1509183"/>
                      <a:gd name="connsiteY64" fmla="*/ 340254 h 1033462"/>
                      <a:gd name="connsiteX65" fmla="*/ 239183 w 1509183"/>
                      <a:gd name="connsiteY65" fmla="*/ 346604 h 1033462"/>
                      <a:gd name="connsiteX66" fmla="*/ 274108 w 1509183"/>
                      <a:gd name="connsiteY66" fmla="*/ 359304 h 1033462"/>
                      <a:gd name="connsiteX67" fmla="*/ 277283 w 1509183"/>
                      <a:gd name="connsiteY67" fmla="*/ 375179 h 1033462"/>
                      <a:gd name="connsiteX68" fmla="*/ 248708 w 1509183"/>
                      <a:gd name="connsiteY68" fmla="*/ 394229 h 1033462"/>
                      <a:gd name="connsiteX69" fmla="*/ 223308 w 1509183"/>
                      <a:gd name="connsiteY69" fmla="*/ 422804 h 1033462"/>
                      <a:gd name="connsiteX70" fmla="*/ 258233 w 1509183"/>
                      <a:gd name="connsiteY70" fmla="*/ 422804 h 1033462"/>
                      <a:gd name="connsiteX71" fmla="*/ 305858 w 1509183"/>
                      <a:gd name="connsiteY71" fmla="*/ 422804 h 1033462"/>
                      <a:gd name="connsiteX72" fmla="*/ 334433 w 1509183"/>
                      <a:gd name="connsiteY72" fmla="*/ 429154 h 1033462"/>
                      <a:gd name="connsiteX73" fmla="*/ 347133 w 1509183"/>
                      <a:gd name="connsiteY73" fmla="*/ 451379 h 1033462"/>
                      <a:gd name="connsiteX74" fmla="*/ 391583 w 1509183"/>
                      <a:gd name="connsiteY74" fmla="*/ 435504 h 1033462"/>
                      <a:gd name="connsiteX75" fmla="*/ 413808 w 1509183"/>
                      <a:gd name="connsiteY75" fmla="*/ 438679 h 1033462"/>
                      <a:gd name="connsiteX76" fmla="*/ 436033 w 1509183"/>
                      <a:gd name="connsiteY76" fmla="*/ 451379 h 1033462"/>
                      <a:gd name="connsiteX77" fmla="*/ 448733 w 1509183"/>
                      <a:gd name="connsiteY77" fmla="*/ 451379 h 1033462"/>
                      <a:gd name="connsiteX78" fmla="*/ 474133 w 1509183"/>
                      <a:gd name="connsiteY78" fmla="*/ 438679 h 1033462"/>
                      <a:gd name="connsiteX79" fmla="*/ 499533 w 1509183"/>
                      <a:gd name="connsiteY79" fmla="*/ 454554 h 1033462"/>
                      <a:gd name="connsiteX80" fmla="*/ 528108 w 1509183"/>
                      <a:gd name="connsiteY80" fmla="*/ 467254 h 1033462"/>
                      <a:gd name="connsiteX81" fmla="*/ 540808 w 1509183"/>
                      <a:gd name="connsiteY81" fmla="*/ 467254 h 1033462"/>
                      <a:gd name="connsiteX82" fmla="*/ 528108 w 1509183"/>
                      <a:gd name="connsiteY82" fmla="*/ 486304 h 1033462"/>
                      <a:gd name="connsiteX83" fmla="*/ 528108 w 1509183"/>
                      <a:gd name="connsiteY83" fmla="*/ 511704 h 1033462"/>
                      <a:gd name="connsiteX84" fmla="*/ 543983 w 1509183"/>
                      <a:gd name="connsiteY84" fmla="*/ 521229 h 1033462"/>
                      <a:gd name="connsiteX85" fmla="*/ 559858 w 1509183"/>
                      <a:gd name="connsiteY85" fmla="*/ 533929 h 1033462"/>
                      <a:gd name="connsiteX86" fmla="*/ 582083 w 1509183"/>
                      <a:gd name="connsiteY86" fmla="*/ 540279 h 1033462"/>
                      <a:gd name="connsiteX87" fmla="*/ 604308 w 1509183"/>
                      <a:gd name="connsiteY87" fmla="*/ 559329 h 1033462"/>
                      <a:gd name="connsiteX88" fmla="*/ 617008 w 1509183"/>
                      <a:gd name="connsiteY88" fmla="*/ 581554 h 1033462"/>
                      <a:gd name="connsiteX89" fmla="*/ 620183 w 1509183"/>
                      <a:gd name="connsiteY89" fmla="*/ 603779 h 1033462"/>
                      <a:gd name="connsiteX90" fmla="*/ 610658 w 1509183"/>
                      <a:gd name="connsiteY90" fmla="*/ 626004 h 1033462"/>
                      <a:gd name="connsiteX91" fmla="*/ 594783 w 1509183"/>
                      <a:gd name="connsiteY91" fmla="*/ 619654 h 1033462"/>
                      <a:gd name="connsiteX92" fmla="*/ 575733 w 1509183"/>
                      <a:gd name="connsiteY92" fmla="*/ 641879 h 1033462"/>
                      <a:gd name="connsiteX93" fmla="*/ 553508 w 1509183"/>
                      <a:gd name="connsiteY93" fmla="*/ 651404 h 1033462"/>
                      <a:gd name="connsiteX94" fmla="*/ 550333 w 1509183"/>
                      <a:gd name="connsiteY94" fmla="*/ 676804 h 1033462"/>
                      <a:gd name="connsiteX95" fmla="*/ 512233 w 1509183"/>
                      <a:gd name="connsiteY95" fmla="*/ 676804 h 1033462"/>
                      <a:gd name="connsiteX96" fmla="*/ 490008 w 1509183"/>
                      <a:gd name="connsiteY96" fmla="*/ 657754 h 1033462"/>
                      <a:gd name="connsiteX97" fmla="*/ 455083 w 1509183"/>
                      <a:gd name="connsiteY97" fmla="*/ 648229 h 1033462"/>
                      <a:gd name="connsiteX98" fmla="*/ 439208 w 1509183"/>
                      <a:gd name="connsiteY98" fmla="*/ 648229 h 1033462"/>
                      <a:gd name="connsiteX99" fmla="*/ 420158 w 1509183"/>
                      <a:gd name="connsiteY99" fmla="*/ 648229 h 1033462"/>
                      <a:gd name="connsiteX100" fmla="*/ 436033 w 1509183"/>
                      <a:gd name="connsiteY100" fmla="*/ 673629 h 1033462"/>
                      <a:gd name="connsiteX101" fmla="*/ 464608 w 1509183"/>
                      <a:gd name="connsiteY101" fmla="*/ 695854 h 1033462"/>
                      <a:gd name="connsiteX102" fmla="*/ 474133 w 1509183"/>
                      <a:gd name="connsiteY102" fmla="*/ 714904 h 1033462"/>
                      <a:gd name="connsiteX103" fmla="*/ 493183 w 1509183"/>
                      <a:gd name="connsiteY103" fmla="*/ 730779 h 1033462"/>
                      <a:gd name="connsiteX104" fmla="*/ 502708 w 1509183"/>
                      <a:gd name="connsiteY104" fmla="*/ 756179 h 1033462"/>
                      <a:gd name="connsiteX105" fmla="*/ 518583 w 1509183"/>
                      <a:gd name="connsiteY105" fmla="*/ 778404 h 1033462"/>
                      <a:gd name="connsiteX106" fmla="*/ 528108 w 1509183"/>
                      <a:gd name="connsiteY106" fmla="*/ 816504 h 1033462"/>
                      <a:gd name="connsiteX107" fmla="*/ 534458 w 1509183"/>
                      <a:gd name="connsiteY107" fmla="*/ 848254 h 1033462"/>
                      <a:gd name="connsiteX108" fmla="*/ 559858 w 1509183"/>
                      <a:gd name="connsiteY108" fmla="*/ 860954 h 1033462"/>
                      <a:gd name="connsiteX109" fmla="*/ 585258 w 1509183"/>
                      <a:gd name="connsiteY109" fmla="*/ 864129 h 1033462"/>
                      <a:gd name="connsiteX110" fmla="*/ 613833 w 1509183"/>
                      <a:gd name="connsiteY110" fmla="*/ 867304 h 1033462"/>
                      <a:gd name="connsiteX111" fmla="*/ 632883 w 1509183"/>
                      <a:gd name="connsiteY111" fmla="*/ 876829 h 1033462"/>
                      <a:gd name="connsiteX112" fmla="*/ 642408 w 1509183"/>
                      <a:gd name="connsiteY112" fmla="*/ 895879 h 1033462"/>
                      <a:gd name="connsiteX113" fmla="*/ 629708 w 1509183"/>
                      <a:gd name="connsiteY113" fmla="*/ 905404 h 1033462"/>
                      <a:gd name="connsiteX114" fmla="*/ 632883 w 1509183"/>
                      <a:gd name="connsiteY114" fmla="*/ 949854 h 1033462"/>
                      <a:gd name="connsiteX115" fmla="*/ 632883 w 1509183"/>
                      <a:gd name="connsiteY115" fmla="*/ 975254 h 1033462"/>
                      <a:gd name="connsiteX116" fmla="*/ 674158 w 1509183"/>
                      <a:gd name="connsiteY116" fmla="*/ 984779 h 1033462"/>
                      <a:gd name="connsiteX117" fmla="*/ 702733 w 1509183"/>
                      <a:gd name="connsiteY117" fmla="*/ 978429 h 1033462"/>
                      <a:gd name="connsiteX118" fmla="*/ 724958 w 1509183"/>
                      <a:gd name="connsiteY118" fmla="*/ 956204 h 1033462"/>
                      <a:gd name="connsiteX119" fmla="*/ 734483 w 1509183"/>
                      <a:gd name="connsiteY119" fmla="*/ 930804 h 1033462"/>
                      <a:gd name="connsiteX120" fmla="*/ 759883 w 1509183"/>
                      <a:gd name="connsiteY120" fmla="*/ 924454 h 1033462"/>
                      <a:gd name="connsiteX121" fmla="*/ 775758 w 1509183"/>
                      <a:gd name="connsiteY121" fmla="*/ 940329 h 1033462"/>
                      <a:gd name="connsiteX122" fmla="*/ 794808 w 1509183"/>
                      <a:gd name="connsiteY122" fmla="*/ 930804 h 1033462"/>
                      <a:gd name="connsiteX123" fmla="*/ 832908 w 1509183"/>
                      <a:gd name="connsiteY123" fmla="*/ 924454 h 1033462"/>
                      <a:gd name="connsiteX124" fmla="*/ 855133 w 1509183"/>
                      <a:gd name="connsiteY124" fmla="*/ 930804 h 1033462"/>
                      <a:gd name="connsiteX125" fmla="*/ 867833 w 1509183"/>
                      <a:gd name="connsiteY125" fmla="*/ 940329 h 1033462"/>
                      <a:gd name="connsiteX126" fmla="*/ 867833 w 1509183"/>
                      <a:gd name="connsiteY126" fmla="*/ 962554 h 1033462"/>
                      <a:gd name="connsiteX127" fmla="*/ 890058 w 1509183"/>
                      <a:gd name="connsiteY127" fmla="*/ 975254 h 1033462"/>
                      <a:gd name="connsiteX128" fmla="*/ 918633 w 1509183"/>
                      <a:gd name="connsiteY128" fmla="*/ 1000654 h 1033462"/>
                      <a:gd name="connsiteX129" fmla="*/ 937683 w 1509183"/>
                      <a:gd name="connsiteY129" fmla="*/ 1007004 h 1033462"/>
                      <a:gd name="connsiteX130" fmla="*/ 950383 w 1509183"/>
                      <a:gd name="connsiteY130" fmla="*/ 1032404 h 1033462"/>
                      <a:gd name="connsiteX131" fmla="*/ 963083 w 1509183"/>
                      <a:gd name="connsiteY131" fmla="*/ 1013354 h 1033462"/>
                      <a:gd name="connsiteX132" fmla="*/ 975783 w 1509183"/>
                      <a:gd name="connsiteY132" fmla="*/ 991129 h 1033462"/>
                      <a:gd name="connsiteX133" fmla="*/ 994833 w 1509183"/>
                      <a:gd name="connsiteY133" fmla="*/ 994304 h 1033462"/>
                      <a:gd name="connsiteX134" fmla="*/ 1036108 w 1509183"/>
                      <a:gd name="connsiteY134" fmla="*/ 981604 h 1033462"/>
                      <a:gd name="connsiteX135" fmla="*/ 1039283 w 1509183"/>
                      <a:gd name="connsiteY135" fmla="*/ 937154 h 1033462"/>
                      <a:gd name="connsiteX136" fmla="*/ 1042458 w 1509183"/>
                      <a:gd name="connsiteY136" fmla="*/ 911754 h 1033462"/>
                      <a:gd name="connsiteX137" fmla="*/ 1061508 w 1509183"/>
                      <a:gd name="connsiteY137" fmla="*/ 895879 h 1033462"/>
                      <a:gd name="connsiteX138" fmla="*/ 1080558 w 1509183"/>
                      <a:gd name="connsiteY138" fmla="*/ 895879 h 1033462"/>
                      <a:gd name="connsiteX139" fmla="*/ 1090083 w 1509183"/>
                      <a:gd name="connsiteY139" fmla="*/ 867304 h 1033462"/>
                      <a:gd name="connsiteX140" fmla="*/ 1093258 w 1509183"/>
                      <a:gd name="connsiteY140" fmla="*/ 848254 h 1033462"/>
                      <a:gd name="connsiteX141" fmla="*/ 1093258 w 1509183"/>
                      <a:gd name="connsiteY141" fmla="*/ 835554 h 1033462"/>
                      <a:gd name="connsiteX142" fmla="*/ 1102783 w 1509183"/>
                      <a:gd name="connsiteY142" fmla="*/ 826029 h 1033462"/>
                      <a:gd name="connsiteX143" fmla="*/ 1112308 w 1509183"/>
                      <a:gd name="connsiteY143" fmla="*/ 810154 h 1033462"/>
                      <a:gd name="connsiteX144" fmla="*/ 1112308 w 1509183"/>
                      <a:gd name="connsiteY144" fmla="*/ 794279 h 1033462"/>
                      <a:gd name="connsiteX145" fmla="*/ 1118658 w 1509183"/>
                      <a:gd name="connsiteY145" fmla="*/ 784754 h 1033462"/>
                      <a:gd name="connsiteX146" fmla="*/ 1118658 w 1509183"/>
                      <a:gd name="connsiteY146" fmla="*/ 759354 h 1033462"/>
                      <a:gd name="connsiteX147" fmla="*/ 1112308 w 1509183"/>
                      <a:gd name="connsiteY147" fmla="*/ 746654 h 1033462"/>
                      <a:gd name="connsiteX148" fmla="*/ 1102783 w 1509183"/>
                      <a:gd name="connsiteY148" fmla="*/ 737129 h 1033462"/>
                      <a:gd name="connsiteX149" fmla="*/ 1115483 w 1509183"/>
                      <a:gd name="connsiteY149" fmla="*/ 714904 h 1033462"/>
                      <a:gd name="connsiteX150" fmla="*/ 1134533 w 1509183"/>
                      <a:gd name="connsiteY150" fmla="*/ 692679 h 1033462"/>
                      <a:gd name="connsiteX151" fmla="*/ 1166283 w 1509183"/>
                      <a:gd name="connsiteY151" fmla="*/ 651404 h 1033462"/>
                      <a:gd name="connsiteX152" fmla="*/ 1166283 w 1509183"/>
                      <a:gd name="connsiteY152" fmla="*/ 594254 h 1033462"/>
                      <a:gd name="connsiteX153" fmla="*/ 1162753 w 1509183"/>
                      <a:gd name="connsiteY153" fmla="*/ 592125 h 1033462"/>
                      <a:gd name="connsiteX154" fmla="*/ 1178983 w 1509183"/>
                      <a:gd name="connsiteY154" fmla="*/ 546629 h 1033462"/>
                      <a:gd name="connsiteX155" fmla="*/ 1172633 w 1509183"/>
                      <a:gd name="connsiteY155" fmla="*/ 527579 h 1033462"/>
                      <a:gd name="connsiteX156" fmla="*/ 1213908 w 1509183"/>
                      <a:gd name="connsiteY156" fmla="*/ 495829 h 1033462"/>
                      <a:gd name="connsiteX157" fmla="*/ 1245658 w 1509183"/>
                      <a:gd name="connsiteY157" fmla="*/ 511704 h 1033462"/>
                      <a:gd name="connsiteX158" fmla="*/ 1258358 w 1509183"/>
                      <a:gd name="connsiteY158" fmla="*/ 524404 h 1033462"/>
                      <a:gd name="connsiteX159" fmla="*/ 1286933 w 1509183"/>
                      <a:gd name="connsiteY159" fmla="*/ 514879 h 1033462"/>
                      <a:gd name="connsiteX160" fmla="*/ 1299633 w 1509183"/>
                      <a:gd name="connsiteY160" fmla="*/ 502179 h 1033462"/>
                      <a:gd name="connsiteX161" fmla="*/ 1299633 w 1509183"/>
                      <a:gd name="connsiteY161" fmla="*/ 486304 h 1033462"/>
                      <a:gd name="connsiteX162" fmla="*/ 1296458 w 1509183"/>
                      <a:gd name="connsiteY162" fmla="*/ 476779 h 1033462"/>
                      <a:gd name="connsiteX163" fmla="*/ 1302808 w 1509183"/>
                      <a:gd name="connsiteY163" fmla="*/ 467254 h 1033462"/>
                      <a:gd name="connsiteX164" fmla="*/ 1337733 w 1509183"/>
                      <a:gd name="connsiteY164" fmla="*/ 470429 h 1033462"/>
                      <a:gd name="connsiteX165" fmla="*/ 1356783 w 1509183"/>
                      <a:gd name="connsiteY165" fmla="*/ 448204 h 1033462"/>
                      <a:gd name="connsiteX166" fmla="*/ 1363133 w 1509183"/>
                      <a:gd name="connsiteY166" fmla="*/ 445029 h 1033462"/>
                      <a:gd name="connsiteX167" fmla="*/ 1379008 w 1509183"/>
                      <a:gd name="connsiteY167" fmla="*/ 460904 h 1033462"/>
                      <a:gd name="connsiteX168" fmla="*/ 1391708 w 1509183"/>
                      <a:gd name="connsiteY168" fmla="*/ 438679 h 1033462"/>
                      <a:gd name="connsiteX169" fmla="*/ 1401233 w 1509183"/>
                      <a:gd name="connsiteY169" fmla="*/ 425979 h 1033462"/>
                      <a:gd name="connsiteX170" fmla="*/ 1420283 w 1509183"/>
                      <a:gd name="connsiteY170" fmla="*/ 429154 h 1033462"/>
                      <a:gd name="connsiteX171" fmla="*/ 1417108 w 1509183"/>
                      <a:gd name="connsiteY171" fmla="*/ 416454 h 1033462"/>
                      <a:gd name="connsiteX172" fmla="*/ 1417108 w 1509183"/>
                      <a:gd name="connsiteY172" fmla="*/ 381529 h 1033462"/>
                      <a:gd name="connsiteX173" fmla="*/ 1426633 w 1509183"/>
                      <a:gd name="connsiteY173" fmla="*/ 362479 h 1033462"/>
                      <a:gd name="connsiteX174" fmla="*/ 1458383 w 1509183"/>
                      <a:gd name="connsiteY174" fmla="*/ 352954 h 1033462"/>
                      <a:gd name="connsiteX175" fmla="*/ 1486958 w 1509183"/>
                      <a:gd name="connsiteY175" fmla="*/ 343429 h 1033462"/>
                      <a:gd name="connsiteX176" fmla="*/ 1499658 w 1509183"/>
                      <a:gd name="connsiteY176" fmla="*/ 327554 h 1033462"/>
                      <a:gd name="connsiteX177" fmla="*/ 1509183 w 1509183"/>
                      <a:gd name="connsiteY177" fmla="*/ 314854 h 1033462"/>
                      <a:gd name="connsiteX178" fmla="*/ 1499658 w 1509183"/>
                      <a:gd name="connsiteY178" fmla="*/ 305329 h 1033462"/>
                      <a:gd name="connsiteX179" fmla="*/ 1493308 w 1509183"/>
                      <a:gd name="connsiteY179" fmla="*/ 292629 h 1033462"/>
                      <a:gd name="connsiteX180" fmla="*/ 1493308 w 1509183"/>
                      <a:gd name="connsiteY180" fmla="*/ 273579 h 1033462"/>
                      <a:gd name="connsiteX181" fmla="*/ 1471083 w 1509183"/>
                      <a:gd name="connsiteY181" fmla="*/ 264054 h 1033462"/>
                      <a:gd name="connsiteX182" fmla="*/ 1452033 w 1509183"/>
                      <a:gd name="connsiteY182" fmla="*/ 257704 h 1033462"/>
                      <a:gd name="connsiteX183" fmla="*/ 1439333 w 1509183"/>
                      <a:gd name="connsiteY183" fmla="*/ 257704 h 1033462"/>
                      <a:gd name="connsiteX184" fmla="*/ 1417108 w 1509183"/>
                      <a:gd name="connsiteY184" fmla="*/ 245004 h 1033462"/>
                      <a:gd name="connsiteX185" fmla="*/ 1407583 w 1509183"/>
                      <a:gd name="connsiteY185" fmla="*/ 232304 h 1033462"/>
                      <a:gd name="connsiteX186" fmla="*/ 1398058 w 1509183"/>
                      <a:gd name="connsiteY186" fmla="*/ 229129 h 1033462"/>
                      <a:gd name="connsiteX187" fmla="*/ 1382183 w 1509183"/>
                      <a:gd name="connsiteY187" fmla="*/ 229129 h 1033462"/>
                      <a:gd name="connsiteX188" fmla="*/ 1372658 w 1509183"/>
                      <a:gd name="connsiteY188" fmla="*/ 225954 h 1033462"/>
                      <a:gd name="connsiteX189" fmla="*/ 1391708 w 1509183"/>
                      <a:gd name="connsiteY189" fmla="*/ 178329 h 1033462"/>
                      <a:gd name="connsiteX0" fmla="*/ 1391708 w 1509183"/>
                      <a:gd name="connsiteY0" fmla="*/ 178329 h 1033462"/>
                      <a:gd name="connsiteX1" fmla="*/ 1331383 w 1509183"/>
                      <a:gd name="connsiteY1" fmla="*/ 156104 h 1033462"/>
                      <a:gd name="connsiteX2" fmla="*/ 1305983 w 1509183"/>
                      <a:gd name="connsiteY2" fmla="*/ 165629 h 1033462"/>
                      <a:gd name="connsiteX3" fmla="*/ 1280583 w 1509183"/>
                      <a:gd name="connsiteY3" fmla="*/ 165629 h 1033462"/>
                      <a:gd name="connsiteX4" fmla="*/ 1264708 w 1509183"/>
                      <a:gd name="connsiteY4" fmla="*/ 159279 h 1033462"/>
                      <a:gd name="connsiteX5" fmla="*/ 1236133 w 1509183"/>
                      <a:gd name="connsiteY5" fmla="*/ 178329 h 1033462"/>
                      <a:gd name="connsiteX6" fmla="*/ 1185333 w 1509183"/>
                      <a:gd name="connsiteY6" fmla="*/ 187854 h 1033462"/>
                      <a:gd name="connsiteX7" fmla="*/ 1153583 w 1509183"/>
                      <a:gd name="connsiteY7" fmla="*/ 203729 h 1033462"/>
                      <a:gd name="connsiteX8" fmla="*/ 1118658 w 1509183"/>
                      <a:gd name="connsiteY8" fmla="*/ 213254 h 1033462"/>
                      <a:gd name="connsiteX9" fmla="*/ 1077383 w 1509183"/>
                      <a:gd name="connsiteY9" fmla="*/ 203729 h 1033462"/>
                      <a:gd name="connsiteX10" fmla="*/ 1064683 w 1509183"/>
                      <a:gd name="connsiteY10" fmla="*/ 175154 h 1033462"/>
                      <a:gd name="connsiteX11" fmla="*/ 1042458 w 1509183"/>
                      <a:gd name="connsiteY11" fmla="*/ 149754 h 1033462"/>
                      <a:gd name="connsiteX12" fmla="*/ 1020233 w 1509183"/>
                      <a:gd name="connsiteY12" fmla="*/ 146579 h 1033462"/>
                      <a:gd name="connsiteX13" fmla="*/ 1004358 w 1509183"/>
                      <a:gd name="connsiteY13" fmla="*/ 165629 h 1033462"/>
                      <a:gd name="connsiteX14" fmla="*/ 994833 w 1509183"/>
                      <a:gd name="connsiteY14" fmla="*/ 178329 h 1033462"/>
                      <a:gd name="connsiteX15" fmla="*/ 1001183 w 1509183"/>
                      <a:gd name="connsiteY15" fmla="*/ 146579 h 1033462"/>
                      <a:gd name="connsiteX16" fmla="*/ 1001183 w 1509183"/>
                      <a:gd name="connsiteY16" fmla="*/ 114829 h 1033462"/>
                      <a:gd name="connsiteX17" fmla="*/ 963083 w 1509183"/>
                      <a:gd name="connsiteY17" fmla="*/ 95779 h 1033462"/>
                      <a:gd name="connsiteX18" fmla="*/ 937683 w 1509183"/>
                      <a:gd name="connsiteY18" fmla="*/ 95779 h 1033462"/>
                      <a:gd name="connsiteX19" fmla="*/ 905933 w 1509183"/>
                      <a:gd name="connsiteY19" fmla="*/ 89429 h 1033462"/>
                      <a:gd name="connsiteX20" fmla="*/ 890058 w 1509183"/>
                      <a:gd name="connsiteY20" fmla="*/ 86254 h 1033462"/>
                      <a:gd name="connsiteX21" fmla="*/ 861483 w 1509183"/>
                      <a:gd name="connsiteY21" fmla="*/ 92604 h 1033462"/>
                      <a:gd name="connsiteX22" fmla="*/ 845608 w 1509183"/>
                      <a:gd name="connsiteY22" fmla="*/ 102129 h 1033462"/>
                      <a:gd name="connsiteX23" fmla="*/ 820208 w 1509183"/>
                      <a:gd name="connsiteY23" fmla="*/ 105304 h 1033462"/>
                      <a:gd name="connsiteX24" fmla="*/ 788458 w 1509183"/>
                      <a:gd name="connsiteY24" fmla="*/ 118004 h 1033462"/>
                      <a:gd name="connsiteX25" fmla="*/ 750358 w 1509183"/>
                      <a:gd name="connsiteY25" fmla="*/ 114829 h 1033462"/>
                      <a:gd name="connsiteX26" fmla="*/ 718608 w 1509183"/>
                      <a:gd name="connsiteY26" fmla="*/ 130704 h 1033462"/>
                      <a:gd name="connsiteX27" fmla="*/ 658283 w 1509183"/>
                      <a:gd name="connsiteY27" fmla="*/ 111654 h 1033462"/>
                      <a:gd name="connsiteX28" fmla="*/ 620183 w 1509183"/>
                      <a:gd name="connsiteY28" fmla="*/ 108479 h 1033462"/>
                      <a:gd name="connsiteX29" fmla="*/ 597958 w 1509183"/>
                      <a:gd name="connsiteY29" fmla="*/ 98954 h 1033462"/>
                      <a:gd name="connsiteX30" fmla="*/ 582083 w 1509183"/>
                      <a:gd name="connsiteY30" fmla="*/ 98954 h 1033462"/>
                      <a:gd name="connsiteX31" fmla="*/ 537633 w 1509183"/>
                      <a:gd name="connsiteY31" fmla="*/ 95779 h 1033462"/>
                      <a:gd name="connsiteX32" fmla="*/ 512233 w 1509183"/>
                      <a:gd name="connsiteY32" fmla="*/ 95779 h 1033462"/>
                      <a:gd name="connsiteX33" fmla="*/ 493183 w 1509183"/>
                      <a:gd name="connsiteY33" fmla="*/ 102129 h 1033462"/>
                      <a:gd name="connsiteX34" fmla="*/ 470958 w 1509183"/>
                      <a:gd name="connsiteY34" fmla="*/ 127529 h 1033462"/>
                      <a:gd name="connsiteX35" fmla="*/ 442383 w 1509183"/>
                      <a:gd name="connsiteY35" fmla="*/ 114829 h 1033462"/>
                      <a:gd name="connsiteX36" fmla="*/ 423333 w 1509183"/>
                      <a:gd name="connsiteY36" fmla="*/ 121179 h 1033462"/>
                      <a:gd name="connsiteX37" fmla="*/ 404283 w 1509183"/>
                      <a:gd name="connsiteY37" fmla="*/ 121179 h 1033462"/>
                      <a:gd name="connsiteX38" fmla="*/ 388408 w 1509183"/>
                      <a:gd name="connsiteY38" fmla="*/ 121179 h 1033462"/>
                      <a:gd name="connsiteX39" fmla="*/ 363008 w 1509183"/>
                      <a:gd name="connsiteY39" fmla="*/ 121179 h 1033462"/>
                      <a:gd name="connsiteX40" fmla="*/ 363008 w 1509183"/>
                      <a:gd name="connsiteY40" fmla="*/ 83079 h 1033462"/>
                      <a:gd name="connsiteX41" fmla="*/ 337608 w 1509183"/>
                      <a:gd name="connsiteY41" fmla="*/ 51329 h 1033462"/>
                      <a:gd name="connsiteX42" fmla="*/ 299508 w 1509183"/>
                      <a:gd name="connsiteY42" fmla="*/ 10054 h 1033462"/>
                      <a:gd name="connsiteX43" fmla="*/ 264583 w 1509183"/>
                      <a:gd name="connsiteY43" fmla="*/ 3704 h 1033462"/>
                      <a:gd name="connsiteX44" fmla="*/ 210608 w 1509183"/>
                      <a:gd name="connsiteY44" fmla="*/ 529 h 1033462"/>
                      <a:gd name="connsiteX45" fmla="*/ 162983 w 1509183"/>
                      <a:gd name="connsiteY45" fmla="*/ 529 h 1033462"/>
                      <a:gd name="connsiteX46" fmla="*/ 128058 w 1509183"/>
                      <a:gd name="connsiteY46" fmla="*/ 3704 h 1033462"/>
                      <a:gd name="connsiteX47" fmla="*/ 105833 w 1509183"/>
                      <a:gd name="connsiteY47" fmla="*/ 6879 h 1033462"/>
                      <a:gd name="connsiteX48" fmla="*/ 102658 w 1509183"/>
                      <a:gd name="connsiteY48" fmla="*/ 41804 h 1033462"/>
                      <a:gd name="connsiteX49" fmla="*/ 80433 w 1509183"/>
                      <a:gd name="connsiteY49" fmla="*/ 73554 h 1033462"/>
                      <a:gd name="connsiteX50" fmla="*/ 64558 w 1509183"/>
                      <a:gd name="connsiteY50" fmla="*/ 89429 h 1033462"/>
                      <a:gd name="connsiteX51" fmla="*/ 32808 w 1509183"/>
                      <a:gd name="connsiteY51" fmla="*/ 89429 h 1033462"/>
                      <a:gd name="connsiteX52" fmla="*/ 16933 w 1509183"/>
                      <a:gd name="connsiteY52" fmla="*/ 92604 h 1033462"/>
                      <a:gd name="connsiteX53" fmla="*/ 23283 w 1509183"/>
                      <a:gd name="connsiteY53" fmla="*/ 114829 h 1033462"/>
                      <a:gd name="connsiteX54" fmla="*/ 55033 w 1509183"/>
                      <a:gd name="connsiteY54" fmla="*/ 137054 h 1033462"/>
                      <a:gd name="connsiteX55" fmla="*/ 77258 w 1509183"/>
                      <a:gd name="connsiteY55" fmla="*/ 152929 h 1033462"/>
                      <a:gd name="connsiteX56" fmla="*/ 64558 w 1509183"/>
                      <a:gd name="connsiteY56" fmla="*/ 178329 h 1033462"/>
                      <a:gd name="connsiteX57" fmla="*/ 51858 w 1509183"/>
                      <a:gd name="connsiteY57" fmla="*/ 225954 h 1033462"/>
                      <a:gd name="connsiteX58" fmla="*/ 23283 w 1509183"/>
                      <a:gd name="connsiteY58" fmla="*/ 257704 h 1033462"/>
                      <a:gd name="connsiteX59" fmla="*/ 13758 w 1509183"/>
                      <a:gd name="connsiteY59" fmla="*/ 292629 h 1033462"/>
                      <a:gd name="connsiteX60" fmla="*/ 7408 w 1509183"/>
                      <a:gd name="connsiteY60" fmla="*/ 308504 h 1033462"/>
                      <a:gd name="connsiteX61" fmla="*/ 58208 w 1509183"/>
                      <a:gd name="connsiteY61" fmla="*/ 311679 h 1033462"/>
                      <a:gd name="connsiteX62" fmla="*/ 102658 w 1509183"/>
                      <a:gd name="connsiteY62" fmla="*/ 324379 h 1033462"/>
                      <a:gd name="connsiteX63" fmla="*/ 147108 w 1509183"/>
                      <a:gd name="connsiteY63" fmla="*/ 324379 h 1033462"/>
                      <a:gd name="connsiteX64" fmla="*/ 178858 w 1509183"/>
                      <a:gd name="connsiteY64" fmla="*/ 340254 h 1033462"/>
                      <a:gd name="connsiteX65" fmla="*/ 239183 w 1509183"/>
                      <a:gd name="connsiteY65" fmla="*/ 346604 h 1033462"/>
                      <a:gd name="connsiteX66" fmla="*/ 274108 w 1509183"/>
                      <a:gd name="connsiteY66" fmla="*/ 359304 h 1033462"/>
                      <a:gd name="connsiteX67" fmla="*/ 277283 w 1509183"/>
                      <a:gd name="connsiteY67" fmla="*/ 375179 h 1033462"/>
                      <a:gd name="connsiteX68" fmla="*/ 248708 w 1509183"/>
                      <a:gd name="connsiteY68" fmla="*/ 394229 h 1033462"/>
                      <a:gd name="connsiteX69" fmla="*/ 223308 w 1509183"/>
                      <a:gd name="connsiteY69" fmla="*/ 422804 h 1033462"/>
                      <a:gd name="connsiteX70" fmla="*/ 258233 w 1509183"/>
                      <a:gd name="connsiteY70" fmla="*/ 422804 h 1033462"/>
                      <a:gd name="connsiteX71" fmla="*/ 305858 w 1509183"/>
                      <a:gd name="connsiteY71" fmla="*/ 422804 h 1033462"/>
                      <a:gd name="connsiteX72" fmla="*/ 334433 w 1509183"/>
                      <a:gd name="connsiteY72" fmla="*/ 429154 h 1033462"/>
                      <a:gd name="connsiteX73" fmla="*/ 347133 w 1509183"/>
                      <a:gd name="connsiteY73" fmla="*/ 451379 h 1033462"/>
                      <a:gd name="connsiteX74" fmla="*/ 391583 w 1509183"/>
                      <a:gd name="connsiteY74" fmla="*/ 435504 h 1033462"/>
                      <a:gd name="connsiteX75" fmla="*/ 413808 w 1509183"/>
                      <a:gd name="connsiteY75" fmla="*/ 438679 h 1033462"/>
                      <a:gd name="connsiteX76" fmla="*/ 436033 w 1509183"/>
                      <a:gd name="connsiteY76" fmla="*/ 451379 h 1033462"/>
                      <a:gd name="connsiteX77" fmla="*/ 448733 w 1509183"/>
                      <a:gd name="connsiteY77" fmla="*/ 451379 h 1033462"/>
                      <a:gd name="connsiteX78" fmla="*/ 474133 w 1509183"/>
                      <a:gd name="connsiteY78" fmla="*/ 438679 h 1033462"/>
                      <a:gd name="connsiteX79" fmla="*/ 499533 w 1509183"/>
                      <a:gd name="connsiteY79" fmla="*/ 454554 h 1033462"/>
                      <a:gd name="connsiteX80" fmla="*/ 528108 w 1509183"/>
                      <a:gd name="connsiteY80" fmla="*/ 467254 h 1033462"/>
                      <a:gd name="connsiteX81" fmla="*/ 540808 w 1509183"/>
                      <a:gd name="connsiteY81" fmla="*/ 467254 h 1033462"/>
                      <a:gd name="connsiteX82" fmla="*/ 528108 w 1509183"/>
                      <a:gd name="connsiteY82" fmla="*/ 486304 h 1033462"/>
                      <a:gd name="connsiteX83" fmla="*/ 528108 w 1509183"/>
                      <a:gd name="connsiteY83" fmla="*/ 511704 h 1033462"/>
                      <a:gd name="connsiteX84" fmla="*/ 543983 w 1509183"/>
                      <a:gd name="connsiteY84" fmla="*/ 521229 h 1033462"/>
                      <a:gd name="connsiteX85" fmla="*/ 559858 w 1509183"/>
                      <a:gd name="connsiteY85" fmla="*/ 533929 h 1033462"/>
                      <a:gd name="connsiteX86" fmla="*/ 582083 w 1509183"/>
                      <a:gd name="connsiteY86" fmla="*/ 540279 h 1033462"/>
                      <a:gd name="connsiteX87" fmla="*/ 604308 w 1509183"/>
                      <a:gd name="connsiteY87" fmla="*/ 559329 h 1033462"/>
                      <a:gd name="connsiteX88" fmla="*/ 617008 w 1509183"/>
                      <a:gd name="connsiteY88" fmla="*/ 581554 h 1033462"/>
                      <a:gd name="connsiteX89" fmla="*/ 620183 w 1509183"/>
                      <a:gd name="connsiteY89" fmla="*/ 603779 h 1033462"/>
                      <a:gd name="connsiteX90" fmla="*/ 610658 w 1509183"/>
                      <a:gd name="connsiteY90" fmla="*/ 626004 h 1033462"/>
                      <a:gd name="connsiteX91" fmla="*/ 594783 w 1509183"/>
                      <a:gd name="connsiteY91" fmla="*/ 619654 h 1033462"/>
                      <a:gd name="connsiteX92" fmla="*/ 575733 w 1509183"/>
                      <a:gd name="connsiteY92" fmla="*/ 641879 h 1033462"/>
                      <a:gd name="connsiteX93" fmla="*/ 553508 w 1509183"/>
                      <a:gd name="connsiteY93" fmla="*/ 651404 h 1033462"/>
                      <a:gd name="connsiteX94" fmla="*/ 550333 w 1509183"/>
                      <a:gd name="connsiteY94" fmla="*/ 676804 h 1033462"/>
                      <a:gd name="connsiteX95" fmla="*/ 512233 w 1509183"/>
                      <a:gd name="connsiteY95" fmla="*/ 676804 h 1033462"/>
                      <a:gd name="connsiteX96" fmla="*/ 490008 w 1509183"/>
                      <a:gd name="connsiteY96" fmla="*/ 657754 h 1033462"/>
                      <a:gd name="connsiteX97" fmla="*/ 455083 w 1509183"/>
                      <a:gd name="connsiteY97" fmla="*/ 648229 h 1033462"/>
                      <a:gd name="connsiteX98" fmla="*/ 439208 w 1509183"/>
                      <a:gd name="connsiteY98" fmla="*/ 648229 h 1033462"/>
                      <a:gd name="connsiteX99" fmla="*/ 420158 w 1509183"/>
                      <a:gd name="connsiteY99" fmla="*/ 648229 h 1033462"/>
                      <a:gd name="connsiteX100" fmla="*/ 436033 w 1509183"/>
                      <a:gd name="connsiteY100" fmla="*/ 673629 h 1033462"/>
                      <a:gd name="connsiteX101" fmla="*/ 464608 w 1509183"/>
                      <a:gd name="connsiteY101" fmla="*/ 695854 h 1033462"/>
                      <a:gd name="connsiteX102" fmla="*/ 474133 w 1509183"/>
                      <a:gd name="connsiteY102" fmla="*/ 714904 h 1033462"/>
                      <a:gd name="connsiteX103" fmla="*/ 493183 w 1509183"/>
                      <a:gd name="connsiteY103" fmla="*/ 730779 h 1033462"/>
                      <a:gd name="connsiteX104" fmla="*/ 502708 w 1509183"/>
                      <a:gd name="connsiteY104" fmla="*/ 756179 h 1033462"/>
                      <a:gd name="connsiteX105" fmla="*/ 518583 w 1509183"/>
                      <a:gd name="connsiteY105" fmla="*/ 778404 h 1033462"/>
                      <a:gd name="connsiteX106" fmla="*/ 528108 w 1509183"/>
                      <a:gd name="connsiteY106" fmla="*/ 816504 h 1033462"/>
                      <a:gd name="connsiteX107" fmla="*/ 534458 w 1509183"/>
                      <a:gd name="connsiteY107" fmla="*/ 848254 h 1033462"/>
                      <a:gd name="connsiteX108" fmla="*/ 559858 w 1509183"/>
                      <a:gd name="connsiteY108" fmla="*/ 860954 h 1033462"/>
                      <a:gd name="connsiteX109" fmla="*/ 585258 w 1509183"/>
                      <a:gd name="connsiteY109" fmla="*/ 864129 h 1033462"/>
                      <a:gd name="connsiteX110" fmla="*/ 613833 w 1509183"/>
                      <a:gd name="connsiteY110" fmla="*/ 867304 h 1033462"/>
                      <a:gd name="connsiteX111" fmla="*/ 632883 w 1509183"/>
                      <a:gd name="connsiteY111" fmla="*/ 876829 h 1033462"/>
                      <a:gd name="connsiteX112" fmla="*/ 642408 w 1509183"/>
                      <a:gd name="connsiteY112" fmla="*/ 895879 h 1033462"/>
                      <a:gd name="connsiteX113" fmla="*/ 629708 w 1509183"/>
                      <a:gd name="connsiteY113" fmla="*/ 905404 h 1033462"/>
                      <a:gd name="connsiteX114" fmla="*/ 632883 w 1509183"/>
                      <a:gd name="connsiteY114" fmla="*/ 949854 h 1033462"/>
                      <a:gd name="connsiteX115" fmla="*/ 632883 w 1509183"/>
                      <a:gd name="connsiteY115" fmla="*/ 975254 h 1033462"/>
                      <a:gd name="connsiteX116" fmla="*/ 674158 w 1509183"/>
                      <a:gd name="connsiteY116" fmla="*/ 984779 h 1033462"/>
                      <a:gd name="connsiteX117" fmla="*/ 702733 w 1509183"/>
                      <a:gd name="connsiteY117" fmla="*/ 978429 h 1033462"/>
                      <a:gd name="connsiteX118" fmla="*/ 724958 w 1509183"/>
                      <a:gd name="connsiteY118" fmla="*/ 956204 h 1033462"/>
                      <a:gd name="connsiteX119" fmla="*/ 734483 w 1509183"/>
                      <a:gd name="connsiteY119" fmla="*/ 930804 h 1033462"/>
                      <a:gd name="connsiteX120" fmla="*/ 759883 w 1509183"/>
                      <a:gd name="connsiteY120" fmla="*/ 924454 h 1033462"/>
                      <a:gd name="connsiteX121" fmla="*/ 775758 w 1509183"/>
                      <a:gd name="connsiteY121" fmla="*/ 940329 h 1033462"/>
                      <a:gd name="connsiteX122" fmla="*/ 794808 w 1509183"/>
                      <a:gd name="connsiteY122" fmla="*/ 930804 h 1033462"/>
                      <a:gd name="connsiteX123" fmla="*/ 832908 w 1509183"/>
                      <a:gd name="connsiteY123" fmla="*/ 924454 h 1033462"/>
                      <a:gd name="connsiteX124" fmla="*/ 855133 w 1509183"/>
                      <a:gd name="connsiteY124" fmla="*/ 930804 h 1033462"/>
                      <a:gd name="connsiteX125" fmla="*/ 867833 w 1509183"/>
                      <a:gd name="connsiteY125" fmla="*/ 940329 h 1033462"/>
                      <a:gd name="connsiteX126" fmla="*/ 867833 w 1509183"/>
                      <a:gd name="connsiteY126" fmla="*/ 962554 h 1033462"/>
                      <a:gd name="connsiteX127" fmla="*/ 890058 w 1509183"/>
                      <a:gd name="connsiteY127" fmla="*/ 975254 h 1033462"/>
                      <a:gd name="connsiteX128" fmla="*/ 918633 w 1509183"/>
                      <a:gd name="connsiteY128" fmla="*/ 1000654 h 1033462"/>
                      <a:gd name="connsiteX129" fmla="*/ 937683 w 1509183"/>
                      <a:gd name="connsiteY129" fmla="*/ 1007004 h 1033462"/>
                      <a:gd name="connsiteX130" fmla="*/ 950383 w 1509183"/>
                      <a:gd name="connsiteY130" fmla="*/ 1032404 h 1033462"/>
                      <a:gd name="connsiteX131" fmla="*/ 963083 w 1509183"/>
                      <a:gd name="connsiteY131" fmla="*/ 1013354 h 1033462"/>
                      <a:gd name="connsiteX132" fmla="*/ 975783 w 1509183"/>
                      <a:gd name="connsiteY132" fmla="*/ 991129 h 1033462"/>
                      <a:gd name="connsiteX133" fmla="*/ 994833 w 1509183"/>
                      <a:gd name="connsiteY133" fmla="*/ 994304 h 1033462"/>
                      <a:gd name="connsiteX134" fmla="*/ 1036108 w 1509183"/>
                      <a:gd name="connsiteY134" fmla="*/ 981604 h 1033462"/>
                      <a:gd name="connsiteX135" fmla="*/ 1039283 w 1509183"/>
                      <a:gd name="connsiteY135" fmla="*/ 937154 h 1033462"/>
                      <a:gd name="connsiteX136" fmla="*/ 1042458 w 1509183"/>
                      <a:gd name="connsiteY136" fmla="*/ 911754 h 1033462"/>
                      <a:gd name="connsiteX137" fmla="*/ 1061508 w 1509183"/>
                      <a:gd name="connsiteY137" fmla="*/ 895879 h 1033462"/>
                      <a:gd name="connsiteX138" fmla="*/ 1080558 w 1509183"/>
                      <a:gd name="connsiteY138" fmla="*/ 895879 h 1033462"/>
                      <a:gd name="connsiteX139" fmla="*/ 1090083 w 1509183"/>
                      <a:gd name="connsiteY139" fmla="*/ 867304 h 1033462"/>
                      <a:gd name="connsiteX140" fmla="*/ 1093258 w 1509183"/>
                      <a:gd name="connsiteY140" fmla="*/ 848254 h 1033462"/>
                      <a:gd name="connsiteX141" fmla="*/ 1093258 w 1509183"/>
                      <a:gd name="connsiteY141" fmla="*/ 835554 h 1033462"/>
                      <a:gd name="connsiteX142" fmla="*/ 1102783 w 1509183"/>
                      <a:gd name="connsiteY142" fmla="*/ 826029 h 1033462"/>
                      <a:gd name="connsiteX143" fmla="*/ 1112308 w 1509183"/>
                      <a:gd name="connsiteY143" fmla="*/ 810154 h 1033462"/>
                      <a:gd name="connsiteX144" fmla="*/ 1112308 w 1509183"/>
                      <a:gd name="connsiteY144" fmla="*/ 794279 h 1033462"/>
                      <a:gd name="connsiteX145" fmla="*/ 1118658 w 1509183"/>
                      <a:gd name="connsiteY145" fmla="*/ 784754 h 1033462"/>
                      <a:gd name="connsiteX146" fmla="*/ 1118658 w 1509183"/>
                      <a:gd name="connsiteY146" fmla="*/ 759354 h 1033462"/>
                      <a:gd name="connsiteX147" fmla="*/ 1112308 w 1509183"/>
                      <a:gd name="connsiteY147" fmla="*/ 746654 h 1033462"/>
                      <a:gd name="connsiteX148" fmla="*/ 1102783 w 1509183"/>
                      <a:gd name="connsiteY148" fmla="*/ 737129 h 1033462"/>
                      <a:gd name="connsiteX149" fmla="*/ 1115483 w 1509183"/>
                      <a:gd name="connsiteY149" fmla="*/ 714904 h 1033462"/>
                      <a:gd name="connsiteX150" fmla="*/ 1134533 w 1509183"/>
                      <a:gd name="connsiteY150" fmla="*/ 692679 h 1033462"/>
                      <a:gd name="connsiteX151" fmla="*/ 1166283 w 1509183"/>
                      <a:gd name="connsiteY151" fmla="*/ 651404 h 1033462"/>
                      <a:gd name="connsiteX152" fmla="*/ 1166283 w 1509183"/>
                      <a:gd name="connsiteY152" fmla="*/ 594254 h 1033462"/>
                      <a:gd name="connsiteX153" fmla="*/ 1178983 w 1509183"/>
                      <a:gd name="connsiteY153" fmla="*/ 546629 h 1033462"/>
                      <a:gd name="connsiteX154" fmla="*/ 1172633 w 1509183"/>
                      <a:gd name="connsiteY154" fmla="*/ 527579 h 1033462"/>
                      <a:gd name="connsiteX155" fmla="*/ 1213908 w 1509183"/>
                      <a:gd name="connsiteY155" fmla="*/ 495829 h 1033462"/>
                      <a:gd name="connsiteX156" fmla="*/ 1245658 w 1509183"/>
                      <a:gd name="connsiteY156" fmla="*/ 511704 h 1033462"/>
                      <a:gd name="connsiteX157" fmla="*/ 1258358 w 1509183"/>
                      <a:gd name="connsiteY157" fmla="*/ 524404 h 1033462"/>
                      <a:gd name="connsiteX158" fmla="*/ 1286933 w 1509183"/>
                      <a:gd name="connsiteY158" fmla="*/ 514879 h 1033462"/>
                      <a:gd name="connsiteX159" fmla="*/ 1299633 w 1509183"/>
                      <a:gd name="connsiteY159" fmla="*/ 502179 h 1033462"/>
                      <a:gd name="connsiteX160" fmla="*/ 1299633 w 1509183"/>
                      <a:gd name="connsiteY160" fmla="*/ 486304 h 1033462"/>
                      <a:gd name="connsiteX161" fmla="*/ 1296458 w 1509183"/>
                      <a:gd name="connsiteY161" fmla="*/ 476779 h 1033462"/>
                      <a:gd name="connsiteX162" fmla="*/ 1302808 w 1509183"/>
                      <a:gd name="connsiteY162" fmla="*/ 467254 h 1033462"/>
                      <a:gd name="connsiteX163" fmla="*/ 1337733 w 1509183"/>
                      <a:gd name="connsiteY163" fmla="*/ 470429 h 1033462"/>
                      <a:gd name="connsiteX164" fmla="*/ 1356783 w 1509183"/>
                      <a:gd name="connsiteY164" fmla="*/ 448204 h 1033462"/>
                      <a:gd name="connsiteX165" fmla="*/ 1363133 w 1509183"/>
                      <a:gd name="connsiteY165" fmla="*/ 445029 h 1033462"/>
                      <a:gd name="connsiteX166" fmla="*/ 1379008 w 1509183"/>
                      <a:gd name="connsiteY166" fmla="*/ 460904 h 1033462"/>
                      <a:gd name="connsiteX167" fmla="*/ 1391708 w 1509183"/>
                      <a:gd name="connsiteY167" fmla="*/ 438679 h 1033462"/>
                      <a:gd name="connsiteX168" fmla="*/ 1401233 w 1509183"/>
                      <a:gd name="connsiteY168" fmla="*/ 425979 h 1033462"/>
                      <a:gd name="connsiteX169" fmla="*/ 1420283 w 1509183"/>
                      <a:gd name="connsiteY169" fmla="*/ 429154 h 1033462"/>
                      <a:gd name="connsiteX170" fmla="*/ 1417108 w 1509183"/>
                      <a:gd name="connsiteY170" fmla="*/ 416454 h 1033462"/>
                      <a:gd name="connsiteX171" fmla="*/ 1417108 w 1509183"/>
                      <a:gd name="connsiteY171" fmla="*/ 381529 h 1033462"/>
                      <a:gd name="connsiteX172" fmla="*/ 1426633 w 1509183"/>
                      <a:gd name="connsiteY172" fmla="*/ 362479 h 1033462"/>
                      <a:gd name="connsiteX173" fmla="*/ 1458383 w 1509183"/>
                      <a:gd name="connsiteY173" fmla="*/ 352954 h 1033462"/>
                      <a:gd name="connsiteX174" fmla="*/ 1486958 w 1509183"/>
                      <a:gd name="connsiteY174" fmla="*/ 343429 h 1033462"/>
                      <a:gd name="connsiteX175" fmla="*/ 1499658 w 1509183"/>
                      <a:gd name="connsiteY175" fmla="*/ 327554 h 1033462"/>
                      <a:gd name="connsiteX176" fmla="*/ 1509183 w 1509183"/>
                      <a:gd name="connsiteY176" fmla="*/ 314854 h 1033462"/>
                      <a:gd name="connsiteX177" fmla="*/ 1499658 w 1509183"/>
                      <a:gd name="connsiteY177" fmla="*/ 305329 h 1033462"/>
                      <a:gd name="connsiteX178" fmla="*/ 1493308 w 1509183"/>
                      <a:gd name="connsiteY178" fmla="*/ 292629 h 1033462"/>
                      <a:gd name="connsiteX179" fmla="*/ 1493308 w 1509183"/>
                      <a:gd name="connsiteY179" fmla="*/ 273579 h 1033462"/>
                      <a:gd name="connsiteX180" fmla="*/ 1471083 w 1509183"/>
                      <a:gd name="connsiteY180" fmla="*/ 264054 h 1033462"/>
                      <a:gd name="connsiteX181" fmla="*/ 1452033 w 1509183"/>
                      <a:gd name="connsiteY181" fmla="*/ 257704 h 1033462"/>
                      <a:gd name="connsiteX182" fmla="*/ 1439333 w 1509183"/>
                      <a:gd name="connsiteY182" fmla="*/ 257704 h 1033462"/>
                      <a:gd name="connsiteX183" fmla="*/ 1417108 w 1509183"/>
                      <a:gd name="connsiteY183" fmla="*/ 245004 h 1033462"/>
                      <a:gd name="connsiteX184" fmla="*/ 1407583 w 1509183"/>
                      <a:gd name="connsiteY184" fmla="*/ 232304 h 1033462"/>
                      <a:gd name="connsiteX185" fmla="*/ 1398058 w 1509183"/>
                      <a:gd name="connsiteY185" fmla="*/ 229129 h 1033462"/>
                      <a:gd name="connsiteX186" fmla="*/ 1382183 w 1509183"/>
                      <a:gd name="connsiteY186" fmla="*/ 229129 h 1033462"/>
                      <a:gd name="connsiteX187" fmla="*/ 1372658 w 1509183"/>
                      <a:gd name="connsiteY187" fmla="*/ 225954 h 1033462"/>
                      <a:gd name="connsiteX188" fmla="*/ 1391708 w 1509183"/>
                      <a:gd name="connsiteY188" fmla="*/ 178329 h 1033462"/>
                      <a:gd name="connsiteX0" fmla="*/ 1391708 w 1509183"/>
                      <a:gd name="connsiteY0" fmla="*/ 178329 h 1033462"/>
                      <a:gd name="connsiteX1" fmla="*/ 1331383 w 1509183"/>
                      <a:gd name="connsiteY1" fmla="*/ 156104 h 1033462"/>
                      <a:gd name="connsiteX2" fmla="*/ 1305983 w 1509183"/>
                      <a:gd name="connsiteY2" fmla="*/ 165629 h 1033462"/>
                      <a:gd name="connsiteX3" fmla="*/ 1280583 w 1509183"/>
                      <a:gd name="connsiteY3" fmla="*/ 165629 h 1033462"/>
                      <a:gd name="connsiteX4" fmla="*/ 1264708 w 1509183"/>
                      <a:gd name="connsiteY4" fmla="*/ 159279 h 1033462"/>
                      <a:gd name="connsiteX5" fmla="*/ 1236133 w 1509183"/>
                      <a:gd name="connsiteY5" fmla="*/ 178329 h 1033462"/>
                      <a:gd name="connsiteX6" fmla="*/ 1185333 w 1509183"/>
                      <a:gd name="connsiteY6" fmla="*/ 187854 h 1033462"/>
                      <a:gd name="connsiteX7" fmla="*/ 1153583 w 1509183"/>
                      <a:gd name="connsiteY7" fmla="*/ 203729 h 1033462"/>
                      <a:gd name="connsiteX8" fmla="*/ 1118658 w 1509183"/>
                      <a:gd name="connsiteY8" fmla="*/ 213254 h 1033462"/>
                      <a:gd name="connsiteX9" fmla="*/ 1077383 w 1509183"/>
                      <a:gd name="connsiteY9" fmla="*/ 203729 h 1033462"/>
                      <a:gd name="connsiteX10" fmla="*/ 1064683 w 1509183"/>
                      <a:gd name="connsiteY10" fmla="*/ 175154 h 1033462"/>
                      <a:gd name="connsiteX11" fmla="*/ 1042458 w 1509183"/>
                      <a:gd name="connsiteY11" fmla="*/ 149754 h 1033462"/>
                      <a:gd name="connsiteX12" fmla="*/ 1020233 w 1509183"/>
                      <a:gd name="connsiteY12" fmla="*/ 146579 h 1033462"/>
                      <a:gd name="connsiteX13" fmla="*/ 1004358 w 1509183"/>
                      <a:gd name="connsiteY13" fmla="*/ 165629 h 1033462"/>
                      <a:gd name="connsiteX14" fmla="*/ 994833 w 1509183"/>
                      <a:gd name="connsiteY14" fmla="*/ 178329 h 1033462"/>
                      <a:gd name="connsiteX15" fmla="*/ 1001183 w 1509183"/>
                      <a:gd name="connsiteY15" fmla="*/ 146579 h 1033462"/>
                      <a:gd name="connsiteX16" fmla="*/ 1001183 w 1509183"/>
                      <a:gd name="connsiteY16" fmla="*/ 114829 h 1033462"/>
                      <a:gd name="connsiteX17" fmla="*/ 963083 w 1509183"/>
                      <a:gd name="connsiteY17" fmla="*/ 95779 h 1033462"/>
                      <a:gd name="connsiteX18" fmla="*/ 937683 w 1509183"/>
                      <a:gd name="connsiteY18" fmla="*/ 95779 h 1033462"/>
                      <a:gd name="connsiteX19" fmla="*/ 905933 w 1509183"/>
                      <a:gd name="connsiteY19" fmla="*/ 89429 h 1033462"/>
                      <a:gd name="connsiteX20" fmla="*/ 890058 w 1509183"/>
                      <a:gd name="connsiteY20" fmla="*/ 86254 h 1033462"/>
                      <a:gd name="connsiteX21" fmla="*/ 861483 w 1509183"/>
                      <a:gd name="connsiteY21" fmla="*/ 92604 h 1033462"/>
                      <a:gd name="connsiteX22" fmla="*/ 845608 w 1509183"/>
                      <a:gd name="connsiteY22" fmla="*/ 102129 h 1033462"/>
                      <a:gd name="connsiteX23" fmla="*/ 820208 w 1509183"/>
                      <a:gd name="connsiteY23" fmla="*/ 105304 h 1033462"/>
                      <a:gd name="connsiteX24" fmla="*/ 788458 w 1509183"/>
                      <a:gd name="connsiteY24" fmla="*/ 118004 h 1033462"/>
                      <a:gd name="connsiteX25" fmla="*/ 750358 w 1509183"/>
                      <a:gd name="connsiteY25" fmla="*/ 114829 h 1033462"/>
                      <a:gd name="connsiteX26" fmla="*/ 718608 w 1509183"/>
                      <a:gd name="connsiteY26" fmla="*/ 130704 h 1033462"/>
                      <a:gd name="connsiteX27" fmla="*/ 658283 w 1509183"/>
                      <a:gd name="connsiteY27" fmla="*/ 111654 h 1033462"/>
                      <a:gd name="connsiteX28" fmla="*/ 620183 w 1509183"/>
                      <a:gd name="connsiteY28" fmla="*/ 108479 h 1033462"/>
                      <a:gd name="connsiteX29" fmla="*/ 597958 w 1509183"/>
                      <a:gd name="connsiteY29" fmla="*/ 98954 h 1033462"/>
                      <a:gd name="connsiteX30" fmla="*/ 582083 w 1509183"/>
                      <a:gd name="connsiteY30" fmla="*/ 98954 h 1033462"/>
                      <a:gd name="connsiteX31" fmla="*/ 537633 w 1509183"/>
                      <a:gd name="connsiteY31" fmla="*/ 95779 h 1033462"/>
                      <a:gd name="connsiteX32" fmla="*/ 512233 w 1509183"/>
                      <a:gd name="connsiteY32" fmla="*/ 95779 h 1033462"/>
                      <a:gd name="connsiteX33" fmla="*/ 493183 w 1509183"/>
                      <a:gd name="connsiteY33" fmla="*/ 102129 h 1033462"/>
                      <a:gd name="connsiteX34" fmla="*/ 470958 w 1509183"/>
                      <a:gd name="connsiteY34" fmla="*/ 127529 h 1033462"/>
                      <a:gd name="connsiteX35" fmla="*/ 442383 w 1509183"/>
                      <a:gd name="connsiteY35" fmla="*/ 114829 h 1033462"/>
                      <a:gd name="connsiteX36" fmla="*/ 423333 w 1509183"/>
                      <a:gd name="connsiteY36" fmla="*/ 121179 h 1033462"/>
                      <a:gd name="connsiteX37" fmla="*/ 404283 w 1509183"/>
                      <a:gd name="connsiteY37" fmla="*/ 121179 h 1033462"/>
                      <a:gd name="connsiteX38" fmla="*/ 388408 w 1509183"/>
                      <a:gd name="connsiteY38" fmla="*/ 121179 h 1033462"/>
                      <a:gd name="connsiteX39" fmla="*/ 363008 w 1509183"/>
                      <a:gd name="connsiteY39" fmla="*/ 121179 h 1033462"/>
                      <a:gd name="connsiteX40" fmla="*/ 363008 w 1509183"/>
                      <a:gd name="connsiteY40" fmla="*/ 83079 h 1033462"/>
                      <a:gd name="connsiteX41" fmla="*/ 337608 w 1509183"/>
                      <a:gd name="connsiteY41" fmla="*/ 51329 h 1033462"/>
                      <a:gd name="connsiteX42" fmla="*/ 299508 w 1509183"/>
                      <a:gd name="connsiteY42" fmla="*/ 10054 h 1033462"/>
                      <a:gd name="connsiteX43" fmla="*/ 264583 w 1509183"/>
                      <a:gd name="connsiteY43" fmla="*/ 3704 h 1033462"/>
                      <a:gd name="connsiteX44" fmla="*/ 210608 w 1509183"/>
                      <a:gd name="connsiteY44" fmla="*/ 529 h 1033462"/>
                      <a:gd name="connsiteX45" fmla="*/ 162983 w 1509183"/>
                      <a:gd name="connsiteY45" fmla="*/ 529 h 1033462"/>
                      <a:gd name="connsiteX46" fmla="*/ 128058 w 1509183"/>
                      <a:gd name="connsiteY46" fmla="*/ 3704 h 1033462"/>
                      <a:gd name="connsiteX47" fmla="*/ 105833 w 1509183"/>
                      <a:gd name="connsiteY47" fmla="*/ 6879 h 1033462"/>
                      <a:gd name="connsiteX48" fmla="*/ 102658 w 1509183"/>
                      <a:gd name="connsiteY48" fmla="*/ 41804 h 1033462"/>
                      <a:gd name="connsiteX49" fmla="*/ 80433 w 1509183"/>
                      <a:gd name="connsiteY49" fmla="*/ 73554 h 1033462"/>
                      <a:gd name="connsiteX50" fmla="*/ 64558 w 1509183"/>
                      <a:gd name="connsiteY50" fmla="*/ 89429 h 1033462"/>
                      <a:gd name="connsiteX51" fmla="*/ 32808 w 1509183"/>
                      <a:gd name="connsiteY51" fmla="*/ 89429 h 1033462"/>
                      <a:gd name="connsiteX52" fmla="*/ 16933 w 1509183"/>
                      <a:gd name="connsiteY52" fmla="*/ 92604 h 1033462"/>
                      <a:gd name="connsiteX53" fmla="*/ 23283 w 1509183"/>
                      <a:gd name="connsiteY53" fmla="*/ 114829 h 1033462"/>
                      <a:gd name="connsiteX54" fmla="*/ 55033 w 1509183"/>
                      <a:gd name="connsiteY54" fmla="*/ 137054 h 1033462"/>
                      <a:gd name="connsiteX55" fmla="*/ 77258 w 1509183"/>
                      <a:gd name="connsiteY55" fmla="*/ 152929 h 1033462"/>
                      <a:gd name="connsiteX56" fmla="*/ 64558 w 1509183"/>
                      <a:gd name="connsiteY56" fmla="*/ 178329 h 1033462"/>
                      <a:gd name="connsiteX57" fmla="*/ 51858 w 1509183"/>
                      <a:gd name="connsiteY57" fmla="*/ 225954 h 1033462"/>
                      <a:gd name="connsiteX58" fmla="*/ 23283 w 1509183"/>
                      <a:gd name="connsiteY58" fmla="*/ 257704 h 1033462"/>
                      <a:gd name="connsiteX59" fmla="*/ 13758 w 1509183"/>
                      <a:gd name="connsiteY59" fmla="*/ 292629 h 1033462"/>
                      <a:gd name="connsiteX60" fmla="*/ 7408 w 1509183"/>
                      <a:gd name="connsiteY60" fmla="*/ 308504 h 1033462"/>
                      <a:gd name="connsiteX61" fmla="*/ 58208 w 1509183"/>
                      <a:gd name="connsiteY61" fmla="*/ 311679 h 1033462"/>
                      <a:gd name="connsiteX62" fmla="*/ 102658 w 1509183"/>
                      <a:gd name="connsiteY62" fmla="*/ 324379 h 1033462"/>
                      <a:gd name="connsiteX63" fmla="*/ 147108 w 1509183"/>
                      <a:gd name="connsiteY63" fmla="*/ 324379 h 1033462"/>
                      <a:gd name="connsiteX64" fmla="*/ 178858 w 1509183"/>
                      <a:gd name="connsiteY64" fmla="*/ 340254 h 1033462"/>
                      <a:gd name="connsiteX65" fmla="*/ 239183 w 1509183"/>
                      <a:gd name="connsiteY65" fmla="*/ 346604 h 1033462"/>
                      <a:gd name="connsiteX66" fmla="*/ 274108 w 1509183"/>
                      <a:gd name="connsiteY66" fmla="*/ 359304 h 1033462"/>
                      <a:gd name="connsiteX67" fmla="*/ 277283 w 1509183"/>
                      <a:gd name="connsiteY67" fmla="*/ 375179 h 1033462"/>
                      <a:gd name="connsiteX68" fmla="*/ 248708 w 1509183"/>
                      <a:gd name="connsiteY68" fmla="*/ 394229 h 1033462"/>
                      <a:gd name="connsiteX69" fmla="*/ 223308 w 1509183"/>
                      <a:gd name="connsiteY69" fmla="*/ 422804 h 1033462"/>
                      <a:gd name="connsiteX70" fmla="*/ 258233 w 1509183"/>
                      <a:gd name="connsiteY70" fmla="*/ 422804 h 1033462"/>
                      <a:gd name="connsiteX71" fmla="*/ 305858 w 1509183"/>
                      <a:gd name="connsiteY71" fmla="*/ 422804 h 1033462"/>
                      <a:gd name="connsiteX72" fmla="*/ 334433 w 1509183"/>
                      <a:gd name="connsiteY72" fmla="*/ 429154 h 1033462"/>
                      <a:gd name="connsiteX73" fmla="*/ 347133 w 1509183"/>
                      <a:gd name="connsiteY73" fmla="*/ 451379 h 1033462"/>
                      <a:gd name="connsiteX74" fmla="*/ 391583 w 1509183"/>
                      <a:gd name="connsiteY74" fmla="*/ 435504 h 1033462"/>
                      <a:gd name="connsiteX75" fmla="*/ 413808 w 1509183"/>
                      <a:gd name="connsiteY75" fmla="*/ 438679 h 1033462"/>
                      <a:gd name="connsiteX76" fmla="*/ 436033 w 1509183"/>
                      <a:gd name="connsiteY76" fmla="*/ 451379 h 1033462"/>
                      <a:gd name="connsiteX77" fmla="*/ 448733 w 1509183"/>
                      <a:gd name="connsiteY77" fmla="*/ 451379 h 1033462"/>
                      <a:gd name="connsiteX78" fmla="*/ 474133 w 1509183"/>
                      <a:gd name="connsiteY78" fmla="*/ 438679 h 1033462"/>
                      <a:gd name="connsiteX79" fmla="*/ 499533 w 1509183"/>
                      <a:gd name="connsiteY79" fmla="*/ 454554 h 1033462"/>
                      <a:gd name="connsiteX80" fmla="*/ 528108 w 1509183"/>
                      <a:gd name="connsiteY80" fmla="*/ 467254 h 1033462"/>
                      <a:gd name="connsiteX81" fmla="*/ 540808 w 1509183"/>
                      <a:gd name="connsiteY81" fmla="*/ 467254 h 1033462"/>
                      <a:gd name="connsiteX82" fmla="*/ 528108 w 1509183"/>
                      <a:gd name="connsiteY82" fmla="*/ 486304 h 1033462"/>
                      <a:gd name="connsiteX83" fmla="*/ 528108 w 1509183"/>
                      <a:gd name="connsiteY83" fmla="*/ 511704 h 1033462"/>
                      <a:gd name="connsiteX84" fmla="*/ 543983 w 1509183"/>
                      <a:gd name="connsiteY84" fmla="*/ 521229 h 1033462"/>
                      <a:gd name="connsiteX85" fmla="*/ 559858 w 1509183"/>
                      <a:gd name="connsiteY85" fmla="*/ 533929 h 1033462"/>
                      <a:gd name="connsiteX86" fmla="*/ 582083 w 1509183"/>
                      <a:gd name="connsiteY86" fmla="*/ 540279 h 1033462"/>
                      <a:gd name="connsiteX87" fmla="*/ 604308 w 1509183"/>
                      <a:gd name="connsiteY87" fmla="*/ 559329 h 1033462"/>
                      <a:gd name="connsiteX88" fmla="*/ 617008 w 1509183"/>
                      <a:gd name="connsiteY88" fmla="*/ 581554 h 1033462"/>
                      <a:gd name="connsiteX89" fmla="*/ 620183 w 1509183"/>
                      <a:gd name="connsiteY89" fmla="*/ 603779 h 1033462"/>
                      <a:gd name="connsiteX90" fmla="*/ 610658 w 1509183"/>
                      <a:gd name="connsiteY90" fmla="*/ 626004 h 1033462"/>
                      <a:gd name="connsiteX91" fmla="*/ 594783 w 1509183"/>
                      <a:gd name="connsiteY91" fmla="*/ 619654 h 1033462"/>
                      <a:gd name="connsiteX92" fmla="*/ 575733 w 1509183"/>
                      <a:gd name="connsiteY92" fmla="*/ 641879 h 1033462"/>
                      <a:gd name="connsiteX93" fmla="*/ 553508 w 1509183"/>
                      <a:gd name="connsiteY93" fmla="*/ 651404 h 1033462"/>
                      <a:gd name="connsiteX94" fmla="*/ 550333 w 1509183"/>
                      <a:gd name="connsiteY94" fmla="*/ 676804 h 1033462"/>
                      <a:gd name="connsiteX95" fmla="*/ 512233 w 1509183"/>
                      <a:gd name="connsiteY95" fmla="*/ 676804 h 1033462"/>
                      <a:gd name="connsiteX96" fmla="*/ 490008 w 1509183"/>
                      <a:gd name="connsiteY96" fmla="*/ 657754 h 1033462"/>
                      <a:gd name="connsiteX97" fmla="*/ 455083 w 1509183"/>
                      <a:gd name="connsiteY97" fmla="*/ 648229 h 1033462"/>
                      <a:gd name="connsiteX98" fmla="*/ 439208 w 1509183"/>
                      <a:gd name="connsiteY98" fmla="*/ 648229 h 1033462"/>
                      <a:gd name="connsiteX99" fmla="*/ 420158 w 1509183"/>
                      <a:gd name="connsiteY99" fmla="*/ 648229 h 1033462"/>
                      <a:gd name="connsiteX100" fmla="*/ 436033 w 1509183"/>
                      <a:gd name="connsiteY100" fmla="*/ 673629 h 1033462"/>
                      <a:gd name="connsiteX101" fmla="*/ 464608 w 1509183"/>
                      <a:gd name="connsiteY101" fmla="*/ 695854 h 1033462"/>
                      <a:gd name="connsiteX102" fmla="*/ 474133 w 1509183"/>
                      <a:gd name="connsiteY102" fmla="*/ 714904 h 1033462"/>
                      <a:gd name="connsiteX103" fmla="*/ 493183 w 1509183"/>
                      <a:gd name="connsiteY103" fmla="*/ 730779 h 1033462"/>
                      <a:gd name="connsiteX104" fmla="*/ 502708 w 1509183"/>
                      <a:gd name="connsiteY104" fmla="*/ 756179 h 1033462"/>
                      <a:gd name="connsiteX105" fmla="*/ 518583 w 1509183"/>
                      <a:gd name="connsiteY105" fmla="*/ 778404 h 1033462"/>
                      <a:gd name="connsiteX106" fmla="*/ 528108 w 1509183"/>
                      <a:gd name="connsiteY106" fmla="*/ 816504 h 1033462"/>
                      <a:gd name="connsiteX107" fmla="*/ 534458 w 1509183"/>
                      <a:gd name="connsiteY107" fmla="*/ 848254 h 1033462"/>
                      <a:gd name="connsiteX108" fmla="*/ 559858 w 1509183"/>
                      <a:gd name="connsiteY108" fmla="*/ 860954 h 1033462"/>
                      <a:gd name="connsiteX109" fmla="*/ 585258 w 1509183"/>
                      <a:gd name="connsiteY109" fmla="*/ 864129 h 1033462"/>
                      <a:gd name="connsiteX110" fmla="*/ 613833 w 1509183"/>
                      <a:gd name="connsiteY110" fmla="*/ 867304 h 1033462"/>
                      <a:gd name="connsiteX111" fmla="*/ 632883 w 1509183"/>
                      <a:gd name="connsiteY111" fmla="*/ 876829 h 1033462"/>
                      <a:gd name="connsiteX112" fmla="*/ 642408 w 1509183"/>
                      <a:gd name="connsiteY112" fmla="*/ 895879 h 1033462"/>
                      <a:gd name="connsiteX113" fmla="*/ 629708 w 1509183"/>
                      <a:gd name="connsiteY113" fmla="*/ 905404 h 1033462"/>
                      <a:gd name="connsiteX114" fmla="*/ 632883 w 1509183"/>
                      <a:gd name="connsiteY114" fmla="*/ 949854 h 1033462"/>
                      <a:gd name="connsiteX115" fmla="*/ 632883 w 1509183"/>
                      <a:gd name="connsiteY115" fmla="*/ 975254 h 1033462"/>
                      <a:gd name="connsiteX116" fmla="*/ 674158 w 1509183"/>
                      <a:gd name="connsiteY116" fmla="*/ 984779 h 1033462"/>
                      <a:gd name="connsiteX117" fmla="*/ 702733 w 1509183"/>
                      <a:gd name="connsiteY117" fmla="*/ 978429 h 1033462"/>
                      <a:gd name="connsiteX118" fmla="*/ 724958 w 1509183"/>
                      <a:gd name="connsiteY118" fmla="*/ 956204 h 1033462"/>
                      <a:gd name="connsiteX119" fmla="*/ 734483 w 1509183"/>
                      <a:gd name="connsiteY119" fmla="*/ 930804 h 1033462"/>
                      <a:gd name="connsiteX120" fmla="*/ 759883 w 1509183"/>
                      <a:gd name="connsiteY120" fmla="*/ 924454 h 1033462"/>
                      <a:gd name="connsiteX121" fmla="*/ 775758 w 1509183"/>
                      <a:gd name="connsiteY121" fmla="*/ 940329 h 1033462"/>
                      <a:gd name="connsiteX122" fmla="*/ 794808 w 1509183"/>
                      <a:gd name="connsiteY122" fmla="*/ 930804 h 1033462"/>
                      <a:gd name="connsiteX123" fmla="*/ 832908 w 1509183"/>
                      <a:gd name="connsiteY123" fmla="*/ 924454 h 1033462"/>
                      <a:gd name="connsiteX124" fmla="*/ 855133 w 1509183"/>
                      <a:gd name="connsiteY124" fmla="*/ 930804 h 1033462"/>
                      <a:gd name="connsiteX125" fmla="*/ 867833 w 1509183"/>
                      <a:gd name="connsiteY125" fmla="*/ 940329 h 1033462"/>
                      <a:gd name="connsiteX126" fmla="*/ 867833 w 1509183"/>
                      <a:gd name="connsiteY126" fmla="*/ 962554 h 1033462"/>
                      <a:gd name="connsiteX127" fmla="*/ 890058 w 1509183"/>
                      <a:gd name="connsiteY127" fmla="*/ 975254 h 1033462"/>
                      <a:gd name="connsiteX128" fmla="*/ 918633 w 1509183"/>
                      <a:gd name="connsiteY128" fmla="*/ 1000654 h 1033462"/>
                      <a:gd name="connsiteX129" fmla="*/ 937683 w 1509183"/>
                      <a:gd name="connsiteY129" fmla="*/ 1007004 h 1033462"/>
                      <a:gd name="connsiteX130" fmla="*/ 950383 w 1509183"/>
                      <a:gd name="connsiteY130" fmla="*/ 1032404 h 1033462"/>
                      <a:gd name="connsiteX131" fmla="*/ 963083 w 1509183"/>
                      <a:gd name="connsiteY131" fmla="*/ 1013354 h 1033462"/>
                      <a:gd name="connsiteX132" fmla="*/ 975783 w 1509183"/>
                      <a:gd name="connsiteY132" fmla="*/ 991129 h 1033462"/>
                      <a:gd name="connsiteX133" fmla="*/ 994833 w 1509183"/>
                      <a:gd name="connsiteY133" fmla="*/ 994304 h 1033462"/>
                      <a:gd name="connsiteX134" fmla="*/ 1036108 w 1509183"/>
                      <a:gd name="connsiteY134" fmla="*/ 981604 h 1033462"/>
                      <a:gd name="connsiteX135" fmla="*/ 1039283 w 1509183"/>
                      <a:gd name="connsiteY135" fmla="*/ 937154 h 1033462"/>
                      <a:gd name="connsiteX136" fmla="*/ 1042458 w 1509183"/>
                      <a:gd name="connsiteY136" fmla="*/ 911754 h 1033462"/>
                      <a:gd name="connsiteX137" fmla="*/ 1061508 w 1509183"/>
                      <a:gd name="connsiteY137" fmla="*/ 895879 h 1033462"/>
                      <a:gd name="connsiteX138" fmla="*/ 1080558 w 1509183"/>
                      <a:gd name="connsiteY138" fmla="*/ 895879 h 1033462"/>
                      <a:gd name="connsiteX139" fmla="*/ 1090083 w 1509183"/>
                      <a:gd name="connsiteY139" fmla="*/ 867304 h 1033462"/>
                      <a:gd name="connsiteX140" fmla="*/ 1093258 w 1509183"/>
                      <a:gd name="connsiteY140" fmla="*/ 848254 h 1033462"/>
                      <a:gd name="connsiteX141" fmla="*/ 1093258 w 1509183"/>
                      <a:gd name="connsiteY141" fmla="*/ 835554 h 1033462"/>
                      <a:gd name="connsiteX142" fmla="*/ 1102783 w 1509183"/>
                      <a:gd name="connsiteY142" fmla="*/ 826029 h 1033462"/>
                      <a:gd name="connsiteX143" fmla="*/ 1112308 w 1509183"/>
                      <a:gd name="connsiteY143" fmla="*/ 810154 h 1033462"/>
                      <a:gd name="connsiteX144" fmla="*/ 1112308 w 1509183"/>
                      <a:gd name="connsiteY144" fmla="*/ 794279 h 1033462"/>
                      <a:gd name="connsiteX145" fmla="*/ 1118658 w 1509183"/>
                      <a:gd name="connsiteY145" fmla="*/ 784754 h 1033462"/>
                      <a:gd name="connsiteX146" fmla="*/ 1118658 w 1509183"/>
                      <a:gd name="connsiteY146" fmla="*/ 759354 h 1033462"/>
                      <a:gd name="connsiteX147" fmla="*/ 1112308 w 1509183"/>
                      <a:gd name="connsiteY147" fmla="*/ 746654 h 1033462"/>
                      <a:gd name="connsiteX148" fmla="*/ 1102783 w 1509183"/>
                      <a:gd name="connsiteY148" fmla="*/ 737129 h 1033462"/>
                      <a:gd name="connsiteX149" fmla="*/ 1115483 w 1509183"/>
                      <a:gd name="connsiteY149" fmla="*/ 714904 h 1033462"/>
                      <a:gd name="connsiteX150" fmla="*/ 1134533 w 1509183"/>
                      <a:gd name="connsiteY150" fmla="*/ 692679 h 1033462"/>
                      <a:gd name="connsiteX151" fmla="*/ 1166283 w 1509183"/>
                      <a:gd name="connsiteY151" fmla="*/ 651404 h 1033462"/>
                      <a:gd name="connsiteX152" fmla="*/ 1195767 w 1509183"/>
                      <a:gd name="connsiteY152" fmla="*/ 594254 h 1033462"/>
                      <a:gd name="connsiteX153" fmla="*/ 1178983 w 1509183"/>
                      <a:gd name="connsiteY153" fmla="*/ 546629 h 1033462"/>
                      <a:gd name="connsiteX154" fmla="*/ 1172633 w 1509183"/>
                      <a:gd name="connsiteY154" fmla="*/ 527579 h 1033462"/>
                      <a:gd name="connsiteX155" fmla="*/ 1213908 w 1509183"/>
                      <a:gd name="connsiteY155" fmla="*/ 495829 h 1033462"/>
                      <a:gd name="connsiteX156" fmla="*/ 1245658 w 1509183"/>
                      <a:gd name="connsiteY156" fmla="*/ 511704 h 1033462"/>
                      <a:gd name="connsiteX157" fmla="*/ 1258358 w 1509183"/>
                      <a:gd name="connsiteY157" fmla="*/ 524404 h 1033462"/>
                      <a:gd name="connsiteX158" fmla="*/ 1286933 w 1509183"/>
                      <a:gd name="connsiteY158" fmla="*/ 514879 h 1033462"/>
                      <a:gd name="connsiteX159" fmla="*/ 1299633 w 1509183"/>
                      <a:gd name="connsiteY159" fmla="*/ 502179 h 1033462"/>
                      <a:gd name="connsiteX160" fmla="*/ 1299633 w 1509183"/>
                      <a:gd name="connsiteY160" fmla="*/ 486304 h 1033462"/>
                      <a:gd name="connsiteX161" fmla="*/ 1296458 w 1509183"/>
                      <a:gd name="connsiteY161" fmla="*/ 476779 h 1033462"/>
                      <a:gd name="connsiteX162" fmla="*/ 1302808 w 1509183"/>
                      <a:gd name="connsiteY162" fmla="*/ 467254 h 1033462"/>
                      <a:gd name="connsiteX163" fmla="*/ 1337733 w 1509183"/>
                      <a:gd name="connsiteY163" fmla="*/ 470429 h 1033462"/>
                      <a:gd name="connsiteX164" fmla="*/ 1356783 w 1509183"/>
                      <a:gd name="connsiteY164" fmla="*/ 448204 h 1033462"/>
                      <a:gd name="connsiteX165" fmla="*/ 1363133 w 1509183"/>
                      <a:gd name="connsiteY165" fmla="*/ 445029 h 1033462"/>
                      <a:gd name="connsiteX166" fmla="*/ 1379008 w 1509183"/>
                      <a:gd name="connsiteY166" fmla="*/ 460904 h 1033462"/>
                      <a:gd name="connsiteX167" fmla="*/ 1391708 w 1509183"/>
                      <a:gd name="connsiteY167" fmla="*/ 438679 h 1033462"/>
                      <a:gd name="connsiteX168" fmla="*/ 1401233 w 1509183"/>
                      <a:gd name="connsiteY168" fmla="*/ 425979 h 1033462"/>
                      <a:gd name="connsiteX169" fmla="*/ 1420283 w 1509183"/>
                      <a:gd name="connsiteY169" fmla="*/ 429154 h 1033462"/>
                      <a:gd name="connsiteX170" fmla="*/ 1417108 w 1509183"/>
                      <a:gd name="connsiteY170" fmla="*/ 416454 h 1033462"/>
                      <a:gd name="connsiteX171" fmla="*/ 1417108 w 1509183"/>
                      <a:gd name="connsiteY171" fmla="*/ 381529 h 1033462"/>
                      <a:gd name="connsiteX172" fmla="*/ 1426633 w 1509183"/>
                      <a:gd name="connsiteY172" fmla="*/ 362479 h 1033462"/>
                      <a:gd name="connsiteX173" fmla="*/ 1458383 w 1509183"/>
                      <a:gd name="connsiteY173" fmla="*/ 352954 h 1033462"/>
                      <a:gd name="connsiteX174" fmla="*/ 1486958 w 1509183"/>
                      <a:gd name="connsiteY174" fmla="*/ 343429 h 1033462"/>
                      <a:gd name="connsiteX175" fmla="*/ 1499658 w 1509183"/>
                      <a:gd name="connsiteY175" fmla="*/ 327554 h 1033462"/>
                      <a:gd name="connsiteX176" fmla="*/ 1509183 w 1509183"/>
                      <a:gd name="connsiteY176" fmla="*/ 314854 h 1033462"/>
                      <a:gd name="connsiteX177" fmla="*/ 1499658 w 1509183"/>
                      <a:gd name="connsiteY177" fmla="*/ 305329 h 1033462"/>
                      <a:gd name="connsiteX178" fmla="*/ 1493308 w 1509183"/>
                      <a:gd name="connsiteY178" fmla="*/ 292629 h 1033462"/>
                      <a:gd name="connsiteX179" fmla="*/ 1493308 w 1509183"/>
                      <a:gd name="connsiteY179" fmla="*/ 273579 h 1033462"/>
                      <a:gd name="connsiteX180" fmla="*/ 1471083 w 1509183"/>
                      <a:gd name="connsiteY180" fmla="*/ 264054 h 1033462"/>
                      <a:gd name="connsiteX181" fmla="*/ 1452033 w 1509183"/>
                      <a:gd name="connsiteY181" fmla="*/ 257704 h 1033462"/>
                      <a:gd name="connsiteX182" fmla="*/ 1439333 w 1509183"/>
                      <a:gd name="connsiteY182" fmla="*/ 257704 h 1033462"/>
                      <a:gd name="connsiteX183" fmla="*/ 1417108 w 1509183"/>
                      <a:gd name="connsiteY183" fmla="*/ 245004 h 1033462"/>
                      <a:gd name="connsiteX184" fmla="*/ 1407583 w 1509183"/>
                      <a:gd name="connsiteY184" fmla="*/ 232304 h 1033462"/>
                      <a:gd name="connsiteX185" fmla="*/ 1398058 w 1509183"/>
                      <a:gd name="connsiteY185" fmla="*/ 229129 h 1033462"/>
                      <a:gd name="connsiteX186" fmla="*/ 1382183 w 1509183"/>
                      <a:gd name="connsiteY186" fmla="*/ 229129 h 1033462"/>
                      <a:gd name="connsiteX187" fmla="*/ 1372658 w 1509183"/>
                      <a:gd name="connsiteY187" fmla="*/ 225954 h 1033462"/>
                      <a:gd name="connsiteX188" fmla="*/ 1391708 w 1509183"/>
                      <a:gd name="connsiteY188" fmla="*/ 178329 h 1033462"/>
                      <a:gd name="connsiteX0" fmla="*/ 1391708 w 1509183"/>
                      <a:gd name="connsiteY0" fmla="*/ 178329 h 1033462"/>
                      <a:gd name="connsiteX1" fmla="*/ 1331383 w 1509183"/>
                      <a:gd name="connsiteY1" fmla="*/ 156104 h 1033462"/>
                      <a:gd name="connsiteX2" fmla="*/ 1305983 w 1509183"/>
                      <a:gd name="connsiteY2" fmla="*/ 165629 h 1033462"/>
                      <a:gd name="connsiteX3" fmla="*/ 1280583 w 1509183"/>
                      <a:gd name="connsiteY3" fmla="*/ 165629 h 1033462"/>
                      <a:gd name="connsiteX4" fmla="*/ 1264708 w 1509183"/>
                      <a:gd name="connsiteY4" fmla="*/ 159279 h 1033462"/>
                      <a:gd name="connsiteX5" fmla="*/ 1236133 w 1509183"/>
                      <a:gd name="connsiteY5" fmla="*/ 178329 h 1033462"/>
                      <a:gd name="connsiteX6" fmla="*/ 1185333 w 1509183"/>
                      <a:gd name="connsiteY6" fmla="*/ 187854 h 1033462"/>
                      <a:gd name="connsiteX7" fmla="*/ 1153583 w 1509183"/>
                      <a:gd name="connsiteY7" fmla="*/ 203729 h 1033462"/>
                      <a:gd name="connsiteX8" fmla="*/ 1118658 w 1509183"/>
                      <a:gd name="connsiteY8" fmla="*/ 213254 h 1033462"/>
                      <a:gd name="connsiteX9" fmla="*/ 1077383 w 1509183"/>
                      <a:gd name="connsiteY9" fmla="*/ 203729 h 1033462"/>
                      <a:gd name="connsiteX10" fmla="*/ 1064683 w 1509183"/>
                      <a:gd name="connsiteY10" fmla="*/ 175154 h 1033462"/>
                      <a:gd name="connsiteX11" fmla="*/ 1042458 w 1509183"/>
                      <a:gd name="connsiteY11" fmla="*/ 149754 h 1033462"/>
                      <a:gd name="connsiteX12" fmla="*/ 1020233 w 1509183"/>
                      <a:gd name="connsiteY12" fmla="*/ 146579 h 1033462"/>
                      <a:gd name="connsiteX13" fmla="*/ 1004358 w 1509183"/>
                      <a:gd name="connsiteY13" fmla="*/ 165629 h 1033462"/>
                      <a:gd name="connsiteX14" fmla="*/ 994833 w 1509183"/>
                      <a:gd name="connsiteY14" fmla="*/ 178329 h 1033462"/>
                      <a:gd name="connsiteX15" fmla="*/ 1001183 w 1509183"/>
                      <a:gd name="connsiteY15" fmla="*/ 146579 h 1033462"/>
                      <a:gd name="connsiteX16" fmla="*/ 1001183 w 1509183"/>
                      <a:gd name="connsiteY16" fmla="*/ 114829 h 1033462"/>
                      <a:gd name="connsiteX17" fmla="*/ 963083 w 1509183"/>
                      <a:gd name="connsiteY17" fmla="*/ 95779 h 1033462"/>
                      <a:gd name="connsiteX18" fmla="*/ 937683 w 1509183"/>
                      <a:gd name="connsiteY18" fmla="*/ 95779 h 1033462"/>
                      <a:gd name="connsiteX19" fmla="*/ 905933 w 1509183"/>
                      <a:gd name="connsiteY19" fmla="*/ 89429 h 1033462"/>
                      <a:gd name="connsiteX20" fmla="*/ 890058 w 1509183"/>
                      <a:gd name="connsiteY20" fmla="*/ 86254 h 1033462"/>
                      <a:gd name="connsiteX21" fmla="*/ 861483 w 1509183"/>
                      <a:gd name="connsiteY21" fmla="*/ 92604 h 1033462"/>
                      <a:gd name="connsiteX22" fmla="*/ 845608 w 1509183"/>
                      <a:gd name="connsiteY22" fmla="*/ 102129 h 1033462"/>
                      <a:gd name="connsiteX23" fmla="*/ 820208 w 1509183"/>
                      <a:gd name="connsiteY23" fmla="*/ 105304 h 1033462"/>
                      <a:gd name="connsiteX24" fmla="*/ 788458 w 1509183"/>
                      <a:gd name="connsiteY24" fmla="*/ 118004 h 1033462"/>
                      <a:gd name="connsiteX25" fmla="*/ 750358 w 1509183"/>
                      <a:gd name="connsiteY25" fmla="*/ 114829 h 1033462"/>
                      <a:gd name="connsiteX26" fmla="*/ 718608 w 1509183"/>
                      <a:gd name="connsiteY26" fmla="*/ 130704 h 1033462"/>
                      <a:gd name="connsiteX27" fmla="*/ 658283 w 1509183"/>
                      <a:gd name="connsiteY27" fmla="*/ 111654 h 1033462"/>
                      <a:gd name="connsiteX28" fmla="*/ 620183 w 1509183"/>
                      <a:gd name="connsiteY28" fmla="*/ 108479 h 1033462"/>
                      <a:gd name="connsiteX29" fmla="*/ 597958 w 1509183"/>
                      <a:gd name="connsiteY29" fmla="*/ 98954 h 1033462"/>
                      <a:gd name="connsiteX30" fmla="*/ 582083 w 1509183"/>
                      <a:gd name="connsiteY30" fmla="*/ 98954 h 1033462"/>
                      <a:gd name="connsiteX31" fmla="*/ 537633 w 1509183"/>
                      <a:gd name="connsiteY31" fmla="*/ 95779 h 1033462"/>
                      <a:gd name="connsiteX32" fmla="*/ 512233 w 1509183"/>
                      <a:gd name="connsiteY32" fmla="*/ 95779 h 1033462"/>
                      <a:gd name="connsiteX33" fmla="*/ 493183 w 1509183"/>
                      <a:gd name="connsiteY33" fmla="*/ 102129 h 1033462"/>
                      <a:gd name="connsiteX34" fmla="*/ 470958 w 1509183"/>
                      <a:gd name="connsiteY34" fmla="*/ 127529 h 1033462"/>
                      <a:gd name="connsiteX35" fmla="*/ 442383 w 1509183"/>
                      <a:gd name="connsiteY35" fmla="*/ 114829 h 1033462"/>
                      <a:gd name="connsiteX36" fmla="*/ 423333 w 1509183"/>
                      <a:gd name="connsiteY36" fmla="*/ 121179 h 1033462"/>
                      <a:gd name="connsiteX37" fmla="*/ 404283 w 1509183"/>
                      <a:gd name="connsiteY37" fmla="*/ 121179 h 1033462"/>
                      <a:gd name="connsiteX38" fmla="*/ 388408 w 1509183"/>
                      <a:gd name="connsiteY38" fmla="*/ 121179 h 1033462"/>
                      <a:gd name="connsiteX39" fmla="*/ 363008 w 1509183"/>
                      <a:gd name="connsiteY39" fmla="*/ 121179 h 1033462"/>
                      <a:gd name="connsiteX40" fmla="*/ 363008 w 1509183"/>
                      <a:gd name="connsiteY40" fmla="*/ 83079 h 1033462"/>
                      <a:gd name="connsiteX41" fmla="*/ 337608 w 1509183"/>
                      <a:gd name="connsiteY41" fmla="*/ 51329 h 1033462"/>
                      <a:gd name="connsiteX42" fmla="*/ 299508 w 1509183"/>
                      <a:gd name="connsiteY42" fmla="*/ 10054 h 1033462"/>
                      <a:gd name="connsiteX43" fmla="*/ 264583 w 1509183"/>
                      <a:gd name="connsiteY43" fmla="*/ 3704 h 1033462"/>
                      <a:gd name="connsiteX44" fmla="*/ 210608 w 1509183"/>
                      <a:gd name="connsiteY44" fmla="*/ 529 h 1033462"/>
                      <a:gd name="connsiteX45" fmla="*/ 162983 w 1509183"/>
                      <a:gd name="connsiteY45" fmla="*/ 529 h 1033462"/>
                      <a:gd name="connsiteX46" fmla="*/ 128058 w 1509183"/>
                      <a:gd name="connsiteY46" fmla="*/ 3704 h 1033462"/>
                      <a:gd name="connsiteX47" fmla="*/ 105833 w 1509183"/>
                      <a:gd name="connsiteY47" fmla="*/ 6879 h 1033462"/>
                      <a:gd name="connsiteX48" fmla="*/ 102658 w 1509183"/>
                      <a:gd name="connsiteY48" fmla="*/ 41804 h 1033462"/>
                      <a:gd name="connsiteX49" fmla="*/ 80433 w 1509183"/>
                      <a:gd name="connsiteY49" fmla="*/ 73554 h 1033462"/>
                      <a:gd name="connsiteX50" fmla="*/ 64558 w 1509183"/>
                      <a:gd name="connsiteY50" fmla="*/ 89429 h 1033462"/>
                      <a:gd name="connsiteX51" fmla="*/ 32808 w 1509183"/>
                      <a:gd name="connsiteY51" fmla="*/ 89429 h 1033462"/>
                      <a:gd name="connsiteX52" fmla="*/ 16933 w 1509183"/>
                      <a:gd name="connsiteY52" fmla="*/ 92604 h 1033462"/>
                      <a:gd name="connsiteX53" fmla="*/ 23283 w 1509183"/>
                      <a:gd name="connsiteY53" fmla="*/ 114829 h 1033462"/>
                      <a:gd name="connsiteX54" fmla="*/ 55033 w 1509183"/>
                      <a:gd name="connsiteY54" fmla="*/ 137054 h 1033462"/>
                      <a:gd name="connsiteX55" fmla="*/ 77258 w 1509183"/>
                      <a:gd name="connsiteY55" fmla="*/ 152929 h 1033462"/>
                      <a:gd name="connsiteX56" fmla="*/ 64558 w 1509183"/>
                      <a:gd name="connsiteY56" fmla="*/ 178329 h 1033462"/>
                      <a:gd name="connsiteX57" fmla="*/ 51858 w 1509183"/>
                      <a:gd name="connsiteY57" fmla="*/ 225954 h 1033462"/>
                      <a:gd name="connsiteX58" fmla="*/ 23283 w 1509183"/>
                      <a:gd name="connsiteY58" fmla="*/ 257704 h 1033462"/>
                      <a:gd name="connsiteX59" fmla="*/ 13758 w 1509183"/>
                      <a:gd name="connsiteY59" fmla="*/ 292629 h 1033462"/>
                      <a:gd name="connsiteX60" fmla="*/ 7408 w 1509183"/>
                      <a:gd name="connsiteY60" fmla="*/ 308504 h 1033462"/>
                      <a:gd name="connsiteX61" fmla="*/ 58208 w 1509183"/>
                      <a:gd name="connsiteY61" fmla="*/ 311679 h 1033462"/>
                      <a:gd name="connsiteX62" fmla="*/ 102658 w 1509183"/>
                      <a:gd name="connsiteY62" fmla="*/ 324379 h 1033462"/>
                      <a:gd name="connsiteX63" fmla="*/ 147108 w 1509183"/>
                      <a:gd name="connsiteY63" fmla="*/ 324379 h 1033462"/>
                      <a:gd name="connsiteX64" fmla="*/ 178858 w 1509183"/>
                      <a:gd name="connsiteY64" fmla="*/ 340254 h 1033462"/>
                      <a:gd name="connsiteX65" fmla="*/ 239183 w 1509183"/>
                      <a:gd name="connsiteY65" fmla="*/ 346604 h 1033462"/>
                      <a:gd name="connsiteX66" fmla="*/ 274108 w 1509183"/>
                      <a:gd name="connsiteY66" fmla="*/ 359304 h 1033462"/>
                      <a:gd name="connsiteX67" fmla="*/ 277283 w 1509183"/>
                      <a:gd name="connsiteY67" fmla="*/ 375179 h 1033462"/>
                      <a:gd name="connsiteX68" fmla="*/ 248708 w 1509183"/>
                      <a:gd name="connsiteY68" fmla="*/ 394229 h 1033462"/>
                      <a:gd name="connsiteX69" fmla="*/ 223308 w 1509183"/>
                      <a:gd name="connsiteY69" fmla="*/ 422804 h 1033462"/>
                      <a:gd name="connsiteX70" fmla="*/ 258233 w 1509183"/>
                      <a:gd name="connsiteY70" fmla="*/ 422804 h 1033462"/>
                      <a:gd name="connsiteX71" fmla="*/ 305858 w 1509183"/>
                      <a:gd name="connsiteY71" fmla="*/ 422804 h 1033462"/>
                      <a:gd name="connsiteX72" fmla="*/ 334433 w 1509183"/>
                      <a:gd name="connsiteY72" fmla="*/ 429154 h 1033462"/>
                      <a:gd name="connsiteX73" fmla="*/ 347133 w 1509183"/>
                      <a:gd name="connsiteY73" fmla="*/ 451379 h 1033462"/>
                      <a:gd name="connsiteX74" fmla="*/ 391583 w 1509183"/>
                      <a:gd name="connsiteY74" fmla="*/ 435504 h 1033462"/>
                      <a:gd name="connsiteX75" fmla="*/ 413808 w 1509183"/>
                      <a:gd name="connsiteY75" fmla="*/ 438679 h 1033462"/>
                      <a:gd name="connsiteX76" fmla="*/ 436033 w 1509183"/>
                      <a:gd name="connsiteY76" fmla="*/ 451379 h 1033462"/>
                      <a:gd name="connsiteX77" fmla="*/ 448733 w 1509183"/>
                      <a:gd name="connsiteY77" fmla="*/ 451379 h 1033462"/>
                      <a:gd name="connsiteX78" fmla="*/ 474133 w 1509183"/>
                      <a:gd name="connsiteY78" fmla="*/ 438679 h 1033462"/>
                      <a:gd name="connsiteX79" fmla="*/ 499533 w 1509183"/>
                      <a:gd name="connsiteY79" fmla="*/ 454554 h 1033462"/>
                      <a:gd name="connsiteX80" fmla="*/ 528108 w 1509183"/>
                      <a:gd name="connsiteY80" fmla="*/ 467254 h 1033462"/>
                      <a:gd name="connsiteX81" fmla="*/ 540808 w 1509183"/>
                      <a:gd name="connsiteY81" fmla="*/ 467254 h 1033462"/>
                      <a:gd name="connsiteX82" fmla="*/ 528108 w 1509183"/>
                      <a:gd name="connsiteY82" fmla="*/ 486304 h 1033462"/>
                      <a:gd name="connsiteX83" fmla="*/ 528108 w 1509183"/>
                      <a:gd name="connsiteY83" fmla="*/ 511704 h 1033462"/>
                      <a:gd name="connsiteX84" fmla="*/ 543983 w 1509183"/>
                      <a:gd name="connsiteY84" fmla="*/ 521229 h 1033462"/>
                      <a:gd name="connsiteX85" fmla="*/ 559858 w 1509183"/>
                      <a:gd name="connsiteY85" fmla="*/ 533929 h 1033462"/>
                      <a:gd name="connsiteX86" fmla="*/ 582083 w 1509183"/>
                      <a:gd name="connsiteY86" fmla="*/ 540279 h 1033462"/>
                      <a:gd name="connsiteX87" fmla="*/ 604308 w 1509183"/>
                      <a:gd name="connsiteY87" fmla="*/ 559329 h 1033462"/>
                      <a:gd name="connsiteX88" fmla="*/ 617008 w 1509183"/>
                      <a:gd name="connsiteY88" fmla="*/ 581554 h 1033462"/>
                      <a:gd name="connsiteX89" fmla="*/ 620183 w 1509183"/>
                      <a:gd name="connsiteY89" fmla="*/ 603779 h 1033462"/>
                      <a:gd name="connsiteX90" fmla="*/ 610658 w 1509183"/>
                      <a:gd name="connsiteY90" fmla="*/ 626004 h 1033462"/>
                      <a:gd name="connsiteX91" fmla="*/ 594783 w 1509183"/>
                      <a:gd name="connsiteY91" fmla="*/ 619654 h 1033462"/>
                      <a:gd name="connsiteX92" fmla="*/ 575733 w 1509183"/>
                      <a:gd name="connsiteY92" fmla="*/ 641879 h 1033462"/>
                      <a:gd name="connsiteX93" fmla="*/ 553508 w 1509183"/>
                      <a:gd name="connsiteY93" fmla="*/ 651404 h 1033462"/>
                      <a:gd name="connsiteX94" fmla="*/ 550333 w 1509183"/>
                      <a:gd name="connsiteY94" fmla="*/ 676804 h 1033462"/>
                      <a:gd name="connsiteX95" fmla="*/ 512233 w 1509183"/>
                      <a:gd name="connsiteY95" fmla="*/ 676804 h 1033462"/>
                      <a:gd name="connsiteX96" fmla="*/ 490008 w 1509183"/>
                      <a:gd name="connsiteY96" fmla="*/ 657754 h 1033462"/>
                      <a:gd name="connsiteX97" fmla="*/ 455083 w 1509183"/>
                      <a:gd name="connsiteY97" fmla="*/ 648229 h 1033462"/>
                      <a:gd name="connsiteX98" fmla="*/ 439208 w 1509183"/>
                      <a:gd name="connsiteY98" fmla="*/ 648229 h 1033462"/>
                      <a:gd name="connsiteX99" fmla="*/ 420158 w 1509183"/>
                      <a:gd name="connsiteY99" fmla="*/ 648229 h 1033462"/>
                      <a:gd name="connsiteX100" fmla="*/ 436033 w 1509183"/>
                      <a:gd name="connsiteY100" fmla="*/ 673629 h 1033462"/>
                      <a:gd name="connsiteX101" fmla="*/ 464608 w 1509183"/>
                      <a:gd name="connsiteY101" fmla="*/ 695854 h 1033462"/>
                      <a:gd name="connsiteX102" fmla="*/ 474133 w 1509183"/>
                      <a:gd name="connsiteY102" fmla="*/ 714904 h 1033462"/>
                      <a:gd name="connsiteX103" fmla="*/ 493183 w 1509183"/>
                      <a:gd name="connsiteY103" fmla="*/ 730779 h 1033462"/>
                      <a:gd name="connsiteX104" fmla="*/ 502708 w 1509183"/>
                      <a:gd name="connsiteY104" fmla="*/ 756179 h 1033462"/>
                      <a:gd name="connsiteX105" fmla="*/ 518583 w 1509183"/>
                      <a:gd name="connsiteY105" fmla="*/ 778404 h 1033462"/>
                      <a:gd name="connsiteX106" fmla="*/ 528108 w 1509183"/>
                      <a:gd name="connsiteY106" fmla="*/ 816504 h 1033462"/>
                      <a:gd name="connsiteX107" fmla="*/ 534458 w 1509183"/>
                      <a:gd name="connsiteY107" fmla="*/ 848254 h 1033462"/>
                      <a:gd name="connsiteX108" fmla="*/ 559858 w 1509183"/>
                      <a:gd name="connsiteY108" fmla="*/ 860954 h 1033462"/>
                      <a:gd name="connsiteX109" fmla="*/ 585258 w 1509183"/>
                      <a:gd name="connsiteY109" fmla="*/ 864129 h 1033462"/>
                      <a:gd name="connsiteX110" fmla="*/ 613833 w 1509183"/>
                      <a:gd name="connsiteY110" fmla="*/ 867304 h 1033462"/>
                      <a:gd name="connsiteX111" fmla="*/ 632883 w 1509183"/>
                      <a:gd name="connsiteY111" fmla="*/ 876829 h 1033462"/>
                      <a:gd name="connsiteX112" fmla="*/ 642408 w 1509183"/>
                      <a:gd name="connsiteY112" fmla="*/ 895879 h 1033462"/>
                      <a:gd name="connsiteX113" fmla="*/ 629708 w 1509183"/>
                      <a:gd name="connsiteY113" fmla="*/ 905404 h 1033462"/>
                      <a:gd name="connsiteX114" fmla="*/ 632883 w 1509183"/>
                      <a:gd name="connsiteY114" fmla="*/ 949854 h 1033462"/>
                      <a:gd name="connsiteX115" fmla="*/ 632883 w 1509183"/>
                      <a:gd name="connsiteY115" fmla="*/ 975254 h 1033462"/>
                      <a:gd name="connsiteX116" fmla="*/ 674158 w 1509183"/>
                      <a:gd name="connsiteY116" fmla="*/ 984779 h 1033462"/>
                      <a:gd name="connsiteX117" fmla="*/ 702733 w 1509183"/>
                      <a:gd name="connsiteY117" fmla="*/ 978429 h 1033462"/>
                      <a:gd name="connsiteX118" fmla="*/ 724958 w 1509183"/>
                      <a:gd name="connsiteY118" fmla="*/ 956204 h 1033462"/>
                      <a:gd name="connsiteX119" fmla="*/ 734483 w 1509183"/>
                      <a:gd name="connsiteY119" fmla="*/ 930804 h 1033462"/>
                      <a:gd name="connsiteX120" fmla="*/ 759883 w 1509183"/>
                      <a:gd name="connsiteY120" fmla="*/ 924454 h 1033462"/>
                      <a:gd name="connsiteX121" fmla="*/ 775758 w 1509183"/>
                      <a:gd name="connsiteY121" fmla="*/ 940329 h 1033462"/>
                      <a:gd name="connsiteX122" fmla="*/ 794808 w 1509183"/>
                      <a:gd name="connsiteY122" fmla="*/ 930804 h 1033462"/>
                      <a:gd name="connsiteX123" fmla="*/ 832908 w 1509183"/>
                      <a:gd name="connsiteY123" fmla="*/ 924454 h 1033462"/>
                      <a:gd name="connsiteX124" fmla="*/ 855133 w 1509183"/>
                      <a:gd name="connsiteY124" fmla="*/ 930804 h 1033462"/>
                      <a:gd name="connsiteX125" fmla="*/ 867833 w 1509183"/>
                      <a:gd name="connsiteY125" fmla="*/ 940329 h 1033462"/>
                      <a:gd name="connsiteX126" fmla="*/ 867833 w 1509183"/>
                      <a:gd name="connsiteY126" fmla="*/ 962554 h 1033462"/>
                      <a:gd name="connsiteX127" fmla="*/ 890058 w 1509183"/>
                      <a:gd name="connsiteY127" fmla="*/ 975254 h 1033462"/>
                      <a:gd name="connsiteX128" fmla="*/ 918633 w 1509183"/>
                      <a:gd name="connsiteY128" fmla="*/ 1000654 h 1033462"/>
                      <a:gd name="connsiteX129" fmla="*/ 937683 w 1509183"/>
                      <a:gd name="connsiteY129" fmla="*/ 1007004 h 1033462"/>
                      <a:gd name="connsiteX130" fmla="*/ 950383 w 1509183"/>
                      <a:gd name="connsiteY130" fmla="*/ 1032404 h 1033462"/>
                      <a:gd name="connsiteX131" fmla="*/ 963083 w 1509183"/>
                      <a:gd name="connsiteY131" fmla="*/ 1013354 h 1033462"/>
                      <a:gd name="connsiteX132" fmla="*/ 975783 w 1509183"/>
                      <a:gd name="connsiteY132" fmla="*/ 991129 h 1033462"/>
                      <a:gd name="connsiteX133" fmla="*/ 994833 w 1509183"/>
                      <a:gd name="connsiteY133" fmla="*/ 994304 h 1033462"/>
                      <a:gd name="connsiteX134" fmla="*/ 1036108 w 1509183"/>
                      <a:gd name="connsiteY134" fmla="*/ 981604 h 1033462"/>
                      <a:gd name="connsiteX135" fmla="*/ 1039283 w 1509183"/>
                      <a:gd name="connsiteY135" fmla="*/ 937154 h 1033462"/>
                      <a:gd name="connsiteX136" fmla="*/ 1042458 w 1509183"/>
                      <a:gd name="connsiteY136" fmla="*/ 911754 h 1033462"/>
                      <a:gd name="connsiteX137" fmla="*/ 1061508 w 1509183"/>
                      <a:gd name="connsiteY137" fmla="*/ 895879 h 1033462"/>
                      <a:gd name="connsiteX138" fmla="*/ 1080558 w 1509183"/>
                      <a:gd name="connsiteY138" fmla="*/ 895879 h 1033462"/>
                      <a:gd name="connsiteX139" fmla="*/ 1090083 w 1509183"/>
                      <a:gd name="connsiteY139" fmla="*/ 867304 h 1033462"/>
                      <a:gd name="connsiteX140" fmla="*/ 1093258 w 1509183"/>
                      <a:gd name="connsiteY140" fmla="*/ 848254 h 1033462"/>
                      <a:gd name="connsiteX141" fmla="*/ 1093258 w 1509183"/>
                      <a:gd name="connsiteY141" fmla="*/ 835554 h 1033462"/>
                      <a:gd name="connsiteX142" fmla="*/ 1102783 w 1509183"/>
                      <a:gd name="connsiteY142" fmla="*/ 826029 h 1033462"/>
                      <a:gd name="connsiteX143" fmla="*/ 1112308 w 1509183"/>
                      <a:gd name="connsiteY143" fmla="*/ 810154 h 1033462"/>
                      <a:gd name="connsiteX144" fmla="*/ 1112308 w 1509183"/>
                      <a:gd name="connsiteY144" fmla="*/ 794279 h 1033462"/>
                      <a:gd name="connsiteX145" fmla="*/ 1118658 w 1509183"/>
                      <a:gd name="connsiteY145" fmla="*/ 784754 h 1033462"/>
                      <a:gd name="connsiteX146" fmla="*/ 1118658 w 1509183"/>
                      <a:gd name="connsiteY146" fmla="*/ 759354 h 1033462"/>
                      <a:gd name="connsiteX147" fmla="*/ 1112308 w 1509183"/>
                      <a:gd name="connsiteY147" fmla="*/ 746654 h 1033462"/>
                      <a:gd name="connsiteX148" fmla="*/ 1102783 w 1509183"/>
                      <a:gd name="connsiteY148" fmla="*/ 737129 h 1033462"/>
                      <a:gd name="connsiteX149" fmla="*/ 1115483 w 1509183"/>
                      <a:gd name="connsiteY149" fmla="*/ 714904 h 1033462"/>
                      <a:gd name="connsiteX150" fmla="*/ 1134533 w 1509183"/>
                      <a:gd name="connsiteY150" fmla="*/ 692679 h 1033462"/>
                      <a:gd name="connsiteX151" fmla="*/ 1166283 w 1509183"/>
                      <a:gd name="connsiteY151" fmla="*/ 651404 h 1033462"/>
                      <a:gd name="connsiteX152" fmla="*/ 1178983 w 1509183"/>
                      <a:gd name="connsiteY152" fmla="*/ 546629 h 1033462"/>
                      <a:gd name="connsiteX153" fmla="*/ 1172633 w 1509183"/>
                      <a:gd name="connsiteY153" fmla="*/ 527579 h 1033462"/>
                      <a:gd name="connsiteX154" fmla="*/ 1213908 w 1509183"/>
                      <a:gd name="connsiteY154" fmla="*/ 495829 h 1033462"/>
                      <a:gd name="connsiteX155" fmla="*/ 1245658 w 1509183"/>
                      <a:gd name="connsiteY155" fmla="*/ 511704 h 1033462"/>
                      <a:gd name="connsiteX156" fmla="*/ 1258358 w 1509183"/>
                      <a:gd name="connsiteY156" fmla="*/ 524404 h 1033462"/>
                      <a:gd name="connsiteX157" fmla="*/ 1286933 w 1509183"/>
                      <a:gd name="connsiteY157" fmla="*/ 514879 h 1033462"/>
                      <a:gd name="connsiteX158" fmla="*/ 1299633 w 1509183"/>
                      <a:gd name="connsiteY158" fmla="*/ 502179 h 1033462"/>
                      <a:gd name="connsiteX159" fmla="*/ 1299633 w 1509183"/>
                      <a:gd name="connsiteY159" fmla="*/ 486304 h 1033462"/>
                      <a:gd name="connsiteX160" fmla="*/ 1296458 w 1509183"/>
                      <a:gd name="connsiteY160" fmla="*/ 476779 h 1033462"/>
                      <a:gd name="connsiteX161" fmla="*/ 1302808 w 1509183"/>
                      <a:gd name="connsiteY161" fmla="*/ 467254 h 1033462"/>
                      <a:gd name="connsiteX162" fmla="*/ 1337733 w 1509183"/>
                      <a:gd name="connsiteY162" fmla="*/ 470429 h 1033462"/>
                      <a:gd name="connsiteX163" fmla="*/ 1356783 w 1509183"/>
                      <a:gd name="connsiteY163" fmla="*/ 448204 h 1033462"/>
                      <a:gd name="connsiteX164" fmla="*/ 1363133 w 1509183"/>
                      <a:gd name="connsiteY164" fmla="*/ 445029 h 1033462"/>
                      <a:gd name="connsiteX165" fmla="*/ 1379008 w 1509183"/>
                      <a:gd name="connsiteY165" fmla="*/ 460904 h 1033462"/>
                      <a:gd name="connsiteX166" fmla="*/ 1391708 w 1509183"/>
                      <a:gd name="connsiteY166" fmla="*/ 438679 h 1033462"/>
                      <a:gd name="connsiteX167" fmla="*/ 1401233 w 1509183"/>
                      <a:gd name="connsiteY167" fmla="*/ 425979 h 1033462"/>
                      <a:gd name="connsiteX168" fmla="*/ 1420283 w 1509183"/>
                      <a:gd name="connsiteY168" fmla="*/ 429154 h 1033462"/>
                      <a:gd name="connsiteX169" fmla="*/ 1417108 w 1509183"/>
                      <a:gd name="connsiteY169" fmla="*/ 416454 h 1033462"/>
                      <a:gd name="connsiteX170" fmla="*/ 1417108 w 1509183"/>
                      <a:gd name="connsiteY170" fmla="*/ 381529 h 1033462"/>
                      <a:gd name="connsiteX171" fmla="*/ 1426633 w 1509183"/>
                      <a:gd name="connsiteY171" fmla="*/ 362479 h 1033462"/>
                      <a:gd name="connsiteX172" fmla="*/ 1458383 w 1509183"/>
                      <a:gd name="connsiteY172" fmla="*/ 352954 h 1033462"/>
                      <a:gd name="connsiteX173" fmla="*/ 1486958 w 1509183"/>
                      <a:gd name="connsiteY173" fmla="*/ 343429 h 1033462"/>
                      <a:gd name="connsiteX174" fmla="*/ 1499658 w 1509183"/>
                      <a:gd name="connsiteY174" fmla="*/ 327554 h 1033462"/>
                      <a:gd name="connsiteX175" fmla="*/ 1509183 w 1509183"/>
                      <a:gd name="connsiteY175" fmla="*/ 314854 h 1033462"/>
                      <a:gd name="connsiteX176" fmla="*/ 1499658 w 1509183"/>
                      <a:gd name="connsiteY176" fmla="*/ 305329 h 1033462"/>
                      <a:gd name="connsiteX177" fmla="*/ 1493308 w 1509183"/>
                      <a:gd name="connsiteY177" fmla="*/ 292629 h 1033462"/>
                      <a:gd name="connsiteX178" fmla="*/ 1493308 w 1509183"/>
                      <a:gd name="connsiteY178" fmla="*/ 273579 h 1033462"/>
                      <a:gd name="connsiteX179" fmla="*/ 1471083 w 1509183"/>
                      <a:gd name="connsiteY179" fmla="*/ 264054 h 1033462"/>
                      <a:gd name="connsiteX180" fmla="*/ 1452033 w 1509183"/>
                      <a:gd name="connsiteY180" fmla="*/ 257704 h 1033462"/>
                      <a:gd name="connsiteX181" fmla="*/ 1439333 w 1509183"/>
                      <a:gd name="connsiteY181" fmla="*/ 257704 h 1033462"/>
                      <a:gd name="connsiteX182" fmla="*/ 1417108 w 1509183"/>
                      <a:gd name="connsiteY182" fmla="*/ 245004 h 1033462"/>
                      <a:gd name="connsiteX183" fmla="*/ 1407583 w 1509183"/>
                      <a:gd name="connsiteY183" fmla="*/ 232304 h 1033462"/>
                      <a:gd name="connsiteX184" fmla="*/ 1398058 w 1509183"/>
                      <a:gd name="connsiteY184" fmla="*/ 229129 h 1033462"/>
                      <a:gd name="connsiteX185" fmla="*/ 1382183 w 1509183"/>
                      <a:gd name="connsiteY185" fmla="*/ 229129 h 1033462"/>
                      <a:gd name="connsiteX186" fmla="*/ 1372658 w 1509183"/>
                      <a:gd name="connsiteY186" fmla="*/ 225954 h 1033462"/>
                      <a:gd name="connsiteX187" fmla="*/ 1391708 w 1509183"/>
                      <a:gd name="connsiteY187" fmla="*/ 178329 h 103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1509183" h="1033462">
                        <a:moveTo>
                          <a:pt x="1391708" y="178329"/>
                        </a:moveTo>
                        <a:cubicBezTo>
                          <a:pt x="1384829" y="166687"/>
                          <a:pt x="1345671" y="158221"/>
                          <a:pt x="1331383" y="156104"/>
                        </a:cubicBezTo>
                        <a:cubicBezTo>
                          <a:pt x="1317096" y="153987"/>
                          <a:pt x="1314450" y="164042"/>
                          <a:pt x="1305983" y="165629"/>
                        </a:cubicBezTo>
                        <a:cubicBezTo>
                          <a:pt x="1297516" y="167216"/>
                          <a:pt x="1287462" y="166687"/>
                          <a:pt x="1280583" y="165629"/>
                        </a:cubicBezTo>
                        <a:cubicBezTo>
                          <a:pt x="1273704" y="164571"/>
                          <a:pt x="1272116" y="157162"/>
                          <a:pt x="1264708" y="159279"/>
                        </a:cubicBezTo>
                        <a:cubicBezTo>
                          <a:pt x="1257300" y="161396"/>
                          <a:pt x="1249362" y="173567"/>
                          <a:pt x="1236133" y="178329"/>
                        </a:cubicBezTo>
                        <a:cubicBezTo>
                          <a:pt x="1222904" y="183091"/>
                          <a:pt x="1199091" y="183621"/>
                          <a:pt x="1185333" y="187854"/>
                        </a:cubicBezTo>
                        <a:cubicBezTo>
                          <a:pt x="1171575" y="192087"/>
                          <a:pt x="1164696" y="199496"/>
                          <a:pt x="1153583" y="203729"/>
                        </a:cubicBezTo>
                        <a:cubicBezTo>
                          <a:pt x="1142471" y="207962"/>
                          <a:pt x="1131358" y="213254"/>
                          <a:pt x="1118658" y="213254"/>
                        </a:cubicBezTo>
                        <a:cubicBezTo>
                          <a:pt x="1105958" y="213254"/>
                          <a:pt x="1086379" y="210079"/>
                          <a:pt x="1077383" y="203729"/>
                        </a:cubicBezTo>
                        <a:cubicBezTo>
                          <a:pt x="1068387" y="197379"/>
                          <a:pt x="1070504" y="184150"/>
                          <a:pt x="1064683" y="175154"/>
                        </a:cubicBezTo>
                        <a:cubicBezTo>
                          <a:pt x="1058862" y="166158"/>
                          <a:pt x="1049866" y="154517"/>
                          <a:pt x="1042458" y="149754"/>
                        </a:cubicBezTo>
                        <a:cubicBezTo>
                          <a:pt x="1035050" y="144992"/>
                          <a:pt x="1026583" y="143933"/>
                          <a:pt x="1020233" y="146579"/>
                        </a:cubicBezTo>
                        <a:cubicBezTo>
                          <a:pt x="1013883" y="149225"/>
                          <a:pt x="1008591" y="160337"/>
                          <a:pt x="1004358" y="165629"/>
                        </a:cubicBezTo>
                        <a:cubicBezTo>
                          <a:pt x="1000125" y="170921"/>
                          <a:pt x="995362" y="181504"/>
                          <a:pt x="994833" y="178329"/>
                        </a:cubicBezTo>
                        <a:cubicBezTo>
                          <a:pt x="994304" y="175154"/>
                          <a:pt x="1000125" y="157162"/>
                          <a:pt x="1001183" y="146579"/>
                        </a:cubicBezTo>
                        <a:cubicBezTo>
                          <a:pt x="1002241" y="135996"/>
                          <a:pt x="1007533" y="123296"/>
                          <a:pt x="1001183" y="114829"/>
                        </a:cubicBezTo>
                        <a:cubicBezTo>
                          <a:pt x="994833" y="106362"/>
                          <a:pt x="973666" y="98954"/>
                          <a:pt x="963083" y="95779"/>
                        </a:cubicBezTo>
                        <a:cubicBezTo>
                          <a:pt x="952500" y="92604"/>
                          <a:pt x="947208" y="96837"/>
                          <a:pt x="937683" y="95779"/>
                        </a:cubicBezTo>
                        <a:cubicBezTo>
                          <a:pt x="928158" y="94721"/>
                          <a:pt x="905933" y="89429"/>
                          <a:pt x="905933" y="89429"/>
                        </a:cubicBezTo>
                        <a:cubicBezTo>
                          <a:pt x="897995" y="87841"/>
                          <a:pt x="897466" y="85725"/>
                          <a:pt x="890058" y="86254"/>
                        </a:cubicBezTo>
                        <a:cubicBezTo>
                          <a:pt x="882650" y="86783"/>
                          <a:pt x="868891" y="89958"/>
                          <a:pt x="861483" y="92604"/>
                        </a:cubicBezTo>
                        <a:cubicBezTo>
                          <a:pt x="854075" y="95250"/>
                          <a:pt x="852487" y="100012"/>
                          <a:pt x="845608" y="102129"/>
                        </a:cubicBezTo>
                        <a:cubicBezTo>
                          <a:pt x="838729" y="104246"/>
                          <a:pt x="829733" y="102658"/>
                          <a:pt x="820208" y="105304"/>
                        </a:cubicBezTo>
                        <a:cubicBezTo>
                          <a:pt x="810683" y="107950"/>
                          <a:pt x="800100" y="116417"/>
                          <a:pt x="788458" y="118004"/>
                        </a:cubicBezTo>
                        <a:cubicBezTo>
                          <a:pt x="776816" y="119591"/>
                          <a:pt x="762000" y="112712"/>
                          <a:pt x="750358" y="114829"/>
                        </a:cubicBezTo>
                        <a:cubicBezTo>
                          <a:pt x="738716" y="116946"/>
                          <a:pt x="733954" y="131233"/>
                          <a:pt x="718608" y="130704"/>
                        </a:cubicBezTo>
                        <a:cubicBezTo>
                          <a:pt x="703262" y="130175"/>
                          <a:pt x="674687" y="115358"/>
                          <a:pt x="658283" y="111654"/>
                        </a:cubicBezTo>
                        <a:cubicBezTo>
                          <a:pt x="641879" y="107950"/>
                          <a:pt x="630237" y="110596"/>
                          <a:pt x="620183" y="108479"/>
                        </a:cubicBezTo>
                        <a:cubicBezTo>
                          <a:pt x="610129" y="106362"/>
                          <a:pt x="604308" y="100542"/>
                          <a:pt x="597958" y="98954"/>
                        </a:cubicBezTo>
                        <a:cubicBezTo>
                          <a:pt x="591608" y="97367"/>
                          <a:pt x="592137" y="99483"/>
                          <a:pt x="582083" y="98954"/>
                        </a:cubicBezTo>
                        <a:cubicBezTo>
                          <a:pt x="572029" y="98425"/>
                          <a:pt x="549275" y="96308"/>
                          <a:pt x="537633" y="95779"/>
                        </a:cubicBezTo>
                        <a:cubicBezTo>
                          <a:pt x="525991" y="95250"/>
                          <a:pt x="519641" y="94721"/>
                          <a:pt x="512233" y="95779"/>
                        </a:cubicBezTo>
                        <a:cubicBezTo>
                          <a:pt x="504825" y="96837"/>
                          <a:pt x="500062" y="96837"/>
                          <a:pt x="493183" y="102129"/>
                        </a:cubicBezTo>
                        <a:cubicBezTo>
                          <a:pt x="486304" y="107421"/>
                          <a:pt x="479425" y="125412"/>
                          <a:pt x="470958" y="127529"/>
                        </a:cubicBezTo>
                        <a:cubicBezTo>
                          <a:pt x="462491" y="129646"/>
                          <a:pt x="450320" y="115887"/>
                          <a:pt x="442383" y="114829"/>
                        </a:cubicBezTo>
                        <a:cubicBezTo>
                          <a:pt x="434446" y="113771"/>
                          <a:pt x="429683" y="120121"/>
                          <a:pt x="423333" y="121179"/>
                        </a:cubicBezTo>
                        <a:cubicBezTo>
                          <a:pt x="416983" y="122237"/>
                          <a:pt x="404283" y="121179"/>
                          <a:pt x="404283" y="121179"/>
                        </a:cubicBezTo>
                        <a:lnTo>
                          <a:pt x="388408" y="121179"/>
                        </a:lnTo>
                        <a:cubicBezTo>
                          <a:pt x="381529" y="121179"/>
                          <a:pt x="367241" y="127529"/>
                          <a:pt x="363008" y="121179"/>
                        </a:cubicBezTo>
                        <a:cubicBezTo>
                          <a:pt x="358775" y="114829"/>
                          <a:pt x="367241" y="94721"/>
                          <a:pt x="363008" y="83079"/>
                        </a:cubicBezTo>
                        <a:cubicBezTo>
                          <a:pt x="358775" y="71437"/>
                          <a:pt x="348191" y="63500"/>
                          <a:pt x="337608" y="51329"/>
                        </a:cubicBezTo>
                        <a:cubicBezTo>
                          <a:pt x="327025" y="39158"/>
                          <a:pt x="311679" y="17991"/>
                          <a:pt x="299508" y="10054"/>
                        </a:cubicBezTo>
                        <a:cubicBezTo>
                          <a:pt x="287337" y="2117"/>
                          <a:pt x="279400" y="5291"/>
                          <a:pt x="264583" y="3704"/>
                        </a:cubicBezTo>
                        <a:cubicBezTo>
                          <a:pt x="249766" y="2117"/>
                          <a:pt x="227541" y="1058"/>
                          <a:pt x="210608" y="529"/>
                        </a:cubicBezTo>
                        <a:cubicBezTo>
                          <a:pt x="193675" y="0"/>
                          <a:pt x="176741" y="0"/>
                          <a:pt x="162983" y="529"/>
                        </a:cubicBezTo>
                        <a:cubicBezTo>
                          <a:pt x="149225" y="1058"/>
                          <a:pt x="137583" y="2646"/>
                          <a:pt x="128058" y="3704"/>
                        </a:cubicBezTo>
                        <a:cubicBezTo>
                          <a:pt x="118533" y="4762"/>
                          <a:pt x="110066" y="529"/>
                          <a:pt x="105833" y="6879"/>
                        </a:cubicBezTo>
                        <a:cubicBezTo>
                          <a:pt x="101600" y="13229"/>
                          <a:pt x="106891" y="30692"/>
                          <a:pt x="102658" y="41804"/>
                        </a:cubicBezTo>
                        <a:cubicBezTo>
                          <a:pt x="98425" y="52917"/>
                          <a:pt x="86783" y="65617"/>
                          <a:pt x="80433" y="73554"/>
                        </a:cubicBezTo>
                        <a:cubicBezTo>
                          <a:pt x="74083" y="81491"/>
                          <a:pt x="72495" y="86783"/>
                          <a:pt x="64558" y="89429"/>
                        </a:cubicBezTo>
                        <a:cubicBezTo>
                          <a:pt x="56621" y="92075"/>
                          <a:pt x="40746" y="88900"/>
                          <a:pt x="32808" y="89429"/>
                        </a:cubicBezTo>
                        <a:cubicBezTo>
                          <a:pt x="24871" y="89958"/>
                          <a:pt x="18520" y="88371"/>
                          <a:pt x="16933" y="92604"/>
                        </a:cubicBezTo>
                        <a:cubicBezTo>
                          <a:pt x="15346" y="96837"/>
                          <a:pt x="16933" y="107421"/>
                          <a:pt x="23283" y="114829"/>
                        </a:cubicBezTo>
                        <a:cubicBezTo>
                          <a:pt x="29633" y="122237"/>
                          <a:pt x="55033" y="137054"/>
                          <a:pt x="55033" y="137054"/>
                        </a:cubicBezTo>
                        <a:cubicBezTo>
                          <a:pt x="64029" y="143404"/>
                          <a:pt x="75671" y="146050"/>
                          <a:pt x="77258" y="152929"/>
                        </a:cubicBezTo>
                        <a:cubicBezTo>
                          <a:pt x="78845" y="159808"/>
                          <a:pt x="68791" y="166158"/>
                          <a:pt x="64558" y="178329"/>
                        </a:cubicBezTo>
                        <a:cubicBezTo>
                          <a:pt x="60325" y="190500"/>
                          <a:pt x="58737" y="212725"/>
                          <a:pt x="51858" y="225954"/>
                        </a:cubicBezTo>
                        <a:cubicBezTo>
                          <a:pt x="44979" y="239183"/>
                          <a:pt x="29633" y="246592"/>
                          <a:pt x="23283" y="257704"/>
                        </a:cubicBezTo>
                        <a:cubicBezTo>
                          <a:pt x="16933" y="268816"/>
                          <a:pt x="16404" y="284162"/>
                          <a:pt x="13758" y="292629"/>
                        </a:cubicBezTo>
                        <a:cubicBezTo>
                          <a:pt x="11112" y="301096"/>
                          <a:pt x="0" y="305329"/>
                          <a:pt x="7408" y="308504"/>
                        </a:cubicBezTo>
                        <a:cubicBezTo>
                          <a:pt x="14816" y="311679"/>
                          <a:pt x="42333" y="309033"/>
                          <a:pt x="58208" y="311679"/>
                        </a:cubicBezTo>
                        <a:cubicBezTo>
                          <a:pt x="74083" y="314325"/>
                          <a:pt x="87841" y="322262"/>
                          <a:pt x="102658" y="324379"/>
                        </a:cubicBezTo>
                        <a:cubicBezTo>
                          <a:pt x="117475" y="326496"/>
                          <a:pt x="134408" y="321733"/>
                          <a:pt x="147108" y="324379"/>
                        </a:cubicBezTo>
                        <a:cubicBezTo>
                          <a:pt x="159808" y="327025"/>
                          <a:pt x="163512" y="336550"/>
                          <a:pt x="178858" y="340254"/>
                        </a:cubicBezTo>
                        <a:cubicBezTo>
                          <a:pt x="194204" y="343958"/>
                          <a:pt x="223308" y="343429"/>
                          <a:pt x="239183" y="346604"/>
                        </a:cubicBezTo>
                        <a:cubicBezTo>
                          <a:pt x="255058" y="349779"/>
                          <a:pt x="267758" y="354542"/>
                          <a:pt x="274108" y="359304"/>
                        </a:cubicBezTo>
                        <a:cubicBezTo>
                          <a:pt x="280458" y="364066"/>
                          <a:pt x="281516" y="369358"/>
                          <a:pt x="277283" y="375179"/>
                        </a:cubicBezTo>
                        <a:cubicBezTo>
                          <a:pt x="273050" y="381000"/>
                          <a:pt x="257704" y="386292"/>
                          <a:pt x="248708" y="394229"/>
                        </a:cubicBezTo>
                        <a:cubicBezTo>
                          <a:pt x="239712" y="402167"/>
                          <a:pt x="221721" y="418042"/>
                          <a:pt x="223308" y="422804"/>
                        </a:cubicBezTo>
                        <a:cubicBezTo>
                          <a:pt x="224895" y="427566"/>
                          <a:pt x="258233" y="422804"/>
                          <a:pt x="258233" y="422804"/>
                        </a:cubicBezTo>
                        <a:cubicBezTo>
                          <a:pt x="271991" y="422804"/>
                          <a:pt x="293158" y="421746"/>
                          <a:pt x="305858" y="422804"/>
                        </a:cubicBezTo>
                        <a:cubicBezTo>
                          <a:pt x="318558" y="423862"/>
                          <a:pt x="327554" y="424392"/>
                          <a:pt x="334433" y="429154"/>
                        </a:cubicBezTo>
                        <a:cubicBezTo>
                          <a:pt x="341312" y="433916"/>
                          <a:pt x="337608" y="450321"/>
                          <a:pt x="347133" y="451379"/>
                        </a:cubicBezTo>
                        <a:cubicBezTo>
                          <a:pt x="356658" y="452437"/>
                          <a:pt x="380471" y="437621"/>
                          <a:pt x="391583" y="435504"/>
                        </a:cubicBezTo>
                        <a:cubicBezTo>
                          <a:pt x="402695" y="433387"/>
                          <a:pt x="406400" y="436033"/>
                          <a:pt x="413808" y="438679"/>
                        </a:cubicBezTo>
                        <a:cubicBezTo>
                          <a:pt x="421216" y="441325"/>
                          <a:pt x="430212" y="449262"/>
                          <a:pt x="436033" y="451379"/>
                        </a:cubicBezTo>
                        <a:cubicBezTo>
                          <a:pt x="441854" y="453496"/>
                          <a:pt x="442383" y="453496"/>
                          <a:pt x="448733" y="451379"/>
                        </a:cubicBezTo>
                        <a:cubicBezTo>
                          <a:pt x="455083" y="449262"/>
                          <a:pt x="465666" y="438150"/>
                          <a:pt x="474133" y="438679"/>
                        </a:cubicBezTo>
                        <a:cubicBezTo>
                          <a:pt x="482600" y="439208"/>
                          <a:pt x="490537" y="449792"/>
                          <a:pt x="499533" y="454554"/>
                        </a:cubicBezTo>
                        <a:cubicBezTo>
                          <a:pt x="508529" y="459316"/>
                          <a:pt x="521229" y="465137"/>
                          <a:pt x="528108" y="467254"/>
                        </a:cubicBezTo>
                        <a:cubicBezTo>
                          <a:pt x="534987" y="469371"/>
                          <a:pt x="540808" y="464079"/>
                          <a:pt x="540808" y="467254"/>
                        </a:cubicBezTo>
                        <a:cubicBezTo>
                          <a:pt x="540808" y="470429"/>
                          <a:pt x="530225" y="478896"/>
                          <a:pt x="528108" y="486304"/>
                        </a:cubicBezTo>
                        <a:cubicBezTo>
                          <a:pt x="525991" y="493712"/>
                          <a:pt x="525462" y="505883"/>
                          <a:pt x="528108" y="511704"/>
                        </a:cubicBezTo>
                        <a:cubicBezTo>
                          <a:pt x="530754" y="517525"/>
                          <a:pt x="538691" y="517525"/>
                          <a:pt x="543983" y="521229"/>
                        </a:cubicBezTo>
                        <a:cubicBezTo>
                          <a:pt x="549275" y="524933"/>
                          <a:pt x="553508" y="530754"/>
                          <a:pt x="559858" y="533929"/>
                        </a:cubicBezTo>
                        <a:cubicBezTo>
                          <a:pt x="566208" y="537104"/>
                          <a:pt x="574675" y="536046"/>
                          <a:pt x="582083" y="540279"/>
                        </a:cubicBezTo>
                        <a:cubicBezTo>
                          <a:pt x="589491" y="544512"/>
                          <a:pt x="598487" y="552450"/>
                          <a:pt x="604308" y="559329"/>
                        </a:cubicBezTo>
                        <a:cubicBezTo>
                          <a:pt x="610129" y="566208"/>
                          <a:pt x="614362" y="574146"/>
                          <a:pt x="617008" y="581554"/>
                        </a:cubicBezTo>
                        <a:cubicBezTo>
                          <a:pt x="619654" y="588962"/>
                          <a:pt x="621241" y="596371"/>
                          <a:pt x="620183" y="603779"/>
                        </a:cubicBezTo>
                        <a:cubicBezTo>
                          <a:pt x="619125" y="611187"/>
                          <a:pt x="614891" y="623358"/>
                          <a:pt x="610658" y="626004"/>
                        </a:cubicBezTo>
                        <a:cubicBezTo>
                          <a:pt x="606425" y="628650"/>
                          <a:pt x="600604" y="617008"/>
                          <a:pt x="594783" y="619654"/>
                        </a:cubicBezTo>
                        <a:cubicBezTo>
                          <a:pt x="588962" y="622300"/>
                          <a:pt x="582612" y="636587"/>
                          <a:pt x="575733" y="641879"/>
                        </a:cubicBezTo>
                        <a:cubicBezTo>
                          <a:pt x="568854" y="647171"/>
                          <a:pt x="557741" y="645583"/>
                          <a:pt x="553508" y="651404"/>
                        </a:cubicBezTo>
                        <a:cubicBezTo>
                          <a:pt x="549275" y="657225"/>
                          <a:pt x="557212" y="672571"/>
                          <a:pt x="550333" y="676804"/>
                        </a:cubicBezTo>
                        <a:cubicBezTo>
                          <a:pt x="543454" y="681037"/>
                          <a:pt x="522287" y="679979"/>
                          <a:pt x="512233" y="676804"/>
                        </a:cubicBezTo>
                        <a:cubicBezTo>
                          <a:pt x="502179" y="673629"/>
                          <a:pt x="499533" y="662517"/>
                          <a:pt x="490008" y="657754"/>
                        </a:cubicBezTo>
                        <a:cubicBezTo>
                          <a:pt x="480483" y="652991"/>
                          <a:pt x="463550" y="649816"/>
                          <a:pt x="455083" y="648229"/>
                        </a:cubicBezTo>
                        <a:cubicBezTo>
                          <a:pt x="446616" y="646642"/>
                          <a:pt x="439208" y="648229"/>
                          <a:pt x="439208" y="648229"/>
                        </a:cubicBezTo>
                        <a:cubicBezTo>
                          <a:pt x="433387" y="648229"/>
                          <a:pt x="420687" y="643996"/>
                          <a:pt x="420158" y="648229"/>
                        </a:cubicBezTo>
                        <a:cubicBezTo>
                          <a:pt x="419629" y="652462"/>
                          <a:pt x="428625" y="665692"/>
                          <a:pt x="436033" y="673629"/>
                        </a:cubicBezTo>
                        <a:cubicBezTo>
                          <a:pt x="443441" y="681567"/>
                          <a:pt x="458258" y="688975"/>
                          <a:pt x="464608" y="695854"/>
                        </a:cubicBezTo>
                        <a:cubicBezTo>
                          <a:pt x="470958" y="702733"/>
                          <a:pt x="469371" y="709083"/>
                          <a:pt x="474133" y="714904"/>
                        </a:cubicBezTo>
                        <a:cubicBezTo>
                          <a:pt x="478895" y="720725"/>
                          <a:pt x="488421" y="723900"/>
                          <a:pt x="493183" y="730779"/>
                        </a:cubicBezTo>
                        <a:cubicBezTo>
                          <a:pt x="497945" y="737658"/>
                          <a:pt x="498475" y="748242"/>
                          <a:pt x="502708" y="756179"/>
                        </a:cubicBezTo>
                        <a:cubicBezTo>
                          <a:pt x="506941" y="764116"/>
                          <a:pt x="514350" y="768350"/>
                          <a:pt x="518583" y="778404"/>
                        </a:cubicBezTo>
                        <a:cubicBezTo>
                          <a:pt x="522816" y="788458"/>
                          <a:pt x="525462" y="804862"/>
                          <a:pt x="528108" y="816504"/>
                        </a:cubicBezTo>
                        <a:cubicBezTo>
                          <a:pt x="530754" y="828146"/>
                          <a:pt x="529166" y="840846"/>
                          <a:pt x="534458" y="848254"/>
                        </a:cubicBezTo>
                        <a:cubicBezTo>
                          <a:pt x="539750" y="855662"/>
                          <a:pt x="551391" y="858308"/>
                          <a:pt x="559858" y="860954"/>
                        </a:cubicBezTo>
                        <a:cubicBezTo>
                          <a:pt x="568325" y="863600"/>
                          <a:pt x="585258" y="864129"/>
                          <a:pt x="585258" y="864129"/>
                        </a:cubicBezTo>
                        <a:cubicBezTo>
                          <a:pt x="594254" y="865187"/>
                          <a:pt x="605896" y="865187"/>
                          <a:pt x="613833" y="867304"/>
                        </a:cubicBezTo>
                        <a:cubicBezTo>
                          <a:pt x="621770" y="869421"/>
                          <a:pt x="628121" y="872067"/>
                          <a:pt x="632883" y="876829"/>
                        </a:cubicBezTo>
                        <a:cubicBezTo>
                          <a:pt x="637645" y="881591"/>
                          <a:pt x="642937" y="891117"/>
                          <a:pt x="642408" y="895879"/>
                        </a:cubicBezTo>
                        <a:cubicBezTo>
                          <a:pt x="641879" y="900642"/>
                          <a:pt x="631295" y="896408"/>
                          <a:pt x="629708" y="905404"/>
                        </a:cubicBezTo>
                        <a:cubicBezTo>
                          <a:pt x="628121" y="914400"/>
                          <a:pt x="632354" y="938212"/>
                          <a:pt x="632883" y="949854"/>
                        </a:cubicBezTo>
                        <a:cubicBezTo>
                          <a:pt x="633412" y="961496"/>
                          <a:pt x="626004" y="969433"/>
                          <a:pt x="632883" y="975254"/>
                        </a:cubicBezTo>
                        <a:cubicBezTo>
                          <a:pt x="639762" y="981075"/>
                          <a:pt x="662516" y="984250"/>
                          <a:pt x="674158" y="984779"/>
                        </a:cubicBezTo>
                        <a:cubicBezTo>
                          <a:pt x="685800" y="985308"/>
                          <a:pt x="694266" y="983192"/>
                          <a:pt x="702733" y="978429"/>
                        </a:cubicBezTo>
                        <a:cubicBezTo>
                          <a:pt x="711200" y="973666"/>
                          <a:pt x="719666" y="964141"/>
                          <a:pt x="724958" y="956204"/>
                        </a:cubicBezTo>
                        <a:cubicBezTo>
                          <a:pt x="730250" y="948267"/>
                          <a:pt x="728662" y="936096"/>
                          <a:pt x="734483" y="930804"/>
                        </a:cubicBezTo>
                        <a:cubicBezTo>
                          <a:pt x="740304" y="925512"/>
                          <a:pt x="753004" y="922867"/>
                          <a:pt x="759883" y="924454"/>
                        </a:cubicBezTo>
                        <a:cubicBezTo>
                          <a:pt x="766762" y="926041"/>
                          <a:pt x="769937" y="939271"/>
                          <a:pt x="775758" y="940329"/>
                        </a:cubicBezTo>
                        <a:cubicBezTo>
                          <a:pt x="781579" y="941387"/>
                          <a:pt x="785283" y="933450"/>
                          <a:pt x="794808" y="930804"/>
                        </a:cubicBezTo>
                        <a:cubicBezTo>
                          <a:pt x="804333" y="928158"/>
                          <a:pt x="822854" y="924454"/>
                          <a:pt x="832908" y="924454"/>
                        </a:cubicBezTo>
                        <a:cubicBezTo>
                          <a:pt x="842962" y="924454"/>
                          <a:pt x="849312" y="928158"/>
                          <a:pt x="855133" y="930804"/>
                        </a:cubicBezTo>
                        <a:cubicBezTo>
                          <a:pt x="860954" y="933450"/>
                          <a:pt x="865716" y="935037"/>
                          <a:pt x="867833" y="940329"/>
                        </a:cubicBezTo>
                        <a:cubicBezTo>
                          <a:pt x="869950" y="945621"/>
                          <a:pt x="864129" y="956733"/>
                          <a:pt x="867833" y="962554"/>
                        </a:cubicBezTo>
                        <a:cubicBezTo>
                          <a:pt x="871537" y="968375"/>
                          <a:pt x="881591" y="968904"/>
                          <a:pt x="890058" y="975254"/>
                        </a:cubicBezTo>
                        <a:cubicBezTo>
                          <a:pt x="898525" y="981604"/>
                          <a:pt x="910696" y="995362"/>
                          <a:pt x="918633" y="1000654"/>
                        </a:cubicBezTo>
                        <a:cubicBezTo>
                          <a:pt x="926570" y="1005946"/>
                          <a:pt x="932391" y="1001712"/>
                          <a:pt x="937683" y="1007004"/>
                        </a:cubicBezTo>
                        <a:cubicBezTo>
                          <a:pt x="942975" y="1012296"/>
                          <a:pt x="946150" y="1031346"/>
                          <a:pt x="950383" y="1032404"/>
                        </a:cubicBezTo>
                        <a:cubicBezTo>
                          <a:pt x="954616" y="1033462"/>
                          <a:pt x="958850" y="1020233"/>
                          <a:pt x="963083" y="1013354"/>
                        </a:cubicBezTo>
                        <a:cubicBezTo>
                          <a:pt x="967316" y="1006475"/>
                          <a:pt x="970491" y="994304"/>
                          <a:pt x="975783" y="991129"/>
                        </a:cubicBezTo>
                        <a:cubicBezTo>
                          <a:pt x="981075" y="987954"/>
                          <a:pt x="984779" y="995891"/>
                          <a:pt x="994833" y="994304"/>
                        </a:cubicBezTo>
                        <a:cubicBezTo>
                          <a:pt x="1004887" y="992717"/>
                          <a:pt x="1028700" y="991129"/>
                          <a:pt x="1036108" y="981604"/>
                        </a:cubicBezTo>
                        <a:cubicBezTo>
                          <a:pt x="1043516" y="972079"/>
                          <a:pt x="1038225" y="948796"/>
                          <a:pt x="1039283" y="937154"/>
                        </a:cubicBezTo>
                        <a:cubicBezTo>
                          <a:pt x="1040341" y="925512"/>
                          <a:pt x="1038754" y="918633"/>
                          <a:pt x="1042458" y="911754"/>
                        </a:cubicBezTo>
                        <a:cubicBezTo>
                          <a:pt x="1046162" y="904875"/>
                          <a:pt x="1055158" y="898525"/>
                          <a:pt x="1061508" y="895879"/>
                        </a:cubicBezTo>
                        <a:cubicBezTo>
                          <a:pt x="1067858" y="893233"/>
                          <a:pt x="1075796" y="900641"/>
                          <a:pt x="1080558" y="895879"/>
                        </a:cubicBezTo>
                        <a:cubicBezTo>
                          <a:pt x="1085320" y="891117"/>
                          <a:pt x="1087966" y="875241"/>
                          <a:pt x="1090083" y="867304"/>
                        </a:cubicBezTo>
                        <a:cubicBezTo>
                          <a:pt x="1092200" y="859367"/>
                          <a:pt x="1092729" y="853546"/>
                          <a:pt x="1093258" y="848254"/>
                        </a:cubicBezTo>
                        <a:cubicBezTo>
                          <a:pt x="1093787" y="842962"/>
                          <a:pt x="1091671" y="839258"/>
                          <a:pt x="1093258" y="835554"/>
                        </a:cubicBezTo>
                        <a:cubicBezTo>
                          <a:pt x="1094845" y="831850"/>
                          <a:pt x="1099608" y="830262"/>
                          <a:pt x="1102783" y="826029"/>
                        </a:cubicBezTo>
                        <a:cubicBezTo>
                          <a:pt x="1105958" y="821796"/>
                          <a:pt x="1110721" y="815446"/>
                          <a:pt x="1112308" y="810154"/>
                        </a:cubicBezTo>
                        <a:cubicBezTo>
                          <a:pt x="1113895" y="804862"/>
                          <a:pt x="1111250" y="798512"/>
                          <a:pt x="1112308" y="794279"/>
                        </a:cubicBezTo>
                        <a:cubicBezTo>
                          <a:pt x="1113366" y="790046"/>
                          <a:pt x="1117600" y="790575"/>
                          <a:pt x="1118658" y="784754"/>
                        </a:cubicBezTo>
                        <a:cubicBezTo>
                          <a:pt x="1119716" y="778933"/>
                          <a:pt x="1119716" y="765704"/>
                          <a:pt x="1118658" y="759354"/>
                        </a:cubicBezTo>
                        <a:cubicBezTo>
                          <a:pt x="1117600" y="753004"/>
                          <a:pt x="1114954" y="750358"/>
                          <a:pt x="1112308" y="746654"/>
                        </a:cubicBezTo>
                        <a:cubicBezTo>
                          <a:pt x="1109662" y="742950"/>
                          <a:pt x="1102254" y="742421"/>
                          <a:pt x="1102783" y="737129"/>
                        </a:cubicBezTo>
                        <a:cubicBezTo>
                          <a:pt x="1103312" y="731837"/>
                          <a:pt x="1110191" y="722312"/>
                          <a:pt x="1115483" y="714904"/>
                        </a:cubicBezTo>
                        <a:cubicBezTo>
                          <a:pt x="1120775" y="707496"/>
                          <a:pt x="1126066" y="703262"/>
                          <a:pt x="1134533" y="692679"/>
                        </a:cubicBezTo>
                        <a:cubicBezTo>
                          <a:pt x="1143000" y="682096"/>
                          <a:pt x="1158875" y="675746"/>
                          <a:pt x="1166283" y="651404"/>
                        </a:cubicBezTo>
                        <a:cubicBezTo>
                          <a:pt x="1173691" y="627062"/>
                          <a:pt x="1177925" y="567266"/>
                          <a:pt x="1178983" y="546629"/>
                        </a:cubicBezTo>
                        <a:cubicBezTo>
                          <a:pt x="1180041" y="525992"/>
                          <a:pt x="1166812" y="536046"/>
                          <a:pt x="1172633" y="527579"/>
                        </a:cubicBezTo>
                        <a:cubicBezTo>
                          <a:pt x="1178454" y="519112"/>
                          <a:pt x="1201737" y="498475"/>
                          <a:pt x="1213908" y="495829"/>
                        </a:cubicBezTo>
                        <a:cubicBezTo>
                          <a:pt x="1226079" y="493183"/>
                          <a:pt x="1238250" y="506942"/>
                          <a:pt x="1245658" y="511704"/>
                        </a:cubicBezTo>
                        <a:cubicBezTo>
                          <a:pt x="1253066" y="516467"/>
                          <a:pt x="1251479" y="523875"/>
                          <a:pt x="1258358" y="524404"/>
                        </a:cubicBezTo>
                        <a:cubicBezTo>
                          <a:pt x="1265237" y="524933"/>
                          <a:pt x="1280054" y="518583"/>
                          <a:pt x="1286933" y="514879"/>
                        </a:cubicBezTo>
                        <a:cubicBezTo>
                          <a:pt x="1293812" y="511175"/>
                          <a:pt x="1297516" y="506941"/>
                          <a:pt x="1299633" y="502179"/>
                        </a:cubicBezTo>
                        <a:cubicBezTo>
                          <a:pt x="1301750" y="497417"/>
                          <a:pt x="1300162" y="490537"/>
                          <a:pt x="1299633" y="486304"/>
                        </a:cubicBezTo>
                        <a:cubicBezTo>
                          <a:pt x="1299104" y="482071"/>
                          <a:pt x="1295929" y="479954"/>
                          <a:pt x="1296458" y="476779"/>
                        </a:cubicBezTo>
                        <a:cubicBezTo>
                          <a:pt x="1296987" y="473604"/>
                          <a:pt x="1295929" y="468312"/>
                          <a:pt x="1302808" y="467254"/>
                        </a:cubicBezTo>
                        <a:cubicBezTo>
                          <a:pt x="1309687" y="466196"/>
                          <a:pt x="1328737" y="473604"/>
                          <a:pt x="1337733" y="470429"/>
                        </a:cubicBezTo>
                        <a:cubicBezTo>
                          <a:pt x="1346729" y="467254"/>
                          <a:pt x="1352550" y="452437"/>
                          <a:pt x="1356783" y="448204"/>
                        </a:cubicBezTo>
                        <a:cubicBezTo>
                          <a:pt x="1361016" y="443971"/>
                          <a:pt x="1359429" y="442912"/>
                          <a:pt x="1363133" y="445029"/>
                        </a:cubicBezTo>
                        <a:cubicBezTo>
                          <a:pt x="1366837" y="447146"/>
                          <a:pt x="1374246" y="461962"/>
                          <a:pt x="1379008" y="460904"/>
                        </a:cubicBezTo>
                        <a:cubicBezTo>
                          <a:pt x="1383770" y="459846"/>
                          <a:pt x="1388004" y="444500"/>
                          <a:pt x="1391708" y="438679"/>
                        </a:cubicBezTo>
                        <a:cubicBezTo>
                          <a:pt x="1395412" y="432858"/>
                          <a:pt x="1396471" y="427566"/>
                          <a:pt x="1401233" y="425979"/>
                        </a:cubicBezTo>
                        <a:cubicBezTo>
                          <a:pt x="1405995" y="424392"/>
                          <a:pt x="1417637" y="430742"/>
                          <a:pt x="1420283" y="429154"/>
                        </a:cubicBezTo>
                        <a:cubicBezTo>
                          <a:pt x="1422929" y="427567"/>
                          <a:pt x="1417637" y="424392"/>
                          <a:pt x="1417108" y="416454"/>
                        </a:cubicBezTo>
                        <a:cubicBezTo>
                          <a:pt x="1416579" y="408517"/>
                          <a:pt x="1415521" y="390525"/>
                          <a:pt x="1417108" y="381529"/>
                        </a:cubicBezTo>
                        <a:cubicBezTo>
                          <a:pt x="1418695" y="372533"/>
                          <a:pt x="1419754" y="367241"/>
                          <a:pt x="1426633" y="362479"/>
                        </a:cubicBezTo>
                        <a:cubicBezTo>
                          <a:pt x="1433512" y="357717"/>
                          <a:pt x="1448329" y="356129"/>
                          <a:pt x="1458383" y="352954"/>
                        </a:cubicBezTo>
                        <a:cubicBezTo>
                          <a:pt x="1468437" y="349779"/>
                          <a:pt x="1480079" y="347662"/>
                          <a:pt x="1486958" y="343429"/>
                        </a:cubicBezTo>
                        <a:cubicBezTo>
                          <a:pt x="1493837" y="339196"/>
                          <a:pt x="1495954" y="332316"/>
                          <a:pt x="1499658" y="327554"/>
                        </a:cubicBezTo>
                        <a:cubicBezTo>
                          <a:pt x="1503362" y="322792"/>
                          <a:pt x="1509183" y="318558"/>
                          <a:pt x="1509183" y="314854"/>
                        </a:cubicBezTo>
                        <a:cubicBezTo>
                          <a:pt x="1509183" y="311150"/>
                          <a:pt x="1502304" y="309033"/>
                          <a:pt x="1499658" y="305329"/>
                        </a:cubicBezTo>
                        <a:cubicBezTo>
                          <a:pt x="1497012" y="301625"/>
                          <a:pt x="1494366" y="297920"/>
                          <a:pt x="1493308" y="292629"/>
                        </a:cubicBezTo>
                        <a:cubicBezTo>
                          <a:pt x="1492250" y="287338"/>
                          <a:pt x="1497012" y="278341"/>
                          <a:pt x="1493308" y="273579"/>
                        </a:cubicBezTo>
                        <a:cubicBezTo>
                          <a:pt x="1489604" y="268817"/>
                          <a:pt x="1477962" y="266700"/>
                          <a:pt x="1471083" y="264054"/>
                        </a:cubicBezTo>
                        <a:cubicBezTo>
                          <a:pt x="1464204" y="261408"/>
                          <a:pt x="1457324" y="258762"/>
                          <a:pt x="1452033" y="257704"/>
                        </a:cubicBezTo>
                        <a:cubicBezTo>
                          <a:pt x="1446742" y="256646"/>
                          <a:pt x="1445154" y="259821"/>
                          <a:pt x="1439333" y="257704"/>
                        </a:cubicBezTo>
                        <a:cubicBezTo>
                          <a:pt x="1433512" y="255587"/>
                          <a:pt x="1422400" y="249237"/>
                          <a:pt x="1417108" y="245004"/>
                        </a:cubicBezTo>
                        <a:cubicBezTo>
                          <a:pt x="1411816" y="240771"/>
                          <a:pt x="1410758" y="234950"/>
                          <a:pt x="1407583" y="232304"/>
                        </a:cubicBezTo>
                        <a:cubicBezTo>
                          <a:pt x="1404408" y="229658"/>
                          <a:pt x="1402291" y="229658"/>
                          <a:pt x="1398058" y="229129"/>
                        </a:cubicBezTo>
                        <a:cubicBezTo>
                          <a:pt x="1393825" y="228600"/>
                          <a:pt x="1386416" y="229658"/>
                          <a:pt x="1382183" y="229129"/>
                        </a:cubicBezTo>
                        <a:cubicBezTo>
                          <a:pt x="1377950" y="228600"/>
                          <a:pt x="1372658" y="229658"/>
                          <a:pt x="1372658" y="225954"/>
                        </a:cubicBezTo>
                        <a:cubicBezTo>
                          <a:pt x="1372658" y="222250"/>
                          <a:pt x="1398587" y="189971"/>
                          <a:pt x="1391708" y="178329"/>
                        </a:cubicBezTo>
                        <a:close/>
                      </a:path>
                    </a:pathLst>
                  </a:custGeom>
                  <a:ln/>
                </p:spPr>
                <p:style>
                  <a:lnRef idx="0">
                    <a:schemeClr val="accent6"/>
                  </a:lnRef>
                  <a:fillRef idx="3">
                    <a:schemeClr val="accent6"/>
                  </a:fillRef>
                  <a:effectRef idx="3">
                    <a:schemeClr val="accent6"/>
                  </a:effectRef>
                  <a:fontRef idx="minor">
                    <a:schemeClr val="lt1"/>
                  </a:fontRef>
                </p:style>
                <p:txBody>
                  <a:bodyPr anchor="ctr"/>
                  <a:lstStyle/>
                  <a:p>
                    <a:pPr algn="ctr" fontAlgn="auto">
                      <a:spcBef>
                        <a:spcPts val="0"/>
                      </a:spcBef>
                      <a:spcAft>
                        <a:spcPts val="0"/>
                      </a:spcAft>
                      <a:defRPr/>
                    </a:pPr>
                    <a:endParaRPr lang="es-EC" sz="1000">
                      <a:solidFill>
                        <a:schemeClr val="tx1"/>
                      </a:solidFill>
                    </a:endParaRPr>
                  </a:p>
                </p:txBody>
              </p:sp>
              <p:sp>
                <p:nvSpPr>
                  <p:cNvPr id="46" name="45 Forma libre"/>
                  <p:cNvSpPr/>
                  <p:nvPr/>
                </p:nvSpPr>
                <p:spPr bwMode="auto">
                  <a:xfrm>
                    <a:off x="3219616" y="1398235"/>
                    <a:ext cx="1279065" cy="1465298"/>
                  </a:xfrm>
                  <a:custGeom>
                    <a:avLst/>
                    <a:gdLst>
                      <a:gd name="connsiteX0" fmla="*/ 5821 w 790046"/>
                      <a:gd name="connsiteY0" fmla="*/ 113242 h 706438"/>
                      <a:gd name="connsiteX1" fmla="*/ 21696 w 790046"/>
                      <a:gd name="connsiteY1" fmla="*/ 173567 h 706438"/>
                      <a:gd name="connsiteX2" fmla="*/ 59796 w 790046"/>
                      <a:gd name="connsiteY2" fmla="*/ 176742 h 706438"/>
                      <a:gd name="connsiteX3" fmla="*/ 91546 w 790046"/>
                      <a:gd name="connsiteY3" fmla="*/ 195792 h 706438"/>
                      <a:gd name="connsiteX4" fmla="*/ 113771 w 790046"/>
                      <a:gd name="connsiteY4" fmla="*/ 192617 h 706438"/>
                      <a:gd name="connsiteX5" fmla="*/ 120121 w 790046"/>
                      <a:gd name="connsiteY5" fmla="*/ 208492 h 706438"/>
                      <a:gd name="connsiteX6" fmla="*/ 126471 w 790046"/>
                      <a:gd name="connsiteY6" fmla="*/ 240242 h 706438"/>
                      <a:gd name="connsiteX7" fmla="*/ 129646 w 790046"/>
                      <a:gd name="connsiteY7" fmla="*/ 252942 h 706438"/>
                      <a:gd name="connsiteX8" fmla="*/ 135996 w 790046"/>
                      <a:gd name="connsiteY8" fmla="*/ 284692 h 706438"/>
                      <a:gd name="connsiteX9" fmla="*/ 142346 w 790046"/>
                      <a:gd name="connsiteY9" fmla="*/ 306917 h 706438"/>
                      <a:gd name="connsiteX10" fmla="*/ 142346 w 790046"/>
                      <a:gd name="connsiteY10" fmla="*/ 345017 h 706438"/>
                      <a:gd name="connsiteX11" fmla="*/ 142346 w 790046"/>
                      <a:gd name="connsiteY11" fmla="*/ 373592 h 706438"/>
                      <a:gd name="connsiteX12" fmla="*/ 139171 w 790046"/>
                      <a:gd name="connsiteY12" fmla="*/ 402167 h 706438"/>
                      <a:gd name="connsiteX13" fmla="*/ 132821 w 790046"/>
                      <a:gd name="connsiteY13" fmla="*/ 430742 h 706438"/>
                      <a:gd name="connsiteX14" fmla="*/ 126471 w 790046"/>
                      <a:gd name="connsiteY14" fmla="*/ 430742 h 706438"/>
                      <a:gd name="connsiteX15" fmla="*/ 107421 w 790046"/>
                      <a:gd name="connsiteY15" fmla="*/ 449792 h 706438"/>
                      <a:gd name="connsiteX16" fmla="*/ 101071 w 790046"/>
                      <a:gd name="connsiteY16" fmla="*/ 462492 h 706438"/>
                      <a:gd name="connsiteX17" fmla="*/ 88371 w 790046"/>
                      <a:gd name="connsiteY17" fmla="*/ 475192 h 706438"/>
                      <a:gd name="connsiteX18" fmla="*/ 82021 w 790046"/>
                      <a:gd name="connsiteY18" fmla="*/ 500592 h 706438"/>
                      <a:gd name="connsiteX19" fmla="*/ 75671 w 790046"/>
                      <a:gd name="connsiteY19" fmla="*/ 535517 h 706438"/>
                      <a:gd name="connsiteX20" fmla="*/ 69321 w 790046"/>
                      <a:gd name="connsiteY20" fmla="*/ 554567 h 706438"/>
                      <a:gd name="connsiteX21" fmla="*/ 88371 w 790046"/>
                      <a:gd name="connsiteY21" fmla="*/ 557742 h 706438"/>
                      <a:gd name="connsiteX22" fmla="*/ 97896 w 790046"/>
                      <a:gd name="connsiteY22" fmla="*/ 564092 h 706438"/>
                      <a:gd name="connsiteX23" fmla="*/ 129646 w 790046"/>
                      <a:gd name="connsiteY23" fmla="*/ 551392 h 706438"/>
                      <a:gd name="connsiteX24" fmla="*/ 148696 w 790046"/>
                      <a:gd name="connsiteY24" fmla="*/ 551392 h 706438"/>
                      <a:gd name="connsiteX25" fmla="*/ 180446 w 790046"/>
                      <a:gd name="connsiteY25" fmla="*/ 551392 h 706438"/>
                      <a:gd name="connsiteX26" fmla="*/ 193146 w 790046"/>
                      <a:gd name="connsiteY26" fmla="*/ 545042 h 706438"/>
                      <a:gd name="connsiteX27" fmla="*/ 202671 w 790046"/>
                      <a:gd name="connsiteY27" fmla="*/ 551392 h 706438"/>
                      <a:gd name="connsiteX28" fmla="*/ 193146 w 790046"/>
                      <a:gd name="connsiteY28" fmla="*/ 570442 h 706438"/>
                      <a:gd name="connsiteX29" fmla="*/ 177271 w 790046"/>
                      <a:gd name="connsiteY29" fmla="*/ 583142 h 706438"/>
                      <a:gd name="connsiteX30" fmla="*/ 183621 w 790046"/>
                      <a:gd name="connsiteY30" fmla="*/ 599017 h 706438"/>
                      <a:gd name="connsiteX31" fmla="*/ 193146 w 790046"/>
                      <a:gd name="connsiteY31" fmla="*/ 621242 h 706438"/>
                      <a:gd name="connsiteX32" fmla="*/ 199496 w 790046"/>
                      <a:gd name="connsiteY32" fmla="*/ 633942 h 706438"/>
                      <a:gd name="connsiteX33" fmla="*/ 189971 w 790046"/>
                      <a:gd name="connsiteY33" fmla="*/ 640292 h 706438"/>
                      <a:gd name="connsiteX34" fmla="*/ 177271 w 790046"/>
                      <a:gd name="connsiteY34" fmla="*/ 649817 h 706438"/>
                      <a:gd name="connsiteX35" fmla="*/ 177271 w 790046"/>
                      <a:gd name="connsiteY35" fmla="*/ 672042 h 706438"/>
                      <a:gd name="connsiteX36" fmla="*/ 189971 w 790046"/>
                      <a:gd name="connsiteY36" fmla="*/ 687917 h 706438"/>
                      <a:gd name="connsiteX37" fmla="*/ 196321 w 790046"/>
                      <a:gd name="connsiteY37" fmla="*/ 694267 h 706438"/>
                      <a:gd name="connsiteX38" fmla="*/ 224896 w 790046"/>
                      <a:gd name="connsiteY38" fmla="*/ 700617 h 706438"/>
                      <a:gd name="connsiteX39" fmla="*/ 256646 w 790046"/>
                      <a:gd name="connsiteY39" fmla="*/ 703792 h 706438"/>
                      <a:gd name="connsiteX40" fmla="*/ 266171 w 790046"/>
                      <a:gd name="connsiteY40" fmla="*/ 684742 h 706438"/>
                      <a:gd name="connsiteX41" fmla="*/ 288396 w 790046"/>
                      <a:gd name="connsiteY41" fmla="*/ 659342 h 706438"/>
                      <a:gd name="connsiteX42" fmla="*/ 297921 w 790046"/>
                      <a:gd name="connsiteY42" fmla="*/ 649817 h 706438"/>
                      <a:gd name="connsiteX43" fmla="*/ 313796 w 790046"/>
                      <a:gd name="connsiteY43" fmla="*/ 649817 h 706438"/>
                      <a:gd name="connsiteX44" fmla="*/ 326496 w 790046"/>
                      <a:gd name="connsiteY44" fmla="*/ 637117 h 706438"/>
                      <a:gd name="connsiteX45" fmla="*/ 345546 w 790046"/>
                      <a:gd name="connsiteY45" fmla="*/ 630767 h 706438"/>
                      <a:gd name="connsiteX46" fmla="*/ 358246 w 790046"/>
                      <a:gd name="connsiteY46" fmla="*/ 618067 h 706438"/>
                      <a:gd name="connsiteX47" fmla="*/ 374121 w 790046"/>
                      <a:gd name="connsiteY47" fmla="*/ 608542 h 706438"/>
                      <a:gd name="connsiteX48" fmla="*/ 380471 w 790046"/>
                      <a:gd name="connsiteY48" fmla="*/ 586317 h 706438"/>
                      <a:gd name="connsiteX49" fmla="*/ 399521 w 790046"/>
                      <a:gd name="connsiteY49" fmla="*/ 576792 h 706438"/>
                      <a:gd name="connsiteX50" fmla="*/ 412221 w 790046"/>
                      <a:gd name="connsiteY50" fmla="*/ 564092 h 706438"/>
                      <a:gd name="connsiteX51" fmla="*/ 405871 w 790046"/>
                      <a:gd name="connsiteY51" fmla="*/ 551392 h 706438"/>
                      <a:gd name="connsiteX52" fmla="*/ 431271 w 790046"/>
                      <a:gd name="connsiteY52" fmla="*/ 554567 h 706438"/>
                      <a:gd name="connsiteX53" fmla="*/ 447146 w 790046"/>
                      <a:gd name="connsiteY53" fmla="*/ 567267 h 706438"/>
                      <a:gd name="connsiteX54" fmla="*/ 459846 w 790046"/>
                      <a:gd name="connsiteY54" fmla="*/ 579967 h 706438"/>
                      <a:gd name="connsiteX55" fmla="*/ 472546 w 790046"/>
                      <a:gd name="connsiteY55" fmla="*/ 592667 h 706438"/>
                      <a:gd name="connsiteX56" fmla="*/ 491596 w 790046"/>
                      <a:gd name="connsiteY56" fmla="*/ 602192 h 706438"/>
                      <a:gd name="connsiteX57" fmla="*/ 510646 w 790046"/>
                      <a:gd name="connsiteY57" fmla="*/ 602192 h 706438"/>
                      <a:gd name="connsiteX58" fmla="*/ 510646 w 790046"/>
                      <a:gd name="connsiteY58" fmla="*/ 573617 h 706438"/>
                      <a:gd name="connsiteX59" fmla="*/ 510646 w 790046"/>
                      <a:gd name="connsiteY59" fmla="*/ 557742 h 706438"/>
                      <a:gd name="connsiteX60" fmla="*/ 520171 w 790046"/>
                      <a:gd name="connsiteY60" fmla="*/ 551392 h 706438"/>
                      <a:gd name="connsiteX61" fmla="*/ 529696 w 790046"/>
                      <a:gd name="connsiteY61" fmla="*/ 545042 h 706438"/>
                      <a:gd name="connsiteX62" fmla="*/ 545571 w 790046"/>
                      <a:gd name="connsiteY62" fmla="*/ 538692 h 706438"/>
                      <a:gd name="connsiteX63" fmla="*/ 545571 w 790046"/>
                      <a:gd name="connsiteY63" fmla="*/ 529167 h 706438"/>
                      <a:gd name="connsiteX64" fmla="*/ 545571 w 790046"/>
                      <a:gd name="connsiteY64" fmla="*/ 503767 h 706438"/>
                      <a:gd name="connsiteX65" fmla="*/ 520171 w 790046"/>
                      <a:gd name="connsiteY65" fmla="*/ 497417 h 706438"/>
                      <a:gd name="connsiteX66" fmla="*/ 513821 w 790046"/>
                      <a:gd name="connsiteY66" fmla="*/ 487892 h 706438"/>
                      <a:gd name="connsiteX67" fmla="*/ 513821 w 790046"/>
                      <a:gd name="connsiteY67" fmla="*/ 472017 h 706438"/>
                      <a:gd name="connsiteX68" fmla="*/ 526521 w 790046"/>
                      <a:gd name="connsiteY68" fmla="*/ 465667 h 706438"/>
                      <a:gd name="connsiteX69" fmla="*/ 526521 w 790046"/>
                      <a:gd name="connsiteY69" fmla="*/ 459317 h 706438"/>
                      <a:gd name="connsiteX70" fmla="*/ 529696 w 790046"/>
                      <a:gd name="connsiteY70" fmla="*/ 443442 h 706438"/>
                      <a:gd name="connsiteX71" fmla="*/ 523346 w 790046"/>
                      <a:gd name="connsiteY71" fmla="*/ 430742 h 706438"/>
                      <a:gd name="connsiteX72" fmla="*/ 542396 w 790046"/>
                      <a:gd name="connsiteY72" fmla="*/ 424392 h 706438"/>
                      <a:gd name="connsiteX73" fmla="*/ 558271 w 790046"/>
                      <a:gd name="connsiteY73" fmla="*/ 424392 h 706438"/>
                      <a:gd name="connsiteX74" fmla="*/ 570971 w 790046"/>
                      <a:gd name="connsiteY74" fmla="*/ 408517 h 706438"/>
                      <a:gd name="connsiteX75" fmla="*/ 580496 w 790046"/>
                      <a:gd name="connsiteY75" fmla="*/ 392642 h 706438"/>
                      <a:gd name="connsiteX76" fmla="*/ 580496 w 790046"/>
                      <a:gd name="connsiteY76" fmla="*/ 379942 h 706438"/>
                      <a:gd name="connsiteX77" fmla="*/ 612246 w 790046"/>
                      <a:gd name="connsiteY77" fmla="*/ 367242 h 706438"/>
                      <a:gd name="connsiteX78" fmla="*/ 599546 w 790046"/>
                      <a:gd name="connsiteY78" fmla="*/ 345017 h 706438"/>
                      <a:gd name="connsiteX79" fmla="*/ 602721 w 790046"/>
                      <a:gd name="connsiteY79" fmla="*/ 335492 h 706438"/>
                      <a:gd name="connsiteX80" fmla="*/ 628121 w 790046"/>
                      <a:gd name="connsiteY80" fmla="*/ 332317 h 706438"/>
                      <a:gd name="connsiteX81" fmla="*/ 663046 w 790046"/>
                      <a:gd name="connsiteY81" fmla="*/ 345017 h 706438"/>
                      <a:gd name="connsiteX82" fmla="*/ 701146 w 790046"/>
                      <a:gd name="connsiteY82" fmla="*/ 364067 h 706438"/>
                      <a:gd name="connsiteX83" fmla="*/ 726546 w 790046"/>
                      <a:gd name="connsiteY83" fmla="*/ 357717 h 706438"/>
                      <a:gd name="connsiteX84" fmla="*/ 726546 w 790046"/>
                      <a:gd name="connsiteY84" fmla="*/ 338667 h 706438"/>
                      <a:gd name="connsiteX85" fmla="*/ 745596 w 790046"/>
                      <a:gd name="connsiteY85" fmla="*/ 329142 h 706438"/>
                      <a:gd name="connsiteX86" fmla="*/ 755121 w 790046"/>
                      <a:gd name="connsiteY86" fmla="*/ 316442 h 706438"/>
                      <a:gd name="connsiteX87" fmla="*/ 767821 w 790046"/>
                      <a:gd name="connsiteY87" fmla="*/ 310092 h 706438"/>
                      <a:gd name="connsiteX88" fmla="*/ 786871 w 790046"/>
                      <a:gd name="connsiteY88" fmla="*/ 297392 h 706438"/>
                      <a:gd name="connsiteX89" fmla="*/ 786871 w 790046"/>
                      <a:gd name="connsiteY89" fmla="*/ 275167 h 706438"/>
                      <a:gd name="connsiteX90" fmla="*/ 770996 w 790046"/>
                      <a:gd name="connsiteY90" fmla="*/ 243417 h 706438"/>
                      <a:gd name="connsiteX91" fmla="*/ 742421 w 790046"/>
                      <a:gd name="connsiteY91" fmla="*/ 224367 h 706438"/>
                      <a:gd name="connsiteX92" fmla="*/ 717021 w 790046"/>
                      <a:gd name="connsiteY92" fmla="*/ 208492 h 706438"/>
                      <a:gd name="connsiteX93" fmla="*/ 701146 w 790046"/>
                      <a:gd name="connsiteY93" fmla="*/ 179917 h 706438"/>
                      <a:gd name="connsiteX94" fmla="*/ 704321 w 790046"/>
                      <a:gd name="connsiteY94" fmla="*/ 154517 h 706438"/>
                      <a:gd name="connsiteX95" fmla="*/ 675746 w 790046"/>
                      <a:gd name="connsiteY95" fmla="*/ 141817 h 706438"/>
                      <a:gd name="connsiteX96" fmla="*/ 653521 w 790046"/>
                      <a:gd name="connsiteY96" fmla="*/ 125942 h 706438"/>
                      <a:gd name="connsiteX97" fmla="*/ 640821 w 790046"/>
                      <a:gd name="connsiteY97" fmla="*/ 125942 h 706438"/>
                      <a:gd name="connsiteX98" fmla="*/ 624946 w 790046"/>
                      <a:gd name="connsiteY98" fmla="*/ 135467 h 706438"/>
                      <a:gd name="connsiteX99" fmla="*/ 605896 w 790046"/>
                      <a:gd name="connsiteY99" fmla="*/ 135467 h 706438"/>
                      <a:gd name="connsiteX100" fmla="*/ 586846 w 790046"/>
                      <a:gd name="connsiteY100" fmla="*/ 122767 h 706438"/>
                      <a:gd name="connsiteX101" fmla="*/ 574146 w 790046"/>
                      <a:gd name="connsiteY101" fmla="*/ 122767 h 706438"/>
                      <a:gd name="connsiteX102" fmla="*/ 542396 w 790046"/>
                      <a:gd name="connsiteY102" fmla="*/ 122767 h 706438"/>
                      <a:gd name="connsiteX103" fmla="*/ 523346 w 790046"/>
                      <a:gd name="connsiteY103" fmla="*/ 132292 h 706438"/>
                      <a:gd name="connsiteX104" fmla="*/ 497946 w 790046"/>
                      <a:gd name="connsiteY104" fmla="*/ 113242 h 706438"/>
                      <a:gd name="connsiteX105" fmla="*/ 469371 w 790046"/>
                      <a:gd name="connsiteY105" fmla="*/ 106892 h 706438"/>
                      <a:gd name="connsiteX106" fmla="*/ 434446 w 790046"/>
                      <a:gd name="connsiteY106" fmla="*/ 103717 h 706438"/>
                      <a:gd name="connsiteX107" fmla="*/ 409046 w 790046"/>
                      <a:gd name="connsiteY107" fmla="*/ 103717 h 706438"/>
                      <a:gd name="connsiteX108" fmla="*/ 396346 w 790046"/>
                      <a:gd name="connsiteY108" fmla="*/ 103717 h 706438"/>
                      <a:gd name="connsiteX109" fmla="*/ 424921 w 790046"/>
                      <a:gd name="connsiteY109" fmla="*/ 78317 h 706438"/>
                      <a:gd name="connsiteX110" fmla="*/ 440796 w 790046"/>
                      <a:gd name="connsiteY110" fmla="*/ 59267 h 706438"/>
                      <a:gd name="connsiteX111" fmla="*/ 428096 w 790046"/>
                      <a:gd name="connsiteY111" fmla="*/ 37042 h 706438"/>
                      <a:gd name="connsiteX112" fmla="*/ 389996 w 790046"/>
                      <a:gd name="connsiteY112" fmla="*/ 27517 h 706438"/>
                      <a:gd name="connsiteX113" fmla="*/ 336021 w 790046"/>
                      <a:gd name="connsiteY113" fmla="*/ 21167 h 706438"/>
                      <a:gd name="connsiteX114" fmla="*/ 304271 w 790046"/>
                      <a:gd name="connsiteY114" fmla="*/ 8467 h 706438"/>
                      <a:gd name="connsiteX115" fmla="*/ 262996 w 790046"/>
                      <a:gd name="connsiteY115" fmla="*/ 5292 h 706438"/>
                      <a:gd name="connsiteX116" fmla="*/ 243946 w 790046"/>
                      <a:gd name="connsiteY116" fmla="*/ 5292 h 706438"/>
                      <a:gd name="connsiteX117" fmla="*/ 224896 w 790046"/>
                      <a:gd name="connsiteY117" fmla="*/ 37042 h 706438"/>
                      <a:gd name="connsiteX118" fmla="*/ 209021 w 790046"/>
                      <a:gd name="connsiteY118" fmla="*/ 56092 h 706438"/>
                      <a:gd name="connsiteX119" fmla="*/ 221721 w 790046"/>
                      <a:gd name="connsiteY119" fmla="*/ 75142 h 706438"/>
                      <a:gd name="connsiteX120" fmla="*/ 202671 w 790046"/>
                      <a:gd name="connsiteY120" fmla="*/ 91017 h 706438"/>
                      <a:gd name="connsiteX121" fmla="*/ 196321 w 790046"/>
                      <a:gd name="connsiteY121" fmla="*/ 106892 h 706438"/>
                      <a:gd name="connsiteX122" fmla="*/ 196321 w 790046"/>
                      <a:gd name="connsiteY122" fmla="*/ 122767 h 706438"/>
                      <a:gd name="connsiteX123" fmla="*/ 183621 w 790046"/>
                      <a:gd name="connsiteY123" fmla="*/ 129117 h 706438"/>
                      <a:gd name="connsiteX124" fmla="*/ 164571 w 790046"/>
                      <a:gd name="connsiteY124" fmla="*/ 125942 h 706438"/>
                      <a:gd name="connsiteX125" fmla="*/ 135996 w 790046"/>
                      <a:gd name="connsiteY125" fmla="*/ 119592 h 706438"/>
                      <a:gd name="connsiteX126" fmla="*/ 107421 w 790046"/>
                      <a:gd name="connsiteY126" fmla="*/ 129117 h 706438"/>
                      <a:gd name="connsiteX127" fmla="*/ 94721 w 790046"/>
                      <a:gd name="connsiteY127" fmla="*/ 138642 h 706438"/>
                      <a:gd name="connsiteX128" fmla="*/ 56621 w 790046"/>
                      <a:gd name="connsiteY128" fmla="*/ 122767 h 706438"/>
                      <a:gd name="connsiteX129" fmla="*/ 5821 w 790046"/>
                      <a:gd name="connsiteY129" fmla="*/ 113242 h 706438"/>
                      <a:gd name="connsiteX0" fmla="*/ 5821 w 790046"/>
                      <a:gd name="connsiteY0" fmla="*/ 113242 h 706438"/>
                      <a:gd name="connsiteX1" fmla="*/ 21696 w 790046"/>
                      <a:gd name="connsiteY1" fmla="*/ 173567 h 706438"/>
                      <a:gd name="connsiteX2" fmla="*/ 59796 w 790046"/>
                      <a:gd name="connsiteY2" fmla="*/ 176742 h 706438"/>
                      <a:gd name="connsiteX3" fmla="*/ 91546 w 790046"/>
                      <a:gd name="connsiteY3" fmla="*/ 195792 h 706438"/>
                      <a:gd name="connsiteX4" fmla="*/ 113771 w 790046"/>
                      <a:gd name="connsiteY4" fmla="*/ 192617 h 706438"/>
                      <a:gd name="connsiteX5" fmla="*/ 120121 w 790046"/>
                      <a:gd name="connsiteY5" fmla="*/ 208492 h 706438"/>
                      <a:gd name="connsiteX6" fmla="*/ 126471 w 790046"/>
                      <a:gd name="connsiteY6" fmla="*/ 240242 h 706438"/>
                      <a:gd name="connsiteX7" fmla="*/ 129646 w 790046"/>
                      <a:gd name="connsiteY7" fmla="*/ 252942 h 706438"/>
                      <a:gd name="connsiteX8" fmla="*/ 135996 w 790046"/>
                      <a:gd name="connsiteY8" fmla="*/ 284692 h 706438"/>
                      <a:gd name="connsiteX9" fmla="*/ 142346 w 790046"/>
                      <a:gd name="connsiteY9" fmla="*/ 306917 h 706438"/>
                      <a:gd name="connsiteX10" fmla="*/ 142346 w 790046"/>
                      <a:gd name="connsiteY10" fmla="*/ 345017 h 706438"/>
                      <a:gd name="connsiteX11" fmla="*/ 142346 w 790046"/>
                      <a:gd name="connsiteY11" fmla="*/ 373592 h 706438"/>
                      <a:gd name="connsiteX12" fmla="*/ 139171 w 790046"/>
                      <a:gd name="connsiteY12" fmla="*/ 402167 h 706438"/>
                      <a:gd name="connsiteX13" fmla="*/ 132821 w 790046"/>
                      <a:gd name="connsiteY13" fmla="*/ 430742 h 706438"/>
                      <a:gd name="connsiteX14" fmla="*/ 126471 w 790046"/>
                      <a:gd name="connsiteY14" fmla="*/ 430742 h 706438"/>
                      <a:gd name="connsiteX15" fmla="*/ 107421 w 790046"/>
                      <a:gd name="connsiteY15" fmla="*/ 449792 h 706438"/>
                      <a:gd name="connsiteX16" fmla="*/ 101071 w 790046"/>
                      <a:gd name="connsiteY16" fmla="*/ 462492 h 706438"/>
                      <a:gd name="connsiteX17" fmla="*/ 88371 w 790046"/>
                      <a:gd name="connsiteY17" fmla="*/ 475192 h 706438"/>
                      <a:gd name="connsiteX18" fmla="*/ 82021 w 790046"/>
                      <a:gd name="connsiteY18" fmla="*/ 500592 h 706438"/>
                      <a:gd name="connsiteX19" fmla="*/ 75671 w 790046"/>
                      <a:gd name="connsiteY19" fmla="*/ 535517 h 706438"/>
                      <a:gd name="connsiteX20" fmla="*/ 69321 w 790046"/>
                      <a:gd name="connsiteY20" fmla="*/ 554567 h 706438"/>
                      <a:gd name="connsiteX21" fmla="*/ 88371 w 790046"/>
                      <a:gd name="connsiteY21" fmla="*/ 557742 h 706438"/>
                      <a:gd name="connsiteX22" fmla="*/ 97896 w 790046"/>
                      <a:gd name="connsiteY22" fmla="*/ 564092 h 706438"/>
                      <a:gd name="connsiteX23" fmla="*/ 129646 w 790046"/>
                      <a:gd name="connsiteY23" fmla="*/ 551392 h 706438"/>
                      <a:gd name="connsiteX24" fmla="*/ 148696 w 790046"/>
                      <a:gd name="connsiteY24" fmla="*/ 551392 h 706438"/>
                      <a:gd name="connsiteX25" fmla="*/ 180446 w 790046"/>
                      <a:gd name="connsiteY25" fmla="*/ 551392 h 706438"/>
                      <a:gd name="connsiteX26" fmla="*/ 193146 w 790046"/>
                      <a:gd name="connsiteY26" fmla="*/ 545042 h 706438"/>
                      <a:gd name="connsiteX27" fmla="*/ 202671 w 790046"/>
                      <a:gd name="connsiteY27" fmla="*/ 551392 h 706438"/>
                      <a:gd name="connsiteX28" fmla="*/ 193146 w 790046"/>
                      <a:gd name="connsiteY28" fmla="*/ 570442 h 706438"/>
                      <a:gd name="connsiteX29" fmla="*/ 177271 w 790046"/>
                      <a:gd name="connsiteY29" fmla="*/ 583142 h 706438"/>
                      <a:gd name="connsiteX30" fmla="*/ 183621 w 790046"/>
                      <a:gd name="connsiteY30" fmla="*/ 599017 h 706438"/>
                      <a:gd name="connsiteX31" fmla="*/ 193146 w 790046"/>
                      <a:gd name="connsiteY31" fmla="*/ 621242 h 706438"/>
                      <a:gd name="connsiteX32" fmla="*/ 199496 w 790046"/>
                      <a:gd name="connsiteY32" fmla="*/ 633942 h 706438"/>
                      <a:gd name="connsiteX33" fmla="*/ 189971 w 790046"/>
                      <a:gd name="connsiteY33" fmla="*/ 640292 h 706438"/>
                      <a:gd name="connsiteX34" fmla="*/ 177271 w 790046"/>
                      <a:gd name="connsiteY34" fmla="*/ 649817 h 706438"/>
                      <a:gd name="connsiteX35" fmla="*/ 177271 w 790046"/>
                      <a:gd name="connsiteY35" fmla="*/ 672042 h 706438"/>
                      <a:gd name="connsiteX36" fmla="*/ 189971 w 790046"/>
                      <a:gd name="connsiteY36" fmla="*/ 687917 h 706438"/>
                      <a:gd name="connsiteX37" fmla="*/ 196321 w 790046"/>
                      <a:gd name="connsiteY37" fmla="*/ 694267 h 706438"/>
                      <a:gd name="connsiteX38" fmla="*/ 224896 w 790046"/>
                      <a:gd name="connsiteY38" fmla="*/ 700617 h 706438"/>
                      <a:gd name="connsiteX39" fmla="*/ 256646 w 790046"/>
                      <a:gd name="connsiteY39" fmla="*/ 703792 h 706438"/>
                      <a:gd name="connsiteX40" fmla="*/ 266171 w 790046"/>
                      <a:gd name="connsiteY40" fmla="*/ 684742 h 706438"/>
                      <a:gd name="connsiteX41" fmla="*/ 266784 w 790046"/>
                      <a:gd name="connsiteY41" fmla="*/ 680468 h 706438"/>
                      <a:gd name="connsiteX42" fmla="*/ 288396 w 790046"/>
                      <a:gd name="connsiteY42" fmla="*/ 659342 h 706438"/>
                      <a:gd name="connsiteX43" fmla="*/ 297921 w 790046"/>
                      <a:gd name="connsiteY43" fmla="*/ 649817 h 706438"/>
                      <a:gd name="connsiteX44" fmla="*/ 313796 w 790046"/>
                      <a:gd name="connsiteY44" fmla="*/ 649817 h 706438"/>
                      <a:gd name="connsiteX45" fmla="*/ 326496 w 790046"/>
                      <a:gd name="connsiteY45" fmla="*/ 637117 h 706438"/>
                      <a:gd name="connsiteX46" fmla="*/ 345546 w 790046"/>
                      <a:gd name="connsiteY46" fmla="*/ 630767 h 706438"/>
                      <a:gd name="connsiteX47" fmla="*/ 358246 w 790046"/>
                      <a:gd name="connsiteY47" fmla="*/ 618067 h 706438"/>
                      <a:gd name="connsiteX48" fmla="*/ 374121 w 790046"/>
                      <a:gd name="connsiteY48" fmla="*/ 608542 h 706438"/>
                      <a:gd name="connsiteX49" fmla="*/ 380471 w 790046"/>
                      <a:gd name="connsiteY49" fmla="*/ 586317 h 706438"/>
                      <a:gd name="connsiteX50" fmla="*/ 399521 w 790046"/>
                      <a:gd name="connsiteY50" fmla="*/ 576792 h 706438"/>
                      <a:gd name="connsiteX51" fmla="*/ 412221 w 790046"/>
                      <a:gd name="connsiteY51" fmla="*/ 564092 h 706438"/>
                      <a:gd name="connsiteX52" fmla="*/ 405871 w 790046"/>
                      <a:gd name="connsiteY52" fmla="*/ 551392 h 706438"/>
                      <a:gd name="connsiteX53" fmla="*/ 431271 w 790046"/>
                      <a:gd name="connsiteY53" fmla="*/ 554567 h 706438"/>
                      <a:gd name="connsiteX54" fmla="*/ 447146 w 790046"/>
                      <a:gd name="connsiteY54" fmla="*/ 567267 h 706438"/>
                      <a:gd name="connsiteX55" fmla="*/ 459846 w 790046"/>
                      <a:gd name="connsiteY55" fmla="*/ 579967 h 706438"/>
                      <a:gd name="connsiteX56" fmla="*/ 472546 w 790046"/>
                      <a:gd name="connsiteY56" fmla="*/ 592667 h 706438"/>
                      <a:gd name="connsiteX57" fmla="*/ 491596 w 790046"/>
                      <a:gd name="connsiteY57" fmla="*/ 602192 h 706438"/>
                      <a:gd name="connsiteX58" fmla="*/ 510646 w 790046"/>
                      <a:gd name="connsiteY58" fmla="*/ 602192 h 706438"/>
                      <a:gd name="connsiteX59" fmla="*/ 510646 w 790046"/>
                      <a:gd name="connsiteY59" fmla="*/ 573617 h 706438"/>
                      <a:gd name="connsiteX60" fmla="*/ 510646 w 790046"/>
                      <a:gd name="connsiteY60" fmla="*/ 557742 h 706438"/>
                      <a:gd name="connsiteX61" fmla="*/ 520171 w 790046"/>
                      <a:gd name="connsiteY61" fmla="*/ 551392 h 706438"/>
                      <a:gd name="connsiteX62" fmla="*/ 529696 w 790046"/>
                      <a:gd name="connsiteY62" fmla="*/ 545042 h 706438"/>
                      <a:gd name="connsiteX63" fmla="*/ 545571 w 790046"/>
                      <a:gd name="connsiteY63" fmla="*/ 538692 h 706438"/>
                      <a:gd name="connsiteX64" fmla="*/ 545571 w 790046"/>
                      <a:gd name="connsiteY64" fmla="*/ 529167 h 706438"/>
                      <a:gd name="connsiteX65" fmla="*/ 545571 w 790046"/>
                      <a:gd name="connsiteY65" fmla="*/ 503767 h 706438"/>
                      <a:gd name="connsiteX66" fmla="*/ 520171 w 790046"/>
                      <a:gd name="connsiteY66" fmla="*/ 497417 h 706438"/>
                      <a:gd name="connsiteX67" fmla="*/ 513821 w 790046"/>
                      <a:gd name="connsiteY67" fmla="*/ 487892 h 706438"/>
                      <a:gd name="connsiteX68" fmla="*/ 513821 w 790046"/>
                      <a:gd name="connsiteY68" fmla="*/ 472017 h 706438"/>
                      <a:gd name="connsiteX69" fmla="*/ 526521 w 790046"/>
                      <a:gd name="connsiteY69" fmla="*/ 465667 h 706438"/>
                      <a:gd name="connsiteX70" fmla="*/ 526521 w 790046"/>
                      <a:gd name="connsiteY70" fmla="*/ 459317 h 706438"/>
                      <a:gd name="connsiteX71" fmla="*/ 529696 w 790046"/>
                      <a:gd name="connsiteY71" fmla="*/ 443442 h 706438"/>
                      <a:gd name="connsiteX72" fmla="*/ 523346 w 790046"/>
                      <a:gd name="connsiteY72" fmla="*/ 430742 h 706438"/>
                      <a:gd name="connsiteX73" fmla="*/ 542396 w 790046"/>
                      <a:gd name="connsiteY73" fmla="*/ 424392 h 706438"/>
                      <a:gd name="connsiteX74" fmla="*/ 558271 w 790046"/>
                      <a:gd name="connsiteY74" fmla="*/ 424392 h 706438"/>
                      <a:gd name="connsiteX75" fmla="*/ 570971 w 790046"/>
                      <a:gd name="connsiteY75" fmla="*/ 408517 h 706438"/>
                      <a:gd name="connsiteX76" fmla="*/ 580496 w 790046"/>
                      <a:gd name="connsiteY76" fmla="*/ 392642 h 706438"/>
                      <a:gd name="connsiteX77" fmla="*/ 580496 w 790046"/>
                      <a:gd name="connsiteY77" fmla="*/ 379942 h 706438"/>
                      <a:gd name="connsiteX78" fmla="*/ 612246 w 790046"/>
                      <a:gd name="connsiteY78" fmla="*/ 367242 h 706438"/>
                      <a:gd name="connsiteX79" fmla="*/ 599546 w 790046"/>
                      <a:gd name="connsiteY79" fmla="*/ 345017 h 706438"/>
                      <a:gd name="connsiteX80" fmla="*/ 602721 w 790046"/>
                      <a:gd name="connsiteY80" fmla="*/ 335492 h 706438"/>
                      <a:gd name="connsiteX81" fmla="*/ 628121 w 790046"/>
                      <a:gd name="connsiteY81" fmla="*/ 332317 h 706438"/>
                      <a:gd name="connsiteX82" fmla="*/ 663046 w 790046"/>
                      <a:gd name="connsiteY82" fmla="*/ 345017 h 706438"/>
                      <a:gd name="connsiteX83" fmla="*/ 701146 w 790046"/>
                      <a:gd name="connsiteY83" fmla="*/ 364067 h 706438"/>
                      <a:gd name="connsiteX84" fmla="*/ 726546 w 790046"/>
                      <a:gd name="connsiteY84" fmla="*/ 357717 h 706438"/>
                      <a:gd name="connsiteX85" fmla="*/ 726546 w 790046"/>
                      <a:gd name="connsiteY85" fmla="*/ 338667 h 706438"/>
                      <a:gd name="connsiteX86" fmla="*/ 745596 w 790046"/>
                      <a:gd name="connsiteY86" fmla="*/ 329142 h 706438"/>
                      <a:gd name="connsiteX87" fmla="*/ 755121 w 790046"/>
                      <a:gd name="connsiteY87" fmla="*/ 316442 h 706438"/>
                      <a:gd name="connsiteX88" fmla="*/ 767821 w 790046"/>
                      <a:gd name="connsiteY88" fmla="*/ 310092 h 706438"/>
                      <a:gd name="connsiteX89" fmla="*/ 786871 w 790046"/>
                      <a:gd name="connsiteY89" fmla="*/ 297392 h 706438"/>
                      <a:gd name="connsiteX90" fmla="*/ 786871 w 790046"/>
                      <a:gd name="connsiteY90" fmla="*/ 275167 h 706438"/>
                      <a:gd name="connsiteX91" fmla="*/ 770996 w 790046"/>
                      <a:gd name="connsiteY91" fmla="*/ 243417 h 706438"/>
                      <a:gd name="connsiteX92" fmla="*/ 742421 w 790046"/>
                      <a:gd name="connsiteY92" fmla="*/ 224367 h 706438"/>
                      <a:gd name="connsiteX93" fmla="*/ 717021 w 790046"/>
                      <a:gd name="connsiteY93" fmla="*/ 208492 h 706438"/>
                      <a:gd name="connsiteX94" fmla="*/ 701146 w 790046"/>
                      <a:gd name="connsiteY94" fmla="*/ 179917 h 706438"/>
                      <a:gd name="connsiteX95" fmla="*/ 704321 w 790046"/>
                      <a:gd name="connsiteY95" fmla="*/ 154517 h 706438"/>
                      <a:gd name="connsiteX96" fmla="*/ 675746 w 790046"/>
                      <a:gd name="connsiteY96" fmla="*/ 141817 h 706438"/>
                      <a:gd name="connsiteX97" fmla="*/ 653521 w 790046"/>
                      <a:gd name="connsiteY97" fmla="*/ 125942 h 706438"/>
                      <a:gd name="connsiteX98" fmla="*/ 640821 w 790046"/>
                      <a:gd name="connsiteY98" fmla="*/ 125942 h 706438"/>
                      <a:gd name="connsiteX99" fmla="*/ 624946 w 790046"/>
                      <a:gd name="connsiteY99" fmla="*/ 135467 h 706438"/>
                      <a:gd name="connsiteX100" fmla="*/ 605896 w 790046"/>
                      <a:gd name="connsiteY100" fmla="*/ 135467 h 706438"/>
                      <a:gd name="connsiteX101" fmla="*/ 586846 w 790046"/>
                      <a:gd name="connsiteY101" fmla="*/ 122767 h 706438"/>
                      <a:gd name="connsiteX102" fmla="*/ 574146 w 790046"/>
                      <a:gd name="connsiteY102" fmla="*/ 122767 h 706438"/>
                      <a:gd name="connsiteX103" fmla="*/ 542396 w 790046"/>
                      <a:gd name="connsiteY103" fmla="*/ 122767 h 706438"/>
                      <a:gd name="connsiteX104" fmla="*/ 523346 w 790046"/>
                      <a:gd name="connsiteY104" fmla="*/ 132292 h 706438"/>
                      <a:gd name="connsiteX105" fmla="*/ 497946 w 790046"/>
                      <a:gd name="connsiteY105" fmla="*/ 113242 h 706438"/>
                      <a:gd name="connsiteX106" fmla="*/ 469371 w 790046"/>
                      <a:gd name="connsiteY106" fmla="*/ 106892 h 706438"/>
                      <a:gd name="connsiteX107" fmla="*/ 434446 w 790046"/>
                      <a:gd name="connsiteY107" fmla="*/ 103717 h 706438"/>
                      <a:gd name="connsiteX108" fmla="*/ 409046 w 790046"/>
                      <a:gd name="connsiteY108" fmla="*/ 103717 h 706438"/>
                      <a:gd name="connsiteX109" fmla="*/ 396346 w 790046"/>
                      <a:gd name="connsiteY109" fmla="*/ 103717 h 706438"/>
                      <a:gd name="connsiteX110" fmla="*/ 424921 w 790046"/>
                      <a:gd name="connsiteY110" fmla="*/ 78317 h 706438"/>
                      <a:gd name="connsiteX111" fmla="*/ 440796 w 790046"/>
                      <a:gd name="connsiteY111" fmla="*/ 59267 h 706438"/>
                      <a:gd name="connsiteX112" fmla="*/ 428096 w 790046"/>
                      <a:gd name="connsiteY112" fmla="*/ 37042 h 706438"/>
                      <a:gd name="connsiteX113" fmla="*/ 389996 w 790046"/>
                      <a:gd name="connsiteY113" fmla="*/ 27517 h 706438"/>
                      <a:gd name="connsiteX114" fmla="*/ 336021 w 790046"/>
                      <a:gd name="connsiteY114" fmla="*/ 21167 h 706438"/>
                      <a:gd name="connsiteX115" fmla="*/ 304271 w 790046"/>
                      <a:gd name="connsiteY115" fmla="*/ 8467 h 706438"/>
                      <a:gd name="connsiteX116" fmla="*/ 262996 w 790046"/>
                      <a:gd name="connsiteY116" fmla="*/ 5292 h 706438"/>
                      <a:gd name="connsiteX117" fmla="*/ 243946 w 790046"/>
                      <a:gd name="connsiteY117" fmla="*/ 5292 h 706438"/>
                      <a:gd name="connsiteX118" fmla="*/ 224896 w 790046"/>
                      <a:gd name="connsiteY118" fmla="*/ 37042 h 706438"/>
                      <a:gd name="connsiteX119" fmla="*/ 209021 w 790046"/>
                      <a:gd name="connsiteY119" fmla="*/ 56092 h 706438"/>
                      <a:gd name="connsiteX120" fmla="*/ 221721 w 790046"/>
                      <a:gd name="connsiteY120" fmla="*/ 75142 h 706438"/>
                      <a:gd name="connsiteX121" fmla="*/ 202671 w 790046"/>
                      <a:gd name="connsiteY121" fmla="*/ 91017 h 706438"/>
                      <a:gd name="connsiteX122" fmla="*/ 196321 w 790046"/>
                      <a:gd name="connsiteY122" fmla="*/ 106892 h 706438"/>
                      <a:gd name="connsiteX123" fmla="*/ 196321 w 790046"/>
                      <a:gd name="connsiteY123" fmla="*/ 122767 h 706438"/>
                      <a:gd name="connsiteX124" fmla="*/ 183621 w 790046"/>
                      <a:gd name="connsiteY124" fmla="*/ 129117 h 706438"/>
                      <a:gd name="connsiteX125" fmla="*/ 164571 w 790046"/>
                      <a:gd name="connsiteY125" fmla="*/ 125942 h 706438"/>
                      <a:gd name="connsiteX126" fmla="*/ 135996 w 790046"/>
                      <a:gd name="connsiteY126" fmla="*/ 119592 h 706438"/>
                      <a:gd name="connsiteX127" fmla="*/ 107421 w 790046"/>
                      <a:gd name="connsiteY127" fmla="*/ 129117 h 706438"/>
                      <a:gd name="connsiteX128" fmla="*/ 94721 w 790046"/>
                      <a:gd name="connsiteY128" fmla="*/ 138642 h 706438"/>
                      <a:gd name="connsiteX129" fmla="*/ 56621 w 790046"/>
                      <a:gd name="connsiteY129" fmla="*/ 122767 h 706438"/>
                      <a:gd name="connsiteX130" fmla="*/ 5821 w 790046"/>
                      <a:gd name="connsiteY130" fmla="*/ 113242 h 706438"/>
                      <a:gd name="connsiteX0" fmla="*/ 5821 w 790046"/>
                      <a:gd name="connsiteY0" fmla="*/ 113242 h 706438"/>
                      <a:gd name="connsiteX1" fmla="*/ 21696 w 790046"/>
                      <a:gd name="connsiteY1" fmla="*/ 173567 h 706438"/>
                      <a:gd name="connsiteX2" fmla="*/ 59796 w 790046"/>
                      <a:gd name="connsiteY2" fmla="*/ 176742 h 706438"/>
                      <a:gd name="connsiteX3" fmla="*/ 91546 w 790046"/>
                      <a:gd name="connsiteY3" fmla="*/ 195792 h 706438"/>
                      <a:gd name="connsiteX4" fmla="*/ 113771 w 790046"/>
                      <a:gd name="connsiteY4" fmla="*/ 192617 h 706438"/>
                      <a:gd name="connsiteX5" fmla="*/ 120121 w 790046"/>
                      <a:gd name="connsiteY5" fmla="*/ 208492 h 706438"/>
                      <a:gd name="connsiteX6" fmla="*/ 126471 w 790046"/>
                      <a:gd name="connsiteY6" fmla="*/ 240242 h 706438"/>
                      <a:gd name="connsiteX7" fmla="*/ 129646 w 790046"/>
                      <a:gd name="connsiteY7" fmla="*/ 252942 h 706438"/>
                      <a:gd name="connsiteX8" fmla="*/ 135996 w 790046"/>
                      <a:gd name="connsiteY8" fmla="*/ 284692 h 706438"/>
                      <a:gd name="connsiteX9" fmla="*/ 142346 w 790046"/>
                      <a:gd name="connsiteY9" fmla="*/ 306917 h 706438"/>
                      <a:gd name="connsiteX10" fmla="*/ 142346 w 790046"/>
                      <a:gd name="connsiteY10" fmla="*/ 345017 h 706438"/>
                      <a:gd name="connsiteX11" fmla="*/ 142346 w 790046"/>
                      <a:gd name="connsiteY11" fmla="*/ 373592 h 706438"/>
                      <a:gd name="connsiteX12" fmla="*/ 139171 w 790046"/>
                      <a:gd name="connsiteY12" fmla="*/ 402167 h 706438"/>
                      <a:gd name="connsiteX13" fmla="*/ 132821 w 790046"/>
                      <a:gd name="connsiteY13" fmla="*/ 430742 h 706438"/>
                      <a:gd name="connsiteX14" fmla="*/ 126471 w 790046"/>
                      <a:gd name="connsiteY14" fmla="*/ 430742 h 706438"/>
                      <a:gd name="connsiteX15" fmla="*/ 107421 w 790046"/>
                      <a:gd name="connsiteY15" fmla="*/ 449792 h 706438"/>
                      <a:gd name="connsiteX16" fmla="*/ 101071 w 790046"/>
                      <a:gd name="connsiteY16" fmla="*/ 462492 h 706438"/>
                      <a:gd name="connsiteX17" fmla="*/ 88371 w 790046"/>
                      <a:gd name="connsiteY17" fmla="*/ 475192 h 706438"/>
                      <a:gd name="connsiteX18" fmla="*/ 82021 w 790046"/>
                      <a:gd name="connsiteY18" fmla="*/ 500592 h 706438"/>
                      <a:gd name="connsiteX19" fmla="*/ 75671 w 790046"/>
                      <a:gd name="connsiteY19" fmla="*/ 535517 h 706438"/>
                      <a:gd name="connsiteX20" fmla="*/ 69321 w 790046"/>
                      <a:gd name="connsiteY20" fmla="*/ 554567 h 706438"/>
                      <a:gd name="connsiteX21" fmla="*/ 88371 w 790046"/>
                      <a:gd name="connsiteY21" fmla="*/ 557742 h 706438"/>
                      <a:gd name="connsiteX22" fmla="*/ 97896 w 790046"/>
                      <a:gd name="connsiteY22" fmla="*/ 564092 h 706438"/>
                      <a:gd name="connsiteX23" fmla="*/ 129646 w 790046"/>
                      <a:gd name="connsiteY23" fmla="*/ 551392 h 706438"/>
                      <a:gd name="connsiteX24" fmla="*/ 148696 w 790046"/>
                      <a:gd name="connsiteY24" fmla="*/ 551392 h 706438"/>
                      <a:gd name="connsiteX25" fmla="*/ 180446 w 790046"/>
                      <a:gd name="connsiteY25" fmla="*/ 551392 h 706438"/>
                      <a:gd name="connsiteX26" fmla="*/ 193146 w 790046"/>
                      <a:gd name="connsiteY26" fmla="*/ 545042 h 706438"/>
                      <a:gd name="connsiteX27" fmla="*/ 202671 w 790046"/>
                      <a:gd name="connsiteY27" fmla="*/ 551392 h 706438"/>
                      <a:gd name="connsiteX28" fmla="*/ 193146 w 790046"/>
                      <a:gd name="connsiteY28" fmla="*/ 570442 h 706438"/>
                      <a:gd name="connsiteX29" fmla="*/ 177271 w 790046"/>
                      <a:gd name="connsiteY29" fmla="*/ 583142 h 706438"/>
                      <a:gd name="connsiteX30" fmla="*/ 183621 w 790046"/>
                      <a:gd name="connsiteY30" fmla="*/ 599017 h 706438"/>
                      <a:gd name="connsiteX31" fmla="*/ 193146 w 790046"/>
                      <a:gd name="connsiteY31" fmla="*/ 621242 h 706438"/>
                      <a:gd name="connsiteX32" fmla="*/ 199496 w 790046"/>
                      <a:gd name="connsiteY32" fmla="*/ 633942 h 706438"/>
                      <a:gd name="connsiteX33" fmla="*/ 189971 w 790046"/>
                      <a:gd name="connsiteY33" fmla="*/ 640292 h 706438"/>
                      <a:gd name="connsiteX34" fmla="*/ 177271 w 790046"/>
                      <a:gd name="connsiteY34" fmla="*/ 649817 h 706438"/>
                      <a:gd name="connsiteX35" fmla="*/ 177271 w 790046"/>
                      <a:gd name="connsiteY35" fmla="*/ 672042 h 706438"/>
                      <a:gd name="connsiteX36" fmla="*/ 189971 w 790046"/>
                      <a:gd name="connsiteY36" fmla="*/ 687917 h 706438"/>
                      <a:gd name="connsiteX37" fmla="*/ 196321 w 790046"/>
                      <a:gd name="connsiteY37" fmla="*/ 694267 h 706438"/>
                      <a:gd name="connsiteX38" fmla="*/ 224896 w 790046"/>
                      <a:gd name="connsiteY38" fmla="*/ 700617 h 706438"/>
                      <a:gd name="connsiteX39" fmla="*/ 256646 w 790046"/>
                      <a:gd name="connsiteY39" fmla="*/ 703792 h 706438"/>
                      <a:gd name="connsiteX40" fmla="*/ 266171 w 790046"/>
                      <a:gd name="connsiteY40" fmla="*/ 684742 h 706438"/>
                      <a:gd name="connsiteX41" fmla="*/ 288396 w 790046"/>
                      <a:gd name="connsiteY41" fmla="*/ 659342 h 706438"/>
                      <a:gd name="connsiteX42" fmla="*/ 297921 w 790046"/>
                      <a:gd name="connsiteY42" fmla="*/ 649817 h 706438"/>
                      <a:gd name="connsiteX43" fmla="*/ 313796 w 790046"/>
                      <a:gd name="connsiteY43" fmla="*/ 649817 h 706438"/>
                      <a:gd name="connsiteX44" fmla="*/ 326496 w 790046"/>
                      <a:gd name="connsiteY44" fmla="*/ 637117 h 706438"/>
                      <a:gd name="connsiteX45" fmla="*/ 345546 w 790046"/>
                      <a:gd name="connsiteY45" fmla="*/ 630767 h 706438"/>
                      <a:gd name="connsiteX46" fmla="*/ 358246 w 790046"/>
                      <a:gd name="connsiteY46" fmla="*/ 618067 h 706438"/>
                      <a:gd name="connsiteX47" fmla="*/ 374121 w 790046"/>
                      <a:gd name="connsiteY47" fmla="*/ 608542 h 706438"/>
                      <a:gd name="connsiteX48" fmla="*/ 380471 w 790046"/>
                      <a:gd name="connsiteY48" fmla="*/ 586317 h 706438"/>
                      <a:gd name="connsiteX49" fmla="*/ 399521 w 790046"/>
                      <a:gd name="connsiteY49" fmla="*/ 576792 h 706438"/>
                      <a:gd name="connsiteX50" fmla="*/ 412221 w 790046"/>
                      <a:gd name="connsiteY50" fmla="*/ 564092 h 706438"/>
                      <a:gd name="connsiteX51" fmla="*/ 405871 w 790046"/>
                      <a:gd name="connsiteY51" fmla="*/ 551392 h 706438"/>
                      <a:gd name="connsiteX52" fmla="*/ 431271 w 790046"/>
                      <a:gd name="connsiteY52" fmla="*/ 554567 h 706438"/>
                      <a:gd name="connsiteX53" fmla="*/ 447146 w 790046"/>
                      <a:gd name="connsiteY53" fmla="*/ 567267 h 706438"/>
                      <a:gd name="connsiteX54" fmla="*/ 459846 w 790046"/>
                      <a:gd name="connsiteY54" fmla="*/ 579967 h 706438"/>
                      <a:gd name="connsiteX55" fmla="*/ 472546 w 790046"/>
                      <a:gd name="connsiteY55" fmla="*/ 592667 h 706438"/>
                      <a:gd name="connsiteX56" fmla="*/ 491596 w 790046"/>
                      <a:gd name="connsiteY56" fmla="*/ 602192 h 706438"/>
                      <a:gd name="connsiteX57" fmla="*/ 510646 w 790046"/>
                      <a:gd name="connsiteY57" fmla="*/ 602192 h 706438"/>
                      <a:gd name="connsiteX58" fmla="*/ 510646 w 790046"/>
                      <a:gd name="connsiteY58" fmla="*/ 573617 h 706438"/>
                      <a:gd name="connsiteX59" fmla="*/ 510646 w 790046"/>
                      <a:gd name="connsiteY59" fmla="*/ 557742 h 706438"/>
                      <a:gd name="connsiteX60" fmla="*/ 520171 w 790046"/>
                      <a:gd name="connsiteY60" fmla="*/ 551392 h 706438"/>
                      <a:gd name="connsiteX61" fmla="*/ 529696 w 790046"/>
                      <a:gd name="connsiteY61" fmla="*/ 545042 h 706438"/>
                      <a:gd name="connsiteX62" fmla="*/ 545571 w 790046"/>
                      <a:gd name="connsiteY62" fmla="*/ 538692 h 706438"/>
                      <a:gd name="connsiteX63" fmla="*/ 545571 w 790046"/>
                      <a:gd name="connsiteY63" fmla="*/ 529167 h 706438"/>
                      <a:gd name="connsiteX64" fmla="*/ 545571 w 790046"/>
                      <a:gd name="connsiteY64" fmla="*/ 503767 h 706438"/>
                      <a:gd name="connsiteX65" fmla="*/ 520171 w 790046"/>
                      <a:gd name="connsiteY65" fmla="*/ 497417 h 706438"/>
                      <a:gd name="connsiteX66" fmla="*/ 513821 w 790046"/>
                      <a:gd name="connsiteY66" fmla="*/ 487892 h 706438"/>
                      <a:gd name="connsiteX67" fmla="*/ 513821 w 790046"/>
                      <a:gd name="connsiteY67" fmla="*/ 472017 h 706438"/>
                      <a:gd name="connsiteX68" fmla="*/ 526521 w 790046"/>
                      <a:gd name="connsiteY68" fmla="*/ 465667 h 706438"/>
                      <a:gd name="connsiteX69" fmla="*/ 526521 w 790046"/>
                      <a:gd name="connsiteY69" fmla="*/ 459317 h 706438"/>
                      <a:gd name="connsiteX70" fmla="*/ 529696 w 790046"/>
                      <a:gd name="connsiteY70" fmla="*/ 443442 h 706438"/>
                      <a:gd name="connsiteX71" fmla="*/ 523346 w 790046"/>
                      <a:gd name="connsiteY71" fmla="*/ 430742 h 706438"/>
                      <a:gd name="connsiteX72" fmla="*/ 542396 w 790046"/>
                      <a:gd name="connsiteY72" fmla="*/ 424392 h 706438"/>
                      <a:gd name="connsiteX73" fmla="*/ 558271 w 790046"/>
                      <a:gd name="connsiteY73" fmla="*/ 424392 h 706438"/>
                      <a:gd name="connsiteX74" fmla="*/ 570971 w 790046"/>
                      <a:gd name="connsiteY74" fmla="*/ 408517 h 706438"/>
                      <a:gd name="connsiteX75" fmla="*/ 580496 w 790046"/>
                      <a:gd name="connsiteY75" fmla="*/ 392642 h 706438"/>
                      <a:gd name="connsiteX76" fmla="*/ 580496 w 790046"/>
                      <a:gd name="connsiteY76" fmla="*/ 379942 h 706438"/>
                      <a:gd name="connsiteX77" fmla="*/ 612246 w 790046"/>
                      <a:gd name="connsiteY77" fmla="*/ 367242 h 706438"/>
                      <a:gd name="connsiteX78" fmla="*/ 599546 w 790046"/>
                      <a:gd name="connsiteY78" fmla="*/ 345017 h 706438"/>
                      <a:gd name="connsiteX79" fmla="*/ 602721 w 790046"/>
                      <a:gd name="connsiteY79" fmla="*/ 335492 h 706438"/>
                      <a:gd name="connsiteX80" fmla="*/ 628121 w 790046"/>
                      <a:gd name="connsiteY80" fmla="*/ 332317 h 706438"/>
                      <a:gd name="connsiteX81" fmla="*/ 663046 w 790046"/>
                      <a:gd name="connsiteY81" fmla="*/ 345017 h 706438"/>
                      <a:gd name="connsiteX82" fmla="*/ 701146 w 790046"/>
                      <a:gd name="connsiteY82" fmla="*/ 364067 h 706438"/>
                      <a:gd name="connsiteX83" fmla="*/ 726546 w 790046"/>
                      <a:gd name="connsiteY83" fmla="*/ 357717 h 706438"/>
                      <a:gd name="connsiteX84" fmla="*/ 726546 w 790046"/>
                      <a:gd name="connsiteY84" fmla="*/ 338667 h 706438"/>
                      <a:gd name="connsiteX85" fmla="*/ 745596 w 790046"/>
                      <a:gd name="connsiteY85" fmla="*/ 329142 h 706438"/>
                      <a:gd name="connsiteX86" fmla="*/ 755121 w 790046"/>
                      <a:gd name="connsiteY86" fmla="*/ 316442 h 706438"/>
                      <a:gd name="connsiteX87" fmla="*/ 767821 w 790046"/>
                      <a:gd name="connsiteY87" fmla="*/ 310092 h 706438"/>
                      <a:gd name="connsiteX88" fmla="*/ 786871 w 790046"/>
                      <a:gd name="connsiteY88" fmla="*/ 297392 h 706438"/>
                      <a:gd name="connsiteX89" fmla="*/ 786871 w 790046"/>
                      <a:gd name="connsiteY89" fmla="*/ 275167 h 706438"/>
                      <a:gd name="connsiteX90" fmla="*/ 770996 w 790046"/>
                      <a:gd name="connsiteY90" fmla="*/ 243417 h 706438"/>
                      <a:gd name="connsiteX91" fmla="*/ 742421 w 790046"/>
                      <a:gd name="connsiteY91" fmla="*/ 224367 h 706438"/>
                      <a:gd name="connsiteX92" fmla="*/ 717021 w 790046"/>
                      <a:gd name="connsiteY92" fmla="*/ 208492 h 706438"/>
                      <a:gd name="connsiteX93" fmla="*/ 701146 w 790046"/>
                      <a:gd name="connsiteY93" fmla="*/ 179917 h 706438"/>
                      <a:gd name="connsiteX94" fmla="*/ 704321 w 790046"/>
                      <a:gd name="connsiteY94" fmla="*/ 154517 h 706438"/>
                      <a:gd name="connsiteX95" fmla="*/ 675746 w 790046"/>
                      <a:gd name="connsiteY95" fmla="*/ 141817 h 706438"/>
                      <a:gd name="connsiteX96" fmla="*/ 653521 w 790046"/>
                      <a:gd name="connsiteY96" fmla="*/ 125942 h 706438"/>
                      <a:gd name="connsiteX97" fmla="*/ 640821 w 790046"/>
                      <a:gd name="connsiteY97" fmla="*/ 125942 h 706438"/>
                      <a:gd name="connsiteX98" fmla="*/ 624946 w 790046"/>
                      <a:gd name="connsiteY98" fmla="*/ 135467 h 706438"/>
                      <a:gd name="connsiteX99" fmla="*/ 605896 w 790046"/>
                      <a:gd name="connsiteY99" fmla="*/ 135467 h 706438"/>
                      <a:gd name="connsiteX100" fmla="*/ 586846 w 790046"/>
                      <a:gd name="connsiteY100" fmla="*/ 122767 h 706438"/>
                      <a:gd name="connsiteX101" fmla="*/ 574146 w 790046"/>
                      <a:gd name="connsiteY101" fmla="*/ 122767 h 706438"/>
                      <a:gd name="connsiteX102" fmla="*/ 542396 w 790046"/>
                      <a:gd name="connsiteY102" fmla="*/ 122767 h 706438"/>
                      <a:gd name="connsiteX103" fmla="*/ 523346 w 790046"/>
                      <a:gd name="connsiteY103" fmla="*/ 132292 h 706438"/>
                      <a:gd name="connsiteX104" fmla="*/ 497946 w 790046"/>
                      <a:gd name="connsiteY104" fmla="*/ 113242 h 706438"/>
                      <a:gd name="connsiteX105" fmla="*/ 469371 w 790046"/>
                      <a:gd name="connsiteY105" fmla="*/ 106892 h 706438"/>
                      <a:gd name="connsiteX106" fmla="*/ 434446 w 790046"/>
                      <a:gd name="connsiteY106" fmla="*/ 103717 h 706438"/>
                      <a:gd name="connsiteX107" fmla="*/ 409046 w 790046"/>
                      <a:gd name="connsiteY107" fmla="*/ 103717 h 706438"/>
                      <a:gd name="connsiteX108" fmla="*/ 396346 w 790046"/>
                      <a:gd name="connsiteY108" fmla="*/ 103717 h 706438"/>
                      <a:gd name="connsiteX109" fmla="*/ 424921 w 790046"/>
                      <a:gd name="connsiteY109" fmla="*/ 78317 h 706438"/>
                      <a:gd name="connsiteX110" fmla="*/ 440796 w 790046"/>
                      <a:gd name="connsiteY110" fmla="*/ 59267 h 706438"/>
                      <a:gd name="connsiteX111" fmla="*/ 428096 w 790046"/>
                      <a:gd name="connsiteY111" fmla="*/ 37042 h 706438"/>
                      <a:gd name="connsiteX112" fmla="*/ 389996 w 790046"/>
                      <a:gd name="connsiteY112" fmla="*/ 27517 h 706438"/>
                      <a:gd name="connsiteX113" fmla="*/ 336021 w 790046"/>
                      <a:gd name="connsiteY113" fmla="*/ 21167 h 706438"/>
                      <a:gd name="connsiteX114" fmla="*/ 304271 w 790046"/>
                      <a:gd name="connsiteY114" fmla="*/ 8467 h 706438"/>
                      <a:gd name="connsiteX115" fmla="*/ 262996 w 790046"/>
                      <a:gd name="connsiteY115" fmla="*/ 5292 h 706438"/>
                      <a:gd name="connsiteX116" fmla="*/ 243946 w 790046"/>
                      <a:gd name="connsiteY116" fmla="*/ 5292 h 706438"/>
                      <a:gd name="connsiteX117" fmla="*/ 224896 w 790046"/>
                      <a:gd name="connsiteY117" fmla="*/ 37042 h 706438"/>
                      <a:gd name="connsiteX118" fmla="*/ 209021 w 790046"/>
                      <a:gd name="connsiteY118" fmla="*/ 56092 h 706438"/>
                      <a:gd name="connsiteX119" fmla="*/ 221721 w 790046"/>
                      <a:gd name="connsiteY119" fmla="*/ 75142 h 706438"/>
                      <a:gd name="connsiteX120" fmla="*/ 202671 w 790046"/>
                      <a:gd name="connsiteY120" fmla="*/ 91017 h 706438"/>
                      <a:gd name="connsiteX121" fmla="*/ 196321 w 790046"/>
                      <a:gd name="connsiteY121" fmla="*/ 106892 h 706438"/>
                      <a:gd name="connsiteX122" fmla="*/ 196321 w 790046"/>
                      <a:gd name="connsiteY122" fmla="*/ 122767 h 706438"/>
                      <a:gd name="connsiteX123" fmla="*/ 183621 w 790046"/>
                      <a:gd name="connsiteY123" fmla="*/ 129117 h 706438"/>
                      <a:gd name="connsiteX124" fmla="*/ 164571 w 790046"/>
                      <a:gd name="connsiteY124" fmla="*/ 125942 h 706438"/>
                      <a:gd name="connsiteX125" fmla="*/ 135996 w 790046"/>
                      <a:gd name="connsiteY125" fmla="*/ 119592 h 706438"/>
                      <a:gd name="connsiteX126" fmla="*/ 107421 w 790046"/>
                      <a:gd name="connsiteY126" fmla="*/ 129117 h 706438"/>
                      <a:gd name="connsiteX127" fmla="*/ 94721 w 790046"/>
                      <a:gd name="connsiteY127" fmla="*/ 138642 h 706438"/>
                      <a:gd name="connsiteX128" fmla="*/ 56621 w 790046"/>
                      <a:gd name="connsiteY128" fmla="*/ 122767 h 706438"/>
                      <a:gd name="connsiteX129" fmla="*/ 5821 w 790046"/>
                      <a:gd name="connsiteY129" fmla="*/ 113242 h 706438"/>
                      <a:gd name="connsiteX0" fmla="*/ 5821 w 790046"/>
                      <a:gd name="connsiteY0" fmla="*/ 113242 h 706438"/>
                      <a:gd name="connsiteX1" fmla="*/ 21696 w 790046"/>
                      <a:gd name="connsiteY1" fmla="*/ 173567 h 706438"/>
                      <a:gd name="connsiteX2" fmla="*/ 59796 w 790046"/>
                      <a:gd name="connsiteY2" fmla="*/ 176742 h 706438"/>
                      <a:gd name="connsiteX3" fmla="*/ 91546 w 790046"/>
                      <a:gd name="connsiteY3" fmla="*/ 195792 h 706438"/>
                      <a:gd name="connsiteX4" fmla="*/ 113771 w 790046"/>
                      <a:gd name="connsiteY4" fmla="*/ 192617 h 706438"/>
                      <a:gd name="connsiteX5" fmla="*/ 120121 w 790046"/>
                      <a:gd name="connsiteY5" fmla="*/ 208492 h 706438"/>
                      <a:gd name="connsiteX6" fmla="*/ 126471 w 790046"/>
                      <a:gd name="connsiteY6" fmla="*/ 240242 h 706438"/>
                      <a:gd name="connsiteX7" fmla="*/ 129646 w 790046"/>
                      <a:gd name="connsiteY7" fmla="*/ 252942 h 706438"/>
                      <a:gd name="connsiteX8" fmla="*/ 135996 w 790046"/>
                      <a:gd name="connsiteY8" fmla="*/ 284692 h 706438"/>
                      <a:gd name="connsiteX9" fmla="*/ 142346 w 790046"/>
                      <a:gd name="connsiteY9" fmla="*/ 306917 h 706438"/>
                      <a:gd name="connsiteX10" fmla="*/ 142346 w 790046"/>
                      <a:gd name="connsiteY10" fmla="*/ 345017 h 706438"/>
                      <a:gd name="connsiteX11" fmla="*/ 142346 w 790046"/>
                      <a:gd name="connsiteY11" fmla="*/ 373592 h 706438"/>
                      <a:gd name="connsiteX12" fmla="*/ 139171 w 790046"/>
                      <a:gd name="connsiteY12" fmla="*/ 402167 h 706438"/>
                      <a:gd name="connsiteX13" fmla="*/ 132821 w 790046"/>
                      <a:gd name="connsiteY13" fmla="*/ 430742 h 706438"/>
                      <a:gd name="connsiteX14" fmla="*/ 126471 w 790046"/>
                      <a:gd name="connsiteY14" fmla="*/ 430742 h 706438"/>
                      <a:gd name="connsiteX15" fmla="*/ 107421 w 790046"/>
                      <a:gd name="connsiteY15" fmla="*/ 449792 h 706438"/>
                      <a:gd name="connsiteX16" fmla="*/ 101071 w 790046"/>
                      <a:gd name="connsiteY16" fmla="*/ 462492 h 706438"/>
                      <a:gd name="connsiteX17" fmla="*/ 88371 w 790046"/>
                      <a:gd name="connsiteY17" fmla="*/ 475192 h 706438"/>
                      <a:gd name="connsiteX18" fmla="*/ 82021 w 790046"/>
                      <a:gd name="connsiteY18" fmla="*/ 500592 h 706438"/>
                      <a:gd name="connsiteX19" fmla="*/ 75671 w 790046"/>
                      <a:gd name="connsiteY19" fmla="*/ 535517 h 706438"/>
                      <a:gd name="connsiteX20" fmla="*/ 69321 w 790046"/>
                      <a:gd name="connsiteY20" fmla="*/ 554567 h 706438"/>
                      <a:gd name="connsiteX21" fmla="*/ 88371 w 790046"/>
                      <a:gd name="connsiteY21" fmla="*/ 557742 h 706438"/>
                      <a:gd name="connsiteX22" fmla="*/ 97896 w 790046"/>
                      <a:gd name="connsiteY22" fmla="*/ 564092 h 706438"/>
                      <a:gd name="connsiteX23" fmla="*/ 129646 w 790046"/>
                      <a:gd name="connsiteY23" fmla="*/ 551392 h 706438"/>
                      <a:gd name="connsiteX24" fmla="*/ 148696 w 790046"/>
                      <a:gd name="connsiteY24" fmla="*/ 551392 h 706438"/>
                      <a:gd name="connsiteX25" fmla="*/ 180446 w 790046"/>
                      <a:gd name="connsiteY25" fmla="*/ 551392 h 706438"/>
                      <a:gd name="connsiteX26" fmla="*/ 193146 w 790046"/>
                      <a:gd name="connsiteY26" fmla="*/ 545042 h 706438"/>
                      <a:gd name="connsiteX27" fmla="*/ 202671 w 790046"/>
                      <a:gd name="connsiteY27" fmla="*/ 551392 h 706438"/>
                      <a:gd name="connsiteX28" fmla="*/ 193146 w 790046"/>
                      <a:gd name="connsiteY28" fmla="*/ 570442 h 706438"/>
                      <a:gd name="connsiteX29" fmla="*/ 177271 w 790046"/>
                      <a:gd name="connsiteY29" fmla="*/ 583142 h 706438"/>
                      <a:gd name="connsiteX30" fmla="*/ 183621 w 790046"/>
                      <a:gd name="connsiteY30" fmla="*/ 599017 h 706438"/>
                      <a:gd name="connsiteX31" fmla="*/ 193146 w 790046"/>
                      <a:gd name="connsiteY31" fmla="*/ 621242 h 706438"/>
                      <a:gd name="connsiteX32" fmla="*/ 199496 w 790046"/>
                      <a:gd name="connsiteY32" fmla="*/ 633942 h 706438"/>
                      <a:gd name="connsiteX33" fmla="*/ 189971 w 790046"/>
                      <a:gd name="connsiteY33" fmla="*/ 640292 h 706438"/>
                      <a:gd name="connsiteX34" fmla="*/ 177271 w 790046"/>
                      <a:gd name="connsiteY34" fmla="*/ 649817 h 706438"/>
                      <a:gd name="connsiteX35" fmla="*/ 177271 w 790046"/>
                      <a:gd name="connsiteY35" fmla="*/ 672042 h 706438"/>
                      <a:gd name="connsiteX36" fmla="*/ 189971 w 790046"/>
                      <a:gd name="connsiteY36" fmla="*/ 687917 h 706438"/>
                      <a:gd name="connsiteX37" fmla="*/ 196321 w 790046"/>
                      <a:gd name="connsiteY37" fmla="*/ 694267 h 706438"/>
                      <a:gd name="connsiteX38" fmla="*/ 224896 w 790046"/>
                      <a:gd name="connsiteY38" fmla="*/ 700617 h 706438"/>
                      <a:gd name="connsiteX39" fmla="*/ 256646 w 790046"/>
                      <a:gd name="connsiteY39" fmla="*/ 703792 h 706438"/>
                      <a:gd name="connsiteX40" fmla="*/ 266171 w 790046"/>
                      <a:gd name="connsiteY40" fmla="*/ 684742 h 706438"/>
                      <a:gd name="connsiteX41" fmla="*/ 294302 w 790046"/>
                      <a:gd name="connsiteY41" fmla="*/ 680468 h 706438"/>
                      <a:gd name="connsiteX42" fmla="*/ 288396 w 790046"/>
                      <a:gd name="connsiteY42" fmla="*/ 659342 h 706438"/>
                      <a:gd name="connsiteX43" fmla="*/ 297921 w 790046"/>
                      <a:gd name="connsiteY43" fmla="*/ 649817 h 706438"/>
                      <a:gd name="connsiteX44" fmla="*/ 313796 w 790046"/>
                      <a:gd name="connsiteY44" fmla="*/ 649817 h 706438"/>
                      <a:gd name="connsiteX45" fmla="*/ 326496 w 790046"/>
                      <a:gd name="connsiteY45" fmla="*/ 637117 h 706438"/>
                      <a:gd name="connsiteX46" fmla="*/ 345546 w 790046"/>
                      <a:gd name="connsiteY46" fmla="*/ 630767 h 706438"/>
                      <a:gd name="connsiteX47" fmla="*/ 358246 w 790046"/>
                      <a:gd name="connsiteY47" fmla="*/ 618067 h 706438"/>
                      <a:gd name="connsiteX48" fmla="*/ 374121 w 790046"/>
                      <a:gd name="connsiteY48" fmla="*/ 608542 h 706438"/>
                      <a:gd name="connsiteX49" fmla="*/ 380471 w 790046"/>
                      <a:gd name="connsiteY49" fmla="*/ 586317 h 706438"/>
                      <a:gd name="connsiteX50" fmla="*/ 399521 w 790046"/>
                      <a:gd name="connsiteY50" fmla="*/ 576792 h 706438"/>
                      <a:gd name="connsiteX51" fmla="*/ 412221 w 790046"/>
                      <a:gd name="connsiteY51" fmla="*/ 564092 h 706438"/>
                      <a:gd name="connsiteX52" fmla="*/ 405871 w 790046"/>
                      <a:gd name="connsiteY52" fmla="*/ 551392 h 706438"/>
                      <a:gd name="connsiteX53" fmla="*/ 431271 w 790046"/>
                      <a:gd name="connsiteY53" fmla="*/ 554567 h 706438"/>
                      <a:gd name="connsiteX54" fmla="*/ 447146 w 790046"/>
                      <a:gd name="connsiteY54" fmla="*/ 567267 h 706438"/>
                      <a:gd name="connsiteX55" fmla="*/ 459846 w 790046"/>
                      <a:gd name="connsiteY55" fmla="*/ 579967 h 706438"/>
                      <a:gd name="connsiteX56" fmla="*/ 472546 w 790046"/>
                      <a:gd name="connsiteY56" fmla="*/ 592667 h 706438"/>
                      <a:gd name="connsiteX57" fmla="*/ 491596 w 790046"/>
                      <a:gd name="connsiteY57" fmla="*/ 602192 h 706438"/>
                      <a:gd name="connsiteX58" fmla="*/ 510646 w 790046"/>
                      <a:gd name="connsiteY58" fmla="*/ 602192 h 706438"/>
                      <a:gd name="connsiteX59" fmla="*/ 510646 w 790046"/>
                      <a:gd name="connsiteY59" fmla="*/ 573617 h 706438"/>
                      <a:gd name="connsiteX60" fmla="*/ 510646 w 790046"/>
                      <a:gd name="connsiteY60" fmla="*/ 557742 h 706438"/>
                      <a:gd name="connsiteX61" fmla="*/ 520171 w 790046"/>
                      <a:gd name="connsiteY61" fmla="*/ 551392 h 706438"/>
                      <a:gd name="connsiteX62" fmla="*/ 529696 w 790046"/>
                      <a:gd name="connsiteY62" fmla="*/ 545042 h 706438"/>
                      <a:gd name="connsiteX63" fmla="*/ 545571 w 790046"/>
                      <a:gd name="connsiteY63" fmla="*/ 538692 h 706438"/>
                      <a:gd name="connsiteX64" fmla="*/ 545571 w 790046"/>
                      <a:gd name="connsiteY64" fmla="*/ 529167 h 706438"/>
                      <a:gd name="connsiteX65" fmla="*/ 545571 w 790046"/>
                      <a:gd name="connsiteY65" fmla="*/ 503767 h 706438"/>
                      <a:gd name="connsiteX66" fmla="*/ 520171 w 790046"/>
                      <a:gd name="connsiteY66" fmla="*/ 497417 h 706438"/>
                      <a:gd name="connsiteX67" fmla="*/ 513821 w 790046"/>
                      <a:gd name="connsiteY67" fmla="*/ 487892 h 706438"/>
                      <a:gd name="connsiteX68" fmla="*/ 513821 w 790046"/>
                      <a:gd name="connsiteY68" fmla="*/ 472017 h 706438"/>
                      <a:gd name="connsiteX69" fmla="*/ 526521 w 790046"/>
                      <a:gd name="connsiteY69" fmla="*/ 465667 h 706438"/>
                      <a:gd name="connsiteX70" fmla="*/ 526521 w 790046"/>
                      <a:gd name="connsiteY70" fmla="*/ 459317 h 706438"/>
                      <a:gd name="connsiteX71" fmla="*/ 529696 w 790046"/>
                      <a:gd name="connsiteY71" fmla="*/ 443442 h 706438"/>
                      <a:gd name="connsiteX72" fmla="*/ 523346 w 790046"/>
                      <a:gd name="connsiteY72" fmla="*/ 430742 h 706438"/>
                      <a:gd name="connsiteX73" fmla="*/ 542396 w 790046"/>
                      <a:gd name="connsiteY73" fmla="*/ 424392 h 706438"/>
                      <a:gd name="connsiteX74" fmla="*/ 558271 w 790046"/>
                      <a:gd name="connsiteY74" fmla="*/ 424392 h 706438"/>
                      <a:gd name="connsiteX75" fmla="*/ 570971 w 790046"/>
                      <a:gd name="connsiteY75" fmla="*/ 408517 h 706438"/>
                      <a:gd name="connsiteX76" fmla="*/ 580496 w 790046"/>
                      <a:gd name="connsiteY76" fmla="*/ 392642 h 706438"/>
                      <a:gd name="connsiteX77" fmla="*/ 580496 w 790046"/>
                      <a:gd name="connsiteY77" fmla="*/ 379942 h 706438"/>
                      <a:gd name="connsiteX78" fmla="*/ 612246 w 790046"/>
                      <a:gd name="connsiteY78" fmla="*/ 367242 h 706438"/>
                      <a:gd name="connsiteX79" fmla="*/ 599546 w 790046"/>
                      <a:gd name="connsiteY79" fmla="*/ 345017 h 706438"/>
                      <a:gd name="connsiteX80" fmla="*/ 602721 w 790046"/>
                      <a:gd name="connsiteY80" fmla="*/ 335492 h 706438"/>
                      <a:gd name="connsiteX81" fmla="*/ 628121 w 790046"/>
                      <a:gd name="connsiteY81" fmla="*/ 332317 h 706438"/>
                      <a:gd name="connsiteX82" fmla="*/ 663046 w 790046"/>
                      <a:gd name="connsiteY82" fmla="*/ 345017 h 706438"/>
                      <a:gd name="connsiteX83" fmla="*/ 701146 w 790046"/>
                      <a:gd name="connsiteY83" fmla="*/ 364067 h 706438"/>
                      <a:gd name="connsiteX84" fmla="*/ 726546 w 790046"/>
                      <a:gd name="connsiteY84" fmla="*/ 357717 h 706438"/>
                      <a:gd name="connsiteX85" fmla="*/ 726546 w 790046"/>
                      <a:gd name="connsiteY85" fmla="*/ 338667 h 706438"/>
                      <a:gd name="connsiteX86" fmla="*/ 745596 w 790046"/>
                      <a:gd name="connsiteY86" fmla="*/ 329142 h 706438"/>
                      <a:gd name="connsiteX87" fmla="*/ 755121 w 790046"/>
                      <a:gd name="connsiteY87" fmla="*/ 316442 h 706438"/>
                      <a:gd name="connsiteX88" fmla="*/ 767821 w 790046"/>
                      <a:gd name="connsiteY88" fmla="*/ 310092 h 706438"/>
                      <a:gd name="connsiteX89" fmla="*/ 786871 w 790046"/>
                      <a:gd name="connsiteY89" fmla="*/ 297392 h 706438"/>
                      <a:gd name="connsiteX90" fmla="*/ 786871 w 790046"/>
                      <a:gd name="connsiteY90" fmla="*/ 275167 h 706438"/>
                      <a:gd name="connsiteX91" fmla="*/ 770996 w 790046"/>
                      <a:gd name="connsiteY91" fmla="*/ 243417 h 706438"/>
                      <a:gd name="connsiteX92" fmla="*/ 742421 w 790046"/>
                      <a:gd name="connsiteY92" fmla="*/ 224367 h 706438"/>
                      <a:gd name="connsiteX93" fmla="*/ 717021 w 790046"/>
                      <a:gd name="connsiteY93" fmla="*/ 208492 h 706438"/>
                      <a:gd name="connsiteX94" fmla="*/ 701146 w 790046"/>
                      <a:gd name="connsiteY94" fmla="*/ 179917 h 706438"/>
                      <a:gd name="connsiteX95" fmla="*/ 704321 w 790046"/>
                      <a:gd name="connsiteY95" fmla="*/ 154517 h 706438"/>
                      <a:gd name="connsiteX96" fmla="*/ 675746 w 790046"/>
                      <a:gd name="connsiteY96" fmla="*/ 141817 h 706438"/>
                      <a:gd name="connsiteX97" fmla="*/ 653521 w 790046"/>
                      <a:gd name="connsiteY97" fmla="*/ 125942 h 706438"/>
                      <a:gd name="connsiteX98" fmla="*/ 640821 w 790046"/>
                      <a:gd name="connsiteY98" fmla="*/ 125942 h 706438"/>
                      <a:gd name="connsiteX99" fmla="*/ 624946 w 790046"/>
                      <a:gd name="connsiteY99" fmla="*/ 135467 h 706438"/>
                      <a:gd name="connsiteX100" fmla="*/ 605896 w 790046"/>
                      <a:gd name="connsiteY100" fmla="*/ 135467 h 706438"/>
                      <a:gd name="connsiteX101" fmla="*/ 586846 w 790046"/>
                      <a:gd name="connsiteY101" fmla="*/ 122767 h 706438"/>
                      <a:gd name="connsiteX102" fmla="*/ 574146 w 790046"/>
                      <a:gd name="connsiteY102" fmla="*/ 122767 h 706438"/>
                      <a:gd name="connsiteX103" fmla="*/ 542396 w 790046"/>
                      <a:gd name="connsiteY103" fmla="*/ 122767 h 706438"/>
                      <a:gd name="connsiteX104" fmla="*/ 523346 w 790046"/>
                      <a:gd name="connsiteY104" fmla="*/ 132292 h 706438"/>
                      <a:gd name="connsiteX105" fmla="*/ 497946 w 790046"/>
                      <a:gd name="connsiteY105" fmla="*/ 113242 h 706438"/>
                      <a:gd name="connsiteX106" fmla="*/ 469371 w 790046"/>
                      <a:gd name="connsiteY106" fmla="*/ 106892 h 706438"/>
                      <a:gd name="connsiteX107" fmla="*/ 434446 w 790046"/>
                      <a:gd name="connsiteY107" fmla="*/ 103717 h 706438"/>
                      <a:gd name="connsiteX108" fmla="*/ 409046 w 790046"/>
                      <a:gd name="connsiteY108" fmla="*/ 103717 h 706438"/>
                      <a:gd name="connsiteX109" fmla="*/ 396346 w 790046"/>
                      <a:gd name="connsiteY109" fmla="*/ 103717 h 706438"/>
                      <a:gd name="connsiteX110" fmla="*/ 424921 w 790046"/>
                      <a:gd name="connsiteY110" fmla="*/ 78317 h 706438"/>
                      <a:gd name="connsiteX111" fmla="*/ 440796 w 790046"/>
                      <a:gd name="connsiteY111" fmla="*/ 59267 h 706438"/>
                      <a:gd name="connsiteX112" fmla="*/ 428096 w 790046"/>
                      <a:gd name="connsiteY112" fmla="*/ 37042 h 706438"/>
                      <a:gd name="connsiteX113" fmla="*/ 389996 w 790046"/>
                      <a:gd name="connsiteY113" fmla="*/ 27517 h 706438"/>
                      <a:gd name="connsiteX114" fmla="*/ 336021 w 790046"/>
                      <a:gd name="connsiteY114" fmla="*/ 21167 h 706438"/>
                      <a:gd name="connsiteX115" fmla="*/ 304271 w 790046"/>
                      <a:gd name="connsiteY115" fmla="*/ 8467 h 706438"/>
                      <a:gd name="connsiteX116" fmla="*/ 262996 w 790046"/>
                      <a:gd name="connsiteY116" fmla="*/ 5292 h 706438"/>
                      <a:gd name="connsiteX117" fmla="*/ 243946 w 790046"/>
                      <a:gd name="connsiteY117" fmla="*/ 5292 h 706438"/>
                      <a:gd name="connsiteX118" fmla="*/ 224896 w 790046"/>
                      <a:gd name="connsiteY118" fmla="*/ 37042 h 706438"/>
                      <a:gd name="connsiteX119" fmla="*/ 209021 w 790046"/>
                      <a:gd name="connsiteY119" fmla="*/ 56092 h 706438"/>
                      <a:gd name="connsiteX120" fmla="*/ 221721 w 790046"/>
                      <a:gd name="connsiteY120" fmla="*/ 75142 h 706438"/>
                      <a:gd name="connsiteX121" fmla="*/ 202671 w 790046"/>
                      <a:gd name="connsiteY121" fmla="*/ 91017 h 706438"/>
                      <a:gd name="connsiteX122" fmla="*/ 196321 w 790046"/>
                      <a:gd name="connsiteY122" fmla="*/ 106892 h 706438"/>
                      <a:gd name="connsiteX123" fmla="*/ 196321 w 790046"/>
                      <a:gd name="connsiteY123" fmla="*/ 122767 h 706438"/>
                      <a:gd name="connsiteX124" fmla="*/ 183621 w 790046"/>
                      <a:gd name="connsiteY124" fmla="*/ 129117 h 706438"/>
                      <a:gd name="connsiteX125" fmla="*/ 164571 w 790046"/>
                      <a:gd name="connsiteY125" fmla="*/ 125942 h 706438"/>
                      <a:gd name="connsiteX126" fmla="*/ 135996 w 790046"/>
                      <a:gd name="connsiteY126" fmla="*/ 119592 h 706438"/>
                      <a:gd name="connsiteX127" fmla="*/ 107421 w 790046"/>
                      <a:gd name="connsiteY127" fmla="*/ 129117 h 706438"/>
                      <a:gd name="connsiteX128" fmla="*/ 94721 w 790046"/>
                      <a:gd name="connsiteY128" fmla="*/ 138642 h 706438"/>
                      <a:gd name="connsiteX129" fmla="*/ 56621 w 790046"/>
                      <a:gd name="connsiteY129" fmla="*/ 122767 h 706438"/>
                      <a:gd name="connsiteX130" fmla="*/ 5821 w 790046"/>
                      <a:gd name="connsiteY130" fmla="*/ 113242 h 706438"/>
                      <a:gd name="connsiteX0" fmla="*/ 5821 w 790046"/>
                      <a:gd name="connsiteY0" fmla="*/ 113242 h 707150"/>
                      <a:gd name="connsiteX1" fmla="*/ 21696 w 790046"/>
                      <a:gd name="connsiteY1" fmla="*/ 173567 h 707150"/>
                      <a:gd name="connsiteX2" fmla="*/ 59796 w 790046"/>
                      <a:gd name="connsiteY2" fmla="*/ 176742 h 707150"/>
                      <a:gd name="connsiteX3" fmla="*/ 91546 w 790046"/>
                      <a:gd name="connsiteY3" fmla="*/ 195792 h 707150"/>
                      <a:gd name="connsiteX4" fmla="*/ 113771 w 790046"/>
                      <a:gd name="connsiteY4" fmla="*/ 192617 h 707150"/>
                      <a:gd name="connsiteX5" fmla="*/ 120121 w 790046"/>
                      <a:gd name="connsiteY5" fmla="*/ 208492 h 707150"/>
                      <a:gd name="connsiteX6" fmla="*/ 126471 w 790046"/>
                      <a:gd name="connsiteY6" fmla="*/ 240242 h 707150"/>
                      <a:gd name="connsiteX7" fmla="*/ 129646 w 790046"/>
                      <a:gd name="connsiteY7" fmla="*/ 252942 h 707150"/>
                      <a:gd name="connsiteX8" fmla="*/ 135996 w 790046"/>
                      <a:gd name="connsiteY8" fmla="*/ 284692 h 707150"/>
                      <a:gd name="connsiteX9" fmla="*/ 142346 w 790046"/>
                      <a:gd name="connsiteY9" fmla="*/ 306917 h 707150"/>
                      <a:gd name="connsiteX10" fmla="*/ 142346 w 790046"/>
                      <a:gd name="connsiteY10" fmla="*/ 345017 h 707150"/>
                      <a:gd name="connsiteX11" fmla="*/ 142346 w 790046"/>
                      <a:gd name="connsiteY11" fmla="*/ 373592 h 707150"/>
                      <a:gd name="connsiteX12" fmla="*/ 139171 w 790046"/>
                      <a:gd name="connsiteY12" fmla="*/ 402167 h 707150"/>
                      <a:gd name="connsiteX13" fmla="*/ 132821 w 790046"/>
                      <a:gd name="connsiteY13" fmla="*/ 430742 h 707150"/>
                      <a:gd name="connsiteX14" fmla="*/ 126471 w 790046"/>
                      <a:gd name="connsiteY14" fmla="*/ 430742 h 707150"/>
                      <a:gd name="connsiteX15" fmla="*/ 107421 w 790046"/>
                      <a:gd name="connsiteY15" fmla="*/ 449792 h 707150"/>
                      <a:gd name="connsiteX16" fmla="*/ 101071 w 790046"/>
                      <a:gd name="connsiteY16" fmla="*/ 462492 h 707150"/>
                      <a:gd name="connsiteX17" fmla="*/ 88371 w 790046"/>
                      <a:gd name="connsiteY17" fmla="*/ 475192 h 707150"/>
                      <a:gd name="connsiteX18" fmla="*/ 82021 w 790046"/>
                      <a:gd name="connsiteY18" fmla="*/ 500592 h 707150"/>
                      <a:gd name="connsiteX19" fmla="*/ 75671 w 790046"/>
                      <a:gd name="connsiteY19" fmla="*/ 535517 h 707150"/>
                      <a:gd name="connsiteX20" fmla="*/ 69321 w 790046"/>
                      <a:gd name="connsiteY20" fmla="*/ 554567 h 707150"/>
                      <a:gd name="connsiteX21" fmla="*/ 88371 w 790046"/>
                      <a:gd name="connsiteY21" fmla="*/ 557742 h 707150"/>
                      <a:gd name="connsiteX22" fmla="*/ 97896 w 790046"/>
                      <a:gd name="connsiteY22" fmla="*/ 564092 h 707150"/>
                      <a:gd name="connsiteX23" fmla="*/ 129646 w 790046"/>
                      <a:gd name="connsiteY23" fmla="*/ 551392 h 707150"/>
                      <a:gd name="connsiteX24" fmla="*/ 148696 w 790046"/>
                      <a:gd name="connsiteY24" fmla="*/ 551392 h 707150"/>
                      <a:gd name="connsiteX25" fmla="*/ 180446 w 790046"/>
                      <a:gd name="connsiteY25" fmla="*/ 551392 h 707150"/>
                      <a:gd name="connsiteX26" fmla="*/ 193146 w 790046"/>
                      <a:gd name="connsiteY26" fmla="*/ 545042 h 707150"/>
                      <a:gd name="connsiteX27" fmla="*/ 202671 w 790046"/>
                      <a:gd name="connsiteY27" fmla="*/ 551392 h 707150"/>
                      <a:gd name="connsiteX28" fmla="*/ 193146 w 790046"/>
                      <a:gd name="connsiteY28" fmla="*/ 570442 h 707150"/>
                      <a:gd name="connsiteX29" fmla="*/ 177271 w 790046"/>
                      <a:gd name="connsiteY29" fmla="*/ 583142 h 707150"/>
                      <a:gd name="connsiteX30" fmla="*/ 183621 w 790046"/>
                      <a:gd name="connsiteY30" fmla="*/ 599017 h 707150"/>
                      <a:gd name="connsiteX31" fmla="*/ 193146 w 790046"/>
                      <a:gd name="connsiteY31" fmla="*/ 621242 h 707150"/>
                      <a:gd name="connsiteX32" fmla="*/ 199496 w 790046"/>
                      <a:gd name="connsiteY32" fmla="*/ 633942 h 707150"/>
                      <a:gd name="connsiteX33" fmla="*/ 189971 w 790046"/>
                      <a:gd name="connsiteY33" fmla="*/ 640292 h 707150"/>
                      <a:gd name="connsiteX34" fmla="*/ 177271 w 790046"/>
                      <a:gd name="connsiteY34" fmla="*/ 649817 h 707150"/>
                      <a:gd name="connsiteX35" fmla="*/ 177271 w 790046"/>
                      <a:gd name="connsiteY35" fmla="*/ 672042 h 707150"/>
                      <a:gd name="connsiteX36" fmla="*/ 189971 w 790046"/>
                      <a:gd name="connsiteY36" fmla="*/ 687917 h 707150"/>
                      <a:gd name="connsiteX37" fmla="*/ 196321 w 790046"/>
                      <a:gd name="connsiteY37" fmla="*/ 694267 h 707150"/>
                      <a:gd name="connsiteX38" fmla="*/ 224896 w 790046"/>
                      <a:gd name="connsiteY38" fmla="*/ 700617 h 707150"/>
                      <a:gd name="connsiteX39" fmla="*/ 256646 w 790046"/>
                      <a:gd name="connsiteY39" fmla="*/ 703792 h 707150"/>
                      <a:gd name="connsiteX40" fmla="*/ 294302 w 790046"/>
                      <a:gd name="connsiteY40" fmla="*/ 680468 h 707150"/>
                      <a:gd name="connsiteX41" fmla="*/ 288396 w 790046"/>
                      <a:gd name="connsiteY41" fmla="*/ 659342 h 707150"/>
                      <a:gd name="connsiteX42" fmla="*/ 297921 w 790046"/>
                      <a:gd name="connsiteY42" fmla="*/ 649817 h 707150"/>
                      <a:gd name="connsiteX43" fmla="*/ 313796 w 790046"/>
                      <a:gd name="connsiteY43" fmla="*/ 649817 h 707150"/>
                      <a:gd name="connsiteX44" fmla="*/ 326496 w 790046"/>
                      <a:gd name="connsiteY44" fmla="*/ 637117 h 707150"/>
                      <a:gd name="connsiteX45" fmla="*/ 345546 w 790046"/>
                      <a:gd name="connsiteY45" fmla="*/ 630767 h 707150"/>
                      <a:gd name="connsiteX46" fmla="*/ 358246 w 790046"/>
                      <a:gd name="connsiteY46" fmla="*/ 618067 h 707150"/>
                      <a:gd name="connsiteX47" fmla="*/ 374121 w 790046"/>
                      <a:gd name="connsiteY47" fmla="*/ 608542 h 707150"/>
                      <a:gd name="connsiteX48" fmla="*/ 380471 w 790046"/>
                      <a:gd name="connsiteY48" fmla="*/ 586317 h 707150"/>
                      <a:gd name="connsiteX49" fmla="*/ 399521 w 790046"/>
                      <a:gd name="connsiteY49" fmla="*/ 576792 h 707150"/>
                      <a:gd name="connsiteX50" fmla="*/ 412221 w 790046"/>
                      <a:gd name="connsiteY50" fmla="*/ 564092 h 707150"/>
                      <a:gd name="connsiteX51" fmla="*/ 405871 w 790046"/>
                      <a:gd name="connsiteY51" fmla="*/ 551392 h 707150"/>
                      <a:gd name="connsiteX52" fmla="*/ 431271 w 790046"/>
                      <a:gd name="connsiteY52" fmla="*/ 554567 h 707150"/>
                      <a:gd name="connsiteX53" fmla="*/ 447146 w 790046"/>
                      <a:gd name="connsiteY53" fmla="*/ 567267 h 707150"/>
                      <a:gd name="connsiteX54" fmla="*/ 459846 w 790046"/>
                      <a:gd name="connsiteY54" fmla="*/ 579967 h 707150"/>
                      <a:gd name="connsiteX55" fmla="*/ 472546 w 790046"/>
                      <a:gd name="connsiteY55" fmla="*/ 592667 h 707150"/>
                      <a:gd name="connsiteX56" fmla="*/ 491596 w 790046"/>
                      <a:gd name="connsiteY56" fmla="*/ 602192 h 707150"/>
                      <a:gd name="connsiteX57" fmla="*/ 510646 w 790046"/>
                      <a:gd name="connsiteY57" fmla="*/ 602192 h 707150"/>
                      <a:gd name="connsiteX58" fmla="*/ 510646 w 790046"/>
                      <a:gd name="connsiteY58" fmla="*/ 573617 h 707150"/>
                      <a:gd name="connsiteX59" fmla="*/ 510646 w 790046"/>
                      <a:gd name="connsiteY59" fmla="*/ 557742 h 707150"/>
                      <a:gd name="connsiteX60" fmla="*/ 520171 w 790046"/>
                      <a:gd name="connsiteY60" fmla="*/ 551392 h 707150"/>
                      <a:gd name="connsiteX61" fmla="*/ 529696 w 790046"/>
                      <a:gd name="connsiteY61" fmla="*/ 545042 h 707150"/>
                      <a:gd name="connsiteX62" fmla="*/ 545571 w 790046"/>
                      <a:gd name="connsiteY62" fmla="*/ 538692 h 707150"/>
                      <a:gd name="connsiteX63" fmla="*/ 545571 w 790046"/>
                      <a:gd name="connsiteY63" fmla="*/ 529167 h 707150"/>
                      <a:gd name="connsiteX64" fmla="*/ 545571 w 790046"/>
                      <a:gd name="connsiteY64" fmla="*/ 503767 h 707150"/>
                      <a:gd name="connsiteX65" fmla="*/ 520171 w 790046"/>
                      <a:gd name="connsiteY65" fmla="*/ 497417 h 707150"/>
                      <a:gd name="connsiteX66" fmla="*/ 513821 w 790046"/>
                      <a:gd name="connsiteY66" fmla="*/ 487892 h 707150"/>
                      <a:gd name="connsiteX67" fmla="*/ 513821 w 790046"/>
                      <a:gd name="connsiteY67" fmla="*/ 472017 h 707150"/>
                      <a:gd name="connsiteX68" fmla="*/ 526521 w 790046"/>
                      <a:gd name="connsiteY68" fmla="*/ 465667 h 707150"/>
                      <a:gd name="connsiteX69" fmla="*/ 526521 w 790046"/>
                      <a:gd name="connsiteY69" fmla="*/ 459317 h 707150"/>
                      <a:gd name="connsiteX70" fmla="*/ 529696 w 790046"/>
                      <a:gd name="connsiteY70" fmla="*/ 443442 h 707150"/>
                      <a:gd name="connsiteX71" fmla="*/ 523346 w 790046"/>
                      <a:gd name="connsiteY71" fmla="*/ 430742 h 707150"/>
                      <a:gd name="connsiteX72" fmla="*/ 542396 w 790046"/>
                      <a:gd name="connsiteY72" fmla="*/ 424392 h 707150"/>
                      <a:gd name="connsiteX73" fmla="*/ 558271 w 790046"/>
                      <a:gd name="connsiteY73" fmla="*/ 424392 h 707150"/>
                      <a:gd name="connsiteX74" fmla="*/ 570971 w 790046"/>
                      <a:gd name="connsiteY74" fmla="*/ 408517 h 707150"/>
                      <a:gd name="connsiteX75" fmla="*/ 580496 w 790046"/>
                      <a:gd name="connsiteY75" fmla="*/ 392642 h 707150"/>
                      <a:gd name="connsiteX76" fmla="*/ 580496 w 790046"/>
                      <a:gd name="connsiteY76" fmla="*/ 379942 h 707150"/>
                      <a:gd name="connsiteX77" fmla="*/ 612246 w 790046"/>
                      <a:gd name="connsiteY77" fmla="*/ 367242 h 707150"/>
                      <a:gd name="connsiteX78" fmla="*/ 599546 w 790046"/>
                      <a:gd name="connsiteY78" fmla="*/ 345017 h 707150"/>
                      <a:gd name="connsiteX79" fmla="*/ 602721 w 790046"/>
                      <a:gd name="connsiteY79" fmla="*/ 335492 h 707150"/>
                      <a:gd name="connsiteX80" fmla="*/ 628121 w 790046"/>
                      <a:gd name="connsiteY80" fmla="*/ 332317 h 707150"/>
                      <a:gd name="connsiteX81" fmla="*/ 663046 w 790046"/>
                      <a:gd name="connsiteY81" fmla="*/ 345017 h 707150"/>
                      <a:gd name="connsiteX82" fmla="*/ 701146 w 790046"/>
                      <a:gd name="connsiteY82" fmla="*/ 364067 h 707150"/>
                      <a:gd name="connsiteX83" fmla="*/ 726546 w 790046"/>
                      <a:gd name="connsiteY83" fmla="*/ 357717 h 707150"/>
                      <a:gd name="connsiteX84" fmla="*/ 726546 w 790046"/>
                      <a:gd name="connsiteY84" fmla="*/ 338667 h 707150"/>
                      <a:gd name="connsiteX85" fmla="*/ 745596 w 790046"/>
                      <a:gd name="connsiteY85" fmla="*/ 329142 h 707150"/>
                      <a:gd name="connsiteX86" fmla="*/ 755121 w 790046"/>
                      <a:gd name="connsiteY86" fmla="*/ 316442 h 707150"/>
                      <a:gd name="connsiteX87" fmla="*/ 767821 w 790046"/>
                      <a:gd name="connsiteY87" fmla="*/ 310092 h 707150"/>
                      <a:gd name="connsiteX88" fmla="*/ 786871 w 790046"/>
                      <a:gd name="connsiteY88" fmla="*/ 297392 h 707150"/>
                      <a:gd name="connsiteX89" fmla="*/ 786871 w 790046"/>
                      <a:gd name="connsiteY89" fmla="*/ 275167 h 707150"/>
                      <a:gd name="connsiteX90" fmla="*/ 770996 w 790046"/>
                      <a:gd name="connsiteY90" fmla="*/ 243417 h 707150"/>
                      <a:gd name="connsiteX91" fmla="*/ 742421 w 790046"/>
                      <a:gd name="connsiteY91" fmla="*/ 224367 h 707150"/>
                      <a:gd name="connsiteX92" fmla="*/ 717021 w 790046"/>
                      <a:gd name="connsiteY92" fmla="*/ 208492 h 707150"/>
                      <a:gd name="connsiteX93" fmla="*/ 701146 w 790046"/>
                      <a:gd name="connsiteY93" fmla="*/ 179917 h 707150"/>
                      <a:gd name="connsiteX94" fmla="*/ 704321 w 790046"/>
                      <a:gd name="connsiteY94" fmla="*/ 154517 h 707150"/>
                      <a:gd name="connsiteX95" fmla="*/ 675746 w 790046"/>
                      <a:gd name="connsiteY95" fmla="*/ 141817 h 707150"/>
                      <a:gd name="connsiteX96" fmla="*/ 653521 w 790046"/>
                      <a:gd name="connsiteY96" fmla="*/ 125942 h 707150"/>
                      <a:gd name="connsiteX97" fmla="*/ 640821 w 790046"/>
                      <a:gd name="connsiteY97" fmla="*/ 125942 h 707150"/>
                      <a:gd name="connsiteX98" fmla="*/ 624946 w 790046"/>
                      <a:gd name="connsiteY98" fmla="*/ 135467 h 707150"/>
                      <a:gd name="connsiteX99" fmla="*/ 605896 w 790046"/>
                      <a:gd name="connsiteY99" fmla="*/ 135467 h 707150"/>
                      <a:gd name="connsiteX100" fmla="*/ 586846 w 790046"/>
                      <a:gd name="connsiteY100" fmla="*/ 122767 h 707150"/>
                      <a:gd name="connsiteX101" fmla="*/ 574146 w 790046"/>
                      <a:gd name="connsiteY101" fmla="*/ 122767 h 707150"/>
                      <a:gd name="connsiteX102" fmla="*/ 542396 w 790046"/>
                      <a:gd name="connsiteY102" fmla="*/ 122767 h 707150"/>
                      <a:gd name="connsiteX103" fmla="*/ 523346 w 790046"/>
                      <a:gd name="connsiteY103" fmla="*/ 132292 h 707150"/>
                      <a:gd name="connsiteX104" fmla="*/ 497946 w 790046"/>
                      <a:gd name="connsiteY104" fmla="*/ 113242 h 707150"/>
                      <a:gd name="connsiteX105" fmla="*/ 469371 w 790046"/>
                      <a:gd name="connsiteY105" fmla="*/ 106892 h 707150"/>
                      <a:gd name="connsiteX106" fmla="*/ 434446 w 790046"/>
                      <a:gd name="connsiteY106" fmla="*/ 103717 h 707150"/>
                      <a:gd name="connsiteX107" fmla="*/ 409046 w 790046"/>
                      <a:gd name="connsiteY107" fmla="*/ 103717 h 707150"/>
                      <a:gd name="connsiteX108" fmla="*/ 396346 w 790046"/>
                      <a:gd name="connsiteY108" fmla="*/ 103717 h 707150"/>
                      <a:gd name="connsiteX109" fmla="*/ 424921 w 790046"/>
                      <a:gd name="connsiteY109" fmla="*/ 78317 h 707150"/>
                      <a:gd name="connsiteX110" fmla="*/ 440796 w 790046"/>
                      <a:gd name="connsiteY110" fmla="*/ 59267 h 707150"/>
                      <a:gd name="connsiteX111" fmla="*/ 428096 w 790046"/>
                      <a:gd name="connsiteY111" fmla="*/ 37042 h 707150"/>
                      <a:gd name="connsiteX112" fmla="*/ 389996 w 790046"/>
                      <a:gd name="connsiteY112" fmla="*/ 27517 h 707150"/>
                      <a:gd name="connsiteX113" fmla="*/ 336021 w 790046"/>
                      <a:gd name="connsiteY113" fmla="*/ 21167 h 707150"/>
                      <a:gd name="connsiteX114" fmla="*/ 304271 w 790046"/>
                      <a:gd name="connsiteY114" fmla="*/ 8467 h 707150"/>
                      <a:gd name="connsiteX115" fmla="*/ 262996 w 790046"/>
                      <a:gd name="connsiteY115" fmla="*/ 5292 h 707150"/>
                      <a:gd name="connsiteX116" fmla="*/ 243946 w 790046"/>
                      <a:gd name="connsiteY116" fmla="*/ 5292 h 707150"/>
                      <a:gd name="connsiteX117" fmla="*/ 224896 w 790046"/>
                      <a:gd name="connsiteY117" fmla="*/ 37042 h 707150"/>
                      <a:gd name="connsiteX118" fmla="*/ 209021 w 790046"/>
                      <a:gd name="connsiteY118" fmla="*/ 56092 h 707150"/>
                      <a:gd name="connsiteX119" fmla="*/ 221721 w 790046"/>
                      <a:gd name="connsiteY119" fmla="*/ 75142 h 707150"/>
                      <a:gd name="connsiteX120" fmla="*/ 202671 w 790046"/>
                      <a:gd name="connsiteY120" fmla="*/ 91017 h 707150"/>
                      <a:gd name="connsiteX121" fmla="*/ 196321 w 790046"/>
                      <a:gd name="connsiteY121" fmla="*/ 106892 h 707150"/>
                      <a:gd name="connsiteX122" fmla="*/ 196321 w 790046"/>
                      <a:gd name="connsiteY122" fmla="*/ 122767 h 707150"/>
                      <a:gd name="connsiteX123" fmla="*/ 183621 w 790046"/>
                      <a:gd name="connsiteY123" fmla="*/ 129117 h 707150"/>
                      <a:gd name="connsiteX124" fmla="*/ 164571 w 790046"/>
                      <a:gd name="connsiteY124" fmla="*/ 125942 h 707150"/>
                      <a:gd name="connsiteX125" fmla="*/ 135996 w 790046"/>
                      <a:gd name="connsiteY125" fmla="*/ 119592 h 707150"/>
                      <a:gd name="connsiteX126" fmla="*/ 107421 w 790046"/>
                      <a:gd name="connsiteY126" fmla="*/ 129117 h 707150"/>
                      <a:gd name="connsiteX127" fmla="*/ 94721 w 790046"/>
                      <a:gd name="connsiteY127" fmla="*/ 138642 h 707150"/>
                      <a:gd name="connsiteX128" fmla="*/ 56621 w 790046"/>
                      <a:gd name="connsiteY128" fmla="*/ 122767 h 707150"/>
                      <a:gd name="connsiteX129" fmla="*/ 5821 w 790046"/>
                      <a:gd name="connsiteY129" fmla="*/ 113242 h 707150"/>
                      <a:gd name="connsiteX0" fmla="*/ 5821 w 790046"/>
                      <a:gd name="connsiteY0" fmla="*/ 113242 h 707150"/>
                      <a:gd name="connsiteX1" fmla="*/ 21696 w 790046"/>
                      <a:gd name="connsiteY1" fmla="*/ 173567 h 707150"/>
                      <a:gd name="connsiteX2" fmla="*/ 59796 w 790046"/>
                      <a:gd name="connsiteY2" fmla="*/ 176742 h 707150"/>
                      <a:gd name="connsiteX3" fmla="*/ 91546 w 790046"/>
                      <a:gd name="connsiteY3" fmla="*/ 195792 h 707150"/>
                      <a:gd name="connsiteX4" fmla="*/ 113771 w 790046"/>
                      <a:gd name="connsiteY4" fmla="*/ 192617 h 707150"/>
                      <a:gd name="connsiteX5" fmla="*/ 120121 w 790046"/>
                      <a:gd name="connsiteY5" fmla="*/ 208492 h 707150"/>
                      <a:gd name="connsiteX6" fmla="*/ 126471 w 790046"/>
                      <a:gd name="connsiteY6" fmla="*/ 240242 h 707150"/>
                      <a:gd name="connsiteX7" fmla="*/ 129646 w 790046"/>
                      <a:gd name="connsiteY7" fmla="*/ 252942 h 707150"/>
                      <a:gd name="connsiteX8" fmla="*/ 135996 w 790046"/>
                      <a:gd name="connsiteY8" fmla="*/ 284692 h 707150"/>
                      <a:gd name="connsiteX9" fmla="*/ 142346 w 790046"/>
                      <a:gd name="connsiteY9" fmla="*/ 306917 h 707150"/>
                      <a:gd name="connsiteX10" fmla="*/ 142346 w 790046"/>
                      <a:gd name="connsiteY10" fmla="*/ 345017 h 707150"/>
                      <a:gd name="connsiteX11" fmla="*/ 142346 w 790046"/>
                      <a:gd name="connsiteY11" fmla="*/ 373592 h 707150"/>
                      <a:gd name="connsiteX12" fmla="*/ 139171 w 790046"/>
                      <a:gd name="connsiteY12" fmla="*/ 402167 h 707150"/>
                      <a:gd name="connsiteX13" fmla="*/ 132821 w 790046"/>
                      <a:gd name="connsiteY13" fmla="*/ 430742 h 707150"/>
                      <a:gd name="connsiteX14" fmla="*/ 126471 w 790046"/>
                      <a:gd name="connsiteY14" fmla="*/ 430742 h 707150"/>
                      <a:gd name="connsiteX15" fmla="*/ 107421 w 790046"/>
                      <a:gd name="connsiteY15" fmla="*/ 449792 h 707150"/>
                      <a:gd name="connsiteX16" fmla="*/ 101071 w 790046"/>
                      <a:gd name="connsiteY16" fmla="*/ 462492 h 707150"/>
                      <a:gd name="connsiteX17" fmla="*/ 88371 w 790046"/>
                      <a:gd name="connsiteY17" fmla="*/ 475192 h 707150"/>
                      <a:gd name="connsiteX18" fmla="*/ 82021 w 790046"/>
                      <a:gd name="connsiteY18" fmla="*/ 500592 h 707150"/>
                      <a:gd name="connsiteX19" fmla="*/ 75671 w 790046"/>
                      <a:gd name="connsiteY19" fmla="*/ 535517 h 707150"/>
                      <a:gd name="connsiteX20" fmla="*/ 69321 w 790046"/>
                      <a:gd name="connsiteY20" fmla="*/ 554567 h 707150"/>
                      <a:gd name="connsiteX21" fmla="*/ 88371 w 790046"/>
                      <a:gd name="connsiteY21" fmla="*/ 557742 h 707150"/>
                      <a:gd name="connsiteX22" fmla="*/ 97896 w 790046"/>
                      <a:gd name="connsiteY22" fmla="*/ 564092 h 707150"/>
                      <a:gd name="connsiteX23" fmla="*/ 129646 w 790046"/>
                      <a:gd name="connsiteY23" fmla="*/ 551392 h 707150"/>
                      <a:gd name="connsiteX24" fmla="*/ 148696 w 790046"/>
                      <a:gd name="connsiteY24" fmla="*/ 551392 h 707150"/>
                      <a:gd name="connsiteX25" fmla="*/ 180446 w 790046"/>
                      <a:gd name="connsiteY25" fmla="*/ 551392 h 707150"/>
                      <a:gd name="connsiteX26" fmla="*/ 193146 w 790046"/>
                      <a:gd name="connsiteY26" fmla="*/ 545042 h 707150"/>
                      <a:gd name="connsiteX27" fmla="*/ 202671 w 790046"/>
                      <a:gd name="connsiteY27" fmla="*/ 551392 h 707150"/>
                      <a:gd name="connsiteX28" fmla="*/ 193146 w 790046"/>
                      <a:gd name="connsiteY28" fmla="*/ 570442 h 707150"/>
                      <a:gd name="connsiteX29" fmla="*/ 177271 w 790046"/>
                      <a:gd name="connsiteY29" fmla="*/ 583142 h 707150"/>
                      <a:gd name="connsiteX30" fmla="*/ 183621 w 790046"/>
                      <a:gd name="connsiteY30" fmla="*/ 599017 h 707150"/>
                      <a:gd name="connsiteX31" fmla="*/ 193146 w 790046"/>
                      <a:gd name="connsiteY31" fmla="*/ 621242 h 707150"/>
                      <a:gd name="connsiteX32" fmla="*/ 199496 w 790046"/>
                      <a:gd name="connsiteY32" fmla="*/ 633942 h 707150"/>
                      <a:gd name="connsiteX33" fmla="*/ 189971 w 790046"/>
                      <a:gd name="connsiteY33" fmla="*/ 640292 h 707150"/>
                      <a:gd name="connsiteX34" fmla="*/ 177271 w 790046"/>
                      <a:gd name="connsiteY34" fmla="*/ 649817 h 707150"/>
                      <a:gd name="connsiteX35" fmla="*/ 177271 w 790046"/>
                      <a:gd name="connsiteY35" fmla="*/ 672042 h 707150"/>
                      <a:gd name="connsiteX36" fmla="*/ 189971 w 790046"/>
                      <a:gd name="connsiteY36" fmla="*/ 687917 h 707150"/>
                      <a:gd name="connsiteX37" fmla="*/ 196321 w 790046"/>
                      <a:gd name="connsiteY37" fmla="*/ 694267 h 707150"/>
                      <a:gd name="connsiteX38" fmla="*/ 224896 w 790046"/>
                      <a:gd name="connsiteY38" fmla="*/ 700617 h 707150"/>
                      <a:gd name="connsiteX39" fmla="*/ 256646 w 790046"/>
                      <a:gd name="connsiteY39" fmla="*/ 703792 h 707150"/>
                      <a:gd name="connsiteX40" fmla="*/ 294302 w 790046"/>
                      <a:gd name="connsiteY40" fmla="*/ 680468 h 707150"/>
                      <a:gd name="connsiteX41" fmla="*/ 297921 w 790046"/>
                      <a:gd name="connsiteY41" fmla="*/ 649817 h 707150"/>
                      <a:gd name="connsiteX42" fmla="*/ 313796 w 790046"/>
                      <a:gd name="connsiteY42" fmla="*/ 649817 h 707150"/>
                      <a:gd name="connsiteX43" fmla="*/ 326496 w 790046"/>
                      <a:gd name="connsiteY43" fmla="*/ 637117 h 707150"/>
                      <a:gd name="connsiteX44" fmla="*/ 345546 w 790046"/>
                      <a:gd name="connsiteY44" fmla="*/ 630767 h 707150"/>
                      <a:gd name="connsiteX45" fmla="*/ 358246 w 790046"/>
                      <a:gd name="connsiteY45" fmla="*/ 618067 h 707150"/>
                      <a:gd name="connsiteX46" fmla="*/ 374121 w 790046"/>
                      <a:gd name="connsiteY46" fmla="*/ 608542 h 707150"/>
                      <a:gd name="connsiteX47" fmla="*/ 380471 w 790046"/>
                      <a:gd name="connsiteY47" fmla="*/ 586317 h 707150"/>
                      <a:gd name="connsiteX48" fmla="*/ 399521 w 790046"/>
                      <a:gd name="connsiteY48" fmla="*/ 576792 h 707150"/>
                      <a:gd name="connsiteX49" fmla="*/ 412221 w 790046"/>
                      <a:gd name="connsiteY49" fmla="*/ 564092 h 707150"/>
                      <a:gd name="connsiteX50" fmla="*/ 405871 w 790046"/>
                      <a:gd name="connsiteY50" fmla="*/ 551392 h 707150"/>
                      <a:gd name="connsiteX51" fmla="*/ 431271 w 790046"/>
                      <a:gd name="connsiteY51" fmla="*/ 554567 h 707150"/>
                      <a:gd name="connsiteX52" fmla="*/ 447146 w 790046"/>
                      <a:gd name="connsiteY52" fmla="*/ 567267 h 707150"/>
                      <a:gd name="connsiteX53" fmla="*/ 459846 w 790046"/>
                      <a:gd name="connsiteY53" fmla="*/ 579967 h 707150"/>
                      <a:gd name="connsiteX54" fmla="*/ 472546 w 790046"/>
                      <a:gd name="connsiteY54" fmla="*/ 592667 h 707150"/>
                      <a:gd name="connsiteX55" fmla="*/ 491596 w 790046"/>
                      <a:gd name="connsiteY55" fmla="*/ 602192 h 707150"/>
                      <a:gd name="connsiteX56" fmla="*/ 510646 w 790046"/>
                      <a:gd name="connsiteY56" fmla="*/ 602192 h 707150"/>
                      <a:gd name="connsiteX57" fmla="*/ 510646 w 790046"/>
                      <a:gd name="connsiteY57" fmla="*/ 573617 h 707150"/>
                      <a:gd name="connsiteX58" fmla="*/ 510646 w 790046"/>
                      <a:gd name="connsiteY58" fmla="*/ 557742 h 707150"/>
                      <a:gd name="connsiteX59" fmla="*/ 520171 w 790046"/>
                      <a:gd name="connsiteY59" fmla="*/ 551392 h 707150"/>
                      <a:gd name="connsiteX60" fmla="*/ 529696 w 790046"/>
                      <a:gd name="connsiteY60" fmla="*/ 545042 h 707150"/>
                      <a:gd name="connsiteX61" fmla="*/ 545571 w 790046"/>
                      <a:gd name="connsiteY61" fmla="*/ 538692 h 707150"/>
                      <a:gd name="connsiteX62" fmla="*/ 545571 w 790046"/>
                      <a:gd name="connsiteY62" fmla="*/ 529167 h 707150"/>
                      <a:gd name="connsiteX63" fmla="*/ 545571 w 790046"/>
                      <a:gd name="connsiteY63" fmla="*/ 503767 h 707150"/>
                      <a:gd name="connsiteX64" fmla="*/ 520171 w 790046"/>
                      <a:gd name="connsiteY64" fmla="*/ 497417 h 707150"/>
                      <a:gd name="connsiteX65" fmla="*/ 513821 w 790046"/>
                      <a:gd name="connsiteY65" fmla="*/ 487892 h 707150"/>
                      <a:gd name="connsiteX66" fmla="*/ 513821 w 790046"/>
                      <a:gd name="connsiteY66" fmla="*/ 472017 h 707150"/>
                      <a:gd name="connsiteX67" fmla="*/ 526521 w 790046"/>
                      <a:gd name="connsiteY67" fmla="*/ 465667 h 707150"/>
                      <a:gd name="connsiteX68" fmla="*/ 526521 w 790046"/>
                      <a:gd name="connsiteY68" fmla="*/ 459317 h 707150"/>
                      <a:gd name="connsiteX69" fmla="*/ 529696 w 790046"/>
                      <a:gd name="connsiteY69" fmla="*/ 443442 h 707150"/>
                      <a:gd name="connsiteX70" fmla="*/ 523346 w 790046"/>
                      <a:gd name="connsiteY70" fmla="*/ 430742 h 707150"/>
                      <a:gd name="connsiteX71" fmla="*/ 542396 w 790046"/>
                      <a:gd name="connsiteY71" fmla="*/ 424392 h 707150"/>
                      <a:gd name="connsiteX72" fmla="*/ 558271 w 790046"/>
                      <a:gd name="connsiteY72" fmla="*/ 424392 h 707150"/>
                      <a:gd name="connsiteX73" fmla="*/ 570971 w 790046"/>
                      <a:gd name="connsiteY73" fmla="*/ 408517 h 707150"/>
                      <a:gd name="connsiteX74" fmla="*/ 580496 w 790046"/>
                      <a:gd name="connsiteY74" fmla="*/ 392642 h 707150"/>
                      <a:gd name="connsiteX75" fmla="*/ 580496 w 790046"/>
                      <a:gd name="connsiteY75" fmla="*/ 379942 h 707150"/>
                      <a:gd name="connsiteX76" fmla="*/ 612246 w 790046"/>
                      <a:gd name="connsiteY76" fmla="*/ 367242 h 707150"/>
                      <a:gd name="connsiteX77" fmla="*/ 599546 w 790046"/>
                      <a:gd name="connsiteY77" fmla="*/ 345017 h 707150"/>
                      <a:gd name="connsiteX78" fmla="*/ 602721 w 790046"/>
                      <a:gd name="connsiteY78" fmla="*/ 335492 h 707150"/>
                      <a:gd name="connsiteX79" fmla="*/ 628121 w 790046"/>
                      <a:gd name="connsiteY79" fmla="*/ 332317 h 707150"/>
                      <a:gd name="connsiteX80" fmla="*/ 663046 w 790046"/>
                      <a:gd name="connsiteY80" fmla="*/ 345017 h 707150"/>
                      <a:gd name="connsiteX81" fmla="*/ 701146 w 790046"/>
                      <a:gd name="connsiteY81" fmla="*/ 364067 h 707150"/>
                      <a:gd name="connsiteX82" fmla="*/ 726546 w 790046"/>
                      <a:gd name="connsiteY82" fmla="*/ 357717 h 707150"/>
                      <a:gd name="connsiteX83" fmla="*/ 726546 w 790046"/>
                      <a:gd name="connsiteY83" fmla="*/ 338667 h 707150"/>
                      <a:gd name="connsiteX84" fmla="*/ 745596 w 790046"/>
                      <a:gd name="connsiteY84" fmla="*/ 329142 h 707150"/>
                      <a:gd name="connsiteX85" fmla="*/ 755121 w 790046"/>
                      <a:gd name="connsiteY85" fmla="*/ 316442 h 707150"/>
                      <a:gd name="connsiteX86" fmla="*/ 767821 w 790046"/>
                      <a:gd name="connsiteY86" fmla="*/ 310092 h 707150"/>
                      <a:gd name="connsiteX87" fmla="*/ 786871 w 790046"/>
                      <a:gd name="connsiteY87" fmla="*/ 297392 h 707150"/>
                      <a:gd name="connsiteX88" fmla="*/ 786871 w 790046"/>
                      <a:gd name="connsiteY88" fmla="*/ 275167 h 707150"/>
                      <a:gd name="connsiteX89" fmla="*/ 770996 w 790046"/>
                      <a:gd name="connsiteY89" fmla="*/ 243417 h 707150"/>
                      <a:gd name="connsiteX90" fmla="*/ 742421 w 790046"/>
                      <a:gd name="connsiteY90" fmla="*/ 224367 h 707150"/>
                      <a:gd name="connsiteX91" fmla="*/ 717021 w 790046"/>
                      <a:gd name="connsiteY91" fmla="*/ 208492 h 707150"/>
                      <a:gd name="connsiteX92" fmla="*/ 701146 w 790046"/>
                      <a:gd name="connsiteY92" fmla="*/ 179917 h 707150"/>
                      <a:gd name="connsiteX93" fmla="*/ 704321 w 790046"/>
                      <a:gd name="connsiteY93" fmla="*/ 154517 h 707150"/>
                      <a:gd name="connsiteX94" fmla="*/ 675746 w 790046"/>
                      <a:gd name="connsiteY94" fmla="*/ 141817 h 707150"/>
                      <a:gd name="connsiteX95" fmla="*/ 653521 w 790046"/>
                      <a:gd name="connsiteY95" fmla="*/ 125942 h 707150"/>
                      <a:gd name="connsiteX96" fmla="*/ 640821 w 790046"/>
                      <a:gd name="connsiteY96" fmla="*/ 125942 h 707150"/>
                      <a:gd name="connsiteX97" fmla="*/ 624946 w 790046"/>
                      <a:gd name="connsiteY97" fmla="*/ 135467 h 707150"/>
                      <a:gd name="connsiteX98" fmla="*/ 605896 w 790046"/>
                      <a:gd name="connsiteY98" fmla="*/ 135467 h 707150"/>
                      <a:gd name="connsiteX99" fmla="*/ 586846 w 790046"/>
                      <a:gd name="connsiteY99" fmla="*/ 122767 h 707150"/>
                      <a:gd name="connsiteX100" fmla="*/ 574146 w 790046"/>
                      <a:gd name="connsiteY100" fmla="*/ 122767 h 707150"/>
                      <a:gd name="connsiteX101" fmla="*/ 542396 w 790046"/>
                      <a:gd name="connsiteY101" fmla="*/ 122767 h 707150"/>
                      <a:gd name="connsiteX102" fmla="*/ 523346 w 790046"/>
                      <a:gd name="connsiteY102" fmla="*/ 132292 h 707150"/>
                      <a:gd name="connsiteX103" fmla="*/ 497946 w 790046"/>
                      <a:gd name="connsiteY103" fmla="*/ 113242 h 707150"/>
                      <a:gd name="connsiteX104" fmla="*/ 469371 w 790046"/>
                      <a:gd name="connsiteY104" fmla="*/ 106892 h 707150"/>
                      <a:gd name="connsiteX105" fmla="*/ 434446 w 790046"/>
                      <a:gd name="connsiteY105" fmla="*/ 103717 h 707150"/>
                      <a:gd name="connsiteX106" fmla="*/ 409046 w 790046"/>
                      <a:gd name="connsiteY106" fmla="*/ 103717 h 707150"/>
                      <a:gd name="connsiteX107" fmla="*/ 396346 w 790046"/>
                      <a:gd name="connsiteY107" fmla="*/ 103717 h 707150"/>
                      <a:gd name="connsiteX108" fmla="*/ 424921 w 790046"/>
                      <a:gd name="connsiteY108" fmla="*/ 78317 h 707150"/>
                      <a:gd name="connsiteX109" fmla="*/ 440796 w 790046"/>
                      <a:gd name="connsiteY109" fmla="*/ 59267 h 707150"/>
                      <a:gd name="connsiteX110" fmla="*/ 428096 w 790046"/>
                      <a:gd name="connsiteY110" fmla="*/ 37042 h 707150"/>
                      <a:gd name="connsiteX111" fmla="*/ 389996 w 790046"/>
                      <a:gd name="connsiteY111" fmla="*/ 27517 h 707150"/>
                      <a:gd name="connsiteX112" fmla="*/ 336021 w 790046"/>
                      <a:gd name="connsiteY112" fmla="*/ 21167 h 707150"/>
                      <a:gd name="connsiteX113" fmla="*/ 304271 w 790046"/>
                      <a:gd name="connsiteY113" fmla="*/ 8467 h 707150"/>
                      <a:gd name="connsiteX114" fmla="*/ 262996 w 790046"/>
                      <a:gd name="connsiteY114" fmla="*/ 5292 h 707150"/>
                      <a:gd name="connsiteX115" fmla="*/ 243946 w 790046"/>
                      <a:gd name="connsiteY115" fmla="*/ 5292 h 707150"/>
                      <a:gd name="connsiteX116" fmla="*/ 224896 w 790046"/>
                      <a:gd name="connsiteY116" fmla="*/ 37042 h 707150"/>
                      <a:gd name="connsiteX117" fmla="*/ 209021 w 790046"/>
                      <a:gd name="connsiteY117" fmla="*/ 56092 h 707150"/>
                      <a:gd name="connsiteX118" fmla="*/ 221721 w 790046"/>
                      <a:gd name="connsiteY118" fmla="*/ 75142 h 707150"/>
                      <a:gd name="connsiteX119" fmla="*/ 202671 w 790046"/>
                      <a:gd name="connsiteY119" fmla="*/ 91017 h 707150"/>
                      <a:gd name="connsiteX120" fmla="*/ 196321 w 790046"/>
                      <a:gd name="connsiteY120" fmla="*/ 106892 h 707150"/>
                      <a:gd name="connsiteX121" fmla="*/ 196321 w 790046"/>
                      <a:gd name="connsiteY121" fmla="*/ 122767 h 707150"/>
                      <a:gd name="connsiteX122" fmla="*/ 183621 w 790046"/>
                      <a:gd name="connsiteY122" fmla="*/ 129117 h 707150"/>
                      <a:gd name="connsiteX123" fmla="*/ 164571 w 790046"/>
                      <a:gd name="connsiteY123" fmla="*/ 125942 h 707150"/>
                      <a:gd name="connsiteX124" fmla="*/ 135996 w 790046"/>
                      <a:gd name="connsiteY124" fmla="*/ 119592 h 707150"/>
                      <a:gd name="connsiteX125" fmla="*/ 107421 w 790046"/>
                      <a:gd name="connsiteY125" fmla="*/ 129117 h 707150"/>
                      <a:gd name="connsiteX126" fmla="*/ 94721 w 790046"/>
                      <a:gd name="connsiteY126" fmla="*/ 138642 h 707150"/>
                      <a:gd name="connsiteX127" fmla="*/ 56621 w 790046"/>
                      <a:gd name="connsiteY127" fmla="*/ 122767 h 707150"/>
                      <a:gd name="connsiteX128" fmla="*/ 5821 w 790046"/>
                      <a:gd name="connsiteY128" fmla="*/ 113242 h 707150"/>
                      <a:gd name="connsiteX0" fmla="*/ 5821 w 790046"/>
                      <a:gd name="connsiteY0" fmla="*/ 113242 h 707150"/>
                      <a:gd name="connsiteX1" fmla="*/ 21696 w 790046"/>
                      <a:gd name="connsiteY1" fmla="*/ 173567 h 707150"/>
                      <a:gd name="connsiteX2" fmla="*/ 59796 w 790046"/>
                      <a:gd name="connsiteY2" fmla="*/ 176742 h 707150"/>
                      <a:gd name="connsiteX3" fmla="*/ 91546 w 790046"/>
                      <a:gd name="connsiteY3" fmla="*/ 195792 h 707150"/>
                      <a:gd name="connsiteX4" fmla="*/ 113771 w 790046"/>
                      <a:gd name="connsiteY4" fmla="*/ 192617 h 707150"/>
                      <a:gd name="connsiteX5" fmla="*/ 120121 w 790046"/>
                      <a:gd name="connsiteY5" fmla="*/ 208492 h 707150"/>
                      <a:gd name="connsiteX6" fmla="*/ 126471 w 790046"/>
                      <a:gd name="connsiteY6" fmla="*/ 240242 h 707150"/>
                      <a:gd name="connsiteX7" fmla="*/ 129646 w 790046"/>
                      <a:gd name="connsiteY7" fmla="*/ 252942 h 707150"/>
                      <a:gd name="connsiteX8" fmla="*/ 135996 w 790046"/>
                      <a:gd name="connsiteY8" fmla="*/ 284692 h 707150"/>
                      <a:gd name="connsiteX9" fmla="*/ 142346 w 790046"/>
                      <a:gd name="connsiteY9" fmla="*/ 306917 h 707150"/>
                      <a:gd name="connsiteX10" fmla="*/ 142346 w 790046"/>
                      <a:gd name="connsiteY10" fmla="*/ 345017 h 707150"/>
                      <a:gd name="connsiteX11" fmla="*/ 142346 w 790046"/>
                      <a:gd name="connsiteY11" fmla="*/ 373592 h 707150"/>
                      <a:gd name="connsiteX12" fmla="*/ 139171 w 790046"/>
                      <a:gd name="connsiteY12" fmla="*/ 402167 h 707150"/>
                      <a:gd name="connsiteX13" fmla="*/ 132821 w 790046"/>
                      <a:gd name="connsiteY13" fmla="*/ 430742 h 707150"/>
                      <a:gd name="connsiteX14" fmla="*/ 126471 w 790046"/>
                      <a:gd name="connsiteY14" fmla="*/ 430742 h 707150"/>
                      <a:gd name="connsiteX15" fmla="*/ 107421 w 790046"/>
                      <a:gd name="connsiteY15" fmla="*/ 449792 h 707150"/>
                      <a:gd name="connsiteX16" fmla="*/ 101071 w 790046"/>
                      <a:gd name="connsiteY16" fmla="*/ 462492 h 707150"/>
                      <a:gd name="connsiteX17" fmla="*/ 88371 w 790046"/>
                      <a:gd name="connsiteY17" fmla="*/ 475192 h 707150"/>
                      <a:gd name="connsiteX18" fmla="*/ 82021 w 790046"/>
                      <a:gd name="connsiteY18" fmla="*/ 500592 h 707150"/>
                      <a:gd name="connsiteX19" fmla="*/ 75671 w 790046"/>
                      <a:gd name="connsiteY19" fmla="*/ 535517 h 707150"/>
                      <a:gd name="connsiteX20" fmla="*/ 69321 w 790046"/>
                      <a:gd name="connsiteY20" fmla="*/ 554567 h 707150"/>
                      <a:gd name="connsiteX21" fmla="*/ 88371 w 790046"/>
                      <a:gd name="connsiteY21" fmla="*/ 557742 h 707150"/>
                      <a:gd name="connsiteX22" fmla="*/ 97896 w 790046"/>
                      <a:gd name="connsiteY22" fmla="*/ 564092 h 707150"/>
                      <a:gd name="connsiteX23" fmla="*/ 129646 w 790046"/>
                      <a:gd name="connsiteY23" fmla="*/ 551392 h 707150"/>
                      <a:gd name="connsiteX24" fmla="*/ 148696 w 790046"/>
                      <a:gd name="connsiteY24" fmla="*/ 551392 h 707150"/>
                      <a:gd name="connsiteX25" fmla="*/ 180446 w 790046"/>
                      <a:gd name="connsiteY25" fmla="*/ 551392 h 707150"/>
                      <a:gd name="connsiteX26" fmla="*/ 193146 w 790046"/>
                      <a:gd name="connsiteY26" fmla="*/ 545042 h 707150"/>
                      <a:gd name="connsiteX27" fmla="*/ 202671 w 790046"/>
                      <a:gd name="connsiteY27" fmla="*/ 551392 h 707150"/>
                      <a:gd name="connsiteX28" fmla="*/ 193146 w 790046"/>
                      <a:gd name="connsiteY28" fmla="*/ 570442 h 707150"/>
                      <a:gd name="connsiteX29" fmla="*/ 177271 w 790046"/>
                      <a:gd name="connsiteY29" fmla="*/ 583142 h 707150"/>
                      <a:gd name="connsiteX30" fmla="*/ 183621 w 790046"/>
                      <a:gd name="connsiteY30" fmla="*/ 599017 h 707150"/>
                      <a:gd name="connsiteX31" fmla="*/ 193146 w 790046"/>
                      <a:gd name="connsiteY31" fmla="*/ 621242 h 707150"/>
                      <a:gd name="connsiteX32" fmla="*/ 199496 w 790046"/>
                      <a:gd name="connsiteY32" fmla="*/ 633942 h 707150"/>
                      <a:gd name="connsiteX33" fmla="*/ 189971 w 790046"/>
                      <a:gd name="connsiteY33" fmla="*/ 640292 h 707150"/>
                      <a:gd name="connsiteX34" fmla="*/ 177271 w 790046"/>
                      <a:gd name="connsiteY34" fmla="*/ 649817 h 707150"/>
                      <a:gd name="connsiteX35" fmla="*/ 177271 w 790046"/>
                      <a:gd name="connsiteY35" fmla="*/ 672042 h 707150"/>
                      <a:gd name="connsiteX36" fmla="*/ 189971 w 790046"/>
                      <a:gd name="connsiteY36" fmla="*/ 687917 h 707150"/>
                      <a:gd name="connsiteX37" fmla="*/ 196321 w 790046"/>
                      <a:gd name="connsiteY37" fmla="*/ 694267 h 707150"/>
                      <a:gd name="connsiteX38" fmla="*/ 224896 w 790046"/>
                      <a:gd name="connsiteY38" fmla="*/ 700617 h 707150"/>
                      <a:gd name="connsiteX39" fmla="*/ 256646 w 790046"/>
                      <a:gd name="connsiteY39" fmla="*/ 703792 h 707150"/>
                      <a:gd name="connsiteX40" fmla="*/ 294302 w 790046"/>
                      <a:gd name="connsiteY40" fmla="*/ 680468 h 707150"/>
                      <a:gd name="connsiteX41" fmla="*/ 313796 w 790046"/>
                      <a:gd name="connsiteY41" fmla="*/ 649817 h 707150"/>
                      <a:gd name="connsiteX42" fmla="*/ 326496 w 790046"/>
                      <a:gd name="connsiteY42" fmla="*/ 637117 h 707150"/>
                      <a:gd name="connsiteX43" fmla="*/ 345546 w 790046"/>
                      <a:gd name="connsiteY43" fmla="*/ 630767 h 707150"/>
                      <a:gd name="connsiteX44" fmla="*/ 358246 w 790046"/>
                      <a:gd name="connsiteY44" fmla="*/ 618067 h 707150"/>
                      <a:gd name="connsiteX45" fmla="*/ 374121 w 790046"/>
                      <a:gd name="connsiteY45" fmla="*/ 608542 h 707150"/>
                      <a:gd name="connsiteX46" fmla="*/ 380471 w 790046"/>
                      <a:gd name="connsiteY46" fmla="*/ 586317 h 707150"/>
                      <a:gd name="connsiteX47" fmla="*/ 399521 w 790046"/>
                      <a:gd name="connsiteY47" fmla="*/ 576792 h 707150"/>
                      <a:gd name="connsiteX48" fmla="*/ 412221 w 790046"/>
                      <a:gd name="connsiteY48" fmla="*/ 564092 h 707150"/>
                      <a:gd name="connsiteX49" fmla="*/ 405871 w 790046"/>
                      <a:gd name="connsiteY49" fmla="*/ 551392 h 707150"/>
                      <a:gd name="connsiteX50" fmla="*/ 431271 w 790046"/>
                      <a:gd name="connsiteY50" fmla="*/ 554567 h 707150"/>
                      <a:gd name="connsiteX51" fmla="*/ 447146 w 790046"/>
                      <a:gd name="connsiteY51" fmla="*/ 567267 h 707150"/>
                      <a:gd name="connsiteX52" fmla="*/ 459846 w 790046"/>
                      <a:gd name="connsiteY52" fmla="*/ 579967 h 707150"/>
                      <a:gd name="connsiteX53" fmla="*/ 472546 w 790046"/>
                      <a:gd name="connsiteY53" fmla="*/ 592667 h 707150"/>
                      <a:gd name="connsiteX54" fmla="*/ 491596 w 790046"/>
                      <a:gd name="connsiteY54" fmla="*/ 602192 h 707150"/>
                      <a:gd name="connsiteX55" fmla="*/ 510646 w 790046"/>
                      <a:gd name="connsiteY55" fmla="*/ 602192 h 707150"/>
                      <a:gd name="connsiteX56" fmla="*/ 510646 w 790046"/>
                      <a:gd name="connsiteY56" fmla="*/ 573617 h 707150"/>
                      <a:gd name="connsiteX57" fmla="*/ 510646 w 790046"/>
                      <a:gd name="connsiteY57" fmla="*/ 557742 h 707150"/>
                      <a:gd name="connsiteX58" fmla="*/ 520171 w 790046"/>
                      <a:gd name="connsiteY58" fmla="*/ 551392 h 707150"/>
                      <a:gd name="connsiteX59" fmla="*/ 529696 w 790046"/>
                      <a:gd name="connsiteY59" fmla="*/ 545042 h 707150"/>
                      <a:gd name="connsiteX60" fmla="*/ 545571 w 790046"/>
                      <a:gd name="connsiteY60" fmla="*/ 538692 h 707150"/>
                      <a:gd name="connsiteX61" fmla="*/ 545571 w 790046"/>
                      <a:gd name="connsiteY61" fmla="*/ 529167 h 707150"/>
                      <a:gd name="connsiteX62" fmla="*/ 545571 w 790046"/>
                      <a:gd name="connsiteY62" fmla="*/ 503767 h 707150"/>
                      <a:gd name="connsiteX63" fmla="*/ 520171 w 790046"/>
                      <a:gd name="connsiteY63" fmla="*/ 497417 h 707150"/>
                      <a:gd name="connsiteX64" fmla="*/ 513821 w 790046"/>
                      <a:gd name="connsiteY64" fmla="*/ 487892 h 707150"/>
                      <a:gd name="connsiteX65" fmla="*/ 513821 w 790046"/>
                      <a:gd name="connsiteY65" fmla="*/ 472017 h 707150"/>
                      <a:gd name="connsiteX66" fmla="*/ 526521 w 790046"/>
                      <a:gd name="connsiteY66" fmla="*/ 465667 h 707150"/>
                      <a:gd name="connsiteX67" fmla="*/ 526521 w 790046"/>
                      <a:gd name="connsiteY67" fmla="*/ 459317 h 707150"/>
                      <a:gd name="connsiteX68" fmla="*/ 529696 w 790046"/>
                      <a:gd name="connsiteY68" fmla="*/ 443442 h 707150"/>
                      <a:gd name="connsiteX69" fmla="*/ 523346 w 790046"/>
                      <a:gd name="connsiteY69" fmla="*/ 430742 h 707150"/>
                      <a:gd name="connsiteX70" fmla="*/ 542396 w 790046"/>
                      <a:gd name="connsiteY70" fmla="*/ 424392 h 707150"/>
                      <a:gd name="connsiteX71" fmla="*/ 558271 w 790046"/>
                      <a:gd name="connsiteY71" fmla="*/ 424392 h 707150"/>
                      <a:gd name="connsiteX72" fmla="*/ 570971 w 790046"/>
                      <a:gd name="connsiteY72" fmla="*/ 408517 h 707150"/>
                      <a:gd name="connsiteX73" fmla="*/ 580496 w 790046"/>
                      <a:gd name="connsiteY73" fmla="*/ 392642 h 707150"/>
                      <a:gd name="connsiteX74" fmla="*/ 580496 w 790046"/>
                      <a:gd name="connsiteY74" fmla="*/ 379942 h 707150"/>
                      <a:gd name="connsiteX75" fmla="*/ 612246 w 790046"/>
                      <a:gd name="connsiteY75" fmla="*/ 367242 h 707150"/>
                      <a:gd name="connsiteX76" fmla="*/ 599546 w 790046"/>
                      <a:gd name="connsiteY76" fmla="*/ 345017 h 707150"/>
                      <a:gd name="connsiteX77" fmla="*/ 602721 w 790046"/>
                      <a:gd name="connsiteY77" fmla="*/ 335492 h 707150"/>
                      <a:gd name="connsiteX78" fmla="*/ 628121 w 790046"/>
                      <a:gd name="connsiteY78" fmla="*/ 332317 h 707150"/>
                      <a:gd name="connsiteX79" fmla="*/ 663046 w 790046"/>
                      <a:gd name="connsiteY79" fmla="*/ 345017 h 707150"/>
                      <a:gd name="connsiteX80" fmla="*/ 701146 w 790046"/>
                      <a:gd name="connsiteY80" fmla="*/ 364067 h 707150"/>
                      <a:gd name="connsiteX81" fmla="*/ 726546 w 790046"/>
                      <a:gd name="connsiteY81" fmla="*/ 357717 h 707150"/>
                      <a:gd name="connsiteX82" fmla="*/ 726546 w 790046"/>
                      <a:gd name="connsiteY82" fmla="*/ 338667 h 707150"/>
                      <a:gd name="connsiteX83" fmla="*/ 745596 w 790046"/>
                      <a:gd name="connsiteY83" fmla="*/ 329142 h 707150"/>
                      <a:gd name="connsiteX84" fmla="*/ 755121 w 790046"/>
                      <a:gd name="connsiteY84" fmla="*/ 316442 h 707150"/>
                      <a:gd name="connsiteX85" fmla="*/ 767821 w 790046"/>
                      <a:gd name="connsiteY85" fmla="*/ 310092 h 707150"/>
                      <a:gd name="connsiteX86" fmla="*/ 786871 w 790046"/>
                      <a:gd name="connsiteY86" fmla="*/ 297392 h 707150"/>
                      <a:gd name="connsiteX87" fmla="*/ 786871 w 790046"/>
                      <a:gd name="connsiteY87" fmla="*/ 275167 h 707150"/>
                      <a:gd name="connsiteX88" fmla="*/ 770996 w 790046"/>
                      <a:gd name="connsiteY88" fmla="*/ 243417 h 707150"/>
                      <a:gd name="connsiteX89" fmla="*/ 742421 w 790046"/>
                      <a:gd name="connsiteY89" fmla="*/ 224367 h 707150"/>
                      <a:gd name="connsiteX90" fmla="*/ 717021 w 790046"/>
                      <a:gd name="connsiteY90" fmla="*/ 208492 h 707150"/>
                      <a:gd name="connsiteX91" fmla="*/ 701146 w 790046"/>
                      <a:gd name="connsiteY91" fmla="*/ 179917 h 707150"/>
                      <a:gd name="connsiteX92" fmla="*/ 704321 w 790046"/>
                      <a:gd name="connsiteY92" fmla="*/ 154517 h 707150"/>
                      <a:gd name="connsiteX93" fmla="*/ 675746 w 790046"/>
                      <a:gd name="connsiteY93" fmla="*/ 141817 h 707150"/>
                      <a:gd name="connsiteX94" fmla="*/ 653521 w 790046"/>
                      <a:gd name="connsiteY94" fmla="*/ 125942 h 707150"/>
                      <a:gd name="connsiteX95" fmla="*/ 640821 w 790046"/>
                      <a:gd name="connsiteY95" fmla="*/ 125942 h 707150"/>
                      <a:gd name="connsiteX96" fmla="*/ 624946 w 790046"/>
                      <a:gd name="connsiteY96" fmla="*/ 135467 h 707150"/>
                      <a:gd name="connsiteX97" fmla="*/ 605896 w 790046"/>
                      <a:gd name="connsiteY97" fmla="*/ 135467 h 707150"/>
                      <a:gd name="connsiteX98" fmla="*/ 586846 w 790046"/>
                      <a:gd name="connsiteY98" fmla="*/ 122767 h 707150"/>
                      <a:gd name="connsiteX99" fmla="*/ 574146 w 790046"/>
                      <a:gd name="connsiteY99" fmla="*/ 122767 h 707150"/>
                      <a:gd name="connsiteX100" fmla="*/ 542396 w 790046"/>
                      <a:gd name="connsiteY100" fmla="*/ 122767 h 707150"/>
                      <a:gd name="connsiteX101" fmla="*/ 523346 w 790046"/>
                      <a:gd name="connsiteY101" fmla="*/ 132292 h 707150"/>
                      <a:gd name="connsiteX102" fmla="*/ 497946 w 790046"/>
                      <a:gd name="connsiteY102" fmla="*/ 113242 h 707150"/>
                      <a:gd name="connsiteX103" fmla="*/ 469371 w 790046"/>
                      <a:gd name="connsiteY103" fmla="*/ 106892 h 707150"/>
                      <a:gd name="connsiteX104" fmla="*/ 434446 w 790046"/>
                      <a:gd name="connsiteY104" fmla="*/ 103717 h 707150"/>
                      <a:gd name="connsiteX105" fmla="*/ 409046 w 790046"/>
                      <a:gd name="connsiteY105" fmla="*/ 103717 h 707150"/>
                      <a:gd name="connsiteX106" fmla="*/ 396346 w 790046"/>
                      <a:gd name="connsiteY106" fmla="*/ 103717 h 707150"/>
                      <a:gd name="connsiteX107" fmla="*/ 424921 w 790046"/>
                      <a:gd name="connsiteY107" fmla="*/ 78317 h 707150"/>
                      <a:gd name="connsiteX108" fmla="*/ 440796 w 790046"/>
                      <a:gd name="connsiteY108" fmla="*/ 59267 h 707150"/>
                      <a:gd name="connsiteX109" fmla="*/ 428096 w 790046"/>
                      <a:gd name="connsiteY109" fmla="*/ 37042 h 707150"/>
                      <a:gd name="connsiteX110" fmla="*/ 389996 w 790046"/>
                      <a:gd name="connsiteY110" fmla="*/ 27517 h 707150"/>
                      <a:gd name="connsiteX111" fmla="*/ 336021 w 790046"/>
                      <a:gd name="connsiteY111" fmla="*/ 21167 h 707150"/>
                      <a:gd name="connsiteX112" fmla="*/ 304271 w 790046"/>
                      <a:gd name="connsiteY112" fmla="*/ 8467 h 707150"/>
                      <a:gd name="connsiteX113" fmla="*/ 262996 w 790046"/>
                      <a:gd name="connsiteY113" fmla="*/ 5292 h 707150"/>
                      <a:gd name="connsiteX114" fmla="*/ 243946 w 790046"/>
                      <a:gd name="connsiteY114" fmla="*/ 5292 h 707150"/>
                      <a:gd name="connsiteX115" fmla="*/ 224896 w 790046"/>
                      <a:gd name="connsiteY115" fmla="*/ 37042 h 707150"/>
                      <a:gd name="connsiteX116" fmla="*/ 209021 w 790046"/>
                      <a:gd name="connsiteY116" fmla="*/ 56092 h 707150"/>
                      <a:gd name="connsiteX117" fmla="*/ 221721 w 790046"/>
                      <a:gd name="connsiteY117" fmla="*/ 75142 h 707150"/>
                      <a:gd name="connsiteX118" fmla="*/ 202671 w 790046"/>
                      <a:gd name="connsiteY118" fmla="*/ 91017 h 707150"/>
                      <a:gd name="connsiteX119" fmla="*/ 196321 w 790046"/>
                      <a:gd name="connsiteY119" fmla="*/ 106892 h 707150"/>
                      <a:gd name="connsiteX120" fmla="*/ 196321 w 790046"/>
                      <a:gd name="connsiteY120" fmla="*/ 122767 h 707150"/>
                      <a:gd name="connsiteX121" fmla="*/ 183621 w 790046"/>
                      <a:gd name="connsiteY121" fmla="*/ 129117 h 707150"/>
                      <a:gd name="connsiteX122" fmla="*/ 164571 w 790046"/>
                      <a:gd name="connsiteY122" fmla="*/ 125942 h 707150"/>
                      <a:gd name="connsiteX123" fmla="*/ 135996 w 790046"/>
                      <a:gd name="connsiteY123" fmla="*/ 119592 h 707150"/>
                      <a:gd name="connsiteX124" fmla="*/ 107421 w 790046"/>
                      <a:gd name="connsiteY124" fmla="*/ 129117 h 707150"/>
                      <a:gd name="connsiteX125" fmla="*/ 94721 w 790046"/>
                      <a:gd name="connsiteY125" fmla="*/ 138642 h 707150"/>
                      <a:gd name="connsiteX126" fmla="*/ 56621 w 790046"/>
                      <a:gd name="connsiteY126" fmla="*/ 122767 h 707150"/>
                      <a:gd name="connsiteX127" fmla="*/ 5821 w 790046"/>
                      <a:gd name="connsiteY127" fmla="*/ 113242 h 707150"/>
                      <a:gd name="connsiteX0" fmla="*/ 5821 w 790046"/>
                      <a:gd name="connsiteY0" fmla="*/ 113242 h 707150"/>
                      <a:gd name="connsiteX1" fmla="*/ 21696 w 790046"/>
                      <a:gd name="connsiteY1" fmla="*/ 173567 h 707150"/>
                      <a:gd name="connsiteX2" fmla="*/ 59796 w 790046"/>
                      <a:gd name="connsiteY2" fmla="*/ 176742 h 707150"/>
                      <a:gd name="connsiteX3" fmla="*/ 91546 w 790046"/>
                      <a:gd name="connsiteY3" fmla="*/ 195792 h 707150"/>
                      <a:gd name="connsiteX4" fmla="*/ 113771 w 790046"/>
                      <a:gd name="connsiteY4" fmla="*/ 192617 h 707150"/>
                      <a:gd name="connsiteX5" fmla="*/ 120121 w 790046"/>
                      <a:gd name="connsiteY5" fmla="*/ 208492 h 707150"/>
                      <a:gd name="connsiteX6" fmla="*/ 126471 w 790046"/>
                      <a:gd name="connsiteY6" fmla="*/ 240242 h 707150"/>
                      <a:gd name="connsiteX7" fmla="*/ 129646 w 790046"/>
                      <a:gd name="connsiteY7" fmla="*/ 252942 h 707150"/>
                      <a:gd name="connsiteX8" fmla="*/ 135996 w 790046"/>
                      <a:gd name="connsiteY8" fmla="*/ 284692 h 707150"/>
                      <a:gd name="connsiteX9" fmla="*/ 142346 w 790046"/>
                      <a:gd name="connsiteY9" fmla="*/ 306917 h 707150"/>
                      <a:gd name="connsiteX10" fmla="*/ 142346 w 790046"/>
                      <a:gd name="connsiteY10" fmla="*/ 345017 h 707150"/>
                      <a:gd name="connsiteX11" fmla="*/ 142346 w 790046"/>
                      <a:gd name="connsiteY11" fmla="*/ 373592 h 707150"/>
                      <a:gd name="connsiteX12" fmla="*/ 139171 w 790046"/>
                      <a:gd name="connsiteY12" fmla="*/ 402167 h 707150"/>
                      <a:gd name="connsiteX13" fmla="*/ 132821 w 790046"/>
                      <a:gd name="connsiteY13" fmla="*/ 430742 h 707150"/>
                      <a:gd name="connsiteX14" fmla="*/ 126471 w 790046"/>
                      <a:gd name="connsiteY14" fmla="*/ 430742 h 707150"/>
                      <a:gd name="connsiteX15" fmla="*/ 107421 w 790046"/>
                      <a:gd name="connsiteY15" fmla="*/ 449792 h 707150"/>
                      <a:gd name="connsiteX16" fmla="*/ 101071 w 790046"/>
                      <a:gd name="connsiteY16" fmla="*/ 462492 h 707150"/>
                      <a:gd name="connsiteX17" fmla="*/ 88371 w 790046"/>
                      <a:gd name="connsiteY17" fmla="*/ 475192 h 707150"/>
                      <a:gd name="connsiteX18" fmla="*/ 82021 w 790046"/>
                      <a:gd name="connsiteY18" fmla="*/ 500592 h 707150"/>
                      <a:gd name="connsiteX19" fmla="*/ 75671 w 790046"/>
                      <a:gd name="connsiteY19" fmla="*/ 535517 h 707150"/>
                      <a:gd name="connsiteX20" fmla="*/ 69321 w 790046"/>
                      <a:gd name="connsiteY20" fmla="*/ 554567 h 707150"/>
                      <a:gd name="connsiteX21" fmla="*/ 88371 w 790046"/>
                      <a:gd name="connsiteY21" fmla="*/ 557742 h 707150"/>
                      <a:gd name="connsiteX22" fmla="*/ 97896 w 790046"/>
                      <a:gd name="connsiteY22" fmla="*/ 564092 h 707150"/>
                      <a:gd name="connsiteX23" fmla="*/ 129646 w 790046"/>
                      <a:gd name="connsiteY23" fmla="*/ 551392 h 707150"/>
                      <a:gd name="connsiteX24" fmla="*/ 148696 w 790046"/>
                      <a:gd name="connsiteY24" fmla="*/ 551392 h 707150"/>
                      <a:gd name="connsiteX25" fmla="*/ 180446 w 790046"/>
                      <a:gd name="connsiteY25" fmla="*/ 551392 h 707150"/>
                      <a:gd name="connsiteX26" fmla="*/ 193146 w 790046"/>
                      <a:gd name="connsiteY26" fmla="*/ 545042 h 707150"/>
                      <a:gd name="connsiteX27" fmla="*/ 202671 w 790046"/>
                      <a:gd name="connsiteY27" fmla="*/ 551392 h 707150"/>
                      <a:gd name="connsiteX28" fmla="*/ 193146 w 790046"/>
                      <a:gd name="connsiteY28" fmla="*/ 570442 h 707150"/>
                      <a:gd name="connsiteX29" fmla="*/ 177271 w 790046"/>
                      <a:gd name="connsiteY29" fmla="*/ 583142 h 707150"/>
                      <a:gd name="connsiteX30" fmla="*/ 183621 w 790046"/>
                      <a:gd name="connsiteY30" fmla="*/ 599017 h 707150"/>
                      <a:gd name="connsiteX31" fmla="*/ 193146 w 790046"/>
                      <a:gd name="connsiteY31" fmla="*/ 621242 h 707150"/>
                      <a:gd name="connsiteX32" fmla="*/ 199496 w 790046"/>
                      <a:gd name="connsiteY32" fmla="*/ 633942 h 707150"/>
                      <a:gd name="connsiteX33" fmla="*/ 189971 w 790046"/>
                      <a:gd name="connsiteY33" fmla="*/ 640292 h 707150"/>
                      <a:gd name="connsiteX34" fmla="*/ 177271 w 790046"/>
                      <a:gd name="connsiteY34" fmla="*/ 649817 h 707150"/>
                      <a:gd name="connsiteX35" fmla="*/ 177271 w 790046"/>
                      <a:gd name="connsiteY35" fmla="*/ 672042 h 707150"/>
                      <a:gd name="connsiteX36" fmla="*/ 189971 w 790046"/>
                      <a:gd name="connsiteY36" fmla="*/ 687917 h 707150"/>
                      <a:gd name="connsiteX37" fmla="*/ 196321 w 790046"/>
                      <a:gd name="connsiteY37" fmla="*/ 694267 h 707150"/>
                      <a:gd name="connsiteX38" fmla="*/ 224896 w 790046"/>
                      <a:gd name="connsiteY38" fmla="*/ 700617 h 707150"/>
                      <a:gd name="connsiteX39" fmla="*/ 256646 w 790046"/>
                      <a:gd name="connsiteY39" fmla="*/ 703792 h 707150"/>
                      <a:gd name="connsiteX40" fmla="*/ 294302 w 790046"/>
                      <a:gd name="connsiteY40" fmla="*/ 680468 h 707150"/>
                      <a:gd name="connsiteX41" fmla="*/ 313796 w 790046"/>
                      <a:gd name="connsiteY41" fmla="*/ 649817 h 707150"/>
                      <a:gd name="connsiteX42" fmla="*/ 326496 w 790046"/>
                      <a:gd name="connsiteY42" fmla="*/ 637117 h 707150"/>
                      <a:gd name="connsiteX43" fmla="*/ 345546 w 790046"/>
                      <a:gd name="connsiteY43" fmla="*/ 630767 h 707150"/>
                      <a:gd name="connsiteX44" fmla="*/ 358246 w 790046"/>
                      <a:gd name="connsiteY44" fmla="*/ 618067 h 707150"/>
                      <a:gd name="connsiteX45" fmla="*/ 374121 w 790046"/>
                      <a:gd name="connsiteY45" fmla="*/ 608542 h 707150"/>
                      <a:gd name="connsiteX46" fmla="*/ 399521 w 790046"/>
                      <a:gd name="connsiteY46" fmla="*/ 576792 h 707150"/>
                      <a:gd name="connsiteX47" fmla="*/ 412221 w 790046"/>
                      <a:gd name="connsiteY47" fmla="*/ 564092 h 707150"/>
                      <a:gd name="connsiteX48" fmla="*/ 405871 w 790046"/>
                      <a:gd name="connsiteY48" fmla="*/ 551392 h 707150"/>
                      <a:gd name="connsiteX49" fmla="*/ 431271 w 790046"/>
                      <a:gd name="connsiteY49" fmla="*/ 554567 h 707150"/>
                      <a:gd name="connsiteX50" fmla="*/ 447146 w 790046"/>
                      <a:gd name="connsiteY50" fmla="*/ 567267 h 707150"/>
                      <a:gd name="connsiteX51" fmla="*/ 459846 w 790046"/>
                      <a:gd name="connsiteY51" fmla="*/ 579967 h 707150"/>
                      <a:gd name="connsiteX52" fmla="*/ 472546 w 790046"/>
                      <a:gd name="connsiteY52" fmla="*/ 592667 h 707150"/>
                      <a:gd name="connsiteX53" fmla="*/ 491596 w 790046"/>
                      <a:gd name="connsiteY53" fmla="*/ 602192 h 707150"/>
                      <a:gd name="connsiteX54" fmla="*/ 510646 w 790046"/>
                      <a:gd name="connsiteY54" fmla="*/ 602192 h 707150"/>
                      <a:gd name="connsiteX55" fmla="*/ 510646 w 790046"/>
                      <a:gd name="connsiteY55" fmla="*/ 573617 h 707150"/>
                      <a:gd name="connsiteX56" fmla="*/ 510646 w 790046"/>
                      <a:gd name="connsiteY56" fmla="*/ 557742 h 707150"/>
                      <a:gd name="connsiteX57" fmla="*/ 520171 w 790046"/>
                      <a:gd name="connsiteY57" fmla="*/ 551392 h 707150"/>
                      <a:gd name="connsiteX58" fmla="*/ 529696 w 790046"/>
                      <a:gd name="connsiteY58" fmla="*/ 545042 h 707150"/>
                      <a:gd name="connsiteX59" fmla="*/ 545571 w 790046"/>
                      <a:gd name="connsiteY59" fmla="*/ 538692 h 707150"/>
                      <a:gd name="connsiteX60" fmla="*/ 545571 w 790046"/>
                      <a:gd name="connsiteY60" fmla="*/ 529167 h 707150"/>
                      <a:gd name="connsiteX61" fmla="*/ 545571 w 790046"/>
                      <a:gd name="connsiteY61" fmla="*/ 503767 h 707150"/>
                      <a:gd name="connsiteX62" fmla="*/ 520171 w 790046"/>
                      <a:gd name="connsiteY62" fmla="*/ 497417 h 707150"/>
                      <a:gd name="connsiteX63" fmla="*/ 513821 w 790046"/>
                      <a:gd name="connsiteY63" fmla="*/ 487892 h 707150"/>
                      <a:gd name="connsiteX64" fmla="*/ 513821 w 790046"/>
                      <a:gd name="connsiteY64" fmla="*/ 472017 h 707150"/>
                      <a:gd name="connsiteX65" fmla="*/ 526521 w 790046"/>
                      <a:gd name="connsiteY65" fmla="*/ 465667 h 707150"/>
                      <a:gd name="connsiteX66" fmla="*/ 526521 w 790046"/>
                      <a:gd name="connsiteY66" fmla="*/ 459317 h 707150"/>
                      <a:gd name="connsiteX67" fmla="*/ 529696 w 790046"/>
                      <a:gd name="connsiteY67" fmla="*/ 443442 h 707150"/>
                      <a:gd name="connsiteX68" fmla="*/ 523346 w 790046"/>
                      <a:gd name="connsiteY68" fmla="*/ 430742 h 707150"/>
                      <a:gd name="connsiteX69" fmla="*/ 542396 w 790046"/>
                      <a:gd name="connsiteY69" fmla="*/ 424392 h 707150"/>
                      <a:gd name="connsiteX70" fmla="*/ 558271 w 790046"/>
                      <a:gd name="connsiteY70" fmla="*/ 424392 h 707150"/>
                      <a:gd name="connsiteX71" fmla="*/ 570971 w 790046"/>
                      <a:gd name="connsiteY71" fmla="*/ 408517 h 707150"/>
                      <a:gd name="connsiteX72" fmla="*/ 580496 w 790046"/>
                      <a:gd name="connsiteY72" fmla="*/ 392642 h 707150"/>
                      <a:gd name="connsiteX73" fmla="*/ 580496 w 790046"/>
                      <a:gd name="connsiteY73" fmla="*/ 379942 h 707150"/>
                      <a:gd name="connsiteX74" fmla="*/ 612246 w 790046"/>
                      <a:gd name="connsiteY74" fmla="*/ 367242 h 707150"/>
                      <a:gd name="connsiteX75" fmla="*/ 599546 w 790046"/>
                      <a:gd name="connsiteY75" fmla="*/ 345017 h 707150"/>
                      <a:gd name="connsiteX76" fmla="*/ 602721 w 790046"/>
                      <a:gd name="connsiteY76" fmla="*/ 335492 h 707150"/>
                      <a:gd name="connsiteX77" fmla="*/ 628121 w 790046"/>
                      <a:gd name="connsiteY77" fmla="*/ 332317 h 707150"/>
                      <a:gd name="connsiteX78" fmla="*/ 663046 w 790046"/>
                      <a:gd name="connsiteY78" fmla="*/ 345017 h 707150"/>
                      <a:gd name="connsiteX79" fmla="*/ 701146 w 790046"/>
                      <a:gd name="connsiteY79" fmla="*/ 364067 h 707150"/>
                      <a:gd name="connsiteX80" fmla="*/ 726546 w 790046"/>
                      <a:gd name="connsiteY80" fmla="*/ 357717 h 707150"/>
                      <a:gd name="connsiteX81" fmla="*/ 726546 w 790046"/>
                      <a:gd name="connsiteY81" fmla="*/ 338667 h 707150"/>
                      <a:gd name="connsiteX82" fmla="*/ 745596 w 790046"/>
                      <a:gd name="connsiteY82" fmla="*/ 329142 h 707150"/>
                      <a:gd name="connsiteX83" fmla="*/ 755121 w 790046"/>
                      <a:gd name="connsiteY83" fmla="*/ 316442 h 707150"/>
                      <a:gd name="connsiteX84" fmla="*/ 767821 w 790046"/>
                      <a:gd name="connsiteY84" fmla="*/ 310092 h 707150"/>
                      <a:gd name="connsiteX85" fmla="*/ 786871 w 790046"/>
                      <a:gd name="connsiteY85" fmla="*/ 297392 h 707150"/>
                      <a:gd name="connsiteX86" fmla="*/ 786871 w 790046"/>
                      <a:gd name="connsiteY86" fmla="*/ 275167 h 707150"/>
                      <a:gd name="connsiteX87" fmla="*/ 770996 w 790046"/>
                      <a:gd name="connsiteY87" fmla="*/ 243417 h 707150"/>
                      <a:gd name="connsiteX88" fmla="*/ 742421 w 790046"/>
                      <a:gd name="connsiteY88" fmla="*/ 224367 h 707150"/>
                      <a:gd name="connsiteX89" fmla="*/ 717021 w 790046"/>
                      <a:gd name="connsiteY89" fmla="*/ 208492 h 707150"/>
                      <a:gd name="connsiteX90" fmla="*/ 701146 w 790046"/>
                      <a:gd name="connsiteY90" fmla="*/ 179917 h 707150"/>
                      <a:gd name="connsiteX91" fmla="*/ 704321 w 790046"/>
                      <a:gd name="connsiteY91" fmla="*/ 154517 h 707150"/>
                      <a:gd name="connsiteX92" fmla="*/ 675746 w 790046"/>
                      <a:gd name="connsiteY92" fmla="*/ 141817 h 707150"/>
                      <a:gd name="connsiteX93" fmla="*/ 653521 w 790046"/>
                      <a:gd name="connsiteY93" fmla="*/ 125942 h 707150"/>
                      <a:gd name="connsiteX94" fmla="*/ 640821 w 790046"/>
                      <a:gd name="connsiteY94" fmla="*/ 125942 h 707150"/>
                      <a:gd name="connsiteX95" fmla="*/ 624946 w 790046"/>
                      <a:gd name="connsiteY95" fmla="*/ 135467 h 707150"/>
                      <a:gd name="connsiteX96" fmla="*/ 605896 w 790046"/>
                      <a:gd name="connsiteY96" fmla="*/ 135467 h 707150"/>
                      <a:gd name="connsiteX97" fmla="*/ 586846 w 790046"/>
                      <a:gd name="connsiteY97" fmla="*/ 122767 h 707150"/>
                      <a:gd name="connsiteX98" fmla="*/ 574146 w 790046"/>
                      <a:gd name="connsiteY98" fmla="*/ 122767 h 707150"/>
                      <a:gd name="connsiteX99" fmla="*/ 542396 w 790046"/>
                      <a:gd name="connsiteY99" fmla="*/ 122767 h 707150"/>
                      <a:gd name="connsiteX100" fmla="*/ 523346 w 790046"/>
                      <a:gd name="connsiteY100" fmla="*/ 132292 h 707150"/>
                      <a:gd name="connsiteX101" fmla="*/ 497946 w 790046"/>
                      <a:gd name="connsiteY101" fmla="*/ 113242 h 707150"/>
                      <a:gd name="connsiteX102" fmla="*/ 469371 w 790046"/>
                      <a:gd name="connsiteY102" fmla="*/ 106892 h 707150"/>
                      <a:gd name="connsiteX103" fmla="*/ 434446 w 790046"/>
                      <a:gd name="connsiteY103" fmla="*/ 103717 h 707150"/>
                      <a:gd name="connsiteX104" fmla="*/ 409046 w 790046"/>
                      <a:gd name="connsiteY104" fmla="*/ 103717 h 707150"/>
                      <a:gd name="connsiteX105" fmla="*/ 396346 w 790046"/>
                      <a:gd name="connsiteY105" fmla="*/ 103717 h 707150"/>
                      <a:gd name="connsiteX106" fmla="*/ 424921 w 790046"/>
                      <a:gd name="connsiteY106" fmla="*/ 78317 h 707150"/>
                      <a:gd name="connsiteX107" fmla="*/ 440796 w 790046"/>
                      <a:gd name="connsiteY107" fmla="*/ 59267 h 707150"/>
                      <a:gd name="connsiteX108" fmla="*/ 428096 w 790046"/>
                      <a:gd name="connsiteY108" fmla="*/ 37042 h 707150"/>
                      <a:gd name="connsiteX109" fmla="*/ 389996 w 790046"/>
                      <a:gd name="connsiteY109" fmla="*/ 27517 h 707150"/>
                      <a:gd name="connsiteX110" fmla="*/ 336021 w 790046"/>
                      <a:gd name="connsiteY110" fmla="*/ 21167 h 707150"/>
                      <a:gd name="connsiteX111" fmla="*/ 304271 w 790046"/>
                      <a:gd name="connsiteY111" fmla="*/ 8467 h 707150"/>
                      <a:gd name="connsiteX112" fmla="*/ 262996 w 790046"/>
                      <a:gd name="connsiteY112" fmla="*/ 5292 h 707150"/>
                      <a:gd name="connsiteX113" fmla="*/ 243946 w 790046"/>
                      <a:gd name="connsiteY113" fmla="*/ 5292 h 707150"/>
                      <a:gd name="connsiteX114" fmla="*/ 224896 w 790046"/>
                      <a:gd name="connsiteY114" fmla="*/ 37042 h 707150"/>
                      <a:gd name="connsiteX115" fmla="*/ 209021 w 790046"/>
                      <a:gd name="connsiteY115" fmla="*/ 56092 h 707150"/>
                      <a:gd name="connsiteX116" fmla="*/ 221721 w 790046"/>
                      <a:gd name="connsiteY116" fmla="*/ 75142 h 707150"/>
                      <a:gd name="connsiteX117" fmla="*/ 202671 w 790046"/>
                      <a:gd name="connsiteY117" fmla="*/ 91017 h 707150"/>
                      <a:gd name="connsiteX118" fmla="*/ 196321 w 790046"/>
                      <a:gd name="connsiteY118" fmla="*/ 106892 h 707150"/>
                      <a:gd name="connsiteX119" fmla="*/ 196321 w 790046"/>
                      <a:gd name="connsiteY119" fmla="*/ 122767 h 707150"/>
                      <a:gd name="connsiteX120" fmla="*/ 183621 w 790046"/>
                      <a:gd name="connsiteY120" fmla="*/ 129117 h 707150"/>
                      <a:gd name="connsiteX121" fmla="*/ 164571 w 790046"/>
                      <a:gd name="connsiteY121" fmla="*/ 125942 h 707150"/>
                      <a:gd name="connsiteX122" fmla="*/ 135996 w 790046"/>
                      <a:gd name="connsiteY122" fmla="*/ 119592 h 707150"/>
                      <a:gd name="connsiteX123" fmla="*/ 107421 w 790046"/>
                      <a:gd name="connsiteY123" fmla="*/ 129117 h 707150"/>
                      <a:gd name="connsiteX124" fmla="*/ 94721 w 790046"/>
                      <a:gd name="connsiteY124" fmla="*/ 138642 h 707150"/>
                      <a:gd name="connsiteX125" fmla="*/ 56621 w 790046"/>
                      <a:gd name="connsiteY125" fmla="*/ 122767 h 707150"/>
                      <a:gd name="connsiteX126" fmla="*/ 5821 w 790046"/>
                      <a:gd name="connsiteY126" fmla="*/ 113242 h 707150"/>
                      <a:gd name="connsiteX0" fmla="*/ 5821 w 790046"/>
                      <a:gd name="connsiteY0" fmla="*/ 113242 h 707150"/>
                      <a:gd name="connsiteX1" fmla="*/ 21696 w 790046"/>
                      <a:gd name="connsiteY1" fmla="*/ 173567 h 707150"/>
                      <a:gd name="connsiteX2" fmla="*/ 59796 w 790046"/>
                      <a:gd name="connsiteY2" fmla="*/ 176742 h 707150"/>
                      <a:gd name="connsiteX3" fmla="*/ 91546 w 790046"/>
                      <a:gd name="connsiteY3" fmla="*/ 195792 h 707150"/>
                      <a:gd name="connsiteX4" fmla="*/ 113771 w 790046"/>
                      <a:gd name="connsiteY4" fmla="*/ 192617 h 707150"/>
                      <a:gd name="connsiteX5" fmla="*/ 120121 w 790046"/>
                      <a:gd name="connsiteY5" fmla="*/ 208492 h 707150"/>
                      <a:gd name="connsiteX6" fmla="*/ 126471 w 790046"/>
                      <a:gd name="connsiteY6" fmla="*/ 240242 h 707150"/>
                      <a:gd name="connsiteX7" fmla="*/ 129646 w 790046"/>
                      <a:gd name="connsiteY7" fmla="*/ 252942 h 707150"/>
                      <a:gd name="connsiteX8" fmla="*/ 135996 w 790046"/>
                      <a:gd name="connsiteY8" fmla="*/ 284692 h 707150"/>
                      <a:gd name="connsiteX9" fmla="*/ 142346 w 790046"/>
                      <a:gd name="connsiteY9" fmla="*/ 306917 h 707150"/>
                      <a:gd name="connsiteX10" fmla="*/ 142346 w 790046"/>
                      <a:gd name="connsiteY10" fmla="*/ 345017 h 707150"/>
                      <a:gd name="connsiteX11" fmla="*/ 142346 w 790046"/>
                      <a:gd name="connsiteY11" fmla="*/ 373592 h 707150"/>
                      <a:gd name="connsiteX12" fmla="*/ 139171 w 790046"/>
                      <a:gd name="connsiteY12" fmla="*/ 402167 h 707150"/>
                      <a:gd name="connsiteX13" fmla="*/ 132821 w 790046"/>
                      <a:gd name="connsiteY13" fmla="*/ 430742 h 707150"/>
                      <a:gd name="connsiteX14" fmla="*/ 126471 w 790046"/>
                      <a:gd name="connsiteY14" fmla="*/ 430742 h 707150"/>
                      <a:gd name="connsiteX15" fmla="*/ 107421 w 790046"/>
                      <a:gd name="connsiteY15" fmla="*/ 449792 h 707150"/>
                      <a:gd name="connsiteX16" fmla="*/ 101071 w 790046"/>
                      <a:gd name="connsiteY16" fmla="*/ 462492 h 707150"/>
                      <a:gd name="connsiteX17" fmla="*/ 88371 w 790046"/>
                      <a:gd name="connsiteY17" fmla="*/ 475192 h 707150"/>
                      <a:gd name="connsiteX18" fmla="*/ 82021 w 790046"/>
                      <a:gd name="connsiteY18" fmla="*/ 500592 h 707150"/>
                      <a:gd name="connsiteX19" fmla="*/ 75671 w 790046"/>
                      <a:gd name="connsiteY19" fmla="*/ 535517 h 707150"/>
                      <a:gd name="connsiteX20" fmla="*/ 69321 w 790046"/>
                      <a:gd name="connsiteY20" fmla="*/ 554567 h 707150"/>
                      <a:gd name="connsiteX21" fmla="*/ 88371 w 790046"/>
                      <a:gd name="connsiteY21" fmla="*/ 557742 h 707150"/>
                      <a:gd name="connsiteX22" fmla="*/ 97896 w 790046"/>
                      <a:gd name="connsiteY22" fmla="*/ 564092 h 707150"/>
                      <a:gd name="connsiteX23" fmla="*/ 129646 w 790046"/>
                      <a:gd name="connsiteY23" fmla="*/ 551392 h 707150"/>
                      <a:gd name="connsiteX24" fmla="*/ 148696 w 790046"/>
                      <a:gd name="connsiteY24" fmla="*/ 551392 h 707150"/>
                      <a:gd name="connsiteX25" fmla="*/ 180446 w 790046"/>
                      <a:gd name="connsiteY25" fmla="*/ 551392 h 707150"/>
                      <a:gd name="connsiteX26" fmla="*/ 193146 w 790046"/>
                      <a:gd name="connsiteY26" fmla="*/ 545042 h 707150"/>
                      <a:gd name="connsiteX27" fmla="*/ 202671 w 790046"/>
                      <a:gd name="connsiteY27" fmla="*/ 551392 h 707150"/>
                      <a:gd name="connsiteX28" fmla="*/ 193146 w 790046"/>
                      <a:gd name="connsiteY28" fmla="*/ 570442 h 707150"/>
                      <a:gd name="connsiteX29" fmla="*/ 177271 w 790046"/>
                      <a:gd name="connsiteY29" fmla="*/ 583142 h 707150"/>
                      <a:gd name="connsiteX30" fmla="*/ 183621 w 790046"/>
                      <a:gd name="connsiteY30" fmla="*/ 599017 h 707150"/>
                      <a:gd name="connsiteX31" fmla="*/ 193146 w 790046"/>
                      <a:gd name="connsiteY31" fmla="*/ 621242 h 707150"/>
                      <a:gd name="connsiteX32" fmla="*/ 199496 w 790046"/>
                      <a:gd name="connsiteY32" fmla="*/ 633942 h 707150"/>
                      <a:gd name="connsiteX33" fmla="*/ 189971 w 790046"/>
                      <a:gd name="connsiteY33" fmla="*/ 640292 h 707150"/>
                      <a:gd name="connsiteX34" fmla="*/ 177271 w 790046"/>
                      <a:gd name="connsiteY34" fmla="*/ 649817 h 707150"/>
                      <a:gd name="connsiteX35" fmla="*/ 177271 w 790046"/>
                      <a:gd name="connsiteY35" fmla="*/ 672042 h 707150"/>
                      <a:gd name="connsiteX36" fmla="*/ 189971 w 790046"/>
                      <a:gd name="connsiteY36" fmla="*/ 687917 h 707150"/>
                      <a:gd name="connsiteX37" fmla="*/ 196321 w 790046"/>
                      <a:gd name="connsiteY37" fmla="*/ 694267 h 707150"/>
                      <a:gd name="connsiteX38" fmla="*/ 224896 w 790046"/>
                      <a:gd name="connsiteY38" fmla="*/ 700617 h 707150"/>
                      <a:gd name="connsiteX39" fmla="*/ 256646 w 790046"/>
                      <a:gd name="connsiteY39" fmla="*/ 703792 h 707150"/>
                      <a:gd name="connsiteX40" fmla="*/ 294302 w 790046"/>
                      <a:gd name="connsiteY40" fmla="*/ 680468 h 707150"/>
                      <a:gd name="connsiteX41" fmla="*/ 313796 w 790046"/>
                      <a:gd name="connsiteY41" fmla="*/ 649817 h 707150"/>
                      <a:gd name="connsiteX42" fmla="*/ 326496 w 790046"/>
                      <a:gd name="connsiteY42" fmla="*/ 637117 h 707150"/>
                      <a:gd name="connsiteX43" fmla="*/ 345546 w 790046"/>
                      <a:gd name="connsiteY43" fmla="*/ 630767 h 707150"/>
                      <a:gd name="connsiteX44" fmla="*/ 358246 w 790046"/>
                      <a:gd name="connsiteY44" fmla="*/ 618067 h 707150"/>
                      <a:gd name="connsiteX45" fmla="*/ 374121 w 790046"/>
                      <a:gd name="connsiteY45" fmla="*/ 608542 h 707150"/>
                      <a:gd name="connsiteX46" fmla="*/ 399521 w 790046"/>
                      <a:gd name="connsiteY46" fmla="*/ 576792 h 707150"/>
                      <a:gd name="connsiteX47" fmla="*/ 412221 w 790046"/>
                      <a:gd name="connsiteY47" fmla="*/ 564092 h 707150"/>
                      <a:gd name="connsiteX48" fmla="*/ 431271 w 790046"/>
                      <a:gd name="connsiteY48" fmla="*/ 554567 h 707150"/>
                      <a:gd name="connsiteX49" fmla="*/ 447146 w 790046"/>
                      <a:gd name="connsiteY49" fmla="*/ 567267 h 707150"/>
                      <a:gd name="connsiteX50" fmla="*/ 459846 w 790046"/>
                      <a:gd name="connsiteY50" fmla="*/ 579967 h 707150"/>
                      <a:gd name="connsiteX51" fmla="*/ 472546 w 790046"/>
                      <a:gd name="connsiteY51" fmla="*/ 592667 h 707150"/>
                      <a:gd name="connsiteX52" fmla="*/ 491596 w 790046"/>
                      <a:gd name="connsiteY52" fmla="*/ 602192 h 707150"/>
                      <a:gd name="connsiteX53" fmla="*/ 510646 w 790046"/>
                      <a:gd name="connsiteY53" fmla="*/ 602192 h 707150"/>
                      <a:gd name="connsiteX54" fmla="*/ 510646 w 790046"/>
                      <a:gd name="connsiteY54" fmla="*/ 573617 h 707150"/>
                      <a:gd name="connsiteX55" fmla="*/ 510646 w 790046"/>
                      <a:gd name="connsiteY55" fmla="*/ 557742 h 707150"/>
                      <a:gd name="connsiteX56" fmla="*/ 520171 w 790046"/>
                      <a:gd name="connsiteY56" fmla="*/ 551392 h 707150"/>
                      <a:gd name="connsiteX57" fmla="*/ 529696 w 790046"/>
                      <a:gd name="connsiteY57" fmla="*/ 545042 h 707150"/>
                      <a:gd name="connsiteX58" fmla="*/ 545571 w 790046"/>
                      <a:gd name="connsiteY58" fmla="*/ 538692 h 707150"/>
                      <a:gd name="connsiteX59" fmla="*/ 545571 w 790046"/>
                      <a:gd name="connsiteY59" fmla="*/ 529167 h 707150"/>
                      <a:gd name="connsiteX60" fmla="*/ 545571 w 790046"/>
                      <a:gd name="connsiteY60" fmla="*/ 503767 h 707150"/>
                      <a:gd name="connsiteX61" fmla="*/ 520171 w 790046"/>
                      <a:gd name="connsiteY61" fmla="*/ 497417 h 707150"/>
                      <a:gd name="connsiteX62" fmla="*/ 513821 w 790046"/>
                      <a:gd name="connsiteY62" fmla="*/ 487892 h 707150"/>
                      <a:gd name="connsiteX63" fmla="*/ 513821 w 790046"/>
                      <a:gd name="connsiteY63" fmla="*/ 472017 h 707150"/>
                      <a:gd name="connsiteX64" fmla="*/ 526521 w 790046"/>
                      <a:gd name="connsiteY64" fmla="*/ 465667 h 707150"/>
                      <a:gd name="connsiteX65" fmla="*/ 526521 w 790046"/>
                      <a:gd name="connsiteY65" fmla="*/ 459317 h 707150"/>
                      <a:gd name="connsiteX66" fmla="*/ 529696 w 790046"/>
                      <a:gd name="connsiteY66" fmla="*/ 443442 h 707150"/>
                      <a:gd name="connsiteX67" fmla="*/ 523346 w 790046"/>
                      <a:gd name="connsiteY67" fmla="*/ 430742 h 707150"/>
                      <a:gd name="connsiteX68" fmla="*/ 542396 w 790046"/>
                      <a:gd name="connsiteY68" fmla="*/ 424392 h 707150"/>
                      <a:gd name="connsiteX69" fmla="*/ 558271 w 790046"/>
                      <a:gd name="connsiteY69" fmla="*/ 424392 h 707150"/>
                      <a:gd name="connsiteX70" fmla="*/ 570971 w 790046"/>
                      <a:gd name="connsiteY70" fmla="*/ 408517 h 707150"/>
                      <a:gd name="connsiteX71" fmla="*/ 580496 w 790046"/>
                      <a:gd name="connsiteY71" fmla="*/ 392642 h 707150"/>
                      <a:gd name="connsiteX72" fmla="*/ 580496 w 790046"/>
                      <a:gd name="connsiteY72" fmla="*/ 379942 h 707150"/>
                      <a:gd name="connsiteX73" fmla="*/ 612246 w 790046"/>
                      <a:gd name="connsiteY73" fmla="*/ 367242 h 707150"/>
                      <a:gd name="connsiteX74" fmla="*/ 599546 w 790046"/>
                      <a:gd name="connsiteY74" fmla="*/ 345017 h 707150"/>
                      <a:gd name="connsiteX75" fmla="*/ 602721 w 790046"/>
                      <a:gd name="connsiteY75" fmla="*/ 335492 h 707150"/>
                      <a:gd name="connsiteX76" fmla="*/ 628121 w 790046"/>
                      <a:gd name="connsiteY76" fmla="*/ 332317 h 707150"/>
                      <a:gd name="connsiteX77" fmla="*/ 663046 w 790046"/>
                      <a:gd name="connsiteY77" fmla="*/ 345017 h 707150"/>
                      <a:gd name="connsiteX78" fmla="*/ 701146 w 790046"/>
                      <a:gd name="connsiteY78" fmla="*/ 364067 h 707150"/>
                      <a:gd name="connsiteX79" fmla="*/ 726546 w 790046"/>
                      <a:gd name="connsiteY79" fmla="*/ 357717 h 707150"/>
                      <a:gd name="connsiteX80" fmla="*/ 726546 w 790046"/>
                      <a:gd name="connsiteY80" fmla="*/ 338667 h 707150"/>
                      <a:gd name="connsiteX81" fmla="*/ 745596 w 790046"/>
                      <a:gd name="connsiteY81" fmla="*/ 329142 h 707150"/>
                      <a:gd name="connsiteX82" fmla="*/ 755121 w 790046"/>
                      <a:gd name="connsiteY82" fmla="*/ 316442 h 707150"/>
                      <a:gd name="connsiteX83" fmla="*/ 767821 w 790046"/>
                      <a:gd name="connsiteY83" fmla="*/ 310092 h 707150"/>
                      <a:gd name="connsiteX84" fmla="*/ 786871 w 790046"/>
                      <a:gd name="connsiteY84" fmla="*/ 297392 h 707150"/>
                      <a:gd name="connsiteX85" fmla="*/ 786871 w 790046"/>
                      <a:gd name="connsiteY85" fmla="*/ 275167 h 707150"/>
                      <a:gd name="connsiteX86" fmla="*/ 770996 w 790046"/>
                      <a:gd name="connsiteY86" fmla="*/ 243417 h 707150"/>
                      <a:gd name="connsiteX87" fmla="*/ 742421 w 790046"/>
                      <a:gd name="connsiteY87" fmla="*/ 224367 h 707150"/>
                      <a:gd name="connsiteX88" fmla="*/ 717021 w 790046"/>
                      <a:gd name="connsiteY88" fmla="*/ 208492 h 707150"/>
                      <a:gd name="connsiteX89" fmla="*/ 701146 w 790046"/>
                      <a:gd name="connsiteY89" fmla="*/ 179917 h 707150"/>
                      <a:gd name="connsiteX90" fmla="*/ 704321 w 790046"/>
                      <a:gd name="connsiteY90" fmla="*/ 154517 h 707150"/>
                      <a:gd name="connsiteX91" fmla="*/ 675746 w 790046"/>
                      <a:gd name="connsiteY91" fmla="*/ 141817 h 707150"/>
                      <a:gd name="connsiteX92" fmla="*/ 653521 w 790046"/>
                      <a:gd name="connsiteY92" fmla="*/ 125942 h 707150"/>
                      <a:gd name="connsiteX93" fmla="*/ 640821 w 790046"/>
                      <a:gd name="connsiteY93" fmla="*/ 125942 h 707150"/>
                      <a:gd name="connsiteX94" fmla="*/ 624946 w 790046"/>
                      <a:gd name="connsiteY94" fmla="*/ 135467 h 707150"/>
                      <a:gd name="connsiteX95" fmla="*/ 605896 w 790046"/>
                      <a:gd name="connsiteY95" fmla="*/ 135467 h 707150"/>
                      <a:gd name="connsiteX96" fmla="*/ 586846 w 790046"/>
                      <a:gd name="connsiteY96" fmla="*/ 122767 h 707150"/>
                      <a:gd name="connsiteX97" fmla="*/ 574146 w 790046"/>
                      <a:gd name="connsiteY97" fmla="*/ 122767 h 707150"/>
                      <a:gd name="connsiteX98" fmla="*/ 542396 w 790046"/>
                      <a:gd name="connsiteY98" fmla="*/ 122767 h 707150"/>
                      <a:gd name="connsiteX99" fmla="*/ 523346 w 790046"/>
                      <a:gd name="connsiteY99" fmla="*/ 132292 h 707150"/>
                      <a:gd name="connsiteX100" fmla="*/ 497946 w 790046"/>
                      <a:gd name="connsiteY100" fmla="*/ 113242 h 707150"/>
                      <a:gd name="connsiteX101" fmla="*/ 469371 w 790046"/>
                      <a:gd name="connsiteY101" fmla="*/ 106892 h 707150"/>
                      <a:gd name="connsiteX102" fmla="*/ 434446 w 790046"/>
                      <a:gd name="connsiteY102" fmla="*/ 103717 h 707150"/>
                      <a:gd name="connsiteX103" fmla="*/ 409046 w 790046"/>
                      <a:gd name="connsiteY103" fmla="*/ 103717 h 707150"/>
                      <a:gd name="connsiteX104" fmla="*/ 396346 w 790046"/>
                      <a:gd name="connsiteY104" fmla="*/ 103717 h 707150"/>
                      <a:gd name="connsiteX105" fmla="*/ 424921 w 790046"/>
                      <a:gd name="connsiteY105" fmla="*/ 78317 h 707150"/>
                      <a:gd name="connsiteX106" fmla="*/ 440796 w 790046"/>
                      <a:gd name="connsiteY106" fmla="*/ 59267 h 707150"/>
                      <a:gd name="connsiteX107" fmla="*/ 428096 w 790046"/>
                      <a:gd name="connsiteY107" fmla="*/ 37042 h 707150"/>
                      <a:gd name="connsiteX108" fmla="*/ 389996 w 790046"/>
                      <a:gd name="connsiteY108" fmla="*/ 27517 h 707150"/>
                      <a:gd name="connsiteX109" fmla="*/ 336021 w 790046"/>
                      <a:gd name="connsiteY109" fmla="*/ 21167 h 707150"/>
                      <a:gd name="connsiteX110" fmla="*/ 304271 w 790046"/>
                      <a:gd name="connsiteY110" fmla="*/ 8467 h 707150"/>
                      <a:gd name="connsiteX111" fmla="*/ 262996 w 790046"/>
                      <a:gd name="connsiteY111" fmla="*/ 5292 h 707150"/>
                      <a:gd name="connsiteX112" fmla="*/ 243946 w 790046"/>
                      <a:gd name="connsiteY112" fmla="*/ 5292 h 707150"/>
                      <a:gd name="connsiteX113" fmla="*/ 224896 w 790046"/>
                      <a:gd name="connsiteY113" fmla="*/ 37042 h 707150"/>
                      <a:gd name="connsiteX114" fmla="*/ 209021 w 790046"/>
                      <a:gd name="connsiteY114" fmla="*/ 56092 h 707150"/>
                      <a:gd name="connsiteX115" fmla="*/ 221721 w 790046"/>
                      <a:gd name="connsiteY115" fmla="*/ 75142 h 707150"/>
                      <a:gd name="connsiteX116" fmla="*/ 202671 w 790046"/>
                      <a:gd name="connsiteY116" fmla="*/ 91017 h 707150"/>
                      <a:gd name="connsiteX117" fmla="*/ 196321 w 790046"/>
                      <a:gd name="connsiteY117" fmla="*/ 106892 h 707150"/>
                      <a:gd name="connsiteX118" fmla="*/ 196321 w 790046"/>
                      <a:gd name="connsiteY118" fmla="*/ 122767 h 707150"/>
                      <a:gd name="connsiteX119" fmla="*/ 183621 w 790046"/>
                      <a:gd name="connsiteY119" fmla="*/ 129117 h 707150"/>
                      <a:gd name="connsiteX120" fmla="*/ 164571 w 790046"/>
                      <a:gd name="connsiteY120" fmla="*/ 125942 h 707150"/>
                      <a:gd name="connsiteX121" fmla="*/ 135996 w 790046"/>
                      <a:gd name="connsiteY121" fmla="*/ 119592 h 707150"/>
                      <a:gd name="connsiteX122" fmla="*/ 107421 w 790046"/>
                      <a:gd name="connsiteY122" fmla="*/ 129117 h 707150"/>
                      <a:gd name="connsiteX123" fmla="*/ 94721 w 790046"/>
                      <a:gd name="connsiteY123" fmla="*/ 138642 h 707150"/>
                      <a:gd name="connsiteX124" fmla="*/ 56621 w 790046"/>
                      <a:gd name="connsiteY124" fmla="*/ 122767 h 707150"/>
                      <a:gd name="connsiteX125" fmla="*/ 5821 w 790046"/>
                      <a:gd name="connsiteY125" fmla="*/ 113242 h 70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790046" h="707150">
                        <a:moveTo>
                          <a:pt x="5821" y="113242"/>
                        </a:moveTo>
                        <a:cubicBezTo>
                          <a:pt x="0" y="121709"/>
                          <a:pt x="12700" y="162984"/>
                          <a:pt x="21696" y="173567"/>
                        </a:cubicBezTo>
                        <a:cubicBezTo>
                          <a:pt x="30692" y="184150"/>
                          <a:pt x="48154" y="173038"/>
                          <a:pt x="59796" y="176742"/>
                        </a:cubicBezTo>
                        <a:cubicBezTo>
                          <a:pt x="71438" y="180446"/>
                          <a:pt x="82550" y="193146"/>
                          <a:pt x="91546" y="195792"/>
                        </a:cubicBezTo>
                        <a:cubicBezTo>
                          <a:pt x="100542" y="198438"/>
                          <a:pt x="109009" y="190500"/>
                          <a:pt x="113771" y="192617"/>
                        </a:cubicBezTo>
                        <a:cubicBezTo>
                          <a:pt x="118533" y="194734"/>
                          <a:pt x="118004" y="200555"/>
                          <a:pt x="120121" y="208492"/>
                        </a:cubicBezTo>
                        <a:cubicBezTo>
                          <a:pt x="122238" y="216429"/>
                          <a:pt x="124884" y="232834"/>
                          <a:pt x="126471" y="240242"/>
                        </a:cubicBezTo>
                        <a:cubicBezTo>
                          <a:pt x="128058" y="247650"/>
                          <a:pt x="128059" y="245534"/>
                          <a:pt x="129646" y="252942"/>
                        </a:cubicBezTo>
                        <a:cubicBezTo>
                          <a:pt x="131233" y="260350"/>
                          <a:pt x="133879" y="275696"/>
                          <a:pt x="135996" y="284692"/>
                        </a:cubicBezTo>
                        <a:cubicBezTo>
                          <a:pt x="138113" y="293688"/>
                          <a:pt x="141288" y="296863"/>
                          <a:pt x="142346" y="306917"/>
                        </a:cubicBezTo>
                        <a:cubicBezTo>
                          <a:pt x="143404" y="316971"/>
                          <a:pt x="142346" y="345017"/>
                          <a:pt x="142346" y="345017"/>
                        </a:cubicBezTo>
                        <a:cubicBezTo>
                          <a:pt x="142346" y="356129"/>
                          <a:pt x="142875" y="364067"/>
                          <a:pt x="142346" y="373592"/>
                        </a:cubicBezTo>
                        <a:cubicBezTo>
                          <a:pt x="141817" y="383117"/>
                          <a:pt x="140759" y="392642"/>
                          <a:pt x="139171" y="402167"/>
                        </a:cubicBezTo>
                        <a:cubicBezTo>
                          <a:pt x="137584" y="411692"/>
                          <a:pt x="134938" y="425980"/>
                          <a:pt x="132821" y="430742"/>
                        </a:cubicBezTo>
                        <a:cubicBezTo>
                          <a:pt x="130704" y="435504"/>
                          <a:pt x="130704" y="427567"/>
                          <a:pt x="126471" y="430742"/>
                        </a:cubicBezTo>
                        <a:cubicBezTo>
                          <a:pt x="122238" y="433917"/>
                          <a:pt x="111654" y="444500"/>
                          <a:pt x="107421" y="449792"/>
                        </a:cubicBezTo>
                        <a:cubicBezTo>
                          <a:pt x="103188" y="455084"/>
                          <a:pt x="104246" y="458259"/>
                          <a:pt x="101071" y="462492"/>
                        </a:cubicBezTo>
                        <a:cubicBezTo>
                          <a:pt x="97896" y="466725"/>
                          <a:pt x="91546" y="468842"/>
                          <a:pt x="88371" y="475192"/>
                        </a:cubicBezTo>
                        <a:cubicBezTo>
                          <a:pt x="85196" y="481542"/>
                          <a:pt x="84138" y="490538"/>
                          <a:pt x="82021" y="500592"/>
                        </a:cubicBezTo>
                        <a:cubicBezTo>
                          <a:pt x="79904" y="510646"/>
                          <a:pt x="77788" y="526521"/>
                          <a:pt x="75671" y="535517"/>
                        </a:cubicBezTo>
                        <a:cubicBezTo>
                          <a:pt x="73554" y="544513"/>
                          <a:pt x="67204" y="550863"/>
                          <a:pt x="69321" y="554567"/>
                        </a:cubicBezTo>
                        <a:cubicBezTo>
                          <a:pt x="71438" y="558271"/>
                          <a:pt x="83609" y="556155"/>
                          <a:pt x="88371" y="557742"/>
                        </a:cubicBezTo>
                        <a:cubicBezTo>
                          <a:pt x="93133" y="559329"/>
                          <a:pt x="91017" y="565150"/>
                          <a:pt x="97896" y="564092"/>
                        </a:cubicBezTo>
                        <a:cubicBezTo>
                          <a:pt x="104775" y="563034"/>
                          <a:pt x="121179" y="553509"/>
                          <a:pt x="129646" y="551392"/>
                        </a:cubicBezTo>
                        <a:cubicBezTo>
                          <a:pt x="138113" y="549275"/>
                          <a:pt x="148696" y="551392"/>
                          <a:pt x="148696" y="551392"/>
                        </a:cubicBezTo>
                        <a:cubicBezTo>
                          <a:pt x="157163" y="551392"/>
                          <a:pt x="173038" y="552450"/>
                          <a:pt x="180446" y="551392"/>
                        </a:cubicBezTo>
                        <a:cubicBezTo>
                          <a:pt x="187854" y="550334"/>
                          <a:pt x="189442" y="545042"/>
                          <a:pt x="193146" y="545042"/>
                        </a:cubicBezTo>
                        <a:cubicBezTo>
                          <a:pt x="196850" y="545042"/>
                          <a:pt x="202671" y="547159"/>
                          <a:pt x="202671" y="551392"/>
                        </a:cubicBezTo>
                        <a:cubicBezTo>
                          <a:pt x="202671" y="555625"/>
                          <a:pt x="197379" y="565150"/>
                          <a:pt x="193146" y="570442"/>
                        </a:cubicBezTo>
                        <a:cubicBezTo>
                          <a:pt x="188913" y="575734"/>
                          <a:pt x="178858" y="578380"/>
                          <a:pt x="177271" y="583142"/>
                        </a:cubicBezTo>
                        <a:cubicBezTo>
                          <a:pt x="175684" y="587904"/>
                          <a:pt x="180975" y="592667"/>
                          <a:pt x="183621" y="599017"/>
                        </a:cubicBezTo>
                        <a:cubicBezTo>
                          <a:pt x="186267" y="605367"/>
                          <a:pt x="190500" y="615421"/>
                          <a:pt x="193146" y="621242"/>
                        </a:cubicBezTo>
                        <a:cubicBezTo>
                          <a:pt x="195792" y="627063"/>
                          <a:pt x="200025" y="630767"/>
                          <a:pt x="199496" y="633942"/>
                        </a:cubicBezTo>
                        <a:cubicBezTo>
                          <a:pt x="198967" y="637117"/>
                          <a:pt x="193675" y="637646"/>
                          <a:pt x="189971" y="640292"/>
                        </a:cubicBezTo>
                        <a:cubicBezTo>
                          <a:pt x="186267" y="642938"/>
                          <a:pt x="179388" y="644525"/>
                          <a:pt x="177271" y="649817"/>
                        </a:cubicBezTo>
                        <a:cubicBezTo>
                          <a:pt x="175154" y="655109"/>
                          <a:pt x="175154" y="665692"/>
                          <a:pt x="177271" y="672042"/>
                        </a:cubicBezTo>
                        <a:cubicBezTo>
                          <a:pt x="179388" y="678392"/>
                          <a:pt x="186796" y="684213"/>
                          <a:pt x="189971" y="687917"/>
                        </a:cubicBezTo>
                        <a:cubicBezTo>
                          <a:pt x="193146" y="691621"/>
                          <a:pt x="190500" y="692150"/>
                          <a:pt x="196321" y="694267"/>
                        </a:cubicBezTo>
                        <a:cubicBezTo>
                          <a:pt x="202142" y="696384"/>
                          <a:pt x="214842" y="699030"/>
                          <a:pt x="224896" y="700617"/>
                        </a:cubicBezTo>
                        <a:cubicBezTo>
                          <a:pt x="234950" y="702204"/>
                          <a:pt x="245078" y="707150"/>
                          <a:pt x="256646" y="703792"/>
                        </a:cubicBezTo>
                        <a:cubicBezTo>
                          <a:pt x="268214" y="700434"/>
                          <a:pt x="284777" y="689464"/>
                          <a:pt x="294302" y="680468"/>
                        </a:cubicBezTo>
                        <a:cubicBezTo>
                          <a:pt x="303827" y="671472"/>
                          <a:pt x="308430" y="657042"/>
                          <a:pt x="313796" y="649817"/>
                        </a:cubicBezTo>
                        <a:cubicBezTo>
                          <a:pt x="319162" y="642592"/>
                          <a:pt x="321204" y="640292"/>
                          <a:pt x="326496" y="637117"/>
                        </a:cubicBezTo>
                        <a:cubicBezTo>
                          <a:pt x="331788" y="633942"/>
                          <a:pt x="340254" y="633942"/>
                          <a:pt x="345546" y="630767"/>
                        </a:cubicBezTo>
                        <a:cubicBezTo>
                          <a:pt x="350838" y="627592"/>
                          <a:pt x="353484" y="621771"/>
                          <a:pt x="358246" y="618067"/>
                        </a:cubicBezTo>
                        <a:cubicBezTo>
                          <a:pt x="363008" y="614363"/>
                          <a:pt x="367242" y="615421"/>
                          <a:pt x="374121" y="608542"/>
                        </a:cubicBezTo>
                        <a:cubicBezTo>
                          <a:pt x="381000" y="601663"/>
                          <a:pt x="393171" y="584200"/>
                          <a:pt x="399521" y="576792"/>
                        </a:cubicBezTo>
                        <a:cubicBezTo>
                          <a:pt x="405871" y="569384"/>
                          <a:pt x="406929" y="567796"/>
                          <a:pt x="412221" y="564092"/>
                        </a:cubicBezTo>
                        <a:cubicBezTo>
                          <a:pt x="417513" y="560388"/>
                          <a:pt x="425450" y="554038"/>
                          <a:pt x="431271" y="554567"/>
                        </a:cubicBezTo>
                        <a:cubicBezTo>
                          <a:pt x="437092" y="555096"/>
                          <a:pt x="442384" y="563034"/>
                          <a:pt x="447146" y="567267"/>
                        </a:cubicBezTo>
                        <a:cubicBezTo>
                          <a:pt x="451908" y="571500"/>
                          <a:pt x="459846" y="579967"/>
                          <a:pt x="459846" y="579967"/>
                        </a:cubicBezTo>
                        <a:cubicBezTo>
                          <a:pt x="464079" y="584200"/>
                          <a:pt x="467254" y="588963"/>
                          <a:pt x="472546" y="592667"/>
                        </a:cubicBezTo>
                        <a:cubicBezTo>
                          <a:pt x="477838" y="596371"/>
                          <a:pt x="485246" y="600605"/>
                          <a:pt x="491596" y="602192"/>
                        </a:cubicBezTo>
                        <a:cubicBezTo>
                          <a:pt x="497946" y="603780"/>
                          <a:pt x="507471" y="606954"/>
                          <a:pt x="510646" y="602192"/>
                        </a:cubicBezTo>
                        <a:cubicBezTo>
                          <a:pt x="513821" y="597430"/>
                          <a:pt x="510646" y="573617"/>
                          <a:pt x="510646" y="573617"/>
                        </a:cubicBezTo>
                        <a:cubicBezTo>
                          <a:pt x="510646" y="566209"/>
                          <a:pt x="509059" y="561446"/>
                          <a:pt x="510646" y="557742"/>
                        </a:cubicBezTo>
                        <a:cubicBezTo>
                          <a:pt x="512233" y="554038"/>
                          <a:pt x="520171" y="551392"/>
                          <a:pt x="520171" y="551392"/>
                        </a:cubicBezTo>
                        <a:cubicBezTo>
                          <a:pt x="523346" y="549275"/>
                          <a:pt x="525463" y="547159"/>
                          <a:pt x="529696" y="545042"/>
                        </a:cubicBezTo>
                        <a:cubicBezTo>
                          <a:pt x="533929" y="542925"/>
                          <a:pt x="542925" y="541338"/>
                          <a:pt x="545571" y="538692"/>
                        </a:cubicBezTo>
                        <a:lnTo>
                          <a:pt x="545571" y="529167"/>
                        </a:lnTo>
                        <a:cubicBezTo>
                          <a:pt x="545571" y="523346"/>
                          <a:pt x="549804" y="509059"/>
                          <a:pt x="545571" y="503767"/>
                        </a:cubicBezTo>
                        <a:cubicBezTo>
                          <a:pt x="541338" y="498475"/>
                          <a:pt x="525463" y="500063"/>
                          <a:pt x="520171" y="497417"/>
                        </a:cubicBezTo>
                        <a:cubicBezTo>
                          <a:pt x="514879" y="494771"/>
                          <a:pt x="514879" y="492125"/>
                          <a:pt x="513821" y="487892"/>
                        </a:cubicBezTo>
                        <a:cubicBezTo>
                          <a:pt x="512763" y="483659"/>
                          <a:pt x="511704" y="475721"/>
                          <a:pt x="513821" y="472017"/>
                        </a:cubicBezTo>
                        <a:cubicBezTo>
                          <a:pt x="515938" y="468313"/>
                          <a:pt x="524404" y="467784"/>
                          <a:pt x="526521" y="465667"/>
                        </a:cubicBezTo>
                        <a:cubicBezTo>
                          <a:pt x="528638" y="463550"/>
                          <a:pt x="525992" y="463021"/>
                          <a:pt x="526521" y="459317"/>
                        </a:cubicBezTo>
                        <a:cubicBezTo>
                          <a:pt x="527050" y="455613"/>
                          <a:pt x="530225" y="448205"/>
                          <a:pt x="529696" y="443442"/>
                        </a:cubicBezTo>
                        <a:cubicBezTo>
                          <a:pt x="529167" y="438680"/>
                          <a:pt x="521229" y="433917"/>
                          <a:pt x="523346" y="430742"/>
                        </a:cubicBezTo>
                        <a:cubicBezTo>
                          <a:pt x="525463" y="427567"/>
                          <a:pt x="536575" y="425450"/>
                          <a:pt x="542396" y="424392"/>
                        </a:cubicBezTo>
                        <a:cubicBezTo>
                          <a:pt x="548217" y="423334"/>
                          <a:pt x="553509" y="427038"/>
                          <a:pt x="558271" y="424392"/>
                        </a:cubicBezTo>
                        <a:cubicBezTo>
                          <a:pt x="563033" y="421746"/>
                          <a:pt x="567267" y="413809"/>
                          <a:pt x="570971" y="408517"/>
                        </a:cubicBezTo>
                        <a:cubicBezTo>
                          <a:pt x="574675" y="403225"/>
                          <a:pt x="578909" y="397404"/>
                          <a:pt x="580496" y="392642"/>
                        </a:cubicBezTo>
                        <a:cubicBezTo>
                          <a:pt x="582083" y="387880"/>
                          <a:pt x="575204" y="384175"/>
                          <a:pt x="580496" y="379942"/>
                        </a:cubicBezTo>
                        <a:cubicBezTo>
                          <a:pt x="585788" y="375709"/>
                          <a:pt x="609071" y="373063"/>
                          <a:pt x="612246" y="367242"/>
                        </a:cubicBezTo>
                        <a:cubicBezTo>
                          <a:pt x="615421" y="361421"/>
                          <a:pt x="601133" y="350309"/>
                          <a:pt x="599546" y="345017"/>
                        </a:cubicBezTo>
                        <a:cubicBezTo>
                          <a:pt x="597959" y="339725"/>
                          <a:pt x="597959" y="337609"/>
                          <a:pt x="602721" y="335492"/>
                        </a:cubicBezTo>
                        <a:cubicBezTo>
                          <a:pt x="607483" y="333375"/>
                          <a:pt x="618067" y="330730"/>
                          <a:pt x="628121" y="332317"/>
                        </a:cubicBezTo>
                        <a:cubicBezTo>
                          <a:pt x="638175" y="333904"/>
                          <a:pt x="650875" y="339725"/>
                          <a:pt x="663046" y="345017"/>
                        </a:cubicBezTo>
                        <a:cubicBezTo>
                          <a:pt x="675217" y="350309"/>
                          <a:pt x="690563" y="361950"/>
                          <a:pt x="701146" y="364067"/>
                        </a:cubicBezTo>
                        <a:cubicBezTo>
                          <a:pt x="711729" y="366184"/>
                          <a:pt x="722313" y="361950"/>
                          <a:pt x="726546" y="357717"/>
                        </a:cubicBezTo>
                        <a:cubicBezTo>
                          <a:pt x="730779" y="353484"/>
                          <a:pt x="723371" y="343429"/>
                          <a:pt x="726546" y="338667"/>
                        </a:cubicBezTo>
                        <a:cubicBezTo>
                          <a:pt x="729721" y="333905"/>
                          <a:pt x="740834" y="332846"/>
                          <a:pt x="745596" y="329142"/>
                        </a:cubicBezTo>
                        <a:cubicBezTo>
                          <a:pt x="750358" y="325438"/>
                          <a:pt x="751417" y="319617"/>
                          <a:pt x="755121" y="316442"/>
                        </a:cubicBezTo>
                        <a:cubicBezTo>
                          <a:pt x="758825" y="313267"/>
                          <a:pt x="762529" y="313267"/>
                          <a:pt x="767821" y="310092"/>
                        </a:cubicBezTo>
                        <a:cubicBezTo>
                          <a:pt x="773113" y="306917"/>
                          <a:pt x="783696" y="303213"/>
                          <a:pt x="786871" y="297392"/>
                        </a:cubicBezTo>
                        <a:cubicBezTo>
                          <a:pt x="790046" y="291571"/>
                          <a:pt x="789517" y="284163"/>
                          <a:pt x="786871" y="275167"/>
                        </a:cubicBezTo>
                        <a:cubicBezTo>
                          <a:pt x="784225" y="266171"/>
                          <a:pt x="778404" y="251884"/>
                          <a:pt x="770996" y="243417"/>
                        </a:cubicBezTo>
                        <a:cubicBezTo>
                          <a:pt x="763588" y="234950"/>
                          <a:pt x="751417" y="230188"/>
                          <a:pt x="742421" y="224367"/>
                        </a:cubicBezTo>
                        <a:cubicBezTo>
                          <a:pt x="733425" y="218546"/>
                          <a:pt x="723900" y="215900"/>
                          <a:pt x="717021" y="208492"/>
                        </a:cubicBezTo>
                        <a:cubicBezTo>
                          <a:pt x="710142" y="201084"/>
                          <a:pt x="703263" y="188913"/>
                          <a:pt x="701146" y="179917"/>
                        </a:cubicBezTo>
                        <a:cubicBezTo>
                          <a:pt x="699029" y="170921"/>
                          <a:pt x="708554" y="160867"/>
                          <a:pt x="704321" y="154517"/>
                        </a:cubicBezTo>
                        <a:cubicBezTo>
                          <a:pt x="700088" y="148167"/>
                          <a:pt x="684213" y="146580"/>
                          <a:pt x="675746" y="141817"/>
                        </a:cubicBezTo>
                        <a:cubicBezTo>
                          <a:pt x="667279" y="137054"/>
                          <a:pt x="659342" y="128588"/>
                          <a:pt x="653521" y="125942"/>
                        </a:cubicBezTo>
                        <a:cubicBezTo>
                          <a:pt x="647700" y="123296"/>
                          <a:pt x="645583" y="124355"/>
                          <a:pt x="640821" y="125942"/>
                        </a:cubicBezTo>
                        <a:cubicBezTo>
                          <a:pt x="636059" y="127529"/>
                          <a:pt x="630767" y="133880"/>
                          <a:pt x="624946" y="135467"/>
                        </a:cubicBezTo>
                        <a:cubicBezTo>
                          <a:pt x="619125" y="137055"/>
                          <a:pt x="612246" y="137584"/>
                          <a:pt x="605896" y="135467"/>
                        </a:cubicBezTo>
                        <a:cubicBezTo>
                          <a:pt x="599546" y="133350"/>
                          <a:pt x="592138" y="124884"/>
                          <a:pt x="586846" y="122767"/>
                        </a:cubicBezTo>
                        <a:cubicBezTo>
                          <a:pt x="581554" y="120650"/>
                          <a:pt x="574146" y="122767"/>
                          <a:pt x="574146" y="122767"/>
                        </a:cubicBezTo>
                        <a:cubicBezTo>
                          <a:pt x="566738" y="122767"/>
                          <a:pt x="550863" y="121180"/>
                          <a:pt x="542396" y="122767"/>
                        </a:cubicBezTo>
                        <a:cubicBezTo>
                          <a:pt x="533929" y="124354"/>
                          <a:pt x="530754" y="133879"/>
                          <a:pt x="523346" y="132292"/>
                        </a:cubicBezTo>
                        <a:cubicBezTo>
                          <a:pt x="515938" y="130705"/>
                          <a:pt x="506942" y="117475"/>
                          <a:pt x="497946" y="113242"/>
                        </a:cubicBezTo>
                        <a:cubicBezTo>
                          <a:pt x="488950" y="109009"/>
                          <a:pt x="479954" y="108480"/>
                          <a:pt x="469371" y="106892"/>
                        </a:cubicBezTo>
                        <a:cubicBezTo>
                          <a:pt x="458788" y="105305"/>
                          <a:pt x="444500" y="104246"/>
                          <a:pt x="434446" y="103717"/>
                        </a:cubicBezTo>
                        <a:cubicBezTo>
                          <a:pt x="424392" y="103188"/>
                          <a:pt x="409046" y="103717"/>
                          <a:pt x="409046" y="103717"/>
                        </a:cubicBezTo>
                        <a:cubicBezTo>
                          <a:pt x="402696" y="103717"/>
                          <a:pt x="393700" y="107950"/>
                          <a:pt x="396346" y="103717"/>
                        </a:cubicBezTo>
                        <a:cubicBezTo>
                          <a:pt x="398992" y="99484"/>
                          <a:pt x="417513" y="85725"/>
                          <a:pt x="424921" y="78317"/>
                        </a:cubicBezTo>
                        <a:cubicBezTo>
                          <a:pt x="432329" y="70909"/>
                          <a:pt x="440267" y="66146"/>
                          <a:pt x="440796" y="59267"/>
                        </a:cubicBezTo>
                        <a:cubicBezTo>
                          <a:pt x="441325" y="52388"/>
                          <a:pt x="436563" y="42334"/>
                          <a:pt x="428096" y="37042"/>
                        </a:cubicBezTo>
                        <a:cubicBezTo>
                          <a:pt x="419629" y="31750"/>
                          <a:pt x="405342" y="30163"/>
                          <a:pt x="389996" y="27517"/>
                        </a:cubicBezTo>
                        <a:cubicBezTo>
                          <a:pt x="374650" y="24871"/>
                          <a:pt x="350308" y="24342"/>
                          <a:pt x="336021" y="21167"/>
                        </a:cubicBezTo>
                        <a:cubicBezTo>
                          <a:pt x="321734" y="17992"/>
                          <a:pt x="316442" y="11113"/>
                          <a:pt x="304271" y="8467"/>
                        </a:cubicBezTo>
                        <a:cubicBezTo>
                          <a:pt x="292100" y="5821"/>
                          <a:pt x="273050" y="5821"/>
                          <a:pt x="262996" y="5292"/>
                        </a:cubicBezTo>
                        <a:cubicBezTo>
                          <a:pt x="252942" y="4763"/>
                          <a:pt x="250296" y="0"/>
                          <a:pt x="243946" y="5292"/>
                        </a:cubicBezTo>
                        <a:cubicBezTo>
                          <a:pt x="237596" y="10584"/>
                          <a:pt x="230717" y="28575"/>
                          <a:pt x="224896" y="37042"/>
                        </a:cubicBezTo>
                        <a:cubicBezTo>
                          <a:pt x="219075" y="45509"/>
                          <a:pt x="209550" y="49742"/>
                          <a:pt x="209021" y="56092"/>
                        </a:cubicBezTo>
                        <a:cubicBezTo>
                          <a:pt x="208492" y="62442"/>
                          <a:pt x="222779" y="69321"/>
                          <a:pt x="221721" y="75142"/>
                        </a:cubicBezTo>
                        <a:cubicBezTo>
                          <a:pt x="220663" y="80963"/>
                          <a:pt x="206904" y="85725"/>
                          <a:pt x="202671" y="91017"/>
                        </a:cubicBezTo>
                        <a:cubicBezTo>
                          <a:pt x="198438" y="96309"/>
                          <a:pt x="197379" y="101601"/>
                          <a:pt x="196321" y="106892"/>
                        </a:cubicBezTo>
                        <a:cubicBezTo>
                          <a:pt x="195263" y="112183"/>
                          <a:pt x="198438" y="119063"/>
                          <a:pt x="196321" y="122767"/>
                        </a:cubicBezTo>
                        <a:cubicBezTo>
                          <a:pt x="194204" y="126471"/>
                          <a:pt x="188913" y="128588"/>
                          <a:pt x="183621" y="129117"/>
                        </a:cubicBezTo>
                        <a:cubicBezTo>
                          <a:pt x="178329" y="129646"/>
                          <a:pt x="172509" y="127530"/>
                          <a:pt x="164571" y="125942"/>
                        </a:cubicBezTo>
                        <a:cubicBezTo>
                          <a:pt x="156633" y="124354"/>
                          <a:pt x="145521" y="119063"/>
                          <a:pt x="135996" y="119592"/>
                        </a:cubicBezTo>
                        <a:cubicBezTo>
                          <a:pt x="126471" y="120121"/>
                          <a:pt x="114300" y="125942"/>
                          <a:pt x="107421" y="129117"/>
                        </a:cubicBezTo>
                        <a:cubicBezTo>
                          <a:pt x="100542" y="132292"/>
                          <a:pt x="103188" y="139700"/>
                          <a:pt x="94721" y="138642"/>
                        </a:cubicBezTo>
                        <a:cubicBezTo>
                          <a:pt x="86254" y="137584"/>
                          <a:pt x="66675" y="128059"/>
                          <a:pt x="56621" y="122767"/>
                        </a:cubicBezTo>
                        <a:cubicBezTo>
                          <a:pt x="46567" y="117475"/>
                          <a:pt x="11642" y="104775"/>
                          <a:pt x="5821" y="113242"/>
                        </a:cubicBezTo>
                        <a:close/>
                      </a:path>
                    </a:pathLst>
                  </a:custGeom>
                  <a:ln/>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endParaRPr lang="es-EC" sz="1000" b="1" dirty="0">
                      <a:solidFill>
                        <a:schemeClr val="tx1"/>
                      </a:solidFill>
                    </a:endParaRPr>
                  </a:p>
                </p:txBody>
              </p:sp>
              <p:sp>
                <p:nvSpPr>
                  <p:cNvPr id="47" name="46 Forma libre"/>
                  <p:cNvSpPr/>
                  <p:nvPr/>
                </p:nvSpPr>
                <p:spPr bwMode="auto">
                  <a:xfrm>
                    <a:off x="2700338" y="2513656"/>
                    <a:ext cx="1255834" cy="3202722"/>
                  </a:xfrm>
                  <a:custGeom>
                    <a:avLst/>
                    <a:gdLst>
                      <a:gd name="connsiteX0" fmla="*/ 774065 w 775970"/>
                      <a:gd name="connsiteY0" fmla="*/ 38735 h 1545590"/>
                      <a:gd name="connsiteX1" fmla="*/ 743585 w 775970"/>
                      <a:gd name="connsiteY1" fmla="*/ 103505 h 1545590"/>
                      <a:gd name="connsiteX2" fmla="*/ 728345 w 775970"/>
                      <a:gd name="connsiteY2" fmla="*/ 99695 h 1545590"/>
                      <a:gd name="connsiteX3" fmla="*/ 728345 w 775970"/>
                      <a:gd name="connsiteY3" fmla="*/ 160655 h 1545590"/>
                      <a:gd name="connsiteX4" fmla="*/ 701675 w 775970"/>
                      <a:gd name="connsiteY4" fmla="*/ 198755 h 1545590"/>
                      <a:gd name="connsiteX5" fmla="*/ 694055 w 775970"/>
                      <a:gd name="connsiteY5" fmla="*/ 213995 h 1545590"/>
                      <a:gd name="connsiteX6" fmla="*/ 678815 w 775970"/>
                      <a:gd name="connsiteY6" fmla="*/ 229235 h 1545590"/>
                      <a:gd name="connsiteX7" fmla="*/ 678815 w 775970"/>
                      <a:gd name="connsiteY7" fmla="*/ 244475 h 1545590"/>
                      <a:gd name="connsiteX8" fmla="*/ 678815 w 775970"/>
                      <a:gd name="connsiteY8" fmla="*/ 259715 h 1545590"/>
                      <a:gd name="connsiteX9" fmla="*/ 671195 w 775970"/>
                      <a:gd name="connsiteY9" fmla="*/ 263525 h 1545590"/>
                      <a:gd name="connsiteX10" fmla="*/ 652145 w 775970"/>
                      <a:gd name="connsiteY10" fmla="*/ 267335 h 1545590"/>
                      <a:gd name="connsiteX11" fmla="*/ 640715 w 775970"/>
                      <a:gd name="connsiteY11" fmla="*/ 271145 h 1545590"/>
                      <a:gd name="connsiteX12" fmla="*/ 629285 w 775970"/>
                      <a:gd name="connsiteY12" fmla="*/ 286385 h 1545590"/>
                      <a:gd name="connsiteX13" fmla="*/ 621665 w 775970"/>
                      <a:gd name="connsiteY13" fmla="*/ 309245 h 1545590"/>
                      <a:gd name="connsiteX14" fmla="*/ 629285 w 775970"/>
                      <a:gd name="connsiteY14" fmla="*/ 324485 h 1545590"/>
                      <a:gd name="connsiteX15" fmla="*/ 629285 w 775970"/>
                      <a:gd name="connsiteY15" fmla="*/ 335915 h 1545590"/>
                      <a:gd name="connsiteX16" fmla="*/ 602615 w 775970"/>
                      <a:gd name="connsiteY16" fmla="*/ 339725 h 1545590"/>
                      <a:gd name="connsiteX17" fmla="*/ 591185 w 775970"/>
                      <a:gd name="connsiteY17" fmla="*/ 343535 h 1545590"/>
                      <a:gd name="connsiteX18" fmla="*/ 568325 w 775970"/>
                      <a:gd name="connsiteY18" fmla="*/ 358775 h 1545590"/>
                      <a:gd name="connsiteX19" fmla="*/ 564515 w 775970"/>
                      <a:gd name="connsiteY19" fmla="*/ 393065 h 1545590"/>
                      <a:gd name="connsiteX20" fmla="*/ 556895 w 775970"/>
                      <a:gd name="connsiteY20" fmla="*/ 427355 h 1545590"/>
                      <a:gd name="connsiteX21" fmla="*/ 553085 w 775970"/>
                      <a:gd name="connsiteY21" fmla="*/ 454025 h 1545590"/>
                      <a:gd name="connsiteX22" fmla="*/ 572135 w 775970"/>
                      <a:gd name="connsiteY22" fmla="*/ 454025 h 1545590"/>
                      <a:gd name="connsiteX23" fmla="*/ 560705 w 775970"/>
                      <a:gd name="connsiteY23" fmla="*/ 480695 h 1545590"/>
                      <a:gd name="connsiteX24" fmla="*/ 560705 w 775970"/>
                      <a:gd name="connsiteY24" fmla="*/ 507365 h 1545590"/>
                      <a:gd name="connsiteX25" fmla="*/ 549275 w 775970"/>
                      <a:gd name="connsiteY25" fmla="*/ 556895 h 1545590"/>
                      <a:gd name="connsiteX26" fmla="*/ 534035 w 775970"/>
                      <a:gd name="connsiteY26" fmla="*/ 572135 h 1545590"/>
                      <a:gd name="connsiteX27" fmla="*/ 530225 w 775970"/>
                      <a:gd name="connsiteY27" fmla="*/ 594995 h 1545590"/>
                      <a:gd name="connsiteX28" fmla="*/ 553085 w 775970"/>
                      <a:gd name="connsiteY28" fmla="*/ 617855 h 1545590"/>
                      <a:gd name="connsiteX29" fmla="*/ 579755 w 775970"/>
                      <a:gd name="connsiteY29" fmla="*/ 633095 h 1545590"/>
                      <a:gd name="connsiteX30" fmla="*/ 568325 w 775970"/>
                      <a:gd name="connsiteY30" fmla="*/ 659765 h 1545590"/>
                      <a:gd name="connsiteX31" fmla="*/ 545465 w 775970"/>
                      <a:gd name="connsiteY31" fmla="*/ 667385 h 1545590"/>
                      <a:gd name="connsiteX32" fmla="*/ 534035 w 775970"/>
                      <a:gd name="connsiteY32" fmla="*/ 678815 h 1545590"/>
                      <a:gd name="connsiteX33" fmla="*/ 522605 w 775970"/>
                      <a:gd name="connsiteY33" fmla="*/ 709295 h 1545590"/>
                      <a:gd name="connsiteX34" fmla="*/ 503555 w 775970"/>
                      <a:gd name="connsiteY34" fmla="*/ 728345 h 1545590"/>
                      <a:gd name="connsiteX35" fmla="*/ 484505 w 775970"/>
                      <a:gd name="connsiteY35" fmla="*/ 758825 h 1545590"/>
                      <a:gd name="connsiteX36" fmla="*/ 503555 w 775970"/>
                      <a:gd name="connsiteY36" fmla="*/ 774065 h 1545590"/>
                      <a:gd name="connsiteX37" fmla="*/ 514985 w 775970"/>
                      <a:gd name="connsiteY37" fmla="*/ 747395 h 1545590"/>
                      <a:gd name="connsiteX38" fmla="*/ 526415 w 775970"/>
                      <a:gd name="connsiteY38" fmla="*/ 735965 h 1545590"/>
                      <a:gd name="connsiteX39" fmla="*/ 541655 w 775970"/>
                      <a:gd name="connsiteY39" fmla="*/ 755015 h 1545590"/>
                      <a:gd name="connsiteX40" fmla="*/ 560705 w 775970"/>
                      <a:gd name="connsiteY40" fmla="*/ 777875 h 1545590"/>
                      <a:gd name="connsiteX41" fmla="*/ 568325 w 775970"/>
                      <a:gd name="connsiteY41" fmla="*/ 777875 h 1545590"/>
                      <a:gd name="connsiteX42" fmla="*/ 583565 w 775970"/>
                      <a:gd name="connsiteY42" fmla="*/ 774065 h 1545590"/>
                      <a:gd name="connsiteX43" fmla="*/ 598805 w 775970"/>
                      <a:gd name="connsiteY43" fmla="*/ 774065 h 1545590"/>
                      <a:gd name="connsiteX44" fmla="*/ 587375 w 775970"/>
                      <a:gd name="connsiteY44" fmla="*/ 793115 h 1545590"/>
                      <a:gd name="connsiteX45" fmla="*/ 587375 w 775970"/>
                      <a:gd name="connsiteY45" fmla="*/ 815975 h 1545590"/>
                      <a:gd name="connsiteX46" fmla="*/ 587375 w 775970"/>
                      <a:gd name="connsiteY46" fmla="*/ 846455 h 1545590"/>
                      <a:gd name="connsiteX47" fmla="*/ 568325 w 775970"/>
                      <a:gd name="connsiteY47" fmla="*/ 850265 h 1545590"/>
                      <a:gd name="connsiteX48" fmla="*/ 549275 w 775970"/>
                      <a:gd name="connsiteY48" fmla="*/ 842645 h 1545590"/>
                      <a:gd name="connsiteX49" fmla="*/ 545465 w 775970"/>
                      <a:gd name="connsiteY49" fmla="*/ 876935 h 1545590"/>
                      <a:gd name="connsiteX50" fmla="*/ 537845 w 775970"/>
                      <a:gd name="connsiteY50" fmla="*/ 903605 h 1545590"/>
                      <a:gd name="connsiteX51" fmla="*/ 537845 w 775970"/>
                      <a:gd name="connsiteY51" fmla="*/ 930275 h 1545590"/>
                      <a:gd name="connsiteX52" fmla="*/ 556895 w 775970"/>
                      <a:gd name="connsiteY52" fmla="*/ 960755 h 1545590"/>
                      <a:gd name="connsiteX53" fmla="*/ 575945 w 775970"/>
                      <a:gd name="connsiteY53" fmla="*/ 975995 h 1545590"/>
                      <a:gd name="connsiteX54" fmla="*/ 610235 w 775970"/>
                      <a:gd name="connsiteY54" fmla="*/ 975995 h 1545590"/>
                      <a:gd name="connsiteX55" fmla="*/ 614045 w 775970"/>
                      <a:gd name="connsiteY55" fmla="*/ 987425 h 1545590"/>
                      <a:gd name="connsiteX56" fmla="*/ 610235 w 775970"/>
                      <a:gd name="connsiteY56" fmla="*/ 1006475 h 1545590"/>
                      <a:gd name="connsiteX57" fmla="*/ 598805 w 775970"/>
                      <a:gd name="connsiteY57" fmla="*/ 1014095 h 1545590"/>
                      <a:gd name="connsiteX58" fmla="*/ 594995 w 775970"/>
                      <a:gd name="connsiteY58" fmla="*/ 1036955 h 1545590"/>
                      <a:gd name="connsiteX59" fmla="*/ 579755 w 775970"/>
                      <a:gd name="connsiteY59" fmla="*/ 1052195 h 1545590"/>
                      <a:gd name="connsiteX60" fmla="*/ 560705 w 775970"/>
                      <a:gd name="connsiteY60" fmla="*/ 1052195 h 1545590"/>
                      <a:gd name="connsiteX61" fmla="*/ 541655 w 775970"/>
                      <a:gd name="connsiteY61" fmla="*/ 1067435 h 1545590"/>
                      <a:gd name="connsiteX62" fmla="*/ 534035 w 775970"/>
                      <a:gd name="connsiteY62" fmla="*/ 1071245 h 1545590"/>
                      <a:gd name="connsiteX63" fmla="*/ 522605 w 775970"/>
                      <a:gd name="connsiteY63" fmla="*/ 1075055 h 1545590"/>
                      <a:gd name="connsiteX64" fmla="*/ 537845 w 775970"/>
                      <a:gd name="connsiteY64" fmla="*/ 1097915 h 1545590"/>
                      <a:gd name="connsiteX65" fmla="*/ 553085 w 775970"/>
                      <a:gd name="connsiteY65" fmla="*/ 1105535 h 1545590"/>
                      <a:gd name="connsiteX66" fmla="*/ 568325 w 775970"/>
                      <a:gd name="connsiteY66" fmla="*/ 1097915 h 1545590"/>
                      <a:gd name="connsiteX67" fmla="*/ 598805 w 775970"/>
                      <a:gd name="connsiteY67" fmla="*/ 1113155 h 1545590"/>
                      <a:gd name="connsiteX68" fmla="*/ 610235 w 775970"/>
                      <a:gd name="connsiteY68" fmla="*/ 1120775 h 1545590"/>
                      <a:gd name="connsiteX69" fmla="*/ 602615 w 775970"/>
                      <a:gd name="connsiteY69" fmla="*/ 1143635 h 1545590"/>
                      <a:gd name="connsiteX70" fmla="*/ 636905 w 775970"/>
                      <a:gd name="connsiteY70" fmla="*/ 1170305 h 1545590"/>
                      <a:gd name="connsiteX71" fmla="*/ 659765 w 775970"/>
                      <a:gd name="connsiteY71" fmla="*/ 1177925 h 1545590"/>
                      <a:gd name="connsiteX72" fmla="*/ 629285 w 775970"/>
                      <a:gd name="connsiteY72" fmla="*/ 1193165 h 1545590"/>
                      <a:gd name="connsiteX73" fmla="*/ 614045 w 775970"/>
                      <a:gd name="connsiteY73" fmla="*/ 1219835 h 1545590"/>
                      <a:gd name="connsiteX74" fmla="*/ 621665 w 775970"/>
                      <a:gd name="connsiteY74" fmla="*/ 1242695 h 1545590"/>
                      <a:gd name="connsiteX75" fmla="*/ 629285 w 775970"/>
                      <a:gd name="connsiteY75" fmla="*/ 1257935 h 1545590"/>
                      <a:gd name="connsiteX76" fmla="*/ 621665 w 775970"/>
                      <a:gd name="connsiteY76" fmla="*/ 1296035 h 1545590"/>
                      <a:gd name="connsiteX77" fmla="*/ 610235 w 775970"/>
                      <a:gd name="connsiteY77" fmla="*/ 1353185 h 1545590"/>
                      <a:gd name="connsiteX78" fmla="*/ 598805 w 775970"/>
                      <a:gd name="connsiteY78" fmla="*/ 1387475 h 1545590"/>
                      <a:gd name="connsiteX79" fmla="*/ 617855 w 775970"/>
                      <a:gd name="connsiteY79" fmla="*/ 1410335 h 1545590"/>
                      <a:gd name="connsiteX80" fmla="*/ 625475 w 775970"/>
                      <a:gd name="connsiteY80" fmla="*/ 1448435 h 1545590"/>
                      <a:gd name="connsiteX81" fmla="*/ 640715 w 775970"/>
                      <a:gd name="connsiteY81" fmla="*/ 1471295 h 1545590"/>
                      <a:gd name="connsiteX82" fmla="*/ 648335 w 775970"/>
                      <a:gd name="connsiteY82" fmla="*/ 1494155 h 1545590"/>
                      <a:gd name="connsiteX83" fmla="*/ 655955 w 775970"/>
                      <a:gd name="connsiteY83" fmla="*/ 1505585 h 1545590"/>
                      <a:gd name="connsiteX84" fmla="*/ 648335 w 775970"/>
                      <a:gd name="connsiteY84" fmla="*/ 1520825 h 1545590"/>
                      <a:gd name="connsiteX85" fmla="*/ 640715 w 775970"/>
                      <a:gd name="connsiteY85" fmla="*/ 1543685 h 1545590"/>
                      <a:gd name="connsiteX86" fmla="*/ 602615 w 775970"/>
                      <a:gd name="connsiteY86" fmla="*/ 1509395 h 1545590"/>
                      <a:gd name="connsiteX87" fmla="*/ 594995 w 775970"/>
                      <a:gd name="connsiteY87" fmla="*/ 1528445 h 1545590"/>
                      <a:gd name="connsiteX88" fmla="*/ 564515 w 775970"/>
                      <a:gd name="connsiteY88" fmla="*/ 1520825 h 1545590"/>
                      <a:gd name="connsiteX89" fmla="*/ 549275 w 775970"/>
                      <a:gd name="connsiteY89" fmla="*/ 1509395 h 1545590"/>
                      <a:gd name="connsiteX90" fmla="*/ 549275 w 775970"/>
                      <a:gd name="connsiteY90" fmla="*/ 1490345 h 1545590"/>
                      <a:gd name="connsiteX91" fmla="*/ 522605 w 775970"/>
                      <a:gd name="connsiteY91" fmla="*/ 1456055 h 1545590"/>
                      <a:gd name="connsiteX92" fmla="*/ 511175 w 775970"/>
                      <a:gd name="connsiteY92" fmla="*/ 1421765 h 1545590"/>
                      <a:gd name="connsiteX93" fmla="*/ 484505 w 775970"/>
                      <a:gd name="connsiteY93" fmla="*/ 1395095 h 1545590"/>
                      <a:gd name="connsiteX94" fmla="*/ 465455 w 775970"/>
                      <a:gd name="connsiteY94" fmla="*/ 1391285 h 1545590"/>
                      <a:gd name="connsiteX95" fmla="*/ 454025 w 775970"/>
                      <a:gd name="connsiteY95" fmla="*/ 1379855 h 1545590"/>
                      <a:gd name="connsiteX96" fmla="*/ 446405 w 775970"/>
                      <a:gd name="connsiteY96" fmla="*/ 1368425 h 1545590"/>
                      <a:gd name="connsiteX97" fmla="*/ 423545 w 775970"/>
                      <a:gd name="connsiteY97" fmla="*/ 1376045 h 1545590"/>
                      <a:gd name="connsiteX98" fmla="*/ 412115 w 775970"/>
                      <a:gd name="connsiteY98" fmla="*/ 1349375 h 1545590"/>
                      <a:gd name="connsiteX99" fmla="*/ 385445 w 775970"/>
                      <a:gd name="connsiteY99" fmla="*/ 1330325 h 1545590"/>
                      <a:gd name="connsiteX100" fmla="*/ 370205 w 775970"/>
                      <a:gd name="connsiteY100" fmla="*/ 1311275 h 1545590"/>
                      <a:gd name="connsiteX101" fmla="*/ 332105 w 775970"/>
                      <a:gd name="connsiteY101" fmla="*/ 1311275 h 1545590"/>
                      <a:gd name="connsiteX102" fmla="*/ 309245 w 775970"/>
                      <a:gd name="connsiteY102" fmla="*/ 1322705 h 1545590"/>
                      <a:gd name="connsiteX103" fmla="*/ 297815 w 775970"/>
                      <a:gd name="connsiteY103" fmla="*/ 1341755 h 1545590"/>
                      <a:gd name="connsiteX104" fmla="*/ 282575 w 775970"/>
                      <a:gd name="connsiteY104" fmla="*/ 1341755 h 1545590"/>
                      <a:gd name="connsiteX105" fmla="*/ 255905 w 775970"/>
                      <a:gd name="connsiteY105" fmla="*/ 1345565 h 1545590"/>
                      <a:gd name="connsiteX106" fmla="*/ 248285 w 775970"/>
                      <a:gd name="connsiteY106" fmla="*/ 1364615 h 1545590"/>
                      <a:gd name="connsiteX107" fmla="*/ 217805 w 775970"/>
                      <a:gd name="connsiteY107" fmla="*/ 1364615 h 1545590"/>
                      <a:gd name="connsiteX108" fmla="*/ 198755 w 775970"/>
                      <a:gd name="connsiteY108" fmla="*/ 1364615 h 1545590"/>
                      <a:gd name="connsiteX109" fmla="*/ 202565 w 775970"/>
                      <a:gd name="connsiteY109" fmla="*/ 1341755 h 1545590"/>
                      <a:gd name="connsiteX110" fmla="*/ 191135 w 775970"/>
                      <a:gd name="connsiteY110" fmla="*/ 1315085 h 1545590"/>
                      <a:gd name="connsiteX111" fmla="*/ 164465 w 775970"/>
                      <a:gd name="connsiteY111" fmla="*/ 1299845 h 1545590"/>
                      <a:gd name="connsiteX112" fmla="*/ 149225 w 775970"/>
                      <a:gd name="connsiteY112" fmla="*/ 1288415 h 1545590"/>
                      <a:gd name="connsiteX113" fmla="*/ 137795 w 775970"/>
                      <a:gd name="connsiteY113" fmla="*/ 1280795 h 1545590"/>
                      <a:gd name="connsiteX114" fmla="*/ 149225 w 775970"/>
                      <a:gd name="connsiteY114" fmla="*/ 1261745 h 1545590"/>
                      <a:gd name="connsiteX115" fmla="*/ 118745 w 775970"/>
                      <a:gd name="connsiteY115" fmla="*/ 1227455 h 1545590"/>
                      <a:gd name="connsiteX116" fmla="*/ 122555 w 775970"/>
                      <a:gd name="connsiteY116" fmla="*/ 1204595 h 1545590"/>
                      <a:gd name="connsiteX117" fmla="*/ 130175 w 775970"/>
                      <a:gd name="connsiteY117" fmla="*/ 1181735 h 1545590"/>
                      <a:gd name="connsiteX118" fmla="*/ 114935 w 775970"/>
                      <a:gd name="connsiteY118" fmla="*/ 1162685 h 1545590"/>
                      <a:gd name="connsiteX119" fmla="*/ 76835 w 775970"/>
                      <a:gd name="connsiteY119" fmla="*/ 1155065 h 1545590"/>
                      <a:gd name="connsiteX120" fmla="*/ 50165 w 775970"/>
                      <a:gd name="connsiteY120" fmla="*/ 1132205 h 1545590"/>
                      <a:gd name="connsiteX121" fmla="*/ 27305 w 775970"/>
                      <a:gd name="connsiteY121" fmla="*/ 1113155 h 1545590"/>
                      <a:gd name="connsiteX122" fmla="*/ 27305 w 775970"/>
                      <a:gd name="connsiteY122" fmla="*/ 1090295 h 1545590"/>
                      <a:gd name="connsiteX123" fmla="*/ 12065 w 775970"/>
                      <a:gd name="connsiteY123" fmla="*/ 1082675 h 1545590"/>
                      <a:gd name="connsiteX124" fmla="*/ 8255 w 775970"/>
                      <a:gd name="connsiteY124" fmla="*/ 1059815 h 1545590"/>
                      <a:gd name="connsiteX125" fmla="*/ 15875 w 775970"/>
                      <a:gd name="connsiteY125" fmla="*/ 1040765 h 1545590"/>
                      <a:gd name="connsiteX126" fmla="*/ 15875 w 775970"/>
                      <a:gd name="connsiteY126" fmla="*/ 1021715 h 1545590"/>
                      <a:gd name="connsiteX127" fmla="*/ 8255 w 775970"/>
                      <a:gd name="connsiteY127" fmla="*/ 998855 h 1545590"/>
                      <a:gd name="connsiteX128" fmla="*/ 635 w 775970"/>
                      <a:gd name="connsiteY128" fmla="*/ 960755 h 1545590"/>
                      <a:gd name="connsiteX129" fmla="*/ 4445 w 775970"/>
                      <a:gd name="connsiteY129" fmla="*/ 918845 h 1545590"/>
                      <a:gd name="connsiteX130" fmla="*/ 15875 w 775970"/>
                      <a:gd name="connsiteY130" fmla="*/ 854075 h 1545590"/>
                      <a:gd name="connsiteX131" fmla="*/ 27305 w 775970"/>
                      <a:gd name="connsiteY131" fmla="*/ 823595 h 1545590"/>
                      <a:gd name="connsiteX132" fmla="*/ 53975 w 775970"/>
                      <a:gd name="connsiteY132" fmla="*/ 796925 h 1545590"/>
                      <a:gd name="connsiteX133" fmla="*/ 76835 w 775970"/>
                      <a:gd name="connsiteY133" fmla="*/ 762635 h 1545590"/>
                      <a:gd name="connsiteX134" fmla="*/ 99695 w 775970"/>
                      <a:gd name="connsiteY134" fmla="*/ 724535 h 1545590"/>
                      <a:gd name="connsiteX135" fmla="*/ 118745 w 775970"/>
                      <a:gd name="connsiteY135" fmla="*/ 694055 h 1545590"/>
                      <a:gd name="connsiteX136" fmla="*/ 122555 w 775970"/>
                      <a:gd name="connsiteY136" fmla="*/ 663575 h 1545590"/>
                      <a:gd name="connsiteX137" fmla="*/ 122555 w 775970"/>
                      <a:gd name="connsiteY137" fmla="*/ 633095 h 1545590"/>
                      <a:gd name="connsiteX138" fmla="*/ 145415 w 775970"/>
                      <a:gd name="connsiteY138" fmla="*/ 629285 h 1545590"/>
                      <a:gd name="connsiteX139" fmla="*/ 160655 w 775970"/>
                      <a:gd name="connsiteY139" fmla="*/ 602615 h 1545590"/>
                      <a:gd name="connsiteX140" fmla="*/ 183515 w 775970"/>
                      <a:gd name="connsiteY140" fmla="*/ 583565 h 1545590"/>
                      <a:gd name="connsiteX141" fmla="*/ 194945 w 775970"/>
                      <a:gd name="connsiteY141" fmla="*/ 564515 h 1545590"/>
                      <a:gd name="connsiteX142" fmla="*/ 217805 w 775970"/>
                      <a:gd name="connsiteY142" fmla="*/ 568325 h 1545590"/>
                      <a:gd name="connsiteX143" fmla="*/ 229235 w 775970"/>
                      <a:gd name="connsiteY143" fmla="*/ 549275 h 1545590"/>
                      <a:gd name="connsiteX144" fmla="*/ 244475 w 775970"/>
                      <a:gd name="connsiteY144" fmla="*/ 518795 h 1545590"/>
                      <a:gd name="connsiteX145" fmla="*/ 271145 w 775970"/>
                      <a:gd name="connsiteY145" fmla="*/ 518795 h 1545590"/>
                      <a:gd name="connsiteX146" fmla="*/ 305435 w 775970"/>
                      <a:gd name="connsiteY146" fmla="*/ 514985 h 1545590"/>
                      <a:gd name="connsiteX147" fmla="*/ 335915 w 775970"/>
                      <a:gd name="connsiteY147" fmla="*/ 507365 h 1545590"/>
                      <a:gd name="connsiteX148" fmla="*/ 328295 w 775970"/>
                      <a:gd name="connsiteY148" fmla="*/ 488315 h 1545590"/>
                      <a:gd name="connsiteX149" fmla="*/ 335915 w 775970"/>
                      <a:gd name="connsiteY149" fmla="*/ 454025 h 1545590"/>
                      <a:gd name="connsiteX150" fmla="*/ 339725 w 775970"/>
                      <a:gd name="connsiteY150" fmla="*/ 442595 h 1545590"/>
                      <a:gd name="connsiteX151" fmla="*/ 354965 w 775970"/>
                      <a:gd name="connsiteY151" fmla="*/ 423545 h 1545590"/>
                      <a:gd name="connsiteX152" fmla="*/ 347345 w 775970"/>
                      <a:gd name="connsiteY152" fmla="*/ 389255 h 1545590"/>
                      <a:gd name="connsiteX153" fmla="*/ 351155 w 775970"/>
                      <a:gd name="connsiteY153" fmla="*/ 354965 h 1545590"/>
                      <a:gd name="connsiteX154" fmla="*/ 358775 w 775970"/>
                      <a:gd name="connsiteY154" fmla="*/ 332105 h 1545590"/>
                      <a:gd name="connsiteX155" fmla="*/ 366395 w 775970"/>
                      <a:gd name="connsiteY155" fmla="*/ 297815 h 1545590"/>
                      <a:gd name="connsiteX156" fmla="*/ 339725 w 775970"/>
                      <a:gd name="connsiteY156" fmla="*/ 309245 h 1545590"/>
                      <a:gd name="connsiteX157" fmla="*/ 320675 w 775970"/>
                      <a:gd name="connsiteY157" fmla="*/ 294005 h 1545590"/>
                      <a:gd name="connsiteX158" fmla="*/ 290195 w 775970"/>
                      <a:gd name="connsiteY158" fmla="*/ 309245 h 1545590"/>
                      <a:gd name="connsiteX159" fmla="*/ 248285 w 775970"/>
                      <a:gd name="connsiteY159" fmla="*/ 309245 h 1545590"/>
                      <a:gd name="connsiteX160" fmla="*/ 274955 w 775970"/>
                      <a:gd name="connsiteY160" fmla="*/ 274955 h 1545590"/>
                      <a:gd name="connsiteX161" fmla="*/ 274955 w 775970"/>
                      <a:gd name="connsiteY161" fmla="*/ 233045 h 1545590"/>
                      <a:gd name="connsiteX162" fmla="*/ 278765 w 775970"/>
                      <a:gd name="connsiteY162" fmla="*/ 183515 h 1545590"/>
                      <a:gd name="connsiteX163" fmla="*/ 305435 w 775970"/>
                      <a:gd name="connsiteY163" fmla="*/ 164465 h 1545590"/>
                      <a:gd name="connsiteX164" fmla="*/ 339725 w 775970"/>
                      <a:gd name="connsiteY164" fmla="*/ 164465 h 1545590"/>
                      <a:gd name="connsiteX165" fmla="*/ 339725 w 775970"/>
                      <a:gd name="connsiteY165" fmla="*/ 141605 h 1545590"/>
                      <a:gd name="connsiteX166" fmla="*/ 343535 w 775970"/>
                      <a:gd name="connsiteY166" fmla="*/ 99695 h 1545590"/>
                      <a:gd name="connsiteX167" fmla="*/ 370205 w 775970"/>
                      <a:gd name="connsiteY167" fmla="*/ 80645 h 1545590"/>
                      <a:gd name="connsiteX168" fmla="*/ 389255 w 775970"/>
                      <a:gd name="connsiteY168" fmla="*/ 61595 h 1545590"/>
                      <a:gd name="connsiteX169" fmla="*/ 393065 w 775970"/>
                      <a:gd name="connsiteY169" fmla="*/ 23495 h 1545590"/>
                      <a:gd name="connsiteX170" fmla="*/ 393065 w 775970"/>
                      <a:gd name="connsiteY170" fmla="*/ 8255 h 1545590"/>
                      <a:gd name="connsiteX171" fmla="*/ 434975 w 775970"/>
                      <a:gd name="connsiteY171" fmla="*/ 12065 h 1545590"/>
                      <a:gd name="connsiteX172" fmla="*/ 461645 w 775970"/>
                      <a:gd name="connsiteY172" fmla="*/ 4445 h 1545590"/>
                      <a:gd name="connsiteX173" fmla="*/ 499745 w 775970"/>
                      <a:gd name="connsiteY173" fmla="*/ 4445 h 1545590"/>
                      <a:gd name="connsiteX174" fmla="*/ 522605 w 775970"/>
                      <a:gd name="connsiteY174" fmla="*/ 4445 h 1545590"/>
                      <a:gd name="connsiteX175" fmla="*/ 507365 w 775970"/>
                      <a:gd name="connsiteY175" fmla="*/ 31115 h 1545590"/>
                      <a:gd name="connsiteX176" fmla="*/ 507365 w 775970"/>
                      <a:gd name="connsiteY176" fmla="*/ 61595 h 1545590"/>
                      <a:gd name="connsiteX177" fmla="*/ 514985 w 775970"/>
                      <a:gd name="connsiteY177" fmla="*/ 73025 h 1545590"/>
                      <a:gd name="connsiteX178" fmla="*/ 518795 w 775970"/>
                      <a:gd name="connsiteY178" fmla="*/ 84455 h 1545590"/>
                      <a:gd name="connsiteX179" fmla="*/ 507365 w 775970"/>
                      <a:gd name="connsiteY179" fmla="*/ 111125 h 1545590"/>
                      <a:gd name="connsiteX180" fmla="*/ 495935 w 775970"/>
                      <a:gd name="connsiteY180" fmla="*/ 118745 h 1545590"/>
                      <a:gd name="connsiteX181" fmla="*/ 514985 w 775970"/>
                      <a:gd name="connsiteY181" fmla="*/ 149225 h 1545590"/>
                      <a:gd name="connsiteX182" fmla="*/ 541655 w 775970"/>
                      <a:gd name="connsiteY182" fmla="*/ 149225 h 1545590"/>
                      <a:gd name="connsiteX183" fmla="*/ 568325 w 775970"/>
                      <a:gd name="connsiteY183" fmla="*/ 164465 h 1545590"/>
                      <a:gd name="connsiteX184" fmla="*/ 591185 w 775970"/>
                      <a:gd name="connsiteY184" fmla="*/ 149225 h 1545590"/>
                      <a:gd name="connsiteX185" fmla="*/ 614045 w 775970"/>
                      <a:gd name="connsiteY185" fmla="*/ 126365 h 1545590"/>
                      <a:gd name="connsiteX186" fmla="*/ 633095 w 775970"/>
                      <a:gd name="connsiteY186" fmla="*/ 103505 h 1545590"/>
                      <a:gd name="connsiteX187" fmla="*/ 686435 w 775970"/>
                      <a:gd name="connsiteY187" fmla="*/ 73025 h 1545590"/>
                      <a:gd name="connsiteX188" fmla="*/ 716915 w 775970"/>
                      <a:gd name="connsiteY188" fmla="*/ 42545 h 1545590"/>
                      <a:gd name="connsiteX189" fmla="*/ 732155 w 775970"/>
                      <a:gd name="connsiteY189" fmla="*/ 8255 h 1545590"/>
                      <a:gd name="connsiteX190" fmla="*/ 774065 w 775970"/>
                      <a:gd name="connsiteY190" fmla="*/ 38735 h 1545590"/>
                      <a:gd name="connsiteX0" fmla="*/ 774065 w 775970"/>
                      <a:gd name="connsiteY0" fmla="*/ 38735 h 1545590"/>
                      <a:gd name="connsiteX1" fmla="*/ 743585 w 775970"/>
                      <a:gd name="connsiteY1" fmla="*/ 103505 h 1545590"/>
                      <a:gd name="connsiteX2" fmla="*/ 728345 w 775970"/>
                      <a:gd name="connsiteY2" fmla="*/ 99695 h 1545590"/>
                      <a:gd name="connsiteX3" fmla="*/ 728345 w 775970"/>
                      <a:gd name="connsiteY3" fmla="*/ 160655 h 1545590"/>
                      <a:gd name="connsiteX4" fmla="*/ 701675 w 775970"/>
                      <a:gd name="connsiteY4" fmla="*/ 198755 h 1545590"/>
                      <a:gd name="connsiteX5" fmla="*/ 694055 w 775970"/>
                      <a:gd name="connsiteY5" fmla="*/ 213995 h 1545590"/>
                      <a:gd name="connsiteX6" fmla="*/ 678815 w 775970"/>
                      <a:gd name="connsiteY6" fmla="*/ 229235 h 1545590"/>
                      <a:gd name="connsiteX7" fmla="*/ 678815 w 775970"/>
                      <a:gd name="connsiteY7" fmla="*/ 244475 h 1545590"/>
                      <a:gd name="connsiteX8" fmla="*/ 678815 w 775970"/>
                      <a:gd name="connsiteY8" fmla="*/ 259715 h 1545590"/>
                      <a:gd name="connsiteX9" fmla="*/ 671195 w 775970"/>
                      <a:gd name="connsiteY9" fmla="*/ 263525 h 1545590"/>
                      <a:gd name="connsiteX10" fmla="*/ 652145 w 775970"/>
                      <a:gd name="connsiteY10" fmla="*/ 267335 h 1545590"/>
                      <a:gd name="connsiteX11" fmla="*/ 640715 w 775970"/>
                      <a:gd name="connsiteY11" fmla="*/ 271145 h 1545590"/>
                      <a:gd name="connsiteX12" fmla="*/ 629285 w 775970"/>
                      <a:gd name="connsiteY12" fmla="*/ 286385 h 1545590"/>
                      <a:gd name="connsiteX13" fmla="*/ 621665 w 775970"/>
                      <a:gd name="connsiteY13" fmla="*/ 309245 h 1545590"/>
                      <a:gd name="connsiteX14" fmla="*/ 629285 w 775970"/>
                      <a:gd name="connsiteY14" fmla="*/ 324485 h 1545590"/>
                      <a:gd name="connsiteX15" fmla="*/ 629285 w 775970"/>
                      <a:gd name="connsiteY15" fmla="*/ 335915 h 1545590"/>
                      <a:gd name="connsiteX16" fmla="*/ 602615 w 775970"/>
                      <a:gd name="connsiteY16" fmla="*/ 339725 h 1545590"/>
                      <a:gd name="connsiteX17" fmla="*/ 591185 w 775970"/>
                      <a:gd name="connsiteY17" fmla="*/ 343535 h 1545590"/>
                      <a:gd name="connsiteX18" fmla="*/ 568325 w 775970"/>
                      <a:gd name="connsiteY18" fmla="*/ 358775 h 1545590"/>
                      <a:gd name="connsiteX19" fmla="*/ 564515 w 775970"/>
                      <a:gd name="connsiteY19" fmla="*/ 393065 h 1545590"/>
                      <a:gd name="connsiteX20" fmla="*/ 556895 w 775970"/>
                      <a:gd name="connsiteY20" fmla="*/ 427355 h 1545590"/>
                      <a:gd name="connsiteX21" fmla="*/ 553085 w 775970"/>
                      <a:gd name="connsiteY21" fmla="*/ 454025 h 1545590"/>
                      <a:gd name="connsiteX22" fmla="*/ 572135 w 775970"/>
                      <a:gd name="connsiteY22" fmla="*/ 454025 h 1545590"/>
                      <a:gd name="connsiteX23" fmla="*/ 560705 w 775970"/>
                      <a:gd name="connsiteY23" fmla="*/ 480695 h 1545590"/>
                      <a:gd name="connsiteX24" fmla="*/ 560705 w 775970"/>
                      <a:gd name="connsiteY24" fmla="*/ 507365 h 1545590"/>
                      <a:gd name="connsiteX25" fmla="*/ 549275 w 775970"/>
                      <a:gd name="connsiteY25" fmla="*/ 556895 h 1545590"/>
                      <a:gd name="connsiteX26" fmla="*/ 534035 w 775970"/>
                      <a:gd name="connsiteY26" fmla="*/ 572135 h 1545590"/>
                      <a:gd name="connsiteX27" fmla="*/ 530225 w 775970"/>
                      <a:gd name="connsiteY27" fmla="*/ 594995 h 1545590"/>
                      <a:gd name="connsiteX28" fmla="*/ 553085 w 775970"/>
                      <a:gd name="connsiteY28" fmla="*/ 617855 h 1545590"/>
                      <a:gd name="connsiteX29" fmla="*/ 579755 w 775970"/>
                      <a:gd name="connsiteY29" fmla="*/ 633095 h 1545590"/>
                      <a:gd name="connsiteX30" fmla="*/ 568325 w 775970"/>
                      <a:gd name="connsiteY30" fmla="*/ 659765 h 1545590"/>
                      <a:gd name="connsiteX31" fmla="*/ 545465 w 775970"/>
                      <a:gd name="connsiteY31" fmla="*/ 667385 h 1545590"/>
                      <a:gd name="connsiteX32" fmla="*/ 534035 w 775970"/>
                      <a:gd name="connsiteY32" fmla="*/ 678815 h 1545590"/>
                      <a:gd name="connsiteX33" fmla="*/ 522605 w 775970"/>
                      <a:gd name="connsiteY33" fmla="*/ 709295 h 1545590"/>
                      <a:gd name="connsiteX34" fmla="*/ 503555 w 775970"/>
                      <a:gd name="connsiteY34" fmla="*/ 728345 h 1545590"/>
                      <a:gd name="connsiteX35" fmla="*/ 484505 w 775970"/>
                      <a:gd name="connsiteY35" fmla="*/ 758825 h 1545590"/>
                      <a:gd name="connsiteX36" fmla="*/ 503555 w 775970"/>
                      <a:gd name="connsiteY36" fmla="*/ 774065 h 1545590"/>
                      <a:gd name="connsiteX37" fmla="*/ 514985 w 775970"/>
                      <a:gd name="connsiteY37" fmla="*/ 747395 h 1545590"/>
                      <a:gd name="connsiteX38" fmla="*/ 526415 w 775970"/>
                      <a:gd name="connsiteY38" fmla="*/ 735965 h 1545590"/>
                      <a:gd name="connsiteX39" fmla="*/ 541655 w 775970"/>
                      <a:gd name="connsiteY39" fmla="*/ 755015 h 1545590"/>
                      <a:gd name="connsiteX40" fmla="*/ 560705 w 775970"/>
                      <a:gd name="connsiteY40" fmla="*/ 777875 h 1545590"/>
                      <a:gd name="connsiteX41" fmla="*/ 568325 w 775970"/>
                      <a:gd name="connsiteY41" fmla="*/ 777875 h 1545590"/>
                      <a:gd name="connsiteX42" fmla="*/ 583565 w 775970"/>
                      <a:gd name="connsiteY42" fmla="*/ 774065 h 1545590"/>
                      <a:gd name="connsiteX43" fmla="*/ 598805 w 775970"/>
                      <a:gd name="connsiteY43" fmla="*/ 774065 h 1545590"/>
                      <a:gd name="connsiteX44" fmla="*/ 587375 w 775970"/>
                      <a:gd name="connsiteY44" fmla="*/ 793115 h 1545590"/>
                      <a:gd name="connsiteX45" fmla="*/ 587375 w 775970"/>
                      <a:gd name="connsiteY45" fmla="*/ 815975 h 1545590"/>
                      <a:gd name="connsiteX46" fmla="*/ 587375 w 775970"/>
                      <a:gd name="connsiteY46" fmla="*/ 846455 h 1545590"/>
                      <a:gd name="connsiteX47" fmla="*/ 568325 w 775970"/>
                      <a:gd name="connsiteY47" fmla="*/ 850265 h 1545590"/>
                      <a:gd name="connsiteX48" fmla="*/ 549275 w 775970"/>
                      <a:gd name="connsiteY48" fmla="*/ 842645 h 1545590"/>
                      <a:gd name="connsiteX49" fmla="*/ 545465 w 775970"/>
                      <a:gd name="connsiteY49" fmla="*/ 876935 h 1545590"/>
                      <a:gd name="connsiteX50" fmla="*/ 537845 w 775970"/>
                      <a:gd name="connsiteY50" fmla="*/ 903605 h 1545590"/>
                      <a:gd name="connsiteX51" fmla="*/ 537845 w 775970"/>
                      <a:gd name="connsiteY51" fmla="*/ 930275 h 1545590"/>
                      <a:gd name="connsiteX52" fmla="*/ 556895 w 775970"/>
                      <a:gd name="connsiteY52" fmla="*/ 960755 h 1545590"/>
                      <a:gd name="connsiteX53" fmla="*/ 575945 w 775970"/>
                      <a:gd name="connsiteY53" fmla="*/ 975995 h 1545590"/>
                      <a:gd name="connsiteX54" fmla="*/ 610235 w 775970"/>
                      <a:gd name="connsiteY54" fmla="*/ 975995 h 1545590"/>
                      <a:gd name="connsiteX55" fmla="*/ 614045 w 775970"/>
                      <a:gd name="connsiteY55" fmla="*/ 987425 h 1545590"/>
                      <a:gd name="connsiteX56" fmla="*/ 610235 w 775970"/>
                      <a:gd name="connsiteY56" fmla="*/ 1006475 h 1545590"/>
                      <a:gd name="connsiteX57" fmla="*/ 598805 w 775970"/>
                      <a:gd name="connsiteY57" fmla="*/ 1014095 h 1545590"/>
                      <a:gd name="connsiteX58" fmla="*/ 594995 w 775970"/>
                      <a:gd name="connsiteY58" fmla="*/ 1036955 h 1545590"/>
                      <a:gd name="connsiteX59" fmla="*/ 579755 w 775970"/>
                      <a:gd name="connsiteY59" fmla="*/ 1052195 h 1545590"/>
                      <a:gd name="connsiteX60" fmla="*/ 560705 w 775970"/>
                      <a:gd name="connsiteY60" fmla="*/ 1052195 h 1545590"/>
                      <a:gd name="connsiteX61" fmla="*/ 541655 w 775970"/>
                      <a:gd name="connsiteY61" fmla="*/ 1067435 h 1545590"/>
                      <a:gd name="connsiteX62" fmla="*/ 534035 w 775970"/>
                      <a:gd name="connsiteY62" fmla="*/ 1071245 h 1545590"/>
                      <a:gd name="connsiteX63" fmla="*/ 522605 w 775970"/>
                      <a:gd name="connsiteY63" fmla="*/ 1075055 h 1545590"/>
                      <a:gd name="connsiteX64" fmla="*/ 537845 w 775970"/>
                      <a:gd name="connsiteY64" fmla="*/ 1097915 h 1545590"/>
                      <a:gd name="connsiteX65" fmla="*/ 553085 w 775970"/>
                      <a:gd name="connsiteY65" fmla="*/ 1105535 h 1545590"/>
                      <a:gd name="connsiteX66" fmla="*/ 568325 w 775970"/>
                      <a:gd name="connsiteY66" fmla="*/ 1097915 h 1545590"/>
                      <a:gd name="connsiteX67" fmla="*/ 598805 w 775970"/>
                      <a:gd name="connsiteY67" fmla="*/ 1113155 h 1545590"/>
                      <a:gd name="connsiteX68" fmla="*/ 610235 w 775970"/>
                      <a:gd name="connsiteY68" fmla="*/ 1120775 h 1545590"/>
                      <a:gd name="connsiteX69" fmla="*/ 602615 w 775970"/>
                      <a:gd name="connsiteY69" fmla="*/ 1143635 h 1545590"/>
                      <a:gd name="connsiteX70" fmla="*/ 636905 w 775970"/>
                      <a:gd name="connsiteY70" fmla="*/ 1170305 h 1545590"/>
                      <a:gd name="connsiteX71" fmla="*/ 659765 w 775970"/>
                      <a:gd name="connsiteY71" fmla="*/ 1177925 h 1545590"/>
                      <a:gd name="connsiteX72" fmla="*/ 629285 w 775970"/>
                      <a:gd name="connsiteY72" fmla="*/ 1193165 h 1545590"/>
                      <a:gd name="connsiteX73" fmla="*/ 614045 w 775970"/>
                      <a:gd name="connsiteY73" fmla="*/ 1219835 h 1545590"/>
                      <a:gd name="connsiteX74" fmla="*/ 621665 w 775970"/>
                      <a:gd name="connsiteY74" fmla="*/ 1242695 h 1545590"/>
                      <a:gd name="connsiteX75" fmla="*/ 629285 w 775970"/>
                      <a:gd name="connsiteY75" fmla="*/ 1257935 h 1545590"/>
                      <a:gd name="connsiteX76" fmla="*/ 621665 w 775970"/>
                      <a:gd name="connsiteY76" fmla="*/ 1296035 h 1545590"/>
                      <a:gd name="connsiteX77" fmla="*/ 610235 w 775970"/>
                      <a:gd name="connsiteY77" fmla="*/ 1353185 h 1545590"/>
                      <a:gd name="connsiteX78" fmla="*/ 598805 w 775970"/>
                      <a:gd name="connsiteY78" fmla="*/ 1387475 h 1545590"/>
                      <a:gd name="connsiteX79" fmla="*/ 617855 w 775970"/>
                      <a:gd name="connsiteY79" fmla="*/ 1410335 h 1545590"/>
                      <a:gd name="connsiteX80" fmla="*/ 625475 w 775970"/>
                      <a:gd name="connsiteY80" fmla="*/ 1448435 h 1545590"/>
                      <a:gd name="connsiteX81" fmla="*/ 640715 w 775970"/>
                      <a:gd name="connsiteY81" fmla="*/ 1471295 h 1545590"/>
                      <a:gd name="connsiteX82" fmla="*/ 648335 w 775970"/>
                      <a:gd name="connsiteY82" fmla="*/ 1494155 h 1545590"/>
                      <a:gd name="connsiteX83" fmla="*/ 655955 w 775970"/>
                      <a:gd name="connsiteY83" fmla="*/ 1505585 h 1545590"/>
                      <a:gd name="connsiteX84" fmla="*/ 648335 w 775970"/>
                      <a:gd name="connsiteY84" fmla="*/ 1520825 h 1545590"/>
                      <a:gd name="connsiteX85" fmla="*/ 640715 w 775970"/>
                      <a:gd name="connsiteY85" fmla="*/ 1543685 h 1545590"/>
                      <a:gd name="connsiteX86" fmla="*/ 602615 w 775970"/>
                      <a:gd name="connsiteY86" fmla="*/ 1509395 h 1545590"/>
                      <a:gd name="connsiteX87" fmla="*/ 594995 w 775970"/>
                      <a:gd name="connsiteY87" fmla="*/ 1528445 h 1545590"/>
                      <a:gd name="connsiteX88" fmla="*/ 564515 w 775970"/>
                      <a:gd name="connsiteY88" fmla="*/ 1520825 h 1545590"/>
                      <a:gd name="connsiteX89" fmla="*/ 549275 w 775970"/>
                      <a:gd name="connsiteY89" fmla="*/ 1509395 h 1545590"/>
                      <a:gd name="connsiteX90" fmla="*/ 549275 w 775970"/>
                      <a:gd name="connsiteY90" fmla="*/ 1490345 h 1545590"/>
                      <a:gd name="connsiteX91" fmla="*/ 522605 w 775970"/>
                      <a:gd name="connsiteY91" fmla="*/ 1456055 h 1545590"/>
                      <a:gd name="connsiteX92" fmla="*/ 511175 w 775970"/>
                      <a:gd name="connsiteY92" fmla="*/ 1421765 h 1545590"/>
                      <a:gd name="connsiteX93" fmla="*/ 484505 w 775970"/>
                      <a:gd name="connsiteY93" fmla="*/ 1395095 h 1545590"/>
                      <a:gd name="connsiteX94" fmla="*/ 465455 w 775970"/>
                      <a:gd name="connsiteY94" fmla="*/ 1391285 h 1545590"/>
                      <a:gd name="connsiteX95" fmla="*/ 454025 w 775970"/>
                      <a:gd name="connsiteY95" fmla="*/ 1379855 h 1545590"/>
                      <a:gd name="connsiteX96" fmla="*/ 446405 w 775970"/>
                      <a:gd name="connsiteY96" fmla="*/ 1368425 h 1545590"/>
                      <a:gd name="connsiteX97" fmla="*/ 423545 w 775970"/>
                      <a:gd name="connsiteY97" fmla="*/ 1376045 h 1545590"/>
                      <a:gd name="connsiteX98" fmla="*/ 412115 w 775970"/>
                      <a:gd name="connsiteY98" fmla="*/ 1349375 h 1545590"/>
                      <a:gd name="connsiteX99" fmla="*/ 385445 w 775970"/>
                      <a:gd name="connsiteY99" fmla="*/ 1330325 h 1545590"/>
                      <a:gd name="connsiteX100" fmla="*/ 370205 w 775970"/>
                      <a:gd name="connsiteY100" fmla="*/ 1311275 h 1545590"/>
                      <a:gd name="connsiteX101" fmla="*/ 332105 w 775970"/>
                      <a:gd name="connsiteY101" fmla="*/ 1311275 h 1545590"/>
                      <a:gd name="connsiteX102" fmla="*/ 309245 w 775970"/>
                      <a:gd name="connsiteY102" fmla="*/ 1322705 h 1545590"/>
                      <a:gd name="connsiteX103" fmla="*/ 297815 w 775970"/>
                      <a:gd name="connsiteY103" fmla="*/ 1341755 h 1545590"/>
                      <a:gd name="connsiteX104" fmla="*/ 282575 w 775970"/>
                      <a:gd name="connsiteY104" fmla="*/ 1341755 h 1545590"/>
                      <a:gd name="connsiteX105" fmla="*/ 255905 w 775970"/>
                      <a:gd name="connsiteY105" fmla="*/ 1345565 h 1545590"/>
                      <a:gd name="connsiteX106" fmla="*/ 248285 w 775970"/>
                      <a:gd name="connsiteY106" fmla="*/ 1364615 h 1545590"/>
                      <a:gd name="connsiteX107" fmla="*/ 217805 w 775970"/>
                      <a:gd name="connsiteY107" fmla="*/ 1364615 h 1545590"/>
                      <a:gd name="connsiteX108" fmla="*/ 198755 w 775970"/>
                      <a:gd name="connsiteY108" fmla="*/ 1364615 h 1545590"/>
                      <a:gd name="connsiteX109" fmla="*/ 202565 w 775970"/>
                      <a:gd name="connsiteY109" fmla="*/ 1341755 h 1545590"/>
                      <a:gd name="connsiteX110" fmla="*/ 191135 w 775970"/>
                      <a:gd name="connsiteY110" fmla="*/ 1315085 h 1545590"/>
                      <a:gd name="connsiteX111" fmla="*/ 164465 w 775970"/>
                      <a:gd name="connsiteY111" fmla="*/ 1299845 h 1545590"/>
                      <a:gd name="connsiteX112" fmla="*/ 149225 w 775970"/>
                      <a:gd name="connsiteY112" fmla="*/ 1288415 h 1545590"/>
                      <a:gd name="connsiteX113" fmla="*/ 137795 w 775970"/>
                      <a:gd name="connsiteY113" fmla="*/ 1280795 h 1545590"/>
                      <a:gd name="connsiteX114" fmla="*/ 149225 w 775970"/>
                      <a:gd name="connsiteY114" fmla="*/ 1261745 h 1545590"/>
                      <a:gd name="connsiteX115" fmla="*/ 118745 w 775970"/>
                      <a:gd name="connsiteY115" fmla="*/ 1227455 h 1545590"/>
                      <a:gd name="connsiteX116" fmla="*/ 122555 w 775970"/>
                      <a:gd name="connsiteY116" fmla="*/ 1204595 h 1545590"/>
                      <a:gd name="connsiteX117" fmla="*/ 130175 w 775970"/>
                      <a:gd name="connsiteY117" fmla="*/ 1181735 h 1545590"/>
                      <a:gd name="connsiteX118" fmla="*/ 114935 w 775970"/>
                      <a:gd name="connsiteY118" fmla="*/ 1162685 h 1545590"/>
                      <a:gd name="connsiteX119" fmla="*/ 76835 w 775970"/>
                      <a:gd name="connsiteY119" fmla="*/ 1155065 h 1545590"/>
                      <a:gd name="connsiteX120" fmla="*/ 50165 w 775970"/>
                      <a:gd name="connsiteY120" fmla="*/ 1132205 h 1545590"/>
                      <a:gd name="connsiteX121" fmla="*/ 27305 w 775970"/>
                      <a:gd name="connsiteY121" fmla="*/ 1113155 h 1545590"/>
                      <a:gd name="connsiteX122" fmla="*/ 27305 w 775970"/>
                      <a:gd name="connsiteY122" fmla="*/ 1090295 h 1545590"/>
                      <a:gd name="connsiteX123" fmla="*/ 12065 w 775970"/>
                      <a:gd name="connsiteY123" fmla="*/ 1082675 h 1545590"/>
                      <a:gd name="connsiteX124" fmla="*/ 8255 w 775970"/>
                      <a:gd name="connsiteY124" fmla="*/ 1059815 h 1545590"/>
                      <a:gd name="connsiteX125" fmla="*/ 15875 w 775970"/>
                      <a:gd name="connsiteY125" fmla="*/ 1040765 h 1545590"/>
                      <a:gd name="connsiteX126" fmla="*/ 15875 w 775970"/>
                      <a:gd name="connsiteY126" fmla="*/ 1021715 h 1545590"/>
                      <a:gd name="connsiteX127" fmla="*/ 8255 w 775970"/>
                      <a:gd name="connsiteY127" fmla="*/ 998855 h 1545590"/>
                      <a:gd name="connsiteX128" fmla="*/ 635 w 775970"/>
                      <a:gd name="connsiteY128" fmla="*/ 960755 h 1545590"/>
                      <a:gd name="connsiteX129" fmla="*/ 4445 w 775970"/>
                      <a:gd name="connsiteY129" fmla="*/ 918845 h 1545590"/>
                      <a:gd name="connsiteX130" fmla="*/ 15875 w 775970"/>
                      <a:gd name="connsiteY130" fmla="*/ 854075 h 1545590"/>
                      <a:gd name="connsiteX131" fmla="*/ 27305 w 775970"/>
                      <a:gd name="connsiteY131" fmla="*/ 823595 h 1545590"/>
                      <a:gd name="connsiteX132" fmla="*/ 53975 w 775970"/>
                      <a:gd name="connsiteY132" fmla="*/ 796925 h 1545590"/>
                      <a:gd name="connsiteX133" fmla="*/ 76835 w 775970"/>
                      <a:gd name="connsiteY133" fmla="*/ 762635 h 1545590"/>
                      <a:gd name="connsiteX134" fmla="*/ 99695 w 775970"/>
                      <a:gd name="connsiteY134" fmla="*/ 724535 h 1545590"/>
                      <a:gd name="connsiteX135" fmla="*/ 118745 w 775970"/>
                      <a:gd name="connsiteY135" fmla="*/ 694055 h 1545590"/>
                      <a:gd name="connsiteX136" fmla="*/ 122555 w 775970"/>
                      <a:gd name="connsiteY136" fmla="*/ 663575 h 1545590"/>
                      <a:gd name="connsiteX137" fmla="*/ 122555 w 775970"/>
                      <a:gd name="connsiteY137" fmla="*/ 633095 h 1545590"/>
                      <a:gd name="connsiteX138" fmla="*/ 145415 w 775970"/>
                      <a:gd name="connsiteY138" fmla="*/ 629285 h 1545590"/>
                      <a:gd name="connsiteX139" fmla="*/ 160655 w 775970"/>
                      <a:gd name="connsiteY139" fmla="*/ 602615 h 1545590"/>
                      <a:gd name="connsiteX140" fmla="*/ 183515 w 775970"/>
                      <a:gd name="connsiteY140" fmla="*/ 583565 h 1545590"/>
                      <a:gd name="connsiteX141" fmla="*/ 194945 w 775970"/>
                      <a:gd name="connsiteY141" fmla="*/ 564515 h 1545590"/>
                      <a:gd name="connsiteX142" fmla="*/ 217805 w 775970"/>
                      <a:gd name="connsiteY142" fmla="*/ 568325 h 1545590"/>
                      <a:gd name="connsiteX143" fmla="*/ 229235 w 775970"/>
                      <a:gd name="connsiteY143" fmla="*/ 549275 h 1545590"/>
                      <a:gd name="connsiteX144" fmla="*/ 244475 w 775970"/>
                      <a:gd name="connsiteY144" fmla="*/ 518795 h 1545590"/>
                      <a:gd name="connsiteX145" fmla="*/ 271145 w 775970"/>
                      <a:gd name="connsiteY145" fmla="*/ 518795 h 1545590"/>
                      <a:gd name="connsiteX146" fmla="*/ 305435 w 775970"/>
                      <a:gd name="connsiteY146" fmla="*/ 514985 h 1545590"/>
                      <a:gd name="connsiteX147" fmla="*/ 335915 w 775970"/>
                      <a:gd name="connsiteY147" fmla="*/ 507365 h 1545590"/>
                      <a:gd name="connsiteX148" fmla="*/ 328295 w 775970"/>
                      <a:gd name="connsiteY148" fmla="*/ 488315 h 1545590"/>
                      <a:gd name="connsiteX149" fmla="*/ 335915 w 775970"/>
                      <a:gd name="connsiteY149" fmla="*/ 454025 h 1545590"/>
                      <a:gd name="connsiteX150" fmla="*/ 339725 w 775970"/>
                      <a:gd name="connsiteY150" fmla="*/ 442595 h 1545590"/>
                      <a:gd name="connsiteX151" fmla="*/ 354965 w 775970"/>
                      <a:gd name="connsiteY151" fmla="*/ 423545 h 1545590"/>
                      <a:gd name="connsiteX152" fmla="*/ 347345 w 775970"/>
                      <a:gd name="connsiteY152" fmla="*/ 389255 h 1545590"/>
                      <a:gd name="connsiteX153" fmla="*/ 351155 w 775970"/>
                      <a:gd name="connsiteY153" fmla="*/ 354965 h 1545590"/>
                      <a:gd name="connsiteX154" fmla="*/ 358775 w 775970"/>
                      <a:gd name="connsiteY154" fmla="*/ 332105 h 1545590"/>
                      <a:gd name="connsiteX155" fmla="*/ 366395 w 775970"/>
                      <a:gd name="connsiteY155" fmla="*/ 297815 h 1545590"/>
                      <a:gd name="connsiteX156" fmla="*/ 339725 w 775970"/>
                      <a:gd name="connsiteY156" fmla="*/ 309245 h 1545590"/>
                      <a:gd name="connsiteX157" fmla="*/ 320675 w 775970"/>
                      <a:gd name="connsiteY157" fmla="*/ 294005 h 1545590"/>
                      <a:gd name="connsiteX158" fmla="*/ 290195 w 775970"/>
                      <a:gd name="connsiteY158" fmla="*/ 309245 h 1545590"/>
                      <a:gd name="connsiteX159" fmla="*/ 248285 w 775970"/>
                      <a:gd name="connsiteY159" fmla="*/ 309245 h 1545590"/>
                      <a:gd name="connsiteX160" fmla="*/ 274955 w 775970"/>
                      <a:gd name="connsiteY160" fmla="*/ 274955 h 1545590"/>
                      <a:gd name="connsiteX161" fmla="*/ 274955 w 775970"/>
                      <a:gd name="connsiteY161" fmla="*/ 233045 h 1545590"/>
                      <a:gd name="connsiteX162" fmla="*/ 278765 w 775970"/>
                      <a:gd name="connsiteY162" fmla="*/ 183515 h 1545590"/>
                      <a:gd name="connsiteX163" fmla="*/ 305435 w 775970"/>
                      <a:gd name="connsiteY163" fmla="*/ 164465 h 1545590"/>
                      <a:gd name="connsiteX164" fmla="*/ 339725 w 775970"/>
                      <a:gd name="connsiteY164" fmla="*/ 164465 h 1545590"/>
                      <a:gd name="connsiteX165" fmla="*/ 339725 w 775970"/>
                      <a:gd name="connsiteY165" fmla="*/ 141605 h 1545590"/>
                      <a:gd name="connsiteX166" fmla="*/ 343535 w 775970"/>
                      <a:gd name="connsiteY166" fmla="*/ 99695 h 1545590"/>
                      <a:gd name="connsiteX167" fmla="*/ 370205 w 775970"/>
                      <a:gd name="connsiteY167" fmla="*/ 80645 h 1545590"/>
                      <a:gd name="connsiteX168" fmla="*/ 389255 w 775970"/>
                      <a:gd name="connsiteY168" fmla="*/ 61595 h 1545590"/>
                      <a:gd name="connsiteX169" fmla="*/ 393065 w 775970"/>
                      <a:gd name="connsiteY169" fmla="*/ 23495 h 1545590"/>
                      <a:gd name="connsiteX170" fmla="*/ 393065 w 775970"/>
                      <a:gd name="connsiteY170" fmla="*/ 8255 h 1545590"/>
                      <a:gd name="connsiteX171" fmla="*/ 434975 w 775970"/>
                      <a:gd name="connsiteY171" fmla="*/ 12065 h 1545590"/>
                      <a:gd name="connsiteX172" fmla="*/ 461645 w 775970"/>
                      <a:gd name="connsiteY172" fmla="*/ 4445 h 1545590"/>
                      <a:gd name="connsiteX173" fmla="*/ 499745 w 775970"/>
                      <a:gd name="connsiteY173" fmla="*/ 4445 h 1545590"/>
                      <a:gd name="connsiteX174" fmla="*/ 522605 w 775970"/>
                      <a:gd name="connsiteY174" fmla="*/ 4445 h 1545590"/>
                      <a:gd name="connsiteX175" fmla="*/ 507365 w 775970"/>
                      <a:gd name="connsiteY175" fmla="*/ 31115 h 1545590"/>
                      <a:gd name="connsiteX176" fmla="*/ 507365 w 775970"/>
                      <a:gd name="connsiteY176" fmla="*/ 61595 h 1545590"/>
                      <a:gd name="connsiteX177" fmla="*/ 514985 w 775970"/>
                      <a:gd name="connsiteY177" fmla="*/ 73025 h 1545590"/>
                      <a:gd name="connsiteX178" fmla="*/ 518795 w 775970"/>
                      <a:gd name="connsiteY178" fmla="*/ 84455 h 1545590"/>
                      <a:gd name="connsiteX179" fmla="*/ 507365 w 775970"/>
                      <a:gd name="connsiteY179" fmla="*/ 111125 h 1545590"/>
                      <a:gd name="connsiteX180" fmla="*/ 495935 w 775970"/>
                      <a:gd name="connsiteY180" fmla="*/ 118745 h 1545590"/>
                      <a:gd name="connsiteX181" fmla="*/ 514985 w 775970"/>
                      <a:gd name="connsiteY181" fmla="*/ 149225 h 1545590"/>
                      <a:gd name="connsiteX182" fmla="*/ 541655 w 775970"/>
                      <a:gd name="connsiteY182" fmla="*/ 149225 h 1545590"/>
                      <a:gd name="connsiteX183" fmla="*/ 568325 w 775970"/>
                      <a:gd name="connsiteY183" fmla="*/ 164465 h 1545590"/>
                      <a:gd name="connsiteX184" fmla="*/ 591185 w 775970"/>
                      <a:gd name="connsiteY184" fmla="*/ 149225 h 1545590"/>
                      <a:gd name="connsiteX185" fmla="*/ 614045 w 775970"/>
                      <a:gd name="connsiteY185" fmla="*/ 126365 h 1545590"/>
                      <a:gd name="connsiteX186" fmla="*/ 633095 w 775970"/>
                      <a:gd name="connsiteY186" fmla="*/ 103505 h 1545590"/>
                      <a:gd name="connsiteX187" fmla="*/ 686435 w 775970"/>
                      <a:gd name="connsiteY187" fmla="*/ 73025 h 1545590"/>
                      <a:gd name="connsiteX188" fmla="*/ 716915 w 775970"/>
                      <a:gd name="connsiteY188" fmla="*/ 42545 h 1545590"/>
                      <a:gd name="connsiteX189" fmla="*/ 732155 w 775970"/>
                      <a:gd name="connsiteY189" fmla="*/ 8255 h 1545590"/>
                      <a:gd name="connsiteX190" fmla="*/ 774065 w 775970"/>
                      <a:gd name="connsiteY190" fmla="*/ 38735 h 1545590"/>
                      <a:gd name="connsiteX0" fmla="*/ 774065 w 775970"/>
                      <a:gd name="connsiteY0" fmla="*/ 38735 h 1545590"/>
                      <a:gd name="connsiteX1" fmla="*/ 743585 w 775970"/>
                      <a:gd name="connsiteY1" fmla="*/ 103505 h 1545590"/>
                      <a:gd name="connsiteX2" fmla="*/ 728345 w 775970"/>
                      <a:gd name="connsiteY2" fmla="*/ 99695 h 1545590"/>
                      <a:gd name="connsiteX3" fmla="*/ 728345 w 775970"/>
                      <a:gd name="connsiteY3" fmla="*/ 160655 h 1545590"/>
                      <a:gd name="connsiteX4" fmla="*/ 701675 w 775970"/>
                      <a:gd name="connsiteY4" fmla="*/ 198755 h 1545590"/>
                      <a:gd name="connsiteX5" fmla="*/ 694055 w 775970"/>
                      <a:gd name="connsiteY5" fmla="*/ 213995 h 1545590"/>
                      <a:gd name="connsiteX6" fmla="*/ 678815 w 775970"/>
                      <a:gd name="connsiteY6" fmla="*/ 229235 h 1545590"/>
                      <a:gd name="connsiteX7" fmla="*/ 678815 w 775970"/>
                      <a:gd name="connsiteY7" fmla="*/ 244475 h 1545590"/>
                      <a:gd name="connsiteX8" fmla="*/ 678815 w 775970"/>
                      <a:gd name="connsiteY8" fmla="*/ 259715 h 1545590"/>
                      <a:gd name="connsiteX9" fmla="*/ 671195 w 775970"/>
                      <a:gd name="connsiteY9" fmla="*/ 263525 h 1545590"/>
                      <a:gd name="connsiteX10" fmla="*/ 652145 w 775970"/>
                      <a:gd name="connsiteY10" fmla="*/ 267335 h 1545590"/>
                      <a:gd name="connsiteX11" fmla="*/ 640715 w 775970"/>
                      <a:gd name="connsiteY11" fmla="*/ 271145 h 1545590"/>
                      <a:gd name="connsiteX12" fmla="*/ 629285 w 775970"/>
                      <a:gd name="connsiteY12" fmla="*/ 286385 h 1545590"/>
                      <a:gd name="connsiteX13" fmla="*/ 621665 w 775970"/>
                      <a:gd name="connsiteY13" fmla="*/ 309245 h 1545590"/>
                      <a:gd name="connsiteX14" fmla="*/ 629285 w 775970"/>
                      <a:gd name="connsiteY14" fmla="*/ 324485 h 1545590"/>
                      <a:gd name="connsiteX15" fmla="*/ 629285 w 775970"/>
                      <a:gd name="connsiteY15" fmla="*/ 335915 h 1545590"/>
                      <a:gd name="connsiteX16" fmla="*/ 602615 w 775970"/>
                      <a:gd name="connsiteY16" fmla="*/ 339725 h 1545590"/>
                      <a:gd name="connsiteX17" fmla="*/ 591185 w 775970"/>
                      <a:gd name="connsiteY17" fmla="*/ 343535 h 1545590"/>
                      <a:gd name="connsiteX18" fmla="*/ 568325 w 775970"/>
                      <a:gd name="connsiteY18" fmla="*/ 358775 h 1545590"/>
                      <a:gd name="connsiteX19" fmla="*/ 564515 w 775970"/>
                      <a:gd name="connsiteY19" fmla="*/ 393065 h 1545590"/>
                      <a:gd name="connsiteX20" fmla="*/ 556895 w 775970"/>
                      <a:gd name="connsiteY20" fmla="*/ 427355 h 1545590"/>
                      <a:gd name="connsiteX21" fmla="*/ 553085 w 775970"/>
                      <a:gd name="connsiteY21" fmla="*/ 454025 h 1545590"/>
                      <a:gd name="connsiteX22" fmla="*/ 572135 w 775970"/>
                      <a:gd name="connsiteY22" fmla="*/ 454025 h 1545590"/>
                      <a:gd name="connsiteX23" fmla="*/ 560705 w 775970"/>
                      <a:gd name="connsiteY23" fmla="*/ 480695 h 1545590"/>
                      <a:gd name="connsiteX24" fmla="*/ 560705 w 775970"/>
                      <a:gd name="connsiteY24" fmla="*/ 507365 h 1545590"/>
                      <a:gd name="connsiteX25" fmla="*/ 549275 w 775970"/>
                      <a:gd name="connsiteY25" fmla="*/ 556895 h 1545590"/>
                      <a:gd name="connsiteX26" fmla="*/ 534035 w 775970"/>
                      <a:gd name="connsiteY26" fmla="*/ 572135 h 1545590"/>
                      <a:gd name="connsiteX27" fmla="*/ 530225 w 775970"/>
                      <a:gd name="connsiteY27" fmla="*/ 594995 h 1545590"/>
                      <a:gd name="connsiteX28" fmla="*/ 553085 w 775970"/>
                      <a:gd name="connsiteY28" fmla="*/ 617855 h 1545590"/>
                      <a:gd name="connsiteX29" fmla="*/ 579755 w 775970"/>
                      <a:gd name="connsiteY29" fmla="*/ 633095 h 1545590"/>
                      <a:gd name="connsiteX30" fmla="*/ 568325 w 775970"/>
                      <a:gd name="connsiteY30" fmla="*/ 659765 h 1545590"/>
                      <a:gd name="connsiteX31" fmla="*/ 545465 w 775970"/>
                      <a:gd name="connsiteY31" fmla="*/ 667385 h 1545590"/>
                      <a:gd name="connsiteX32" fmla="*/ 534035 w 775970"/>
                      <a:gd name="connsiteY32" fmla="*/ 678815 h 1545590"/>
                      <a:gd name="connsiteX33" fmla="*/ 522605 w 775970"/>
                      <a:gd name="connsiteY33" fmla="*/ 709295 h 1545590"/>
                      <a:gd name="connsiteX34" fmla="*/ 503555 w 775970"/>
                      <a:gd name="connsiteY34" fmla="*/ 728345 h 1545590"/>
                      <a:gd name="connsiteX35" fmla="*/ 484505 w 775970"/>
                      <a:gd name="connsiteY35" fmla="*/ 758825 h 1545590"/>
                      <a:gd name="connsiteX36" fmla="*/ 503555 w 775970"/>
                      <a:gd name="connsiteY36" fmla="*/ 774065 h 1545590"/>
                      <a:gd name="connsiteX37" fmla="*/ 514985 w 775970"/>
                      <a:gd name="connsiteY37" fmla="*/ 747395 h 1545590"/>
                      <a:gd name="connsiteX38" fmla="*/ 526415 w 775970"/>
                      <a:gd name="connsiteY38" fmla="*/ 735965 h 1545590"/>
                      <a:gd name="connsiteX39" fmla="*/ 541655 w 775970"/>
                      <a:gd name="connsiteY39" fmla="*/ 755015 h 1545590"/>
                      <a:gd name="connsiteX40" fmla="*/ 560705 w 775970"/>
                      <a:gd name="connsiteY40" fmla="*/ 777875 h 1545590"/>
                      <a:gd name="connsiteX41" fmla="*/ 568325 w 775970"/>
                      <a:gd name="connsiteY41" fmla="*/ 777875 h 1545590"/>
                      <a:gd name="connsiteX42" fmla="*/ 583565 w 775970"/>
                      <a:gd name="connsiteY42" fmla="*/ 774065 h 1545590"/>
                      <a:gd name="connsiteX43" fmla="*/ 598805 w 775970"/>
                      <a:gd name="connsiteY43" fmla="*/ 774065 h 1545590"/>
                      <a:gd name="connsiteX44" fmla="*/ 587375 w 775970"/>
                      <a:gd name="connsiteY44" fmla="*/ 793115 h 1545590"/>
                      <a:gd name="connsiteX45" fmla="*/ 587375 w 775970"/>
                      <a:gd name="connsiteY45" fmla="*/ 815975 h 1545590"/>
                      <a:gd name="connsiteX46" fmla="*/ 587375 w 775970"/>
                      <a:gd name="connsiteY46" fmla="*/ 846455 h 1545590"/>
                      <a:gd name="connsiteX47" fmla="*/ 568325 w 775970"/>
                      <a:gd name="connsiteY47" fmla="*/ 850265 h 1545590"/>
                      <a:gd name="connsiteX48" fmla="*/ 549275 w 775970"/>
                      <a:gd name="connsiteY48" fmla="*/ 842645 h 1545590"/>
                      <a:gd name="connsiteX49" fmla="*/ 545465 w 775970"/>
                      <a:gd name="connsiteY49" fmla="*/ 876935 h 1545590"/>
                      <a:gd name="connsiteX50" fmla="*/ 537845 w 775970"/>
                      <a:gd name="connsiteY50" fmla="*/ 903605 h 1545590"/>
                      <a:gd name="connsiteX51" fmla="*/ 537845 w 775970"/>
                      <a:gd name="connsiteY51" fmla="*/ 930275 h 1545590"/>
                      <a:gd name="connsiteX52" fmla="*/ 556895 w 775970"/>
                      <a:gd name="connsiteY52" fmla="*/ 960755 h 1545590"/>
                      <a:gd name="connsiteX53" fmla="*/ 575945 w 775970"/>
                      <a:gd name="connsiteY53" fmla="*/ 975995 h 1545590"/>
                      <a:gd name="connsiteX54" fmla="*/ 610235 w 775970"/>
                      <a:gd name="connsiteY54" fmla="*/ 975995 h 1545590"/>
                      <a:gd name="connsiteX55" fmla="*/ 614045 w 775970"/>
                      <a:gd name="connsiteY55" fmla="*/ 987425 h 1545590"/>
                      <a:gd name="connsiteX56" fmla="*/ 610235 w 775970"/>
                      <a:gd name="connsiteY56" fmla="*/ 1006475 h 1545590"/>
                      <a:gd name="connsiteX57" fmla="*/ 598805 w 775970"/>
                      <a:gd name="connsiteY57" fmla="*/ 1014095 h 1545590"/>
                      <a:gd name="connsiteX58" fmla="*/ 595854 w 775970"/>
                      <a:gd name="connsiteY58" fmla="*/ 1015748 h 1545590"/>
                      <a:gd name="connsiteX59" fmla="*/ 594995 w 775970"/>
                      <a:gd name="connsiteY59" fmla="*/ 1036955 h 1545590"/>
                      <a:gd name="connsiteX60" fmla="*/ 579755 w 775970"/>
                      <a:gd name="connsiteY60" fmla="*/ 1052195 h 1545590"/>
                      <a:gd name="connsiteX61" fmla="*/ 560705 w 775970"/>
                      <a:gd name="connsiteY61" fmla="*/ 1052195 h 1545590"/>
                      <a:gd name="connsiteX62" fmla="*/ 541655 w 775970"/>
                      <a:gd name="connsiteY62" fmla="*/ 1067435 h 1545590"/>
                      <a:gd name="connsiteX63" fmla="*/ 534035 w 775970"/>
                      <a:gd name="connsiteY63" fmla="*/ 1071245 h 1545590"/>
                      <a:gd name="connsiteX64" fmla="*/ 522605 w 775970"/>
                      <a:gd name="connsiteY64" fmla="*/ 1075055 h 1545590"/>
                      <a:gd name="connsiteX65" fmla="*/ 537845 w 775970"/>
                      <a:gd name="connsiteY65" fmla="*/ 1097915 h 1545590"/>
                      <a:gd name="connsiteX66" fmla="*/ 553085 w 775970"/>
                      <a:gd name="connsiteY66" fmla="*/ 1105535 h 1545590"/>
                      <a:gd name="connsiteX67" fmla="*/ 568325 w 775970"/>
                      <a:gd name="connsiteY67" fmla="*/ 1097915 h 1545590"/>
                      <a:gd name="connsiteX68" fmla="*/ 598805 w 775970"/>
                      <a:gd name="connsiteY68" fmla="*/ 1113155 h 1545590"/>
                      <a:gd name="connsiteX69" fmla="*/ 610235 w 775970"/>
                      <a:gd name="connsiteY69" fmla="*/ 1120775 h 1545590"/>
                      <a:gd name="connsiteX70" fmla="*/ 602615 w 775970"/>
                      <a:gd name="connsiteY70" fmla="*/ 1143635 h 1545590"/>
                      <a:gd name="connsiteX71" fmla="*/ 636905 w 775970"/>
                      <a:gd name="connsiteY71" fmla="*/ 1170305 h 1545590"/>
                      <a:gd name="connsiteX72" fmla="*/ 659765 w 775970"/>
                      <a:gd name="connsiteY72" fmla="*/ 1177925 h 1545590"/>
                      <a:gd name="connsiteX73" fmla="*/ 629285 w 775970"/>
                      <a:gd name="connsiteY73" fmla="*/ 1193165 h 1545590"/>
                      <a:gd name="connsiteX74" fmla="*/ 614045 w 775970"/>
                      <a:gd name="connsiteY74" fmla="*/ 1219835 h 1545590"/>
                      <a:gd name="connsiteX75" fmla="*/ 621665 w 775970"/>
                      <a:gd name="connsiteY75" fmla="*/ 1242695 h 1545590"/>
                      <a:gd name="connsiteX76" fmla="*/ 629285 w 775970"/>
                      <a:gd name="connsiteY76" fmla="*/ 1257935 h 1545590"/>
                      <a:gd name="connsiteX77" fmla="*/ 621665 w 775970"/>
                      <a:gd name="connsiteY77" fmla="*/ 1296035 h 1545590"/>
                      <a:gd name="connsiteX78" fmla="*/ 610235 w 775970"/>
                      <a:gd name="connsiteY78" fmla="*/ 1353185 h 1545590"/>
                      <a:gd name="connsiteX79" fmla="*/ 598805 w 775970"/>
                      <a:gd name="connsiteY79" fmla="*/ 1387475 h 1545590"/>
                      <a:gd name="connsiteX80" fmla="*/ 617855 w 775970"/>
                      <a:gd name="connsiteY80" fmla="*/ 1410335 h 1545590"/>
                      <a:gd name="connsiteX81" fmla="*/ 625475 w 775970"/>
                      <a:gd name="connsiteY81" fmla="*/ 1448435 h 1545590"/>
                      <a:gd name="connsiteX82" fmla="*/ 640715 w 775970"/>
                      <a:gd name="connsiteY82" fmla="*/ 1471295 h 1545590"/>
                      <a:gd name="connsiteX83" fmla="*/ 648335 w 775970"/>
                      <a:gd name="connsiteY83" fmla="*/ 1494155 h 1545590"/>
                      <a:gd name="connsiteX84" fmla="*/ 655955 w 775970"/>
                      <a:gd name="connsiteY84" fmla="*/ 1505585 h 1545590"/>
                      <a:gd name="connsiteX85" fmla="*/ 648335 w 775970"/>
                      <a:gd name="connsiteY85" fmla="*/ 1520825 h 1545590"/>
                      <a:gd name="connsiteX86" fmla="*/ 640715 w 775970"/>
                      <a:gd name="connsiteY86" fmla="*/ 1543685 h 1545590"/>
                      <a:gd name="connsiteX87" fmla="*/ 602615 w 775970"/>
                      <a:gd name="connsiteY87" fmla="*/ 1509395 h 1545590"/>
                      <a:gd name="connsiteX88" fmla="*/ 594995 w 775970"/>
                      <a:gd name="connsiteY88" fmla="*/ 1528445 h 1545590"/>
                      <a:gd name="connsiteX89" fmla="*/ 564515 w 775970"/>
                      <a:gd name="connsiteY89" fmla="*/ 1520825 h 1545590"/>
                      <a:gd name="connsiteX90" fmla="*/ 549275 w 775970"/>
                      <a:gd name="connsiteY90" fmla="*/ 1509395 h 1545590"/>
                      <a:gd name="connsiteX91" fmla="*/ 549275 w 775970"/>
                      <a:gd name="connsiteY91" fmla="*/ 1490345 h 1545590"/>
                      <a:gd name="connsiteX92" fmla="*/ 522605 w 775970"/>
                      <a:gd name="connsiteY92" fmla="*/ 1456055 h 1545590"/>
                      <a:gd name="connsiteX93" fmla="*/ 511175 w 775970"/>
                      <a:gd name="connsiteY93" fmla="*/ 1421765 h 1545590"/>
                      <a:gd name="connsiteX94" fmla="*/ 484505 w 775970"/>
                      <a:gd name="connsiteY94" fmla="*/ 1395095 h 1545590"/>
                      <a:gd name="connsiteX95" fmla="*/ 465455 w 775970"/>
                      <a:gd name="connsiteY95" fmla="*/ 1391285 h 1545590"/>
                      <a:gd name="connsiteX96" fmla="*/ 454025 w 775970"/>
                      <a:gd name="connsiteY96" fmla="*/ 1379855 h 1545590"/>
                      <a:gd name="connsiteX97" fmla="*/ 446405 w 775970"/>
                      <a:gd name="connsiteY97" fmla="*/ 1368425 h 1545590"/>
                      <a:gd name="connsiteX98" fmla="*/ 423545 w 775970"/>
                      <a:gd name="connsiteY98" fmla="*/ 1376045 h 1545590"/>
                      <a:gd name="connsiteX99" fmla="*/ 412115 w 775970"/>
                      <a:gd name="connsiteY99" fmla="*/ 1349375 h 1545590"/>
                      <a:gd name="connsiteX100" fmla="*/ 385445 w 775970"/>
                      <a:gd name="connsiteY100" fmla="*/ 1330325 h 1545590"/>
                      <a:gd name="connsiteX101" fmla="*/ 370205 w 775970"/>
                      <a:gd name="connsiteY101" fmla="*/ 1311275 h 1545590"/>
                      <a:gd name="connsiteX102" fmla="*/ 332105 w 775970"/>
                      <a:gd name="connsiteY102" fmla="*/ 1311275 h 1545590"/>
                      <a:gd name="connsiteX103" fmla="*/ 309245 w 775970"/>
                      <a:gd name="connsiteY103" fmla="*/ 1322705 h 1545590"/>
                      <a:gd name="connsiteX104" fmla="*/ 297815 w 775970"/>
                      <a:gd name="connsiteY104" fmla="*/ 1341755 h 1545590"/>
                      <a:gd name="connsiteX105" fmla="*/ 282575 w 775970"/>
                      <a:gd name="connsiteY105" fmla="*/ 1341755 h 1545590"/>
                      <a:gd name="connsiteX106" fmla="*/ 255905 w 775970"/>
                      <a:gd name="connsiteY106" fmla="*/ 1345565 h 1545590"/>
                      <a:gd name="connsiteX107" fmla="*/ 248285 w 775970"/>
                      <a:gd name="connsiteY107" fmla="*/ 1364615 h 1545590"/>
                      <a:gd name="connsiteX108" fmla="*/ 217805 w 775970"/>
                      <a:gd name="connsiteY108" fmla="*/ 1364615 h 1545590"/>
                      <a:gd name="connsiteX109" fmla="*/ 198755 w 775970"/>
                      <a:gd name="connsiteY109" fmla="*/ 1364615 h 1545590"/>
                      <a:gd name="connsiteX110" fmla="*/ 202565 w 775970"/>
                      <a:gd name="connsiteY110" fmla="*/ 1341755 h 1545590"/>
                      <a:gd name="connsiteX111" fmla="*/ 191135 w 775970"/>
                      <a:gd name="connsiteY111" fmla="*/ 1315085 h 1545590"/>
                      <a:gd name="connsiteX112" fmla="*/ 164465 w 775970"/>
                      <a:gd name="connsiteY112" fmla="*/ 1299845 h 1545590"/>
                      <a:gd name="connsiteX113" fmla="*/ 149225 w 775970"/>
                      <a:gd name="connsiteY113" fmla="*/ 1288415 h 1545590"/>
                      <a:gd name="connsiteX114" fmla="*/ 137795 w 775970"/>
                      <a:gd name="connsiteY114" fmla="*/ 1280795 h 1545590"/>
                      <a:gd name="connsiteX115" fmla="*/ 149225 w 775970"/>
                      <a:gd name="connsiteY115" fmla="*/ 1261745 h 1545590"/>
                      <a:gd name="connsiteX116" fmla="*/ 118745 w 775970"/>
                      <a:gd name="connsiteY116" fmla="*/ 1227455 h 1545590"/>
                      <a:gd name="connsiteX117" fmla="*/ 122555 w 775970"/>
                      <a:gd name="connsiteY117" fmla="*/ 1204595 h 1545590"/>
                      <a:gd name="connsiteX118" fmla="*/ 130175 w 775970"/>
                      <a:gd name="connsiteY118" fmla="*/ 1181735 h 1545590"/>
                      <a:gd name="connsiteX119" fmla="*/ 114935 w 775970"/>
                      <a:gd name="connsiteY119" fmla="*/ 1162685 h 1545590"/>
                      <a:gd name="connsiteX120" fmla="*/ 76835 w 775970"/>
                      <a:gd name="connsiteY120" fmla="*/ 1155065 h 1545590"/>
                      <a:gd name="connsiteX121" fmla="*/ 50165 w 775970"/>
                      <a:gd name="connsiteY121" fmla="*/ 1132205 h 1545590"/>
                      <a:gd name="connsiteX122" fmla="*/ 27305 w 775970"/>
                      <a:gd name="connsiteY122" fmla="*/ 1113155 h 1545590"/>
                      <a:gd name="connsiteX123" fmla="*/ 27305 w 775970"/>
                      <a:gd name="connsiteY123" fmla="*/ 1090295 h 1545590"/>
                      <a:gd name="connsiteX124" fmla="*/ 12065 w 775970"/>
                      <a:gd name="connsiteY124" fmla="*/ 1082675 h 1545590"/>
                      <a:gd name="connsiteX125" fmla="*/ 8255 w 775970"/>
                      <a:gd name="connsiteY125" fmla="*/ 1059815 h 1545590"/>
                      <a:gd name="connsiteX126" fmla="*/ 15875 w 775970"/>
                      <a:gd name="connsiteY126" fmla="*/ 1040765 h 1545590"/>
                      <a:gd name="connsiteX127" fmla="*/ 15875 w 775970"/>
                      <a:gd name="connsiteY127" fmla="*/ 1021715 h 1545590"/>
                      <a:gd name="connsiteX128" fmla="*/ 8255 w 775970"/>
                      <a:gd name="connsiteY128" fmla="*/ 998855 h 1545590"/>
                      <a:gd name="connsiteX129" fmla="*/ 635 w 775970"/>
                      <a:gd name="connsiteY129" fmla="*/ 960755 h 1545590"/>
                      <a:gd name="connsiteX130" fmla="*/ 4445 w 775970"/>
                      <a:gd name="connsiteY130" fmla="*/ 918845 h 1545590"/>
                      <a:gd name="connsiteX131" fmla="*/ 15875 w 775970"/>
                      <a:gd name="connsiteY131" fmla="*/ 854075 h 1545590"/>
                      <a:gd name="connsiteX132" fmla="*/ 27305 w 775970"/>
                      <a:gd name="connsiteY132" fmla="*/ 823595 h 1545590"/>
                      <a:gd name="connsiteX133" fmla="*/ 53975 w 775970"/>
                      <a:gd name="connsiteY133" fmla="*/ 796925 h 1545590"/>
                      <a:gd name="connsiteX134" fmla="*/ 76835 w 775970"/>
                      <a:gd name="connsiteY134" fmla="*/ 762635 h 1545590"/>
                      <a:gd name="connsiteX135" fmla="*/ 99695 w 775970"/>
                      <a:gd name="connsiteY135" fmla="*/ 724535 h 1545590"/>
                      <a:gd name="connsiteX136" fmla="*/ 118745 w 775970"/>
                      <a:gd name="connsiteY136" fmla="*/ 694055 h 1545590"/>
                      <a:gd name="connsiteX137" fmla="*/ 122555 w 775970"/>
                      <a:gd name="connsiteY137" fmla="*/ 663575 h 1545590"/>
                      <a:gd name="connsiteX138" fmla="*/ 122555 w 775970"/>
                      <a:gd name="connsiteY138" fmla="*/ 633095 h 1545590"/>
                      <a:gd name="connsiteX139" fmla="*/ 145415 w 775970"/>
                      <a:gd name="connsiteY139" fmla="*/ 629285 h 1545590"/>
                      <a:gd name="connsiteX140" fmla="*/ 160655 w 775970"/>
                      <a:gd name="connsiteY140" fmla="*/ 602615 h 1545590"/>
                      <a:gd name="connsiteX141" fmla="*/ 183515 w 775970"/>
                      <a:gd name="connsiteY141" fmla="*/ 583565 h 1545590"/>
                      <a:gd name="connsiteX142" fmla="*/ 194945 w 775970"/>
                      <a:gd name="connsiteY142" fmla="*/ 564515 h 1545590"/>
                      <a:gd name="connsiteX143" fmla="*/ 217805 w 775970"/>
                      <a:gd name="connsiteY143" fmla="*/ 568325 h 1545590"/>
                      <a:gd name="connsiteX144" fmla="*/ 229235 w 775970"/>
                      <a:gd name="connsiteY144" fmla="*/ 549275 h 1545590"/>
                      <a:gd name="connsiteX145" fmla="*/ 244475 w 775970"/>
                      <a:gd name="connsiteY145" fmla="*/ 518795 h 1545590"/>
                      <a:gd name="connsiteX146" fmla="*/ 271145 w 775970"/>
                      <a:gd name="connsiteY146" fmla="*/ 518795 h 1545590"/>
                      <a:gd name="connsiteX147" fmla="*/ 305435 w 775970"/>
                      <a:gd name="connsiteY147" fmla="*/ 514985 h 1545590"/>
                      <a:gd name="connsiteX148" fmla="*/ 335915 w 775970"/>
                      <a:gd name="connsiteY148" fmla="*/ 507365 h 1545590"/>
                      <a:gd name="connsiteX149" fmla="*/ 328295 w 775970"/>
                      <a:gd name="connsiteY149" fmla="*/ 488315 h 1545590"/>
                      <a:gd name="connsiteX150" fmla="*/ 335915 w 775970"/>
                      <a:gd name="connsiteY150" fmla="*/ 454025 h 1545590"/>
                      <a:gd name="connsiteX151" fmla="*/ 339725 w 775970"/>
                      <a:gd name="connsiteY151" fmla="*/ 442595 h 1545590"/>
                      <a:gd name="connsiteX152" fmla="*/ 354965 w 775970"/>
                      <a:gd name="connsiteY152" fmla="*/ 423545 h 1545590"/>
                      <a:gd name="connsiteX153" fmla="*/ 347345 w 775970"/>
                      <a:gd name="connsiteY153" fmla="*/ 389255 h 1545590"/>
                      <a:gd name="connsiteX154" fmla="*/ 351155 w 775970"/>
                      <a:gd name="connsiteY154" fmla="*/ 354965 h 1545590"/>
                      <a:gd name="connsiteX155" fmla="*/ 358775 w 775970"/>
                      <a:gd name="connsiteY155" fmla="*/ 332105 h 1545590"/>
                      <a:gd name="connsiteX156" fmla="*/ 366395 w 775970"/>
                      <a:gd name="connsiteY156" fmla="*/ 297815 h 1545590"/>
                      <a:gd name="connsiteX157" fmla="*/ 339725 w 775970"/>
                      <a:gd name="connsiteY157" fmla="*/ 309245 h 1545590"/>
                      <a:gd name="connsiteX158" fmla="*/ 320675 w 775970"/>
                      <a:gd name="connsiteY158" fmla="*/ 294005 h 1545590"/>
                      <a:gd name="connsiteX159" fmla="*/ 290195 w 775970"/>
                      <a:gd name="connsiteY159" fmla="*/ 309245 h 1545590"/>
                      <a:gd name="connsiteX160" fmla="*/ 248285 w 775970"/>
                      <a:gd name="connsiteY160" fmla="*/ 309245 h 1545590"/>
                      <a:gd name="connsiteX161" fmla="*/ 274955 w 775970"/>
                      <a:gd name="connsiteY161" fmla="*/ 274955 h 1545590"/>
                      <a:gd name="connsiteX162" fmla="*/ 274955 w 775970"/>
                      <a:gd name="connsiteY162" fmla="*/ 233045 h 1545590"/>
                      <a:gd name="connsiteX163" fmla="*/ 278765 w 775970"/>
                      <a:gd name="connsiteY163" fmla="*/ 183515 h 1545590"/>
                      <a:gd name="connsiteX164" fmla="*/ 305435 w 775970"/>
                      <a:gd name="connsiteY164" fmla="*/ 164465 h 1545590"/>
                      <a:gd name="connsiteX165" fmla="*/ 339725 w 775970"/>
                      <a:gd name="connsiteY165" fmla="*/ 164465 h 1545590"/>
                      <a:gd name="connsiteX166" fmla="*/ 339725 w 775970"/>
                      <a:gd name="connsiteY166" fmla="*/ 141605 h 1545590"/>
                      <a:gd name="connsiteX167" fmla="*/ 343535 w 775970"/>
                      <a:gd name="connsiteY167" fmla="*/ 99695 h 1545590"/>
                      <a:gd name="connsiteX168" fmla="*/ 370205 w 775970"/>
                      <a:gd name="connsiteY168" fmla="*/ 80645 h 1545590"/>
                      <a:gd name="connsiteX169" fmla="*/ 389255 w 775970"/>
                      <a:gd name="connsiteY169" fmla="*/ 61595 h 1545590"/>
                      <a:gd name="connsiteX170" fmla="*/ 393065 w 775970"/>
                      <a:gd name="connsiteY170" fmla="*/ 23495 h 1545590"/>
                      <a:gd name="connsiteX171" fmla="*/ 393065 w 775970"/>
                      <a:gd name="connsiteY171" fmla="*/ 8255 h 1545590"/>
                      <a:gd name="connsiteX172" fmla="*/ 434975 w 775970"/>
                      <a:gd name="connsiteY172" fmla="*/ 12065 h 1545590"/>
                      <a:gd name="connsiteX173" fmla="*/ 461645 w 775970"/>
                      <a:gd name="connsiteY173" fmla="*/ 4445 h 1545590"/>
                      <a:gd name="connsiteX174" fmla="*/ 499745 w 775970"/>
                      <a:gd name="connsiteY174" fmla="*/ 4445 h 1545590"/>
                      <a:gd name="connsiteX175" fmla="*/ 522605 w 775970"/>
                      <a:gd name="connsiteY175" fmla="*/ 4445 h 1545590"/>
                      <a:gd name="connsiteX176" fmla="*/ 507365 w 775970"/>
                      <a:gd name="connsiteY176" fmla="*/ 31115 h 1545590"/>
                      <a:gd name="connsiteX177" fmla="*/ 507365 w 775970"/>
                      <a:gd name="connsiteY177" fmla="*/ 61595 h 1545590"/>
                      <a:gd name="connsiteX178" fmla="*/ 514985 w 775970"/>
                      <a:gd name="connsiteY178" fmla="*/ 73025 h 1545590"/>
                      <a:gd name="connsiteX179" fmla="*/ 518795 w 775970"/>
                      <a:gd name="connsiteY179" fmla="*/ 84455 h 1545590"/>
                      <a:gd name="connsiteX180" fmla="*/ 507365 w 775970"/>
                      <a:gd name="connsiteY180" fmla="*/ 111125 h 1545590"/>
                      <a:gd name="connsiteX181" fmla="*/ 495935 w 775970"/>
                      <a:gd name="connsiteY181" fmla="*/ 118745 h 1545590"/>
                      <a:gd name="connsiteX182" fmla="*/ 514985 w 775970"/>
                      <a:gd name="connsiteY182" fmla="*/ 149225 h 1545590"/>
                      <a:gd name="connsiteX183" fmla="*/ 541655 w 775970"/>
                      <a:gd name="connsiteY183" fmla="*/ 149225 h 1545590"/>
                      <a:gd name="connsiteX184" fmla="*/ 568325 w 775970"/>
                      <a:gd name="connsiteY184" fmla="*/ 164465 h 1545590"/>
                      <a:gd name="connsiteX185" fmla="*/ 591185 w 775970"/>
                      <a:gd name="connsiteY185" fmla="*/ 149225 h 1545590"/>
                      <a:gd name="connsiteX186" fmla="*/ 614045 w 775970"/>
                      <a:gd name="connsiteY186" fmla="*/ 126365 h 1545590"/>
                      <a:gd name="connsiteX187" fmla="*/ 633095 w 775970"/>
                      <a:gd name="connsiteY187" fmla="*/ 103505 h 1545590"/>
                      <a:gd name="connsiteX188" fmla="*/ 686435 w 775970"/>
                      <a:gd name="connsiteY188" fmla="*/ 73025 h 1545590"/>
                      <a:gd name="connsiteX189" fmla="*/ 716915 w 775970"/>
                      <a:gd name="connsiteY189" fmla="*/ 42545 h 1545590"/>
                      <a:gd name="connsiteX190" fmla="*/ 732155 w 775970"/>
                      <a:gd name="connsiteY190" fmla="*/ 8255 h 1545590"/>
                      <a:gd name="connsiteX191" fmla="*/ 774065 w 775970"/>
                      <a:gd name="connsiteY191" fmla="*/ 38735 h 1545590"/>
                      <a:gd name="connsiteX0" fmla="*/ 774065 w 775970"/>
                      <a:gd name="connsiteY0" fmla="*/ 38735 h 1545590"/>
                      <a:gd name="connsiteX1" fmla="*/ 743585 w 775970"/>
                      <a:gd name="connsiteY1" fmla="*/ 103505 h 1545590"/>
                      <a:gd name="connsiteX2" fmla="*/ 728345 w 775970"/>
                      <a:gd name="connsiteY2" fmla="*/ 99695 h 1545590"/>
                      <a:gd name="connsiteX3" fmla="*/ 728345 w 775970"/>
                      <a:gd name="connsiteY3" fmla="*/ 160655 h 1545590"/>
                      <a:gd name="connsiteX4" fmla="*/ 701675 w 775970"/>
                      <a:gd name="connsiteY4" fmla="*/ 198755 h 1545590"/>
                      <a:gd name="connsiteX5" fmla="*/ 694055 w 775970"/>
                      <a:gd name="connsiteY5" fmla="*/ 213995 h 1545590"/>
                      <a:gd name="connsiteX6" fmla="*/ 678815 w 775970"/>
                      <a:gd name="connsiteY6" fmla="*/ 229235 h 1545590"/>
                      <a:gd name="connsiteX7" fmla="*/ 678815 w 775970"/>
                      <a:gd name="connsiteY7" fmla="*/ 244475 h 1545590"/>
                      <a:gd name="connsiteX8" fmla="*/ 678815 w 775970"/>
                      <a:gd name="connsiteY8" fmla="*/ 259715 h 1545590"/>
                      <a:gd name="connsiteX9" fmla="*/ 671195 w 775970"/>
                      <a:gd name="connsiteY9" fmla="*/ 263525 h 1545590"/>
                      <a:gd name="connsiteX10" fmla="*/ 652145 w 775970"/>
                      <a:gd name="connsiteY10" fmla="*/ 267335 h 1545590"/>
                      <a:gd name="connsiteX11" fmla="*/ 640715 w 775970"/>
                      <a:gd name="connsiteY11" fmla="*/ 271145 h 1545590"/>
                      <a:gd name="connsiteX12" fmla="*/ 629285 w 775970"/>
                      <a:gd name="connsiteY12" fmla="*/ 286385 h 1545590"/>
                      <a:gd name="connsiteX13" fmla="*/ 621665 w 775970"/>
                      <a:gd name="connsiteY13" fmla="*/ 309245 h 1545590"/>
                      <a:gd name="connsiteX14" fmla="*/ 629285 w 775970"/>
                      <a:gd name="connsiteY14" fmla="*/ 324485 h 1545590"/>
                      <a:gd name="connsiteX15" fmla="*/ 629285 w 775970"/>
                      <a:gd name="connsiteY15" fmla="*/ 335915 h 1545590"/>
                      <a:gd name="connsiteX16" fmla="*/ 602615 w 775970"/>
                      <a:gd name="connsiteY16" fmla="*/ 339725 h 1545590"/>
                      <a:gd name="connsiteX17" fmla="*/ 591185 w 775970"/>
                      <a:gd name="connsiteY17" fmla="*/ 343535 h 1545590"/>
                      <a:gd name="connsiteX18" fmla="*/ 568325 w 775970"/>
                      <a:gd name="connsiteY18" fmla="*/ 358775 h 1545590"/>
                      <a:gd name="connsiteX19" fmla="*/ 564515 w 775970"/>
                      <a:gd name="connsiteY19" fmla="*/ 393065 h 1545590"/>
                      <a:gd name="connsiteX20" fmla="*/ 556895 w 775970"/>
                      <a:gd name="connsiteY20" fmla="*/ 427355 h 1545590"/>
                      <a:gd name="connsiteX21" fmla="*/ 553085 w 775970"/>
                      <a:gd name="connsiteY21" fmla="*/ 454025 h 1545590"/>
                      <a:gd name="connsiteX22" fmla="*/ 572135 w 775970"/>
                      <a:gd name="connsiteY22" fmla="*/ 454025 h 1545590"/>
                      <a:gd name="connsiteX23" fmla="*/ 560705 w 775970"/>
                      <a:gd name="connsiteY23" fmla="*/ 480695 h 1545590"/>
                      <a:gd name="connsiteX24" fmla="*/ 560705 w 775970"/>
                      <a:gd name="connsiteY24" fmla="*/ 507365 h 1545590"/>
                      <a:gd name="connsiteX25" fmla="*/ 549275 w 775970"/>
                      <a:gd name="connsiteY25" fmla="*/ 556895 h 1545590"/>
                      <a:gd name="connsiteX26" fmla="*/ 534035 w 775970"/>
                      <a:gd name="connsiteY26" fmla="*/ 572135 h 1545590"/>
                      <a:gd name="connsiteX27" fmla="*/ 530225 w 775970"/>
                      <a:gd name="connsiteY27" fmla="*/ 594995 h 1545590"/>
                      <a:gd name="connsiteX28" fmla="*/ 553085 w 775970"/>
                      <a:gd name="connsiteY28" fmla="*/ 617855 h 1545590"/>
                      <a:gd name="connsiteX29" fmla="*/ 579755 w 775970"/>
                      <a:gd name="connsiteY29" fmla="*/ 633095 h 1545590"/>
                      <a:gd name="connsiteX30" fmla="*/ 568325 w 775970"/>
                      <a:gd name="connsiteY30" fmla="*/ 659765 h 1545590"/>
                      <a:gd name="connsiteX31" fmla="*/ 545465 w 775970"/>
                      <a:gd name="connsiteY31" fmla="*/ 667385 h 1545590"/>
                      <a:gd name="connsiteX32" fmla="*/ 534035 w 775970"/>
                      <a:gd name="connsiteY32" fmla="*/ 678815 h 1545590"/>
                      <a:gd name="connsiteX33" fmla="*/ 522605 w 775970"/>
                      <a:gd name="connsiteY33" fmla="*/ 709295 h 1545590"/>
                      <a:gd name="connsiteX34" fmla="*/ 503555 w 775970"/>
                      <a:gd name="connsiteY34" fmla="*/ 728345 h 1545590"/>
                      <a:gd name="connsiteX35" fmla="*/ 484505 w 775970"/>
                      <a:gd name="connsiteY35" fmla="*/ 758825 h 1545590"/>
                      <a:gd name="connsiteX36" fmla="*/ 503555 w 775970"/>
                      <a:gd name="connsiteY36" fmla="*/ 774065 h 1545590"/>
                      <a:gd name="connsiteX37" fmla="*/ 514985 w 775970"/>
                      <a:gd name="connsiteY37" fmla="*/ 747395 h 1545590"/>
                      <a:gd name="connsiteX38" fmla="*/ 526415 w 775970"/>
                      <a:gd name="connsiteY38" fmla="*/ 735965 h 1545590"/>
                      <a:gd name="connsiteX39" fmla="*/ 541655 w 775970"/>
                      <a:gd name="connsiteY39" fmla="*/ 755015 h 1545590"/>
                      <a:gd name="connsiteX40" fmla="*/ 560705 w 775970"/>
                      <a:gd name="connsiteY40" fmla="*/ 777875 h 1545590"/>
                      <a:gd name="connsiteX41" fmla="*/ 568325 w 775970"/>
                      <a:gd name="connsiteY41" fmla="*/ 777875 h 1545590"/>
                      <a:gd name="connsiteX42" fmla="*/ 583565 w 775970"/>
                      <a:gd name="connsiteY42" fmla="*/ 774065 h 1545590"/>
                      <a:gd name="connsiteX43" fmla="*/ 598805 w 775970"/>
                      <a:gd name="connsiteY43" fmla="*/ 774065 h 1545590"/>
                      <a:gd name="connsiteX44" fmla="*/ 587375 w 775970"/>
                      <a:gd name="connsiteY44" fmla="*/ 793115 h 1545590"/>
                      <a:gd name="connsiteX45" fmla="*/ 587375 w 775970"/>
                      <a:gd name="connsiteY45" fmla="*/ 815975 h 1545590"/>
                      <a:gd name="connsiteX46" fmla="*/ 587375 w 775970"/>
                      <a:gd name="connsiteY46" fmla="*/ 846455 h 1545590"/>
                      <a:gd name="connsiteX47" fmla="*/ 568325 w 775970"/>
                      <a:gd name="connsiteY47" fmla="*/ 850265 h 1545590"/>
                      <a:gd name="connsiteX48" fmla="*/ 549275 w 775970"/>
                      <a:gd name="connsiteY48" fmla="*/ 842645 h 1545590"/>
                      <a:gd name="connsiteX49" fmla="*/ 545465 w 775970"/>
                      <a:gd name="connsiteY49" fmla="*/ 876935 h 1545590"/>
                      <a:gd name="connsiteX50" fmla="*/ 537845 w 775970"/>
                      <a:gd name="connsiteY50" fmla="*/ 903605 h 1545590"/>
                      <a:gd name="connsiteX51" fmla="*/ 537845 w 775970"/>
                      <a:gd name="connsiteY51" fmla="*/ 930275 h 1545590"/>
                      <a:gd name="connsiteX52" fmla="*/ 556895 w 775970"/>
                      <a:gd name="connsiteY52" fmla="*/ 960755 h 1545590"/>
                      <a:gd name="connsiteX53" fmla="*/ 575945 w 775970"/>
                      <a:gd name="connsiteY53" fmla="*/ 975995 h 1545590"/>
                      <a:gd name="connsiteX54" fmla="*/ 610235 w 775970"/>
                      <a:gd name="connsiteY54" fmla="*/ 975995 h 1545590"/>
                      <a:gd name="connsiteX55" fmla="*/ 614045 w 775970"/>
                      <a:gd name="connsiteY55" fmla="*/ 987425 h 1545590"/>
                      <a:gd name="connsiteX56" fmla="*/ 610235 w 775970"/>
                      <a:gd name="connsiteY56" fmla="*/ 1006475 h 1545590"/>
                      <a:gd name="connsiteX57" fmla="*/ 598805 w 775970"/>
                      <a:gd name="connsiteY57" fmla="*/ 1014095 h 1545590"/>
                      <a:gd name="connsiteX58" fmla="*/ 594995 w 775970"/>
                      <a:gd name="connsiteY58" fmla="*/ 1036955 h 1545590"/>
                      <a:gd name="connsiteX59" fmla="*/ 579755 w 775970"/>
                      <a:gd name="connsiteY59" fmla="*/ 1052195 h 1545590"/>
                      <a:gd name="connsiteX60" fmla="*/ 560705 w 775970"/>
                      <a:gd name="connsiteY60" fmla="*/ 1052195 h 1545590"/>
                      <a:gd name="connsiteX61" fmla="*/ 541655 w 775970"/>
                      <a:gd name="connsiteY61" fmla="*/ 1067435 h 1545590"/>
                      <a:gd name="connsiteX62" fmla="*/ 534035 w 775970"/>
                      <a:gd name="connsiteY62" fmla="*/ 1071245 h 1545590"/>
                      <a:gd name="connsiteX63" fmla="*/ 522605 w 775970"/>
                      <a:gd name="connsiteY63" fmla="*/ 1075055 h 1545590"/>
                      <a:gd name="connsiteX64" fmla="*/ 537845 w 775970"/>
                      <a:gd name="connsiteY64" fmla="*/ 1097915 h 1545590"/>
                      <a:gd name="connsiteX65" fmla="*/ 553085 w 775970"/>
                      <a:gd name="connsiteY65" fmla="*/ 1105535 h 1545590"/>
                      <a:gd name="connsiteX66" fmla="*/ 568325 w 775970"/>
                      <a:gd name="connsiteY66" fmla="*/ 1097915 h 1545590"/>
                      <a:gd name="connsiteX67" fmla="*/ 598805 w 775970"/>
                      <a:gd name="connsiteY67" fmla="*/ 1113155 h 1545590"/>
                      <a:gd name="connsiteX68" fmla="*/ 610235 w 775970"/>
                      <a:gd name="connsiteY68" fmla="*/ 1120775 h 1545590"/>
                      <a:gd name="connsiteX69" fmla="*/ 602615 w 775970"/>
                      <a:gd name="connsiteY69" fmla="*/ 1143635 h 1545590"/>
                      <a:gd name="connsiteX70" fmla="*/ 636905 w 775970"/>
                      <a:gd name="connsiteY70" fmla="*/ 1170305 h 1545590"/>
                      <a:gd name="connsiteX71" fmla="*/ 659765 w 775970"/>
                      <a:gd name="connsiteY71" fmla="*/ 1177925 h 1545590"/>
                      <a:gd name="connsiteX72" fmla="*/ 629285 w 775970"/>
                      <a:gd name="connsiteY72" fmla="*/ 1193165 h 1545590"/>
                      <a:gd name="connsiteX73" fmla="*/ 614045 w 775970"/>
                      <a:gd name="connsiteY73" fmla="*/ 1219835 h 1545590"/>
                      <a:gd name="connsiteX74" fmla="*/ 621665 w 775970"/>
                      <a:gd name="connsiteY74" fmla="*/ 1242695 h 1545590"/>
                      <a:gd name="connsiteX75" fmla="*/ 629285 w 775970"/>
                      <a:gd name="connsiteY75" fmla="*/ 1257935 h 1545590"/>
                      <a:gd name="connsiteX76" fmla="*/ 621665 w 775970"/>
                      <a:gd name="connsiteY76" fmla="*/ 1296035 h 1545590"/>
                      <a:gd name="connsiteX77" fmla="*/ 610235 w 775970"/>
                      <a:gd name="connsiteY77" fmla="*/ 1353185 h 1545590"/>
                      <a:gd name="connsiteX78" fmla="*/ 598805 w 775970"/>
                      <a:gd name="connsiteY78" fmla="*/ 1387475 h 1545590"/>
                      <a:gd name="connsiteX79" fmla="*/ 617855 w 775970"/>
                      <a:gd name="connsiteY79" fmla="*/ 1410335 h 1545590"/>
                      <a:gd name="connsiteX80" fmla="*/ 625475 w 775970"/>
                      <a:gd name="connsiteY80" fmla="*/ 1448435 h 1545590"/>
                      <a:gd name="connsiteX81" fmla="*/ 640715 w 775970"/>
                      <a:gd name="connsiteY81" fmla="*/ 1471295 h 1545590"/>
                      <a:gd name="connsiteX82" fmla="*/ 648335 w 775970"/>
                      <a:gd name="connsiteY82" fmla="*/ 1494155 h 1545590"/>
                      <a:gd name="connsiteX83" fmla="*/ 655955 w 775970"/>
                      <a:gd name="connsiteY83" fmla="*/ 1505585 h 1545590"/>
                      <a:gd name="connsiteX84" fmla="*/ 648335 w 775970"/>
                      <a:gd name="connsiteY84" fmla="*/ 1520825 h 1545590"/>
                      <a:gd name="connsiteX85" fmla="*/ 640715 w 775970"/>
                      <a:gd name="connsiteY85" fmla="*/ 1543685 h 1545590"/>
                      <a:gd name="connsiteX86" fmla="*/ 602615 w 775970"/>
                      <a:gd name="connsiteY86" fmla="*/ 1509395 h 1545590"/>
                      <a:gd name="connsiteX87" fmla="*/ 594995 w 775970"/>
                      <a:gd name="connsiteY87" fmla="*/ 1528445 h 1545590"/>
                      <a:gd name="connsiteX88" fmla="*/ 564515 w 775970"/>
                      <a:gd name="connsiteY88" fmla="*/ 1520825 h 1545590"/>
                      <a:gd name="connsiteX89" fmla="*/ 549275 w 775970"/>
                      <a:gd name="connsiteY89" fmla="*/ 1509395 h 1545590"/>
                      <a:gd name="connsiteX90" fmla="*/ 549275 w 775970"/>
                      <a:gd name="connsiteY90" fmla="*/ 1490345 h 1545590"/>
                      <a:gd name="connsiteX91" fmla="*/ 522605 w 775970"/>
                      <a:gd name="connsiteY91" fmla="*/ 1456055 h 1545590"/>
                      <a:gd name="connsiteX92" fmla="*/ 511175 w 775970"/>
                      <a:gd name="connsiteY92" fmla="*/ 1421765 h 1545590"/>
                      <a:gd name="connsiteX93" fmla="*/ 484505 w 775970"/>
                      <a:gd name="connsiteY93" fmla="*/ 1395095 h 1545590"/>
                      <a:gd name="connsiteX94" fmla="*/ 465455 w 775970"/>
                      <a:gd name="connsiteY94" fmla="*/ 1391285 h 1545590"/>
                      <a:gd name="connsiteX95" fmla="*/ 454025 w 775970"/>
                      <a:gd name="connsiteY95" fmla="*/ 1379855 h 1545590"/>
                      <a:gd name="connsiteX96" fmla="*/ 446405 w 775970"/>
                      <a:gd name="connsiteY96" fmla="*/ 1368425 h 1545590"/>
                      <a:gd name="connsiteX97" fmla="*/ 423545 w 775970"/>
                      <a:gd name="connsiteY97" fmla="*/ 1376045 h 1545590"/>
                      <a:gd name="connsiteX98" fmla="*/ 412115 w 775970"/>
                      <a:gd name="connsiteY98" fmla="*/ 1349375 h 1545590"/>
                      <a:gd name="connsiteX99" fmla="*/ 385445 w 775970"/>
                      <a:gd name="connsiteY99" fmla="*/ 1330325 h 1545590"/>
                      <a:gd name="connsiteX100" fmla="*/ 370205 w 775970"/>
                      <a:gd name="connsiteY100" fmla="*/ 1311275 h 1545590"/>
                      <a:gd name="connsiteX101" fmla="*/ 332105 w 775970"/>
                      <a:gd name="connsiteY101" fmla="*/ 1311275 h 1545590"/>
                      <a:gd name="connsiteX102" fmla="*/ 309245 w 775970"/>
                      <a:gd name="connsiteY102" fmla="*/ 1322705 h 1545590"/>
                      <a:gd name="connsiteX103" fmla="*/ 297815 w 775970"/>
                      <a:gd name="connsiteY103" fmla="*/ 1341755 h 1545590"/>
                      <a:gd name="connsiteX104" fmla="*/ 282575 w 775970"/>
                      <a:gd name="connsiteY104" fmla="*/ 1341755 h 1545590"/>
                      <a:gd name="connsiteX105" fmla="*/ 255905 w 775970"/>
                      <a:gd name="connsiteY105" fmla="*/ 1345565 h 1545590"/>
                      <a:gd name="connsiteX106" fmla="*/ 248285 w 775970"/>
                      <a:gd name="connsiteY106" fmla="*/ 1364615 h 1545590"/>
                      <a:gd name="connsiteX107" fmla="*/ 217805 w 775970"/>
                      <a:gd name="connsiteY107" fmla="*/ 1364615 h 1545590"/>
                      <a:gd name="connsiteX108" fmla="*/ 198755 w 775970"/>
                      <a:gd name="connsiteY108" fmla="*/ 1364615 h 1545590"/>
                      <a:gd name="connsiteX109" fmla="*/ 202565 w 775970"/>
                      <a:gd name="connsiteY109" fmla="*/ 1341755 h 1545590"/>
                      <a:gd name="connsiteX110" fmla="*/ 191135 w 775970"/>
                      <a:gd name="connsiteY110" fmla="*/ 1315085 h 1545590"/>
                      <a:gd name="connsiteX111" fmla="*/ 164465 w 775970"/>
                      <a:gd name="connsiteY111" fmla="*/ 1299845 h 1545590"/>
                      <a:gd name="connsiteX112" fmla="*/ 149225 w 775970"/>
                      <a:gd name="connsiteY112" fmla="*/ 1288415 h 1545590"/>
                      <a:gd name="connsiteX113" fmla="*/ 137795 w 775970"/>
                      <a:gd name="connsiteY113" fmla="*/ 1280795 h 1545590"/>
                      <a:gd name="connsiteX114" fmla="*/ 149225 w 775970"/>
                      <a:gd name="connsiteY114" fmla="*/ 1261745 h 1545590"/>
                      <a:gd name="connsiteX115" fmla="*/ 118745 w 775970"/>
                      <a:gd name="connsiteY115" fmla="*/ 1227455 h 1545590"/>
                      <a:gd name="connsiteX116" fmla="*/ 122555 w 775970"/>
                      <a:gd name="connsiteY116" fmla="*/ 1204595 h 1545590"/>
                      <a:gd name="connsiteX117" fmla="*/ 130175 w 775970"/>
                      <a:gd name="connsiteY117" fmla="*/ 1181735 h 1545590"/>
                      <a:gd name="connsiteX118" fmla="*/ 114935 w 775970"/>
                      <a:gd name="connsiteY118" fmla="*/ 1162685 h 1545590"/>
                      <a:gd name="connsiteX119" fmla="*/ 76835 w 775970"/>
                      <a:gd name="connsiteY119" fmla="*/ 1155065 h 1545590"/>
                      <a:gd name="connsiteX120" fmla="*/ 50165 w 775970"/>
                      <a:gd name="connsiteY120" fmla="*/ 1132205 h 1545590"/>
                      <a:gd name="connsiteX121" fmla="*/ 27305 w 775970"/>
                      <a:gd name="connsiteY121" fmla="*/ 1113155 h 1545590"/>
                      <a:gd name="connsiteX122" fmla="*/ 27305 w 775970"/>
                      <a:gd name="connsiteY122" fmla="*/ 1090295 h 1545590"/>
                      <a:gd name="connsiteX123" fmla="*/ 12065 w 775970"/>
                      <a:gd name="connsiteY123" fmla="*/ 1082675 h 1545590"/>
                      <a:gd name="connsiteX124" fmla="*/ 8255 w 775970"/>
                      <a:gd name="connsiteY124" fmla="*/ 1059815 h 1545590"/>
                      <a:gd name="connsiteX125" fmla="*/ 15875 w 775970"/>
                      <a:gd name="connsiteY125" fmla="*/ 1040765 h 1545590"/>
                      <a:gd name="connsiteX126" fmla="*/ 15875 w 775970"/>
                      <a:gd name="connsiteY126" fmla="*/ 1021715 h 1545590"/>
                      <a:gd name="connsiteX127" fmla="*/ 8255 w 775970"/>
                      <a:gd name="connsiteY127" fmla="*/ 998855 h 1545590"/>
                      <a:gd name="connsiteX128" fmla="*/ 635 w 775970"/>
                      <a:gd name="connsiteY128" fmla="*/ 960755 h 1545590"/>
                      <a:gd name="connsiteX129" fmla="*/ 4445 w 775970"/>
                      <a:gd name="connsiteY129" fmla="*/ 918845 h 1545590"/>
                      <a:gd name="connsiteX130" fmla="*/ 15875 w 775970"/>
                      <a:gd name="connsiteY130" fmla="*/ 854075 h 1545590"/>
                      <a:gd name="connsiteX131" fmla="*/ 27305 w 775970"/>
                      <a:gd name="connsiteY131" fmla="*/ 823595 h 1545590"/>
                      <a:gd name="connsiteX132" fmla="*/ 53975 w 775970"/>
                      <a:gd name="connsiteY132" fmla="*/ 796925 h 1545590"/>
                      <a:gd name="connsiteX133" fmla="*/ 76835 w 775970"/>
                      <a:gd name="connsiteY133" fmla="*/ 762635 h 1545590"/>
                      <a:gd name="connsiteX134" fmla="*/ 99695 w 775970"/>
                      <a:gd name="connsiteY134" fmla="*/ 724535 h 1545590"/>
                      <a:gd name="connsiteX135" fmla="*/ 118745 w 775970"/>
                      <a:gd name="connsiteY135" fmla="*/ 694055 h 1545590"/>
                      <a:gd name="connsiteX136" fmla="*/ 122555 w 775970"/>
                      <a:gd name="connsiteY136" fmla="*/ 663575 h 1545590"/>
                      <a:gd name="connsiteX137" fmla="*/ 122555 w 775970"/>
                      <a:gd name="connsiteY137" fmla="*/ 633095 h 1545590"/>
                      <a:gd name="connsiteX138" fmla="*/ 145415 w 775970"/>
                      <a:gd name="connsiteY138" fmla="*/ 629285 h 1545590"/>
                      <a:gd name="connsiteX139" fmla="*/ 160655 w 775970"/>
                      <a:gd name="connsiteY139" fmla="*/ 602615 h 1545590"/>
                      <a:gd name="connsiteX140" fmla="*/ 183515 w 775970"/>
                      <a:gd name="connsiteY140" fmla="*/ 583565 h 1545590"/>
                      <a:gd name="connsiteX141" fmla="*/ 194945 w 775970"/>
                      <a:gd name="connsiteY141" fmla="*/ 564515 h 1545590"/>
                      <a:gd name="connsiteX142" fmla="*/ 217805 w 775970"/>
                      <a:gd name="connsiteY142" fmla="*/ 568325 h 1545590"/>
                      <a:gd name="connsiteX143" fmla="*/ 229235 w 775970"/>
                      <a:gd name="connsiteY143" fmla="*/ 549275 h 1545590"/>
                      <a:gd name="connsiteX144" fmla="*/ 244475 w 775970"/>
                      <a:gd name="connsiteY144" fmla="*/ 518795 h 1545590"/>
                      <a:gd name="connsiteX145" fmla="*/ 271145 w 775970"/>
                      <a:gd name="connsiteY145" fmla="*/ 518795 h 1545590"/>
                      <a:gd name="connsiteX146" fmla="*/ 305435 w 775970"/>
                      <a:gd name="connsiteY146" fmla="*/ 514985 h 1545590"/>
                      <a:gd name="connsiteX147" fmla="*/ 335915 w 775970"/>
                      <a:gd name="connsiteY147" fmla="*/ 507365 h 1545590"/>
                      <a:gd name="connsiteX148" fmla="*/ 328295 w 775970"/>
                      <a:gd name="connsiteY148" fmla="*/ 488315 h 1545590"/>
                      <a:gd name="connsiteX149" fmla="*/ 335915 w 775970"/>
                      <a:gd name="connsiteY149" fmla="*/ 454025 h 1545590"/>
                      <a:gd name="connsiteX150" fmla="*/ 339725 w 775970"/>
                      <a:gd name="connsiteY150" fmla="*/ 442595 h 1545590"/>
                      <a:gd name="connsiteX151" fmla="*/ 354965 w 775970"/>
                      <a:gd name="connsiteY151" fmla="*/ 423545 h 1545590"/>
                      <a:gd name="connsiteX152" fmla="*/ 347345 w 775970"/>
                      <a:gd name="connsiteY152" fmla="*/ 389255 h 1545590"/>
                      <a:gd name="connsiteX153" fmla="*/ 351155 w 775970"/>
                      <a:gd name="connsiteY153" fmla="*/ 354965 h 1545590"/>
                      <a:gd name="connsiteX154" fmla="*/ 358775 w 775970"/>
                      <a:gd name="connsiteY154" fmla="*/ 332105 h 1545590"/>
                      <a:gd name="connsiteX155" fmla="*/ 366395 w 775970"/>
                      <a:gd name="connsiteY155" fmla="*/ 297815 h 1545590"/>
                      <a:gd name="connsiteX156" fmla="*/ 339725 w 775970"/>
                      <a:gd name="connsiteY156" fmla="*/ 309245 h 1545590"/>
                      <a:gd name="connsiteX157" fmla="*/ 320675 w 775970"/>
                      <a:gd name="connsiteY157" fmla="*/ 294005 h 1545590"/>
                      <a:gd name="connsiteX158" fmla="*/ 290195 w 775970"/>
                      <a:gd name="connsiteY158" fmla="*/ 309245 h 1545590"/>
                      <a:gd name="connsiteX159" fmla="*/ 248285 w 775970"/>
                      <a:gd name="connsiteY159" fmla="*/ 309245 h 1545590"/>
                      <a:gd name="connsiteX160" fmla="*/ 274955 w 775970"/>
                      <a:gd name="connsiteY160" fmla="*/ 274955 h 1545590"/>
                      <a:gd name="connsiteX161" fmla="*/ 274955 w 775970"/>
                      <a:gd name="connsiteY161" fmla="*/ 233045 h 1545590"/>
                      <a:gd name="connsiteX162" fmla="*/ 278765 w 775970"/>
                      <a:gd name="connsiteY162" fmla="*/ 183515 h 1545590"/>
                      <a:gd name="connsiteX163" fmla="*/ 305435 w 775970"/>
                      <a:gd name="connsiteY163" fmla="*/ 164465 h 1545590"/>
                      <a:gd name="connsiteX164" fmla="*/ 339725 w 775970"/>
                      <a:gd name="connsiteY164" fmla="*/ 164465 h 1545590"/>
                      <a:gd name="connsiteX165" fmla="*/ 339725 w 775970"/>
                      <a:gd name="connsiteY165" fmla="*/ 141605 h 1545590"/>
                      <a:gd name="connsiteX166" fmla="*/ 343535 w 775970"/>
                      <a:gd name="connsiteY166" fmla="*/ 99695 h 1545590"/>
                      <a:gd name="connsiteX167" fmla="*/ 370205 w 775970"/>
                      <a:gd name="connsiteY167" fmla="*/ 80645 h 1545590"/>
                      <a:gd name="connsiteX168" fmla="*/ 389255 w 775970"/>
                      <a:gd name="connsiteY168" fmla="*/ 61595 h 1545590"/>
                      <a:gd name="connsiteX169" fmla="*/ 393065 w 775970"/>
                      <a:gd name="connsiteY169" fmla="*/ 23495 h 1545590"/>
                      <a:gd name="connsiteX170" fmla="*/ 393065 w 775970"/>
                      <a:gd name="connsiteY170" fmla="*/ 8255 h 1545590"/>
                      <a:gd name="connsiteX171" fmla="*/ 434975 w 775970"/>
                      <a:gd name="connsiteY171" fmla="*/ 12065 h 1545590"/>
                      <a:gd name="connsiteX172" fmla="*/ 461645 w 775970"/>
                      <a:gd name="connsiteY172" fmla="*/ 4445 h 1545590"/>
                      <a:gd name="connsiteX173" fmla="*/ 499745 w 775970"/>
                      <a:gd name="connsiteY173" fmla="*/ 4445 h 1545590"/>
                      <a:gd name="connsiteX174" fmla="*/ 522605 w 775970"/>
                      <a:gd name="connsiteY174" fmla="*/ 4445 h 1545590"/>
                      <a:gd name="connsiteX175" fmla="*/ 507365 w 775970"/>
                      <a:gd name="connsiteY175" fmla="*/ 31115 h 1545590"/>
                      <a:gd name="connsiteX176" fmla="*/ 507365 w 775970"/>
                      <a:gd name="connsiteY176" fmla="*/ 61595 h 1545590"/>
                      <a:gd name="connsiteX177" fmla="*/ 514985 w 775970"/>
                      <a:gd name="connsiteY177" fmla="*/ 73025 h 1545590"/>
                      <a:gd name="connsiteX178" fmla="*/ 518795 w 775970"/>
                      <a:gd name="connsiteY178" fmla="*/ 84455 h 1545590"/>
                      <a:gd name="connsiteX179" fmla="*/ 507365 w 775970"/>
                      <a:gd name="connsiteY179" fmla="*/ 111125 h 1545590"/>
                      <a:gd name="connsiteX180" fmla="*/ 495935 w 775970"/>
                      <a:gd name="connsiteY180" fmla="*/ 118745 h 1545590"/>
                      <a:gd name="connsiteX181" fmla="*/ 514985 w 775970"/>
                      <a:gd name="connsiteY181" fmla="*/ 149225 h 1545590"/>
                      <a:gd name="connsiteX182" fmla="*/ 541655 w 775970"/>
                      <a:gd name="connsiteY182" fmla="*/ 149225 h 1545590"/>
                      <a:gd name="connsiteX183" fmla="*/ 568325 w 775970"/>
                      <a:gd name="connsiteY183" fmla="*/ 164465 h 1545590"/>
                      <a:gd name="connsiteX184" fmla="*/ 591185 w 775970"/>
                      <a:gd name="connsiteY184" fmla="*/ 149225 h 1545590"/>
                      <a:gd name="connsiteX185" fmla="*/ 614045 w 775970"/>
                      <a:gd name="connsiteY185" fmla="*/ 126365 h 1545590"/>
                      <a:gd name="connsiteX186" fmla="*/ 633095 w 775970"/>
                      <a:gd name="connsiteY186" fmla="*/ 103505 h 1545590"/>
                      <a:gd name="connsiteX187" fmla="*/ 686435 w 775970"/>
                      <a:gd name="connsiteY187" fmla="*/ 73025 h 1545590"/>
                      <a:gd name="connsiteX188" fmla="*/ 716915 w 775970"/>
                      <a:gd name="connsiteY188" fmla="*/ 42545 h 1545590"/>
                      <a:gd name="connsiteX189" fmla="*/ 732155 w 775970"/>
                      <a:gd name="connsiteY189" fmla="*/ 8255 h 1545590"/>
                      <a:gd name="connsiteX190" fmla="*/ 774065 w 775970"/>
                      <a:gd name="connsiteY190" fmla="*/ 38735 h 1545590"/>
                      <a:gd name="connsiteX0" fmla="*/ 774065 w 775970"/>
                      <a:gd name="connsiteY0" fmla="*/ 38735 h 1545590"/>
                      <a:gd name="connsiteX1" fmla="*/ 743585 w 775970"/>
                      <a:gd name="connsiteY1" fmla="*/ 103505 h 1545590"/>
                      <a:gd name="connsiteX2" fmla="*/ 728345 w 775970"/>
                      <a:gd name="connsiteY2" fmla="*/ 99695 h 1545590"/>
                      <a:gd name="connsiteX3" fmla="*/ 728345 w 775970"/>
                      <a:gd name="connsiteY3" fmla="*/ 160655 h 1545590"/>
                      <a:gd name="connsiteX4" fmla="*/ 701675 w 775970"/>
                      <a:gd name="connsiteY4" fmla="*/ 198755 h 1545590"/>
                      <a:gd name="connsiteX5" fmla="*/ 694055 w 775970"/>
                      <a:gd name="connsiteY5" fmla="*/ 213995 h 1545590"/>
                      <a:gd name="connsiteX6" fmla="*/ 678815 w 775970"/>
                      <a:gd name="connsiteY6" fmla="*/ 229235 h 1545590"/>
                      <a:gd name="connsiteX7" fmla="*/ 678815 w 775970"/>
                      <a:gd name="connsiteY7" fmla="*/ 244475 h 1545590"/>
                      <a:gd name="connsiteX8" fmla="*/ 678815 w 775970"/>
                      <a:gd name="connsiteY8" fmla="*/ 259715 h 1545590"/>
                      <a:gd name="connsiteX9" fmla="*/ 671195 w 775970"/>
                      <a:gd name="connsiteY9" fmla="*/ 263525 h 1545590"/>
                      <a:gd name="connsiteX10" fmla="*/ 652145 w 775970"/>
                      <a:gd name="connsiteY10" fmla="*/ 267335 h 1545590"/>
                      <a:gd name="connsiteX11" fmla="*/ 640715 w 775970"/>
                      <a:gd name="connsiteY11" fmla="*/ 271145 h 1545590"/>
                      <a:gd name="connsiteX12" fmla="*/ 629285 w 775970"/>
                      <a:gd name="connsiteY12" fmla="*/ 286385 h 1545590"/>
                      <a:gd name="connsiteX13" fmla="*/ 621665 w 775970"/>
                      <a:gd name="connsiteY13" fmla="*/ 309245 h 1545590"/>
                      <a:gd name="connsiteX14" fmla="*/ 629285 w 775970"/>
                      <a:gd name="connsiteY14" fmla="*/ 324485 h 1545590"/>
                      <a:gd name="connsiteX15" fmla="*/ 629285 w 775970"/>
                      <a:gd name="connsiteY15" fmla="*/ 335915 h 1545590"/>
                      <a:gd name="connsiteX16" fmla="*/ 602615 w 775970"/>
                      <a:gd name="connsiteY16" fmla="*/ 339725 h 1545590"/>
                      <a:gd name="connsiteX17" fmla="*/ 591185 w 775970"/>
                      <a:gd name="connsiteY17" fmla="*/ 343535 h 1545590"/>
                      <a:gd name="connsiteX18" fmla="*/ 568325 w 775970"/>
                      <a:gd name="connsiteY18" fmla="*/ 358775 h 1545590"/>
                      <a:gd name="connsiteX19" fmla="*/ 564515 w 775970"/>
                      <a:gd name="connsiteY19" fmla="*/ 393065 h 1545590"/>
                      <a:gd name="connsiteX20" fmla="*/ 556895 w 775970"/>
                      <a:gd name="connsiteY20" fmla="*/ 427355 h 1545590"/>
                      <a:gd name="connsiteX21" fmla="*/ 553085 w 775970"/>
                      <a:gd name="connsiteY21" fmla="*/ 454025 h 1545590"/>
                      <a:gd name="connsiteX22" fmla="*/ 572135 w 775970"/>
                      <a:gd name="connsiteY22" fmla="*/ 454025 h 1545590"/>
                      <a:gd name="connsiteX23" fmla="*/ 560705 w 775970"/>
                      <a:gd name="connsiteY23" fmla="*/ 480695 h 1545590"/>
                      <a:gd name="connsiteX24" fmla="*/ 560705 w 775970"/>
                      <a:gd name="connsiteY24" fmla="*/ 507365 h 1545590"/>
                      <a:gd name="connsiteX25" fmla="*/ 549275 w 775970"/>
                      <a:gd name="connsiteY25" fmla="*/ 556895 h 1545590"/>
                      <a:gd name="connsiteX26" fmla="*/ 534035 w 775970"/>
                      <a:gd name="connsiteY26" fmla="*/ 572135 h 1545590"/>
                      <a:gd name="connsiteX27" fmla="*/ 530225 w 775970"/>
                      <a:gd name="connsiteY27" fmla="*/ 594995 h 1545590"/>
                      <a:gd name="connsiteX28" fmla="*/ 553085 w 775970"/>
                      <a:gd name="connsiteY28" fmla="*/ 617855 h 1545590"/>
                      <a:gd name="connsiteX29" fmla="*/ 579755 w 775970"/>
                      <a:gd name="connsiteY29" fmla="*/ 633095 h 1545590"/>
                      <a:gd name="connsiteX30" fmla="*/ 568325 w 775970"/>
                      <a:gd name="connsiteY30" fmla="*/ 659765 h 1545590"/>
                      <a:gd name="connsiteX31" fmla="*/ 545465 w 775970"/>
                      <a:gd name="connsiteY31" fmla="*/ 667385 h 1545590"/>
                      <a:gd name="connsiteX32" fmla="*/ 534035 w 775970"/>
                      <a:gd name="connsiteY32" fmla="*/ 678815 h 1545590"/>
                      <a:gd name="connsiteX33" fmla="*/ 522605 w 775970"/>
                      <a:gd name="connsiteY33" fmla="*/ 709295 h 1545590"/>
                      <a:gd name="connsiteX34" fmla="*/ 503555 w 775970"/>
                      <a:gd name="connsiteY34" fmla="*/ 728345 h 1545590"/>
                      <a:gd name="connsiteX35" fmla="*/ 484505 w 775970"/>
                      <a:gd name="connsiteY35" fmla="*/ 758825 h 1545590"/>
                      <a:gd name="connsiteX36" fmla="*/ 503555 w 775970"/>
                      <a:gd name="connsiteY36" fmla="*/ 774065 h 1545590"/>
                      <a:gd name="connsiteX37" fmla="*/ 514985 w 775970"/>
                      <a:gd name="connsiteY37" fmla="*/ 747395 h 1545590"/>
                      <a:gd name="connsiteX38" fmla="*/ 526415 w 775970"/>
                      <a:gd name="connsiteY38" fmla="*/ 735965 h 1545590"/>
                      <a:gd name="connsiteX39" fmla="*/ 541655 w 775970"/>
                      <a:gd name="connsiteY39" fmla="*/ 755015 h 1545590"/>
                      <a:gd name="connsiteX40" fmla="*/ 560705 w 775970"/>
                      <a:gd name="connsiteY40" fmla="*/ 777875 h 1545590"/>
                      <a:gd name="connsiteX41" fmla="*/ 568325 w 775970"/>
                      <a:gd name="connsiteY41" fmla="*/ 777875 h 1545590"/>
                      <a:gd name="connsiteX42" fmla="*/ 583565 w 775970"/>
                      <a:gd name="connsiteY42" fmla="*/ 774065 h 1545590"/>
                      <a:gd name="connsiteX43" fmla="*/ 598805 w 775970"/>
                      <a:gd name="connsiteY43" fmla="*/ 774065 h 1545590"/>
                      <a:gd name="connsiteX44" fmla="*/ 587375 w 775970"/>
                      <a:gd name="connsiteY44" fmla="*/ 793115 h 1545590"/>
                      <a:gd name="connsiteX45" fmla="*/ 587375 w 775970"/>
                      <a:gd name="connsiteY45" fmla="*/ 815975 h 1545590"/>
                      <a:gd name="connsiteX46" fmla="*/ 587375 w 775970"/>
                      <a:gd name="connsiteY46" fmla="*/ 846455 h 1545590"/>
                      <a:gd name="connsiteX47" fmla="*/ 568325 w 775970"/>
                      <a:gd name="connsiteY47" fmla="*/ 850265 h 1545590"/>
                      <a:gd name="connsiteX48" fmla="*/ 549275 w 775970"/>
                      <a:gd name="connsiteY48" fmla="*/ 842645 h 1545590"/>
                      <a:gd name="connsiteX49" fmla="*/ 545465 w 775970"/>
                      <a:gd name="connsiteY49" fmla="*/ 876935 h 1545590"/>
                      <a:gd name="connsiteX50" fmla="*/ 537845 w 775970"/>
                      <a:gd name="connsiteY50" fmla="*/ 903605 h 1545590"/>
                      <a:gd name="connsiteX51" fmla="*/ 537845 w 775970"/>
                      <a:gd name="connsiteY51" fmla="*/ 930275 h 1545590"/>
                      <a:gd name="connsiteX52" fmla="*/ 556895 w 775970"/>
                      <a:gd name="connsiteY52" fmla="*/ 960755 h 1545590"/>
                      <a:gd name="connsiteX53" fmla="*/ 575945 w 775970"/>
                      <a:gd name="connsiteY53" fmla="*/ 975995 h 1545590"/>
                      <a:gd name="connsiteX54" fmla="*/ 610235 w 775970"/>
                      <a:gd name="connsiteY54" fmla="*/ 975995 h 1545590"/>
                      <a:gd name="connsiteX55" fmla="*/ 614045 w 775970"/>
                      <a:gd name="connsiteY55" fmla="*/ 987425 h 1545590"/>
                      <a:gd name="connsiteX56" fmla="*/ 610235 w 775970"/>
                      <a:gd name="connsiteY56" fmla="*/ 1006475 h 1545590"/>
                      <a:gd name="connsiteX57" fmla="*/ 594995 w 775970"/>
                      <a:gd name="connsiteY57" fmla="*/ 1036955 h 1545590"/>
                      <a:gd name="connsiteX58" fmla="*/ 579755 w 775970"/>
                      <a:gd name="connsiteY58" fmla="*/ 1052195 h 1545590"/>
                      <a:gd name="connsiteX59" fmla="*/ 560705 w 775970"/>
                      <a:gd name="connsiteY59" fmla="*/ 1052195 h 1545590"/>
                      <a:gd name="connsiteX60" fmla="*/ 541655 w 775970"/>
                      <a:gd name="connsiteY60" fmla="*/ 1067435 h 1545590"/>
                      <a:gd name="connsiteX61" fmla="*/ 534035 w 775970"/>
                      <a:gd name="connsiteY61" fmla="*/ 1071245 h 1545590"/>
                      <a:gd name="connsiteX62" fmla="*/ 522605 w 775970"/>
                      <a:gd name="connsiteY62" fmla="*/ 1075055 h 1545590"/>
                      <a:gd name="connsiteX63" fmla="*/ 537845 w 775970"/>
                      <a:gd name="connsiteY63" fmla="*/ 1097915 h 1545590"/>
                      <a:gd name="connsiteX64" fmla="*/ 553085 w 775970"/>
                      <a:gd name="connsiteY64" fmla="*/ 1105535 h 1545590"/>
                      <a:gd name="connsiteX65" fmla="*/ 568325 w 775970"/>
                      <a:gd name="connsiteY65" fmla="*/ 1097915 h 1545590"/>
                      <a:gd name="connsiteX66" fmla="*/ 598805 w 775970"/>
                      <a:gd name="connsiteY66" fmla="*/ 1113155 h 1545590"/>
                      <a:gd name="connsiteX67" fmla="*/ 610235 w 775970"/>
                      <a:gd name="connsiteY67" fmla="*/ 1120775 h 1545590"/>
                      <a:gd name="connsiteX68" fmla="*/ 602615 w 775970"/>
                      <a:gd name="connsiteY68" fmla="*/ 1143635 h 1545590"/>
                      <a:gd name="connsiteX69" fmla="*/ 636905 w 775970"/>
                      <a:gd name="connsiteY69" fmla="*/ 1170305 h 1545590"/>
                      <a:gd name="connsiteX70" fmla="*/ 659765 w 775970"/>
                      <a:gd name="connsiteY70" fmla="*/ 1177925 h 1545590"/>
                      <a:gd name="connsiteX71" fmla="*/ 629285 w 775970"/>
                      <a:gd name="connsiteY71" fmla="*/ 1193165 h 1545590"/>
                      <a:gd name="connsiteX72" fmla="*/ 614045 w 775970"/>
                      <a:gd name="connsiteY72" fmla="*/ 1219835 h 1545590"/>
                      <a:gd name="connsiteX73" fmla="*/ 621665 w 775970"/>
                      <a:gd name="connsiteY73" fmla="*/ 1242695 h 1545590"/>
                      <a:gd name="connsiteX74" fmla="*/ 629285 w 775970"/>
                      <a:gd name="connsiteY74" fmla="*/ 1257935 h 1545590"/>
                      <a:gd name="connsiteX75" fmla="*/ 621665 w 775970"/>
                      <a:gd name="connsiteY75" fmla="*/ 1296035 h 1545590"/>
                      <a:gd name="connsiteX76" fmla="*/ 610235 w 775970"/>
                      <a:gd name="connsiteY76" fmla="*/ 1353185 h 1545590"/>
                      <a:gd name="connsiteX77" fmla="*/ 598805 w 775970"/>
                      <a:gd name="connsiteY77" fmla="*/ 1387475 h 1545590"/>
                      <a:gd name="connsiteX78" fmla="*/ 617855 w 775970"/>
                      <a:gd name="connsiteY78" fmla="*/ 1410335 h 1545590"/>
                      <a:gd name="connsiteX79" fmla="*/ 625475 w 775970"/>
                      <a:gd name="connsiteY79" fmla="*/ 1448435 h 1545590"/>
                      <a:gd name="connsiteX80" fmla="*/ 640715 w 775970"/>
                      <a:gd name="connsiteY80" fmla="*/ 1471295 h 1545590"/>
                      <a:gd name="connsiteX81" fmla="*/ 648335 w 775970"/>
                      <a:gd name="connsiteY81" fmla="*/ 1494155 h 1545590"/>
                      <a:gd name="connsiteX82" fmla="*/ 655955 w 775970"/>
                      <a:gd name="connsiteY82" fmla="*/ 1505585 h 1545590"/>
                      <a:gd name="connsiteX83" fmla="*/ 648335 w 775970"/>
                      <a:gd name="connsiteY83" fmla="*/ 1520825 h 1545590"/>
                      <a:gd name="connsiteX84" fmla="*/ 640715 w 775970"/>
                      <a:gd name="connsiteY84" fmla="*/ 1543685 h 1545590"/>
                      <a:gd name="connsiteX85" fmla="*/ 602615 w 775970"/>
                      <a:gd name="connsiteY85" fmla="*/ 1509395 h 1545590"/>
                      <a:gd name="connsiteX86" fmla="*/ 594995 w 775970"/>
                      <a:gd name="connsiteY86" fmla="*/ 1528445 h 1545590"/>
                      <a:gd name="connsiteX87" fmla="*/ 564515 w 775970"/>
                      <a:gd name="connsiteY87" fmla="*/ 1520825 h 1545590"/>
                      <a:gd name="connsiteX88" fmla="*/ 549275 w 775970"/>
                      <a:gd name="connsiteY88" fmla="*/ 1509395 h 1545590"/>
                      <a:gd name="connsiteX89" fmla="*/ 549275 w 775970"/>
                      <a:gd name="connsiteY89" fmla="*/ 1490345 h 1545590"/>
                      <a:gd name="connsiteX90" fmla="*/ 522605 w 775970"/>
                      <a:gd name="connsiteY90" fmla="*/ 1456055 h 1545590"/>
                      <a:gd name="connsiteX91" fmla="*/ 511175 w 775970"/>
                      <a:gd name="connsiteY91" fmla="*/ 1421765 h 1545590"/>
                      <a:gd name="connsiteX92" fmla="*/ 484505 w 775970"/>
                      <a:gd name="connsiteY92" fmla="*/ 1395095 h 1545590"/>
                      <a:gd name="connsiteX93" fmla="*/ 465455 w 775970"/>
                      <a:gd name="connsiteY93" fmla="*/ 1391285 h 1545590"/>
                      <a:gd name="connsiteX94" fmla="*/ 454025 w 775970"/>
                      <a:gd name="connsiteY94" fmla="*/ 1379855 h 1545590"/>
                      <a:gd name="connsiteX95" fmla="*/ 446405 w 775970"/>
                      <a:gd name="connsiteY95" fmla="*/ 1368425 h 1545590"/>
                      <a:gd name="connsiteX96" fmla="*/ 423545 w 775970"/>
                      <a:gd name="connsiteY96" fmla="*/ 1376045 h 1545590"/>
                      <a:gd name="connsiteX97" fmla="*/ 412115 w 775970"/>
                      <a:gd name="connsiteY97" fmla="*/ 1349375 h 1545590"/>
                      <a:gd name="connsiteX98" fmla="*/ 385445 w 775970"/>
                      <a:gd name="connsiteY98" fmla="*/ 1330325 h 1545590"/>
                      <a:gd name="connsiteX99" fmla="*/ 370205 w 775970"/>
                      <a:gd name="connsiteY99" fmla="*/ 1311275 h 1545590"/>
                      <a:gd name="connsiteX100" fmla="*/ 332105 w 775970"/>
                      <a:gd name="connsiteY100" fmla="*/ 1311275 h 1545590"/>
                      <a:gd name="connsiteX101" fmla="*/ 309245 w 775970"/>
                      <a:gd name="connsiteY101" fmla="*/ 1322705 h 1545590"/>
                      <a:gd name="connsiteX102" fmla="*/ 297815 w 775970"/>
                      <a:gd name="connsiteY102" fmla="*/ 1341755 h 1545590"/>
                      <a:gd name="connsiteX103" fmla="*/ 282575 w 775970"/>
                      <a:gd name="connsiteY103" fmla="*/ 1341755 h 1545590"/>
                      <a:gd name="connsiteX104" fmla="*/ 255905 w 775970"/>
                      <a:gd name="connsiteY104" fmla="*/ 1345565 h 1545590"/>
                      <a:gd name="connsiteX105" fmla="*/ 248285 w 775970"/>
                      <a:gd name="connsiteY105" fmla="*/ 1364615 h 1545590"/>
                      <a:gd name="connsiteX106" fmla="*/ 217805 w 775970"/>
                      <a:gd name="connsiteY106" fmla="*/ 1364615 h 1545590"/>
                      <a:gd name="connsiteX107" fmla="*/ 198755 w 775970"/>
                      <a:gd name="connsiteY107" fmla="*/ 1364615 h 1545590"/>
                      <a:gd name="connsiteX108" fmla="*/ 202565 w 775970"/>
                      <a:gd name="connsiteY108" fmla="*/ 1341755 h 1545590"/>
                      <a:gd name="connsiteX109" fmla="*/ 191135 w 775970"/>
                      <a:gd name="connsiteY109" fmla="*/ 1315085 h 1545590"/>
                      <a:gd name="connsiteX110" fmla="*/ 164465 w 775970"/>
                      <a:gd name="connsiteY110" fmla="*/ 1299845 h 1545590"/>
                      <a:gd name="connsiteX111" fmla="*/ 149225 w 775970"/>
                      <a:gd name="connsiteY111" fmla="*/ 1288415 h 1545590"/>
                      <a:gd name="connsiteX112" fmla="*/ 137795 w 775970"/>
                      <a:gd name="connsiteY112" fmla="*/ 1280795 h 1545590"/>
                      <a:gd name="connsiteX113" fmla="*/ 149225 w 775970"/>
                      <a:gd name="connsiteY113" fmla="*/ 1261745 h 1545590"/>
                      <a:gd name="connsiteX114" fmla="*/ 118745 w 775970"/>
                      <a:gd name="connsiteY114" fmla="*/ 1227455 h 1545590"/>
                      <a:gd name="connsiteX115" fmla="*/ 122555 w 775970"/>
                      <a:gd name="connsiteY115" fmla="*/ 1204595 h 1545590"/>
                      <a:gd name="connsiteX116" fmla="*/ 130175 w 775970"/>
                      <a:gd name="connsiteY116" fmla="*/ 1181735 h 1545590"/>
                      <a:gd name="connsiteX117" fmla="*/ 114935 w 775970"/>
                      <a:gd name="connsiteY117" fmla="*/ 1162685 h 1545590"/>
                      <a:gd name="connsiteX118" fmla="*/ 76835 w 775970"/>
                      <a:gd name="connsiteY118" fmla="*/ 1155065 h 1545590"/>
                      <a:gd name="connsiteX119" fmla="*/ 50165 w 775970"/>
                      <a:gd name="connsiteY119" fmla="*/ 1132205 h 1545590"/>
                      <a:gd name="connsiteX120" fmla="*/ 27305 w 775970"/>
                      <a:gd name="connsiteY120" fmla="*/ 1113155 h 1545590"/>
                      <a:gd name="connsiteX121" fmla="*/ 27305 w 775970"/>
                      <a:gd name="connsiteY121" fmla="*/ 1090295 h 1545590"/>
                      <a:gd name="connsiteX122" fmla="*/ 12065 w 775970"/>
                      <a:gd name="connsiteY122" fmla="*/ 1082675 h 1545590"/>
                      <a:gd name="connsiteX123" fmla="*/ 8255 w 775970"/>
                      <a:gd name="connsiteY123" fmla="*/ 1059815 h 1545590"/>
                      <a:gd name="connsiteX124" fmla="*/ 15875 w 775970"/>
                      <a:gd name="connsiteY124" fmla="*/ 1040765 h 1545590"/>
                      <a:gd name="connsiteX125" fmla="*/ 15875 w 775970"/>
                      <a:gd name="connsiteY125" fmla="*/ 1021715 h 1545590"/>
                      <a:gd name="connsiteX126" fmla="*/ 8255 w 775970"/>
                      <a:gd name="connsiteY126" fmla="*/ 998855 h 1545590"/>
                      <a:gd name="connsiteX127" fmla="*/ 635 w 775970"/>
                      <a:gd name="connsiteY127" fmla="*/ 960755 h 1545590"/>
                      <a:gd name="connsiteX128" fmla="*/ 4445 w 775970"/>
                      <a:gd name="connsiteY128" fmla="*/ 918845 h 1545590"/>
                      <a:gd name="connsiteX129" fmla="*/ 15875 w 775970"/>
                      <a:gd name="connsiteY129" fmla="*/ 854075 h 1545590"/>
                      <a:gd name="connsiteX130" fmla="*/ 27305 w 775970"/>
                      <a:gd name="connsiteY130" fmla="*/ 823595 h 1545590"/>
                      <a:gd name="connsiteX131" fmla="*/ 53975 w 775970"/>
                      <a:gd name="connsiteY131" fmla="*/ 796925 h 1545590"/>
                      <a:gd name="connsiteX132" fmla="*/ 76835 w 775970"/>
                      <a:gd name="connsiteY132" fmla="*/ 762635 h 1545590"/>
                      <a:gd name="connsiteX133" fmla="*/ 99695 w 775970"/>
                      <a:gd name="connsiteY133" fmla="*/ 724535 h 1545590"/>
                      <a:gd name="connsiteX134" fmla="*/ 118745 w 775970"/>
                      <a:gd name="connsiteY134" fmla="*/ 694055 h 1545590"/>
                      <a:gd name="connsiteX135" fmla="*/ 122555 w 775970"/>
                      <a:gd name="connsiteY135" fmla="*/ 663575 h 1545590"/>
                      <a:gd name="connsiteX136" fmla="*/ 122555 w 775970"/>
                      <a:gd name="connsiteY136" fmla="*/ 633095 h 1545590"/>
                      <a:gd name="connsiteX137" fmla="*/ 145415 w 775970"/>
                      <a:gd name="connsiteY137" fmla="*/ 629285 h 1545590"/>
                      <a:gd name="connsiteX138" fmla="*/ 160655 w 775970"/>
                      <a:gd name="connsiteY138" fmla="*/ 602615 h 1545590"/>
                      <a:gd name="connsiteX139" fmla="*/ 183515 w 775970"/>
                      <a:gd name="connsiteY139" fmla="*/ 583565 h 1545590"/>
                      <a:gd name="connsiteX140" fmla="*/ 194945 w 775970"/>
                      <a:gd name="connsiteY140" fmla="*/ 564515 h 1545590"/>
                      <a:gd name="connsiteX141" fmla="*/ 217805 w 775970"/>
                      <a:gd name="connsiteY141" fmla="*/ 568325 h 1545590"/>
                      <a:gd name="connsiteX142" fmla="*/ 229235 w 775970"/>
                      <a:gd name="connsiteY142" fmla="*/ 549275 h 1545590"/>
                      <a:gd name="connsiteX143" fmla="*/ 244475 w 775970"/>
                      <a:gd name="connsiteY143" fmla="*/ 518795 h 1545590"/>
                      <a:gd name="connsiteX144" fmla="*/ 271145 w 775970"/>
                      <a:gd name="connsiteY144" fmla="*/ 518795 h 1545590"/>
                      <a:gd name="connsiteX145" fmla="*/ 305435 w 775970"/>
                      <a:gd name="connsiteY145" fmla="*/ 514985 h 1545590"/>
                      <a:gd name="connsiteX146" fmla="*/ 335915 w 775970"/>
                      <a:gd name="connsiteY146" fmla="*/ 507365 h 1545590"/>
                      <a:gd name="connsiteX147" fmla="*/ 328295 w 775970"/>
                      <a:gd name="connsiteY147" fmla="*/ 488315 h 1545590"/>
                      <a:gd name="connsiteX148" fmla="*/ 335915 w 775970"/>
                      <a:gd name="connsiteY148" fmla="*/ 454025 h 1545590"/>
                      <a:gd name="connsiteX149" fmla="*/ 339725 w 775970"/>
                      <a:gd name="connsiteY149" fmla="*/ 442595 h 1545590"/>
                      <a:gd name="connsiteX150" fmla="*/ 354965 w 775970"/>
                      <a:gd name="connsiteY150" fmla="*/ 423545 h 1545590"/>
                      <a:gd name="connsiteX151" fmla="*/ 347345 w 775970"/>
                      <a:gd name="connsiteY151" fmla="*/ 389255 h 1545590"/>
                      <a:gd name="connsiteX152" fmla="*/ 351155 w 775970"/>
                      <a:gd name="connsiteY152" fmla="*/ 354965 h 1545590"/>
                      <a:gd name="connsiteX153" fmla="*/ 358775 w 775970"/>
                      <a:gd name="connsiteY153" fmla="*/ 332105 h 1545590"/>
                      <a:gd name="connsiteX154" fmla="*/ 366395 w 775970"/>
                      <a:gd name="connsiteY154" fmla="*/ 297815 h 1545590"/>
                      <a:gd name="connsiteX155" fmla="*/ 339725 w 775970"/>
                      <a:gd name="connsiteY155" fmla="*/ 309245 h 1545590"/>
                      <a:gd name="connsiteX156" fmla="*/ 320675 w 775970"/>
                      <a:gd name="connsiteY156" fmla="*/ 294005 h 1545590"/>
                      <a:gd name="connsiteX157" fmla="*/ 290195 w 775970"/>
                      <a:gd name="connsiteY157" fmla="*/ 309245 h 1545590"/>
                      <a:gd name="connsiteX158" fmla="*/ 248285 w 775970"/>
                      <a:gd name="connsiteY158" fmla="*/ 309245 h 1545590"/>
                      <a:gd name="connsiteX159" fmla="*/ 274955 w 775970"/>
                      <a:gd name="connsiteY159" fmla="*/ 274955 h 1545590"/>
                      <a:gd name="connsiteX160" fmla="*/ 274955 w 775970"/>
                      <a:gd name="connsiteY160" fmla="*/ 233045 h 1545590"/>
                      <a:gd name="connsiteX161" fmla="*/ 278765 w 775970"/>
                      <a:gd name="connsiteY161" fmla="*/ 183515 h 1545590"/>
                      <a:gd name="connsiteX162" fmla="*/ 305435 w 775970"/>
                      <a:gd name="connsiteY162" fmla="*/ 164465 h 1545590"/>
                      <a:gd name="connsiteX163" fmla="*/ 339725 w 775970"/>
                      <a:gd name="connsiteY163" fmla="*/ 164465 h 1545590"/>
                      <a:gd name="connsiteX164" fmla="*/ 339725 w 775970"/>
                      <a:gd name="connsiteY164" fmla="*/ 141605 h 1545590"/>
                      <a:gd name="connsiteX165" fmla="*/ 343535 w 775970"/>
                      <a:gd name="connsiteY165" fmla="*/ 99695 h 1545590"/>
                      <a:gd name="connsiteX166" fmla="*/ 370205 w 775970"/>
                      <a:gd name="connsiteY166" fmla="*/ 80645 h 1545590"/>
                      <a:gd name="connsiteX167" fmla="*/ 389255 w 775970"/>
                      <a:gd name="connsiteY167" fmla="*/ 61595 h 1545590"/>
                      <a:gd name="connsiteX168" fmla="*/ 393065 w 775970"/>
                      <a:gd name="connsiteY168" fmla="*/ 23495 h 1545590"/>
                      <a:gd name="connsiteX169" fmla="*/ 393065 w 775970"/>
                      <a:gd name="connsiteY169" fmla="*/ 8255 h 1545590"/>
                      <a:gd name="connsiteX170" fmla="*/ 434975 w 775970"/>
                      <a:gd name="connsiteY170" fmla="*/ 12065 h 1545590"/>
                      <a:gd name="connsiteX171" fmla="*/ 461645 w 775970"/>
                      <a:gd name="connsiteY171" fmla="*/ 4445 h 1545590"/>
                      <a:gd name="connsiteX172" fmla="*/ 499745 w 775970"/>
                      <a:gd name="connsiteY172" fmla="*/ 4445 h 1545590"/>
                      <a:gd name="connsiteX173" fmla="*/ 522605 w 775970"/>
                      <a:gd name="connsiteY173" fmla="*/ 4445 h 1545590"/>
                      <a:gd name="connsiteX174" fmla="*/ 507365 w 775970"/>
                      <a:gd name="connsiteY174" fmla="*/ 31115 h 1545590"/>
                      <a:gd name="connsiteX175" fmla="*/ 507365 w 775970"/>
                      <a:gd name="connsiteY175" fmla="*/ 61595 h 1545590"/>
                      <a:gd name="connsiteX176" fmla="*/ 514985 w 775970"/>
                      <a:gd name="connsiteY176" fmla="*/ 73025 h 1545590"/>
                      <a:gd name="connsiteX177" fmla="*/ 518795 w 775970"/>
                      <a:gd name="connsiteY177" fmla="*/ 84455 h 1545590"/>
                      <a:gd name="connsiteX178" fmla="*/ 507365 w 775970"/>
                      <a:gd name="connsiteY178" fmla="*/ 111125 h 1545590"/>
                      <a:gd name="connsiteX179" fmla="*/ 495935 w 775970"/>
                      <a:gd name="connsiteY179" fmla="*/ 118745 h 1545590"/>
                      <a:gd name="connsiteX180" fmla="*/ 514985 w 775970"/>
                      <a:gd name="connsiteY180" fmla="*/ 149225 h 1545590"/>
                      <a:gd name="connsiteX181" fmla="*/ 541655 w 775970"/>
                      <a:gd name="connsiteY181" fmla="*/ 149225 h 1545590"/>
                      <a:gd name="connsiteX182" fmla="*/ 568325 w 775970"/>
                      <a:gd name="connsiteY182" fmla="*/ 164465 h 1545590"/>
                      <a:gd name="connsiteX183" fmla="*/ 591185 w 775970"/>
                      <a:gd name="connsiteY183" fmla="*/ 149225 h 1545590"/>
                      <a:gd name="connsiteX184" fmla="*/ 614045 w 775970"/>
                      <a:gd name="connsiteY184" fmla="*/ 126365 h 1545590"/>
                      <a:gd name="connsiteX185" fmla="*/ 633095 w 775970"/>
                      <a:gd name="connsiteY185" fmla="*/ 103505 h 1545590"/>
                      <a:gd name="connsiteX186" fmla="*/ 686435 w 775970"/>
                      <a:gd name="connsiteY186" fmla="*/ 73025 h 1545590"/>
                      <a:gd name="connsiteX187" fmla="*/ 716915 w 775970"/>
                      <a:gd name="connsiteY187" fmla="*/ 42545 h 1545590"/>
                      <a:gd name="connsiteX188" fmla="*/ 732155 w 775970"/>
                      <a:gd name="connsiteY188" fmla="*/ 8255 h 1545590"/>
                      <a:gd name="connsiteX189" fmla="*/ 774065 w 775970"/>
                      <a:gd name="connsiteY189" fmla="*/ 38735 h 1545590"/>
                      <a:gd name="connsiteX0" fmla="*/ 774065 w 775970"/>
                      <a:gd name="connsiteY0" fmla="*/ 38735 h 1545590"/>
                      <a:gd name="connsiteX1" fmla="*/ 743585 w 775970"/>
                      <a:gd name="connsiteY1" fmla="*/ 103505 h 1545590"/>
                      <a:gd name="connsiteX2" fmla="*/ 728345 w 775970"/>
                      <a:gd name="connsiteY2" fmla="*/ 99695 h 1545590"/>
                      <a:gd name="connsiteX3" fmla="*/ 728345 w 775970"/>
                      <a:gd name="connsiteY3" fmla="*/ 160655 h 1545590"/>
                      <a:gd name="connsiteX4" fmla="*/ 701675 w 775970"/>
                      <a:gd name="connsiteY4" fmla="*/ 198755 h 1545590"/>
                      <a:gd name="connsiteX5" fmla="*/ 694055 w 775970"/>
                      <a:gd name="connsiteY5" fmla="*/ 213995 h 1545590"/>
                      <a:gd name="connsiteX6" fmla="*/ 678815 w 775970"/>
                      <a:gd name="connsiteY6" fmla="*/ 229235 h 1545590"/>
                      <a:gd name="connsiteX7" fmla="*/ 678815 w 775970"/>
                      <a:gd name="connsiteY7" fmla="*/ 244475 h 1545590"/>
                      <a:gd name="connsiteX8" fmla="*/ 678815 w 775970"/>
                      <a:gd name="connsiteY8" fmla="*/ 259715 h 1545590"/>
                      <a:gd name="connsiteX9" fmla="*/ 671195 w 775970"/>
                      <a:gd name="connsiteY9" fmla="*/ 263525 h 1545590"/>
                      <a:gd name="connsiteX10" fmla="*/ 652145 w 775970"/>
                      <a:gd name="connsiteY10" fmla="*/ 267335 h 1545590"/>
                      <a:gd name="connsiteX11" fmla="*/ 640715 w 775970"/>
                      <a:gd name="connsiteY11" fmla="*/ 271145 h 1545590"/>
                      <a:gd name="connsiteX12" fmla="*/ 629285 w 775970"/>
                      <a:gd name="connsiteY12" fmla="*/ 286385 h 1545590"/>
                      <a:gd name="connsiteX13" fmla="*/ 621665 w 775970"/>
                      <a:gd name="connsiteY13" fmla="*/ 309245 h 1545590"/>
                      <a:gd name="connsiteX14" fmla="*/ 629285 w 775970"/>
                      <a:gd name="connsiteY14" fmla="*/ 324485 h 1545590"/>
                      <a:gd name="connsiteX15" fmla="*/ 629285 w 775970"/>
                      <a:gd name="connsiteY15" fmla="*/ 335915 h 1545590"/>
                      <a:gd name="connsiteX16" fmla="*/ 602615 w 775970"/>
                      <a:gd name="connsiteY16" fmla="*/ 339725 h 1545590"/>
                      <a:gd name="connsiteX17" fmla="*/ 591185 w 775970"/>
                      <a:gd name="connsiteY17" fmla="*/ 343535 h 1545590"/>
                      <a:gd name="connsiteX18" fmla="*/ 568325 w 775970"/>
                      <a:gd name="connsiteY18" fmla="*/ 358775 h 1545590"/>
                      <a:gd name="connsiteX19" fmla="*/ 564515 w 775970"/>
                      <a:gd name="connsiteY19" fmla="*/ 393065 h 1545590"/>
                      <a:gd name="connsiteX20" fmla="*/ 556895 w 775970"/>
                      <a:gd name="connsiteY20" fmla="*/ 427355 h 1545590"/>
                      <a:gd name="connsiteX21" fmla="*/ 553085 w 775970"/>
                      <a:gd name="connsiteY21" fmla="*/ 454025 h 1545590"/>
                      <a:gd name="connsiteX22" fmla="*/ 572135 w 775970"/>
                      <a:gd name="connsiteY22" fmla="*/ 454025 h 1545590"/>
                      <a:gd name="connsiteX23" fmla="*/ 560705 w 775970"/>
                      <a:gd name="connsiteY23" fmla="*/ 480695 h 1545590"/>
                      <a:gd name="connsiteX24" fmla="*/ 560705 w 775970"/>
                      <a:gd name="connsiteY24" fmla="*/ 507365 h 1545590"/>
                      <a:gd name="connsiteX25" fmla="*/ 549275 w 775970"/>
                      <a:gd name="connsiteY25" fmla="*/ 556895 h 1545590"/>
                      <a:gd name="connsiteX26" fmla="*/ 534035 w 775970"/>
                      <a:gd name="connsiteY26" fmla="*/ 572135 h 1545590"/>
                      <a:gd name="connsiteX27" fmla="*/ 530225 w 775970"/>
                      <a:gd name="connsiteY27" fmla="*/ 594995 h 1545590"/>
                      <a:gd name="connsiteX28" fmla="*/ 553085 w 775970"/>
                      <a:gd name="connsiteY28" fmla="*/ 617855 h 1545590"/>
                      <a:gd name="connsiteX29" fmla="*/ 579755 w 775970"/>
                      <a:gd name="connsiteY29" fmla="*/ 633095 h 1545590"/>
                      <a:gd name="connsiteX30" fmla="*/ 568325 w 775970"/>
                      <a:gd name="connsiteY30" fmla="*/ 659765 h 1545590"/>
                      <a:gd name="connsiteX31" fmla="*/ 545465 w 775970"/>
                      <a:gd name="connsiteY31" fmla="*/ 667385 h 1545590"/>
                      <a:gd name="connsiteX32" fmla="*/ 534035 w 775970"/>
                      <a:gd name="connsiteY32" fmla="*/ 678815 h 1545590"/>
                      <a:gd name="connsiteX33" fmla="*/ 522605 w 775970"/>
                      <a:gd name="connsiteY33" fmla="*/ 709295 h 1545590"/>
                      <a:gd name="connsiteX34" fmla="*/ 503555 w 775970"/>
                      <a:gd name="connsiteY34" fmla="*/ 728345 h 1545590"/>
                      <a:gd name="connsiteX35" fmla="*/ 484505 w 775970"/>
                      <a:gd name="connsiteY35" fmla="*/ 758825 h 1545590"/>
                      <a:gd name="connsiteX36" fmla="*/ 503555 w 775970"/>
                      <a:gd name="connsiteY36" fmla="*/ 774065 h 1545590"/>
                      <a:gd name="connsiteX37" fmla="*/ 514985 w 775970"/>
                      <a:gd name="connsiteY37" fmla="*/ 747395 h 1545590"/>
                      <a:gd name="connsiteX38" fmla="*/ 526415 w 775970"/>
                      <a:gd name="connsiteY38" fmla="*/ 735965 h 1545590"/>
                      <a:gd name="connsiteX39" fmla="*/ 541655 w 775970"/>
                      <a:gd name="connsiteY39" fmla="*/ 755015 h 1545590"/>
                      <a:gd name="connsiteX40" fmla="*/ 560705 w 775970"/>
                      <a:gd name="connsiteY40" fmla="*/ 777875 h 1545590"/>
                      <a:gd name="connsiteX41" fmla="*/ 568325 w 775970"/>
                      <a:gd name="connsiteY41" fmla="*/ 777875 h 1545590"/>
                      <a:gd name="connsiteX42" fmla="*/ 583565 w 775970"/>
                      <a:gd name="connsiteY42" fmla="*/ 774065 h 1545590"/>
                      <a:gd name="connsiteX43" fmla="*/ 598805 w 775970"/>
                      <a:gd name="connsiteY43" fmla="*/ 774065 h 1545590"/>
                      <a:gd name="connsiteX44" fmla="*/ 587375 w 775970"/>
                      <a:gd name="connsiteY44" fmla="*/ 793115 h 1545590"/>
                      <a:gd name="connsiteX45" fmla="*/ 587375 w 775970"/>
                      <a:gd name="connsiteY45" fmla="*/ 815975 h 1545590"/>
                      <a:gd name="connsiteX46" fmla="*/ 587375 w 775970"/>
                      <a:gd name="connsiteY46" fmla="*/ 846455 h 1545590"/>
                      <a:gd name="connsiteX47" fmla="*/ 568325 w 775970"/>
                      <a:gd name="connsiteY47" fmla="*/ 850265 h 1545590"/>
                      <a:gd name="connsiteX48" fmla="*/ 549275 w 775970"/>
                      <a:gd name="connsiteY48" fmla="*/ 842645 h 1545590"/>
                      <a:gd name="connsiteX49" fmla="*/ 545465 w 775970"/>
                      <a:gd name="connsiteY49" fmla="*/ 876935 h 1545590"/>
                      <a:gd name="connsiteX50" fmla="*/ 537845 w 775970"/>
                      <a:gd name="connsiteY50" fmla="*/ 903605 h 1545590"/>
                      <a:gd name="connsiteX51" fmla="*/ 537845 w 775970"/>
                      <a:gd name="connsiteY51" fmla="*/ 930275 h 1545590"/>
                      <a:gd name="connsiteX52" fmla="*/ 556895 w 775970"/>
                      <a:gd name="connsiteY52" fmla="*/ 960755 h 1545590"/>
                      <a:gd name="connsiteX53" fmla="*/ 575945 w 775970"/>
                      <a:gd name="connsiteY53" fmla="*/ 975995 h 1545590"/>
                      <a:gd name="connsiteX54" fmla="*/ 610235 w 775970"/>
                      <a:gd name="connsiteY54" fmla="*/ 975995 h 1545590"/>
                      <a:gd name="connsiteX55" fmla="*/ 614045 w 775970"/>
                      <a:gd name="connsiteY55" fmla="*/ 987425 h 1545590"/>
                      <a:gd name="connsiteX56" fmla="*/ 610235 w 775970"/>
                      <a:gd name="connsiteY56" fmla="*/ 1006475 h 1545590"/>
                      <a:gd name="connsiteX57" fmla="*/ 594995 w 775970"/>
                      <a:gd name="connsiteY57" fmla="*/ 1036955 h 1545590"/>
                      <a:gd name="connsiteX58" fmla="*/ 579755 w 775970"/>
                      <a:gd name="connsiteY58" fmla="*/ 1052195 h 1545590"/>
                      <a:gd name="connsiteX59" fmla="*/ 560705 w 775970"/>
                      <a:gd name="connsiteY59" fmla="*/ 1052195 h 1545590"/>
                      <a:gd name="connsiteX60" fmla="*/ 541655 w 775970"/>
                      <a:gd name="connsiteY60" fmla="*/ 1067435 h 1545590"/>
                      <a:gd name="connsiteX61" fmla="*/ 534035 w 775970"/>
                      <a:gd name="connsiteY61" fmla="*/ 1071245 h 1545590"/>
                      <a:gd name="connsiteX62" fmla="*/ 522605 w 775970"/>
                      <a:gd name="connsiteY62" fmla="*/ 1075055 h 1545590"/>
                      <a:gd name="connsiteX63" fmla="*/ 537845 w 775970"/>
                      <a:gd name="connsiteY63" fmla="*/ 1097915 h 1545590"/>
                      <a:gd name="connsiteX64" fmla="*/ 553085 w 775970"/>
                      <a:gd name="connsiteY64" fmla="*/ 1105535 h 1545590"/>
                      <a:gd name="connsiteX65" fmla="*/ 568325 w 775970"/>
                      <a:gd name="connsiteY65" fmla="*/ 1097915 h 1545590"/>
                      <a:gd name="connsiteX66" fmla="*/ 598805 w 775970"/>
                      <a:gd name="connsiteY66" fmla="*/ 1113155 h 1545590"/>
                      <a:gd name="connsiteX67" fmla="*/ 610235 w 775970"/>
                      <a:gd name="connsiteY67" fmla="*/ 1120775 h 1545590"/>
                      <a:gd name="connsiteX68" fmla="*/ 602615 w 775970"/>
                      <a:gd name="connsiteY68" fmla="*/ 1143635 h 1545590"/>
                      <a:gd name="connsiteX69" fmla="*/ 636905 w 775970"/>
                      <a:gd name="connsiteY69" fmla="*/ 1170305 h 1545590"/>
                      <a:gd name="connsiteX70" fmla="*/ 659765 w 775970"/>
                      <a:gd name="connsiteY70" fmla="*/ 1177925 h 1545590"/>
                      <a:gd name="connsiteX71" fmla="*/ 629285 w 775970"/>
                      <a:gd name="connsiteY71" fmla="*/ 1193165 h 1545590"/>
                      <a:gd name="connsiteX72" fmla="*/ 614045 w 775970"/>
                      <a:gd name="connsiteY72" fmla="*/ 1219835 h 1545590"/>
                      <a:gd name="connsiteX73" fmla="*/ 621665 w 775970"/>
                      <a:gd name="connsiteY73" fmla="*/ 1242695 h 1545590"/>
                      <a:gd name="connsiteX74" fmla="*/ 629285 w 775970"/>
                      <a:gd name="connsiteY74" fmla="*/ 1257935 h 1545590"/>
                      <a:gd name="connsiteX75" fmla="*/ 621665 w 775970"/>
                      <a:gd name="connsiteY75" fmla="*/ 1296035 h 1545590"/>
                      <a:gd name="connsiteX76" fmla="*/ 610235 w 775970"/>
                      <a:gd name="connsiteY76" fmla="*/ 1353185 h 1545590"/>
                      <a:gd name="connsiteX77" fmla="*/ 598805 w 775970"/>
                      <a:gd name="connsiteY77" fmla="*/ 1387475 h 1545590"/>
                      <a:gd name="connsiteX78" fmla="*/ 617855 w 775970"/>
                      <a:gd name="connsiteY78" fmla="*/ 1410335 h 1545590"/>
                      <a:gd name="connsiteX79" fmla="*/ 625475 w 775970"/>
                      <a:gd name="connsiteY79" fmla="*/ 1448435 h 1545590"/>
                      <a:gd name="connsiteX80" fmla="*/ 640715 w 775970"/>
                      <a:gd name="connsiteY80" fmla="*/ 1471295 h 1545590"/>
                      <a:gd name="connsiteX81" fmla="*/ 648335 w 775970"/>
                      <a:gd name="connsiteY81" fmla="*/ 1494155 h 1545590"/>
                      <a:gd name="connsiteX82" fmla="*/ 655955 w 775970"/>
                      <a:gd name="connsiteY82" fmla="*/ 1505585 h 1545590"/>
                      <a:gd name="connsiteX83" fmla="*/ 648335 w 775970"/>
                      <a:gd name="connsiteY83" fmla="*/ 1520825 h 1545590"/>
                      <a:gd name="connsiteX84" fmla="*/ 640715 w 775970"/>
                      <a:gd name="connsiteY84" fmla="*/ 1543685 h 1545590"/>
                      <a:gd name="connsiteX85" fmla="*/ 602615 w 775970"/>
                      <a:gd name="connsiteY85" fmla="*/ 1509395 h 1545590"/>
                      <a:gd name="connsiteX86" fmla="*/ 594995 w 775970"/>
                      <a:gd name="connsiteY86" fmla="*/ 1528445 h 1545590"/>
                      <a:gd name="connsiteX87" fmla="*/ 564515 w 775970"/>
                      <a:gd name="connsiteY87" fmla="*/ 1520825 h 1545590"/>
                      <a:gd name="connsiteX88" fmla="*/ 549275 w 775970"/>
                      <a:gd name="connsiteY88" fmla="*/ 1509395 h 1545590"/>
                      <a:gd name="connsiteX89" fmla="*/ 549275 w 775970"/>
                      <a:gd name="connsiteY89" fmla="*/ 1490345 h 1545590"/>
                      <a:gd name="connsiteX90" fmla="*/ 522605 w 775970"/>
                      <a:gd name="connsiteY90" fmla="*/ 1456055 h 1545590"/>
                      <a:gd name="connsiteX91" fmla="*/ 511175 w 775970"/>
                      <a:gd name="connsiteY91" fmla="*/ 1421765 h 1545590"/>
                      <a:gd name="connsiteX92" fmla="*/ 484505 w 775970"/>
                      <a:gd name="connsiteY92" fmla="*/ 1395095 h 1545590"/>
                      <a:gd name="connsiteX93" fmla="*/ 465455 w 775970"/>
                      <a:gd name="connsiteY93" fmla="*/ 1391285 h 1545590"/>
                      <a:gd name="connsiteX94" fmla="*/ 454025 w 775970"/>
                      <a:gd name="connsiteY94" fmla="*/ 1379855 h 1545590"/>
                      <a:gd name="connsiteX95" fmla="*/ 446405 w 775970"/>
                      <a:gd name="connsiteY95" fmla="*/ 1368425 h 1545590"/>
                      <a:gd name="connsiteX96" fmla="*/ 423545 w 775970"/>
                      <a:gd name="connsiteY96" fmla="*/ 1376045 h 1545590"/>
                      <a:gd name="connsiteX97" fmla="*/ 412115 w 775970"/>
                      <a:gd name="connsiteY97" fmla="*/ 1349375 h 1545590"/>
                      <a:gd name="connsiteX98" fmla="*/ 385445 w 775970"/>
                      <a:gd name="connsiteY98" fmla="*/ 1330325 h 1545590"/>
                      <a:gd name="connsiteX99" fmla="*/ 370205 w 775970"/>
                      <a:gd name="connsiteY99" fmla="*/ 1311275 h 1545590"/>
                      <a:gd name="connsiteX100" fmla="*/ 332105 w 775970"/>
                      <a:gd name="connsiteY100" fmla="*/ 1311275 h 1545590"/>
                      <a:gd name="connsiteX101" fmla="*/ 309245 w 775970"/>
                      <a:gd name="connsiteY101" fmla="*/ 1322705 h 1545590"/>
                      <a:gd name="connsiteX102" fmla="*/ 297815 w 775970"/>
                      <a:gd name="connsiteY102" fmla="*/ 1341755 h 1545590"/>
                      <a:gd name="connsiteX103" fmla="*/ 282575 w 775970"/>
                      <a:gd name="connsiteY103" fmla="*/ 1341755 h 1545590"/>
                      <a:gd name="connsiteX104" fmla="*/ 255905 w 775970"/>
                      <a:gd name="connsiteY104" fmla="*/ 1345565 h 1545590"/>
                      <a:gd name="connsiteX105" fmla="*/ 248285 w 775970"/>
                      <a:gd name="connsiteY105" fmla="*/ 1364615 h 1545590"/>
                      <a:gd name="connsiteX106" fmla="*/ 217805 w 775970"/>
                      <a:gd name="connsiteY106" fmla="*/ 1364615 h 1545590"/>
                      <a:gd name="connsiteX107" fmla="*/ 198755 w 775970"/>
                      <a:gd name="connsiteY107" fmla="*/ 1364615 h 1545590"/>
                      <a:gd name="connsiteX108" fmla="*/ 202565 w 775970"/>
                      <a:gd name="connsiteY108" fmla="*/ 1341755 h 1545590"/>
                      <a:gd name="connsiteX109" fmla="*/ 191135 w 775970"/>
                      <a:gd name="connsiteY109" fmla="*/ 1315085 h 1545590"/>
                      <a:gd name="connsiteX110" fmla="*/ 164465 w 775970"/>
                      <a:gd name="connsiteY110" fmla="*/ 1299845 h 1545590"/>
                      <a:gd name="connsiteX111" fmla="*/ 149225 w 775970"/>
                      <a:gd name="connsiteY111" fmla="*/ 1288415 h 1545590"/>
                      <a:gd name="connsiteX112" fmla="*/ 137795 w 775970"/>
                      <a:gd name="connsiteY112" fmla="*/ 1280795 h 1545590"/>
                      <a:gd name="connsiteX113" fmla="*/ 149225 w 775970"/>
                      <a:gd name="connsiteY113" fmla="*/ 1261745 h 1545590"/>
                      <a:gd name="connsiteX114" fmla="*/ 118745 w 775970"/>
                      <a:gd name="connsiteY114" fmla="*/ 1227455 h 1545590"/>
                      <a:gd name="connsiteX115" fmla="*/ 122555 w 775970"/>
                      <a:gd name="connsiteY115" fmla="*/ 1204595 h 1545590"/>
                      <a:gd name="connsiteX116" fmla="*/ 130175 w 775970"/>
                      <a:gd name="connsiteY116" fmla="*/ 1181735 h 1545590"/>
                      <a:gd name="connsiteX117" fmla="*/ 114935 w 775970"/>
                      <a:gd name="connsiteY117" fmla="*/ 1162685 h 1545590"/>
                      <a:gd name="connsiteX118" fmla="*/ 76835 w 775970"/>
                      <a:gd name="connsiteY118" fmla="*/ 1155065 h 1545590"/>
                      <a:gd name="connsiteX119" fmla="*/ 50165 w 775970"/>
                      <a:gd name="connsiteY119" fmla="*/ 1132205 h 1545590"/>
                      <a:gd name="connsiteX120" fmla="*/ 27305 w 775970"/>
                      <a:gd name="connsiteY120" fmla="*/ 1113155 h 1545590"/>
                      <a:gd name="connsiteX121" fmla="*/ 27305 w 775970"/>
                      <a:gd name="connsiteY121" fmla="*/ 1090295 h 1545590"/>
                      <a:gd name="connsiteX122" fmla="*/ 12065 w 775970"/>
                      <a:gd name="connsiteY122" fmla="*/ 1082675 h 1545590"/>
                      <a:gd name="connsiteX123" fmla="*/ 8255 w 775970"/>
                      <a:gd name="connsiteY123" fmla="*/ 1059815 h 1545590"/>
                      <a:gd name="connsiteX124" fmla="*/ 15875 w 775970"/>
                      <a:gd name="connsiteY124" fmla="*/ 1040765 h 1545590"/>
                      <a:gd name="connsiteX125" fmla="*/ 15875 w 775970"/>
                      <a:gd name="connsiteY125" fmla="*/ 1021715 h 1545590"/>
                      <a:gd name="connsiteX126" fmla="*/ 8255 w 775970"/>
                      <a:gd name="connsiteY126" fmla="*/ 998855 h 1545590"/>
                      <a:gd name="connsiteX127" fmla="*/ 635 w 775970"/>
                      <a:gd name="connsiteY127" fmla="*/ 960755 h 1545590"/>
                      <a:gd name="connsiteX128" fmla="*/ 4445 w 775970"/>
                      <a:gd name="connsiteY128" fmla="*/ 918845 h 1545590"/>
                      <a:gd name="connsiteX129" fmla="*/ 15875 w 775970"/>
                      <a:gd name="connsiteY129" fmla="*/ 854075 h 1545590"/>
                      <a:gd name="connsiteX130" fmla="*/ 27305 w 775970"/>
                      <a:gd name="connsiteY130" fmla="*/ 823595 h 1545590"/>
                      <a:gd name="connsiteX131" fmla="*/ 53975 w 775970"/>
                      <a:gd name="connsiteY131" fmla="*/ 796925 h 1545590"/>
                      <a:gd name="connsiteX132" fmla="*/ 76835 w 775970"/>
                      <a:gd name="connsiteY132" fmla="*/ 762635 h 1545590"/>
                      <a:gd name="connsiteX133" fmla="*/ 99695 w 775970"/>
                      <a:gd name="connsiteY133" fmla="*/ 724535 h 1545590"/>
                      <a:gd name="connsiteX134" fmla="*/ 118745 w 775970"/>
                      <a:gd name="connsiteY134" fmla="*/ 694055 h 1545590"/>
                      <a:gd name="connsiteX135" fmla="*/ 122555 w 775970"/>
                      <a:gd name="connsiteY135" fmla="*/ 663575 h 1545590"/>
                      <a:gd name="connsiteX136" fmla="*/ 122555 w 775970"/>
                      <a:gd name="connsiteY136" fmla="*/ 633095 h 1545590"/>
                      <a:gd name="connsiteX137" fmla="*/ 145415 w 775970"/>
                      <a:gd name="connsiteY137" fmla="*/ 629285 h 1545590"/>
                      <a:gd name="connsiteX138" fmla="*/ 160655 w 775970"/>
                      <a:gd name="connsiteY138" fmla="*/ 602615 h 1545590"/>
                      <a:gd name="connsiteX139" fmla="*/ 183515 w 775970"/>
                      <a:gd name="connsiteY139" fmla="*/ 583565 h 1545590"/>
                      <a:gd name="connsiteX140" fmla="*/ 194945 w 775970"/>
                      <a:gd name="connsiteY140" fmla="*/ 564515 h 1545590"/>
                      <a:gd name="connsiteX141" fmla="*/ 217805 w 775970"/>
                      <a:gd name="connsiteY141" fmla="*/ 568325 h 1545590"/>
                      <a:gd name="connsiteX142" fmla="*/ 229235 w 775970"/>
                      <a:gd name="connsiteY142" fmla="*/ 549275 h 1545590"/>
                      <a:gd name="connsiteX143" fmla="*/ 244475 w 775970"/>
                      <a:gd name="connsiteY143" fmla="*/ 518795 h 1545590"/>
                      <a:gd name="connsiteX144" fmla="*/ 271145 w 775970"/>
                      <a:gd name="connsiteY144" fmla="*/ 518795 h 1545590"/>
                      <a:gd name="connsiteX145" fmla="*/ 305435 w 775970"/>
                      <a:gd name="connsiteY145" fmla="*/ 514985 h 1545590"/>
                      <a:gd name="connsiteX146" fmla="*/ 335915 w 775970"/>
                      <a:gd name="connsiteY146" fmla="*/ 507365 h 1545590"/>
                      <a:gd name="connsiteX147" fmla="*/ 328295 w 775970"/>
                      <a:gd name="connsiteY147" fmla="*/ 488315 h 1545590"/>
                      <a:gd name="connsiteX148" fmla="*/ 335915 w 775970"/>
                      <a:gd name="connsiteY148" fmla="*/ 454025 h 1545590"/>
                      <a:gd name="connsiteX149" fmla="*/ 339725 w 775970"/>
                      <a:gd name="connsiteY149" fmla="*/ 442595 h 1545590"/>
                      <a:gd name="connsiteX150" fmla="*/ 354965 w 775970"/>
                      <a:gd name="connsiteY150" fmla="*/ 423545 h 1545590"/>
                      <a:gd name="connsiteX151" fmla="*/ 347345 w 775970"/>
                      <a:gd name="connsiteY151" fmla="*/ 389255 h 1545590"/>
                      <a:gd name="connsiteX152" fmla="*/ 351155 w 775970"/>
                      <a:gd name="connsiteY152" fmla="*/ 354965 h 1545590"/>
                      <a:gd name="connsiteX153" fmla="*/ 358775 w 775970"/>
                      <a:gd name="connsiteY153" fmla="*/ 332105 h 1545590"/>
                      <a:gd name="connsiteX154" fmla="*/ 366395 w 775970"/>
                      <a:gd name="connsiteY154" fmla="*/ 297815 h 1545590"/>
                      <a:gd name="connsiteX155" fmla="*/ 339725 w 775970"/>
                      <a:gd name="connsiteY155" fmla="*/ 309245 h 1545590"/>
                      <a:gd name="connsiteX156" fmla="*/ 320675 w 775970"/>
                      <a:gd name="connsiteY156" fmla="*/ 294005 h 1545590"/>
                      <a:gd name="connsiteX157" fmla="*/ 290195 w 775970"/>
                      <a:gd name="connsiteY157" fmla="*/ 309245 h 1545590"/>
                      <a:gd name="connsiteX158" fmla="*/ 248285 w 775970"/>
                      <a:gd name="connsiteY158" fmla="*/ 309245 h 1545590"/>
                      <a:gd name="connsiteX159" fmla="*/ 274955 w 775970"/>
                      <a:gd name="connsiteY159" fmla="*/ 274955 h 1545590"/>
                      <a:gd name="connsiteX160" fmla="*/ 274955 w 775970"/>
                      <a:gd name="connsiteY160" fmla="*/ 233045 h 1545590"/>
                      <a:gd name="connsiteX161" fmla="*/ 278765 w 775970"/>
                      <a:gd name="connsiteY161" fmla="*/ 183515 h 1545590"/>
                      <a:gd name="connsiteX162" fmla="*/ 305435 w 775970"/>
                      <a:gd name="connsiteY162" fmla="*/ 164465 h 1545590"/>
                      <a:gd name="connsiteX163" fmla="*/ 339725 w 775970"/>
                      <a:gd name="connsiteY163" fmla="*/ 164465 h 1545590"/>
                      <a:gd name="connsiteX164" fmla="*/ 339725 w 775970"/>
                      <a:gd name="connsiteY164" fmla="*/ 141605 h 1545590"/>
                      <a:gd name="connsiteX165" fmla="*/ 343535 w 775970"/>
                      <a:gd name="connsiteY165" fmla="*/ 99695 h 1545590"/>
                      <a:gd name="connsiteX166" fmla="*/ 370205 w 775970"/>
                      <a:gd name="connsiteY166" fmla="*/ 80645 h 1545590"/>
                      <a:gd name="connsiteX167" fmla="*/ 389255 w 775970"/>
                      <a:gd name="connsiteY167" fmla="*/ 61595 h 1545590"/>
                      <a:gd name="connsiteX168" fmla="*/ 393065 w 775970"/>
                      <a:gd name="connsiteY168" fmla="*/ 23495 h 1545590"/>
                      <a:gd name="connsiteX169" fmla="*/ 393065 w 775970"/>
                      <a:gd name="connsiteY169" fmla="*/ 8255 h 1545590"/>
                      <a:gd name="connsiteX170" fmla="*/ 434975 w 775970"/>
                      <a:gd name="connsiteY170" fmla="*/ 12065 h 1545590"/>
                      <a:gd name="connsiteX171" fmla="*/ 461645 w 775970"/>
                      <a:gd name="connsiteY171" fmla="*/ 4445 h 1545590"/>
                      <a:gd name="connsiteX172" fmla="*/ 499745 w 775970"/>
                      <a:gd name="connsiteY172" fmla="*/ 4445 h 1545590"/>
                      <a:gd name="connsiteX173" fmla="*/ 522605 w 775970"/>
                      <a:gd name="connsiteY173" fmla="*/ 4445 h 1545590"/>
                      <a:gd name="connsiteX174" fmla="*/ 507365 w 775970"/>
                      <a:gd name="connsiteY174" fmla="*/ 31115 h 1545590"/>
                      <a:gd name="connsiteX175" fmla="*/ 507365 w 775970"/>
                      <a:gd name="connsiteY175" fmla="*/ 61595 h 1545590"/>
                      <a:gd name="connsiteX176" fmla="*/ 514985 w 775970"/>
                      <a:gd name="connsiteY176" fmla="*/ 73025 h 1545590"/>
                      <a:gd name="connsiteX177" fmla="*/ 518795 w 775970"/>
                      <a:gd name="connsiteY177" fmla="*/ 84455 h 1545590"/>
                      <a:gd name="connsiteX178" fmla="*/ 507365 w 775970"/>
                      <a:gd name="connsiteY178" fmla="*/ 111125 h 1545590"/>
                      <a:gd name="connsiteX179" fmla="*/ 495935 w 775970"/>
                      <a:gd name="connsiteY179" fmla="*/ 118745 h 1545590"/>
                      <a:gd name="connsiteX180" fmla="*/ 514985 w 775970"/>
                      <a:gd name="connsiteY180" fmla="*/ 149225 h 1545590"/>
                      <a:gd name="connsiteX181" fmla="*/ 541655 w 775970"/>
                      <a:gd name="connsiteY181" fmla="*/ 149225 h 1545590"/>
                      <a:gd name="connsiteX182" fmla="*/ 568325 w 775970"/>
                      <a:gd name="connsiteY182" fmla="*/ 164465 h 1545590"/>
                      <a:gd name="connsiteX183" fmla="*/ 591185 w 775970"/>
                      <a:gd name="connsiteY183" fmla="*/ 149225 h 1545590"/>
                      <a:gd name="connsiteX184" fmla="*/ 614045 w 775970"/>
                      <a:gd name="connsiteY184" fmla="*/ 126365 h 1545590"/>
                      <a:gd name="connsiteX185" fmla="*/ 633095 w 775970"/>
                      <a:gd name="connsiteY185" fmla="*/ 103505 h 1545590"/>
                      <a:gd name="connsiteX186" fmla="*/ 686435 w 775970"/>
                      <a:gd name="connsiteY186" fmla="*/ 73025 h 1545590"/>
                      <a:gd name="connsiteX187" fmla="*/ 716915 w 775970"/>
                      <a:gd name="connsiteY187" fmla="*/ 42545 h 1545590"/>
                      <a:gd name="connsiteX188" fmla="*/ 732155 w 775970"/>
                      <a:gd name="connsiteY188" fmla="*/ 8255 h 1545590"/>
                      <a:gd name="connsiteX189" fmla="*/ 774065 w 775970"/>
                      <a:gd name="connsiteY189" fmla="*/ 38735 h 1545590"/>
                      <a:gd name="connsiteX0" fmla="*/ 774065 w 775970"/>
                      <a:gd name="connsiteY0" fmla="*/ 38735 h 1545590"/>
                      <a:gd name="connsiteX1" fmla="*/ 743585 w 775970"/>
                      <a:gd name="connsiteY1" fmla="*/ 103505 h 1545590"/>
                      <a:gd name="connsiteX2" fmla="*/ 728345 w 775970"/>
                      <a:gd name="connsiteY2" fmla="*/ 99695 h 1545590"/>
                      <a:gd name="connsiteX3" fmla="*/ 728345 w 775970"/>
                      <a:gd name="connsiteY3" fmla="*/ 160655 h 1545590"/>
                      <a:gd name="connsiteX4" fmla="*/ 701675 w 775970"/>
                      <a:gd name="connsiteY4" fmla="*/ 198755 h 1545590"/>
                      <a:gd name="connsiteX5" fmla="*/ 694055 w 775970"/>
                      <a:gd name="connsiteY5" fmla="*/ 213995 h 1545590"/>
                      <a:gd name="connsiteX6" fmla="*/ 678815 w 775970"/>
                      <a:gd name="connsiteY6" fmla="*/ 229235 h 1545590"/>
                      <a:gd name="connsiteX7" fmla="*/ 678815 w 775970"/>
                      <a:gd name="connsiteY7" fmla="*/ 244475 h 1545590"/>
                      <a:gd name="connsiteX8" fmla="*/ 678815 w 775970"/>
                      <a:gd name="connsiteY8" fmla="*/ 259715 h 1545590"/>
                      <a:gd name="connsiteX9" fmla="*/ 671195 w 775970"/>
                      <a:gd name="connsiteY9" fmla="*/ 263525 h 1545590"/>
                      <a:gd name="connsiteX10" fmla="*/ 652145 w 775970"/>
                      <a:gd name="connsiteY10" fmla="*/ 267335 h 1545590"/>
                      <a:gd name="connsiteX11" fmla="*/ 640715 w 775970"/>
                      <a:gd name="connsiteY11" fmla="*/ 271145 h 1545590"/>
                      <a:gd name="connsiteX12" fmla="*/ 629285 w 775970"/>
                      <a:gd name="connsiteY12" fmla="*/ 286385 h 1545590"/>
                      <a:gd name="connsiteX13" fmla="*/ 621665 w 775970"/>
                      <a:gd name="connsiteY13" fmla="*/ 309245 h 1545590"/>
                      <a:gd name="connsiteX14" fmla="*/ 629285 w 775970"/>
                      <a:gd name="connsiteY14" fmla="*/ 324485 h 1545590"/>
                      <a:gd name="connsiteX15" fmla="*/ 629285 w 775970"/>
                      <a:gd name="connsiteY15" fmla="*/ 335915 h 1545590"/>
                      <a:gd name="connsiteX16" fmla="*/ 602615 w 775970"/>
                      <a:gd name="connsiteY16" fmla="*/ 339725 h 1545590"/>
                      <a:gd name="connsiteX17" fmla="*/ 591185 w 775970"/>
                      <a:gd name="connsiteY17" fmla="*/ 343535 h 1545590"/>
                      <a:gd name="connsiteX18" fmla="*/ 568325 w 775970"/>
                      <a:gd name="connsiteY18" fmla="*/ 358775 h 1545590"/>
                      <a:gd name="connsiteX19" fmla="*/ 564515 w 775970"/>
                      <a:gd name="connsiteY19" fmla="*/ 393065 h 1545590"/>
                      <a:gd name="connsiteX20" fmla="*/ 556895 w 775970"/>
                      <a:gd name="connsiteY20" fmla="*/ 427355 h 1545590"/>
                      <a:gd name="connsiteX21" fmla="*/ 553085 w 775970"/>
                      <a:gd name="connsiteY21" fmla="*/ 454025 h 1545590"/>
                      <a:gd name="connsiteX22" fmla="*/ 572135 w 775970"/>
                      <a:gd name="connsiteY22" fmla="*/ 454025 h 1545590"/>
                      <a:gd name="connsiteX23" fmla="*/ 560705 w 775970"/>
                      <a:gd name="connsiteY23" fmla="*/ 480695 h 1545590"/>
                      <a:gd name="connsiteX24" fmla="*/ 560705 w 775970"/>
                      <a:gd name="connsiteY24" fmla="*/ 507365 h 1545590"/>
                      <a:gd name="connsiteX25" fmla="*/ 549275 w 775970"/>
                      <a:gd name="connsiteY25" fmla="*/ 556895 h 1545590"/>
                      <a:gd name="connsiteX26" fmla="*/ 534035 w 775970"/>
                      <a:gd name="connsiteY26" fmla="*/ 572135 h 1545590"/>
                      <a:gd name="connsiteX27" fmla="*/ 530225 w 775970"/>
                      <a:gd name="connsiteY27" fmla="*/ 594995 h 1545590"/>
                      <a:gd name="connsiteX28" fmla="*/ 553085 w 775970"/>
                      <a:gd name="connsiteY28" fmla="*/ 617855 h 1545590"/>
                      <a:gd name="connsiteX29" fmla="*/ 579755 w 775970"/>
                      <a:gd name="connsiteY29" fmla="*/ 633095 h 1545590"/>
                      <a:gd name="connsiteX30" fmla="*/ 568325 w 775970"/>
                      <a:gd name="connsiteY30" fmla="*/ 659765 h 1545590"/>
                      <a:gd name="connsiteX31" fmla="*/ 545465 w 775970"/>
                      <a:gd name="connsiteY31" fmla="*/ 667385 h 1545590"/>
                      <a:gd name="connsiteX32" fmla="*/ 534035 w 775970"/>
                      <a:gd name="connsiteY32" fmla="*/ 678815 h 1545590"/>
                      <a:gd name="connsiteX33" fmla="*/ 522605 w 775970"/>
                      <a:gd name="connsiteY33" fmla="*/ 709295 h 1545590"/>
                      <a:gd name="connsiteX34" fmla="*/ 503555 w 775970"/>
                      <a:gd name="connsiteY34" fmla="*/ 728345 h 1545590"/>
                      <a:gd name="connsiteX35" fmla="*/ 484505 w 775970"/>
                      <a:gd name="connsiteY35" fmla="*/ 758825 h 1545590"/>
                      <a:gd name="connsiteX36" fmla="*/ 503555 w 775970"/>
                      <a:gd name="connsiteY36" fmla="*/ 774065 h 1545590"/>
                      <a:gd name="connsiteX37" fmla="*/ 514985 w 775970"/>
                      <a:gd name="connsiteY37" fmla="*/ 747395 h 1545590"/>
                      <a:gd name="connsiteX38" fmla="*/ 526415 w 775970"/>
                      <a:gd name="connsiteY38" fmla="*/ 735965 h 1545590"/>
                      <a:gd name="connsiteX39" fmla="*/ 541655 w 775970"/>
                      <a:gd name="connsiteY39" fmla="*/ 755015 h 1545590"/>
                      <a:gd name="connsiteX40" fmla="*/ 560705 w 775970"/>
                      <a:gd name="connsiteY40" fmla="*/ 777875 h 1545590"/>
                      <a:gd name="connsiteX41" fmla="*/ 568325 w 775970"/>
                      <a:gd name="connsiteY41" fmla="*/ 777875 h 1545590"/>
                      <a:gd name="connsiteX42" fmla="*/ 583565 w 775970"/>
                      <a:gd name="connsiteY42" fmla="*/ 774065 h 1545590"/>
                      <a:gd name="connsiteX43" fmla="*/ 598805 w 775970"/>
                      <a:gd name="connsiteY43" fmla="*/ 774065 h 1545590"/>
                      <a:gd name="connsiteX44" fmla="*/ 587375 w 775970"/>
                      <a:gd name="connsiteY44" fmla="*/ 793115 h 1545590"/>
                      <a:gd name="connsiteX45" fmla="*/ 587375 w 775970"/>
                      <a:gd name="connsiteY45" fmla="*/ 815975 h 1545590"/>
                      <a:gd name="connsiteX46" fmla="*/ 587375 w 775970"/>
                      <a:gd name="connsiteY46" fmla="*/ 846455 h 1545590"/>
                      <a:gd name="connsiteX47" fmla="*/ 568325 w 775970"/>
                      <a:gd name="connsiteY47" fmla="*/ 850265 h 1545590"/>
                      <a:gd name="connsiteX48" fmla="*/ 549275 w 775970"/>
                      <a:gd name="connsiteY48" fmla="*/ 842645 h 1545590"/>
                      <a:gd name="connsiteX49" fmla="*/ 545465 w 775970"/>
                      <a:gd name="connsiteY49" fmla="*/ 876935 h 1545590"/>
                      <a:gd name="connsiteX50" fmla="*/ 537845 w 775970"/>
                      <a:gd name="connsiteY50" fmla="*/ 903605 h 1545590"/>
                      <a:gd name="connsiteX51" fmla="*/ 556895 w 775970"/>
                      <a:gd name="connsiteY51" fmla="*/ 960755 h 1545590"/>
                      <a:gd name="connsiteX52" fmla="*/ 575945 w 775970"/>
                      <a:gd name="connsiteY52" fmla="*/ 975995 h 1545590"/>
                      <a:gd name="connsiteX53" fmla="*/ 610235 w 775970"/>
                      <a:gd name="connsiteY53" fmla="*/ 975995 h 1545590"/>
                      <a:gd name="connsiteX54" fmla="*/ 614045 w 775970"/>
                      <a:gd name="connsiteY54" fmla="*/ 987425 h 1545590"/>
                      <a:gd name="connsiteX55" fmla="*/ 610235 w 775970"/>
                      <a:gd name="connsiteY55" fmla="*/ 1006475 h 1545590"/>
                      <a:gd name="connsiteX56" fmla="*/ 594995 w 775970"/>
                      <a:gd name="connsiteY56" fmla="*/ 1036955 h 1545590"/>
                      <a:gd name="connsiteX57" fmla="*/ 579755 w 775970"/>
                      <a:gd name="connsiteY57" fmla="*/ 1052195 h 1545590"/>
                      <a:gd name="connsiteX58" fmla="*/ 560705 w 775970"/>
                      <a:gd name="connsiteY58" fmla="*/ 1052195 h 1545590"/>
                      <a:gd name="connsiteX59" fmla="*/ 541655 w 775970"/>
                      <a:gd name="connsiteY59" fmla="*/ 1067435 h 1545590"/>
                      <a:gd name="connsiteX60" fmla="*/ 534035 w 775970"/>
                      <a:gd name="connsiteY60" fmla="*/ 1071245 h 1545590"/>
                      <a:gd name="connsiteX61" fmla="*/ 522605 w 775970"/>
                      <a:gd name="connsiteY61" fmla="*/ 1075055 h 1545590"/>
                      <a:gd name="connsiteX62" fmla="*/ 537845 w 775970"/>
                      <a:gd name="connsiteY62" fmla="*/ 1097915 h 1545590"/>
                      <a:gd name="connsiteX63" fmla="*/ 553085 w 775970"/>
                      <a:gd name="connsiteY63" fmla="*/ 1105535 h 1545590"/>
                      <a:gd name="connsiteX64" fmla="*/ 568325 w 775970"/>
                      <a:gd name="connsiteY64" fmla="*/ 1097915 h 1545590"/>
                      <a:gd name="connsiteX65" fmla="*/ 598805 w 775970"/>
                      <a:gd name="connsiteY65" fmla="*/ 1113155 h 1545590"/>
                      <a:gd name="connsiteX66" fmla="*/ 610235 w 775970"/>
                      <a:gd name="connsiteY66" fmla="*/ 1120775 h 1545590"/>
                      <a:gd name="connsiteX67" fmla="*/ 602615 w 775970"/>
                      <a:gd name="connsiteY67" fmla="*/ 1143635 h 1545590"/>
                      <a:gd name="connsiteX68" fmla="*/ 636905 w 775970"/>
                      <a:gd name="connsiteY68" fmla="*/ 1170305 h 1545590"/>
                      <a:gd name="connsiteX69" fmla="*/ 659765 w 775970"/>
                      <a:gd name="connsiteY69" fmla="*/ 1177925 h 1545590"/>
                      <a:gd name="connsiteX70" fmla="*/ 629285 w 775970"/>
                      <a:gd name="connsiteY70" fmla="*/ 1193165 h 1545590"/>
                      <a:gd name="connsiteX71" fmla="*/ 614045 w 775970"/>
                      <a:gd name="connsiteY71" fmla="*/ 1219835 h 1545590"/>
                      <a:gd name="connsiteX72" fmla="*/ 621665 w 775970"/>
                      <a:gd name="connsiteY72" fmla="*/ 1242695 h 1545590"/>
                      <a:gd name="connsiteX73" fmla="*/ 629285 w 775970"/>
                      <a:gd name="connsiteY73" fmla="*/ 1257935 h 1545590"/>
                      <a:gd name="connsiteX74" fmla="*/ 621665 w 775970"/>
                      <a:gd name="connsiteY74" fmla="*/ 1296035 h 1545590"/>
                      <a:gd name="connsiteX75" fmla="*/ 610235 w 775970"/>
                      <a:gd name="connsiteY75" fmla="*/ 1353185 h 1545590"/>
                      <a:gd name="connsiteX76" fmla="*/ 598805 w 775970"/>
                      <a:gd name="connsiteY76" fmla="*/ 1387475 h 1545590"/>
                      <a:gd name="connsiteX77" fmla="*/ 617855 w 775970"/>
                      <a:gd name="connsiteY77" fmla="*/ 1410335 h 1545590"/>
                      <a:gd name="connsiteX78" fmla="*/ 625475 w 775970"/>
                      <a:gd name="connsiteY78" fmla="*/ 1448435 h 1545590"/>
                      <a:gd name="connsiteX79" fmla="*/ 640715 w 775970"/>
                      <a:gd name="connsiteY79" fmla="*/ 1471295 h 1545590"/>
                      <a:gd name="connsiteX80" fmla="*/ 648335 w 775970"/>
                      <a:gd name="connsiteY80" fmla="*/ 1494155 h 1545590"/>
                      <a:gd name="connsiteX81" fmla="*/ 655955 w 775970"/>
                      <a:gd name="connsiteY81" fmla="*/ 1505585 h 1545590"/>
                      <a:gd name="connsiteX82" fmla="*/ 648335 w 775970"/>
                      <a:gd name="connsiteY82" fmla="*/ 1520825 h 1545590"/>
                      <a:gd name="connsiteX83" fmla="*/ 640715 w 775970"/>
                      <a:gd name="connsiteY83" fmla="*/ 1543685 h 1545590"/>
                      <a:gd name="connsiteX84" fmla="*/ 602615 w 775970"/>
                      <a:gd name="connsiteY84" fmla="*/ 1509395 h 1545590"/>
                      <a:gd name="connsiteX85" fmla="*/ 594995 w 775970"/>
                      <a:gd name="connsiteY85" fmla="*/ 1528445 h 1545590"/>
                      <a:gd name="connsiteX86" fmla="*/ 564515 w 775970"/>
                      <a:gd name="connsiteY86" fmla="*/ 1520825 h 1545590"/>
                      <a:gd name="connsiteX87" fmla="*/ 549275 w 775970"/>
                      <a:gd name="connsiteY87" fmla="*/ 1509395 h 1545590"/>
                      <a:gd name="connsiteX88" fmla="*/ 549275 w 775970"/>
                      <a:gd name="connsiteY88" fmla="*/ 1490345 h 1545590"/>
                      <a:gd name="connsiteX89" fmla="*/ 522605 w 775970"/>
                      <a:gd name="connsiteY89" fmla="*/ 1456055 h 1545590"/>
                      <a:gd name="connsiteX90" fmla="*/ 511175 w 775970"/>
                      <a:gd name="connsiteY90" fmla="*/ 1421765 h 1545590"/>
                      <a:gd name="connsiteX91" fmla="*/ 484505 w 775970"/>
                      <a:gd name="connsiteY91" fmla="*/ 1395095 h 1545590"/>
                      <a:gd name="connsiteX92" fmla="*/ 465455 w 775970"/>
                      <a:gd name="connsiteY92" fmla="*/ 1391285 h 1545590"/>
                      <a:gd name="connsiteX93" fmla="*/ 454025 w 775970"/>
                      <a:gd name="connsiteY93" fmla="*/ 1379855 h 1545590"/>
                      <a:gd name="connsiteX94" fmla="*/ 446405 w 775970"/>
                      <a:gd name="connsiteY94" fmla="*/ 1368425 h 1545590"/>
                      <a:gd name="connsiteX95" fmla="*/ 423545 w 775970"/>
                      <a:gd name="connsiteY95" fmla="*/ 1376045 h 1545590"/>
                      <a:gd name="connsiteX96" fmla="*/ 412115 w 775970"/>
                      <a:gd name="connsiteY96" fmla="*/ 1349375 h 1545590"/>
                      <a:gd name="connsiteX97" fmla="*/ 385445 w 775970"/>
                      <a:gd name="connsiteY97" fmla="*/ 1330325 h 1545590"/>
                      <a:gd name="connsiteX98" fmla="*/ 370205 w 775970"/>
                      <a:gd name="connsiteY98" fmla="*/ 1311275 h 1545590"/>
                      <a:gd name="connsiteX99" fmla="*/ 332105 w 775970"/>
                      <a:gd name="connsiteY99" fmla="*/ 1311275 h 1545590"/>
                      <a:gd name="connsiteX100" fmla="*/ 309245 w 775970"/>
                      <a:gd name="connsiteY100" fmla="*/ 1322705 h 1545590"/>
                      <a:gd name="connsiteX101" fmla="*/ 297815 w 775970"/>
                      <a:gd name="connsiteY101" fmla="*/ 1341755 h 1545590"/>
                      <a:gd name="connsiteX102" fmla="*/ 282575 w 775970"/>
                      <a:gd name="connsiteY102" fmla="*/ 1341755 h 1545590"/>
                      <a:gd name="connsiteX103" fmla="*/ 255905 w 775970"/>
                      <a:gd name="connsiteY103" fmla="*/ 1345565 h 1545590"/>
                      <a:gd name="connsiteX104" fmla="*/ 248285 w 775970"/>
                      <a:gd name="connsiteY104" fmla="*/ 1364615 h 1545590"/>
                      <a:gd name="connsiteX105" fmla="*/ 217805 w 775970"/>
                      <a:gd name="connsiteY105" fmla="*/ 1364615 h 1545590"/>
                      <a:gd name="connsiteX106" fmla="*/ 198755 w 775970"/>
                      <a:gd name="connsiteY106" fmla="*/ 1364615 h 1545590"/>
                      <a:gd name="connsiteX107" fmla="*/ 202565 w 775970"/>
                      <a:gd name="connsiteY107" fmla="*/ 1341755 h 1545590"/>
                      <a:gd name="connsiteX108" fmla="*/ 191135 w 775970"/>
                      <a:gd name="connsiteY108" fmla="*/ 1315085 h 1545590"/>
                      <a:gd name="connsiteX109" fmla="*/ 164465 w 775970"/>
                      <a:gd name="connsiteY109" fmla="*/ 1299845 h 1545590"/>
                      <a:gd name="connsiteX110" fmla="*/ 149225 w 775970"/>
                      <a:gd name="connsiteY110" fmla="*/ 1288415 h 1545590"/>
                      <a:gd name="connsiteX111" fmla="*/ 137795 w 775970"/>
                      <a:gd name="connsiteY111" fmla="*/ 1280795 h 1545590"/>
                      <a:gd name="connsiteX112" fmla="*/ 149225 w 775970"/>
                      <a:gd name="connsiteY112" fmla="*/ 1261745 h 1545590"/>
                      <a:gd name="connsiteX113" fmla="*/ 118745 w 775970"/>
                      <a:gd name="connsiteY113" fmla="*/ 1227455 h 1545590"/>
                      <a:gd name="connsiteX114" fmla="*/ 122555 w 775970"/>
                      <a:gd name="connsiteY114" fmla="*/ 1204595 h 1545590"/>
                      <a:gd name="connsiteX115" fmla="*/ 130175 w 775970"/>
                      <a:gd name="connsiteY115" fmla="*/ 1181735 h 1545590"/>
                      <a:gd name="connsiteX116" fmla="*/ 114935 w 775970"/>
                      <a:gd name="connsiteY116" fmla="*/ 1162685 h 1545590"/>
                      <a:gd name="connsiteX117" fmla="*/ 76835 w 775970"/>
                      <a:gd name="connsiteY117" fmla="*/ 1155065 h 1545590"/>
                      <a:gd name="connsiteX118" fmla="*/ 50165 w 775970"/>
                      <a:gd name="connsiteY118" fmla="*/ 1132205 h 1545590"/>
                      <a:gd name="connsiteX119" fmla="*/ 27305 w 775970"/>
                      <a:gd name="connsiteY119" fmla="*/ 1113155 h 1545590"/>
                      <a:gd name="connsiteX120" fmla="*/ 27305 w 775970"/>
                      <a:gd name="connsiteY120" fmla="*/ 1090295 h 1545590"/>
                      <a:gd name="connsiteX121" fmla="*/ 12065 w 775970"/>
                      <a:gd name="connsiteY121" fmla="*/ 1082675 h 1545590"/>
                      <a:gd name="connsiteX122" fmla="*/ 8255 w 775970"/>
                      <a:gd name="connsiteY122" fmla="*/ 1059815 h 1545590"/>
                      <a:gd name="connsiteX123" fmla="*/ 15875 w 775970"/>
                      <a:gd name="connsiteY123" fmla="*/ 1040765 h 1545590"/>
                      <a:gd name="connsiteX124" fmla="*/ 15875 w 775970"/>
                      <a:gd name="connsiteY124" fmla="*/ 1021715 h 1545590"/>
                      <a:gd name="connsiteX125" fmla="*/ 8255 w 775970"/>
                      <a:gd name="connsiteY125" fmla="*/ 998855 h 1545590"/>
                      <a:gd name="connsiteX126" fmla="*/ 635 w 775970"/>
                      <a:gd name="connsiteY126" fmla="*/ 960755 h 1545590"/>
                      <a:gd name="connsiteX127" fmla="*/ 4445 w 775970"/>
                      <a:gd name="connsiteY127" fmla="*/ 918845 h 1545590"/>
                      <a:gd name="connsiteX128" fmla="*/ 15875 w 775970"/>
                      <a:gd name="connsiteY128" fmla="*/ 854075 h 1545590"/>
                      <a:gd name="connsiteX129" fmla="*/ 27305 w 775970"/>
                      <a:gd name="connsiteY129" fmla="*/ 823595 h 1545590"/>
                      <a:gd name="connsiteX130" fmla="*/ 53975 w 775970"/>
                      <a:gd name="connsiteY130" fmla="*/ 796925 h 1545590"/>
                      <a:gd name="connsiteX131" fmla="*/ 76835 w 775970"/>
                      <a:gd name="connsiteY131" fmla="*/ 762635 h 1545590"/>
                      <a:gd name="connsiteX132" fmla="*/ 99695 w 775970"/>
                      <a:gd name="connsiteY132" fmla="*/ 724535 h 1545590"/>
                      <a:gd name="connsiteX133" fmla="*/ 118745 w 775970"/>
                      <a:gd name="connsiteY133" fmla="*/ 694055 h 1545590"/>
                      <a:gd name="connsiteX134" fmla="*/ 122555 w 775970"/>
                      <a:gd name="connsiteY134" fmla="*/ 663575 h 1545590"/>
                      <a:gd name="connsiteX135" fmla="*/ 122555 w 775970"/>
                      <a:gd name="connsiteY135" fmla="*/ 633095 h 1545590"/>
                      <a:gd name="connsiteX136" fmla="*/ 145415 w 775970"/>
                      <a:gd name="connsiteY136" fmla="*/ 629285 h 1545590"/>
                      <a:gd name="connsiteX137" fmla="*/ 160655 w 775970"/>
                      <a:gd name="connsiteY137" fmla="*/ 602615 h 1545590"/>
                      <a:gd name="connsiteX138" fmla="*/ 183515 w 775970"/>
                      <a:gd name="connsiteY138" fmla="*/ 583565 h 1545590"/>
                      <a:gd name="connsiteX139" fmla="*/ 194945 w 775970"/>
                      <a:gd name="connsiteY139" fmla="*/ 564515 h 1545590"/>
                      <a:gd name="connsiteX140" fmla="*/ 217805 w 775970"/>
                      <a:gd name="connsiteY140" fmla="*/ 568325 h 1545590"/>
                      <a:gd name="connsiteX141" fmla="*/ 229235 w 775970"/>
                      <a:gd name="connsiteY141" fmla="*/ 549275 h 1545590"/>
                      <a:gd name="connsiteX142" fmla="*/ 244475 w 775970"/>
                      <a:gd name="connsiteY142" fmla="*/ 518795 h 1545590"/>
                      <a:gd name="connsiteX143" fmla="*/ 271145 w 775970"/>
                      <a:gd name="connsiteY143" fmla="*/ 518795 h 1545590"/>
                      <a:gd name="connsiteX144" fmla="*/ 305435 w 775970"/>
                      <a:gd name="connsiteY144" fmla="*/ 514985 h 1545590"/>
                      <a:gd name="connsiteX145" fmla="*/ 335915 w 775970"/>
                      <a:gd name="connsiteY145" fmla="*/ 507365 h 1545590"/>
                      <a:gd name="connsiteX146" fmla="*/ 328295 w 775970"/>
                      <a:gd name="connsiteY146" fmla="*/ 488315 h 1545590"/>
                      <a:gd name="connsiteX147" fmla="*/ 335915 w 775970"/>
                      <a:gd name="connsiteY147" fmla="*/ 454025 h 1545590"/>
                      <a:gd name="connsiteX148" fmla="*/ 339725 w 775970"/>
                      <a:gd name="connsiteY148" fmla="*/ 442595 h 1545590"/>
                      <a:gd name="connsiteX149" fmla="*/ 354965 w 775970"/>
                      <a:gd name="connsiteY149" fmla="*/ 423545 h 1545590"/>
                      <a:gd name="connsiteX150" fmla="*/ 347345 w 775970"/>
                      <a:gd name="connsiteY150" fmla="*/ 389255 h 1545590"/>
                      <a:gd name="connsiteX151" fmla="*/ 351155 w 775970"/>
                      <a:gd name="connsiteY151" fmla="*/ 354965 h 1545590"/>
                      <a:gd name="connsiteX152" fmla="*/ 358775 w 775970"/>
                      <a:gd name="connsiteY152" fmla="*/ 332105 h 1545590"/>
                      <a:gd name="connsiteX153" fmla="*/ 366395 w 775970"/>
                      <a:gd name="connsiteY153" fmla="*/ 297815 h 1545590"/>
                      <a:gd name="connsiteX154" fmla="*/ 339725 w 775970"/>
                      <a:gd name="connsiteY154" fmla="*/ 309245 h 1545590"/>
                      <a:gd name="connsiteX155" fmla="*/ 320675 w 775970"/>
                      <a:gd name="connsiteY155" fmla="*/ 294005 h 1545590"/>
                      <a:gd name="connsiteX156" fmla="*/ 290195 w 775970"/>
                      <a:gd name="connsiteY156" fmla="*/ 309245 h 1545590"/>
                      <a:gd name="connsiteX157" fmla="*/ 248285 w 775970"/>
                      <a:gd name="connsiteY157" fmla="*/ 309245 h 1545590"/>
                      <a:gd name="connsiteX158" fmla="*/ 274955 w 775970"/>
                      <a:gd name="connsiteY158" fmla="*/ 274955 h 1545590"/>
                      <a:gd name="connsiteX159" fmla="*/ 274955 w 775970"/>
                      <a:gd name="connsiteY159" fmla="*/ 233045 h 1545590"/>
                      <a:gd name="connsiteX160" fmla="*/ 278765 w 775970"/>
                      <a:gd name="connsiteY160" fmla="*/ 183515 h 1545590"/>
                      <a:gd name="connsiteX161" fmla="*/ 305435 w 775970"/>
                      <a:gd name="connsiteY161" fmla="*/ 164465 h 1545590"/>
                      <a:gd name="connsiteX162" fmla="*/ 339725 w 775970"/>
                      <a:gd name="connsiteY162" fmla="*/ 164465 h 1545590"/>
                      <a:gd name="connsiteX163" fmla="*/ 339725 w 775970"/>
                      <a:gd name="connsiteY163" fmla="*/ 141605 h 1545590"/>
                      <a:gd name="connsiteX164" fmla="*/ 343535 w 775970"/>
                      <a:gd name="connsiteY164" fmla="*/ 99695 h 1545590"/>
                      <a:gd name="connsiteX165" fmla="*/ 370205 w 775970"/>
                      <a:gd name="connsiteY165" fmla="*/ 80645 h 1545590"/>
                      <a:gd name="connsiteX166" fmla="*/ 389255 w 775970"/>
                      <a:gd name="connsiteY166" fmla="*/ 61595 h 1545590"/>
                      <a:gd name="connsiteX167" fmla="*/ 393065 w 775970"/>
                      <a:gd name="connsiteY167" fmla="*/ 23495 h 1545590"/>
                      <a:gd name="connsiteX168" fmla="*/ 393065 w 775970"/>
                      <a:gd name="connsiteY168" fmla="*/ 8255 h 1545590"/>
                      <a:gd name="connsiteX169" fmla="*/ 434975 w 775970"/>
                      <a:gd name="connsiteY169" fmla="*/ 12065 h 1545590"/>
                      <a:gd name="connsiteX170" fmla="*/ 461645 w 775970"/>
                      <a:gd name="connsiteY170" fmla="*/ 4445 h 1545590"/>
                      <a:gd name="connsiteX171" fmla="*/ 499745 w 775970"/>
                      <a:gd name="connsiteY171" fmla="*/ 4445 h 1545590"/>
                      <a:gd name="connsiteX172" fmla="*/ 522605 w 775970"/>
                      <a:gd name="connsiteY172" fmla="*/ 4445 h 1545590"/>
                      <a:gd name="connsiteX173" fmla="*/ 507365 w 775970"/>
                      <a:gd name="connsiteY173" fmla="*/ 31115 h 1545590"/>
                      <a:gd name="connsiteX174" fmla="*/ 507365 w 775970"/>
                      <a:gd name="connsiteY174" fmla="*/ 61595 h 1545590"/>
                      <a:gd name="connsiteX175" fmla="*/ 514985 w 775970"/>
                      <a:gd name="connsiteY175" fmla="*/ 73025 h 1545590"/>
                      <a:gd name="connsiteX176" fmla="*/ 518795 w 775970"/>
                      <a:gd name="connsiteY176" fmla="*/ 84455 h 1545590"/>
                      <a:gd name="connsiteX177" fmla="*/ 507365 w 775970"/>
                      <a:gd name="connsiteY177" fmla="*/ 111125 h 1545590"/>
                      <a:gd name="connsiteX178" fmla="*/ 495935 w 775970"/>
                      <a:gd name="connsiteY178" fmla="*/ 118745 h 1545590"/>
                      <a:gd name="connsiteX179" fmla="*/ 514985 w 775970"/>
                      <a:gd name="connsiteY179" fmla="*/ 149225 h 1545590"/>
                      <a:gd name="connsiteX180" fmla="*/ 541655 w 775970"/>
                      <a:gd name="connsiteY180" fmla="*/ 149225 h 1545590"/>
                      <a:gd name="connsiteX181" fmla="*/ 568325 w 775970"/>
                      <a:gd name="connsiteY181" fmla="*/ 164465 h 1545590"/>
                      <a:gd name="connsiteX182" fmla="*/ 591185 w 775970"/>
                      <a:gd name="connsiteY182" fmla="*/ 149225 h 1545590"/>
                      <a:gd name="connsiteX183" fmla="*/ 614045 w 775970"/>
                      <a:gd name="connsiteY183" fmla="*/ 126365 h 1545590"/>
                      <a:gd name="connsiteX184" fmla="*/ 633095 w 775970"/>
                      <a:gd name="connsiteY184" fmla="*/ 103505 h 1545590"/>
                      <a:gd name="connsiteX185" fmla="*/ 686435 w 775970"/>
                      <a:gd name="connsiteY185" fmla="*/ 73025 h 1545590"/>
                      <a:gd name="connsiteX186" fmla="*/ 716915 w 775970"/>
                      <a:gd name="connsiteY186" fmla="*/ 42545 h 1545590"/>
                      <a:gd name="connsiteX187" fmla="*/ 732155 w 775970"/>
                      <a:gd name="connsiteY187" fmla="*/ 8255 h 1545590"/>
                      <a:gd name="connsiteX188" fmla="*/ 774065 w 775970"/>
                      <a:gd name="connsiteY188" fmla="*/ 38735 h 1545590"/>
                      <a:gd name="connsiteX0" fmla="*/ 774065 w 775970"/>
                      <a:gd name="connsiteY0" fmla="*/ 38735 h 1545590"/>
                      <a:gd name="connsiteX1" fmla="*/ 743585 w 775970"/>
                      <a:gd name="connsiteY1" fmla="*/ 103505 h 1545590"/>
                      <a:gd name="connsiteX2" fmla="*/ 728345 w 775970"/>
                      <a:gd name="connsiteY2" fmla="*/ 99695 h 1545590"/>
                      <a:gd name="connsiteX3" fmla="*/ 728345 w 775970"/>
                      <a:gd name="connsiteY3" fmla="*/ 160655 h 1545590"/>
                      <a:gd name="connsiteX4" fmla="*/ 701675 w 775970"/>
                      <a:gd name="connsiteY4" fmla="*/ 198755 h 1545590"/>
                      <a:gd name="connsiteX5" fmla="*/ 694055 w 775970"/>
                      <a:gd name="connsiteY5" fmla="*/ 213995 h 1545590"/>
                      <a:gd name="connsiteX6" fmla="*/ 678815 w 775970"/>
                      <a:gd name="connsiteY6" fmla="*/ 229235 h 1545590"/>
                      <a:gd name="connsiteX7" fmla="*/ 678815 w 775970"/>
                      <a:gd name="connsiteY7" fmla="*/ 244475 h 1545590"/>
                      <a:gd name="connsiteX8" fmla="*/ 678815 w 775970"/>
                      <a:gd name="connsiteY8" fmla="*/ 259715 h 1545590"/>
                      <a:gd name="connsiteX9" fmla="*/ 671195 w 775970"/>
                      <a:gd name="connsiteY9" fmla="*/ 263525 h 1545590"/>
                      <a:gd name="connsiteX10" fmla="*/ 652145 w 775970"/>
                      <a:gd name="connsiteY10" fmla="*/ 267335 h 1545590"/>
                      <a:gd name="connsiteX11" fmla="*/ 640715 w 775970"/>
                      <a:gd name="connsiteY11" fmla="*/ 271145 h 1545590"/>
                      <a:gd name="connsiteX12" fmla="*/ 629285 w 775970"/>
                      <a:gd name="connsiteY12" fmla="*/ 286385 h 1545590"/>
                      <a:gd name="connsiteX13" fmla="*/ 621665 w 775970"/>
                      <a:gd name="connsiteY13" fmla="*/ 309245 h 1545590"/>
                      <a:gd name="connsiteX14" fmla="*/ 629285 w 775970"/>
                      <a:gd name="connsiteY14" fmla="*/ 324485 h 1545590"/>
                      <a:gd name="connsiteX15" fmla="*/ 629285 w 775970"/>
                      <a:gd name="connsiteY15" fmla="*/ 335915 h 1545590"/>
                      <a:gd name="connsiteX16" fmla="*/ 602615 w 775970"/>
                      <a:gd name="connsiteY16" fmla="*/ 339725 h 1545590"/>
                      <a:gd name="connsiteX17" fmla="*/ 591185 w 775970"/>
                      <a:gd name="connsiteY17" fmla="*/ 343535 h 1545590"/>
                      <a:gd name="connsiteX18" fmla="*/ 568325 w 775970"/>
                      <a:gd name="connsiteY18" fmla="*/ 358775 h 1545590"/>
                      <a:gd name="connsiteX19" fmla="*/ 564515 w 775970"/>
                      <a:gd name="connsiteY19" fmla="*/ 393065 h 1545590"/>
                      <a:gd name="connsiteX20" fmla="*/ 556895 w 775970"/>
                      <a:gd name="connsiteY20" fmla="*/ 427355 h 1545590"/>
                      <a:gd name="connsiteX21" fmla="*/ 553085 w 775970"/>
                      <a:gd name="connsiteY21" fmla="*/ 454025 h 1545590"/>
                      <a:gd name="connsiteX22" fmla="*/ 572135 w 775970"/>
                      <a:gd name="connsiteY22" fmla="*/ 454025 h 1545590"/>
                      <a:gd name="connsiteX23" fmla="*/ 560705 w 775970"/>
                      <a:gd name="connsiteY23" fmla="*/ 480695 h 1545590"/>
                      <a:gd name="connsiteX24" fmla="*/ 560705 w 775970"/>
                      <a:gd name="connsiteY24" fmla="*/ 507365 h 1545590"/>
                      <a:gd name="connsiteX25" fmla="*/ 549275 w 775970"/>
                      <a:gd name="connsiteY25" fmla="*/ 556895 h 1545590"/>
                      <a:gd name="connsiteX26" fmla="*/ 534035 w 775970"/>
                      <a:gd name="connsiteY26" fmla="*/ 572135 h 1545590"/>
                      <a:gd name="connsiteX27" fmla="*/ 530225 w 775970"/>
                      <a:gd name="connsiteY27" fmla="*/ 594995 h 1545590"/>
                      <a:gd name="connsiteX28" fmla="*/ 553085 w 775970"/>
                      <a:gd name="connsiteY28" fmla="*/ 617855 h 1545590"/>
                      <a:gd name="connsiteX29" fmla="*/ 579755 w 775970"/>
                      <a:gd name="connsiteY29" fmla="*/ 633095 h 1545590"/>
                      <a:gd name="connsiteX30" fmla="*/ 568325 w 775970"/>
                      <a:gd name="connsiteY30" fmla="*/ 659765 h 1545590"/>
                      <a:gd name="connsiteX31" fmla="*/ 545465 w 775970"/>
                      <a:gd name="connsiteY31" fmla="*/ 667385 h 1545590"/>
                      <a:gd name="connsiteX32" fmla="*/ 534035 w 775970"/>
                      <a:gd name="connsiteY32" fmla="*/ 678815 h 1545590"/>
                      <a:gd name="connsiteX33" fmla="*/ 522605 w 775970"/>
                      <a:gd name="connsiteY33" fmla="*/ 709295 h 1545590"/>
                      <a:gd name="connsiteX34" fmla="*/ 503555 w 775970"/>
                      <a:gd name="connsiteY34" fmla="*/ 728345 h 1545590"/>
                      <a:gd name="connsiteX35" fmla="*/ 503555 w 775970"/>
                      <a:gd name="connsiteY35" fmla="*/ 774065 h 1545590"/>
                      <a:gd name="connsiteX36" fmla="*/ 514985 w 775970"/>
                      <a:gd name="connsiteY36" fmla="*/ 747395 h 1545590"/>
                      <a:gd name="connsiteX37" fmla="*/ 526415 w 775970"/>
                      <a:gd name="connsiteY37" fmla="*/ 735965 h 1545590"/>
                      <a:gd name="connsiteX38" fmla="*/ 541655 w 775970"/>
                      <a:gd name="connsiteY38" fmla="*/ 755015 h 1545590"/>
                      <a:gd name="connsiteX39" fmla="*/ 560705 w 775970"/>
                      <a:gd name="connsiteY39" fmla="*/ 777875 h 1545590"/>
                      <a:gd name="connsiteX40" fmla="*/ 568325 w 775970"/>
                      <a:gd name="connsiteY40" fmla="*/ 777875 h 1545590"/>
                      <a:gd name="connsiteX41" fmla="*/ 583565 w 775970"/>
                      <a:gd name="connsiteY41" fmla="*/ 774065 h 1545590"/>
                      <a:gd name="connsiteX42" fmla="*/ 598805 w 775970"/>
                      <a:gd name="connsiteY42" fmla="*/ 774065 h 1545590"/>
                      <a:gd name="connsiteX43" fmla="*/ 587375 w 775970"/>
                      <a:gd name="connsiteY43" fmla="*/ 793115 h 1545590"/>
                      <a:gd name="connsiteX44" fmla="*/ 587375 w 775970"/>
                      <a:gd name="connsiteY44" fmla="*/ 815975 h 1545590"/>
                      <a:gd name="connsiteX45" fmla="*/ 587375 w 775970"/>
                      <a:gd name="connsiteY45" fmla="*/ 846455 h 1545590"/>
                      <a:gd name="connsiteX46" fmla="*/ 568325 w 775970"/>
                      <a:gd name="connsiteY46" fmla="*/ 850265 h 1545590"/>
                      <a:gd name="connsiteX47" fmla="*/ 549275 w 775970"/>
                      <a:gd name="connsiteY47" fmla="*/ 842645 h 1545590"/>
                      <a:gd name="connsiteX48" fmla="*/ 545465 w 775970"/>
                      <a:gd name="connsiteY48" fmla="*/ 876935 h 1545590"/>
                      <a:gd name="connsiteX49" fmla="*/ 537845 w 775970"/>
                      <a:gd name="connsiteY49" fmla="*/ 903605 h 1545590"/>
                      <a:gd name="connsiteX50" fmla="*/ 556895 w 775970"/>
                      <a:gd name="connsiteY50" fmla="*/ 960755 h 1545590"/>
                      <a:gd name="connsiteX51" fmla="*/ 575945 w 775970"/>
                      <a:gd name="connsiteY51" fmla="*/ 975995 h 1545590"/>
                      <a:gd name="connsiteX52" fmla="*/ 610235 w 775970"/>
                      <a:gd name="connsiteY52" fmla="*/ 975995 h 1545590"/>
                      <a:gd name="connsiteX53" fmla="*/ 614045 w 775970"/>
                      <a:gd name="connsiteY53" fmla="*/ 987425 h 1545590"/>
                      <a:gd name="connsiteX54" fmla="*/ 610235 w 775970"/>
                      <a:gd name="connsiteY54" fmla="*/ 1006475 h 1545590"/>
                      <a:gd name="connsiteX55" fmla="*/ 594995 w 775970"/>
                      <a:gd name="connsiteY55" fmla="*/ 1036955 h 1545590"/>
                      <a:gd name="connsiteX56" fmla="*/ 579755 w 775970"/>
                      <a:gd name="connsiteY56" fmla="*/ 1052195 h 1545590"/>
                      <a:gd name="connsiteX57" fmla="*/ 560705 w 775970"/>
                      <a:gd name="connsiteY57" fmla="*/ 1052195 h 1545590"/>
                      <a:gd name="connsiteX58" fmla="*/ 541655 w 775970"/>
                      <a:gd name="connsiteY58" fmla="*/ 1067435 h 1545590"/>
                      <a:gd name="connsiteX59" fmla="*/ 534035 w 775970"/>
                      <a:gd name="connsiteY59" fmla="*/ 1071245 h 1545590"/>
                      <a:gd name="connsiteX60" fmla="*/ 522605 w 775970"/>
                      <a:gd name="connsiteY60" fmla="*/ 1075055 h 1545590"/>
                      <a:gd name="connsiteX61" fmla="*/ 537845 w 775970"/>
                      <a:gd name="connsiteY61" fmla="*/ 1097915 h 1545590"/>
                      <a:gd name="connsiteX62" fmla="*/ 553085 w 775970"/>
                      <a:gd name="connsiteY62" fmla="*/ 1105535 h 1545590"/>
                      <a:gd name="connsiteX63" fmla="*/ 568325 w 775970"/>
                      <a:gd name="connsiteY63" fmla="*/ 1097915 h 1545590"/>
                      <a:gd name="connsiteX64" fmla="*/ 598805 w 775970"/>
                      <a:gd name="connsiteY64" fmla="*/ 1113155 h 1545590"/>
                      <a:gd name="connsiteX65" fmla="*/ 610235 w 775970"/>
                      <a:gd name="connsiteY65" fmla="*/ 1120775 h 1545590"/>
                      <a:gd name="connsiteX66" fmla="*/ 602615 w 775970"/>
                      <a:gd name="connsiteY66" fmla="*/ 1143635 h 1545590"/>
                      <a:gd name="connsiteX67" fmla="*/ 636905 w 775970"/>
                      <a:gd name="connsiteY67" fmla="*/ 1170305 h 1545590"/>
                      <a:gd name="connsiteX68" fmla="*/ 659765 w 775970"/>
                      <a:gd name="connsiteY68" fmla="*/ 1177925 h 1545590"/>
                      <a:gd name="connsiteX69" fmla="*/ 629285 w 775970"/>
                      <a:gd name="connsiteY69" fmla="*/ 1193165 h 1545590"/>
                      <a:gd name="connsiteX70" fmla="*/ 614045 w 775970"/>
                      <a:gd name="connsiteY70" fmla="*/ 1219835 h 1545590"/>
                      <a:gd name="connsiteX71" fmla="*/ 621665 w 775970"/>
                      <a:gd name="connsiteY71" fmla="*/ 1242695 h 1545590"/>
                      <a:gd name="connsiteX72" fmla="*/ 629285 w 775970"/>
                      <a:gd name="connsiteY72" fmla="*/ 1257935 h 1545590"/>
                      <a:gd name="connsiteX73" fmla="*/ 621665 w 775970"/>
                      <a:gd name="connsiteY73" fmla="*/ 1296035 h 1545590"/>
                      <a:gd name="connsiteX74" fmla="*/ 610235 w 775970"/>
                      <a:gd name="connsiteY74" fmla="*/ 1353185 h 1545590"/>
                      <a:gd name="connsiteX75" fmla="*/ 598805 w 775970"/>
                      <a:gd name="connsiteY75" fmla="*/ 1387475 h 1545590"/>
                      <a:gd name="connsiteX76" fmla="*/ 617855 w 775970"/>
                      <a:gd name="connsiteY76" fmla="*/ 1410335 h 1545590"/>
                      <a:gd name="connsiteX77" fmla="*/ 625475 w 775970"/>
                      <a:gd name="connsiteY77" fmla="*/ 1448435 h 1545590"/>
                      <a:gd name="connsiteX78" fmla="*/ 640715 w 775970"/>
                      <a:gd name="connsiteY78" fmla="*/ 1471295 h 1545590"/>
                      <a:gd name="connsiteX79" fmla="*/ 648335 w 775970"/>
                      <a:gd name="connsiteY79" fmla="*/ 1494155 h 1545590"/>
                      <a:gd name="connsiteX80" fmla="*/ 655955 w 775970"/>
                      <a:gd name="connsiteY80" fmla="*/ 1505585 h 1545590"/>
                      <a:gd name="connsiteX81" fmla="*/ 648335 w 775970"/>
                      <a:gd name="connsiteY81" fmla="*/ 1520825 h 1545590"/>
                      <a:gd name="connsiteX82" fmla="*/ 640715 w 775970"/>
                      <a:gd name="connsiteY82" fmla="*/ 1543685 h 1545590"/>
                      <a:gd name="connsiteX83" fmla="*/ 602615 w 775970"/>
                      <a:gd name="connsiteY83" fmla="*/ 1509395 h 1545590"/>
                      <a:gd name="connsiteX84" fmla="*/ 594995 w 775970"/>
                      <a:gd name="connsiteY84" fmla="*/ 1528445 h 1545590"/>
                      <a:gd name="connsiteX85" fmla="*/ 564515 w 775970"/>
                      <a:gd name="connsiteY85" fmla="*/ 1520825 h 1545590"/>
                      <a:gd name="connsiteX86" fmla="*/ 549275 w 775970"/>
                      <a:gd name="connsiteY86" fmla="*/ 1509395 h 1545590"/>
                      <a:gd name="connsiteX87" fmla="*/ 549275 w 775970"/>
                      <a:gd name="connsiteY87" fmla="*/ 1490345 h 1545590"/>
                      <a:gd name="connsiteX88" fmla="*/ 522605 w 775970"/>
                      <a:gd name="connsiteY88" fmla="*/ 1456055 h 1545590"/>
                      <a:gd name="connsiteX89" fmla="*/ 511175 w 775970"/>
                      <a:gd name="connsiteY89" fmla="*/ 1421765 h 1545590"/>
                      <a:gd name="connsiteX90" fmla="*/ 484505 w 775970"/>
                      <a:gd name="connsiteY90" fmla="*/ 1395095 h 1545590"/>
                      <a:gd name="connsiteX91" fmla="*/ 465455 w 775970"/>
                      <a:gd name="connsiteY91" fmla="*/ 1391285 h 1545590"/>
                      <a:gd name="connsiteX92" fmla="*/ 454025 w 775970"/>
                      <a:gd name="connsiteY92" fmla="*/ 1379855 h 1545590"/>
                      <a:gd name="connsiteX93" fmla="*/ 446405 w 775970"/>
                      <a:gd name="connsiteY93" fmla="*/ 1368425 h 1545590"/>
                      <a:gd name="connsiteX94" fmla="*/ 423545 w 775970"/>
                      <a:gd name="connsiteY94" fmla="*/ 1376045 h 1545590"/>
                      <a:gd name="connsiteX95" fmla="*/ 412115 w 775970"/>
                      <a:gd name="connsiteY95" fmla="*/ 1349375 h 1545590"/>
                      <a:gd name="connsiteX96" fmla="*/ 385445 w 775970"/>
                      <a:gd name="connsiteY96" fmla="*/ 1330325 h 1545590"/>
                      <a:gd name="connsiteX97" fmla="*/ 370205 w 775970"/>
                      <a:gd name="connsiteY97" fmla="*/ 1311275 h 1545590"/>
                      <a:gd name="connsiteX98" fmla="*/ 332105 w 775970"/>
                      <a:gd name="connsiteY98" fmla="*/ 1311275 h 1545590"/>
                      <a:gd name="connsiteX99" fmla="*/ 309245 w 775970"/>
                      <a:gd name="connsiteY99" fmla="*/ 1322705 h 1545590"/>
                      <a:gd name="connsiteX100" fmla="*/ 297815 w 775970"/>
                      <a:gd name="connsiteY100" fmla="*/ 1341755 h 1545590"/>
                      <a:gd name="connsiteX101" fmla="*/ 282575 w 775970"/>
                      <a:gd name="connsiteY101" fmla="*/ 1341755 h 1545590"/>
                      <a:gd name="connsiteX102" fmla="*/ 255905 w 775970"/>
                      <a:gd name="connsiteY102" fmla="*/ 1345565 h 1545590"/>
                      <a:gd name="connsiteX103" fmla="*/ 248285 w 775970"/>
                      <a:gd name="connsiteY103" fmla="*/ 1364615 h 1545590"/>
                      <a:gd name="connsiteX104" fmla="*/ 217805 w 775970"/>
                      <a:gd name="connsiteY104" fmla="*/ 1364615 h 1545590"/>
                      <a:gd name="connsiteX105" fmla="*/ 198755 w 775970"/>
                      <a:gd name="connsiteY105" fmla="*/ 1364615 h 1545590"/>
                      <a:gd name="connsiteX106" fmla="*/ 202565 w 775970"/>
                      <a:gd name="connsiteY106" fmla="*/ 1341755 h 1545590"/>
                      <a:gd name="connsiteX107" fmla="*/ 191135 w 775970"/>
                      <a:gd name="connsiteY107" fmla="*/ 1315085 h 1545590"/>
                      <a:gd name="connsiteX108" fmla="*/ 164465 w 775970"/>
                      <a:gd name="connsiteY108" fmla="*/ 1299845 h 1545590"/>
                      <a:gd name="connsiteX109" fmla="*/ 149225 w 775970"/>
                      <a:gd name="connsiteY109" fmla="*/ 1288415 h 1545590"/>
                      <a:gd name="connsiteX110" fmla="*/ 137795 w 775970"/>
                      <a:gd name="connsiteY110" fmla="*/ 1280795 h 1545590"/>
                      <a:gd name="connsiteX111" fmla="*/ 149225 w 775970"/>
                      <a:gd name="connsiteY111" fmla="*/ 1261745 h 1545590"/>
                      <a:gd name="connsiteX112" fmla="*/ 118745 w 775970"/>
                      <a:gd name="connsiteY112" fmla="*/ 1227455 h 1545590"/>
                      <a:gd name="connsiteX113" fmla="*/ 122555 w 775970"/>
                      <a:gd name="connsiteY113" fmla="*/ 1204595 h 1545590"/>
                      <a:gd name="connsiteX114" fmla="*/ 130175 w 775970"/>
                      <a:gd name="connsiteY114" fmla="*/ 1181735 h 1545590"/>
                      <a:gd name="connsiteX115" fmla="*/ 114935 w 775970"/>
                      <a:gd name="connsiteY115" fmla="*/ 1162685 h 1545590"/>
                      <a:gd name="connsiteX116" fmla="*/ 76835 w 775970"/>
                      <a:gd name="connsiteY116" fmla="*/ 1155065 h 1545590"/>
                      <a:gd name="connsiteX117" fmla="*/ 50165 w 775970"/>
                      <a:gd name="connsiteY117" fmla="*/ 1132205 h 1545590"/>
                      <a:gd name="connsiteX118" fmla="*/ 27305 w 775970"/>
                      <a:gd name="connsiteY118" fmla="*/ 1113155 h 1545590"/>
                      <a:gd name="connsiteX119" fmla="*/ 27305 w 775970"/>
                      <a:gd name="connsiteY119" fmla="*/ 1090295 h 1545590"/>
                      <a:gd name="connsiteX120" fmla="*/ 12065 w 775970"/>
                      <a:gd name="connsiteY120" fmla="*/ 1082675 h 1545590"/>
                      <a:gd name="connsiteX121" fmla="*/ 8255 w 775970"/>
                      <a:gd name="connsiteY121" fmla="*/ 1059815 h 1545590"/>
                      <a:gd name="connsiteX122" fmla="*/ 15875 w 775970"/>
                      <a:gd name="connsiteY122" fmla="*/ 1040765 h 1545590"/>
                      <a:gd name="connsiteX123" fmla="*/ 15875 w 775970"/>
                      <a:gd name="connsiteY123" fmla="*/ 1021715 h 1545590"/>
                      <a:gd name="connsiteX124" fmla="*/ 8255 w 775970"/>
                      <a:gd name="connsiteY124" fmla="*/ 998855 h 1545590"/>
                      <a:gd name="connsiteX125" fmla="*/ 635 w 775970"/>
                      <a:gd name="connsiteY125" fmla="*/ 960755 h 1545590"/>
                      <a:gd name="connsiteX126" fmla="*/ 4445 w 775970"/>
                      <a:gd name="connsiteY126" fmla="*/ 918845 h 1545590"/>
                      <a:gd name="connsiteX127" fmla="*/ 15875 w 775970"/>
                      <a:gd name="connsiteY127" fmla="*/ 854075 h 1545590"/>
                      <a:gd name="connsiteX128" fmla="*/ 27305 w 775970"/>
                      <a:gd name="connsiteY128" fmla="*/ 823595 h 1545590"/>
                      <a:gd name="connsiteX129" fmla="*/ 53975 w 775970"/>
                      <a:gd name="connsiteY129" fmla="*/ 796925 h 1545590"/>
                      <a:gd name="connsiteX130" fmla="*/ 76835 w 775970"/>
                      <a:gd name="connsiteY130" fmla="*/ 762635 h 1545590"/>
                      <a:gd name="connsiteX131" fmla="*/ 99695 w 775970"/>
                      <a:gd name="connsiteY131" fmla="*/ 724535 h 1545590"/>
                      <a:gd name="connsiteX132" fmla="*/ 118745 w 775970"/>
                      <a:gd name="connsiteY132" fmla="*/ 694055 h 1545590"/>
                      <a:gd name="connsiteX133" fmla="*/ 122555 w 775970"/>
                      <a:gd name="connsiteY133" fmla="*/ 663575 h 1545590"/>
                      <a:gd name="connsiteX134" fmla="*/ 122555 w 775970"/>
                      <a:gd name="connsiteY134" fmla="*/ 633095 h 1545590"/>
                      <a:gd name="connsiteX135" fmla="*/ 145415 w 775970"/>
                      <a:gd name="connsiteY135" fmla="*/ 629285 h 1545590"/>
                      <a:gd name="connsiteX136" fmla="*/ 160655 w 775970"/>
                      <a:gd name="connsiteY136" fmla="*/ 602615 h 1545590"/>
                      <a:gd name="connsiteX137" fmla="*/ 183515 w 775970"/>
                      <a:gd name="connsiteY137" fmla="*/ 583565 h 1545590"/>
                      <a:gd name="connsiteX138" fmla="*/ 194945 w 775970"/>
                      <a:gd name="connsiteY138" fmla="*/ 564515 h 1545590"/>
                      <a:gd name="connsiteX139" fmla="*/ 217805 w 775970"/>
                      <a:gd name="connsiteY139" fmla="*/ 568325 h 1545590"/>
                      <a:gd name="connsiteX140" fmla="*/ 229235 w 775970"/>
                      <a:gd name="connsiteY140" fmla="*/ 549275 h 1545590"/>
                      <a:gd name="connsiteX141" fmla="*/ 244475 w 775970"/>
                      <a:gd name="connsiteY141" fmla="*/ 518795 h 1545590"/>
                      <a:gd name="connsiteX142" fmla="*/ 271145 w 775970"/>
                      <a:gd name="connsiteY142" fmla="*/ 518795 h 1545590"/>
                      <a:gd name="connsiteX143" fmla="*/ 305435 w 775970"/>
                      <a:gd name="connsiteY143" fmla="*/ 514985 h 1545590"/>
                      <a:gd name="connsiteX144" fmla="*/ 335915 w 775970"/>
                      <a:gd name="connsiteY144" fmla="*/ 507365 h 1545590"/>
                      <a:gd name="connsiteX145" fmla="*/ 328295 w 775970"/>
                      <a:gd name="connsiteY145" fmla="*/ 488315 h 1545590"/>
                      <a:gd name="connsiteX146" fmla="*/ 335915 w 775970"/>
                      <a:gd name="connsiteY146" fmla="*/ 454025 h 1545590"/>
                      <a:gd name="connsiteX147" fmla="*/ 339725 w 775970"/>
                      <a:gd name="connsiteY147" fmla="*/ 442595 h 1545590"/>
                      <a:gd name="connsiteX148" fmla="*/ 354965 w 775970"/>
                      <a:gd name="connsiteY148" fmla="*/ 423545 h 1545590"/>
                      <a:gd name="connsiteX149" fmla="*/ 347345 w 775970"/>
                      <a:gd name="connsiteY149" fmla="*/ 389255 h 1545590"/>
                      <a:gd name="connsiteX150" fmla="*/ 351155 w 775970"/>
                      <a:gd name="connsiteY150" fmla="*/ 354965 h 1545590"/>
                      <a:gd name="connsiteX151" fmla="*/ 358775 w 775970"/>
                      <a:gd name="connsiteY151" fmla="*/ 332105 h 1545590"/>
                      <a:gd name="connsiteX152" fmla="*/ 366395 w 775970"/>
                      <a:gd name="connsiteY152" fmla="*/ 297815 h 1545590"/>
                      <a:gd name="connsiteX153" fmla="*/ 339725 w 775970"/>
                      <a:gd name="connsiteY153" fmla="*/ 309245 h 1545590"/>
                      <a:gd name="connsiteX154" fmla="*/ 320675 w 775970"/>
                      <a:gd name="connsiteY154" fmla="*/ 294005 h 1545590"/>
                      <a:gd name="connsiteX155" fmla="*/ 290195 w 775970"/>
                      <a:gd name="connsiteY155" fmla="*/ 309245 h 1545590"/>
                      <a:gd name="connsiteX156" fmla="*/ 248285 w 775970"/>
                      <a:gd name="connsiteY156" fmla="*/ 309245 h 1545590"/>
                      <a:gd name="connsiteX157" fmla="*/ 274955 w 775970"/>
                      <a:gd name="connsiteY157" fmla="*/ 274955 h 1545590"/>
                      <a:gd name="connsiteX158" fmla="*/ 274955 w 775970"/>
                      <a:gd name="connsiteY158" fmla="*/ 233045 h 1545590"/>
                      <a:gd name="connsiteX159" fmla="*/ 278765 w 775970"/>
                      <a:gd name="connsiteY159" fmla="*/ 183515 h 1545590"/>
                      <a:gd name="connsiteX160" fmla="*/ 305435 w 775970"/>
                      <a:gd name="connsiteY160" fmla="*/ 164465 h 1545590"/>
                      <a:gd name="connsiteX161" fmla="*/ 339725 w 775970"/>
                      <a:gd name="connsiteY161" fmla="*/ 164465 h 1545590"/>
                      <a:gd name="connsiteX162" fmla="*/ 339725 w 775970"/>
                      <a:gd name="connsiteY162" fmla="*/ 141605 h 1545590"/>
                      <a:gd name="connsiteX163" fmla="*/ 343535 w 775970"/>
                      <a:gd name="connsiteY163" fmla="*/ 99695 h 1545590"/>
                      <a:gd name="connsiteX164" fmla="*/ 370205 w 775970"/>
                      <a:gd name="connsiteY164" fmla="*/ 80645 h 1545590"/>
                      <a:gd name="connsiteX165" fmla="*/ 389255 w 775970"/>
                      <a:gd name="connsiteY165" fmla="*/ 61595 h 1545590"/>
                      <a:gd name="connsiteX166" fmla="*/ 393065 w 775970"/>
                      <a:gd name="connsiteY166" fmla="*/ 23495 h 1545590"/>
                      <a:gd name="connsiteX167" fmla="*/ 393065 w 775970"/>
                      <a:gd name="connsiteY167" fmla="*/ 8255 h 1545590"/>
                      <a:gd name="connsiteX168" fmla="*/ 434975 w 775970"/>
                      <a:gd name="connsiteY168" fmla="*/ 12065 h 1545590"/>
                      <a:gd name="connsiteX169" fmla="*/ 461645 w 775970"/>
                      <a:gd name="connsiteY169" fmla="*/ 4445 h 1545590"/>
                      <a:gd name="connsiteX170" fmla="*/ 499745 w 775970"/>
                      <a:gd name="connsiteY170" fmla="*/ 4445 h 1545590"/>
                      <a:gd name="connsiteX171" fmla="*/ 522605 w 775970"/>
                      <a:gd name="connsiteY171" fmla="*/ 4445 h 1545590"/>
                      <a:gd name="connsiteX172" fmla="*/ 507365 w 775970"/>
                      <a:gd name="connsiteY172" fmla="*/ 31115 h 1545590"/>
                      <a:gd name="connsiteX173" fmla="*/ 507365 w 775970"/>
                      <a:gd name="connsiteY173" fmla="*/ 61595 h 1545590"/>
                      <a:gd name="connsiteX174" fmla="*/ 514985 w 775970"/>
                      <a:gd name="connsiteY174" fmla="*/ 73025 h 1545590"/>
                      <a:gd name="connsiteX175" fmla="*/ 518795 w 775970"/>
                      <a:gd name="connsiteY175" fmla="*/ 84455 h 1545590"/>
                      <a:gd name="connsiteX176" fmla="*/ 507365 w 775970"/>
                      <a:gd name="connsiteY176" fmla="*/ 111125 h 1545590"/>
                      <a:gd name="connsiteX177" fmla="*/ 495935 w 775970"/>
                      <a:gd name="connsiteY177" fmla="*/ 118745 h 1545590"/>
                      <a:gd name="connsiteX178" fmla="*/ 514985 w 775970"/>
                      <a:gd name="connsiteY178" fmla="*/ 149225 h 1545590"/>
                      <a:gd name="connsiteX179" fmla="*/ 541655 w 775970"/>
                      <a:gd name="connsiteY179" fmla="*/ 149225 h 1545590"/>
                      <a:gd name="connsiteX180" fmla="*/ 568325 w 775970"/>
                      <a:gd name="connsiteY180" fmla="*/ 164465 h 1545590"/>
                      <a:gd name="connsiteX181" fmla="*/ 591185 w 775970"/>
                      <a:gd name="connsiteY181" fmla="*/ 149225 h 1545590"/>
                      <a:gd name="connsiteX182" fmla="*/ 614045 w 775970"/>
                      <a:gd name="connsiteY182" fmla="*/ 126365 h 1545590"/>
                      <a:gd name="connsiteX183" fmla="*/ 633095 w 775970"/>
                      <a:gd name="connsiteY183" fmla="*/ 103505 h 1545590"/>
                      <a:gd name="connsiteX184" fmla="*/ 686435 w 775970"/>
                      <a:gd name="connsiteY184" fmla="*/ 73025 h 1545590"/>
                      <a:gd name="connsiteX185" fmla="*/ 716915 w 775970"/>
                      <a:gd name="connsiteY185" fmla="*/ 42545 h 1545590"/>
                      <a:gd name="connsiteX186" fmla="*/ 732155 w 775970"/>
                      <a:gd name="connsiteY186" fmla="*/ 8255 h 1545590"/>
                      <a:gd name="connsiteX187" fmla="*/ 774065 w 775970"/>
                      <a:gd name="connsiteY187" fmla="*/ 38735 h 1545590"/>
                      <a:gd name="connsiteX0" fmla="*/ 774065 w 775970"/>
                      <a:gd name="connsiteY0" fmla="*/ 38735 h 1545590"/>
                      <a:gd name="connsiteX1" fmla="*/ 743585 w 775970"/>
                      <a:gd name="connsiteY1" fmla="*/ 103505 h 1545590"/>
                      <a:gd name="connsiteX2" fmla="*/ 728345 w 775970"/>
                      <a:gd name="connsiteY2" fmla="*/ 99695 h 1545590"/>
                      <a:gd name="connsiteX3" fmla="*/ 728345 w 775970"/>
                      <a:gd name="connsiteY3" fmla="*/ 160655 h 1545590"/>
                      <a:gd name="connsiteX4" fmla="*/ 701675 w 775970"/>
                      <a:gd name="connsiteY4" fmla="*/ 198755 h 1545590"/>
                      <a:gd name="connsiteX5" fmla="*/ 694055 w 775970"/>
                      <a:gd name="connsiteY5" fmla="*/ 213995 h 1545590"/>
                      <a:gd name="connsiteX6" fmla="*/ 678815 w 775970"/>
                      <a:gd name="connsiteY6" fmla="*/ 229235 h 1545590"/>
                      <a:gd name="connsiteX7" fmla="*/ 678815 w 775970"/>
                      <a:gd name="connsiteY7" fmla="*/ 244475 h 1545590"/>
                      <a:gd name="connsiteX8" fmla="*/ 678815 w 775970"/>
                      <a:gd name="connsiteY8" fmla="*/ 259715 h 1545590"/>
                      <a:gd name="connsiteX9" fmla="*/ 671195 w 775970"/>
                      <a:gd name="connsiteY9" fmla="*/ 263525 h 1545590"/>
                      <a:gd name="connsiteX10" fmla="*/ 652145 w 775970"/>
                      <a:gd name="connsiteY10" fmla="*/ 267335 h 1545590"/>
                      <a:gd name="connsiteX11" fmla="*/ 640715 w 775970"/>
                      <a:gd name="connsiteY11" fmla="*/ 271145 h 1545590"/>
                      <a:gd name="connsiteX12" fmla="*/ 629285 w 775970"/>
                      <a:gd name="connsiteY12" fmla="*/ 286385 h 1545590"/>
                      <a:gd name="connsiteX13" fmla="*/ 621665 w 775970"/>
                      <a:gd name="connsiteY13" fmla="*/ 309245 h 1545590"/>
                      <a:gd name="connsiteX14" fmla="*/ 629285 w 775970"/>
                      <a:gd name="connsiteY14" fmla="*/ 324485 h 1545590"/>
                      <a:gd name="connsiteX15" fmla="*/ 629285 w 775970"/>
                      <a:gd name="connsiteY15" fmla="*/ 335915 h 1545590"/>
                      <a:gd name="connsiteX16" fmla="*/ 602615 w 775970"/>
                      <a:gd name="connsiteY16" fmla="*/ 339725 h 1545590"/>
                      <a:gd name="connsiteX17" fmla="*/ 591185 w 775970"/>
                      <a:gd name="connsiteY17" fmla="*/ 343535 h 1545590"/>
                      <a:gd name="connsiteX18" fmla="*/ 568325 w 775970"/>
                      <a:gd name="connsiteY18" fmla="*/ 358775 h 1545590"/>
                      <a:gd name="connsiteX19" fmla="*/ 564515 w 775970"/>
                      <a:gd name="connsiteY19" fmla="*/ 393065 h 1545590"/>
                      <a:gd name="connsiteX20" fmla="*/ 556895 w 775970"/>
                      <a:gd name="connsiteY20" fmla="*/ 427355 h 1545590"/>
                      <a:gd name="connsiteX21" fmla="*/ 553085 w 775970"/>
                      <a:gd name="connsiteY21" fmla="*/ 454025 h 1545590"/>
                      <a:gd name="connsiteX22" fmla="*/ 572135 w 775970"/>
                      <a:gd name="connsiteY22" fmla="*/ 454025 h 1545590"/>
                      <a:gd name="connsiteX23" fmla="*/ 560705 w 775970"/>
                      <a:gd name="connsiteY23" fmla="*/ 480695 h 1545590"/>
                      <a:gd name="connsiteX24" fmla="*/ 560705 w 775970"/>
                      <a:gd name="connsiteY24" fmla="*/ 507365 h 1545590"/>
                      <a:gd name="connsiteX25" fmla="*/ 549275 w 775970"/>
                      <a:gd name="connsiteY25" fmla="*/ 556895 h 1545590"/>
                      <a:gd name="connsiteX26" fmla="*/ 534035 w 775970"/>
                      <a:gd name="connsiteY26" fmla="*/ 572135 h 1545590"/>
                      <a:gd name="connsiteX27" fmla="*/ 530225 w 775970"/>
                      <a:gd name="connsiteY27" fmla="*/ 594995 h 1545590"/>
                      <a:gd name="connsiteX28" fmla="*/ 553085 w 775970"/>
                      <a:gd name="connsiteY28" fmla="*/ 617855 h 1545590"/>
                      <a:gd name="connsiteX29" fmla="*/ 568325 w 775970"/>
                      <a:gd name="connsiteY29" fmla="*/ 659765 h 1545590"/>
                      <a:gd name="connsiteX30" fmla="*/ 545465 w 775970"/>
                      <a:gd name="connsiteY30" fmla="*/ 667385 h 1545590"/>
                      <a:gd name="connsiteX31" fmla="*/ 534035 w 775970"/>
                      <a:gd name="connsiteY31" fmla="*/ 678815 h 1545590"/>
                      <a:gd name="connsiteX32" fmla="*/ 522605 w 775970"/>
                      <a:gd name="connsiteY32" fmla="*/ 709295 h 1545590"/>
                      <a:gd name="connsiteX33" fmla="*/ 503555 w 775970"/>
                      <a:gd name="connsiteY33" fmla="*/ 728345 h 1545590"/>
                      <a:gd name="connsiteX34" fmla="*/ 503555 w 775970"/>
                      <a:gd name="connsiteY34" fmla="*/ 774065 h 1545590"/>
                      <a:gd name="connsiteX35" fmla="*/ 514985 w 775970"/>
                      <a:gd name="connsiteY35" fmla="*/ 747395 h 1545590"/>
                      <a:gd name="connsiteX36" fmla="*/ 526415 w 775970"/>
                      <a:gd name="connsiteY36" fmla="*/ 735965 h 1545590"/>
                      <a:gd name="connsiteX37" fmla="*/ 541655 w 775970"/>
                      <a:gd name="connsiteY37" fmla="*/ 755015 h 1545590"/>
                      <a:gd name="connsiteX38" fmla="*/ 560705 w 775970"/>
                      <a:gd name="connsiteY38" fmla="*/ 777875 h 1545590"/>
                      <a:gd name="connsiteX39" fmla="*/ 568325 w 775970"/>
                      <a:gd name="connsiteY39" fmla="*/ 777875 h 1545590"/>
                      <a:gd name="connsiteX40" fmla="*/ 583565 w 775970"/>
                      <a:gd name="connsiteY40" fmla="*/ 774065 h 1545590"/>
                      <a:gd name="connsiteX41" fmla="*/ 598805 w 775970"/>
                      <a:gd name="connsiteY41" fmla="*/ 774065 h 1545590"/>
                      <a:gd name="connsiteX42" fmla="*/ 587375 w 775970"/>
                      <a:gd name="connsiteY42" fmla="*/ 793115 h 1545590"/>
                      <a:gd name="connsiteX43" fmla="*/ 587375 w 775970"/>
                      <a:gd name="connsiteY43" fmla="*/ 815975 h 1545590"/>
                      <a:gd name="connsiteX44" fmla="*/ 587375 w 775970"/>
                      <a:gd name="connsiteY44" fmla="*/ 846455 h 1545590"/>
                      <a:gd name="connsiteX45" fmla="*/ 568325 w 775970"/>
                      <a:gd name="connsiteY45" fmla="*/ 850265 h 1545590"/>
                      <a:gd name="connsiteX46" fmla="*/ 549275 w 775970"/>
                      <a:gd name="connsiteY46" fmla="*/ 842645 h 1545590"/>
                      <a:gd name="connsiteX47" fmla="*/ 545465 w 775970"/>
                      <a:gd name="connsiteY47" fmla="*/ 876935 h 1545590"/>
                      <a:gd name="connsiteX48" fmla="*/ 537845 w 775970"/>
                      <a:gd name="connsiteY48" fmla="*/ 903605 h 1545590"/>
                      <a:gd name="connsiteX49" fmla="*/ 556895 w 775970"/>
                      <a:gd name="connsiteY49" fmla="*/ 960755 h 1545590"/>
                      <a:gd name="connsiteX50" fmla="*/ 575945 w 775970"/>
                      <a:gd name="connsiteY50" fmla="*/ 975995 h 1545590"/>
                      <a:gd name="connsiteX51" fmla="*/ 610235 w 775970"/>
                      <a:gd name="connsiteY51" fmla="*/ 975995 h 1545590"/>
                      <a:gd name="connsiteX52" fmla="*/ 614045 w 775970"/>
                      <a:gd name="connsiteY52" fmla="*/ 987425 h 1545590"/>
                      <a:gd name="connsiteX53" fmla="*/ 610235 w 775970"/>
                      <a:gd name="connsiteY53" fmla="*/ 1006475 h 1545590"/>
                      <a:gd name="connsiteX54" fmla="*/ 594995 w 775970"/>
                      <a:gd name="connsiteY54" fmla="*/ 1036955 h 1545590"/>
                      <a:gd name="connsiteX55" fmla="*/ 579755 w 775970"/>
                      <a:gd name="connsiteY55" fmla="*/ 1052195 h 1545590"/>
                      <a:gd name="connsiteX56" fmla="*/ 560705 w 775970"/>
                      <a:gd name="connsiteY56" fmla="*/ 1052195 h 1545590"/>
                      <a:gd name="connsiteX57" fmla="*/ 541655 w 775970"/>
                      <a:gd name="connsiteY57" fmla="*/ 1067435 h 1545590"/>
                      <a:gd name="connsiteX58" fmla="*/ 534035 w 775970"/>
                      <a:gd name="connsiteY58" fmla="*/ 1071245 h 1545590"/>
                      <a:gd name="connsiteX59" fmla="*/ 522605 w 775970"/>
                      <a:gd name="connsiteY59" fmla="*/ 1075055 h 1545590"/>
                      <a:gd name="connsiteX60" fmla="*/ 537845 w 775970"/>
                      <a:gd name="connsiteY60" fmla="*/ 1097915 h 1545590"/>
                      <a:gd name="connsiteX61" fmla="*/ 553085 w 775970"/>
                      <a:gd name="connsiteY61" fmla="*/ 1105535 h 1545590"/>
                      <a:gd name="connsiteX62" fmla="*/ 568325 w 775970"/>
                      <a:gd name="connsiteY62" fmla="*/ 1097915 h 1545590"/>
                      <a:gd name="connsiteX63" fmla="*/ 598805 w 775970"/>
                      <a:gd name="connsiteY63" fmla="*/ 1113155 h 1545590"/>
                      <a:gd name="connsiteX64" fmla="*/ 610235 w 775970"/>
                      <a:gd name="connsiteY64" fmla="*/ 1120775 h 1545590"/>
                      <a:gd name="connsiteX65" fmla="*/ 602615 w 775970"/>
                      <a:gd name="connsiteY65" fmla="*/ 1143635 h 1545590"/>
                      <a:gd name="connsiteX66" fmla="*/ 636905 w 775970"/>
                      <a:gd name="connsiteY66" fmla="*/ 1170305 h 1545590"/>
                      <a:gd name="connsiteX67" fmla="*/ 659765 w 775970"/>
                      <a:gd name="connsiteY67" fmla="*/ 1177925 h 1545590"/>
                      <a:gd name="connsiteX68" fmla="*/ 629285 w 775970"/>
                      <a:gd name="connsiteY68" fmla="*/ 1193165 h 1545590"/>
                      <a:gd name="connsiteX69" fmla="*/ 614045 w 775970"/>
                      <a:gd name="connsiteY69" fmla="*/ 1219835 h 1545590"/>
                      <a:gd name="connsiteX70" fmla="*/ 621665 w 775970"/>
                      <a:gd name="connsiteY70" fmla="*/ 1242695 h 1545590"/>
                      <a:gd name="connsiteX71" fmla="*/ 629285 w 775970"/>
                      <a:gd name="connsiteY71" fmla="*/ 1257935 h 1545590"/>
                      <a:gd name="connsiteX72" fmla="*/ 621665 w 775970"/>
                      <a:gd name="connsiteY72" fmla="*/ 1296035 h 1545590"/>
                      <a:gd name="connsiteX73" fmla="*/ 610235 w 775970"/>
                      <a:gd name="connsiteY73" fmla="*/ 1353185 h 1545590"/>
                      <a:gd name="connsiteX74" fmla="*/ 598805 w 775970"/>
                      <a:gd name="connsiteY74" fmla="*/ 1387475 h 1545590"/>
                      <a:gd name="connsiteX75" fmla="*/ 617855 w 775970"/>
                      <a:gd name="connsiteY75" fmla="*/ 1410335 h 1545590"/>
                      <a:gd name="connsiteX76" fmla="*/ 625475 w 775970"/>
                      <a:gd name="connsiteY76" fmla="*/ 1448435 h 1545590"/>
                      <a:gd name="connsiteX77" fmla="*/ 640715 w 775970"/>
                      <a:gd name="connsiteY77" fmla="*/ 1471295 h 1545590"/>
                      <a:gd name="connsiteX78" fmla="*/ 648335 w 775970"/>
                      <a:gd name="connsiteY78" fmla="*/ 1494155 h 1545590"/>
                      <a:gd name="connsiteX79" fmla="*/ 655955 w 775970"/>
                      <a:gd name="connsiteY79" fmla="*/ 1505585 h 1545590"/>
                      <a:gd name="connsiteX80" fmla="*/ 648335 w 775970"/>
                      <a:gd name="connsiteY80" fmla="*/ 1520825 h 1545590"/>
                      <a:gd name="connsiteX81" fmla="*/ 640715 w 775970"/>
                      <a:gd name="connsiteY81" fmla="*/ 1543685 h 1545590"/>
                      <a:gd name="connsiteX82" fmla="*/ 602615 w 775970"/>
                      <a:gd name="connsiteY82" fmla="*/ 1509395 h 1545590"/>
                      <a:gd name="connsiteX83" fmla="*/ 594995 w 775970"/>
                      <a:gd name="connsiteY83" fmla="*/ 1528445 h 1545590"/>
                      <a:gd name="connsiteX84" fmla="*/ 564515 w 775970"/>
                      <a:gd name="connsiteY84" fmla="*/ 1520825 h 1545590"/>
                      <a:gd name="connsiteX85" fmla="*/ 549275 w 775970"/>
                      <a:gd name="connsiteY85" fmla="*/ 1509395 h 1545590"/>
                      <a:gd name="connsiteX86" fmla="*/ 549275 w 775970"/>
                      <a:gd name="connsiteY86" fmla="*/ 1490345 h 1545590"/>
                      <a:gd name="connsiteX87" fmla="*/ 522605 w 775970"/>
                      <a:gd name="connsiteY87" fmla="*/ 1456055 h 1545590"/>
                      <a:gd name="connsiteX88" fmla="*/ 511175 w 775970"/>
                      <a:gd name="connsiteY88" fmla="*/ 1421765 h 1545590"/>
                      <a:gd name="connsiteX89" fmla="*/ 484505 w 775970"/>
                      <a:gd name="connsiteY89" fmla="*/ 1395095 h 1545590"/>
                      <a:gd name="connsiteX90" fmla="*/ 465455 w 775970"/>
                      <a:gd name="connsiteY90" fmla="*/ 1391285 h 1545590"/>
                      <a:gd name="connsiteX91" fmla="*/ 454025 w 775970"/>
                      <a:gd name="connsiteY91" fmla="*/ 1379855 h 1545590"/>
                      <a:gd name="connsiteX92" fmla="*/ 446405 w 775970"/>
                      <a:gd name="connsiteY92" fmla="*/ 1368425 h 1545590"/>
                      <a:gd name="connsiteX93" fmla="*/ 423545 w 775970"/>
                      <a:gd name="connsiteY93" fmla="*/ 1376045 h 1545590"/>
                      <a:gd name="connsiteX94" fmla="*/ 412115 w 775970"/>
                      <a:gd name="connsiteY94" fmla="*/ 1349375 h 1545590"/>
                      <a:gd name="connsiteX95" fmla="*/ 385445 w 775970"/>
                      <a:gd name="connsiteY95" fmla="*/ 1330325 h 1545590"/>
                      <a:gd name="connsiteX96" fmla="*/ 370205 w 775970"/>
                      <a:gd name="connsiteY96" fmla="*/ 1311275 h 1545590"/>
                      <a:gd name="connsiteX97" fmla="*/ 332105 w 775970"/>
                      <a:gd name="connsiteY97" fmla="*/ 1311275 h 1545590"/>
                      <a:gd name="connsiteX98" fmla="*/ 309245 w 775970"/>
                      <a:gd name="connsiteY98" fmla="*/ 1322705 h 1545590"/>
                      <a:gd name="connsiteX99" fmla="*/ 297815 w 775970"/>
                      <a:gd name="connsiteY99" fmla="*/ 1341755 h 1545590"/>
                      <a:gd name="connsiteX100" fmla="*/ 282575 w 775970"/>
                      <a:gd name="connsiteY100" fmla="*/ 1341755 h 1545590"/>
                      <a:gd name="connsiteX101" fmla="*/ 255905 w 775970"/>
                      <a:gd name="connsiteY101" fmla="*/ 1345565 h 1545590"/>
                      <a:gd name="connsiteX102" fmla="*/ 248285 w 775970"/>
                      <a:gd name="connsiteY102" fmla="*/ 1364615 h 1545590"/>
                      <a:gd name="connsiteX103" fmla="*/ 217805 w 775970"/>
                      <a:gd name="connsiteY103" fmla="*/ 1364615 h 1545590"/>
                      <a:gd name="connsiteX104" fmla="*/ 198755 w 775970"/>
                      <a:gd name="connsiteY104" fmla="*/ 1364615 h 1545590"/>
                      <a:gd name="connsiteX105" fmla="*/ 202565 w 775970"/>
                      <a:gd name="connsiteY105" fmla="*/ 1341755 h 1545590"/>
                      <a:gd name="connsiteX106" fmla="*/ 191135 w 775970"/>
                      <a:gd name="connsiteY106" fmla="*/ 1315085 h 1545590"/>
                      <a:gd name="connsiteX107" fmla="*/ 164465 w 775970"/>
                      <a:gd name="connsiteY107" fmla="*/ 1299845 h 1545590"/>
                      <a:gd name="connsiteX108" fmla="*/ 149225 w 775970"/>
                      <a:gd name="connsiteY108" fmla="*/ 1288415 h 1545590"/>
                      <a:gd name="connsiteX109" fmla="*/ 137795 w 775970"/>
                      <a:gd name="connsiteY109" fmla="*/ 1280795 h 1545590"/>
                      <a:gd name="connsiteX110" fmla="*/ 149225 w 775970"/>
                      <a:gd name="connsiteY110" fmla="*/ 1261745 h 1545590"/>
                      <a:gd name="connsiteX111" fmla="*/ 118745 w 775970"/>
                      <a:gd name="connsiteY111" fmla="*/ 1227455 h 1545590"/>
                      <a:gd name="connsiteX112" fmla="*/ 122555 w 775970"/>
                      <a:gd name="connsiteY112" fmla="*/ 1204595 h 1545590"/>
                      <a:gd name="connsiteX113" fmla="*/ 130175 w 775970"/>
                      <a:gd name="connsiteY113" fmla="*/ 1181735 h 1545590"/>
                      <a:gd name="connsiteX114" fmla="*/ 114935 w 775970"/>
                      <a:gd name="connsiteY114" fmla="*/ 1162685 h 1545590"/>
                      <a:gd name="connsiteX115" fmla="*/ 76835 w 775970"/>
                      <a:gd name="connsiteY115" fmla="*/ 1155065 h 1545590"/>
                      <a:gd name="connsiteX116" fmla="*/ 50165 w 775970"/>
                      <a:gd name="connsiteY116" fmla="*/ 1132205 h 1545590"/>
                      <a:gd name="connsiteX117" fmla="*/ 27305 w 775970"/>
                      <a:gd name="connsiteY117" fmla="*/ 1113155 h 1545590"/>
                      <a:gd name="connsiteX118" fmla="*/ 27305 w 775970"/>
                      <a:gd name="connsiteY118" fmla="*/ 1090295 h 1545590"/>
                      <a:gd name="connsiteX119" fmla="*/ 12065 w 775970"/>
                      <a:gd name="connsiteY119" fmla="*/ 1082675 h 1545590"/>
                      <a:gd name="connsiteX120" fmla="*/ 8255 w 775970"/>
                      <a:gd name="connsiteY120" fmla="*/ 1059815 h 1545590"/>
                      <a:gd name="connsiteX121" fmla="*/ 15875 w 775970"/>
                      <a:gd name="connsiteY121" fmla="*/ 1040765 h 1545590"/>
                      <a:gd name="connsiteX122" fmla="*/ 15875 w 775970"/>
                      <a:gd name="connsiteY122" fmla="*/ 1021715 h 1545590"/>
                      <a:gd name="connsiteX123" fmla="*/ 8255 w 775970"/>
                      <a:gd name="connsiteY123" fmla="*/ 998855 h 1545590"/>
                      <a:gd name="connsiteX124" fmla="*/ 635 w 775970"/>
                      <a:gd name="connsiteY124" fmla="*/ 960755 h 1545590"/>
                      <a:gd name="connsiteX125" fmla="*/ 4445 w 775970"/>
                      <a:gd name="connsiteY125" fmla="*/ 918845 h 1545590"/>
                      <a:gd name="connsiteX126" fmla="*/ 15875 w 775970"/>
                      <a:gd name="connsiteY126" fmla="*/ 854075 h 1545590"/>
                      <a:gd name="connsiteX127" fmla="*/ 27305 w 775970"/>
                      <a:gd name="connsiteY127" fmla="*/ 823595 h 1545590"/>
                      <a:gd name="connsiteX128" fmla="*/ 53975 w 775970"/>
                      <a:gd name="connsiteY128" fmla="*/ 796925 h 1545590"/>
                      <a:gd name="connsiteX129" fmla="*/ 76835 w 775970"/>
                      <a:gd name="connsiteY129" fmla="*/ 762635 h 1545590"/>
                      <a:gd name="connsiteX130" fmla="*/ 99695 w 775970"/>
                      <a:gd name="connsiteY130" fmla="*/ 724535 h 1545590"/>
                      <a:gd name="connsiteX131" fmla="*/ 118745 w 775970"/>
                      <a:gd name="connsiteY131" fmla="*/ 694055 h 1545590"/>
                      <a:gd name="connsiteX132" fmla="*/ 122555 w 775970"/>
                      <a:gd name="connsiteY132" fmla="*/ 663575 h 1545590"/>
                      <a:gd name="connsiteX133" fmla="*/ 122555 w 775970"/>
                      <a:gd name="connsiteY133" fmla="*/ 633095 h 1545590"/>
                      <a:gd name="connsiteX134" fmla="*/ 145415 w 775970"/>
                      <a:gd name="connsiteY134" fmla="*/ 629285 h 1545590"/>
                      <a:gd name="connsiteX135" fmla="*/ 160655 w 775970"/>
                      <a:gd name="connsiteY135" fmla="*/ 602615 h 1545590"/>
                      <a:gd name="connsiteX136" fmla="*/ 183515 w 775970"/>
                      <a:gd name="connsiteY136" fmla="*/ 583565 h 1545590"/>
                      <a:gd name="connsiteX137" fmla="*/ 194945 w 775970"/>
                      <a:gd name="connsiteY137" fmla="*/ 564515 h 1545590"/>
                      <a:gd name="connsiteX138" fmla="*/ 217805 w 775970"/>
                      <a:gd name="connsiteY138" fmla="*/ 568325 h 1545590"/>
                      <a:gd name="connsiteX139" fmla="*/ 229235 w 775970"/>
                      <a:gd name="connsiteY139" fmla="*/ 549275 h 1545590"/>
                      <a:gd name="connsiteX140" fmla="*/ 244475 w 775970"/>
                      <a:gd name="connsiteY140" fmla="*/ 518795 h 1545590"/>
                      <a:gd name="connsiteX141" fmla="*/ 271145 w 775970"/>
                      <a:gd name="connsiteY141" fmla="*/ 518795 h 1545590"/>
                      <a:gd name="connsiteX142" fmla="*/ 305435 w 775970"/>
                      <a:gd name="connsiteY142" fmla="*/ 514985 h 1545590"/>
                      <a:gd name="connsiteX143" fmla="*/ 335915 w 775970"/>
                      <a:gd name="connsiteY143" fmla="*/ 507365 h 1545590"/>
                      <a:gd name="connsiteX144" fmla="*/ 328295 w 775970"/>
                      <a:gd name="connsiteY144" fmla="*/ 488315 h 1545590"/>
                      <a:gd name="connsiteX145" fmla="*/ 335915 w 775970"/>
                      <a:gd name="connsiteY145" fmla="*/ 454025 h 1545590"/>
                      <a:gd name="connsiteX146" fmla="*/ 339725 w 775970"/>
                      <a:gd name="connsiteY146" fmla="*/ 442595 h 1545590"/>
                      <a:gd name="connsiteX147" fmla="*/ 354965 w 775970"/>
                      <a:gd name="connsiteY147" fmla="*/ 423545 h 1545590"/>
                      <a:gd name="connsiteX148" fmla="*/ 347345 w 775970"/>
                      <a:gd name="connsiteY148" fmla="*/ 389255 h 1545590"/>
                      <a:gd name="connsiteX149" fmla="*/ 351155 w 775970"/>
                      <a:gd name="connsiteY149" fmla="*/ 354965 h 1545590"/>
                      <a:gd name="connsiteX150" fmla="*/ 358775 w 775970"/>
                      <a:gd name="connsiteY150" fmla="*/ 332105 h 1545590"/>
                      <a:gd name="connsiteX151" fmla="*/ 366395 w 775970"/>
                      <a:gd name="connsiteY151" fmla="*/ 297815 h 1545590"/>
                      <a:gd name="connsiteX152" fmla="*/ 339725 w 775970"/>
                      <a:gd name="connsiteY152" fmla="*/ 309245 h 1545590"/>
                      <a:gd name="connsiteX153" fmla="*/ 320675 w 775970"/>
                      <a:gd name="connsiteY153" fmla="*/ 294005 h 1545590"/>
                      <a:gd name="connsiteX154" fmla="*/ 290195 w 775970"/>
                      <a:gd name="connsiteY154" fmla="*/ 309245 h 1545590"/>
                      <a:gd name="connsiteX155" fmla="*/ 248285 w 775970"/>
                      <a:gd name="connsiteY155" fmla="*/ 309245 h 1545590"/>
                      <a:gd name="connsiteX156" fmla="*/ 274955 w 775970"/>
                      <a:gd name="connsiteY156" fmla="*/ 274955 h 1545590"/>
                      <a:gd name="connsiteX157" fmla="*/ 274955 w 775970"/>
                      <a:gd name="connsiteY157" fmla="*/ 233045 h 1545590"/>
                      <a:gd name="connsiteX158" fmla="*/ 278765 w 775970"/>
                      <a:gd name="connsiteY158" fmla="*/ 183515 h 1545590"/>
                      <a:gd name="connsiteX159" fmla="*/ 305435 w 775970"/>
                      <a:gd name="connsiteY159" fmla="*/ 164465 h 1545590"/>
                      <a:gd name="connsiteX160" fmla="*/ 339725 w 775970"/>
                      <a:gd name="connsiteY160" fmla="*/ 164465 h 1545590"/>
                      <a:gd name="connsiteX161" fmla="*/ 339725 w 775970"/>
                      <a:gd name="connsiteY161" fmla="*/ 141605 h 1545590"/>
                      <a:gd name="connsiteX162" fmla="*/ 343535 w 775970"/>
                      <a:gd name="connsiteY162" fmla="*/ 99695 h 1545590"/>
                      <a:gd name="connsiteX163" fmla="*/ 370205 w 775970"/>
                      <a:gd name="connsiteY163" fmla="*/ 80645 h 1545590"/>
                      <a:gd name="connsiteX164" fmla="*/ 389255 w 775970"/>
                      <a:gd name="connsiteY164" fmla="*/ 61595 h 1545590"/>
                      <a:gd name="connsiteX165" fmla="*/ 393065 w 775970"/>
                      <a:gd name="connsiteY165" fmla="*/ 23495 h 1545590"/>
                      <a:gd name="connsiteX166" fmla="*/ 393065 w 775970"/>
                      <a:gd name="connsiteY166" fmla="*/ 8255 h 1545590"/>
                      <a:gd name="connsiteX167" fmla="*/ 434975 w 775970"/>
                      <a:gd name="connsiteY167" fmla="*/ 12065 h 1545590"/>
                      <a:gd name="connsiteX168" fmla="*/ 461645 w 775970"/>
                      <a:gd name="connsiteY168" fmla="*/ 4445 h 1545590"/>
                      <a:gd name="connsiteX169" fmla="*/ 499745 w 775970"/>
                      <a:gd name="connsiteY169" fmla="*/ 4445 h 1545590"/>
                      <a:gd name="connsiteX170" fmla="*/ 522605 w 775970"/>
                      <a:gd name="connsiteY170" fmla="*/ 4445 h 1545590"/>
                      <a:gd name="connsiteX171" fmla="*/ 507365 w 775970"/>
                      <a:gd name="connsiteY171" fmla="*/ 31115 h 1545590"/>
                      <a:gd name="connsiteX172" fmla="*/ 507365 w 775970"/>
                      <a:gd name="connsiteY172" fmla="*/ 61595 h 1545590"/>
                      <a:gd name="connsiteX173" fmla="*/ 514985 w 775970"/>
                      <a:gd name="connsiteY173" fmla="*/ 73025 h 1545590"/>
                      <a:gd name="connsiteX174" fmla="*/ 518795 w 775970"/>
                      <a:gd name="connsiteY174" fmla="*/ 84455 h 1545590"/>
                      <a:gd name="connsiteX175" fmla="*/ 507365 w 775970"/>
                      <a:gd name="connsiteY175" fmla="*/ 111125 h 1545590"/>
                      <a:gd name="connsiteX176" fmla="*/ 495935 w 775970"/>
                      <a:gd name="connsiteY176" fmla="*/ 118745 h 1545590"/>
                      <a:gd name="connsiteX177" fmla="*/ 514985 w 775970"/>
                      <a:gd name="connsiteY177" fmla="*/ 149225 h 1545590"/>
                      <a:gd name="connsiteX178" fmla="*/ 541655 w 775970"/>
                      <a:gd name="connsiteY178" fmla="*/ 149225 h 1545590"/>
                      <a:gd name="connsiteX179" fmla="*/ 568325 w 775970"/>
                      <a:gd name="connsiteY179" fmla="*/ 164465 h 1545590"/>
                      <a:gd name="connsiteX180" fmla="*/ 591185 w 775970"/>
                      <a:gd name="connsiteY180" fmla="*/ 149225 h 1545590"/>
                      <a:gd name="connsiteX181" fmla="*/ 614045 w 775970"/>
                      <a:gd name="connsiteY181" fmla="*/ 126365 h 1545590"/>
                      <a:gd name="connsiteX182" fmla="*/ 633095 w 775970"/>
                      <a:gd name="connsiteY182" fmla="*/ 103505 h 1545590"/>
                      <a:gd name="connsiteX183" fmla="*/ 686435 w 775970"/>
                      <a:gd name="connsiteY183" fmla="*/ 73025 h 1545590"/>
                      <a:gd name="connsiteX184" fmla="*/ 716915 w 775970"/>
                      <a:gd name="connsiteY184" fmla="*/ 42545 h 1545590"/>
                      <a:gd name="connsiteX185" fmla="*/ 732155 w 775970"/>
                      <a:gd name="connsiteY185" fmla="*/ 8255 h 1545590"/>
                      <a:gd name="connsiteX186" fmla="*/ 774065 w 775970"/>
                      <a:gd name="connsiteY186" fmla="*/ 38735 h 1545590"/>
                      <a:gd name="connsiteX0" fmla="*/ 774065 w 775970"/>
                      <a:gd name="connsiteY0" fmla="*/ 38735 h 1545590"/>
                      <a:gd name="connsiteX1" fmla="*/ 743585 w 775970"/>
                      <a:gd name="connsiteY1" fmla="*/ 103505 h 1545590"/>
                      <a:gd name="connsiteX2" fmla="*/ 728345 w 775970"/>
                      <a:gd name="connsiteY2" fmla="*/ 99695 h 1545590"/>
                      <a:gd name="connsiteX3" fmla="*/ 728345 w 775970"/>
                      <a:gd name="connsiteY3" fmla="*/ 160655 h 1545590"/>
                      <a:gd name="connsiteX4" fmla="*/ 701675 w 775970"/>
                      <a:gd name="connsiteY4" fmla="*/ 198755 h 1545590"/>
                      <a:gd name="connsiteX5" fmla="*/ 694055 w 775970"/>
                      <a:gd name="connsiteY5" fmla="*/ 213995 h 1545590"/>
                      <a:gd name="connsiteX6" fmla="*/ 678815 w 775970"/>
                      <a:gd name="connsiteY6" fmla="*/ 229235 h 1545590"/>
                      <a:gd name="connsiteX7" fmla="*/ 678815 w 775970"/>
                      <a:gd name="connsiteY7" fmla="*/ 244475 h 1545590"/>
                      <a:gd name="connsiteX8" fmla="*/ 678815 w 775970"/>
                      <a:gd name="connsiteY8" fmla="*/ 259715 h 1545590"/>
                      <a:gd name="connsiteX9" fmla="*/ 671195 w 775970"/>
                      <a:gd name="connsiteY9" fmla="*/ 263525 h 1545590"/>
                      <a:gd name="connsiteX10" fmla="*/ 652145 w 775970"/>
                      <a:gd name="connsiteY10" fmla="*/ 267335 h 1545590"/>
                      <a:gd name="connsiteX11" fmla="*/ 640715 w 775970"/>
                      <a:gd name="connsiteY11" fmla="*/ 271145 h 1545590"/>
                      <a:gd name="connsiteX12" fmla="*/ 629285 w 775970"/>
                      <a:gd name="connsiteY12" fmla="*/ 286385 h 1545590"/>
                      <a:gd name="connsiteX13" fmla="*/ 621665 w 775970"/>
                      <a:gd name="connsiteY13" fmla="*/ 309245 h 1545590"/>
                      <a:gd name="connsiteX14" fmla="*/ 629285 w 775970"/>
                      <a:gd name="connsiteY14" fmla="*/ 324485 h 1545590"/>
                      <a:gd name="connsiteX15" fmla="*/ 629285 w 775970"/>
                      <a:gd name="connsiteY15" fmla="*/ 335915 h 1545590"/>
                      <a:gd name="connsiteX16" fmla="*/ 602615 w 775970"/>
                      <a:gd name="connsiteY16" fmla="*/ 339725 h 1545590"/>
                      <a:gd name="connsiteX17" fmla="*/ 591185 w 775970"/>
                      <a:gd name="connsiteY17" fmla="*/ 343535 h 1545590"/>
                      <a:gd name="connsiteX18" fmla="*/ 568325 w 775970"/>
                      <a:gd name="connsiteY18" fmla="*/ 358775 h 1545590"/>
                      <a:gd name="connsiteX19" fmla="*/ 564515 w 775970"/>
                      <a:gd name="connsiteY19" fmla="*/ 393065 h 1545590"/>
                      <a:gd name="connsiteX20" fmla="*/ 556895 w 775970"/>
                      <a:gd name="connsiteY20" fmla="*/ 427355 h 1545590"/>
                      <a:gd name="connsiteX21" fmla="*/ 553085 w 775970"/>
                      <a:gd name="connsiteY21" fmla="*/ 454025 h 1545590"/>
                      <a:gd name="connsiteX22" fmla="*/ 572135 w 775970"/>
                      <a:gd name="connsiteY22" fmla="*/ 454025 h 1545590"/>
                      <a:gd name="connsiteX23" fmla="*/ 560705 w 775970"/>
                      <a:gd name="connsiteY23" fmla="*/ 480695 h 1545590"/>
                      <a:gd name="connsiteX24" fmla="*/ 560705 w 775970"/>
                      <a:gd name="connsiteY24" fmla="*/ 507365 h 1545590"/>
                      <a:gd name="connsiteX25" fmla="*/ 549275 w 775970"/>
                      <a:gd name="connsiteY25" fmla="*/ 556895 h 1545590"/>
                      <a:gd name="connsiteX26" fmla="*/ 534035 w 775970"/>
                      <a:gd name="connsiteY26" fmla="*/ 572135 h 1545590"/>
                      <a:gd name="connsiteX27" fmla="*/ 530225 w 775970"/>
                      <a:gd name="connsiteY27" fmla="*/ 594995 h 1545590"/>
                      <a:gd name="connsiteX28" fmla="*/ 553085 w 775970"/>
                      <a:gd name="connsiteY28" fmla="*/ 617855 h 1545590"/>
                      <a:gd name="connsiteX29" fmla="*/ 568325 w 775970"/>
                      <a:gd name="connsiteY29" fmla="*/ 659765 h 1545590"/>
                      <a:gd name="connsiteX30" fmla="*/ 545465 w 775970"/>
                      <a:gd name="connsiteY30" fmla="*/ 667385 h 1545590"/>
                      <a:gd name="connsiteX31" fmla="*/ 534035 w 775970"/>
                      <a:gd name="connsiteY31" fmla="*/ 678815 h 1545590"/>
                      <a:gd name="connsiteX32" fmla="*/ 522605 w 775970"/>
                      <a:gd name="connsiteY32" fmla="*/ 709295 h 1545590"/>
                      <a:gd name="connsiteX33" fmla="*/ 503555 w 775970"/>
                      <a:gd name="connsiteY33" fmla="*/ 728345 h 1545590"/>
                      <a:gd name="connsiteX34" fmla="*/ 503555 w 775970"/>
                      <a:gd name="connsiteY34" fmla="*/ 774065 h 1545590"/>
                      <a:gd name="connsiteX35" fmla="*/ 514985 w 775970"/>
                      <a:gd name="connsiteY35" fmla="*/ 747395 h 1545590"/>
                      <a:gd name="connsiteX36" fmla="*/ 526415 w 775970"/>
                      <a:gd name="connsiteY36" fmla="*/ 735965 h 1545590"/>
                      <a:gd name="connsiteX37" fmla="*/ 541655 w 775970"/>
                      <a:gd name="connsiteY37" fmla="*/ 755015 h 1545590"/>
                      <a:gd name="connsiteX38" fmla="*/ 560705 w 775970"/>
                      <a:gd name="connsiteY38" fmla="*/ 777875 h 1545590"/>
                      <a:gd name="connsiteX39" fmla="*/ 568325 w 775970"/>
                      <a:gd name="connsiteY39" fmla="*/ 777875 h 1545590"/>
                      <a:gd name="connsiteX40" fmla="*/ 583565 w 775970"/>
                      <a:gd name="connsiteY40" fmla="*/ 774065 h 1545590"/>
                      <a:gd name="connsiteX41" fmla="*/ 598805 w 775970"/>
                      <a:gd name="connsiteY41" fmla="*/ 774065 h 1545590"/>
                      <a:gd name="connsiteX42" fmla="*/ 587375 w 775970"/>
                      <a:gd name="connsiteY42" fmla="*/ 793115 h 1545590"/>
                      <a:gd name="connsiteX43" fmla="*/ 587375 w 775970"/>
                      <a:gd name="connsiteY43" fmla="*/ 815975 h 1545590"/>
                      <a:gd name="connsiteX44" fmla="*/ 587375 w 775970"/>
                      <a:gd name="connsiteY44" fmla="*/ 846455 h 1545590"/>
                      <a:gd name="connsiteX45" fmla="*/ 568325 w 775970"/>
                      <a:gd name="connsiteY45" fmla="*/ 850265 h 1545590"/>
                      <a:gd name="connsiteX46" fmla="*/ 549275 w 775970"/>
                      <a:gd name="connsiteY46" fmla="*/ 842645 h 1545590"/>
                      <a:gd name="connsiteX47" fmla="*/ 545465 w 775970"/>
                      <a:gd name="connsiteY47" fmla="*/ 876935 h 1545590"/>
                      <a:gd name="connsiteX48" fmla="*/ 537845 w 775970"/>
                      <a:gd name="connsiteY48" fmla="*/ 903605 h 1545590"/>
                      <a:gd name="connsiteX49" fmla="*/ 556895 w 775970"/>
                      <a:gd name="connsiteY49" fmla="*/ 960755 h 1545590"/>
                      <a:gd name="connsiteX50" fmla="*/ 575945 w 775970"/>
                      <a:gd name="connsiteY50" fmla="*/ 975995 h 1545590"/>
                      <a:gd name="connsiteX51" fmla="*/ 610235 w 775970"/>
                      <a:gd name="connsiteY51" fmla="*/ 975995 h 1545590"/>
                      <a:gd name="connsiteX52" fmla="*/ 614045 w 775970"/>
                      <a:gd name="connsiteY52" fmla="*/ 987425 h 1545590"/>
                      <a:gd name="connsiteX53" fmla="*/ 610235 w 775970"/>
                      <a:gd name="connsiteY53" fmla="*/ 1006475 h 1545590"/>
                      <a:gd name="connsiteX54" fmla="*/ 594995 w 775970"/>
                      <a:gd name="connsiteY54" fmla="*/ 1036955 h 1545590"/>
                      <a:gd name="connsiteX55" fmla="*/ 579755 w 775970"/>
                      <a:gd name="connsiteY55" fmla="*/ 1052195 h 1545590"/>
                      <a:gd name="connsiteX56" fmla="*/ 560705 w 775970"/>
                      <a:gd name="connsiteY56" fmla="*/ 1052195 h 1545590"/>
                      <a:gd name="connsiteX57" fmla="*/ 541655 w 775970"/>
                      <a:gd name="connsiteY57" fmla="*/ 1067435 h 1545590"/>
                      <a:gd name="connsiteX58" fmla="*/ 534035 w 775970"/>
                      <a:gd name="connsiteY58" fmla="*/ 1071245 h 1545590"/>
                      <a:gd name="connsiteX59" fmla="*/ 522605 w 775970"/>
                      <a:gd name="connsiteY59" fmla="*/ 1075055 h 1545590"/>
                      <a:gd name="connsiteX60" fmla="*/ 537845 w 775970"/>
                      <a:gd name="connsiteY60" fmla="*/ 1097915 h 1545590"/>
                      <a:gd name="connsiteX61" fmla="*/ 553085 w 775970"/>
                      <a:gd name="connsiteY61" fmla="*/ 1105535 h 1545590"/>
                      <a:gd name="connsiteX62" fmla="*/ 568325 w 775970"/>
                      <a:gd name="connsiteY62" fmla="*/ 1097915 h 1545590"/>
                      <a:gd name="connsiteX63" fmla="*/ 598805 w 775970"/>
                      <a:gd name="connsiteY63" fmla="*/ 1113155 h 1545590"/>
                      <a:gd name="connsiteX64" fmla="*/ 610235 w 775970"/>
                      <a:gd name="connsiteY64" fmla="*/ 1120775 h 1545590"/>
                      <a:gd name="connsiteX65" fmla="*/ 602615 w 775970"/>
                      <a:gd name="connsiteY65" fmla="*/ 1143635 h 1545590"/>
                      <a:gd name="connsiteX66" fmla="*/ 636905 w 775970"/>
                      <a:gd name="connsiteY66" fmla="*/ 1170305 h 1545590"/>
                      <a:gd name="connsiteX67" fmla="*/ 659765 w 775970"/>
                      <a:gd name="connsiteY67" fmla="*/ 1177925 h 1545590"/>
                      <a:gd name="connsiteX68" fmla="*/ 629285 w 775970"/>
                      <a:gd name="connsiteY68" fmla="*/ 1193165 h 1545590"/>
                      <a:gd name="connsiteX69" fmla="*/ 614045 w 775970"/>
                      <a:gd name="connsiteY69" fmla="*/ 1219835 h 1545590"/>
                      <a:gd name="connsiteX70" fmla="*/ 621665 w 775970"/>
                      <a:gd name="connsiteY70" fmla="*/ 1242695 h 1545590"/>
                      <a:gd name="connsiteX71" fmla="*/ 629285 w 775970"/>
                      <a:gd name="connsiteY71" fmla="*/ 1257935 h 1545590"/>
                      <a:gd name="connsiteX72" fmla="*/ 621665 w 775970"/>
                      <a:gd name="connsiteY72" fmla="*/ 1296035 h 1545590"/>
                      <a:gd name="connsiteX73" fmla="*/ 610235 w 775970"/>
                      <a:gd name="connsiteY73" fmla="*/ 1353185 h 1545590"/>
                      <a:gd name="connsiteX74" fmla="*/ 598805 w 775970"/>
                      <a:gd name="connsiteY74" fmla="*/ 1387475 h 1545590"/>
                      <a:gd name="connsiteX75" fmla="*/ 617855 w 775970"/>
                      <a:gd name="connsiteY75" fmla="*/ 1410335 h 1545590"/>
                      <a:gd name="connsiteX76" fmla="*/ 625475 w 775970"/>
                      <a:gd name="connsiteY76" fmla="*/ 1448435 h 1545590"/>
                      <a:gd name="connsiteX77" fmla="*/ 640715 w 775970"/>
                      <a:gd name="connsiteY77" fmla="*/ 1471295 h 1545590"/>
                      <a:gd name="connsiteX78" fmla="*/ 648335 w 775970"/>
                      <a:gd name="connsiteY78" fmla="*/ 1494155 h 1545590"/>
                      <a:gd name="connsiteX79" fmla="*/ 655955 w 775970"/>
                      <a:gd name="connsiteY79" fmla="*/ 1505585 h 1545590"/>
                      <a:gd name="connsiteX80" fmla="*/ 648335 w 775970"/>
                      <a:gd name="connsiteY80" fmla="*/ 1520825 h 1545590"/>
                      <a:gd name="connsiteX81" fmla="*/ 640715 w 775970"/>
                      <a:gd name="connsiteY81" fmla="*/ 1543685 h 1545590"/>
                      <a:gd name="connsiteX82" fmla="*/ 602615 w 775970"/>
                      <a:gd name="connsiteY82" fmla="*/ 1509395 h 1545590"/>
                      <a:gd name="connsiteX83" fmla="*/ 594995 w 775970"/>
                      <a:gd name="connsiteY83" fmla="*/ 1528445 h 1545590"/>
                      <a:gd name="connsiteX84" fmla="*/ 564515 w 775970"/>
                      <a:gd name="connsiteY84" fmla="*/ 1520825 h 1545590"/>
                      <a:gd name="connsiteX85" fmla="*/ 549275 w 775970"/>
                      <a:gd name="connsiteY85" fmla="*/ 1509395 h 1545590"/>
                      <a:gd name="connsiteX86" fmla="*/ 549275 w 775970"/>
                      <a:gd name="connsiteY86" fmla="*/ 1490345 h 1545590"/>
                      <a:gd name="connsiteX87" fmla="*/ 522605 w 775970"/>
                      <a:gd name="connsiteY87" fmla="*/ 1456055 h 1545590"/>
                      <a:gd name="connsiteX88" fmla="*/ 511175 w 775970"/>
                      <a:gd name="connsiteY88" fmla="*/ 1421765 h 1545590"/>
                      <a:gd name="connsiteX89" fmla="*/ 484505 w 775970"/>
                      <a:gd name="connsiteY89" fmla="*/ 1395095 h 1545590"/>
                      <a:gd name="connsiteX90" fmla="*/ 465455 w 775970"/>
                      <a:gd name="connsiteY90" fmla="*/ 1391285 h 1545590"/>
                      <a:gd name="connsiteX91" fmla="*/ 454025 w 775970"/>
                      <a:gd name="connsiteY91" fmla="*/ 1379855 h 1545590"/>
                      <a:gd name="connsiteX92" fmla="*/ 446405 w 775970"/>
                      <a:gd name="connsiteY92" fmla="*/ 1368425 h 1545590"/>
                      <a:gd name="connsiteX93" fmla="*/ 423545 w 775970"/>
                      <a:gd name="connsiteY93" fmla="*/ 1376045 h 1545590"/>
                      <a:gd name="connsiteX94" fmla="*/ 412115 w 775970"/>
                      <a:gd name="connsiteY94" fmla="*/ 1349375 h 1545590"/>
                      <a:gd name="connsiteX95" fmla="*/ 385445 w 775970"/>
                      <a:gd name="connsiteY95" fmla="*/ 1330325 h 1545590"/>
                      <a:gd name="connsiteX96" fmla="*/ 370205 w 775970"/>
                      <a:gd name="connsiteY96" fmla="*/ 1311275 h 1545590"/>
                      <a:gd name="connsiteX97" fmla="*/ 332105 w 775970"/>
                      <a:gd name="connsiteY97" fmla="*/ 1311275 h 1545590"/>
                      <a:gd name="connsiteX98" fmla="*/ 309245 w 775970"/>
                      <a:gd name="connsiteY98" fmla="*/ 1322705 h 1545590"/>
                      <a:gd name="connsiteX99" fmla="*/ 297815 w 775970"/>
                      <a:gd name="connsiteY99" fmla="*/ 1341755 h 1545590"/>
                      <a:gd name="connsiteX100" fmla="*/ 282575 w 775970"/>
                      <a:gd name="connsiteY100" fmla="*/ 1341755 h 1545590"/>
                      <a:gd name="connsiteX101" fmla="*/ 255905 w 775970"/>
                      <a:gd name="connsiteY101" fmla="*/ 1345565 h 1545590"/>
                      <a:gd name="connsiteX102" fmla="*/ 248285 w 775970"/>
                      <a:gd name="connsiteY102" fmla="*/ 1364615 h 1545590"/>
                      <a:gd name="connsiteX103" fmla="*/ 217805 w 775970"/>
                      <a:gd name="connsiteY103" fmla="*/ 1364615 h 1545590"/>
                      <a:gd name="connsiteX104" fmla="*/ 198755 w 775970"/>
                      <a:gd name="connsiteY104" fmla="*/ 1364615 h 1545590"/>
                      <a:gd name="connsiteX105" fmla="*/ 202565 w 775970"/>
                      <a:gd name="connsiteY105" fmla="*/ 1341755 h 1545590"/>
                      <a:gd name="connsiteX106" fmla="*/ 191135 w 775970"/>
                      <a:gd name="connsiteY106" fmla="*/ 1315085 h 1545590"/>
                      <a:gd name="connsiteX107" fmla="*/ 164465 w 775970"/>
                      <a:gd name="connsiteY107" fmla="*/ 1299845 h 1545590"/>
                      <a:gd name="connsiteX108" fmla="*/ 149225 w 775970"/>
                      <a:gd name="connsiteY108" fmla="*/ 1288415 h 1545590"/>
                      <a:gd name="connsiteX109" fmla="*/ 137795 w 775970"/>
                      <a:gd name="connsiteY109" fmla="*/ 1280795 h 1545590"/>
                      <a:gd name="connsiteX110" fmla="*/ 149225 w 775970"/>
                      <a:gd name="connsiteY110" fmla="*/ 1261745 h 1545590"/>
                      <a:gd name="connsiteX111" fmla="*/ 118745 w 775970"/>
                      <a:gd name="connsiteY111" fmla="*/ 1227455 h 1545590"/>
                      <a:gd name="connsiteX112" fmla="*/ 122555 w 775970"/>
                      <a:gd name="connsiteY112" fmla="*/ 1204595 h 1545590"/>
                      <a:gd name="connsiteX113" fmla="*/ 130175 w 775970"/>
                      <a:gd name="connsiteY113" fmla="*/ 1181735 h 1545590"/>
                      <a:gd name="connsiteX114" fmla="*/ 114935 w 775970"/>
                      <a:gd name="connsiteY114" fmla="*/ 1162685 h 1545590"/>
                      <a:gd name="connsiteX115" fmla="*/ 76835 w 775970"/>
                      <a:gd name="connsiteY115" fmla="*/ 1155065 h 1545590"/>
                      <a:gd name="connsiteX116" fmla="*/ 50165 w 775970"/>
                      <a:gd name="connsiteY116" fmla="*/ 1132205 h 1545590"/>
                      <a:gd name="connsiteX117" fmla="*/ 27305 w 775970"/>
                      <a:gd name="connsiteY117" fmla="*/ 1113155 h 1545590"/>
                      <a:gd name="connsiteX118" fmla="*/ 27305 w 775970"/>
                      <a:gd name="connsiteY118" fmla="*/ 1090295 h 1545590"/>
                      <a:gd name="connsiteX119" fmla="*/ 12065 w 775970"/>
                      <a:gd name="connsiteY119" fmla="*/ 1082675 h 1545590"/>
                      <a:gd name="connsiteX120" fmla="*/ 8255 w 775970"/>
                      <a:gd name="connsiteY120" fmla="*/ 1059815 h 1545590"/>
                      <a:gd name="connsiteX121" fmla="*/ 15875 w 775970"/>
                      <a:gd name="connsiteY121" fmla="*/ 1040765 h 1545590"/>
                      <a:gd name="connsiteX122" fmla="*/ 15875 w 775970"/>
                      <a:gd name="connsiteY122" fmla="*/ 1021715 h 1545590"/>
                      <a:gd name="connsiteX123" fmla="*/ 8255 w 775970"/>
                      <a:gd name="connsiteY123" fmla="*/ 998855 h 1545590"/>
                      <a:gd name="connsiteX124" fmla="*/ 635 w 775970"/>
                      <a:gd name="connsiteY124" fmla="*/ 960755 h 1545590"/>
                      <a:gd name="connsiteX125" fmla="*/ 4445 w 775970"/>
                      <a:gd name="connsiteY125" fmla="*/ 918845 h 1545590"/>
                      <a:gd name="connsiteX126" fmla="*/ 15875 w 775970"/>
                      <a:gd name="connsiteY126" fmla="*/ 854075 h 1545590"/>
                      <a:gd name="connsiteX127" fmla="*/ 27305 w 775970"/>
                      <a:gd name="connsiteY127" fmla="*/ 823595 h 1545590"/>
                      <a:gd name="connsiteX128" fmla="*/ 53975 w 775970"/>
                      <a:gd name="connsiteY128" fmla="*/ 796925 h 1545590"/>
                      <a:gd name="connsiteX129" fmla="*/ 76835 w 775970"/>
                      <a:gd name="connsiteY129" fmla="*/ 762635 h 1545590"/>
                      <a:gd name="connsiteX130" fmla="*/ 99695 w 775970"/>
                      <a:gd name="connsiteY130" fmla="*/ 724535 h 1545590"/>
                      <a:gd name="connsiteX131" fmla="*/ 118745 w 775970"/>
                      <a:gd name="connsiteY131" fmla="*/ 694055 h 1545590"/>
                      <a:gd name="connsiteX132" fmla="*/ 122555 w 775970"/>
                      <a:gd name="connsiteY132" fmla="*/ 663575 h 1545590"/>
                      <a:gd name="connsiteX133" fmla="*/ 122555 w 775970"/>
                      <a:gd name="connsiteY133" fmla="*/ 633095 h 1545590"/>
                      <a:gd name="connsiteX134" fmla="*/ 145415 w 775970"/>
                      <a:gd name="connsiteY134" fmla="*/ 629285 h 1545590"/>
                      <a:gd name="connsiteX135" fmla="*/ 160655 w 775970"/>
                      <a:gd name="connsiteY135" fmla="*/ 602615 h 1545590"/>
                      <a:gd name="connsiteX136" fmla="*/ 183515 w 775970"/>
                      <a:gd name="connsiteY136" fmla="*/ 583565 h 1545590"/>
                      <a:gd name="connsiteX137" fmla="*/ 194945 w 775970"/>
                      <a:gd name="connsiteY137" fmla="*/ 564515 h 1545590"/>
                      <a:gd name="connsiteX138" fmla="*/ 217805 w 775970"/>
                      <a:gd name="connsiteY138" fmla="*/ 568325 h 1545590"/>
                      <a:gd name="connsiteX139" fmla="*/ 229235 w 775970"/>
                      <a:gd name="connsiteY139" fmla="*/ 549275 h 1545590"/>
                      <a:gd name="connsiteX140" fmla="*/ 244475 w 775970"/>
                      <a:gd name="connsiteY140" fmla="*/ 518795 h 1545590"/>
                      <a:gd name="connsiteX141" fmla="*/ 271145 w 775970"/>
                      <a:gd name="connsiteY141" fmla="*/ 518795 h 1545590"/>
                      <a:gd name="connsiteX142" fmla="*/ 305435 w 775970"/>
                      <a:gd name="connsiteY142" fmla="*/ 514985 h 1545590"/>
                      <a:gd name="connsiteX143" fmla="*/ 335915 w 775970"/>
                      <a:gd name="connsiteY143" fmla="*/ 507365 h 1545590"/>
                      <a:gd name="connsiteX144" fmla="*/ 328295 w 775970"/>
                      <a:gd name="connsiteY144" fmla="*/ 488315 h 1545590"/>
                      <a:gd name="connsiteX145" fmla="*/ 335915 w 775970"/>
                      <a:gd name="connsiteY145" fmla="*/ 454025 h 1545590"/>
                      <a:gd name="connsiteX146" fmla="*/ 339725 w 775970"/>
                      <a:gd name="connsiteY146" fmla="*/ 442595 h 1545590"/>
                      <a:gd name="connsiteX147" fmla="*/ 354965 w 775970"/>
                      <a:gd name="connsiteY147" fmla="*/ 423545 h 1545590"/>
                      <a:gd name="connsiteX148" fmla="*/ 347345 w 775970"/>
                      <a:gd name="connsiteY148" fmla="*/ 389255 h 1545590"/>
                      <a:gd name="connsiteX149" fmla="*/ 351155 w 775970"/>
                      <a:gd name="connsiteY149" fmla="*/ 354965 h 1545590"/>
                      <a:gd name="connsiteX150" fmla="*/ 358775 w 775970"/>
                      <a:gd name="connsiteY150" fmla="*/ 332105 h 1545590"/>
                      <a:gd name="connsiteX151" fmla="*/ 366395 w 775970"/>
                      <a:gd name="connsiteY151" fmla="*/ 297815 h 1545590"/>
                      <a:gd name="connsiteX152" fmla="*/ 339725 w 775970"/>
                      <a:gd name="connsiteY152" fmla="*/ 309245 h 1545590"/>
                      <a:gd name="connsiteX153" fmla="*/ 320675 w 775970"/>
                      <a:gd name="connsiteY153" fmla="*/ 294005 h 1545590"/>
                      <a:gd name="connsiteX154" fmla="*/ 290195 w 775970"/>
                      <a:gd name="connsiteY154" fmla="*/ 309245 h 1545590"/>
                      <a:gd name="connsiteX155" fmla="*/ 248285 w 775970"/>
                      <a:gd name="connsiteY155" fmla="*/ 309245 h 1545590"/>
                      <a:gd name="connsiteX156" fmla="*/ 274955 w 775970"/>
                      <a:gd name="connsiteY156" fmla="*/ 274955 h 1545590"/>
                      <a:gd name="connsiteX157" fmla="*/ 274955 w 775970"/>
                      <a:gd name="connsiteY157" fmla="*/ 233045 h 1545590"/>
                      <a:gd name="connsiteX158" fmla="*/ 278765 w 775970"/>
                      <a:gd name="connsiteY158" fmla="*/ 183515 h 1545590"/>
                      <a:gd name="connsiteX159" fmla="*/ 305435 w 775970"/>
                      <a:gd name="connsiteY159" fmla="*/ 164465 h 1545590"/>
                      <a:gd name="connsiteX160" fmla="*/ 339725 w 775970"/>
                      <a:gd name="connsiteY160" fmla="*/ 164465 h 1545590"/>
                      <a:gd name="connsiteX161" fmla="*/ 339725 w 775970"/>
                      <a:gd name="connsiteY161" fmla="*/ 141605 h 1545590"/>
                      <a:gd name="connsiteX162" fmla="*/ 343535 w 775970"/>
                      <a:gd name="connsiteY162" fmla="*/ 99695 h 1545590"/>
                      <a:gd name="connsiteX163" fmla="*/ 370205 w 775970"/>
                      <a:gd name="connsiteY163" fmla="*/ 80645 h 1545590"/>
                      <a:gd name="connsiteX164" fmla="*/ 389255 w 775970"/>
                      <a:gd name="connsiteY164" fmla="*/ 61595 h 1545590"/>
                      <a:gd name="connsiteX165" fmla="*/ 393065 w 775970"/>
                      <a:gd name="connsiteY165" fmla="*/ 23495 h 1545590"/>
                      <a:gd name="connsiteX166" fmla="*/ 393065 w 775970"/>
                      <a:gd name="connsiteY166" fmla="*/ 8255 h 1545590"/>
                      <a:gd name="connsiteX167" fmla="*/ 434975 w 775970"/>
                      <a:gd name="connsiteY167" fmla="*/ 12065 h 1545590"/>
                      <a:gd name="connsiteX168" fmla="*/ 461645 w 775970"/>
                      <a:gd name="connsiteY168" fmla="*/ 4445 h 1545590"/>
                      <a:gd name="connsiteX169" fmla="*/ 499745 w 775970"/>
                      <a:gd name="connsiteY169" fmla="*/ 4445 h 1545590"/>
                      <a:gd name="connsiteX170" fmla="*/ 522605 w 775970"/>
                      <a:gd name="connsiteY170" fmla="*/ 4445 h 1545590"/>
                      <a:gd name="connsiteX171" fmla="*/ 507365 w 775970"/>
                      <a:gd name="connsiteY171" fmla="*/ 31115 h 1545590"/>
                      <a:gd name="connsiteX172" fmla="*/ 507365 w 775970"/>
                      <a:gd name="connsiteY172" fmla="*/ 61595 h 1545590"/>
                      <a:gd name="connsiteX173" fmla="*/ 514985 w 775970"/>
                      <a:gd name="connsiteY173" fmla="*/ 73025 h 1545590"/>
                      <a:gd name="connsiteX174" fmla="*/ 518795 w 775970"/>
                      <a:gd name="connsiteY174" fmla="*/ 84455 h 1545590"/>
                      <a:gd name="connsiteX175" fmla="*/ 507365 w 775970"/>
                      <a:gd name="connsiteY175" fmla="*/ 111125 h 1545590"/>
                      <a:gd name="connsiteX176" fmla="*/ 495935 w 775970"/>
                      <a:gd name="connsiteY176" fmla="*/ 118745 h 1545590"/>
                      <a:gd name="connsiteX177" fmla="*/ 514985 w 775970"/>
                      <a:gd name="connsiteY177" fmla="*/ 149225 h 1545590"/>
                      <a:gd name="connsiteX178" fmla="*/ 541655 w 775970"/>
                      <a:gd name="connsiteY178" fmla="*/ 149225 h 1545590"/>
                      <a:gd name="connsiteX179" fmla="*/ 568325 w 775970"/>
                      <a:gd name="connsiteY179" fmla="*/ 164465 h 1545590"/>
                      <a:gd name="connsiteX180" fmla="*/ 591185 w 775970"/>
                      <a:gd name="connsiteY180" fmla="*/ 149225 h 1545590"/>
                      <a:gd name="connsiteX181" fmla="*/ 614045 w 775970"/>
                      <a:gd name="connsiteY181" fmla="*/ 126365 h 1545590"/>
                      <a:gd name="connsiteX182" fmla="*/ 633095 w 775970"/>
                      <a:gd name="connsiteY182" fmla="*/ 103505 h 1545590"/>
                      <a:gd name="connsiteX183" fmla="*/ 686435 w 775970"/>
                      <a:gd name="connsiteY183" fmla="*/ 73025 h 1545590"/>
                      <a:gd name="connsiteX184" fmla="*/ 716915 w 775970"/>
                      <a:gd name="connsiteY184" fmla="*/ 42545 h 1545590"/>
                      <a:gd name="connsiteX185" fmla="*/ 732155 w 775970"/>
                      <a:gd name="connsiteY185" fmla="*/ 8255 h 1545590"/>
                      <a:gd name="connsiteX186" fmla="*/ 774065 w 775970"/>
                      <a:gd name="connsiteY186" fmla="*/ 38735 h 1545590"/>
                      <a:gd name="connsiteX0" fmla="*/ 774065 w 775970"/>
                      <a:gd name="connsiteY0" fmla="*/ 38735 h 1545590"/>
                      <a:gd name="connsiteX1" fmla="*/ 743585 w 775970"/>
                      <a:gd name="connsiteY1" fmla="*/ 103505 h 1545590"/>
                      <a:gd name="connsiteX2" fmla="*/ 728345 w 775970"/>
                      <a:gd name="connsiteY2" fmla="*/ 99695 h 1545590"/>
                      <a:gd name="connsiteX3" fmla="*/ 728345 w 775970"/>
                      <a:gd name="connsiteY3" fmla="*/ 160655 h 1545590"/>
                      <a:gd name="connsiteX4" fmla="*/ 701675 w 775970"/>
                      <a:gd name="connsiteY4" fmla="*/ 198755 h 1545590"/>
                      <a:gd name="connsiteX5" fmla="*/ 694055 w 775970"/>
                      <a:gd name="connsiteY5" fmla="*/ 213995 h 1545590"/>
                      <a:gd name="connsiteX6" fmla="*/ 678815 w 775970"/>
                      <a:gd name="connsiteY6" fmla="*/ 229235 h 1545590"/>
                      <a:gd name="connsiteX7" fmla="*/ 678815 w 775970"/>
                      <a:gd name="connsiteY7" fmla="*/ 244475 h 1545590"/>
                      <a:gd name="connsiteX8" fmla="*/ 678815 w 775970"/>
                      <a:gd name="connsiteY8" fmla="*/ 259715 h 1545590"/>
                      <a:gd name="connsiteX9" fmla="*/ 671195 w 775970"/>
                      <a:gd name="connsiteY9" fmla="*/ 263525 h 1545590"/>
                      <a:gd name="connsiteX10" fmla="*/ 652145 w 775970"/>
                      <a:gd name="connsiteY10" fmla="*/ 267335 h 1545590"/>
                      <a:gd name="connsiteX11" fmla="*/ 640715 w 775970"/>
                      <a:gd name="connsiteY11" fmla="*/ 271145 h 1545590"/>
                      <a:gd name="connsiteX12" fmla="*/ 629285 w 775970"/>
                      <a:gd name="connsiteY12" fmla="*/ 286385 h 1545590"/>
                      <a:gd name="connsiteX13" fmla="*/ 621665 w 775970"/>
                      <a:gd name="connsiteY13" fmla="*/ 309245 h 1545590"/>
                      <a:gd name="connsiteX14" fmla="*/ 629285 w 775970"/>
                      <a:gd name="connsiteY14" fmla="*/ 324485 h 1545590"/>
                      <a:gd name="connsiteX15" fmla="*/ 629285 w 775970"/>
                      <a:gd name="connsiteY15" fmla="*/ 335915 h 1545590"/>
                      <a:gd name="connsiteX16" fmla="*/ 602615 w 775970"/>
                      <a:gd name="connsiteY16" fmla="*/ 339725 h 1545590"/>
                      <a:gd name="connsiteX17" fmla="*/ 591185 w 775970"/>
                      <a:gd name="connsiteY17" fmla="*/ 343535 h 1545590"/>
                      <a:gd name="connsiteX18" fmla="*/ 568325 w 775970"/>
                      <a:gd name="connsiteY18" fmla="*/ 358775 h 1545590"/>
                      <a:gd name="connsiteX19" fmla="*/ 564515 w 775970"/>
                      <a:gd name="connsiteY19" fmla="*/ 393065 h 1545590"/>
                      <a:gd name="connsiteX20" fmla="*/ 556895 w 775970"/>
                      <a:gd name="connsiteY20" fmla="*/ 427355 h 1545590"/>
                      <a:gd name="connsiteX21" fmla="*/ 553085 w 775970"/>
                      <a:gd name="connsiteY21" fmla="*/ 454025 h 1545590"/>
                      <a:gd name="connsiteX22" fmla="*/ 572135 w 775970"/>
                      <a:gd name="connsiteY22" fmla="*/ 454025 h 1545590"/>
                      <a:gd name="connsiteX23" fmla="*/ 560705 w 775970"/>
                      <a:gd name="connsiteY23" fmla="*/ 480695 h 1545590"/>
                      <a:gd name="connsiteX24" fmla="*/ 560705 w 775970"/>
                      <a:gd name="connsiteY24" fmla="*/ 507365 h 1545590"/>
                      <a:gd name="connsiteX25" fmla="*/ 549275 w 775970"/>
                      <a:gd name="connsiteY25" fmla="*/ 556895 h 1545590"/>
                      <a:gd name="connsiteX26" fmla="*/ 534035 w 775970"/>
                      <a:gd name="connsiteY26" fmla="*/ 572135 h 1545590"/>
                      <a:gd name="connsiteX27" fmla="*/ 530225 w 775970"/>
                      <a:gd name="connsiteY27" fmla="*/ 594995 h 1545590"/>
                      <a:gd name="connsiteX28" fmla="*/ 553085 w 775970"/>
                      <a:gd name="connsiteY28" fmla="*/ 617855 h 1545590"/>
                      <a:gd name="connsiteX29" fmla="*/ 568325 w 775970"/>
                      <a:gd name="connsiteY29" fmla="*/ 659765 h 1545590"/>
                      <a:gd name="connsiteX30" fmla="*/ 545465 w 775970"/>
                      <a:gd name="connsiteY30" fmla="*/ 667385 h 1545590"/>
                      <a:gd name="connsiteX31" fmla="*/ 534035 w 775970"/>
                      <a:gd name="connsiteY31" fmla="*/ 678815 h 1545590"/>
                      <a:gd name="connsiteX32" fmla="*/ 522605 w 775970"/>
                      <a:gd name="connsiteY32" fmla="*/ 709295 h 1545590"/>
                      <a:gd name="connsiteX33" fmla="*/ 503555 w 775970"/>
                      <a:gd name="connsiteY33" fmla="*/ 728345 h 1545590"/>
                      <a:gd name="connsiteX34" fmla="*/ 503555 w 775970"/>
                      <a:gd name="connsiteY34" fmla="*/ 774065 h 1545590"/>
                      <a:gd name="connsiteX35" fmla="*/ 514985 w 775970"/>
                      <a:gd name="connsiteY35" fmla="*/ 747395 h 1545590"/>
                      <a:gd name="connsiteX36" fmla="*/ 526415 w 775970"/>
                      <a:gd name="connsiteY36" fmla="*/ 735965 h 1545590"/>
                      <a:gd name="connsiteX37" fmla="*/ 541655 w 775970"/>
                      <a:gd name="connsiteY37" fmla="*/ 755015 h 1545590"/>
                      <a:gd name="connsiteX38" fmla="*/ 560705 w 775970"/>
                      <a:gd name="connsiteY38" fmla="*/ 777875 h 1545590"/>
                      <a:gd name="connsiteX39" fmla="*/ 568325 w 775970"/>
                      <a:gd name="connsiteY39" fmla="*/ 777875 h 1545590"/>
                      <a:gd name="connsiteX40" fmla="*/ 583565 w 775970"/>
                      <a:gd name="connsiteY40" fmla="*/ 774065 h 1545590"/>
                      <a:gd name="connsiteX41" fmla="*/ 598805 w 775970"/>
                      <a:gd name="connsiteY41" fmla="*/ 774065 h 1545590"/>
                      <a:gd name="connsiteX42" fmla="*/ 587375 w 775970"/>
                      <a:gd name="connsiteY42" fmla="*/ 793115 h 1545590"/>
                      <a:gd name="connsiteX43" fmla="*/ 587375 w 775970"/>
                      <a:gd name="connsiteY43" fmla="*/ 815975 h 1545590"/>
                      <a:gd name="connsiteX44" fmla="*/ 587375 w 775970"/>
                      <a:gd name="connsiteY44" fmla="*/ 846455 h 1545590"/>
                      <a:gd name="connsiteX45" fmla="*/ 568325 w 775970"/>
                      <a:gd name="connsiteY45" fmla="*/ 850265 h 1545590"/>
                      <a:gd name="connsiteX46" fmla="*/ 549275 w 775970"/>
                      <a:gd name="connsiteY46" fmla="*/ 842645 h 1545590"/>
                      <a:gd name="connsiteX47" fmla="*/ 545465 w 775970"/>
                      <a:gd name="connsiteY47" fmla="*/ 876935 h 1545590"/>
                      <a:gd name="connsiteX48" fmla="*/ 537845 w 775970"/>
                      <a:gd name="connsiteY48" fmla="*/ 903605 h 1545590"/>
                      <a:gd name="connsiteX49" fmla="*/ 556895 w 775970"/>
                      <a:gd name="connsiteY49" fmla="*/ 960755 h 1545590"/>
                      <a:gd name="connsiteX50" fmla="*/ 575945 w 775970"/>
                      <a:gd name="connsiteY50" fmla="*/ 975995 h 1545590"/>
                      <a:gd name="connsiteX51" fmla="*/ 610235 w 775970"/>
                      <a:gd name="connsiteY51" fmla="*/ 975995 h 1545590"/>
                      <a:gd name="connsiteX52" fmla="*/ 614045 w 775970"/>
                      <a:gd name="connsiteY52" fmla="*/ 987425 h 1545590"/>
                      <a:gd name="connsiteX53" fmla="*/ 610235 w 775970"/>
                      <a:gd name="connsiteY53" fmla="*/ 1006475 h 1545590"/>
                      <a:gd name="connsiteX54" fmla="*/ 594995 w 775970"/>
                      <a:gd name="connsiteY54" fmla="*/ 1036955 h 1545590"/>
                      <a:gd name="connsiteX55" fmla="*/ 579755 w 775970"/>
                      <a:gd name="connsiteY55" fmla="*/ 1052195 h 1545590"/>
                      <a:gd name="connsiteX56" fmla="*/ 560705 w 775970"/>
                      <a:gd name="connsiteY56" fmla="*/ 1052195 h 1545590"/>
                      <a:gd name="connsiteX57" fmla="*/ 541655 w 775970"/>
                      <a:gd name="connsiteY57" fmla="*/ 1067435 h 1545590"/>
                      <a:gd name="connsiteX58" fmla="*/ 534035 w 775970"/>
                      <a:gd name="connsiteY58" fmla="*/ 1071245 h 1545590"/>
                      <a:gd name="connsiteX59" fmla="*/ 522605 w 775970"/>
                      <a:gd name="connsiteY59" fmla="*/ 1075055 h 1545590"/>
                      <a:gd name="connsiteX60" fmla="*/ 537845 w 775970"/>
                      <a:gd name="connsiteY60" fmla="*/ 1097915 h 1545590"/>
                      <a:gd name="connsiteX61" fmla="*/ 553085 w 775970"/>
                      <a:gd name="connsiteY61" fmla="*/ 1105535 h 1545590"/>
                      <a:gd name="connsiteX62" fmla="*/ 568325 w 775970"/>
                      <a:gd name="connsiteY62" fmla="*/ 1097915 h 1545590"/>
                      <a:gd name="connsiteX63" fmla="*/ 598805 w 775970"/>
                      <a:gd name="connsiteY63" fmla="*/ 1113155 h 1545590"/>
                      <a:gd name="connsiteX64" fmla="*/ 610235 w 775970"/>
                      <a:gd name="connsiteY64" fmla="*/ 1120775 h 1545590"/>
                      <a:gd name="connsiteX65" fmla="*/ 602615 w 775970"/>
                      <a:gd name="connsiteY65" fmla="*/ 1143635 h 1545590"/>
                      <a:gd name="connsiteX66" fmla="*/ 636905 w 775970"/>
                      <a:gd name="connsiteY66" fmla="*/ 1170305 h 1545590"/>
                      <a:gd name="connsiteX67" fmla="*/ 659765 w 775970"/>
                      <a:gd name="connsiteY67" fmla="*/ 1177925 h 1545590"/>
                      <a:gd name="connsiteX68" fmla="*/ 629285 w 775970"/>
                      <a:gd name="connsiteY68" fmla="*/ 1193165 h 1545590"/>
                      <a:gd name="connsiteX69" fmla="*/ 614045 w 775970"/>
                      <a:gd name="connsiteY69" fmla="*/ 1219835 h 1545590"/>
                      <a:gd name="connsiteX70" fmla="*/ 621665 w 775970"/>
                      <a:gd name="connsiteY70" fmla="*/ 1242695 h 1545590"/>
                      <a:gd name="connsiteX71" fmla="*/ 629285 w 775970"/>
                      <a:gd name="connsiteY71" fmla="*/ 1257935 h 1545590"/>
                      <a:gd name="connsiteX72" fmla="*/ 621665 w 775970"/>
                      <a:gd name="connsiteY72" fmla="*/ 1296035 h 1545590"/>
                      <a:gd name="connsiteX73" fmla="*/ 610235 w 775970"/>
                      <a:gd name="connsiteY73" fmla="*/ 1353185 h 1545590"/>
                      <a:gd name="connsiteX74" fmla="*/ 598805 w 775970"/>
                      <a:gd name="connsiteY74" fmla="*/ 1387475 h 1545590"/>
                      <a:gd name="connsiteX75" fmla="*/ 617855 w 775970"/>
                      <a:gd name="connsiteY75" fmla="*/ 1410335 h 1545590"/>
                      <a:gd name="connsiteX76" fmla="*/ 625475 w 775970"/>
                      <a:gd name="connsiteY76" fmla="*/ 1448435 h 1545590"/>
                      <a:gd name="connsiteX77" fmla="*/ 640715 w 775970"/>
                      <a:gd name="connsiteY77" fmla="*/ 1471295 h 1545590"/>
                      <a:gd name="connsiteX78" fmla="*/ 648335 w 775970"/>
                      <a:gd name="connsiteY78" fmla="*/ 1494155 h 1545590"/>
                      <a:gd name="connsiteX79" fmla="*/ 655955 w 775970"/>
                      <a:gd name="connsiteY79" fmla="*/ 1505585 h 1545590"/>
                      <a:gd name="connsiteX80" fmla="*/ 648335 w 775970"/>
                      <a:gd name="connsiteY80" fmla="*/ 1520825 h 1545590"/>
                      <a:gd name="connsiteX81" fmla="*/ 640715 w 775970"/>
                      <a:gd name="connsiteY81" fmla="*/ 1543685 h 1545590"/>
                      <a:gd name="connsiteX82" fmla="*/ 602615 w 775970"/>
                      <a:gd name="connsiteY82" fmla="*/ 1509395 h 1545590"/>
                      <a:gd name="connsiteX83" fmla="*/ 594995 w 775970"/>
                      <a:gd name="connsiteY83" fmla="*/ 1528445 h 1545590"/>
                      <a:gd name="connsiteX84" fmla="*/ 564515 w 775970"/>
                      <a:gd name="connsiteY84" fmla="*/ 1520825 h 1545590"/>
                      <a:gd name="connsiteX85" fmla="*/ 549275 w 775970"/>
                      <a:gd name="connsiteY85" fmla="*/ 1509395 h 1545590"/>
                      <a:gd name="connsiteX86" fmla="*/ 549275 w 775970"/>
                      <a:gd name="connsiteY86" fmla="*/ 1490345 h 1545590"/>
                      <a:gd name="connsiteX87" fmla="*/ 522605 w 775970"/>
                      <a:gd name="connsiteY87" fmla="*/ 1456055 h 1545590"/>
                      <a:gd name="connsiteX88" fmla="*/ 511175 w 775970"/>
                      <a:gd name="connsiteY88" fmla="*/ 1421765 h 1545590"/>
                      <a:gd name="connsiteX89" fmla="*/ 484505 w 775970"/>
                      <a:gd name="connsiteY89" fmla="*/ 1395095 h 1545590"/>
                      <a:gd name="connsiteX90" fmla="*/ 465455 w 775970"/>
                      <a:gd name="connsiteY90" fmla="*/ 1391285 h 1545590"/>
                      <a:gd name="connsiteX91" fmla="*/ 454025 w 775970"/>
                      <a:gd name="connsiteY91" fmla="*/ 1379855 h 1545590"/>
                      <a:gd name="connsiteX92" fmla="*/ 446405 w 775970"/>
                      <a:gd name="connsiteY92" fmla="*/ 1368425 h 1545590"/>
                      <a:gd name="connsiteX93" fmla="*/ 423545 w 775970"/>
                      <a:gd name="connsiteY93" fmla="*/ 1376045 h 1545590"/>
                      <a:gd name="connsiteX94" fmla="*/ 412115 w 775970"/>
                      <a:gd name="connsiteY94" fmla="*/ 1349375 h 1545590"/>
                      <a:gd name="connsiteX95" fmla="*/ 385445 w 775970"/>
                      <a:gd name="connsiteY95" fmla="*/ 1330325 h 1545590"/>
                      <a:gd name="connsiteX96" fmla="*/ 370205 w 775970"/>
                      <a:gd name="connsiteY96" fmla="*/ 1311275 h 1545590"/>
                      <a:gd name="connsiteX97" fmla="*/ 332105 w 775970"/>
                      <a:gd name="connsiteY97" fmla="*/ 1311275 h 1545590"/>
                      <a:gd name="connsiteX98" fmla="*/ 309245 w 775970"/>
                      <a:gd name="connsiteY98" fmla="*/ 1322705 h 1545590"/>
                      <a:gd name="connsiteX99" fmla="*/ 297815 w 775970"/>
                      <a:gd name="connsiteY99" fmla="*/ 1341755 h 1545590"/>
                      <a:gd name="connsiteX100" fmla="*/ 282575 w 775970"/>
                      <a:gd name="connsiteY100" fmla="*/ 1341755 h 1545590"/>
                      <a:gd name="connsiteX101" fmla="*/ 255905 w 775970"/>
                      <a:gd name="connsiteY101" fmla="*/ 1345565 h 1545590"/>
                      <a:gd name="connsiteX102" fmla="*/ 248285 w 775970"/>
                      <a:gd name="connsiteY102" fmla="*/ 1364615 h 1545590"/>
                      <a:gd name="connsiteX103" fmla="*/ 217805 w 775970"/>
                      <a:gd name="connsiteY103" fmla="*/ 1364615 h 1545590"/>
                      <a:gd name="connsiteX104" fmla="*/ 198755 w 775970"/>
                      <a:gd name="connsiteY104" fmla="*/ 1364615 h 1545590"/>
                      <a:gd name="connsiteX105" fmla="*/ 202565 w 775970"/>
                      <a:gd name="connsiteY105" fmla="*/ 1341755 h 1545590"/>
                      <a:gd name="connsiteX106" fmla="*/ 191135 w 775970"/>
                      <a:gd name="connsiteY106" fmla="*/ 1315085 h 1545590"/>
                      <a:gd name="connsiteX107" fmla="*/ 164465 w 775970"/>
                      <a:gd name="connsiteY107" fmla="*/ 1299845 h 1545590"/>
                      <a:gd name="connsiteX108" fmla="*/ 149225 w 775970"/>
                      <a:gd name="connsiteY108" fmla="*/ 1288415 h 1545590"/>
                      <a:gd name="connsiteX109" fmla="*/ 137795 w 775970"/>
                      <a:gd name="connsiteY109" fmla="*/ 1280795 h 1545590"/>
                      <a:gd name="connsiteX110" fmla="*/ 149225 w 775970"/>
                      <a:gd name="connsiteY110" fmla="*/ 1261745 h 1545590"/>
                      <a:gd name="connsiteX111" fmla="*/ 118745 w 775970"/>
                      <a:gd name="connsiteY111" fmla="*/ 1227455 h 1545590"/>
                      <a:gd name="connsiteX112" fmla="*/ 122555 w 775970"/>
                      <a:gd name="connsiteY112" fmla="*/ 1204595 h 1545590"/>
                      <a:gd name="connsiteX113" fmla="*/ 130175 w 775970"/>
                      <a:gd name="connsiteY113" fmla="*/ 1181735 h 1545590"/>
                      <a:gd name="connsiteX114" fmla="*/ 114935 w 775970"/>
                      <a:gd name="connsiteY114" fmla="*/ 1162685 h 1545590"/>
                      <a:gd name="connsiteX115" fmla="*/ 76835 w 775970"/>
                      <a:gd name="connsiteY115" fmla="*/ 1155065 h 1545590"/>
                      <a:gd name="connsiteX116" fmla="*/ 50165 w 775970"/>
                      <a:gd name="connsiteY116" fmla="*/ 1132205 h 1545590"/>
                      <a:gd name="connsiteX117" fmla="*/ 27305 w 775970"/>
                      <a:gd name="connsiteY117" fmla="*/ 1113155 h 1545590"/>
                      <a:gd name="connsiteX118" fmla="*/ 27305 w 775970"/>
                      <a:gd name="connsiteY118" fmla="*/ 1090295 h 1545590"/>
                      <a:gd name="connsiteX119" fmla="*/ 12065 w 775970"/>
                      <a:gd name="connsiteY119" fmla="*/ 1082675 h 1545590"/>
                      <a:gd name="connsiteX120" fmla="*/ 8255 w 775970"/>
                      <a:gd name="connsiteY120" fmla="*/ 1059815 h 1545590"/>
                      <a:gd name="connsiteX121" fmla="*/ 15875 w 775970"/>
                      <a:gd name="connsiteY121" fmla="*/ 1040765 h 1545590"/>
                      <a:gd name="connsiteX122" fmla="*/ 15875 w 775970"/>
                      <a:gd name="connsiteY122" fmla="*/ 1021715 h 1545590"/>
                      <a:gd name="connsiteX123" fmla="*/ 8255 w 775970"/>
                      <a:gd name="connsiteY123" fmla="*/ 998855 h 1545590"/>
                      <a:gd name="connsiteX124" fmla="*/ 635 w 775970"/>
                      <a:gd name="connsiteY124" fmla="*/ 960755 h 1545590"/>
                      <a:gd name="connsiteX125" fmla="*/ 4445 w 775970"/>
                      <a:gd name="connsiteY125" fmla="*/ 918845 h 1545590"/>
                      <a:gd name="connsiteX126" fmla="*/ 15875 w 775970"/>
                      <a:gd name="connsiteY126" fmla="*/ 854075 h 1545590"/>
                      <a:gd name="connsiteX127" fmla="*/ 27305 w 775970"/>
                      <a:gd name="connsiteY127" fmla="*/ 823595 h 1545590"/>
                      <a:gd name="connsiteX128" fmla="*/ 53975 w 775970"/>
                      <a:gd name="connsiteY128" fmla="*/ 796925 h 1545590"/>
                      <a:gd name="connsiteX129" fmla="*/ 76835 w 775970"/>
                      <a:gd name="connsiteY129" fmla="*/ 762635 h 1545590"/>
                      <a:gd name="connsiteX130" fmla="*/ 99695 w 775970"/>
                      <a:gd name="connsiteY130" fmla="*/ 724535 h 1545590"/>
                      <a:gd name="connsiteX131" fmla="*/ 118745 w 775970"/>
                      <a:gd name="connsiteY131" fmla="*/ 694055 h 1545590"/>
                      <a:gd name="connsiteX132" fmla="*/ 122555 w 775970"/>
                      <a:gd name="connsiteY132" fmla="*/ 663575 h 1545590"/>
                      <a:gd name="connsiteX133" fmla="*/ 122555 w 775970"/>
                      <a:gd name="connsiteY133" fmla="*/ 633095 h 1545590"/>
                      <a:gd name="connsiteX134" fmla="*/ 145415 w 775970"/>
                      <a:gd name="connsiteY134" fmla="*/ 629285 h 1545590"/>
                      <a:gd name="connsiteX135" fmla="*/ 160655 w 775970"/>
                      <a:gd name="connsiteY135" fmla="*/ 602615 h 1545590"/>
                      <a:gd name="connsiteX136" fmla="*/ 183515 w 775970"/>
                      <a:gd name="connsiteY136" fmla="*/ 583565 h 1545590"/>
                      <a:gd name="connsiteX137" fmla="*/ 194945 w 775970"/>
                      <a:gd name="connsiteY137" fmla="*/ 564515 h 1545590"/>
                      <a:gd name="connsiteX138" fmla="*/ 217805 w 775970"/>
                      <a:gd name="connsiteY138" fmla="*/ 568325 h 1545590"/>
                      <a:gd name="connsiteX139" fmla="*/ 229235 w 775970"/>
                      <a:gd name="connsiteY139" fmla="*/ 549275 h 1545590"/>
                      <a:gd name="connsiteX140" fmla="*/ 244475 w 775970"/>
                      <a:gd name="connsiteY140" fmla="*/ 518795 h 1545590"/>
                      <a:gd name="connsiteX141" fmla="*/ 271145 w 775970"/>
                      <a:gd name="connsiteY141" fmla="*/ 518795 h 1545590"/>
                      <a:gd name="connsiteX142" fmla="*/ 305435 w 775970"/>
                      <a:gd name="connsiteY142" fmla="*/ 514985 h 1545590"/>
                      <a:gd name="connsiteX143" fmla="*/ 335915 w 775970"/>
                      <a:gd name="connsiteY143" fmla="*/ 507365 h 1545590"/>
                      <a:gd name="connsiteX144" fmla="*/ 328295 w 775970"/>
                      <a:gd name="connsiteY144" fmla="*/ 488315 h 1545590"/>
                      <a:gd name="connsiteX145" fmla="*/ 335915 w 775970"/>
                      <a:gd name="connsiteY145" fmla="*/ 454025 h 1545590"/>
                      <a:gd name="connsiteX146" fmla="*/ 339725 w 775970"/>
                      <a:gd name="connsiteY146" fmla="*/ 442595 h 1545590"/>
                      <a:gd name="connsiteX147" fmla="*/ 354965 w 775970"/>
                      <a:gd name="connsiteY147" fmla="*/ 423545 h 1545590"/>
                      <a:gd name="connsiteX148" fmla="*/ 347345 w 775970"/>
                      <a:gd name="connsiteY148" fmla="*/ 389255 h 1545590"/>
                      <a:gd name="connsiteX149" fmla="*/ 351155 w 775970"/>
                      <a:gd name="connsiteY149" fmla="*/ 354965 h 1545590"/>
                      <a:gd name="connsiteX150" fmla="*/ 358775 w 775970"/>
                      <a:gd name="connsiteY150" fmla="*/ 332105 h 1545590"/>
                      <a:gd name="connsiteX151" fmla="*/ 366395 w 775970"/>
                      <a:gd name="connsiteY151" fmla="*/ 297815 h 1545590"/>
                      <a:gd name="connsiteX152" fmla="*/ 339725 w 775970"/>
                      <a:gd name="connsiteY152" fmla="*/ 309245 h 1545590"/>
                      <a:gd name="connsiteX153" fmla="*/ 320675 w 775970"/>
                      <a:gd name="connsiteY153" fmla="*/ 294005 h 1545590"/>
                      <a:gd name="connsiteX154" fmla="*/ 290195 w 775970"/>
                      <a:gd name="connsiteY154" fmla="*/ 309245 h 1545590"/>
                      <a:gd name="connsiteX155" fmla="*/ 248285 w 775970"/>
                      <a:gd name="connsiteY155" fmla="*/ 309245 h 1545590"/>
                      <a:gd name="connsiteX156" fmla="*/ 274955 w 775970"/>
                      <a:gd name="connsiteY156" fmla="*/ 274955 h 1545590"/>
                      <a:gd name="connsiteX157" fmla="*/ 274955 w 775970"/>
                      <a:gd name="connsiteY157" fmla="*/ 233045 h 1545590"/>
                      <a:gd name="connsiteX158" fmla="*/ 278765 w 775970"/>
                      <a:gd name="connsiteY158" fmla="*/ 183515 h 1545590"/>
                      <a:gd name="connsiteX159" fmla="*/ 305435 w 775970"/>
                      <a:gd name="connsiteY159" fmla="*/ 164465 h 1545590"/>
                      <a:gd name="connsiteX160" fmla="*/ 339725 w 775970"/>
                      <a:gd name="connsiteY160" fmla="*/ 164465 h 1545590"/>
                      <a:gd name="connsiteX161" fmla="*/ 339725 w 775970"/>
                      <a:gd name="connsiteY161" fmla="*/ 141605 h 1545590"/>
                      <a:gd name="connsiteX162" fmla="*/ 343535 w 775970"/>
                      <a:gd name="connsiteY162" fmla="*/ 99695 h 1545590"/>
                      <a:gd name="connsiteX163" fmla="*/ 370205 w 775970"/>
                      <a:gd name="connsiteY163" fmla="*/ 80645 h 1545590"/>
                      <a:gd name="connsiteX164" fmla="*/ 389255 w 775970"/>
                      <a:gd name="connsiteY164" fmla="*/ 61595 h 1545590"/>
                      <a:gd name="connsiteX165" fmla="*/ 393065 w 775970"/>
                      <a:gd name="connsiteY165" fmla="*/ 23495 h 1545590"/>
                      <a:gd name="connsiteX166" fmla="*/ 393065 w 775970"/>
                      <a:gd name="connsiteY166" fmla="*/ 8255 h 1545590"/>
                      <a:gd name="connsiteX167" fmla="*/ 434975 w 775970"/>
                      <a:gd name="connsiteY167" fmla="*/ 12065 h 1545590"/>
                      <a:gd name="connsiteX168" fmla="*/ 461645 w 775970"/>
                      <a:gd name="connsiteY168" fmla="*/ 4445 h 1545590"/>
                      <a:gd name="connsiteX169" fmla="*/ 499745 w 775970"/>
                      <a:gd name="connsiteY169" fmla="*/ 4445 h 1545590"/>
                      <a:gd name="connsiteX170" fmla="*/ 522605 w 775970"/>
                      <a:gd name="connsiteY170" fmla="*/ 4445 h 1545590"/>
                      <a:gd name="connsiteX171" fmla="*/ 507365 w 775970"/>
                      <a:gd name="connsiteY171" fmla="*/ 31115 h 1545590"/>
                      <a:gd name="connsiteX172" fmla="*/ 507365 w 775970"/>
                      <a:gd name="connsiteY172" fmla="*/ 61595 h 1545590"/>
                      <a:gd name="connsiteX173" fmla="*/ 514985 w 775970"/>
                      <a:gd name="connsiteY173" fmla="*/ 73025 h 1545590"/>
                      <a:gd name="connsiteX174" fmla="*/ 518795 w 775970"/>
                      <a:gd name="connsiteY174" fmla="*/ 84455 h 1545590"/>
                      <a:gd name="connsiteX175" fmla="*/ 507365 w 775970"/>
                      <a:gd name="connsiteY175" fmla="*/ 111125 h 1545590"/>
                      <a:gd name="connsiteX176" fmla="*/ 495935 w 775970"/>
                      <a:gd name="connsiteY176" fmla="*/ 118745 h 1545590"/>
                      <a:gd name="connsiteX177" fmla="*/ 514985 w 775970"/>
                      <a:gd name="connsiteY177" fmla="*/ 149225 h 1545590"/>
                      <a:gd name="connsiteX178" fmla="*/ 541655 w 775970"/>
                      <a:gd name="connsiteY178" fmla="*/ 149225 h 1545590"/>
                      <a:gd name="connsiteX179" fmla="*/ 568325 w 775970"/>
                      <a:gd name="connsiteY179" fmla="*/ 164465 h 1545590"/>
                      <a:gd name="connsiteX180" fmla="*/ 591185 w 775970"/>
                      <a:gd name="connsiteY180" fmla="*/ 149225 h 1545590"/>
                      <a:gd name="connsiteX181" fmla="*/ 614045 w 775970"/>
                      <a:gd name="connsiteY181" fmla="*/ 126365 h 1545590"/>
                      <a:gd name="connsiteX182" fmla="*/ 633095 w 775970"/>
                      <a:gd name="connsiteY182" fmla="*/ 103505 h 1545590"/>
                      <a:gd name="connsiteX183" fmla="*/ 686435 w 775970"/>
                      <a:gd name="connsiteY183" fmla="*/ 73025 h 1545590"/>
                      <a:gd name="connsiteX184" fmla="*/ 716915 w 775970"/>
                      <a:gd name="connsiteY184" fmla="*/ 42545 h 1545590"/>
                      <a:gd name="connsiteX185" fmla="*/ 732155 w 775970"/>
                      <a:gd name="connsiteY185" fmla="*/ 8255 h 1545590"/>
                      <a:gd name="connsiteX186" fmla="*/ 774065 w 775970"/>
                      <a:gd name="connsiteY186" fmla="*/ 38735 h 1545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775970" h="1545590">
                        <a:moveTo>
                          <a:pt x="774065" y="38735"/>
                        </a:moveTo>
                        <a:cubicBezTo>
                          <a:pt x="775970" y="54610"/>
                          <a:pt x="751205" y="93345"/>
                          <a:pt x="743585" y="103505"/>
                        </a:cubicBezTo>
                        <a:cubicBezTo>
                          <a:pt x="735965" y="113665"/>
                          <a:pt x="730885" y="90170"/>
                          <a:pt x="728345" y="99695"/>
                        </a:cubicBezTo>
                        <a:cubicBezTo>
                          <a:pt x="725805" y="109220"/>
                          <a:pt x="732790" y="144145"/>
                          <a:pt x="728345" y="160655"/>
                        </a:cubicBezTo>
                        <a:cubicBezTo>
                          <a:pt x="723900" y="177165"/>
                          <a:pt x="707390" y="189865"/>
                          <a:pt x="701675" y="198755"/>
                        </a:cubicBezTo>
                        <a:cubicBezTo>
                          <a:pt x="695960" y="207645"/>
                          <a:pt x="697865" y="208915"/>
                          <a:pt x="694055" y="213995"/>
                        </a:cubicBezTo>
                        <a:cubicBezTo>
                          <a:pt x="690245" y="219075"/>
                          <a:pt x="681355" y="224155"/>
                          <a:pt x="678815" y="229235"/>
                        </a:cubicBezTo>
                        <a:cubicBezTo>
                          <a:pt x="676275" y="234315"/>
                          <a:pt x="678815" y="244475"/>
                          <a:pt x="678815" y="244475"/>
                        </a:cubicBezTo>
                        <a:cubicBezTo>
                          <a:pt x="678815" y="249555"/>
                          <a:pt x="680085" y="256540"/>
                          <a:pt x="678815" y="259715"/>
                        </a:cubicBezTo>
                        <a:cubicBezTo>
                          <a:pt x="677545" y="262890"/>
                          <a:pt x="675640" y="262255"/>
                          <a:pt x="671195" y="263525"/>
                        </a:cubicBezTo>
                        <a:cubicBezTo>
                          <a:pt x="666750" y="264795"/>
                          <a:pt x="657225" y="266065"/>
                          <a:pt x="652145" y="267335"/>
                        </a:cubicBezTo>
                        <a:cubicBezTo>
                          <a:pt x="647065" y="268605"/>
                          <a:pt x="644525" y="267970"/>
                          <a:pt x="640715" y="271145"/>
                        </a:cubicBezTo>
                        <a:cubicBezTo>
                          <a:pt x="636905" y="274320"/>
                          <a:pt x="632460" y="280035"/>
                          <a:pt x="629285" y="286385"/>
                        </a:cubicBezTo>
                        <a:cubicBezTo>
                          <a:pt x="626110" y="292735"/>
                          <a:pt x="621665" y="302895"/>
                          <a:pt x="621665" y="309245"/>
                        </a:cubicBezTo>
                        <a:cubicBezTo>
                          <a:pt x="621665" y="315595"/>
                          <a:pt x="628015" y="320040"/>
                          <a:pt x="629285" y="324485"/>
                        </a:cubicBezTo>
                        <a:cubicBezTo>
                          <a:pt x="630555" y="328930"/>
                          <a:pt x="633730" y="333375"/>
                          <a:pt x="629285" y="335915"/>
                        </a:cubicBezTo>
                        <a:cubicBezTo>
                          <a:pt x="624840" y="338455"/>
                          <a:pt x="608965" y="338455"/>
                          <a:pt x="602615" y="339725"/>
                        </a:cubicBezTo>
                        <a:cubicBezTo>
                          <a:pt x="596265" y="340995"/>
                          <a:pt x="596900" y="340360"/>
                          <a:pt x="591185" y="343535"/>
                        </a:cubicBezTo>
                        <a:cubicBezTo>
                          <a:pt x="585470" y="346710"/>
                          <a:pt x="572770" y="350520"/>
                          <a:pt x="568325" y="358775"/>
                        </a:cubicBezTo>
                        <a:cubicBezTo>
                          <a:pt x="563880" y="367030"/>
                          <a:pt x="566420" y="381635"/>
                          <a:pt x="564515" y="393065"/>
                        </a:cubicBezTo>
                        <a:cubicBezTo>
                          <a:pt x="562610" y="404495"/>
                          <a:pt x="558800" y="417195"/>
                          <a:pt x="556895" y="427355"/>
                        </a:cubicBezTo>
                        <a:cubicBezTo>
                          <a:pt x="554990" y="437515"/>
                          <a:pt x="550545" y="449580"/>
                          <a:pt x="553085" y="454025"/>
                        </a:cubicBezTo>
                        <a:cubicBezTo>
                          <a:pt x="555625" y="458470"/>
                          <a:pt x="570865" y="449580"/>
                          <a:pt x="572135" y="454025"/>
                        </a:cubicBezTo>
                        <a:cubicBezTo>
                          <a:pt x="573405" y="458470"/>
                          <a:pt x="562610" y="471805"/>
                          <a:pt x="560705" y="480695"/>
                        </a:cubicBezTo>
                        <a:cubicBezTo>
                          <a:pt x="558800" y="489585"/>
                          <a:pt x="562610" y="494665"/>
                          <a:pt x="560705" y="507365"/>
                        </a:cubicBezTo>
                        <a:cubicBezTo>
                          <a:pt x="558800" y="520065"/>
                          <a:pt x="553720" y="546100"/>
                          <a:pt x="549275" y="556895"/>
                        </a:cubicBezTo>
                        <a:cubicBezTo>
                          <a:pt x="544830" y="567690"/>
                          <a:pt x="537210" y="565785"/>
                          <a:pt x="534035" y="572135"/>
                        </a:cubicBezTo>
                        <a:cubicBezTo>
                          <a:pt x="530860" y="578485"/>
                          <a:pt x="527050" y="587375"/>
                          <a:pt x="530225" y="594995"/>
                        </a:cubicBezTo>
                        <a:cubicBezTo>
                          <a:pt x="533400" y="602615"/>
                          <a:pt x="546735" y="607060"/>
                          <a:pt x="553085" y="617855"/>
                        </a:cubicBezTo>
                        <a:cubicBezTo>
                          <a:pt x="559435" y="628650"/>
                          <a:pt x="589266" y="641998"/>
                          <a:pt x="568325" y="659765"/>
                        </a:cubicBezTo>
                        <a:cubicBezTo>
                          <a:pt x="567055" y="668020"/>
                          <a:pt x="551180" y="664210"/>
                          <a:pt x="545465" y="667385"/>
                        </a:cubicBezTo>
                        <a:cubicBezTo>
                          <a:pt x="539750" y="670560"/>
                          <a:pt x="537845" y="671830"/>
                          <a:pt x="534035" y="678815"/>
                        </a:cubicBezTo>
                        <a:cubicBezTo>
                          <a:pt x="530225" y="685800"/>
                          <a:pt x="527685" y="701040"/>
                          <a:pt x="522605" y="709295"/>
                        </a:cubicBezTo>
                        <a:cubicBezTo>
                          <a:pt x="517525" y="717550"/>
                          <a:pt x="506730" y="717550"/>
                          <a:pt x="503555" y="728345"/>
                        </a:cubicBezTo>
                        <a:cubicBezTo>
                          <a:pt x="500380" y="739140"/>
                          <a:pt x="501650" y="770890"/>
                          <a:pt x="503555" y="774065"/>
                        </a:cubicBezTo>
                        <a:cubicBezTo>
                          <a:pt x="505460" y="777240"/>
                          <a:pt x="511175" y="753745"/>
                          <a:pt x="514985" y="747395"/>
                        </a:cubicBezTo>
                        <a:cubicBezTo>
                          <a:pt x="518795" y="741045"/>
                          <a:pt x="521970" y="734695"/>
                          <a:pt x="526415" y="735965"/>
                        </a:cubicBezTo>
                        <a:cubicBezTo>
                          <a:pt x="530860" y="737235"/>
                          <a:pt x="535940" y="748030"/>
                          <a:pt x="541655" y="755015"/>
                        </a:cubicBezTo>
                        <a:cubicBezTo>
                          <a:pt x="547370" y="762000"/>
                          <a:pt x="556260" y="774065"/>
                          <a:pt x="560705" y="777875"/>
                        </a:cubicBezTo>
                        <a:cubicBezTo>
                          <a:pt x="565150" y="781685"/>
                          <a:pt x="564515" y="778510"/>
                          <a:pt x="568325" y="777875"/>
                        </a:cubicBezTo>
                        <a:cubicBezTo>
                          <a:pt x="572135" y="777240"/>
                          <a:pt x="578485" y="774700"/>
                          <a:pt x="583565" y="774065"/>
                        </a:cubicBezTo>
                        <a:cubicBezTo>
                          <a:pt x="588645" y="773430"/>
                          <a:pt x="598170" y="770890"/>
                          <a:pt x="598805" y="774065"/>
                        </a:cubicBezTo>
                        <a:cubicBezTo>
                          <a:pt x="599440" y="777240"/>
                          <a:pt x="589280" y="786130"/>
                          <a:pt x="587375" y="793115"/>
                        </a:cubicBezTo>
                        <a:cubicBezTo>
                          <a:pt x="585470" y="800100"/>
                          <a:pt x="587375" y="815975"/>
                          <a:pt x="587375" y="815975"/>
                        </a:cubicBezTo>
                        <a:cubicBezTo>
                          <a:pt x="587375" y="824865"/>
                          <a:pt x="590550" y="840740"/>
                          <a:pt x="587375" y="846455"/>
                        </a:cubicBezTo>
                        <a:cubicBezTo>
                          <a:pt x="584200" y="852170"/>
                          <a:pt x="574675" y="850900"/>
                          <a:pt x="568325" y="850265"/>
                        </a:cubicBezTo>
                        <a:cubicBezTo>
                          <a:pt x="561975" y="849630"/>
                          <a:pt x="553085" y="838200"/>
                          <a:pt x="549275" y="842645"/>
                        </a:cubicBezTo>
                        <a:cubicBezTo>
                          <a:pt x="545465" y="847090"/>
                          <a:pt x="547370" y="866775"/>
                          <a:pt x="545465" y="876935"/>
                        </a:cubicBezTo>
                        <a:cubicBezTo>
                          <a:pt x="543560" y="887095"/>
                          <a:pt x="535940" y="889635"/>
                          <a:pt x="537845" y="903605"/>
                        </a:cubicBezTo>
                        <a:cubicBezTo>
                          <a:pt x="539750" y="917575"/>
                          <a:pt x="550545" y="948690"/>
                          <a:pt x="556895" y="960755"/>
                        </a:cubicBezTo>
                        <a:cubicBezTo>
                          <a:pt x="563245" y="972820"/>
                          <a:pt x="567055" y="973455"/>
                          <a:pt x="575945" y="975995"/>
                        </a:cubicBezTo>
                        <a:cubicBezTo>
                          <a:pt x="584835" y="978535"/>
                          <a:pt x="603885" y="974090"/>
                          <a:pt x="610235" y="975995"/>
                        </a:cubicBezTo>
                        <a:cubicBezTo>
                          <a:pt x="616585" y="977900"/>
                          <a:pt x="614045" y="982345"/>
                          <a:pt x="614045" y="987425"/>
                        </a:cubicBezTo>
                        <a:cubicBezTo>
                          <a:pt x="614045" y="992505"/>
                          <a:pt x="613410" y="998220"/>
                          <a:pt x="610235" y="1006475"/>
                        </a:cubicBezTo>
                        <a:cubicBezTo>
                          <a:pt x="607060" y="1014730"/>
                          <a:pt x="600075" y="1029335"/>
                          <a:pt x="594995" y="1036955"/>
                        </a:cubicBezTo>
                        <a:cubicBezTo>
                          <a:pt x="589915" y="1044575"/>
                          <a:pt x="585470" y="1049655"/>
                          <a:pt x="579755" y="1052195"/>
                        </a:cubicBezTo>
                        <a:cubicBezTo>
                          <a:pt x="574040" y="1054735"/>
                          <a:pt x="567055" y="1049655"/>
                          <a:pt x="560705" y="1052195"/>
                        </a:cubicBezTo>
                        <a:cubicBezTo>
                          <a:pt x="554355" y="1054735"/>
                          <a:pt x="546100" y="1064260"/>
                          <a:pt x="541655" y="1067435"/>
                        </a:cubicBezTo>
                        <a:cubicBezTo>
                          <a:pt x="537210" y="1070610"/>
                          <a:pt x="537210" y="1069975"/>
                          <a:pt x="534035" y="1071245"/>
                        </a:cubicBezTo>
                        <a:cubicBezTo>
                          <a:pt x="530860" y="1072515"/>
                          <a:pt x="521970" y="1070610"/>
                          <a:pt x="522605" y="1075055"/>
                        </a:cubicBezTo>
                        <a:cubicBezTo>
                          <a:pt x="523240" y="1079500"/>
                          <a:pt x="532765" y="1092835"/>
                          <a:pt x="537845" y="1097915"/>
                        </a:cubicBezTo>
                        <a:cubicBezTo>
                          <a:pt x="542925" y="1102995"/>
                          <a:pt x="548005" y="1105535"/>
                          <a:pt x="553085" y="1105535"/>
                        </a:cubicBezTo>
                        <a:cubicBezTo>
                          <a:pt x="558165" y="1105535"/>
                          <a:pt x="560705" y="1096645"/>
                          <a:pt x="568325" y="1097915"/>
                        </a:cubicBezTo>
                        <a:cubicBezTo>
                          <a:pt x="575945" y="1099185"/>
                          <a:pt x="591820" y="1109345"/>
                          <a:pt x="598805" y="1113155"/>
                        </a:cubicBezTo>
                        <a:cubicBezTo>
                          <a:pt x="605790" y="1116965"/>
                          <a:pt x="609600" y="1115695"/>
                          <a:pt x="610235" y="1120775"/>
                        </a:cubicBezTo>
                        <a:cubicBezTo>
                          <a:pt x="610870" y="1125855"/>
                          <a:pt x="598170" y="1135380"/>
                          <a:pt x="602615" y="1143635"/>
                        </a:cubicBezTo>
                        <a:cubicBezTo>
                          <a:pt x="607060" y="1151890"/>
                          <a:pt x="627380" y="1164590"/>
                          <a:pt x="636905" y="1170305"/>
                        </a:cubicBezTo>
                        <a:cubicBezTo>
                          <a:pt x="646430" y="1176020"/>
                          <a:pt x="661035" y="1174115"/>
                          <a:pt x="659765" y="1177925"/>
                        </a:cubicBezTo>
                        <a:cubicBezTo>
                          <a:pt x="658495" y="1181735"/>
                          <a:pt x="636905" y="1186180"/>
                          <a:pt x="629285" y="1193165"/>
                        </a:cubicBezTo>
                        <a:cubicBezTo>
                          <a:pt x="621665" y="1200150"/>
                          <a:pt x="615315" y="1211580"/>
                          <a:pt x="614045" y="1219835"/>
                        </a:cubicBezTo>
                        <a:cubicBezTo>
                          <a:pt x="612775" y="1228090"/>
                          <a:pt x="619125" y="1236345"/>
                          <a:pt x="621665" y="1242695"/>
                        </a:cubicBezTo>
                        <a:cubicBezTo>
                          <a:pt x="624205" y="1249045"/>
                          <a:pt x="629285" y="1249045"/>
                          <a:pt x="629285" y="1257935"/>
                        </a:cubicBezTo>
                        <a:cubicBezTo>
                          <a:pt x="629285" y="1266825"/>
                          <a:pt x="621665" y="1296035"/>
                          <a:pt x="621665" y="1296035"/>
                        </a:cubicBezTo>
                        <a:cubicBezTo>
                          <a:pt x="618490" y="1311910"/>
                          <a:pt x="614045" y="1337945"/>
                          <a:pt x="610235" y="1353185"/>
                        </a:cubicBezTo>
                        <a:cubicBezTo>
                          <a:pt x="606425" y="1368425"/>
                          <a:pt x="597535" y="1377950"/>
                          <a:pt x="598805" y="1387475"/>
                        </a:cubicBezTo>
                        <a:cubicBezTo>
                          <a:pt x="600075" y="1397000"/>
                          <a:pt x="613410" y="1400175"/>
                          <a:pt x="617855" y="1410335"/>
                        </a:cubicBezTo>
                        <a:cubicBezTo>
                          <a:pt x="622300" y="1420495"/>
                          <a:pt x="621665" y="1438275"/>
                          <a:pt x="625475" y="1448435"/>
                        </a:cubicBezTo>
                        <a:cubicBezTo>
                          <a:pt x="629285" y="1458595"/>
                          <a:pt x="636905" y="1463675"/>
                          <a:pt x="640715" y="1471295"/>
                        </a:cubicBezTo>
                        <a:cubicBezTo>
                          <a:pt x="644525" y="1478915"/>
                          <a:pt x="645795" y="1488440"/>
                          <a:pt x="648335" y="1494155"/>
                        </a:cubicBezTo>
                        <a:cubicBezTo>
                          <a:pt x="650875" y="1499870"/>
                          <a:pt x="655955" y="1501140"/>
                          <a:pt x="655955" y="1505585"/>
                        </a:cubicBezTo>
                        <a:cubicBezTo>
                          <a:pt x="655955" y="1510030"/>
                          <a:pt x="650875" y="1514475"/>
                          <a:pt x="648335" y="1520825"/>
                        </a:cubicBezTo>
                        <a:cubicBezTo>
                          <a:pt x="645795" y="1527175"/>
                          <a:pt x="648335" y="1545590"/>
                          <a:pt x="640715" y="1543685"/>
                        </a:cubicBezTo>
                        <a:cubicBezTo>
                          <a:pt x="633095" y="1541780"/>
                          <a:pt x="610235" y="1511935"/>
                          <a:pt x="602615" y="1509395"/>
                        </a:cubicBezTo>
                        <a:cubicBezTo>
                          <a:pt x="594995" y="1506855"/>
                          <a:pt x="601345" y="1526540"/>
                          <a:pt x="594995" y="1528445"/>
                        </a:cubicBezTo>
                        <a:cubicBezTo>
                          <a:pt x="588645" y="1530350"/>
                          <a:pt x="572135" y="1524000"/>
                          <a:pt x="564515" y="1520825"/>
                        </a:cubicBezTo>
                        <a:cubicBezTo>
                          <a:pt x="556895" y="1517650"/>
                          <a:pt x="551815" y="1514475"/>
                          <a:pt x="549275" y="1509395"/>
                        </a:cubicBezTo>
                        <a:cubicBezTo>
                          <a:pt x="546735" y="1504315"/>
                          <a:pt x="553720" y="1499235"/>
                          <a:pt x="549275" y="1490345"/>
                        </a:cubicBezTo>
                        <a:cubicBezTo>
                          <a:pt x="544830" y="1481455"/>
                          <a:pt x="528955" y="1467485"/>
                          <a:pt x="522605" y="1456055"/>
                        </a:cubicBezTo>
                        <a:cubicBezTo>
                          <a:pt x="516255" y="1444625"/>
                          <a:pt x="517525" y="1431925"/>
                          <a:pt x="511175" y="1421765"/>
                        </a:cubicBezTo>
                        <a:cubicBezTo>
                          <a:pt x="504825" y="1411605"/>
                          <a:pt x="492125" y="1400175"/>
                          <a:pt x="484505" y="1395095"/>
                        </a:cubicBezTo>
                        <a:cubicBezTo>
                          <a:pt x="476885" y="1390015"/>
                          <a:pt x="470535" y="1393825"/>
                          <a:pt x="465455" y="1391285"/>
                        </a:cubicBezTo>
                        <a:cubicBezTo>
                          <a:pt x="460375" y="1388745"/>
                          <a:pt x="457200" y="1383665"/>
                          <a:pt x="454025" y="1379855"/>
                        </a:cubicBezTo>
                        <a:cubicBezTo>
                          <a:pt x="450850" y="1376045"/>
                          <a:pt x="451485" y="1369060"/>
                          <a:pt x="446405" y="1368425"/>
                        </a:cubicBezTo>
                        <a:cubicBezTo>
                          <a:pt x="441325" y="1367790"/>
                          <a:pt x="429260" y="1379220"/>
                          <a:pt x="423545" y="1376045"/>
                        </a:cubicBezTo>
                        <a:cubicBezTo>
                          <a:pt x="417830" y="1372870"/>
                          <a:pt x="418465" y="1356995"/>
                          <a:pt x="412115" y="1349375"/>
                        </a:cubicBezTo>
                        <a:cubicBezTo>
                          <a:pt x="405765" y="1341755"/>
                          <a:pt x="392430" y="1336675"/>
                          <a:pt x="385445" y="1330325"/>
                        </a:cubicBezTo>
                        <a:cubicBezTo>
                          <a:pt x="378460" y="1323975"/>
                          <a:pt x="379095" y="1314450"/>
                          <a:pt x="370205" y="1311275"/>
                        </a:cubicBezTo>
                        <a:cubicBezTo>
                          <a:pt x="361315" y="1308100"/>
                          <a:pt x="342265" y="1309370"/>
                          <a:pt x="332105" y="1311275"/>
                        </a:cubicBezTo>
                        <a:cubicBezTo>
                          <a:pt x="321945" y="1313180"/>
                          <a:pt x="314960" y="1317625"/>
                          <a:pt x="309245" y="1322705"/>
                        </a:cubicBezTo>
                        <a:cubicBezTo>
                          <a:pt x="303530" y="1327785"/>
                          <a:pt x="302260" y="1338580"/>
                          <a:pt x="297815" y="1341755"/>
                        </a:cubicBezTo>
                        <a:cubicBezTo>
                          <a:pt x="293370" y="1344930"/>
                          <a:pt x="289560" y="1341120"/>
                          <a:pt x="282575" y="1341755"/>
                        </a:cubicBezTo>
                        <a:cubicBezTo>
                          <a:pt x="275590" y="1342390"/>
                          <a:pt x="261620" y="1341755"/>
                          <a:pt x="255905" y="1345565"/>
                        </a:cubicBezTo>
                        <a:cubicBezTo>
                          <a:pt x="250190" y="1349375"/>
                          <a:pt x="254635" y="1361440"/>
                          <a:pt x="248285" y="1364615"/>
                        </a:cubicBezTo>
                        <a:cubicBezTo>
                          <a:pt x="241935" y="1367790"/>
                          <a:pt x="217805" y="1364615"/>
                          <a:pt x="217805" y="1364615"/>
                        </a:cubicBezTo>
                        <a:cubicBezTo>
                          <a:pt x="209550" y="1364615"/>
                          <a:pt x="201295" y="1368425"/>
                          <a:pt x="198755" y="1364615"/>
                        </a:cubicBezTo>
                        <a:cubicBezTo>
                          <a:pt x="196215" y="1360805"/>
                          <a:pt x="203835" y="1350010"/>
                          <a:pt x="202565" y="1341755"/>
                        </a:cubicBezTo>
                        <a:cubicBezTo>
                          <a:pt x="201295" y="1333500"/>
                          <a:pt x="197485" y="1322070"/>
                          <a:pt x="191135" y="1315085"/>
                        </a:cubicBezTo>
                        <a:cubicBezTo>
                          <a:pt x="184785" y="1308100"/>
                          <a:pt x="171450" y="1304290"/>
                          <a:pt x="164465" y="1299845"/>
                        </a:cubicBezTo>
                        <a:cubicBezTo>
                          <a:pt x="157480" y="1295400"/>
                          <a:pt x="153670" y="1291590"/>
                          <a:pt x="149225" y="1288415"/>
                        </a:cubicBezTo>
                        <a:cubicBezTo>
                          <a:pt x="144780" y="1285240"/>
                          <a:pt x="137795" y="1285240"/>
                          <a:pt x="137795" y="1280795"/>
                        </a:cubicBezTo>
                        <a:cubicBezTo>
                          <a:pt x="137795" y="1276350"/>
                          <a:pt x="152400" y="1270635"/>
                          <a:pt x="149225" y="1261745"/>
                        </a:cubicBezTo>
                        <a:cubicBezTo>
                          <a:pt x="146050" y="1252855"/>
                          <a:pt x="123190" y="1236980"/>
                          <a:pt x="118745" y="1227455"/>
                        </a:cubicBezTo>
                        <a:cubicBezTo>
                          <a:pt x="114300" y="1217930"/>
                          <a:pt x="120650" y="1212215"/>
                          <a:pt x="122555" y="1204595"/>
                        </a:cubicBezTo>
                        <a:cubicBezTo>
                          <a:pt x="124460" y="1196975"/>
                          <a:pt x="131445" y="1188720"/>
                          <a:pt x="130175" y="1181735"/>
                        </a:cubicBezTo>
                        <a:cubicBezTo>
                          <a:pt x="128905" y="1174750"/>
                          <a:pt x="123825" y="1167130"/>
                          <a:pt x="114935" y="1162685"/>
                        </a:cubicBezTo>
                        <a:cubicBezTo>
                          <a:pt x="106045" y="1158240"/>
                          <a:pt x="87630" y="1160145"/>
                          <a:pt x="76835" y="1155065"/>
                        </a:cubicBezTo>
                        <a:cubicBezTo>
                          <a:pt x="66040" y="1149985"/>
                          <a:pt x="58420" y="1139190"/>
                          <a:pt x="50165" y="1132205"/>
                        </a:cubicBezTo>
                        <a:cubicBezTo>
                          <a:pt x="41910" y="1125220"/>
                          <a:pt x="31115" y="1120140"/>
                          <a:pt x="27305" y="1113155"/>
                        </a:cubicBezTo>
                        <a:cubicBezTo>
                          <a:pt x="23495" y="1106170"/>
                          <a:pt x="29845" y="1095375"/>
                          <a:pt x="27305" y="1090295"/>
                        </a:cubicBezTo>
                        <a:cubicBezTo>
                          <a:pt x="24765" y="1085215"/>
                          <a:pt x="15240" y="1087755"/>
                          <a:pt x="12065" y="1082675"/>
                        </a:cubicBezTo>
                        <a:cubicBezTo>
                          <a:pt x="8890" y="1077595"/>
                          <a:pt x="7620" y="1066800"/>
                          <a:pt x="8255" y="1059815"/>
                        </a:cubicBezTo>
                        <a:cubicBezTo>
                          <a:pt x="8890" y="1052830"/>
                          <a:pt x="14605" y="1047115"/>
                          <a:pt x="15875" y="1040765"/>
                        </a:cubicBezTo>
                        <a:cubicBezTo>
                          <a:pt x="17145" y="1034415"/>
                          <a:pt x="17145" y="1028700"/>
                          <a:pt x="15875" y="1021715"/>
                        </a:cubicBezTo>
                        <a:cubicBezTo>
                          <a:pt x="14605" y="1014730"/>
                          <a:pt x="10795" y="1009015"/>
                          <a:pt x="8255" y="998855"/>
                        </a:cubicBezTo>
                        <a:cubicBezTo>
                          <a:pt x="5715" y="988695"/>
                          <a:pt x="1270" y="974090"/>
                          <a:pt x="635" y="960755"/>
                        </a:cubicBezTo>
                        <a:cubicBezTo>
                          <a:pt x="0" y="947420"/>
                          <a:pt x="1905" y="936625"/>
                          <a:pt x="4445" y="918845"/>
                        </a:cubicBezTo>
                        <a:cubicBezTo>
                          <a:pt x="6985" y="901065"/>
                          <a:pt x="12065" y="869950"/>
                          <a:pt x="15875" y="854075"/>
                        </a:cubicBezTo>
                        <a:cubicBezTo>
                          <a:pt x="19685" y="838200"/>
                          <a:pt x="20955" y="833120"/>
                          <a:pt x="27305" y="823595"/>
                        </a:cubicBezTo>
                        <a:cubicBezTo>
                          <a:pt x="33655" y="814070"/>
                          <a:pt x="45720" y="807085"/>
                          <a:pt x="53975" y="796925"/>
                        </a:cubicBezTo>
                        <a:cubicBezTo>
                          <a:pt x="62230" y="786765"/>
                          <a:pt x="69215" y="774700"/>
                          <a:pt x="76835" y="762635"/>
                        </a:cubicBezTo>
                        <a:cubicBezTo>
                          <a:pt x="84455" y="750570"/>
                          <a:pt x="92710" y="735965"/>
                          <a:pt x="99695" y="724535"/>
                        </a:cubicBezTo>
                        <a:cubicBezTo>
                          <a:pt x="106680" y="713105"/>
                          <a:pt x="114935" y="704215"/>
                          <a:pt x="118745" y="694055"/>
                        </a:cubicBezTo>
                        <a:cubicBezTo>
                          <a:pt x="122555" y="683895"/>
                          <a:pt x="121920" y="673735"/>
                          <a:pt x="122555" y="663575"/>
                        </a:cubicBezTo>
                        <a:cubicBezTo>
                          <a:pt x="123190" y="653415"/>
                          <a:pt x="118745" y="638810"/>
                          <a:pt x="122555" y="633095"/>
                        </a:cubicBezTo>
                        <a:cubicBezTo>
                          <a:pt x="126365" y="627380"/>
                          <a:pt x="139065" y="634365"/>
                          <a:pt x="145415" y="629285"/>
                        </a:cubicBezTo>
                        <a:cubicBezTo>
                          <a:pt x="151765" y="624205"/>
                          <a:pt x="154305" y="610235"/>
                          <a:pt x="160655" y="602615"/>
                        </a:cubicBezTo>
                        <a:cubicBezTo>
                          <a:pt x="167005" y="594995"/>
                          <a:pt x="177800" y="589915"/>
                          <a:pt x="183515" y="583565"/>
                        </a:cubicBezTo>
                        <a:cubicBezTo>
                          <a:pt x="189230" y="577215"/>
                          <a:pt x="189230" y="567055"/>
                          <a:pt x="194945" y="564515"/>
                        </a:cubicBezTo>
                        <a:cubicBezTo>
                          <a:pt x="200660" y="561975"/>
                          <a:pt x="212090" y="570865"/>
                          <a:pt x="217805" y="568325"/>
                        </a:cubicBezTo>
                        <a:cubicBezTo>
                          <a:pt x="223520" y="565785"/>
                          <a:pt x="224790" y="557530"/>
                          <a:pt x="229235" y="549275"/>
                        </a:cubicBezTo>
                        <a:cubicBezTo>
                          <a:pt x="233680" y="541020"/>
                          <a:pt x="237490" y="523875"/>
                          <a:pt x="244475" y="518795"/>
                        </a:cubicBezTo>
                        <a:cubicBezTo>
                          <a:pt x="251460" y="513715"/>
                          <a:pt x="260985" y="519430"/>
                          <a:pt x="271145" y="518795"/>
                        </a:cubicBezTo>
                        <a:cubicBezTo>
                          <a:pt x="281305" y="518160"/>
                          <a:pt x="294640" y="516890"/>
                          <a:pt x="305435" y="514985"/>
                        </a:cubicBezTo>
                        <a:cubicBezTo>
                          <a:pt x="316230" y="513080"/>
                          <a:pt x="332105" y="511810"/>
                          <a:pt x="335915" y="507365"/>
                        </a:cubicBezTo>
                        <a:cubicBezTo>
                          <a:pt x="339725" y="502920"/>
                          <a:pt x="328295" y="497205"/>
                          <a:pt x="328295" y="488315"/>
                        </a:cubicBezTo>
                        <a:cubicBezTo>
                          <a:pt x="328295" y="479425"/>
                          <a:pt x="334010" y="461645"/>
                          <a:pt x="335915" y="454025"/>
                        </a:cubicBezTo>
                        <a:cubicBezTo>
                          <a:pt x="337820" y="446405"/>
                          <a:pt x="336550" y="447675"/>
                          <a:pt x="339725" y="442595"/>
                        </a:cubicBezTo>
                        <a:cubicBezTo>
                          <a:pt x="342900" y="437515"/>
                          <a:pt x="353695" y="432435"/>
                          <a:pt x="354965" y="423545"/>
                        </a:cubicBezTo>
                        <a:cubicBezTo>
                          <a:pt x="356235" y="414655"/>
                          <a:pt x="347980" y="400685"/>
                          <a:pt x="347345" y="389255"/>
                        </a:cubicBezTo>
                        <a:cubicBezTo>
                          <a:pt x="346710" y="377825"/>
                          <a:pt x="349250" y="364490"/>
                          <a:pt x="351155" y="354965"/>
                        </a:cubicBezTo>
                        <a:cubicBezTo>
                          <a:pt x="353060" y="345440"/>
                          <a:pt x="356235" y="341630"/>
                          <a:pt x="358775" y="332105"/>
                        </a:cubicBezTo>
                        <a:cubicBezTo>
                          <a:pt x="361315" y="322580"/>
                          <a:pt x="369570" y="301625"/>
                          <a:pt x="366395" y="297815"/>
                        </a:cubicBezTo>
                        <a:cubicBezTo>
                          <a:pt x="363220" y="294005"/>
                          <a:pt x="347345" y="309880"/>
                          <a:pt x="339725" y="309245"/>
                        </a:cubicBezTo>
                        <a:cubicBezTo>
                          <a:pt x="332105" y="308610"/>
                          <a:pt x="328930" y="294005"/>
                          <a:pt x="320675" y="294005"/>
                        </a:cubicBezTo>
                        <a:cubicBezTo>
                          <a:pt x="312420" y="294005"/>
                          <a:pt x="302260" y="306705"/>
                          <a:pt x="290195" y="309245"/>
                        </a:cubicBezTo>
                        <a:cubicBezTo>
                          <a:pt x="278130" y="311785"/>
                          <a:pt x="250825" y="314960"/>
                          <a:pt x="248285" y="309245"/>
                        </a:cubicBezTo>
                        <a:cubicBezTo>
                          <a:pt x="245745" y="303530"/>
                          <a:pt x="270510" y="287655"/>
                          <a:pt x="274955" y="274955"/>
                        </a:cubicBezTo>
                        <a:cubicBezTo>
                          <a:pt x="279400" y="262255"/>
                          <a:pt x="274320" y="248285"/>
                          <a:pt x="274955" y="233045"/>
                        </a:cubicBezTo>
                        <a:cubicBezTo>
                          <a:pt x="275590" y="217805"/>
                          <a:pt x="273685" y="194945"/>
                          <a:pt x="278765" y="183515"/>
                        </a:cubicBezTo>
                        <a:cubicBezTo>
                          <a:pt x="283845" y="172085"/>
                          <a:pt x="295275" y="167640"/>
                          <a:pt x="305435" y="164465"/>
                        </a:cubicBezTo>
                        <a:cubicBezTo>
                          <a:pt x="315595" y="161290"/>
                          <a:pt x="334010" y="168275"/>
                          <a:pt x="339725" y="164465"/>
                        </a:cubicBezTo>
                        <a:cubicBezTo>
                          <a:pt x="345440" y="160655"/>
                          <a:pt x="339090" y="152400"/>
                          <a:pt x="339725" y="141605"/>
                        </a:cubicBezTo>
                        <a:cubicBezTo>
                          <a:pt x="340360" y="130810"/>
                          <a:pt x="338455" y="109855"/>
                          <a:pt x="343535" y="99695"/>
                        </a:cubicBezTo>
                        <a:cubicBezTo>
                          <a:pt x="348615" y="89535"/>
                          <a:pt x="362585" y="86995"/>
                          <a:pt x="370205" y="80645"/>
                        </a:cubicBezTo>
                        <a:cubicBezTo>
                          <a:pt x="377825" y="74295"/>
                          <a:pt x="385445" y="71120"/>
                          <a:pt x="389255" y="61595"/>
                        </a:cubicBezTo>
                        <a:cubicBezTo>
                          <a:pt x="393065" y="52070"/>
                          <a:pt x="392430" y="32385"/>
                          <a:pt x="393065" y="23495"/>
                        </a:cubicBezTo>
                        <a:cubicBezTo>
                          <a:pt x="393700" y="14605"/>
                          <a:pt x="386080" y="10160"/>
                          <a:pt x="393065" y="8255"/>
                        </a:cubicBezTo>
                        <a:cubicBezTo>
                          <a:pt x="400050" y="6350"/>
                          <a:pt x="423545" y="12700"/>
                          <a:pt x="434975" y="12065"/>
                        </a:cubicBezTo>
                        <a:cubicBezTo>
                          <a:pt x="446405" y="11430"/>
                          <a:pt x="450850" y="5715"/>
                          <a:pt x="461645" y="4445"/>
                        </a:cubicBezTo>
                        <a:cubicBezTo>
                          <a:pt x="472440" y="3175"/>
                          <a:pt x="499745" y="4445"/>
                          <a:pt x="499745" y="4445"/>
                        </a:cubicBezTo>
                        <a:cubicBezTo>
                          <a:pt x="509905" y="4445"/>
                          <a:pt x="521335" y="0"/>
                          <a:pt x="522605" y="4445"/>
                        </a:cubicBezTo>
                        <a:cubicBezTo>
                          <a:pt x="523875" y="8890"/>
                          <a:pt x="509905" y="21590"/>
                          <a:pt x="507365" y="31115"/>
                        </a:cubicBezTo>
                        <a:cubicBezTo>
                          <a:pt x="504825" y="40640"/>
                          <a:pt x="506095" y="54610"/>
                          <a:pt x="507365" y="61595"/>
                        </a:cubicBezTo>
                        <a:cubicBezTo>
                          <a:pt x="508635" y="68580"/>
                          <a:pt x="513080" y="69215"/>
                          <a:pt x="514985" y="73025"/>
                        </a:cubicBezTo>
                        <a:cubicBezTo>
                          <a:pt x="516890" y="76835"/>
                          <a:pt x="520065" y="78105"/>
                          <a:pt x="518795" y="84455"/>
                        </a:cubicBezTo>
                        <a:cubicBezTo>
                          <a:pt x="517525" y="90805"/>
                          <a:pt x="511175" y="105410"/>
                          <a:pt x="507365" y="111125"/>
                        </a:cubicBezTo>
                        <a:cubicBezTo>
                          <a:pt x="503555" y="116840"/>
                          <a:pt x="494665" y="112395"/>
                          <a:pt x="495935" y="118745"/>
                        </a:cubicBezTo>
                        <a:cubicBezTo>
                          <a:pt x="497205" y="125095"/>
                          <a:pt x="507365" y="144145"/>
                          <a:pt x="514985" y="149225"/>
                        </a:cubicBezTo>
                        <a:cubicBezTo>
                          <a:pt x="522605" y="154305"/>
                          <a:pt x="532765" y="146685"/>
                          <a:pt x="541655" y="149225"/>
                        </a:cubicBezTo>
                        <a:cubicBezTo>
                          <a:pt x="550545" y="151765"/>
                          <a:pt x="560070" y="164465"/>
                          <a:pt x="568325" y="164465"/>
                        </a:cubicBezTo>
                        <a:cubicBezTo>
                          <a:pt x="576580" y="164465"/>
                          <a:pt x="583565" y="155575"/>
                          <a:pt x="591185" y="149225"/>
                        </a:cubicBezTo>
                        <a:cubicBezTo>
                          <a:pt x="598805" y="142875"/>
                          <a:pt x="607060" y="133985"/>
                          <a:pt x="614045" y="126365"/>
                        </a:cubicBezTo>
                        <a:cubicBezTo>
                          <a:pt x="621030" y="118745"/>
                          <a:pt x="621030" y="112395"/>
                          <a:pt x="633095" y="103505"/>
                        </a:cubicBezTo>
                        <a:cubicBezTo>
                          <a:pt x="645160" y="94615"/>
                          <a:pt x="672465" y="83185"/>
                          <a:pt x="686435" y="73025"/>
                        </a:cubicBezTo>
                        <a:cubicBezTo>
                          <a:pt x="700405" y="62865"/>
                          <a:pt x="709295" y="53340"/>
                          <a:pt x="716915" y="42545"/>
                        </a:cubicBezTo>
                        <a:cubicBezTo>
                          <a:pt x="724535" y="31750"/>
                          <a:pt x="724535" y="12700"/>
                          <a:pt x="732155" y="8255"/>
                        </a:cubicBezTo>
                        <a:cubicBezTo>
                          <a:pt x="739775" y="3810"/>
                          <a:pt x="772160" y="22860"/>
                          <a:pt x="774065" y="38735"/>
                        </a:cubicBezTo>
                        <a:close/>
                      </a:path>
                    </a:pathLst>
                  </a:custGeom>
                  <a:ln/>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endParaRPr lang="es-EC" sz="1000">
                      <a:solidFill>
                        <a:schemeClr val="tx1"/>
                      </a:solidFill>
                    </a:endParaRPr>
                  </a:p>
                </p:txBody>
              </p:sp>
              <p:sp>
                <p:nvSpPr>
                  <p:cNvPr id="48" name="47 Forma libre"/>
                  <p:cNvSpPr/>
                  <p:nvPr/>
                </p:nvSpPr>
                <p:spPr bwMode="auto">
                  <a:xfrm>
                    <a:off x="3550315" y="2155705"/>
                    <a:ext cx="1527772" cy="1749984"/>
                  </a:xfrm>
                  <a:custGeom>
                    <a:avLst/>
                    <a:gdLst>
                      <a:gd name="connsiteX0" fmla="*/ 927100 w 944245"/>
                      <a:gd name="connsiteY0" fmla="*/ 340360 h 844550"/>
                      <a:gd name="connsiteX1" fmla="*/ 938530 w 944245"/>
                      <a:gd name="connsiteY1" fmla="*/ 397510 h 844550"/>
                      <a:gd name="connsiteX2" fmla="*/ 934720 w 944245"/>
                      <a:gd name="connsiteY2" fmla="*/ 443230 h 844550"/>
                      <a:gd name="connsiteX3" fmla="*/ 942340 w 944245"/>
                      <a:gd name="connsiteY3" fmla="*/ 462280 h 844550"/>
                      <a:gd name="connsiteX4" fmla="*/ 942340 w 944245"/>
                      <a:gd name="connsiteY4" fmla="*/ 485140 h 844550"/>
                      <a:gd name="connsiteX5" fmla="*/ 930910 w 944245"/>
                      <a:gd name="connsiteY5" fmla="*/ 504190 h 844550"/>
                      <a:gd name="connsiteX6" fmla="*/ 911860 w 944245"/>
                      <a:gd name="connsiteY6" fmla="*/ 508000 h 844550"/>
                      <a:gd name="connsiteX7" fmla="*/ 896620 w 944245"/>
                      <a:gd name="connsiteY7" fmla="*/ 508000 h 844550"/>
                      <a:gd name="connsiteX8" fmla="*/ 923290 w 944245"/>
                      <a:gd name="connsiteY8" fmla="*/ 561340 h 844550"/>
                      <a:gd name="connsiteX9" fmla="*/ 934720 w 944245"/>
                      <a:gd name="connsiteY9" fmla="*/ 572770 h 844550"/>
                      <a:gd name="connsiteX10" fmla="*/ 927100 w 944245"/>
                      <a:gd name="connsiteY10" fmla="*/ 591820 h 844550"/>
                      <a:gd name="connsiteX11" fmla="*/ 915670 w 944245"/>
                      <a:gd name="connsiteY11" fmla="*/ 614680 h 844550"/>
                      <a:gd name="connsiteX12" fmla="*/ 915670 w 944245"/>
                      <a:gd name="connsiteY12" fmla="*/ 629920 h 844550"/>
                      <a:gd name="connsiteX13" fmla="*/ 900430 w 944245"/>
                      <a:gd name="connsiteY13" fmla="*/ 656590 h 844550"/>
                      <a:gd name="connsiteX14" fmla="*/ 881380 w 944245"/>
                      <a:gd name="connsiteY14" fmla="*/ 683260 h 844550"/>
                      <a:gd name="connsiteX15" fmla="*/ 858520 w 944245"/>
                      <a:gd name="connsiteY15" fmla="*/ 709930 h 844550"/>
                      <a:gd name="connsiteX16" fmla="*/ 839470 w 944245"/>
                      <a:gd name="connsiteY16" fmla="*/ 721360 h 844550"/>
                      <a:gd name="connsiteX17" fmla="*/ 812800 w 944245"/>
                      <a:gd name="connsiteY17" fmla="*/ 702310 h 844550"/>
                      <a:gd name="connsiteX18" fmla="*/ 793750 w 944245"/>
                      <a:gd name="connsiteY18" fmla="*/ 683260 h 844550"/>
                      <a:gd name="connsiteX19" fmla="*/ 763270 w 944245"/>
                      <a:gd name="connsiteY19" fmla="*/ 690880 h 844550"/>
                      <a:gd name="connsiteX20" fmla="*/ 770890 w 944245"/>
                      <a:gd name="connsiteY20" fmla="*/ 706120 h 844550"/>
                      <a:gd name="connsiteX21" fmla="*/ 763270 w 944245"/>
                      <a:gd name="connsiteY21" fmla="*/ 721360 h 844550"/>
                      <a:gd name="connsiteX22" fmla="*/ 763270 w 944245"/>
                      <a:gd name="connsiteY22" fmla="*/ 740410 h 844550"/>
                      <a:gd name="connsiteX23" fmla="*/ 748030 w 944245"/>
                      <a:gd name="connsiteY23" fmla="*/ 751840 h 844550"/>
                      <a:gd name="connsiteX24" fmla="*/ 728980 w 944245"/>
                      <a:gd name="connsiteY24" fmla="*/ 740410 h 844550"/>
                      <a:gd name="connsiteX25" fmla="*/ 713740 w 944245"/>
                      <a:gd name="connsiteY25" fmla="*/ 740410 h 844550"/>
                      <a:gd name="connsiteX26" fmla="*/ 690880 w 944245"/>
                      <a:gd name="connsiteY26" fmla="*/ 759460 h 844550"/>
                      <a:gd name="connsiteX27" fmla="*/ 660400 w 944245"/>
                      <a:gd name="connsiteY27" fmla="*/ 774700 h 844550"/>
                      <a:gd name="connsiteX28" fmla="*/ 648970 w 944245"/>
                      <a:gd name="connsiteY28" fmla="*/ 763270 h 844550"/>
                      <a:gd name="connsiteX29" fmla="*/ 633730 w 944245"/>
                      <a:gd name="connsiteY29" fmla="*/ 770890 h 844550"/>
                      <a:gd name="connsiteX30" fmla="*/ 588010 w 944245"/>
                      <a:gd name="connsiteY30" fmla="*/ 755650 h 844550"/>
                      <a:gd name="connsiteX31" fmla="*/ 568960 w 944245"/>
                      <a:gd name="connsiteY31" fmla="*/ 767080 h 844550"/>
                      <a:gd name="connsiteX32" fmla="*/ 530860 w 944245"/>
                      <a:gd name="connsiteY32" fmla="*/ 767080 h 844550"/>
                      <a:gd name="connsiteX33" fmla="*/ 511810 w 944245"/>
                      <a:gd name="connsiteY33" fmla="*/ 767080 h 844550"/>
                      <a:gd name="connsiteX34" fmla="*/ 500380 w 944245"/>
                      <a:gd name="connsiteY34" fmla="*/ 782320 h 844550"/>
                      <a:gd name="connsiteX35" fmla="*/ 496570 w 944245"/>
                      <a:gd name="connsiteY35" fmla="*/ 797560 h 844550"/>
                      <a:gd name="connsiteX36" fmla="*/ 466090 w 944245"/>
                      <a:gd name="connsiteY36" fmla="*/ 816610 h 844550"/>
                      <a:gd name="connsiteX37" fmla="*/ 435610 w 944245"/>
                      <a:gd name="connsiteY37" fmla="*/ 816610 h 844550"/>
                      <a:gd name="connsiteX38" fmla="*/ 416560 w 944245"/>
                      <a:gd name="connsiteY38" fmla="*/ 805180 h 844550"/>
                      <a:gd name="connsiteX39" fmla="*/ 389890 w 944245"/>
                      <a:gd name="connsiteY39" fmla="*/ 831850 h 844550"/>
                      <a:gd name="connsiteX40" fmla="*/ 378460 w 944245"/>
                      <a:gd name="connsiteY40" fmla="*/ 835660 h 844550"/>
                      <a:gd name="connsiteX41" fmla="*/ 351790 w 944245"/>
                      <a:gd name="connsiteY41" fmla="*/ 843280 h 844550"/>
                      <a:gd name="connsiteX42" fmla="*/ 313690 w 944245"/>
                      <a:gd name="connsiteY42" fmla="*/ 828040 h 844550"/>
                      <a:gd name="connsiteX43" fmla="*/ 279400 w 944245"/>
                      <a:gd name="connsiteY43" fmla="*/ 816610 h 844550"/>
                      <a:gd name="connsiteX44" fmla="*/ 264160 w 944245"/>
                      <a:gd name="connsiteY44" fmla="*/ 797560 h 844550"/>
                      <a:gd name="connsiteX45" fmla="*/ 245110 w 944245"/>
                      <a:gd name="connsiteY45" fmla="*/ 786130 h 844550"/>
                      <a:gd name="connsiteX46" fmla="*/ 207010 w 944245"/>
                      <a:gd name="connsiteY46" fmla="*/ 778510 h 844550"/>
                      <a:gd name="connsiteX47" fmla="*/ 165100 w 944245"/>
                      <a:gd name="connsiteY47" fmla="*/ 789940 h 844550"/>
                      <a:gd name="connsiteX48" fmla="*/ 134620 w 944245"/>
                      <a:gd name="connsiteY48" fmla="*/ 793750 h 844550"/>
                      <a:gd name="connsiteX49" fmla="*/ 100330 w 944245"/>
                      <a:gd name="connsiteY49" fmla="*/ 808990 h 844550"/>
                      <a:gd name="connsiteX50" fmla="*/ 73660 w 944245"/>
                      <a:gd name="connsiteY50" fmla="*/ 820420 h 844550"/>
                      <a:gd name="connsiteX51" fmla="*/ 54610 w 944245"/>
                      <a:gd name="connsiteY51" fmla="*/ 824230 h 844550"/>
                      <a:gd name="connsiteX52" fmla="*/ 35560 w 944245"/>
                      <a:gd name="connsiteY52" fmla="*/ 797560 h 844550"/>
                      <a:gd name="connsiteX53" fmla="*/ 5080 w 944245"/>
                      <a:gd name="connsiteY53" fmla="*/ 770890 h 844550"/>
                      <a:gd name="connsiteX54" fmla="*/ 5080 w 944245"/>
                      <a:gd name="connsiteY54" fmla="*/ 751840 h 844550"/>
                      <a:gd name="connsiteX55" fmla="*/ 31750 w 944245"/>
                      <a:gd name="connsiteY55" fmla="*/ 713740 h 844550"/>
                      <a:gd name="connsiteX56" fmla="*/ 39370 w 944245"/>
                      <a:gd name="connsiteY56" fmla="*/ 668020 h 844550"/>
                      <a:gd name="connsiteX57" fmla="*/ 43180 w 944245"/>
                      <a:gd name="connsiteY57" fmla="*/ 637540 h 844550"/>
                      <a:gd name="connsiteX58" fmla="*/ 35560 w 944245"/>
                      <a:gd name="connsiteY58" fmla="*/ 614680 h 844550"/>
                      <a:gd name="connsiteX59" fmla="*/ 43180 w 944245"/>
                      <a:gd name="connsiteY59" fmla="*/ 561340 h 844550"/>
                      <a:gd name="connsiteX60" fmla="*/ 62230 w 944245"/>
                      <a:gd name="connsiteY60" fmla="*/ 530860 h 844550"/>
                      <a:gd name="connsiteX61" fmla="*/ 85090 w 944245"/>
                      <a:gd name="connsiteY61" fmla="*/ 511810 h 844550"/>
                      <a:gd name="connsiteX62" fmla="*/ 111760 w 944245"/>
                      <a:gd name="connsiteY62" fmla="*/ 508000 h 844550"/>
                      <a:gd name="connsiteX63" fmla="*/ 96520 w 944245"/>
                      <a:gd name="connsiteY63" fmla="*/ 473710 h 844550"/>
                      <a:gd name="connsiteX64" fmla="*/ 115570 w 944245"/>
                      <a:gd name="connsiteY64" fmla="*/ 447040 h 844550"/>
                      <a:gd name="connsiteX65" fmla="*/ 157480 w 944245"/>
                      <a:gd name="connsiteY65" fmla="*/ 439420 h 844550"/>
                      <a:gd name="connsiteX66" fmla="*/ 157480 w 944245"/>
                      <a:gd name="connsiteY66" fmla="*/ 416560 h 844550"/>
                      <a:gd name="connsiteX67" fmla="*/ 176530 w 944245"/>
                      <a:gd name="connsiteY67" fmla="*/ 378460 h 844550"/>
                      <a:gd name="connsiteX68" fmla="*/ 203200 w 944245"/>
                      <a:gd name="connsiteY68" fmla="*/ 340360 h 844550"/>
                      <a:gd name="connsiteX69" fmla="*/ 214630 w 944245"/>
                      <a:gd name="connsiteY69" fmla="*/ 287020 h 844550"/>
                      <a:gd name="connsiteX70" fmla="*/ 214630 w 944245"/>
                      <a:gd name="connsiteY70" fmla="*/ 271780 h 844550"/>
                      <a:gd name="connsiteX71" fmla="*/ 245110 w 944245"/>
                      <a:gd name="connsiteY71" fmla="*/ 252730 h 844550"/>
                      <a:gd name="connsiteX72" fmla="*/ 252730 w 944245"/>
                      <a:gd name="connsiteY72" fmla="*/ 214630 h 844550"/>
                      <a:gd name="connsiteX73" fmla="*/ 290830 w 944245"/>
                      <a:gd name="connsiteY73" fmla="*/ 233680 h 844550"/>
                      <a:gd name="connsiteX74" fmla="*/ 306070 w 944245"/>
                      <a:gd name="connsiteY74" fmla="*/ 233680 h 844550"/>
                      <a:gd name="connsiteX75" fmla="*/ 313690 w 944245"/>
                      <a:gd name="connsiteY75" fmla="*/ 191770 h 844550"/>
                      <a:gd name="connsiteX76" fmla="*/ 317500 w 944245"/>
                      <a:gd name="connsiteY76" fmla="*/ 176530 h 844550"/>
                      <a:gd name="connsiteX77" fmla="*/ 332740 w 944245"/>
                      <a:gd name="connsiteY77" fmla="*/ 165100 h 844550"/>
                      <a:gd name="connsiteX78" fmla="*/ 347980 w 944245"/>
                      <a:gd name="connsiteY78" fmla="*/ 146050 h 844550"/>
                      <a:gd name="connsiteX79" fmla="*/ 332740 w 944245"/>
                      <a:gd name="connsiteY79" fmla="*/ 123190 h 844550"/>
                      <a:gd name="connsiteX80" fmla="*/ 321310 w 944245"/>
                      <a:gd name="connsiteY80" fmla="*/ 119380 h 844550"/>
                      <a:gd name="connsiteX81" fmla="*/ 313690 w 944245"/>
                      <a:gd name="connsiteY81" fmla="*/ 100330 h 844550"/>
                      <a:gd name="connsiteX82" fmla="*/ 325120 w 944245"/>
                      <a:gd name="connsiteY82" fmla="*/ 81280 h 844550"/>
                      <a:gd name="connsiteX83" fmla="*/ 325120 w 944245"/>
                      <a:gd name="connsiteY83" fmla="*/ 62230 h 844550"/>
                      <a:gd name="connsiteX84" fmla="*/ 340360 w 944245"/>
                      <a:gd name="connsiteY84" fmla="*/ 50800 h 844550"/>
                      <a:gd name="connsiteX85" fmla="*/ 359410 w 944245"/>
                      <a:gd name="connsiteY85" fmla="*/ 50800 h 844550"/>
                      <a:gd name="connsiteX86" fmla="*/ 367030 w 944245"/>
                      <a:gd name="connsiteY86" fmla="*/ 31750 h 844550"/>
                      <a:gd name="connsiteX87" fmla="*/ 382270 w 944245"/>
                      <a:gd name="connsiteY87" fmla="*/ 12700 h 844550"/>
                      <a:gd name="connsiteX88" fmla="*/ 393700 w 944245"/>
                      <a:gd name="connsiteY88" fmla="*/ 1270 h 844550"/>
                      <a:gd name="connsiteX89" fmla="*/ 416560 w 944245"/>
                      <a:gd name="connsiteY89" fmla="*/ 5080 h 844550"/>
                      <a:gd name="connsiteX90" fmla="*/ 443230 w 944245"/>
                      <a:gd name="connsiteY90" fmla="*/ 16510 h 844550"/>
                      <a:gd name="connsiteX91" fmla="*/ 447040 w 944245"/>
                      <a:gd name="connsiteY91" fmla="*/ 24130 h 844550"/>
                      <a:gd name="connsiteX92" fmla="*/ 469900 w 944245"/>
                      <a:gd name="connsiteY92" fmla="*/ 54610 h 844550"/>
                      <a:gd name="connsiteX93" fmla="*/ 481330 w 944245"/>
                      <a:gd name="connsiteY93" fmla="*/ 88900 h 844550"/>
                      <a:gd name="connsiteX94" fmla="*/ 492760 w 944245"/>
                      <a:gd name="connsiteY94" fmla="*/ 115570 h 844550"/>
                      <a:gd name="connsiteX95" fmla="*/ 500380 w 944245"/>
                      <a:gd name="connsiteY95" fmla="*/ 127000 h 844550"/>
                      <a:gd name="connsiteX96" fmla="*/ 500380 w 944245"/>
                      <a:gd name="connsiteY96" fmla="*/ 149860 h 844550"/>
                      <a:gd name="connsiteX97" fmla="*/ 511810 w 944245"/>
                      <a:gd name="connsiteY97" fmla="*/ 172720 h 844550"/>
                      <a:gd name="connsiteX98" fmla="*/ 534670 w 944245"/>
                      <a:gd name="connsiteY98" fmla="*/ 172720 h 844550"/>
                      <a:gd name="connsiteX99" fmla="*/ 553720 w 944245"/>
                      <a:gd name="connsiteY99" fmla="*/ 172720 h 844550"/>
                      <a:gd name="connsiteX100" fmla="*/ 584200 w 944245"/>
                      <a:gd name="connsiteY100" fmla="*/ 180340 h 844550"/>
                      <a:gd name="connsiteX101" fmla="*/ 610870 w 944245"/>
                      <a:gd name="connsiteY101" fmla="*/ 191770 h 844550"/>
                      <a:gd name="connsiteX102" fmla="*/ 599440 w 944245"/>
                      <a:gd name="connsiteY102" fmla="*/ 214630 h 844550"/>
                      <a:gd name="connsiteX103" fmla="*/ 599440 w 944245"/>
                      <a:gd name="connsiteY103" fmla="*/ 260350 h 844550"/>
                      <a:gd name="connsiteX104" fmla="*/ 618490 w 944245"/>
                      <a:gd name="connsiteY104" fmla="*/ 294640 h 844550"/>
                      <a:gd name="connsiteX105" fmla="*/ 660400 w 944245"/>
                      <a:gd name="connsiteY105" fmla="*/ 294640 h 844550"/>
                      <a:gd name="connsiteX106" fmla="*/ 679450 w 944245"/>
                      <a:gd name="connsiteY106" fmla="*/ 279400 h 844550"/>
                      <a:gd name="connsiteX107" fmla="*/ 694690 w 944245"/>
                      <a:gd name="connsiteY107" fmla="*/ 256540 h 844550"/>
                      <a:gd name="connsiteX108" fmla="*/ 713740 w 944245"/>
                      <a:gd name="connsiteY108" fmla="*/ 241300 h 844550"/>
                      <a:gd name="connsiteX109" fmla="*/ 732790 w 944245"/>
                      <a:gd name="connsiteY109" fmla="*/ 237490 h 844550"/>
                      <a:gd name="connsiteX110" fmla="*/ 748030 w 944245"/>
                      <a:gd name="connsiteY110" fmla="*/ 245110 h 844550"/>
                      <a:gd name="connsiteX111" fmla="*/ 774700 w 944245"/>
                      <a:gd name="connsiteY111" fmla="*/ 241300 h 844550"/>
                      <a:gd name="connsiteX112" fmla="*/ 797560 w 944245"/>
                      <a:gd name="connsiteY112" fmla="*/ 233680 h 844550"/>
                      <a:gd name="connsiteX113" fmla="*/ 820420 w 944245"/>
                      <a:gd name="connsiteY113" fmla="*/ 237490 h 844550"/>
                      <a:gd name="connsiteX114" fmla="*/ 843280 w 944245"/>
                      <a:gd name="connsiteY114" fmla="*/ 256540 h 844550"/>
                      <a:gd name="connsiteX115" fmla="*/ 843280 w 944245"/>
                      <a:gd name="connsiteY115" fmla="*/ 279400 h 844550"/>
                      <a:gd name="connsiteX116" fmla="*/ 885190 w 944245"/>
                      <a:gd name="connsiteY116" fmla="*/ 306070 h 844550"/>
                      <a:gd name="connsiteX117" fmla="*/ 927100 w 944245"/>
                      <a:gd name="connsiteY117" fmla="*/ 340360 h 844550"/>
                      <a:gd name="connsiteX0" fmla="*/ 927100 w 944245"/>
                      <a:gd name="connsiteY0" fmla="*/ 340360 h 844550"/>
                      <a:gd name="connsiteX1" fmla="*/ 938530 w 944245"/>
                      <a:gd name="connsiteY1" fmla="*/ 397510 h 844550"/>
                      <a:gd name="connsiteX2" fmla="*/ 934720 w 944245"/>
                      <a:gd name="connsiteY2" fmla="*/ 443230 h 844550"/>
                      <a:gd name="connsiteX3" fmla="*/ 942340 w 944245"/>
                      <a:gd name="connsiteY3" fmla="*/ 462280 h 844550"/>
                      <a:gd name="connsiteX4" fmla="*/ 942340 w 944245"/>
                      <a:gd name="connsiteY4" fmla="*/ 485140 h 844550"/>
                      <a:gd name="connsiteX5" fmla="*/ 930910 w 944245"/>
                      <a:gd name="connsiteY5" fmla="*/ 504190 h 844550"/>
                      <a:gd name="connsiteX6" fmla="*/ 911860 w 944245"/>
                      <a:gd name="connsiteY6" fmla="*/ 508000 h 844550"/>
                      <a:gd name="connsiteX7" fmla="*/ 896620 w 944245"/>
                      <a:gd name="connsiteY7" fmla="*/ 508000 h 844550"/>
                      <a:gd name="connsiteX8" fmla="*/ 923290 w 944245"/>
                      <a:gd name="connsiteY8" fmla="*/ 561340 h 844550"/>
                      <a:gd name="connsiteX9" fmla="*/ 934720 w 944245"/>
                      <a:gd name="connsiteY9" fmla="*/ 572770 h 844550"/>
                      <a:gd name="connsiteX10" fmla="*/ 927100 w 944245"/>
                      <a:gd name="connsiteY10" fmla="*/ 591820 h 844550"/>
                      <a:gd name="connsiteX11" fmla="*/ 915670 w 944245"/>
                      <a:gd name="connsiteY11" fmla="*/ 614680 h 844550"/>
                      <a:gd name="connsiteX12" fmla="*/ 915670 w 944245"/>
                      <a:gd name="connsiteY12" fmla="*/ 629920 h 844550"/>
                      <a:gd name="connsiteX13" fmla="*/ 900430 w 944245"/>
                      <a:gd name="connsiteY13" fmla="*/ 656590 h 844550"/>
                      <a:gd name="connsiteX14" fmla="*/ 881380 w 944245"/>
                      <a:gd name="connsiteY14" fmla="*/ 683260 h 844550"/>
                      <a:gd name="connsiteX15" fmla="*/ 858520 w 944245"/>
                      <a:gd name="connsiteY15" fmla="*/ 709930 h 844550"/>
                      <a:gd name="connsiteX16" fmla="*/ 839470 w 944245"/>
                      <a:gd name="connsiteY16" fmla="*/ 721360 h 844550"/>
                      <a:gd name="connsiteX17" fmla="*/ 812800 w 944245"/>
                      <a:gd name="connsiteY17" fmla="*/ 702310 h 844550"/>
                      <a:gd name="connsiteX18" fmla="*/ 793750 w 944245"/>
                      <a:gd name="connsiteY18" fmla="*/ 683260 h 844550"/>
                      <a:gd name="connsiteX19" fmla="*/ 763270 w 944245"/>
                      <a:gd name="connsiteY19" fmla="*/ 690880 h 844550"/>
                      <a:gd name="connsiteX20" fmla="*/ 770890 w 944245"/>
                      <a:gd name="connsiteY20" fmla="*/ 706120 h 844550"/>
                      <a:gd name="connsiteX21" fmla="*/ 763270 w 944245"/>
                      <a:gd name="connsiteY21" fmla="*/ 721360 h 844550"/>
                      <a:gd name="connsiteX22" fmla="*/ 763270 w 944245"/>
                      <a:gd name="connsiteY22" fmla="*/ 740410 h 844550"/>
                      <a:gd name="connsiteX23" fmla="*/ 748030 w 944245"/>
                      <a:gd name="connsiteY23" fmla="*/ 751840 h 844550"/>
                      <a:gd name="connsiteX24" fmla="*/ 728980 w 944245"/>
                      <a:gd name="connsiteY24" fmla="*/ 740410 h 844550"/>
                      <a:gd name="connsiteX25" fmla="*/ 713740 w 944245"/>
                      <a:gd name="connsiteY25" fmla="*/ 740410 h 844550"/>
                      <a:gd name="connsiteX26" fmla="*/ 690880 w 944245"/>
                      <a:gd name="connsiteY26" fmla="*/ 759460 h 844550"/>
                      <a:gd name="connsiteX27" fmla="*/ 660400 w 944245"/>
                      <a:gd name="connsiteY27" fmla="*/ 774700 h 844550"/>
                      <a:gd name="connsiteX28" fmla="*/ 648970 w 944245"/>
                      <a:gd name="connsiteY28" fmla="*/ 763270 h 844550"/>
                      <a:gd name="connsiteX29" fmla="*/ 633730 w 944245"/>
                      <a:gd name="connsiteY29" fmla="*/ 770890 h 844550"/>
                      <a:gd name="connsiteX30" fmla="*/ 588010 w 944245"/>
                      <a:gd name="connsiteY30" fmla="*/ 755650 h 844550"/>
                      <a:gd name="connsiteX31" fmla="*/ 568960 w 944245"/>
                      <a:gd name="connsiteY31" fmla="*/ 767080 h 844550"/>
                      <a:gd name="connsiteX32" fmla="*/ 530860 w 944245"/>
                      <a:gd name="connsiteY32" fmla="*/ 767080 h 844550"/>
                      <a:gd name="connsiteX33" fmla="*/ 511810 w 944245"/>
                      <a:gd name="connsiteY33" fmla="*/ 767080 h 844550"/>
                      <a:gd name="connsiteX34" fmla="*/ 500380 w 944245"/>
                      <a:gd name="connsiteY34" fmla="*/ 782320 h 844550"/>
                      <a:gd name="connsiteX35" fmla="*/ 496570 w 944245"/>
                      <a:gd name="connsiteY35" fmla="*/ 797560 h 844550"/>
                      <a:gd name="connsiteX36" fmla="*/ 466090 w 944245"/>
                      <a:gd name="connsiteY36" fmla="*/ 816610 h 844550"/>
                      <a:gd name="connsiteX37" fmla="*/ 435610 w 944245"/>
                      <a:gd name="connsiteY37" fmla="*/ 816610 h 844550"/>
                      <a:gd name="connsiteX38" fmla="*/ 416560 w 944245"/>
                      <a:gd name="connsiteY38" fmla="*/ 805180 h 844550"/>
                      <a:gd name="connsiteX39" fmla="*/ 389890 w 944245"/>
                      <a:gd name="connsiteY39" fmla="*/ 831850 h 844550"/>
                      <a:gd name="connsiteX40" fmla="*/ 378460 w 944245"/>
                      <a:gd name="connsiteY40" fmla="*/ 835660 h 844550"/>
                      <a:gd name="connsiteX41" fmla="*/ 351790 w 944245"/>
                      <a:gd name="connsiteY41" fmla="*/ 843280 h 844550"/>
                      <a:gd name="connsiteX42" fmla="*/ 313690 w 944245"/>
                      <a:gd name="connsiteY42" fmla="*/ 828040 h 844550"/>
                      <a:gd name="connsiteX43" fmla="*/ 279400 w 944245"/>
                      <a:gd name="connsiteY43" fmla="*/ 816610 h 844550"/>
                      <a:gd name="connsiteX44" fmla="*/ 234649 w 944245"/>
                      <a:gd name="connsiteY44" fmla="*/ 797560 h 844550"/>
                      <a:gd name="connsiteX45" fmla="*/ 245110 w 944245"/>
                      <a:gd name="connsiteY45" fmla="*/ 786130 h 844550"/>
                      <a:gd name="connsiteX46" fmla="*/ 207010 w 944245"/>
                      <a:gd name="connsiteY46" fmla="*/ 778510 h 844550"/>
                      <a:gd name="connsiteX47" fmla="*/ 165100 w 944245"/>
                      <a:gd name="connsiteY47" fmla="*/ 789940 h 844550"/>
                      <a:gd name="connsiteX48" fmla="*/ 134620 w 944245"/>
                      <a:gd name="connsiteY48" fmla="*/ 793750 h 844550"/>
                      <a:gd name="connsiteX49" fmla="*/ 100330 w 944245"/>
                      <a:gd name="connsiteY49" fmla="*/ 808990 h 844550"/>
                      <a:gd name="connsiteX50" fmla="*/ 73660 w 944245"/>
                      <a:gd name="connsiteY50" fmla="*/ 820420 h 844550"/>
                      <a:gd name="connsiteX51" fmla="*/ 54610 w 944245"/>
                      <a:gd name="connsiteY51" fmla="*/ 824230 h 844550"/>
                      <a:gd name="connsiteX52" fmla="*/ 35560 w 944245"/>
                      <a:gd name="connsiteY52" fmla="*/ 797560 h 844550"/>
                      <a:gd name="connsiteX53" fmla="*/ 5080 w 944245"/>
                      <a:gd name="connsiteY53" fmla="*/ 770890 h 844550"/>
                      <a:gd name="connsiteX54" fmla="*/ 5080 w 944245"/>
                      <a:gd name="connsiteY54" fmla="*/ 751840 h 844550"/>
                      <a:gd name="connsiteX55" fmla="*/ 31750 w 944245"/>
                      <a:gd name="connsiteY55" fmla="*/ 713740 h 844550"/>
                      <a:gd name="connsiteX56" fmla="*/ 39370 w 944245"/>
                      <a:gd name="connsiteY56" fmla="*/ 668020 h 844550"/>
                      <a:gd name="connsiteX57" fmla="*/ 43180 w 944245"/>
                      <a:gd name="connsiteY57" fmla="*/ 637540 h 844550"/>
                      <a:gd name="connsiteX58" fmla="*/ 35560 w 944245"/>
                      <a:gd name="connsiteY58" fmla="*/ 614680 h 844550"/>
                      <a:gd name="connsiteX59" fmla="*/ 43180 w 944245"/>
                      <a:gd name="connsiteY59" fmla="*/ 561340 h 844550"/>
                      <a:gd name="connsiteX60" fmla="*/ 62230 w 944245"/>
                      <a:gd name="connsiteY60" fmla="*/ 530860 h 844550"/>
                      <a:gd name="connsiteX61" fmla="*/ 85090 w 944245"/>
                      <a:gd name="connsiteY61" fmla="*/ 511810 h 844550"/>
                      <a:gd name="connsiteX62" fmla="*/ 111760 w 944245"/>
                      <a:gd name="connsiteY62" fmla="*/ 508000 h 844550"/>
                      <a:gd name="connsiteX63" fmla="*/ 96520 w 944245"/>
                      <a:gd name="connsiteY63" fmla="*/ 473710 h 844550"/>
                      <a:gd name="connsiteX64" fmla="*/ 115570 w 944245"/>
                      <a:gd name="connsiteY64" fmla="*/ 447040 h 844550"/>
                      <a:gd name="connsiteX65" fmla="*/ 157480 w 944245"/>
                      <a:gd name="connsiteY65" fmla="*/ 439420 h 844550"/>
                      <a:gd name="connsiteX66" fmla="*/ 157480 w 944245"/>
                      <a:gd name="connsiteY66" fmla="*/ 416560 h 844550"/>
                      <a:gd name="connsiteX67" fmla="*/ 176530 w 944245"/>
                      <a:gd name="connsiteY67" fmla="*/ 378460 h 844550"/>
                      <a:gd name="connsiteX68" fmla="*/ 203200 w 944245"/>
                      <a:gd name="connsiteY68" fmla="*/ 340360 h 844550"/>
                      <a:gd name="connsiteX69" fmla="*/ 214630 w 944245"/>
                      <a:gd name="connsiteY69" fmla="*/ 287020 h 844550"/>
                      <a:gd name="connsiteX70" fmla="*/ 214630 w 944245"/>
                      <a:gd name="connsiteY70" fmla="*/ 271780 h 844550"/>
                      <a:gd name="connsiteX71" fmla="*/ 245110 w 944245"/>
                      <a:gd name="connsiteY71" fmla="*/ 252730 h 844550"/>
                      <a:gd name="connsiteX72" fmla="*/ 252730 w 944245"/>
                      <a:gd name="connsiteY72" fmla="*/ 214630 h 844550"/>
                      <a:gd name="connsiteX73" fmla="*/ 290830 w 944245"/>
                      <a:gd name="connsiteY73" fmla="*/ 233680 h 844550"/>
                      <a:gd name="connsiteX74" fmla="*/ 306070 w 944245"/>
                      <a:gd name="connsiteY74" fmla="*/ 233680 h 844550"/>
                      <a:gd name="connsiteX75" fmla="*/ 313690 w 944245"/>
                      <a:gd name="connsiteY75" fmla="*/ 191770 h 844550"/>
                      <a:gd name="connsiteX76" fmla="*/ 317500 w 944245"/>
                      <a:gd name="connsiteY76" fmla="*/ 176530 h 844550"/>
                      <a:gd name="connsiteX77" fmla="*/ 332740 w 944245"/>
                      <a:gd name="connsiteY77" fmla="*/ 165100 h 844550"/>
                      <a:gd name="connsiteX78" fmla="*/ 347980 w 944245"/>
                      <a:gd name="connsiteY78" fmla="*/ 146050 h 844550"/>
                      <a:gd name="connsiteX79" fmla="*/ 332740 w 944245"/>
                      <a:gd name="connsiteY79" fmla="*/ 123190 h 844550"/>
                      <a:gd name="connsiteX80" fmla="*/ 321310 w 944245"/>
                      <a:gd name="connsiteY80" fmla="*/ 119380 h 844550"/>
                      <a:gd name="connsiteX81" fmla="*/ 313690 w 944245"/>
                      <a:gd name="connsiteY81" fmla="*/ 100330 h 844550"/>
                      <a:gd name="connsiteX82" fmla="*/ 325120 w 944245"/>
                      <a:gd name="connsiteY82" fmla="*/ 81280 h 844550"/>
                      <a:gd name="connsiteX83" fmla="*/ 325120 w 944245"/>
                      <a:gd name="connsiteY83" fmla="*/ 62230 h 844550"/>
                      <a:gd name="connsiteX84" fmla="*/ 340360 w 944245"/>
                      <a:gd name="connsiteY84" fmla="*/ 50800 h 844550"/>
                      <a:gd name="connsiteX85" fmla="*/ 359410 w 944245"/>
                      <a:gd name="connsiteY85" fmla="*/ 50800 h 844550"/>
                      <a:gd name="connsiteX86" fmla="*/ 367030 w 944245"/>
                      <a:gd name="connsiteY86" fmla="*/ 31750 h 844550"/>
                      <a:gd name="connsiteX87" fmla="*/ 382270 w 944245"/>
                      <a:gd name="connsiteY87" fmla="*/ 12700 h 844550"/>
                      <a:gd name="connsiteX88" fmla="*/ 393700 w 944245"/>
                      <a:gd name="connsiteY88" fmla="*/ 1270 h 844550"/>
                      <a:gd name="connsiteX89" fmla="*/ 416560 w 944245"/>
                      <a:gd name="connsiteY89" fmla="*/ 5080 h 844550"/>
                      <a:gd name="connsiteX90" fmla="*/ 443230 w 944245"/>
                      <a:gd name="connsiteY90" fmla="*/ 16510 h 844550"/>
                      <a:gd name="connsiteX91" fmla="*/ 447040 w 944245"/>
                      <a:gd name="connsiteY91" fmla="*/ 24130 h 844550"/>
                      <a:gd name="connsiteX92" fmla="*/ 469900 w 944245"/>
                      <a:gd name="connsiteY92" fmla="*/ 54610 h 844550"/>
                      <a:gd name="connsiteX93" fmla="*/ 481330 w 944245"/>
                      <a:gd name="connsiteY93" fmla="*/ 88900 h 844550"/>
                      <a:gd name="connsiteX94" fmla="*/ 492760 w 944245"/>
                      <a:gd name="connsiteY94" fmla="*/ 115570 h 844550"/>
                      <a:gd name="connsiteX95" fmla="*/ 500380 w 944245"/>
                      <a:gd name="connsiteY95" fmla="*/ 127000 h 844550"/>
                      <a:gd name="connsiteX96" fmla="*/ 500380 w 944245"/>
                      <a:gd name="connsiteY96" fmla="*/ 149860 h 844550"/>
                      <a:gd name="connsiteX97" fmla="*/ 511810 w 944245"/>
                      <a:gd name="connsiteY97" fmla="*/ 172720 h 844550"/>
                      <a:gd name="connsiteX98" fmla="*/ 534670 w 944245"/>
                      <a:gd name="connsiteY98" fmla="*/ 172720 h 844550"/>
                      <a:gd name="connsiteX99" fmla="*/ 553720 w 944245"/>
                      <a:gd name="connsiteY99" fmla="*/ 172720 h 844550"/>
                      <a:gd name="connsiteX100" fmla="*/ 584200 w 944245"/>
                      <a:gd name="connsiteY100" fmla="*/ 180340 h 844550"/>
                      <a:gd name="connsiteX101" fmla="*/ 610870 w 944245"/>
                      <a:gd name="connsiteY101" fmla="*/ 191770 h 844550"/>
                      <a:gd name="connsiteX102" fmla="*/ 599440 w 944245"/>
                      <a:gd name="connsiteY102" fmla="*/ 214630 h 844550"/>
                      <a:gd name="connsiteX103" fmla="*/ 599440 w 944245"/>
                      <a:gd name="connsiteY103" fmla="*/ 260350 h 844550"/>
                      <a:gd name="connsiteX104" fmla="*/ 618490 w 944245"/>
                      <a:gd name="connsiteY104" fmla="*/ 294640 h 844550"/>
                      <a:gd name="connsiteX105" fmla="*/ 660400 w 944245"/>
                      <a:gd name="connsiteY105" fmla="*/ 294640 h 844550"/>
                      <a:gd name="connsiteX106" fmla="*/ 679450 w 944245"/>
                      <a:gd name="connsiteY106" fmla="*/ 279400 h 844550"/>
                      <a:gd name="connsiteX107" fmla="*/ 694690 w 944245"/>
                      <a:gd name="connsiteY107" fmla="*/ 256540 h 844550"/>
                      <a:gd name="connsiteX108" fmla="*/ 713740 w 944245"/>
                      <a:gd name="connsiteY108" fmla="*/ 241300 h 844550"/>
                      <a:gd name="connsiteX109" fmla="*/ 732790 w 944245"/>
                      <a:gd name="connsiteY109" fmla="*/ 237490 h 844550"/>
                      <a:gd name="connsiteX110" fmla="*/ 748030 w 944245"/>
                      <a:gd name="connsiteY110" fmla="*/ 245110 h 844550"/>
                      <a:gd name="connsiteX111" fmla="*/ 774700 w 944245"/>
                      <a:gd name="connsiteY111" fmla="*/ 241300 h 844550"/>
                      <a:gd name="connsiteX112" fmla="*/ 797560 w 944245"/>
                      <a:gd name="connsiteY112" fmla="*/ 233680 h 844550"/>
                      <a:gd name="connsiteX113" fmla="*/ 820420 w 944245"/>
                      <a:gd name="connsiteY113" fmla="*/ 237490 h 844550"/>
                      <a:gd name="connsiteX114" fmla="*/ 843280 w 944245"/>
                      <a:gd name="connsiteY114" fmla="*/ 256540 h 844550"/>
                      <a:gd name="connsiteX115" fmla="*/ 843280 w 944245"/>
                      <a:gd name="connsiteY115" fmla="*/ 279400 h 844550"/>
                      <a:gd name="connsiteX116" fmla="*/ 885190 w 944245"/>
                      <a:gd name="connsiteY116" fmla="*/ 306070 h 844550"/>
                      <a:gd name="connsiteX117" fmla="*/ 927100 w 944245"/>
                      <a:gd name="connsiteY117" fmla="*/ 340360 h 844550"/>
                      <a:gd name="connsiteX0" fmla="*/ 927100 w 944245"/>
                      <a:gd name="connsiteY0" fmla="*/ 340360 h 844550"/>
                      <a:gd name="connsiteX1" fmla="*/ 938530 w 944245"/>
                      <a:gd name="connsiteY1" fmla="*/ 397510 h 844550"/>
                      <a:gd name="connsiteX2" fmla="*/ 934720 w 944245"/>
                      <a:gd name="connsiteY2" fmla="*/ 443230 h 844550"/>
                      <a:gd name="connsiteX3" fmla="*/ 942340 w 944245"/>
                      <a:gd name="connsiteY3" fmla="*/ 462280 h 844550"/>
                      <a:gd name="connsiteX4" fmla="*/ 942340 w 944245"/>
                      <a:gd name="connsiteY4" fmla="*/ 485140 h 844550"/>
                      <a:gd name="connsiteX5" fmla="*/ 930910 w 944245"/>
                      <a:gd name="connsiteY5" fmla="*/ 504190 h 844550"/>
                      <a:gd name="connsiteX6" fmla="*/ 911860 w 944245"/>
                      <a:gd name="connsiteY6" fmla="*/ 508000 h 844550"/>
                      <a:gd name="connsiteX7" fmla="*/ 896620 w 944245"/>
                      <a:gd name="connsiteY7" fmla="*/ 508000 h 844550"/>
                      <a:gd name="connsiteX8" fmla="*/ 923290 w 944245"/>
                      <a:gd name="connsiteY8" fmla="*/ 561340 h 844550"/>
                      <a:gd name="connsiteX9" fmla="*/ 934720 w 944245"/>
                      <a:gd name="connsiteY9" fmla="*/ 572770 h 844550"/>
                      <a:gd name="connsiteX10" fmla="*/ 927100 w 944245"/>
                      <a:gd name="connsiteY10" fmla="*/ 591820 h 844550"/>
                      <a:gd name="connsiteX11" fmla="*/ 915670 w 944245"/>
                      <a:gd name="connsiteY11" fmla="*/ 614680 h 844550"/>
                      <a:gd name="connsiteX12" fmla="*/ 915670 w 944245"/>
                      <a:gd name="connsiteY12" fmla="*/ 629920 h 844550"/>
                      <a:gd name="connsiteX13" fmla="*/ 900430 w 944245"/>
                      <a:gd name="connsiteY13" fmla="*/ 656590 h 844550"/>
                      <a:gd name="connsiteX14" fmla="*/ 881380 w 944245"/>
                      <a:gd name="connsiteY14" fmla="*/ 683260 h 844550"/>
                      <a:gd name="connsiteX15" fmla="*/ 858520 w 944245"/>
                      <a:gd name="connsiteY15" fmla="*/ 709930 h 844550"/>
                      <a:gd name="connsiteX16" fmla="*/ 839470 w 944245"/>
                      <a:gd name="connsiteY16" fmla="*/ 721360 h 844550"/>
                      <a:gd name="connsiteX17" fmla="*/ 812800 w 944245"/>
                      <a:gd name="connsiteY17" fmla="*/ 702310 h 844550"/>
                      <a:gd name="connsiteX18" fmla="*/ 793750 w 944245"/>
                      <a:gd name="connsiteY18" fmla="*/ 683260 h 844550"/>
                      <a:gd name="connsiteX19" fmla="*/ 763270 w 944245"/>
                      <a:gd name="connsiteY19" fmla="*/ 690880 h 844550"/>
                      <a:gd name="connsiteX20" fmla="*/ 770890 w 944245"/>
                      <a:gd name="connsiteY20" fmla="*/ 706120 h 844550"/>
                      <a:gd name="connsiteX21" fmla="*/ 763270 w 944245"/>
                      <a:gd name="connsiteY21" fmla="*/ 721360 h 844550"/>
                      <a:gd name="connsiteX22" fmla="*/ 763270 w 944245"/>
                      <a:gd name="connsiteY22" fmla="*/ 740410 h 844550"/>
                      <a:gd name="connsiteX23" fmla="*/ 748030 w 944245"/>
                      <a:gd name="connsiteY23" fmla="*/ 751840 h 844550"/>
                      <a:gd name="connsiteX24" fmla="*/ 728980 w 944245"/>
                      <a:gd name="connsiteY24" fmla="*/ 740410 h 844550"/>
                      <a:gd name="connsiteX25" fmla="*/ 713740 w 944245"/>
                      <a:gd name="connsiteY25" fmla="*/ 740410 h 844550"/>
                      <a:gd name="connsiteX26" fmla="*/ 690880 w 944245"/>
                      <a:gd name="connsiteY26" fmla="*/ 759460 h 844550"/>
                      <a:gd name="connsiteX27" fmla="*/ 660400 w 944245"/>
                      <a:gd name="connsiteY27" fmla="*/ 774700 h 844550"/>
                      <a:gd name="connsiteX28" fmla="*/ 648970 w 944245"/>
                      <a:gd name="connsiteY28" fmla="*/ 763270 h 844550"/>
                      <a:gd name="connsiteX29" fmla="*/ 633730 w 944245"/>
                      <a:gd name="connsiteY29" fmla="*/ 770890 h 844550"/>
                      <a:gd name="connsiteX30" fmla="*/ 588010 w 944245"/>
                      <a:gd name="connsiteY30" fmla="*/ 755650 h 844550"/>
                      <a:gd name="connsiteX31" fmla="*/ 568960 w 944245"/>
                      <a:gd name="connsiteY31" fmla="*/ 767080 h 844550"/>
                      <a:gd name="connsiteX32" fmla="*/ 530860 w 944245"/>
                      <a:gd name="connsiteY32" fmla="*/ 767080 h 844550"/>
                      <a:gd name="connsiteX33" fmla="*/ 511810 w 944245"/>
                      <a:gd name="connsiteY33" fmla="*/ 767080 h 844550"/>
                      <a:gd name="connsiteX34" fmla="*/ 500380 w 944245"/>
                      <a:gd name="connsiteY34" fmla="*/ 782320 h 844550"/>
                      <a:gd name="connsiteX35" fmla="*/ 496570 w 944245"/>
                      <a:gd name="connsiteY35" fmla="*/ 797560 h 844550"/>
                      <a:gd name="connsiteX36" fmla="*/ 466090 w 944245"/>
                      <a:gd name="connsiteY36" fmla="*/ 816610 h 844550"/>
                      <a:gd name="connsiteX37" fmla="*/ 435610 w 944245"/>
                      <a:gd name="connsiteY37" fmla="*/ 816610 h 844550"/>
                      <a:gd name="connsiteX38" fmla="*/ 416560 w 944245"/>
                      <a:gd name="connsiteY38" fmla="*/ 805180 h 844550"/>
                      <a:gd name="connsiteX39" fmla="*/ 389890 w 944245"/>
                      <a:gd name="connsiteY39" fmla="*/ 831850 h 844550"/>
                      <a:gd name="connsiteX40" fmla="*/ 378460 w 944245"/>
                      <a:gd name="connsiteY40" fmla="*/ 835660 h 844550"/>
                      <a:gd name="connsiteX41" fmla="*/ 351790 w 944245"/>
                      <a:gd name="connsiteY41" fmla="*/ 843280 h 844550"/>
                      <a:gd name="connsiteX42" fmla="*/ 313690 w 944245"/>
                      <a:gd name="connsiteY42" fmla="*/ 828040 h 844550"/>
                      <a:gd name="connsiteX43" fmla="*/ 279400 w 944245"/>
                      <a:gd name="connsiteY43" fmla="*/ 816610 h 844550"/>
                      <a:gd name="connsiteX44" fmla="*/ 234649 w 944245"/>
                      <a:gd name="connsiteY44" fmla="*/ 797560 h 844550"/>
                      <a:gd name="connsiteX45" fmla="*/ 207010 w 944245"/>
                      <a:gd name="connsiteY45" fmla="*/ 778510 h 844550"/>
                      <a:gd name="connsiteX46" fmla="*/ 165100 w 944245"/>
                      <a:gd name="connsiteY46" fmla="*/ 789940 h 844550"/>
                      <a:gd name="connsiteX47" fmla="*/ 134620 w 944245"/>
                      <a:gd name="connsiteY47" fmla="*/ 793750 h 844550"/>
                      <a:gd name="connsiteX48" fmla="*/ 100330 w 944245"/>
                      <a:gd name="connsiteY48" fmla="*/ 808990 h 844550"/>
                      <a:gd name="connsiteX49" fmla="*/ 73660 w 944245"/>
                      <a:gd name="connsiteY49" fmla="*/ 820420 h 844550"/>
                      <a:gd name="connsiteX50" fmla="*/ 54610 w 944245"/>
                      <a:gd name="connsiteY50" fmla="*/ 824230 h 844550"/>
                      <a:gd name="connsiteX51" fmla="*/ 35560 w 944245"/>
                      <a:gd name="connsiteY51" fmla="*/ 797560 h 844550"/>
                      <a:gd name="connsiteX52" fmla="*/ 5080 w 944245"/>
                      <a:gd name="connsiteY52" fmla="*/ 770890 h 844550"/>
                      <a:gd name="connsiteX53" fmla="*/ 5080 w 944245"/>
                      <a:gd name="connsiteY53" fmla="*/ 751840 h 844550"/>
                      <a:gd name="connsiteX54" fmla="*/ 31750 w 944245"/>
                      <a:gd name="connsiteY54" fmla="*/ 713740 h 844550"/>
                      <a:gd name="connsiteX55" fmla="*/ 39370 w 944245"/>
                      <a:gd name="connsiteY55" fmla="*/ 668020 h 844550"/>
                      <a:gd name="connsiteX56" fmla="*/ 43180 w 944245"/>
                      <a:gd name="connsiteY56" fmla="*/ 637540 h 844550"/>
                      <a:gd name="connsiteX57" fmla="*/ 35560 w 944245"/>
                      <a:gd name="connsiteY57" fmla="*/ 614680 h 844550"/>
                      <a:gd name="connsiteX58" fmla="*/ 43180 w 944245"/>
                      <a:gd name="connsiteY58" fmla="*/ 561340 h 844550"/>
                      <a:gd name="connsiteX59" fmla="*/ 62230 w 944245"/>
                      <a:gd name="connsiteY59" fmla="*/ 530860 h 844550"/>
                      <a:gd name="connsiteX60" fmla="*/ 85090 w 944245"/>
                      <a:gd name="connsiteY60" fmla="*/ 511810 h 844550"/>
                      <a:gd name="connsiteX61" fmla="*/ 111760 w 944245"/>
                      <a:gd name="connsiteY61" fmla="*/ 508000 h 844550"/>
                      <a:gd name="connsiteX62" fmla="*/ 96520 w 944245"/>
                      <a:gd name="connsiteY62" fmla="*/ 473710 h 844550"/>
                      <a:gd name="connsiteX63" fmla="*/ 115570 w 944245"/>
                      <a:gd name="connsiteY63" fmla="*/ 447040 h 844550"/>
                      <a:gd name="connsiteX64" fmla="*/ 157480 w 944245"/>
                      <a:gd name="connsiteY64" fmla="*/ 439420 h 844550"/>
                      <a:gd name="connsiteX65" fmla="*/ 157480 w 944245"/>
                      <a:gd name="connsiteY65" fmla="*/ 416560 h 844550"/>
                      <a:gd name="connsiteX66" fmla="*/ 176530 w 944245"/>
                      <a:gd name="connsiteY66" fmla="*/ 378460 h 844550"/>
                      <a:gd name="connsiteX67" fmla="*/ 203200 w 944245"/>
                      <a:gd name="connsiteY67" fmla="*/ 340360 h 844550"/>
                      <a:gd name="connsiteX68" fmla="*/ 214630 w 944245"/>
                      <a:gd name="connsiteY68" fmla="*/ 287020 h 844550"/>
                      <a:gd name="connsiteX69" fmla="*/ 214630 w 944245"/>
                      <a:gd name="connsiteY69" fmla="*/ 271780 h 844550"/>
                      <a:gd name="connsiteX70" fmla="*/ 245110 w 944245"/>
                      <a:gd name="connsiteY70" fmla="*/ 252730 h 844550"/>
                      <a:gd name="connsiteX71" fmla="*/ 252730 w 944245"/>
                      <a:gd name="connsiteY71" fmla="*/ 214630 h 844550"/>
                      <a:gd name="connsiteX72" fmla="*/ 290830 w 944245"/>
                      <a:gd name="connsiteY72" fmla="*/ 233680 h 844550"/>
                      <a:gd name="connsiteX73" fmla="*/ 306070 w 944245"/>
                      <a:gd name="connsiteY73" fmla="*/ 233680 h 844550"/>
                      <a:gd name="connsiteX74" fmla="*/ 313690 w 944245"/>
                      <a:gd name="connsiteY74" fmla="*/ 191770 h 844550"/>
                      <a:gd name="connsiteX75" fmla="*/ 317500 w 944245"/>
                      <a:gd name="connsiteY75" fmla="*/ 176530 h 844550"/>
                      <a:gd name="connsiteX76" fmla="*/ 332740 w 944245"/>
                      <a:gd name="connsiteY76" fmla="*/ 165100 h 844550"/>
                      <a:gd name="connsiteX77" fmla="*/ 347980 w 944245"/>
                      <a:gd name="connsiteY77" fmla="*/ 146050 h 844550"/>
                      <a:gd name="connsiteX78" fmla="*/ 332740 w 944245"/>
                      <a:gd name="connsiteY78" fmla="*/ 123190 h 844550"/>
                      <a:gd name="connsiteX79" fmla="*/ 321310 w 944245"/>
                      <a:gd name="connsiteY79" fmla="*/ 119380 h 844550"/>
                      <a:gd name="connsiteX80" fmla="*/ 313690 w 944245"/>
                      <a:gd name="connsiteY80" fmla="*/ 100330 h 844550"/>
                      <a:gd name="connsiteX81" fmla="*/ 325120 w 944245"/>
                      <a:gd name="connsiteY81" fmla="*/ 81280 h 844550"/>
                      <a:gd name="connsiteX82" fmla="*/ 325120 w 944245"/>
                      <a:gd name="connsiteY82" fmla="*/ 62230 h 844550"/>
                      <a:gd name="connsiteX83" fmla="*/ 340360 w 944245"/>
                      <a:gd name="connsiteY83" fmla="*/ 50800 h 844550"/>
                      <a:gd name="connsiteX84" fmla="*/ 359410 w 944245"/>
                      <a:gd name="connsiteY84" fmla="*/ 50800 h 844550"/>
                      <a:gd name="connsiteX85" fmla="*/ 367030 w 944245"/>
                      <a:gd name="connsiteY85" fmla="*/ 31750 h 844550"/>
                      <a:gd name="connsiteX86" fmla="*/ 382270 w 944245"/>
                      <a:gd name="connsiteY86" fmla="*/ 12700 h 844550"/>
                      <a:gd name="connsiteX87" fmla="*/ 393700 w 944245"/>
                      <a:gd name="connsiteY87" fmla="*/ 1270 h 844550"/>
                      <a:gd name="connsiteX88" fmla="*/ 416560 w 944245"/>
                      <a:gd name="connsiteY88" fmla="*/ 5080 h 844550"/>
                      <a:gd name="connsiteX89" fmla="*/ 443230 w 944245"/>
                      <a:gd name="connsiteY89" fmla="*/ 16510 h 844550"/>
                      <a:gd name="connsiteX90" fmla="*/ 447040 w 944245"/>
                      <a:gd name="connsiteY90" fmla="*/ 24130 h 844550"/>
                      <a:gd name="connsiteX91" fmla="*/ 469900 w 944245"/>
                      <a:gd name="connsiteY91" fmla="*/ 54610 h 844550"/>
                      <a:gd name="connsiteX92" fmla="*/ 481330 w 944245"/>
                      <a:gd name="connsiteY92" fmla="*/ 88900 h 844550"/>
                      <a:gd name="connsiteX93" fmla="*/ 492760 w 944245"/>
                      <a:gd name="connsiteY93" fmla="*/ 115570 h 844550"/>
                      <a:gd name="connsiteX94" fmla="*/ 500380 w 944245"/>
                      <a:gd name="connsiteY94" fmla="*/ 127000 h 844550"/>
                      <a:gd name="connsiteX95" fmla="*/ 500380 w 944245"/>
                      <a:gd name="connsiteY95" fmla="*/ 149860 h 844550"/>
                      <a:gd name="connsiteX96" fmla="*/ 511810 w 944245"/>
                      <a:gd name="connsiteY96" fmla="*/ 172720 h 844550"/>
                      <a:gd name="connsiteX97" fmla="*/ 534670 w 944245"/>
                      <a:gd name="connsiteY97" fmla="*/ 172720 h 844550"/>
                      <a:gd name="connsiteX98" fmla="*/ 553720 w 944245"/>
                      <a:gd name="connsiteY98" fmla="*/ 172720 h 844550"/>
                      <a:gd name="connsiteX99" fmla="*/ 584200 w 944245"/>
                      <a:gd name="connsiteY99" fmla="*/ 180340 h 844550"/>
                      <a:gd name="connsiteX100" fmla="*/ 610870 w 944245"/>
                      <a:gd name="connsiteY100" fmla="*/ 191770 h 844550"/>
                      <a:gd name="connsiteX101" fmla="*/ 599440 w 944245"/>
                      <a:gd name="connsiteY101" fmla="*/ 214630 h 844550"/>
                      <a:gd name="connsiteX102" fmla="*/ 599440 w 944245"/>
                      <a:gd name="connsiteY102" fmla="*/ 260350 h 844550"/>
                      <a:gd name="connsiteX103" fmla="*/ 618490 w 944245"/>
                      <a:gd name="connsiteY103" fmla="*/ 294640 h 844550"/>
                      <a:gd name="connsiteX104" fmla="*/ 660400 w 944245"/>
                      <a:gd name="connsiteY104" fmla="*/ 294640 h 844550"/>
                      <a:gd name="connsiteX105" fmla="*/ 679450 w 944245"/>
                      <a:gd name="connsiteY105" fmla="*/ 279400 h 844550"/>
                      <a:gd name="connsiteX106" fmla="*/ 694690 w 944245"/>
                      <a:gd name="connsiteY106" fmla="*/ 256540 h 844550"/>
                      <a:gd name="connsiteX107" fmla="*/ 713740 w 944245"/>
                      <a:gd name="connsiteY107" fmla="*/ 241300 h 844550"/>
                      <a:gd name="connsiteX108" fmla="*/ 732790 w 944245"/>
                      <a:gd name="connsiteY108" fmla="*/ 237490 h 844550"/>
                      <a:gd name="connsiteX109" fmla="*/ 748030 w 944245"/>
                      <a:gd name="connsiteY109" fmla="*/ 245110 h 844550"/>
                      <a:gd name="connsiteX110" fmla="*/ 774700 w 944245"/>
                      <a:gd name="connsiteY110" fmla="*/ 241300 h 844550"/>
                      <a:gd name="connsiteX111" fmla="*/ 797560 w 944245"/>
                      <a:gd name="connsiteY111" fmla="*/ 233680 h 844550"/>
                      <a:gd name="connsiteX112" fmla="*/ 820420 w 944245"/>
                      <a:gd name="connsiteY112" fmla="*/ 237490 h 844550"/>
                      <a:gd name="connsiteX113" fmla="*/ 843280 w 944245"/>
                      <a:gd name="connsiteY113" fmla="*/ 256540 h 844550"/>
                      <a:gd name="connsiteX114" fmla="*/ 843280 w 944245"/>
                      <a:gd name="connsiteY114" fmla="*/ 279400 h 844550"/>
                      <a:gd name="connsiteX115" fmla="*/ 885190 w 944245"/>
                      <a:gd name="connsiteY115" fmla="*/ 306070 h 844550"/>
                      <a:gd name="connsiteX116" fmla="*/ 927100 w 944245"/>
                      <a:gd name="connsiteY116" fmla="*/ 340360 h 844550"/>
                      <a:gd name="connsiteX0" fmla="*/ 927100 w 944245"/>
                      <a:gd name="connsiteY0" fmla="*/ 340360 h 844550"/>
                      <a:gd name="connsiteX1" fmla="*/ 938530 w 944245"/>
                      <a:gd name="connsiteY1" fmla="*/ 397510 h 844550"/>
                      <a:gd name="connsiteX2" fmla="*/ 934720 w 944245"/>
                      <a:gd name="connsiteY2" fmla="*/ 443230 h 844550"/>
                      <a:gd name="connsiteX3" fmla="*/ 942340 w 944245"/>
                      <a:gd name="connsiteY3" fmla="*/ 462280 h 844550"/>
                      <a:gd name="connsiteX4" fmla="*/ 942340 w 944245"/>
                      <a:gd name="connsiteY4" fmla="*/ 485140 h 844550"/>
                      <a:gd name="connsiteX5" fmla="*/ 930910 w 944245"/>
                      <a:gd name="connsiteY5" fmla="*/ 504190 h 844550"/>
                      <a:gd name="connsiteX6" fmla="*/ 911860 w 944245"/>
                      <a:gd name="connsiteY6" fmla="*/ 508000 h 844550"/>
                      <a:gd name="connsiteX7" fmla="*/ 896620 w 944245"/>
                      <a:gd name="connsiteY7" fmla="*/ 508000 h 844550"/>
                      <a:gd name="connsiteX8" fmla="*/ 923290 w 944245"/>
                      <a:gd name="connsiteY8" fmla="*/ 561340 h 844550"/>
                      <a:gd name="connsiteX9" fmla="*/ 934720 w 944245"/>
                      <a:gd name="connsiteY9" fmla="*/ 572770 h 844550"/>
                      <a:gd name="connsiteX10" fmla="*/ 927100 w 944245"/>
                      <a:gd name="connsiteY10" fmla="*/ 591820 h 844550"/>
                      <a:gd name="connsiteX11" fmla="*/ 915670 w 944245"/>
                      <a:gd name="connsiteY11" fmla="*/ 614680 h 844550"/>
                      <a:gd name="connsiteX12" fmla="*/ 915670 w 944245"/>
                      <a:gd name="connsiteY12" fmla="*/ 629920 h 844550"/>
                      <a:gd name="connsiteX13" fmla="*/ 900430 w 944245"/>
                      <a:gd name="connsiteY13" fmla="*/ 656590 h 844550"/>
                      <a:gd name="connsiteX14" fmla="*/ 881380 w 944245"/>
                      <a:gd name="connsiteY14" fmla="*/ 683260 h 844550"/>
                      <a:gd name="connsiteX15" fmla="*/ 858520 w 944245"/>
                      <a:gd name="connsiteY15" fmla="*/ 709930 h 844550"/>
                      <a:gd name="connsiteX16" fmla="*/ 839470 w 944245"/>
                      <a:gd name="connsiteY16" fmla="*/ 721360 h 844550"/>
                      <a:gd name="connsiteX17" fmla="*/ 812800 w 944245"/>
                      <a:gd name="connsiteY17" fmla="*/ 702310 h 844550"/>
                      <a:gd name="connsiteX18" fmla="*/ 793750 w 944245"/>
                      <a:gd name="connsiteY18" fmla="*/ 683260 h 844550"/>
                      <a:gd name="connsiteX19" fmla="*/ 763270 w 944245"/>
                      <a:gd name="connsiteY19" fmla="*/ 690880 h 844550"/>
                      <a:gd name="connsiteX20" fmla="*/ 770890 w 944245"/>
                      <a:gd name="connsiteY20" fmla="*/ 706120 h 844550"/>
                      <a:gd name="connsiteX21" fmla="*/ 763270 w 944245"/>
                      <a:gd name="connsiteY21" fmla="*/ 721360 h 844550"/>
                      <a:gd name="connsiteX22" fmla="*/ 763270 w 944245"/>
                      <a:gd name="connsiteY22" fmla="*/ 740410 h 844550"/>
                      <a:gd name="connsiteX23" fmla="*/ 748030 w 944245"/>
                      <a:gd name="connsiteY23" fmla="*/ 751840 h 844550"/>
                      <a:gd name="connsiteX24" fmla="*/ 728980 w 944245"/>
                      <a:gd name="connsiteY24" fmla="*/ 740410 h 844550"/>
                      <a:gd name="connsiteX25" fmla="*/ 713740 w 944245"/>
                      <a:gd name="connsiteY25" fmla="*/ 740410 h 844550"/>
                      <a:gd name="connsiteX26" fmla="*/ 690880 w 944245"/>
                      <a:gd name="connsiteY26" fmla="*/ 759460 h 844550"/>
                      <a:gd name="connsiteX27" fmla="*/ 660400 w 944245"/>
                      <a:gd name="connsiteY27" fmla="*/ 774700 h 844550"/>
                      <a:gd name="connsiteX28" fmla="*/ 648970 w 944245"/>
                      <a:gd name="connsiteY28" fmla="*/ 763270 h 844550"/>
                      <a:gd name="connsiteX29" fmla="*/ 633730 w 944245"/>
                      <a:gd name="connsiteY29" fmla="*/ 770890 h 844550"/>
                      <a:gd name="connsiteX30" fmla="*/ 629189 w 944245"/>
                      <a:gd name="connsiteY30" fmla="*/ 771688 h 844550"/>
                      <a:gd name="connsiteX31" fmla="*/ 588010 w 944245"/>
                      <a:gd name="connsiteY31" fmla="*/ 755650 h 844550"/>
                      <a:gd name="connsiteX32" fmla="*/ 568960 w 944245"/>
                      <a:gd name="connsiteY32" fmla="*/ 767080 h 844550"/>
                      <a:gd name="connsiteX33" fmla="*/ 530860 w 944245"/>
                      <a:gd name="connsiteY33" fmla="*/ 767080 h 844550"/>
                      <a:gd name="connsiteX34" fmla="*/ 511810 w 944245"/>
                      <a:gd name="connsiteY34" fmla="*/ 767080 h 844550"/>
                      <a:gd name="connsiteX35" fmla="*/ 500380 w 944245"/>
                      <a:gd name="connsiteY35" fmla="*/ 782320 h 844550"/>
                      <a:gd name="connsiteX36" fmla="*/ 496570 w 944245"/>
                      <a:gd name="connsiteY36" fmla="*/ 797560 h 844550"/>
                      <a:gd name="connsiteX37" fmla="*/ 466090 w 944245"/>
                      <a:gd name="connsiteY37" fmla="*/ 816610 h 844550"/>
                      <a:gd name="connsiteX38" fmla="*/ 435610 w 944245"/>
                      <a:gd name="connsiteY38" fmla="*/ 816610 h 844550"/>
                      <a:gd name="connsiteX39" fmla="*/ 416560 w 944245"/>
                      <a:gd name="connsiteY39" fmla="*/ 805180 h 844550"/>
                      <a:gd name="connsiteX40" fmla="*/ 389890 w 944245"/>
                      <a:gd name="connsiteY40" fmla="*/ 831850 h 844550"/>
                      <a:gd name="connsiteX41" fmla="*/ 378460 w 944245"/>
                      <a:gd name="connsiteY41" fmla="*/ 835660 h 844550"/>
                      <a:gd name="connsiteX42" fmla="*/ 351790 w 944245"/>
                      <a:gd name="connsiteY42" fmla="*/ 843280 h 844550"/>
                      <a:gd name="connsiteX43" fmla="*/ 313690 w 944245"/>
                      <a:gd name="connsiteY43" fmla="*/ 828040 h 844550"/>
                      <a:gd name="connsiteX44" fmla="*/ 279400 w 944245"/>
                      <a:gd name="connsiteY44" fmla="*/ 816610 h 844550"/>
                      <a:gd name="connsiteX45" fmla="*/ 234649 w 944245"/>
                      <a:gd name="connsiteY45" fmla="*/ 797560 h 844550"/>
                      <a:gd name="connsiteX46" fmla="*/ 207010 w 944245"/>
                      <a:gd name="connsiteY46" fmla="*/ 778510 h 844550"/>
                      <a:gd name="connsiteX47" fmla="*/ 165100 w 944245"/>
                      <a:gd name="connsiteY47" fmla="*/ 789940 h 844550"/>
                      <a:gd name="connsiteX48" fmla="*/ 134620 w 944245"/>
                      <a:gd name="connsiteY48" fmla="*/ 793750 h 844550"/>
                      <a:gd name="connsiteX49" fmla="*/ 100330 w 944245"/>
                      <a:gd name="connsiteY49" fmla="*/ 808990 h 844550"/>
                      <a:gd name="connsiteX50" fmla="*/ 73660 w 944245"/>
                      <a:gd name="connsiteY50" fmla="*/ 820420 h 844550"/>
                      <a:gd name="connsiteX51" fmla="*/ 54610 w 944245"/>
                      <a:gd name="connsiteY51" fmla="*/ 824230 h 844550"/>
                      <a:gd name="connsiteX52" fmla="*/ 35560 w 944245"/>
                      <a:gd name="connsiteY52" fmla="*/ 797560 h 844550"/>
                      <a:gd name="connsiteX53" fmla="*/ 5080 w 944245"/>
                      <a:gd name="connsiteY53" fmla="*/ 770890 h 844550"/>
                      <a:gd name="connsiteX54" fmla="*/ 5080 w 944245"/>
                      <a:gd name="connsiteY54" fmla="*/ 751840 h 844550"/>
                      <a:gd name="connsiteX55" fmla="*/ 31750 w 944245"/>
                      <a:gd name="connsiteY55" fmla="*/ 713740 h 844550"/>
                      <a:gd name="connsiteX56" fmla="*/ 39370 w 944245"/>
                      <a:gd name="connsiteY56" fmla="*/ 668020 h 844550"/>
                      <a:gd name="connsiteX57" fmla="*/ 43180 w 944245"/>
                      <a:gd name="connsiteY57" fmla="*/ 637540 h 844550"/>
                      <a:gd name="connsiteX58" fmla="*/ 35560 w 944245"/>
                      <a:gd name="connsiteY58" fmla="*/ 614680 h 844550"/>
                      <a:gd name="connsiteX59" fmla="*/ 43180 w 944245"/>
                      <a:gd name="connsiteY59" fmla="*/ 561340 h 844550"/>
                      <a:gd name="connsiteX60" fmla="*/ 62230 w 944245"/>
                      <a:gd name="connsiteY60" fmla="*/ 530860 h 844550"/>
                      <a:gd name="connsiteX61" fmla="*/ 85090 w 944245"/>
                      <a:gd name="connsiteY61" fmla="*/ 511810 h 844550"/>
                      <a:gd name="connsiteX62" fmla="*/ 111760 w 944245"/>
                      <a:gd name="connsiteY62" fmla="*/ 508000 h 844550"/>
                      <a:gd name="connsiteX63" fmla="*/ 96520 w 944245"/>
                      <a:gd name="connsiteY63" fmla="*/ 473710 h 844550"/>
                      <a:gd name="connsiteX64" fmla="*/ 115570 w 944245"/>
                      <a:gd name="connsiteY64" fmla="*/ 447040 h 844550"/>
                      <a:gd name="connsiteX65" fmla="*/ 157480 w 944245"/>
                      <a:gd name="connsiteY65" fmla="*/ 439420 h 844550"/>
                      <a:gd name="connsiteX66" fmla="*/ 157480 w 944245"/>
                      <a:gd name="connsiteY66" fmla="*/ 416560 h 844550"/>
                      <a:gd name="connsiteX67" fmla="*/ 176530 w 944245"/>
                      <a:gd name="connsiteY67" fmla="*/ 378460 h 844550"/>
                      <a:gd name="connsiteX68" fmla="*/ 203200 w 944245"/>
                      <a:gd name="connsiteY68" fmla="*/ 340360 h 844550"/>
                      <a:gd name="connsiteX69" fmla="*/ 214630 w 944245"/>
                      <a:gd name="connsiteY69" fmla="*/ 287020 h 844550"/>
                      <a:gd name="connsiteX70" fmla="*/ 214630 w 944245"/>
                      <a:gd name="connsiteY70" fmla="*/ 271780 h 844550"/>
                      <a:gd name="connsiteX71" fmla="*/ 245110 w 944245"/>
                      <a:gd name="connsiteY71" fmla="*/ 252730 h 844550"/>
                      <a:gd name="connsiteX72" fmla="*/ 252730 w 944245"/>
                      <a:gd name="connsiteY72" fmla="*/ 214630 h 844550"/>
                      <a:gd name="connsiteX73" fmla="*/ 290830 w 944245"/>
                      <a:gd name="connsiteY73" fmla="*/ 233680 h 844550"/>
                      <a:gd name="connsiteX74" fmla="*/ 306070 w 944245"/>
                      <a:gd name="connsiteY74" fmla="*/ 233680 h 844550"/>
                      <a:gd name="connsiteX75" fmla="*/ 313690 w 944245"/>
                      <a:gd name="connsiteY75" fmla="*/ 191770 h 844550"/>
                      <a:gd name="connsiteX76" fmla="*/ 317500 w 944245"/>
                      <a:gd name="connsiteY76" fmla="*/ 176530 h 844550"/>
                      <a:gd name="connsiteX77" fmla="*/ 332740 w 944245"/>
                      <a:gd name="connsiteY77" fmla="*/ 165100 h 844550"/>
                      <a:gd name="connsiteX78" fmla="*/ 347980 w 944245"/>
                      <a:gd name="connsiteY78" fmla="*/ 146050 h 844550"/>
                      <a:gd name="connsiteX79" fmla="*/ 332740 w 944245"/>
                      <a:gd name="connsiteY79" fmla="*/ 123190 h 844550"/>
                      <a:gd name="connsiteX80" fmla="*/ 321310 w 944245"/>
                      <a:gd name="connsiteY80" fmla="*/ 119380 h 844550"/>
                      <a:gd name="connsiteX81" fmla="*/ 313690 w 944245"/>
                      <a:gd name="connsiteY81" fmla="*/ 100330 h 844550"/>
                      <a:gd name="connsiteX82" fmla="*/ 325120 w 944245"/>
                      <a:gd name="connsiteY82" fmla="*/ 81280 h 844550"/>
                      <a:gd name="connsiteX83" fmla="*/ 325120 w 944245"/>
                      <a:gd name="connsiteY83" fmla="*/ 62230 h 844550"/>
                      <a:gd name="connsiteX84" fmla="*/ 340360 w 944245"/>
                      <a:gd name="connsiteY84" fmla="*/ 50800 h 844550"/>
                      <a:gd name="connsiteX85" fmla="*/ 359410 w 944245"/>
                      <a:gd name="connsiteY85" fmla="*/ 50800 h 844550"/>
                      <a:gd name="connsiteX86" fmla="*/ 367030 w 944245"/>
                      <a:gd name="connsiteY86" fmla="*/ 31750 h 844550"/>
                      <a:gd name="connsiteX87" fmla="*/ 382270 w 944245"/>
                      <a:gd name="connsiteY87" fmla="*/ 12700 h 844550"/>
                      <a:gd name="connsiteX88" fmla="*/ 393700 w 944245"/>
                      <a:gd name="connsiteY88" fmla="*/ 1270 h 844550"/>
                      <a:gd name="connsiteX89" fmla="*/ 416560 w 944245"/>
                      <a:gd name="connsiteY89" fmla="*/ 5080 h 844550"/>
                      <a:gd name="connsiteX90" fmla="*/ 443230 w 944245"/>
                      <a:gd name="connsiteY90" fmla="*/ 16510 h 844550"/>
                      <a:gd name="connsiteX91" fmla="*/ 447040 w 944245"/>
                      <a:gd name="connsiteY91" fmla="*/ 24130 h 844550"/>
                      <a:gd name="connsiteX92" fmla="*/ 469900 w 944245"/>
                      <a:gd name="connsiteY92" fmla="*/ 54610 h 844550"/>
                      <a:gd name="connsiteX93" fmla="*/ 481330 w 944245"/>
                      <a:gd name="connsiteY93" fmla="*/ 88900 h 844550"/>
                      <a:gd name="connsiteX94" fmla="*/ 492760 w 944245"/>
                      <a:gd name="connsiteY94" fmla="*/ 115570 h 844550"/>
                      <a:gd name="connsiteX95" fmla="*/ 500380 w 944245"/>
                      <a:gd name="connsiteY95" fmla="*/ 127000 h 844550"/>
                      <a:gd name="connsiteX96" fmla="*/ 500380 w 944245"/>
                      <a:gd name="connsiteY96" fmla="*/ 149860 h 844550"/>
                      <a:gd name="connsiteX97" fmla="*/ 511810 w 944245"/>
                      <a:gd name="connsiteY97" fmla="*/ 172720 h 844550"/>
                      <a:gd name="connsiteX98" fmla="*/ 534670 w 944245"/>
                      <a:gd name="connsiteY98" fmla="*/ 172720 h 844550"/>
                      <a:gd name="connsiteX99" fmla="*/ 553720 w 944245"/>
                      <a:gd name="connsiteY99" fmla="*/ 172720 h 844550"/>
                      <a:gd name="connsiteX100" fmla="*/ 584200 w 944245"/>
                      <a:gd name="connsiteY100" fmla="*/ 180340 h 844550"/>
                      <a:gd name="connsiteX101" fmla="*/ 610870 w 944245"/>
                      <a:gd name="connsiteY101" fmla="*/ 191770 h 844550"/>
                      <a:gd name="connsiteX102" fmla="*/ 599440 w 944245"/>
                      <a:gd name="connsiteY102" fmla="*/ 214630 h 844550"/>
                      <a:gd name="connsiteX103" fmla="*/ 599440 w 944245"/>
                      <a:gd name="connsiteY103" fmla="*/ 260350 h 844550"/>
                      <a:gd name="connsiteX104" fmla="*/ 618490 w 944245"/>
                      <a:gd name="connsiteY104" fmla="*/ 294640 h 844550"/>
                      <a:gd name="connsiteX105" fmla="*/ 660400 w 944245"/>
                      <a:gd name="connsiteY105" fmla="*/ 294640 h 844550"/>
                      <a:gd name="connsiteX106" fmla="*/ 679450 w 944245"/>
                      <a:gd name="connsiteY106" fmla="*/ 279400 h 844550"/>
                      <a:gd name="connsiteX107" fmla="*/ 694690 w 944245"/>
                      <a:gd name="connsiteY107" fmla="*/ 256540 h 844550"/>
                      <a:gd name="connsiteX108" fmla="*/ 713740 w 944245"/>
                      <a:gd name="connsiteY108" fmla="*/ 241300 h 844550"/>
                      <a:gd name="connsiteX109" fmla="*/ 732790 w 944245"/>
                      <a:gd name="connsiteY109" fmla="*/ 237490 h 844550"/>
                      <a:gd name="connsiteX110" fmla="*/ 748030 w 944245"/>
                      <a:gd name="connsiteY110" fmla="*/ 245110 h 844550"/>
                      <a:gd name="connsiteX111" fmla="*/ 774700 w 944245"/>
                      <a:gd name="connsiteY111" fmla="*/ 241300 h 844550"/>
                      <a:gd name="connsiteX112" fmla="*/ 797560 w 944245"/>
                      <a:gd name="connsiteY112" fmla="*/ 233680 h 844550"/>
                      <a:gd name="connsiteX113" fmla="*/ 820420 w 944245"/>
                      <a:gd name="connsiteY113" fmla="*/ 237490 h 844550"/>
                      <a:gd name="connsiteX114" fmla="*/ 843280 w 944245"/>
                      <a:gd name="connsiteY114" fmla="*/ 256540 h 844550"/>
                      <a:gd name="connsiteX115" fmla="*/ 843280 w 944245"/>
                      <a:gd name="connsiteY115" fmla="*/ 279400 h 844550"/>
                      <a:gd name="connsiteX116" fmla="*/ 885190 w 944245"/>
                      <a:gd name="connsiteY116" fmla="*/ 306070 h 844550"/>
                      <a:gd name="connsiteX117" fmla="*/ 927100 w 944245"/>
                      <a:gd name="connsiteY117" fmla="*/ 340360 h 844550"/>
                      <a:gd name="connsiteX0" fmla="*/ 927100 w 944245"/>
                      <a:gd name="connsiteY0" fmla="*/ 340360 h 844550"/>
                      <a:gd name="connsiteX1" fmla="*/ 938530 w 944245"/>
                      <a:gd name="connsiteY1" fmla="*/ 397510 h 844550"/>
                      <a:gd name="connsiteX2" fmla="*/ 934720 w 944245"/>
                      <a:gd name="connsiteY2" fmla="*/ 443230 h 844550"/>
                      <a:gd name="connsiteX3" fmla="*/ 942340 w 944245"/>
                      <a:gd name="connsiteY3" fmla="*/ 462280 h 844550"/>
                      <a:gd name="connsiteX4" fmla="*/ 942340 w 944245"/>
                      <a:gd name="connsiteY4" fmla="*/ 485140 h 844550"/>
                      <a:gd name="connsiteX5" fmla="*/ 930910 w 944245"/>
                      <a:gd name="connsiteY5" fmla="*/ 504190 h 844550"/>
                      <a:gd name="connsiteX6" fmla="*/ 911860 w 944245"/>
                      <a:gd name="connsiteY6" fmla="*/ 508000 h 844550"/>
                      <a:gd name="connsiteX7" fmla="*/ 896620 w 944245"/>
                      <a:gd name="connsiteY7" fmla="*/ 508000 h 844550"/>
                      <a:gd name="connsiteX8" fmla="*/ 923290 w 944245"/>
                      <a:gd name="connsiteY8" fmla="*/ 561340 h 844550"/>
                      <a:gd name="connsiteX9" fmla="*/ 934720 w 944245"/>
                      <a:gd name="connsiteY9" fmla="*/ 572770 h 844550"/>
                      <a:gd name="connsiteX10" fmla="*/ 927100 w 944245"/>
                      <a:gd name="connsiteY10" fmla="*/ 591820 h 844550"/>
                      <a:gd name="connsiteX11" fmla="*/ 915670 w 944245"/>
                      <a:gd name="connsiteY11" fmla="*/ 614680 h 844550"/>
                      <a:gd name="connsiteX12" fmla="*/ 915670 w 944245"/>
                      <a:gd name="connsiteY12" fmla="*/ 629920 h 844550"/>
                      <a:gd name="connsiteX13" fmla="*/ 900430 w 944245"/>
                      <a:gd name="connsiteY13" fmla="*/ 656590 h 844550"/>
                      <a:gd name="connsiteX14" fmla="*/ 881380 w 944245"/>
                      <a:gd name="connsiteY14" fmla="*/ 683260 h 844550"/>
                      <a:gd name="connsiteX15" fmla="*/ 858520 w 944245"/>
                      <a:gd name="connsiteY15" fmla="*/ 709930 h 844550"/>
                      <a:gd name="connsiteX16" fmla="*/ 839470 w 944245"/>
                      <a:gd name="connsiteY16" fmla="*/ 721360 h 844550"/>
                      <a:gd name="connsiteX17" fmla="*/ 812800 w 944245"/>
                      <a:gd name="connsiteY17" fmla="*/ 702310 h 844550"/>
                      <a:gd name="connsiteX18" fmla="*/ 793750 w 944245"/>
                      <a:gd name="connsiteY18" fmla="*/ 683260 h 844550"/>
                      <a:gd name="connsiteX19" fmla="*/ 763270 w 944245"/>
                      <a:gd name="connsiteY19" fmla="*/ 690880 h 844550"/>
                      <a:gd name="connsiteX20" fmla="*/ 770890 w 944245"/>
                      <a:gd name="connsiteY20" fmla="*/ 706120 h 844550"/>
                      <a:gd name="connsiteX21" fmla="*/ 763270 w 944245"/>
                      <a:gd name="connsiteY21" fmla="*/ 721360 h 844550"/>
                      <a:gd name="connsiteX22" fmla="*/ 763270 w 944245"/>
                      <a:gd name="connsiteY22" fmla="*/ 740410 h 844550"/>
                      <a:gd name="connsiteX23" fmla="*/ 748030 w 944245"/>
                      <a:gd name="connsiteY23" fmla="*/ 751840 h 844550"/>
                      <a:gd name="connsiteX24" fmla="*/ 728980 w 944245"/>
                      <a:gd name="connsiteY24" fmla="*/ 740410 h 844550"/>
                      <a:gd name="connsiteX25" fmla="*/ 713740 w 944245"/>
                      <a:gd name="connsiteY25" fmla="*/ 740410 h 844550"/>
                      <a:gd name="connsiteX26" fmla="*/ 690880 w 944245"/>
                      <a:gd name="connsiteY26" fmla="*/ 759460 h 844550"/>
                      <a:gd name="connsiteX27" fmla="*/ 660400 w 944245"/>
                      <a:gd name="connsiteY27" fmla="*/ 774700 h 844550"/>
                      <a:gd name="connsiteX28" fmla="*/ 648970 w 944245"/>
                      <a:gd name="connsiteY28" fmla="*/ 763270 h 844550"/>
                      <a:gd name="connsiteX29" fmla="*/ 633730 w 944245"/>
                      <a:gd name="connsiteY29" fmla="*/ 770890 h 844550"/>
                      <a:gd name="connsiteX30" fmla="*/ 629189 w 944245"/>
                      <a:gd name="connsiteY30" fmla="*/ 771688 h 844550"/>
                      <a:gd name="connsiteX31" fmla="*/ 588010 w 944245"/>
                      <a:gd name="connsiteY31" fmla="*/ 755650 h 844550"/>
                      <a:gd name="connsiteX32" fmla="*/ 568960 w 944245"/>
                      <a:gd name="connsiteY32" fmla="*/ 767080 h 844550"/>
                      <a:gd name="connsiteX33" fmla="*/ 530860 w 944245"/>
                      <a:gd name="connsiteY33" fmla="*/ 767080 h 844550"/>
                      <a:gd name="connsiteX34" fmla="*/ 511810 w 944245"/>
                      <a:gd name="connsiteY34" fmla="*/ 767080 h 844550"/>
                      <a:gd name="connsiteX35" fmla="*/ 500380 w 944245"/>
                      <a:gd name="connsiteY35" fmla="*/ 782320 h 844550"/>
                      <a:gd name="connsiteX36" fmla="*/ 496570 w 944245"/>
                      <a:gd name="connsiteY36" fmla="*/ 797560 h 844550"/>
                      <a:gd name="connsiteX37" fmla="*/ 466090 w 944245"/>
                      <a:gd name="connsiteY37" fmla="*/ 816610 h 844550"/>
                      <a:gd name="connsiteX38" fmla="*/ 435610 w 944245"/>
                      <a:gd name="connsiteY38" fmla="*/ 816610 h 844550"/>
                      <a:gd name="connsiteX39" fmla="*/ 416560 w 944245"/>
                      <a:gd name="connsiteY39" fmla="*/ 805180 h 844550"/>
                      <a:gd name="connsiteX40" fmla="*/ 389890 w 944245"/>
                      <a:gd name="connsiteY40" fmla="*/ 831850 h 844550"/>
                      <a:gd name="connsiteX41" fmla="*/ 378460 w 944245"/>
                      <a:gd name="connsiteY41" fmla="*/ 835660 h 844550"/>
                      <a:gd name="connsiteX42" fmla="*/ 351790 w 944245"/>
                      <a:gd name="connsiteY42" fmla="*/ 843280 h 844550"/>
                      <a:gd name="connsiteX43" fmla="*/ 313690 w 944245"/>
                      <a:gd name="connsiteY43" fmla="*/ 828040 h 844550"/>
                      <a:gd name="connsiteX44" fmla="*/ 279400 w 944245"/>
                      <a:gd name="connsiteY44" fmla="*/ 816610 h 844550"/>
                      <a:gd name="connsiteX45" fmla="*/ 234649 w 944245"/>
                      <a:gd name="connsiteY45" fmla="*/ 797560 h 844550"/>
                      <a:gd name="connsiteX46" fmla="*/ 207010 w 944245"/>
                      <a:gd name="connsiteY46" fmla="*/ 778510 h 844550"/>
                      <a:gd name="connsiteX47" fmla="*/ 165100 w 944245"/>
                      <a:gd name="connsiteY47" fmla="*/ 789940 h 844550"/>
                      <a:gd name="connsiteX48" fmla="*/ 134620 w 944245"/>
                      <a:gd name="connsiteY48" fmla="*/ 793750 h 844550"/>
                      <a:gd name="connsiteX49" fmla="*/ 100330 w 944245"/>
                      <a:gd name="connsiteY49" fmla="*/ 808990 h 844550"/>
                      <a:gd name="connsiteX50" fmla="*/ 73660 w 944245"/>
                      <a:gd name="connsiteY50" fmla="*/ 820420 h 844550"/>
                      <a:gd name="connsiteX51" fmla="*/ 54610 w 944245"/>
                      <a:gd name="connsiteY51" fmla="*/ 824230 h 844550"/>
                      <a:gd name="connsiteX52" fmla="*/ 35560 w 944245"/>
                      <a:gd name="connsiteY52" fmla="*/ 797560 h 844550"/>
                      <a:gd name="connsiteX53" fmla="*/ 5080 w 944245"/>
                      <a:gd name="connsiteY53" fmla="*/ 770890 h 844550"/>
                      <a:gd name="connsiteX54" fmla="*/ 5080 w 944245"/>
                      <a:gd name="connsiteY54" fmla="*/ 751840 h 844550"/>
                      <a:gd name="connsiteX55" fmla="*/ 31750 w 944245"/>
                      <a:gd name="connsiteY55" fmla="*/ 713740 h 844550"/>
                      <a:gd name="connsiteX56" fmla="*/ 39370 w 944245"/>
                      <a:gd name="connsiteY56" fmla="*/ 668020 h 844550"/>
                      <a:gd name="connsiteX57" fmla="*/ 43180 w 944245"/>
                      <a:gd name="connsiteY57" fmla="*/ 637540 h 844550"/>
                      <a:gd name="connsiteX58" fmla="*/ 35560 w 944245"/>
                      <a:gd name="connsiteY58" fmla="*/ 614680 h 844550"/>
                      <a:gd name="connsiteX59" fmla="*/ 43180 w 944245"/>
                      <a:gd name="connsiteY59" fmla="*/ 561340 h 844550"/>
                      <a:gd name="connsiteX60" fmla="*/ 62230 w 944245"/>
                      <a:gd name="connsiteY60" fmla="*/ 530860 h 844550"/>
                      <a:gd name="connsiteX61" fmla="*/ 85090 w 944245"/>
                      <a:gd name="connsiteY61" fmla="*/ 511810 h 844550"/>
                      <a:gd name="connsiteX62" fmla="*/ 111760 w 944245"/>
                      <a:gd name="connsiteY62" fmla="*/ 508000 h 844550"/>
                      <a:gd name="connsiteX63" fmla="*/ 96520 w 944245"/>
                      <a:gd name="connsiteY63" fmla="*/ 473710 h 844550"/>
                      <a:gd name="connsiteX64" fmla="*/ 115570 w 944245"/>
                      <a:gd name="connsiteY64" fmla="*/ 447040 h 844550"/>
                      <a:gd name="connsiteX65" fmla="*/ 157480 w 944245"/>
                      <a:gd name="connsiteY65" fmla="*/ 439420 h 844550"/>
                      <a:gd name="connsiteX66" fmla="*/ 157480 w 944245"/>
                      <a:gd name="connsiteY66" fmla="*/ 416560 h 844550"/>
                      <a:gd name="connsiteX67" fmla="*/ 176530 w 944245"/>
                      <a:gd name="connsiteY67" fmla="*/ 378460 h 844550"/>
                      <a:gd name="connsiteX68" fmla="*/ 203200 w 944245"/>
                      <a:gd name="connsiteY68" fmla="*/ 340360 h 844550"/>
                      <a:gd name="connsiteX69" fmla="*/ 214630 w 944245"/>
                      <a:gd name="connsiteY69" fmla="*/ 287020 h 844550"/>
                      <a:gd name="connsiteX70" fmla="*/ 214630 w 944245"/>
                      <a:gd name="connsiteY70" fmla="*/ 271780 h 844550"/>
                      <a:gd name="connsiteX71" fmla="*/ 245110 w 944245"/>
                      <a:gd name="connsiteY71" fmla="*/ 252730 h 844550"/>
                      <a:gd name="connsiteX72" fmla="*/ 252730 w 944245"/>
                      <a:gd name="connsiteY72" fmla="*/ 214630 h 844550"/>
                      <a:gd name="connsiteX73" fmla="*/ 290830 w 944245"/>
                      <a:gd name="connsiteY73" fmla="*/ 233680 h 844550"/>
                      <a:gd name="connsiteX74" fmla="*/ 306070 w 944245"/>
                      <a:gd name="connsiteY74" fmla="*/ 233680 h 844550"/>
                      <a:gd name="connsiteX75" fmla="*/ 313690 w 944245"/>
                      <a:gd name="connsiteY75" fmla="*/ 191770 h 844550"/>
                      <a:gd name="connsiteX76" fmla="*/ 317500 w 944245"/>
                      <a:gd name="connsiteY76" fmla="*/ 176530 h 844550"/>
                      <a:gd name="connsiteX77" fmla="*/ 332740 w 944245"/>
                      <a:gd name="connsiteY77" fmla="*/ 165100 h 844550"/>
                      <a:gd name="connsiteX78" fmla="*/ 347980 w 944245"/>
                      <a:gd name="connsiteY78" fmla="*/ 146050 h 844550"/>
                      <a:gd name="connsiteX79" fmla="*/ 332740 w 944245"/>
                      <a:gd name="connsiteY79" fmla="*/ 123190 h 844550"/>
                      <a:gd name="connsiteX80" fmla="*/ 321310 w 944245"/>
                      <a:gd name="connsiteY80" fmla="*/ 119380 h 844550"/>
                      <a:gd name="connsiteX81" fmla="*/ 313690 w 944245"/>
                      <a:gd name="connsiteY81" fmla="*/ 100330 h 844550"/>
                      <a:gd name="connsiteX82" fmla="*/ 325120 w 944245"/>
                      <a:gd name="connsiteY82" fmla="*/ 81280 h 844550"/>
                      <a:gd name="connsiteX83" fmla="*/ 325120 w 944245"/>
                      <a:gd name="connsiteY83" fmla="*/ 62230 h 844550"/>
                      <a:gd name="connsiteX84" fmla="*/ 340360 w 944245"/>
                      <a:gd name="connsiteY84" fmla="*/ 50800 h 844550"/>
                      <a:gd name="connsiteX85" fmla="*/ 359410 w 944245"/>
                      <a:gd name="connsiteY85" fmla="*/ 50800 h 844550"/>
                      <a:gd name="connsiteX86" fmla="*/ 367030 w 944245"/>
                      <a:gd name="connsiteY86" fmla="*/ 31750 h 844550"/>
                      <a:gd name="connsiteX87" fmla="*/ 382270 w 944245"/>
                      <a:gd name="connsiteY87" fmla="*/ 12700 h 844550"/>
                      <a:gd name="connsiteX88" fmla="*/ 393700 w 944245"/>
                      <a:gd name="connsiteY88" fmla="*/ 1270 h 844550"/>
                      <a:gd name="connsiteX89" fmla="*/ 416560 w 944245"/>
                      <a:gd name="connsiteY89" fmla="*/ 5080 h 844550"/>
                      <a:gd name="connsiteX90" fmla="*/ 443230 w 944245"/>
                      <a:gd name="connsiteY90" fmla="*/ 16510 h 844550"/>
                      <a:gd name="connsiteX91" fmla="*/ 447040 w 944245"/>
                      <a:gd name="connsiteY91" fmla="*/ 24130 h 844550"/>
                      <a:gd name="connsiteX92" fmla="*/ 469900 w 944245"/>
                      <a:gd name="connsiteY92" fmla="*/ 54610 h 844550"/>
                      <a:gd name="connsiteX93" fmla="*/ 481330 w 944245"/>
                      <a:gd name="connsiteY93" fmla="*/ 88900 h 844550"/>
                      <a:gd name="connsiteX94" fmla="*/ 492760 w 944245"/>
                      <a:gd name="connsiteY94" fmla="*/ 115570 h 844550"/>
                      <a:gd name="connsiteX95" fmla="*/ 500380 w 944245"/>
                      <a:gd name="connsiteY95" fmla="*/ 127000 h 844550"/>
                      <a:gd name="connsiteX96" fmla="*/ 500380 w 944245"/>
                      <a:gd name="connsiteY96" fmla="*/ 149860 h 844550"/>
                      <a:gd name="connsiteX97" fmla="*/ 511810 w 944245"/>
                      <a:gd name="connsiteY97" fmla="*/ 172720 h 844550"/>
                      <a:gd name="connsiteX98" fmla="*/ 534670 w 944245"/>
                      <a:gd name="connsiteY98" fmla="*/ 172720 h 844550"/>
                      <a:gd name="connsiteX99" fmla="*/ 553720 w 944245"/>
                      <a:gd name="connsiteY99" fmla="*/ 172720 h 844550"/>
                      <a:gd name="connsiteX100" fmla="*/ 584200 w 944245"/>
                      <a:gd name="connsiteY100" fmla="*/ 180340 h 844550"/>
                      <a:gd name="connsiteX101" fmla="*/ 610870 w 944245"/>
                      <a:gd name="connsiteY101" fmla="*/ 191770 h 844550"/>
                      <a:gd name="connsiteX102" fmla="*/ 599440 w 944245"/>
                      <a:gd name="connsiteY102" fmla="*/ 214630 h 844550"/>
                      <a:gd name="connsiteX103" fmla="*/ 599440 w 944245"/>
                      <a:gd name="connsiteY103" fmla="*/ 260350 h 844550"/>
                      <a:gd name="connsiteX104" fmla="*/ 618490 w 944245"/>
                      <a:gd name="connsiteY104" fmla="*/ 294640 h 844550"/>
                      <a:gd name="connsiteX105" fmla="*/ 660400 w 944245"/>
                      <a:gd name="connsiteY105" fmla="*/ 294640 h 844550"/>
                      <a:gd name="connsiteX106" fmla="*/ 679450 w 944245"/>
                      <a:gd name="connsiteY106" fmla="*/ 279400 h 844550"/>
                      <a:gd name="connsiteX107" fmla="*/ 694690 w 944245"/>
                      <a:gd name="connsiteY107" fmla="*/ 256540 h 844550"/>
                      <a:gd name="connsiteX108" fmla="*/ 713740 w 944245"/>
                      <a:gd name="connsiteY108" fmla="*/ 241300 h 844550"/>
                      <a:gd name="connsiteX109" fmla="*/ 732790 w 944245"/>
                      <a:gd name="connsiteY109" fmla="*/ 237490 h 844550"/>
                      <a:gd name="connsiteX110" fmla="*/ 748030 w 944245"/>
                      <a:gd name="connsiteY110" fmla="*/ 245110 h 844550"/>
                      <a:gd name="connsiteX111" fmla="*/ 774700 w 944245"/>
                      <a:gd name="connsiteY111" fmla="*/ 241300 h 844550"/>
                      <a:gd name="connsiteX112" fmla="*/ 797560 w 944245"/>
                      <a:gd name="connsiteY112" fmla="*/ 233680 h 844550"/>
                      <a:gd name="connsiteX113" fmla="*/ 820420 w 944245"/>
                      <a:gd name="connsiteY113" fmla="*/ 237490 h 844550"/>
                      <a:gd name="connsiteX114" fmla="*/ 843280 w 944245"/>
                      <a:gd name="connsiteY114" fmla="*/ 256540 h 844550"/>
                      <a:gd name="connsiteX115" fmla="*/ 843280 w 944245"/>
                      <a:gd name="connsiteY115" fmla="*/ 279400 h 844550"/>
                      <a:gd name="connsiteX116" fmla="*/ 885190 w 944245"/>
                      <a:gd name="connsiteY116" fmla="*/ 306070 h 844550"/>
                      <a:gd name="connsiteX117" fmla="*/ 927100 w 944245"/>
                      <a:gd name="connsiteY117" fmla="*/ 340360 h 844550"/>
                      <a:gd name="connsiteX0" fmla="*/ 927100 w 944245"/>
                      <a:gd name="connsiteY0" fmla="*/ 340360 h 844550"/>
                      <a:gd name="connsiteX1" fmla="*/ 938530 w 944245"/>
                      <a:gd name="connsiteY1" fmla="*/ 397510 h 844550"/>
                      <a:gd name="connsiteX2" fmla="*/ 934720 w 944245"/>
                      <a:gd name="connsiteY2" fmla="*/ 443230 h 844550"/>
                      <a:gd name="connsiteX3" fmla="*/ 942340 w 944245"/>
                      <a:gd name="connsiteY3" fmla="*/ 462280 h 844550"/>
                      <a:gd name="connsiteX4" fmla="*/ 942340 w 944245"/>
                      <a:gd name="connsiteY4" fmla="*/ 485140 h 844550"/>
                      <a:gd name="connsiteX5" fmla="*/ 930910 w 944245"/>
                      <a:gd name="connsiteY5" fmla="*/ 504190 h 844550"/>
                      <a:gd name="connsiteX6" fmla="*/ 911860 w 944245"/>
                      <a:gd name="connsiteY6" fmla="*/ 508000 h 844550"/>
                      <a:gd name="connsiteX7" fmla="*/ 896620 w 944245"/>
                      <a:gd name="connsiteY7" fmla="*/ 508000 h 844550"/>
                      <a:gd name="connsiteX8" fmla="*/ 923290 w 944245"/>
                      <a:gd name="connsiteY8" fmla="*/ 561340 h 844550"/>
                      <a:gd name="connsiteX9" fmla="*/ 934720 w 944245"/>
                      <a:gd name="connsiteY9" fmla="*/ 572770 h 844550"/>
                      <a:gd name="connsiteX10" fmla="*/ 927100 w 944245"/>
                      <a:gd name="connsiteY10" fmla="*/ 591820 h 844550"/>
                      <a:gd name="connsiteX11" fmla="*/ 915670 w 944245"/>
                      <a:gd name="connsiteY11" fmla="*/ 614680 h 844550"/>
                      <a:gd name="connsiteX12" fmla="*/ 915670 w 944245"/>
                      <a:gd name="connsiteY12" fmla="*/ 629920 h 844550"/>
                      <a:gd name="connsiteX13" fmla="*/ 900430 w 944245"/>
                      <a:gd name="connsiteY13" fmla="*/ 656590 h 844550"/>
                      <a:gd name="connsiteX14" fmla="*/ 881380 w 944245"/>
                      <a:gd name="connsiteY14" fmla="*/ 683260 h 844550"/>
                      <a:gd name="connsiteX15" fmla="*/ 858520 w 944245"/>
                      <a:gd name="connsiteY15" fmla="*/ 709930 h 844550"/>
                      <a:gd name="connsiteX16" fmla="*/ 839470 w 944245"/>
                      <a:gd name="connsiteY16" fmla="*/ 721360 h 844550"/>
                      <a:gd name="connsiteX17" fmla="*/ 812800 w 944245"/>
                      <a:gd name="connsiteY17" fmla="*/ 702310 h 844550"/>
                      <a:gd name="connsiteX18" fmla="*/ 793750 w 944245"/>
                      <a:gd name="connsiteY18" fmla="*/ 683260 h 844550"/>
                      <a:gd name="connsiteX19" fmla="*/ 763270 w 944245"/>
                      <a:gd name="connsiteY19" fmla="*/ 690880 h 844550"/>
                      <a:gd name="connsiteX20" fmla="*/ 770890 w 944245"/>
                      <a:gd name="connsiteY20" fmla="*/ 706120 h 844550"/>
                      <a:gd name="connsiteX21" fmla="*/ 763270 w 944245"/>
                      <a:gd name="connsiteY21" fmla="*/ 721360 h 844550"/>
                      <a:gd name="connsiteX22" fmla="*/ 763270 w 944245"/>
                      <a:gd name="connsiteY22" fmla="*/ 740410 h 844550"/>
                      <a:gd name="connsiteX23" fmla="*/ 748030 w 944245"/>
                      <a:gd name="connsiteY23" fmla="*/ 751840 h 844550"/>
                      <a:gd name="connsiteX24" fmla="*/ 728980 w 944245"/>
                      <a:gd name="connsiteY24" fmla="*/ 740410 h 844550"/>
                      <a:gd name="connsiteX25" fmla="*/ 713740 w 944245"/>
                      <a:gd name="connsiteY25" fmla="*/ 740410 h 844550"/>
                      <a:gd name="connsiteX26" fmla="*/ 690880 w 944245"/>
                      <a:gd name="connsiteY26" fmla="*/ 759460 h 844550"/>
                      <a:gd name="connsiteX27" fmla="*/ 660400 w 944245"/>
                      <a:gd name="connsiteY27" fmla="*/ 774700 h 844550"/>
                      <a:gd name="connsiteX28" fmla="*/ 648970 w 944245"/>
                      <a:gd name="connsiteY28" fmla="*/ 763270 h 844550"/>
                      <a:gd name="connsiteX29" fmla="*/ 633730 w 944245"/>
                      <a:gd name="connsiteY29" fmla="*/ 770890 h 844550"/>
                      <a:gd name="connsiteX30" fmla="*/ 629189 w 944245"/>
                      <a:gd name="connsiteY30" fmla="*/ 771688 h 844550"/>
                      <a:gd name="connsiteX31" fmla="*/ 588010 w 944245"/>
                      <a:gd name="connsiteY31" fmla="*/ 755650 h 844550"/>
                      <a:gd name="connsiteX32" fmla="*/ 568960 w 944245"/>
                      <a:gd name="connsiteY32" fmla="*/ 767080 h 844550"/>
                      <a:gd name="connsiteX33" fmla="*/ 530860 w 944245"/>
                      <a:gd name="connsiteY33" fmla="*/ 767080 h 844550"/>
                      <a:gd name="connsiteX34" fmla="*/ 511810 w 944245"/>
                      <a:gd name="connsiteY34" fmla="*/ 767080 h 844550"/>
                      <a:gd name="connsiteX35" fmla="*/ 500380 w 944245"/>
                      <a:gd name="connsiteY35" fmla="*/ 782320 h 844550"/>
                      <a:gd name="connsiteX36" fmla="*/ 496570 w 944245"/>
                      <a:gd name="connsiteY36" fmla="*/ 797560 h 844550"/>
                      <a:gd name="connsiteX37" fmla="*/ 466090 w 944245"/>
                      <a:gd name="connsiteY37" fmla="*/ 816610 h 844550"/>
                      <a:gd name="connsiteX38" fmla="*/ 435610 w 944245"/>
                      <a:gd name="connsiteY38" fmla="*/ 816610 h 844550"/>
                      <a:gd name="connsiteX39" fmla="*/ 416560 w 944245"/>
                      <a:gd name="connsiteY39" fmla="*/ 805180 h 844550"/>
                      <a:gd name="connsiteX40" fmla="*/ 389890 w 944245"/>
                      <a:gd name="connsiteY40" fmla="*/ 831850 h 844550"/>
                      <a:gd name="connsiteX41" fmla="*/ 378460 w 944245"/>
                      <a:gd name="connsiteY41" fmla="*/ 835660 h 844550"/>
                      <a:gd name="connsiteX42" fmla="*/ 351790 w 944245"/>
                      <a:gd name="connsiteY42" fmla="*/ 843280 h 844550"/>
                      <a:gd name="connsiteX43" fmla="*/ 313690 w 944245"/>
                      <a:gd name="connsiteY43" fmla="*/ 828040 h 844550"/>
                      <a:gd name="connsiteX44" fmla="*/ 279400 w 944245"/>
                      <a:gd name="connsiteY44" fmla="*/ 816610 h 844550"/>
                      <a:gd name="connsiteX45" fmla="*/ 234649 w 944245"/>
                      <a:gd name="connsiteY45" fmla="*/ 797560 h 844550"/>
                      <a:gd name="connsiteX46" fmla="*/ 207010 w 944245"/>
                      <a:gd name="connsiteY46" fmla="*/ 778510 h 844550"/>
                      <a:gd name="connsiteX47" fmla="*/ 165100 w 944245"/>
                      <a:gd name="connsiteY47" fmla="*/ 789940 h 844550"/>
                      <a:gd name="connsiteX48" fmla="*/ 134620 w 944245"/>
                      <a:gd name="connsiteY48" fmla="*/ 793750 h 844550"/>
                      <a:gd name="connsiteX49" fmla="*/ 100330 w 944245"/>
                      <a:gd name="connsiteY49" fmla="*/ 808990 h 844550"/>
                      <a:gd name="connsiteX50" fmla="*/ 73660 w 944245"/>
                      <a:gd name="connsiteY50" fmla="*/ 820420 h 844550"/>
                      <a:gd name="connsiteX51" fmla="*/ 54610 w 944245"/>
                      <a:gd name="connsiteY51" fmla="*/ 824230 h 844550"/>
                      <a:gd name="connsiteX52" fmla="*/ 35560 w 944245"/>
                      <a:gd name="connsiteY52" fmla="*/ 797560 h 844550"/>
                      <a:gd name="connsiteX53" fmla="*/ 5080 w 944245"/>
                      <a:gd name="connsiteY53" fmla="*/ 770890 h 844550"/>
                      <a:gd name="connsiteX54" fmla="*/ 5080 w 944245"/>
                      <a:gd name="connsiteY54" fmla="*/ 751840 h 844550"/>
                      <a:gd name="connsiteX55" fmla="*/ 31750 w 944245"/>
                      <a:gd name="connsiteY55" fmla="*/ 713740 h 844550"/>
                      <a:gd name="connsiteX56" fmla="*/ 39370 w 944245"/>
                      <a:gd name="connsiteY56" fmla="*/ 668020 h 844550"/>
                      <a:gd name="connsiteX57" fmla="*/ 43180 w 944245"/>
                      <a:gd name="connsiteY57" fmla="*/ 637540 h 844550"/>
                      <a:gd name="connsiteX58" fmla="*/ 35560 w 944245"/>
                      <a:gd name="connsiteY58" fmla="*/ 614680 h 844550"/>
                      <a:gd name="connsiteX59" fmla="*/ 43180 w 944245"/>
                      <a:gd name="connsiteY59" fmla="*/ 561340 h 844550"/>
                      <a:gd name="connsiteX60" fmla="*/ 62230 w 944245"/>
                      <a:gd name="connsiteY60" fmla="*/ 530860 h 844550"/>
                      <a:gd name="connsiteX61" fmla="*/ 85090 w 944245"/>
                      <a:gd name="connsiteY61" fmla="*/ 511810 h 844550"/>
                      <a:gd name="connsiteX62" fmla="*/ 111760 w 944245"/>
                      <a:gd name="connsiteY62" fmla="*/ 508000 h 844550"/>
                      <a:gd name="connsiteX63" fmla="*/ 96520 w 944245"/>
                      <a:gd name="connsiteY63" fmla="*/ 473710 h 844550"/>
                      <a:gd name="connsiteX64" fmla="*/ 115570 w 944245"/>
                      <a:gd name="connsiteY64" fmla="*/ 447040 h 844550"/>
                      <a:gd name="connsiteX65" fmla="*/ 157480 w 944245"/>
                      <a:gd name="connsiteY65" fmla="*/ 439420 h 844550"/>
                      <a:gd name="connsiteX66" fmla="*/ 157480 w 944245"/>
                      <a:gd name="connsiteY66" fmla="*/ 416560 h 844550"/>
                      <a:gd name="connsiteX67" fmla="*/ 176530 w 944245"/>
                      <a:gd name="connsiteY67" fmla="*/ 378460 h 844550"/>
                      <a:gd name="connsiteX68" fmla="*/ 203200 w 944245"/>
                      <a:gd name="connsiteY68" fmla="*/ 340360 h 844550"/>
                      <a:gd name="connsiteX69" fmla="*/ 214630 w 944245"/>
                      <a:gd name="connsiteY69" fmla="*/ 287020 h 844550"/>
                      <a:gd name="connsiteX70" fmla="*/ 214630 w 944245"/>
                      <a:gd name="connsiteY70" fmla="*/ 271780 h 844550"/>
                      <a:gd name="connsiteX71" fmla="*/ 245110 w 944245"/>
                      <a:gd name="connsiteY71" fmla="*/ 252730 h 844550"/>
                      <a:gd name="connsiteX72" fmla="*/ 252730 w 944245"/>
                      <a:gd name="connsiteY72" fmla="*/ 214630 h 844550"/>
                      <a:gd name="connsiteX73" fmla="*/ 290830 w 944245"/>
                      <a:gd name="connsiteY73" fmla="*/ 233680 h 844550"/>
                      <a:gd name="connsiteX74" fmla="*/ 306070 w 944245"/>
                      <a:gd name="connsiteY74" fmla="*/ 233680 h 844550"/>
                      <a:gd name="connsiteX75" fmla="*/ 313690 w 944245"/>
                      <a:gd name="connsiteY75" fmla="*/ 191770 h 844550"/>
                      <a:gd name="connsiteX76" fmla="*/ 317500 w 944245"/>
                      <a:gd name="connsiteY76" fmla="*/ 176530 h 844550"/>
                      <a:gd name="connsiteX77" fmla="*/ 332740 w 944245"/>
                      <a:gd name="connsiteY77" fmla="*/ 165100 h 844550"/>
                      <a:gd name="connsiteX78" fmla="*/ 347980 w 944245"/>
                      <a:gd name="connsiteY78" fmla="*/ 146050 h 844550"/>
                      <a:gd name="connsiteX79" fmla="*/ 332740 w 944245"/>
                      <a:gd name="connsiteY79" fmla="*/ 123190 h 844550"/>
                      <a:gd name="connsiteX80" fmla="*/ 321310 w 944245"/>
                      <a:gd name="connsiteY80" fmla="*/ 119380 h 844550"/>
                      <a:gd name="connsiteX81" fmla="*/ 313690 w 944245"/>
                      <a:gd name="connsiteY81" fmla="*/ 100330 h 844550"/>
                      <a:gd name="connsiteX82" fmla="*/ 325120 w 944245"/>
                      <a:gd name="connsiteY82" fmla="*/ 81280 h 844550"/>
                      <a:gd name="connsiteX83" fmla="*/ 325120 w 944245"/>
                      <a:gd name="connsiteY83" fmla="*/ 62230 h 844550"/>
                      <a:gd name="connsiteX84" fmla="*/ 340360 w 944245"/>
                      <a:gd name="connsiteY84" fmla="*/ 50800 h 844550"/>
                      <a:gd name="connsiteX85" fmla="*/ 359410 w 944245"/>
                      <a:gd name="connsiteY85" fmla="*/ 50800 h 844550"/>
                      <a:gd name="connsiteX86" fmla="*/ 367030 w 944245"/>
                      <a:gd name="connsiteY86" fmla="*/ 31750 h 844550"/>
                      <a:gd name="connsiteX87" fmla="*/ 382270 w 944245"/>
                      <a:gd name="connsiteY87" fmla="*/ 12700 h 844550"/>
                      <a:gd name="connsiteX88" fmla="*/ 393700 w 944245"/>
                      <a:gd name="connsiteY88" fmla="*/ 1270 h 844550"/>
                      <a:gd name="connsiteX89" fmla="*/ 416560 w 944245"/>
                      <a:gd name="connsiteY89" fmla="*/ 5080 h 844550"/>
                      <a:gd name="connsiteX90" fmla="*/ 443230 w 944245"/>
                      <a:gd name="connsiteY90" fmla="*/ 16510 h 844550"/>
                      <a:gd name="connsiteX91" fmla="*/ 447040 w 944245"/>
                      <a:gd name="connsiteY91" fmla="*/ 24130 h 844550"/>
                      <a:gd name="connsiteX92" fmla="*/ 469900 w 944245"/>
                      <a:gd name="connsiteY92" fmla="*/ 54610 h 844550"/>
                      <a:gd name="connsiteX93" fmla="*/ 481330 w 944245"/>
                      <a:gd name="connsiteY93" fmla="*/ 88900 h 844550"/>
                      <a:gd name="connsiteX94" fmla="*/ 492760 w 944245"/>
                      <a:gd name="connsiteY94" fmla="*/ 115570 h 844550"/>
                      <a:gd name="connsiteX95" fmla="*/ 500380 w 944245"/>
                      <a:gd name="connsiteY95" fmla="*/ 127000 h 844550"/>
                      <a:gd name="connsiteX96" fmla="*/ 500380 w 944245"/>
                      <a:gd name="connsiteY96" fmla="*/ 149860 h 844550"/>
                      <a:gd name="connsiteX97" fmla="*/ 511810 w 944245"/>
                      <a:gd name="connsiteY97" fmla="*/ 172720 h 844550"/>
                      <a:gd name="connsiteX98" fmla="*/ 534670 w 944245"/>
                      <a:gd name="connsiteY98" fmla="*/ 172720 h 844550"/>
                      <a:gd name="connsiteX99" fmla="*/ 553720 w 944245"/>
                      <a:gd name="connsiteY99" fmla="*/ 172720 h 844550"/>
                      <a:gd name="connsiteX100" fmla="*/ 584200 w 944245"/>
                      <a:gd name="connsiteY100" fmla="*/ 180340 h 844550"/>
                      <a:gd name="connsiteX101" fmla="*/ 610870 w 944245"/>
                      <a:gd name="connsiteY101" fmla="*/ 191770 h 844550"/>
                      <a:gd name="connsiteX102" fmla="*/ 599440 w 944245"/>
                      <a:gd name="connsiteY102" fmla="*/ 214630 h 844550"/>
                      <a:gd name="connsiteX103" fmla="*/ 599440 w 944245"/>
                      <a:gd name="connsiteY103" fmla="*/ 260350 h 844550"/>
                      <a:gd name="connsiteX104" fmla="*/ 618490 w 944245"/>
                      <a:gd name="connsiteY104" fmla="*/ 294640 h 844550"/>
                      <a:gd name="connsiteX105" fmla="*/ 660400 w 944245"/>
                      <a:gd name="connsiteY105" fmla="*/ 294640 h 844550"/>
                      <a:gd name="connsiteX106" fmla="*/ 679450 w 944245"/>
                      <a:gd name="connsiteY106" fmla="*/ 279400 h 844550"/>
                      <a:gd name="connsiteX107" fmla="*/ 694690 w 944245"/>
                      <a:gd name="connsiteY107" fmla="*/ 256540 h 844550"/>
                      <a:gd name="connsiteX108" fmla="*/ 713740 w 944245"/>
                      <a:gd name="connsiteY108" fmla="*/ 241300 h 844550"/>
                      <a:gd name="connsiteX109" fmla="*/ 732790 w 944245"/>
                      <a:gd name="connsiteY109" fmla="*/ 237490 h 844550"/>
                      <a:gd name="connsiteX110" fmla="*/ 748030 w 944245"/>
                      <a:gd name="connsiteY110" fmla="*/ 245110 h 844550"/>
                      <a:gd name="connsiteX111" fmla="*/ 774700 w 944245"/>
                      <a:gd name="connsiteY111" fmla="*/ 241300 h 844550"/>
                      <a:gd name="connsiteX112" fmla="*/ 797560 w 944245"/>
                      <a:gd name="connsiteY112" fmla="*/ 233680 h 844550"/>
                      <a:gd name="connsiteX113" fmla="*/ 820420 w 944245"/>
                      <a:gd name="connsiteY113" fmla="*/ 237490 h 844550"/>
                      <a:gd name="connsiteX114" fmla="*/ 843280 w 944245"/>
                      <a:gd name="connsiteY114" fmla="*/ 256540 h 844550"/>
                      <a:gd name="connsiteX115" fmla="*/ 843280 w 944245"/>
                      <a:gd name="connsiteY115" fmla="*/ 279400 h 844550"/>
                      <a:gd name="connsiteX116" fmla="*/ 885190 w 944245"/>
                      <a:gd name="connsiteY116" fmla="*/ 306070 h 844550"/>
                      <a:gd name="connsiteX117" fmla="*/ 927100 w 944245"/>
                      <a:gd name="connsiteY117" fmla="*/ 340360 h 844550"/>
                      <a:gd name="connsiteX0" fmla="*/ 927100 w 944245"/>
                      <a:gd name="connsiteY0" fmla="*/ 340360 h 844550"/>
                      <a:gd name="connsiteX1" fmla="*/ 938530 w 944245"/>
                      <a:gd name="connsiteY1" fmla="*/ 397510 h 844550"/>
                      <a:gd name="connsiteX2" fmla="*/ 934720 w 944245"/>
                      <a:gd name="connsiteY2" fmla="*/ 443230 h 844550"/>
                      <a:gd name="connsiteX3" fmla="*/ 942340 w 944245"/>
                      <a:gd name="connsiteY3" fmla="*/ 462280 h 844550"/>
                      <a:gd name="connsiteX4" fmla="*/ 942340 w 944245"/>
                      <a:gd name="connsiteY4" fmla="*/ 485140 h 844550"/>
                      <a:gd name="connsiteX5" fmla="*/ 930910 w 944245"/>
                      <a:gd name="connsiteY5" fmla="*/ 504190 h 844550"/>
                      <a:gd name="connsiteX6" fmla="*/ 911860 w 944245"/>
                      <a:gd name="connsiteY6" fmla="*/ 508000 h 844550"/>
                      <a:gd name="connsiteX7" fmla="*/ 896620 w 944245"/>
                      <a:gd name="connsiteY7" fmla="*/ 508000 h 844550"/>
                      <a:gd name="connsiteX8" fmla="*/ 923290 w 944245"/>
                      <a:gd name="connsiteY8" fmla="*/ 561340 h 844550"/>
                      <a:gd name="connsiteX9" fmla="*/ 934720 w 944245"/>
                      <a:gd name="connsiteY9" fmla="*/ 572770 h 844550"/>
                      <a:gd name="connsiteX10" fmla="*/ 927100 w 944245"/>
                      <a:gd name="connsiteY10" fmla="*/ 591820 h 844550"/>
                      <a:gd name="connsiteX11" fmla="*/ 915670 w 944245"/>
                      <a:gd name="connsiteY11" fmla="*/ 614680 h 844550"/>
                      <a:gd name="connsiteX12" fmla="*/ 915670 w 944245"/>
                      <a:gd name="connsiteY12" fmla="*/ 629920 h 844550"/>
                      <a:gd name="connsiteX13" fmla="*/ 900430 w 944245"/>
                      <a:gd name="connsiteY13" fmla="*/ 656590 h 844550"/>
                      <a:gd name="connsiteX14" fmla="*/ 881380 w 944245"/>
                      <a:gd name="connsiteY14" fmla="*/ 683260 h 844550"/>
                      <a:gd name="connsiteX15" fmla="*/ 858520 w 944245"/>
                      <a:gd name="connsiteY15" fmla="*/ 709930 h 844550"/>
                      <a:gd name="connsiteX16" fmla="*/ 839470 w 944245"/>
                      <a:gd name="connsiteY16" fmla="*/ 721360 h 844550"/>
                      <a:gd name="connsiteX17" fmla="*/ 812800 w 944245"/>
                      <a:gd name="connsiteY17" fmla="*/ 702310 h 844550"/>
                      <a:gd name="connsiteX18" fmla="*/ 793750 w 944245"/>
                      <a:gd name="connsiteY18" fmla="*/ 683260 h 844550"/>
                      <a:gd name="connsiteX19" fmla="*/ 763270 w 944245"/>
                      <a:gd name="connsiteY19" fmla="*/ 690880 h 844550"/>
                      <a:gd name="connsiteX20" fmla="*/ 770890 w 944245"/>
                      <a:gd name="connsiteY20" fmla="*/ 706120 h 844550"/>
                      <a:gd name="connsiteX21" fmla="*/ 763270 w 944245"/>
                      <a:gd name="connsiteY21" fmla="*/ 721360 h 844550"/>
                      <a:gd name="connsiteX22" fmla="*/ 763270 w 944245"/>
                      <a:gd name="connsiteY22" fmla="*/ 740410 h 844550"/>
                      <a:gd name="connsiteX23" fmla="*/ 748030 w 944245"/>
                      <a:gd name="connsiteY23" fmla="*/ 751840 h 844550"/>
                      <a:gd name="connsiteX24" fmla="*/ 728980 w 944245"/>
                      <a:gd name="connsiteY24" fmla="*/ 740410 h 844550"/>
                      <a:gd name="connsiteX25" fmla="*/ 713740 w 944245"/>
                      <a:gd name="connsiteY25" fmla="*/ 740410 h 844550"/>
                      <a:gd name="connsiteX26" fmla="*/ 690880 w 944245"/>
                      <a:gd name="connsiteY26" fmla="*/ 759460 h 844550"/>
                      <a:gd name="connsiteX27" fmla="*/ 660400 w 944245"/>
                      <a:gd name="connsiteY27" fmla="*/ 774700 h 844550"/>
                      <a:gd name="connsiteX28" fmla="*/ 648970 w 944245"/>
                      <a:gd name="connsiteY28" fmla="*/ 763270 h 844550"/>
                      <a:gd name="connsiteX29" fmla="*/ 633730 w 944245"/>
                      <a:gd name="connsiteY29" fmla="*/ 770890 h 844550"/>
                      <a:gd name="connsiteX30" fmla="*/ 588010 w 944245"/>
                      <a:gd name="connsiteY30" fmla="*/ 755650 h 844550"/>
                      <a:gd name="connsiteX31" fmla="*/ 568960 w 944245"/>
                      <a:gd name="connsiteY31" fmla="*/ 767080 h 844550"/>
                      <a:gd name="connsiteX32" fmla="*/ 530860 w 944245"/>
                      <a:gd name="connsiteY32" fmla="*/ 767080 h 844550"/>
                      <a:gd name="connsiteX33" fmla="*/ 511810 w 944245"/>
                      <a:gd name="connsiteY33" fmla="*/ 767080 h 844550"/>
                      <a:gd name="connsiteX34" fmla="*/ 500380 w 944245"/>
                      <a:gd name="connsiteY34" fmla="*/ 782320 h 844550"/>
                      <a:gd name="connsiteX35" fmla="*/ 496570 w 944245"/>
                      <a:gd name="connsiteY35" fmla="*/ 797560 h 844550"/>
                      <a:gd name="connsiteX36" fmla="*/ 466090 w 944245"/>
                      <a:gd name="connsiteY36" fmla="*/ 816610 h 844550"/>
                      <a:gd name="connsiteX37" fmla="*/ 435610 w 944245"/>
                      <a:gd name="connsiteY37" fmla="*/ 816610 h 844550"/>
                      <a:gd name="connsiteX38" fmla="*/ 416560 w 944245"/>
                      <a:gd name="connsiteY38" fmla="*/ 805180 h 844550"/>
                      <a:gd name="connsiteX39" fmla="*/ 389890 w 944245"/>
                      <a:gd name="connsiteY39" fmla="*/ 831850 h 844550"/>
                      <a:gd name="connsiteX40" fmla="*/ 378460 w 944245"/>
                      <a:gd name="connsiteY40" fmla="*/ 835660 h 844550"/>
                      <a:gd name="connsiteX41" fmla="*/ 351790 w 944245"/>
                      <a:gd name="connsiteY41" fmla="*/ 843280 h 844550"/>
                      <a:gd name="connsiteX42" fmla="*/ 313690 w 944245"/>
                      <a:gd name="connsiteY42" fmla="*/ 828040 h 844550"/>
                      <a:gd name="connsiteX43" fmla="*/ 279400 w 944245"/>
                      <a:gd name="connsiteY43" fmla="*/ 816610 h 844550"/>
                      <a:gd name="connsiteX44" fmla="*/ 234649 w 944245"/>
                      <a:gd name="connsiteY44" fmla="*/ 797560 h 844550"/>
                      <a:gd name="connsiteX45" fmla="*/ 207010 w 944245"/>
                      <a:gd name="connsiteY45" fmla="*/ 778510 h 844550"/>
                      <a:gd name="connsiteX46" fmla="*/ 165100 w 944245"/>
                      <a:gd name="connsiteY46" fmla="*/ 789940 h 844550"/>
                      <a:gd name="connsiteX47" fmla="*/ 134620 w 944245"/>
                      <a:gd name="connsiteY47" fmla="*/ 793750 h 844550"/>
                      <a:gd name="connsiteX48" fmla="*/ 100330 w 944245"/>
                      <a:gd name="connsiteY48" fmla="*/ 808990 h 844550"/>
                      <a:gd name="connsiteX49" fmla="*/ 73660 w 944245"/>
                      <a:gd name="connsiteY49" fmla="*/ 820420 h 844550"/>
                      <a:gd name="connsiteX50" fmla="*/ 54610 w 944245"/>
                      <a:gd name="connsiteY50" fmla="*/ 824230 h 844550"/>
                      <a:gd name="connsiteX51" fmla="*/ 35560 w 944245"/>
                      <a:gd name="connsiteY51" fmla="*/ 797560 h 844550"/>
                      <a:gd name="connsiteX52" fmla="*/ 5080 w 944245"/>
                      <a:gd name="connsiteY52" fmla="*/ 770890 h 844550"/>
                      <a:gd name="connsiteX53" fmla="*/ 5080 w 944245"/>
                      <a:gd name="connsiteY53" fmla="*/ 751840 h 844550"/>
                      <a:gd name="connsiteX54" fmla="*/ 31750 w 944245"/>
                      <a:gd name="connsiteY54" fmla="*/ 713740 h 844550"/>
                      <a:gd name="connsiteX55" fmla="*/ 39370 w 944245"/>
                      <a:gd name="connsiteY55" fmla="*/ 668020 h 844550"/>
                      <a:gd name="connsiteX56" fmla="*/ 43180 w 944245"/>
                      <a:gd name="connsiteY56" fmla="*/ 637540 h 844550"/>
                      <a:gd name="connsiteX57" fmla="*/ 35560 w 944245"/>
                      <a:gd name="connsiteY57" fmla="*/ 614680 h 844550"/>
                      <a:gd name="connsiteX58" fmla="*/ 43180 w 944245"/>
                      <a:gd name="connsiteY58" fmla="*/ 561340 h 844550"/>
                      <a:gd name="connsiteX59" fmla="*/ 62230 w 944245"/>
                      <a:gd name="connsiteY59" fmla="*/ 530860 h 844550"/>
                      <a:gd name="connsiteX60" fmla="*/ 85090 w 944245"/>
                      <a:gd name="connsiteY60" fmla="*/ 511810 h 844550"/>
                      <a:gd name="connsiteX61" fmla="*/ 111760 w 944245"/>
                      <a:gd name="connsiteY61" fmla="*/ 508000 h 844550"/>
                      <a:gd name="connsiteX62" fmla="*/ 96520 w 944245"/>
                      <a:gd name="connsiteY62" fmla="*/ 473710 h 844550"/>
                      <a:gd name="connsiteX63" fmla="*/ 115570 w 944245"/>
                      <a:gd name="connsiteY63" fmla="*/ 447040 h 844550"/>
                      <a:gd name="connsiteX64" fmla="*/ 157480 w 944245"/>
                      <a:gd name="connsiteY64" fmla="*/ 439420 h 844550"/>
                      <a:gd name="connsiteX65" fmla="*/ 157480 w 944245"/>
                      <a:gd name="connsiteY65" fmla="*/ 416560 h 844550"/>
                      <a:gd name="connsiteX66" fmla="*/ 176530 w 944245"/>
                      <a:gd name="connsiteY66" fmla="*/ 378460 h 844550"/>
                      <a:gd name="connsiteX67" fmla="*/ 203200 w 944245"/>
                      <a:gd name="connsiteY67" fmla="*/ 340360 h 844550"/>
                      <a:gd name="connsiteX68" fmla="*/ 214630 w 944245"/>
                      <a:gd name="connsiteY68" fmla="*/ 287020 h 844550"/>
                      <a:gd name="connsiteX69" fmla="*/ 214630 w 944245"/>
                      <a:gd name="connsiteY69" fmla="*/ 271780 h 844550"/>
                      <a:gd name="connsiteX70" fmla="*/ 245110 w 944245"/>
                      <a:gd name="connsiteY70" fmla="*/ 252730 h 844550"/>
                      <a:gd name="connsiteX71" fmla="*/ 252730 w 944245"/>
                      <a:gd name="connsiteY71" fmla="*/ 214630 h 844550"/>
                      <a:gd name="connsiteX72" fmla="*/ 290830 w 944245"/>
                      <a:gd name="connsiteY72" fmla="*/ 233680 h 844550"/>
                      <a:gd name="connsiteX73" fmla="*/ 306070 w 944245"/>
                      <a:gd name="connsiteY73" fmla="*/ 233680 h 844550"/>
                      <a:gd name="connsiteX74" fmla="*/ 313690 w 944245"/>
                      <a:gd name="connsiteY74" fmla="*/ 191770 h 844550"/>
                      <a:gd name="connsiteX75" fmla="*/ 317500 w 944245"/>
                      <a:gd name="connsiteY75" fmla="*/ 176530 h 844550"/>
                      <a:gd name="connsiteX76" fmla="*/ 332740 w 944245"/>
                      <a:gd name="connsiteY76" fmla="*/ 165100 h 844550"/>
                      <a:gd name="connsiteX77" fmla="*/ 347980 w 944245"/>
                      <a:gd name="connsiteY77" fmla="*/ 146050 h 844550"/>
                      <a:gd name="connsiteX78" fmla="*/ 332740 w 944245"/>
                      <a:gd name="connsiteY78" fmla="*/ 123190 h 844550"/>
                      <a:gd name="connsiteX79" fmla="*/ 321310 w 944245"/>
                      <a:gd name="connsiteY79" fmla="*/ 119380 h 844550"/>
                      <a:gd name="connsiteX80" fmla="*/ 313690 w 944245"/>
                      <a:gd name="connsiteY80" fmla="*/ 100330 h 844550"/>
                      <a:gd name="connsiteX81" fmla="*/ 325120 w 944245"/>
                      <a:gd name="connsiteY81" fmla="*/ 81280 h 844550"/>
                      <a:gd name="connsiteX82" fmla="*/ 325120 w 944245"/>
                      <a:gd name="connsiteY82" fmla="*/ 62230 h 844550"/>
                      <a:gd name="connsiteX83" fmla="*/ 340360 w 944245"/>
                      <a:gd name="connsiteY83" fmla="*/ 50800 h 844550"/>
                      <a:gd name="connsiteX84" fmla="*/ 359410 w 944245"/>
                      <a:gd name="connsiteY84" fmla="*/ 50800 h 844550"/>
                      <a:gd name="connsiteX85" fmla="*/ 367030 w 944245"/>
                      <a:gd name="connsiteY85" fmla="*/ 31750 h 844550"/>
                      <a:gd name="connsiteX86" fmla="*/ 382270 w 944245"/>
                      <a:gd name="connsiteY86" fmla="*/ 12700 h 844550"/>
                      <a:gd name="connsiteX87" fmla="*/ 393700 w 944245"/>
                      <a:gd name="connsiteY87" fmla="*/ 1270 h 844550"/>
                      <a:gd name="connsiteX88" fmla="*/ 416560 w 944245"/>
                      <a:gd name="connsiteY88" fmla="*/ 5080 h 844550"/>
                      <a:gd name="connsiteX89" fmla="*/ 443230 w 944245"/>
                      <a:gd name="connsiteY89" fmla="*/ 16510 h 844550"/>
                      <a:gd name="connsiteX90" fmla="*/ 447040 w 944245"/>
                      <a:gd name="connsiteY90" fmla="*/ 24130 h 844550"/>
                      <a:gd name="connsiteX91" fmla="*/ 469900 w 944245"/>
                      <a:gd name="connsiteY91" fmla="*/ 54610 h 844550"/>
                      <a:gd name="connsiteX92" fmla="*/ 481330 w 944245"/>
                      <a:gd name="connsiteY92" fmla="*/ 88900 h 844550"/>
                      <a:gd name="connsiteX93" fmla="*/ 492760 w 944245"/>
                      <a:gd name="connsiteY93" fmla="*/ 115570 h 844550"/>
                      <a:gd name="connsiteX94" fmla="*/ 500380 w 944245"/>
                      <a:gd name="connsiteY94" fmla="*/ 127000 h 844550"/>
                      <a:gd name="connsiteX95" fmla="*/ 500380 w 944245"/>
                      <a:gd name="connsiteY95" fmla="*/ 149860 h 844550"/>
                      <a:gd name="connsiteX96" fmla="*/ 511810 w 944245"/>
                      <a:gd name="connsiteY96" fmla="*/ 172720 h 844550"/>
                      <a:gd name="connsiteX97" fmla="*/ 534670 w 944245"/>
                      <a:gd name="connsiteY97" fmla="*/ 172720 h 844550"/>
                      <a:gd name="connsiteX98" fmla="*/ 553720 w 944245"/>
                      <a:gd name="connsiteY98" fmla="*/ 172720 h 844550"/>
                      <a:gd name="connsiteX99" fmla="*/ 584200 w 944245"/>
                      <a:gd name="connsiteY99" fmla="*/ 180340 h 844550"/>
                      <a:gd name="connsiteX100" fmla="*/ 610870 w 944245"/>
                      <a:gd name="connsiteY100" fmla="*/ 191770 h 844550"/>
                      <a:gd name="connsiteX101" fmla="*/ 599440 w 944245"/>
                      <a:gd name="connsiteY101" fmla="*/ 214630 h 844550"/>
                      <a:gd name="connsiteX102" fmla="*/ 599440 w 944245"/>
                      <a:gd name="connsiteY102" fmla="*/ 260350 h 844550"/>
                      <a:gd name="connsiteX103" fmla="*/ 618490 w 944245"/>
                      <a:gd name="connsiteY103" fmla="*/ 294640 h 844550"/>
                      <a:gd name="connsiteX104" fmla="*/ 660400 w 944245"/>
                      <a:gd name="connsiteY104" fmla="*/ 294640 h 844550"/>
                      <a:gd name="connsiteX105" fmla="*/ 679450 w 944245"/>
                      <a:gd name="connsiteY105" fmla="*/ 279400 h 844550"/>
                      <a:gd name="connsiteX106" fmla="*/ 694690 w 944245"/>
                      <a:gd name="connsiteY106" fmla="*/ 256540 h 844550"/>
                      <a:gd name="connsiteX107" fmla="*/ 713740 w 944245"/>
                      <a:gd name="connsiteY107" fmla="*/ 241300 h 844550"/>
                      <a:gd name="connsiteX108" fmla="*/ 732790 w 944245"/>
                      <a:gd name="connsiteY108" fmla="*/ 237490 h 844550"/>
                      <a:gd name="connsiteX109" fmla="*/ 748030 w 944245"/>
                      <a:gd name="connsiteY109" fmla="*/ 245110 h 844550"/>
                      <a:gd name="connsiteX110" fmla="*/ 774700 w 944245"/>
                      <a:gd name="connsiteY110" fmla="*/ 241300 h 844550"/>
                      <a:gd name="connsiteX111" fmla="*/ 797560 w 944245"/>
                      <a:gd name="connsiteY111" fmla="*/ 233680 h 844550"/>
                      <a:gd name="connsiteX112" fmla="*/ 820420 w 944245"/>
                      <a:gd name="connsiteY112" fmla="*/ 237490 h 844550"/>
                      <a:gd name="connsiteX113" fmla="*/ 843280 w 944245"/>
                      <a:gd name="connsiteY113" fmla="*/ 256540 h 844550"/>
                      <a:gd name="connsiteX114" fmla="*/ 843280 w 944245"/>
                      <a:gd name="connsiteY114" fmla="*/ 279400 h 844550"/>
                      <a:gd name="connsiteX115" fmla="*/ 885190 w 944245"/>
                      <a:gd name="connsiteY115" fmla="*/ 306070 h 844550"/>
                      <a:gd name="connsiteX116" fmla="*/ 927100 w 944245"/>
                      <a:gd name="connsiteY116" fmla="*/ 340360 h 844550"/>
                      <a:gd name="connsiteX0" fmla="*/ 927100 w 944245"/>
                      <a:gd name="connsiteY0" fmla="*/ 340360 h 844550"/>
                      <a:gd name="connsiteX1" fmla="*/ 938530 w 944245"/>
                      <a:gd name="connsiteY1" fmla="*/ 397510 h 844550"/>
                      <a:gd name="connsiteX2" fmla="*/ 934720 w 944245"/>
                      <a:gd name="connsiteY2" fmla="*/ 443230 h 844550"/>
                      <a:gd name="connsiteX3" fmla="*/ 942340 w 944245"/>
                      <a:gd name="connsiteY3" fmla="*/ 462280 h 844550"/>
                      <a:gd name="connsiteX4" fmla="*/ 942340 w 944245"/>
                      <a:gd name="connsiteY4" fmla="*/ 485140 h 844550"/>
                      <a:gd name="connsiteX5" fmla="*/ 930910 w 944245"/>
                      <a:gd name="connsiteY5" fmla="*/ 504190 h 844550"/>
                      <a:gd name="connsiteX6" fmla="*/ 911860 w 944245"/>
                      <a:gd name="connsiteY6" fmla="*/ 508000 h 844550"/>
                      <a:gd name="connsiteX7" fmla="*/ 896620 w 944245"/>
                      <a:gd name="connsiteY7" fmla="*/ 508000 h 844550"/>
                      <a:gd name="connsiteX8" fmla="*/ 923290 w 944245"/>
                      <a:gd name="connsiteY8" fmla="*/ 561340 h 844550"/>
                      <a:gd name="connsiteX9" fmla="*/ 934720 w 944245"/>
                      <a:gd name="connsiteY9" fmla="*/ 572770 h 844550"/>
                      <a:gd name="connsiteX10" fmla="*/ 927100 w 944245"/>
                      <a:gd name="connsiteY10" fmla="*/ 591820 h 844550"/>
                      <a:gd name="connsiteX11" fmla="*/ 915670 w 944245"/>
                      <a:gd name="connsiteY11" fmla="*/ 614680 h 844550"/>
                      <a:gd name="connsiteX12" fmla="*/ 915670 w 944245"/>
                      <a:gd name="connsiteY12" fmla="*/ 629920 h 844550"/>
                      <a:gd name="connsiteX13" fmla="*/ 900430 w 944245"/>
                      <a:gd name="connsiteY13" fmla="*/ 656590 h 844550"/>
                      <a:gd name="connsiteX14" fmla="*/ 881380 w 944245"/>
                      <a:gd name="connsiteY14" fmla="*/ 683260 h 844550"/>
                      <a:gd name="connsiteX15" fmla="*/ 858520 w 944245"/>
                      <a:gd name="connsiteY15" fmla="*/ 709930 h 844550"/>
                      <a:gd name="connsiteX16" fmla="*/ 839470 w 944245"/>
                      <a:gd name="connsiteY16" fmla="*/ 721360 h 844550"/>
                      <a:gd name="connsiteX17" fmla="*/ 812800 w 944245"/>
                      <a:gd name="connsiteY17" fmla="*/ 702310 h 844550"/>
                      <a:gd name="connsiteX18" fmla="*/ 793750 w 944245"/>
                      <a:gd name="connsiteY18" fmla="*/ 683260 h 844550"/>
                      <a:gd name="connsiteX19" fmla="*/ 763270 w 944245"/>
                      <a:gd name="connsiteY19" fmla="*/ 690880 h 844550"/>
                      <a:gd name="connsiteX20" fmla="*/ 770890 w 944245"/>
                      <a:gd name="connsiteY20" fmla="*/ 706120 h 844550"/>
                      <a:gd name="connsiteX21" fmla="*/ 763270 w 944245"/>
                      <a:gd name="connsiteY21" fmla="*/ 721360 h 844550"/>
                      <a:gd name="connsiteX22" fmla="*/ 763270 w 944245"/>
                      <a:gd name="connsiteY22" fmla="*/ 740410 h 844550"/>
                      <a:gd name="connsiteX23" fmla="*/ 748030 w 944245"/>
                      <a:gd name="connsiteY23" fmla="*/ 751840 h 844550"/>
                      <a:gd name="connsiteX24" fmla="*/ 728980 w 944245"/>
                      <a:gd name="connsiteY24" fmla="*/ 740410 h 844550"/>
                      <a:gd name="connsiteX25" fmla="*/ 713740 w 944245"/>
                      <a:gd name="connsiteY25" fmla="*/ 740410 h 844550"/>
                      <a:gd name="connsiteX26" fmla="*/ 690880 w 944245"/>
                      <a:gd name="connsiteY26" fmla="*/ 759460 h 844550"/>
                      <a:gd name="connsiteX27" fmla="*/ 660400 w 944245"/>
                      <a:gd name="connsiteY27" fmla="*/ 774700 h 844550"/>
                      <a:gd name="connsiteX28" fmla="*/ 648970 w 944245"/>
                      <a:gd name="connsiteY28" fmla="*/ 763270 h 844550"/>
                      <a:gd name="connsiteX29" fmla="*/ 633730 w 944245"/>
                      <a:gd name="connsiteY29" fmla="*/ 770890 h 844550"/>
                      <a:gd name="connsiteX30" fmla="*/ 588010 w 944245"/>
                      <a:gd name="connsiteY30" fmla="*/ 755650 h 844550"/>
                      <a:gd name="connsiteX31" fmla="*/ 568960 w 944245"/>
                      <a:gd name="connsiteY31" fmla="*/ 767080 h 844550"/>
                      <a:gd name="connsiteX32" fmla="*/ 530860 w 944245"/>
                      <a:gd name="connsiteY32" fmla="*/ 767080 h 844550"/>
                      <a:gd name="connsiteX33" fmla="*/ 511810 w 944245"/>
                      <a:gd name="connsiteY33" fmla="*/ 767080 h 844550"/>
                      <a:gd name="connsiteX34" fmla="*/ 500380 w 944245"/>
                      <a:gd name="connsiteY34" fmla="*/ 782320 h 844550"/>
                      <a:gd name="connsiteX35" fmla="*/ 496570 w 944245"/>
                      <a:gd name="connsiteY35" fmla="*/ 797560 h 844550"/>
                      <a:gd name="connsiteX36" fmla="*/ 466090 w 944245"/>
                      <a:gd name="connsiteY36" fmla="*/ 816610 h 844550"/>
                      <a:gd name="connsiteX37" fmla="*/ 435610 w 944245"/>
                      <a:gd name="connsiteY37" fmla="*/ 816610 h 844550"/>
                      <a:gd name="connsiteX38" fmla="*/ 416560 w 944245"/>
                      <a:gd name="connsiteY38" fmla="*/ 805180 h 844550"/>
                      <a:gd name="connsiteX39" fmla="*/ 389890 w 944245"/>
                      <a:gd name="connsiteY39" fmla="*/ 831850 h 844550"/>
                      <a:gd name="connsiteX40" fmla="*/ 378460 w 944245"/>
                      <a:gd name="connsiteY40" fmla="*/ 835660 h 844550"/>
                      <a:gd name="connsiteX41" fmla="*/ 351790 w 944245"/>
                      <a:gd name="connsiteY41" fmla="*/ 843280 h 844550"/>
                      <a:gd name="connsiteX42" fmla="*/ 313690 w 944245"/>
                      <a:gd name="connsiteY42" fmla="*/ 828040 h 844550"/>
                      <a:gd name="connsiteX43" fmla="*/ 279400 w 944245"/>
                      <a:gd name="connsiteY43" fmla="*/ 816610 h 844550"/>
                      <a:gd name="connsiteX44" fmla="*/ 234649 w 944245"/>
                      <a:gd name="connsiteY44" fmla="*/ 797560 h 844550"/>
                      <a:gd name="connsiteX45" fmla="*/ 207010 w 944245"/>
                      <a:gd name="connsiteY45" fmla="*/ 778510 h 844550"/>
                      <a:gd name="connsiteX46" fmla="*/ 165100 w 944245"/>
                      <a:gd name="connsiteY46" fmla="*/ 789940 h 844550"/>
                      <a:gd name="connsiteX47" fmla="*/ 134620 w 944245"/>
                      <a:gd name="connsiteY47" fmla="*/ 793750 h 844550"/>
                      <a:gd name="connsiteX48" fmla="*/ 100330 w 944245"/>
                      <a:gd name="connsiteY48" fmla="*/ 808990 h 844550"/>
                      <a:gd name="connsiteX49" fmla="*/ 73660 w 944245"/>
                      <a:gd name="connsiteY49" fmla="*/ 820420 h 844550"/>
                      <a:gd name="connsiteX50" fmla="*/ 54610 w 944245"/>
                      <a:gd name="connsiteY50" fmla="*/ 824230 h 844550"/>
                      <a:gd name="connsiteX51" fmla="*/ 35560 w 944245"/>
                      <a:gd name="connsiteY51" fmla="*/ 797560 h 844550"/>
                      <a:gd name="connsiteX52" fmla="*/ 5080 w 944245"/>
                      <a:gd name="connsiteY52" fmla="*/ 770890 h 844550"/>
                      <a:gd name="connsiteX53" fmla="*/ 5080 w 944245"/>
                      <a:gd name="connsiteY53" fmla="*/ 751840 h 844550"/>
                      <a:gd name="connsiteX54" fmla="*/ 31750 w 944245"/>
                      <a:gd name="connsiteY54" fmla="*/ 713740 h 844550"/>
                      <a:gd name="connsiteX55" fmla="*/ 39370 w 944245"/>
                      <a:gd name="connsiteY55" fmla="*/ 668020 h 844550"/>
                      <a:gd name="connsiteX56" fmla="*/ 43180 w 944245"/>
                      <a:gd name="connsiteY56" fmla="*/ 637540 h 844550"/>
                      <a:gd name="connsiteX57" fmla="*/ 35560 w 944245"/>
                      <a:gd name="connsiteY57" fmla="*/ 614680 h 844550"/>
                      <a:gd name="connsiteX58" fmla="*/ 43180 w 944245"/>
                      <a:gd name="connsiteY58" fmla="*/ 561340 h 844550"/>
                      <a:gd name="connsiteX59" fmla="*/ 62230 w 944245"/>
                      <a:gd name="connsiteY59" fmla="*/ 530860 h 844550"/>
                      <a:gd name="connsiteX60" fmla="*/ 85090 w 944245"/>
                      <a:gd name="connsiteY60" fmla="*/ 511810 h 844550"/>
                      <a:gd name="connsiteX61" fmla="*/ 111760 w 944245"/>
                      <a:gd name="connsiteY61" fmla="*/ 508000 h 844550"/>
                      <a:gd name="connsiteX62" fmla="*/ 96520 w 944245"/>
                      <a:gd name="connsiteY62" fmla="*/ 473710 h 844550"/>
                      <a:gd name="connsiteX63" fmla="*/ 115570 w 944245"/>
                      <a:gd name="connsiteY63" fmla="*/ 447040 h 844550"/>
                      <a:gd name="connsiteX64" fmla="*/ 157480 w 944245"/>
                      <a:gd name="connsiteY64" fmla="*/ 439420 h 844550"/>
                      <a:gd name="connsiteX65" fmla="*/ 157480 w 944245"/>
                      <a:gd name="connsiteY65" fmla="*/ 416560 h 844550"/>
                      <a:gd name="connsiteX66" fmla="*/ 176530 w 944245"/>
                      <a:gd name="connsiteY66" fmla="*/ 378460 h 844550"/>
                      <a:gd name="connsiteX67" fmla="*/ 203200 w 944245"/>
                      <a:gd name="connsiteY67" fmla="*/ 340360 h 844550"/>
                      <a:gd name="connsiteX68" fmla="*/ 214630 w 944245"/>
                      <a:gd name="connsiteY68" fmla="*/ 287020 h 844550"/>
                      <a:gd name="connsiteX69" fmla="*/ 214630 w 944245"/>
                      <a:gd name="connsiteY69" fmla="*/ 271780 h 844550"/>
                      <a:gd name="connsiteX70" fmla="*/ 245110 w 944245"/>
                      <a:gd name="connsiteY70" fmla="*/ 252730 h 844550"/>
                      <a:gd name="connsiteX71" fmla="*/ 252730 w 944245"/>
                      <a:gd name="connsiteY71" fmla="*/ 214630 h 844550"/>
                      <a:gd name="connsiteX72" fmla="*/ 290830 w 944245"/>
                      <a:gd name="connsiteY72" fmla="*/ 233680 h 844550"/>
                      <a:gd name="connsiteX73" fmla="*/ 306070 w 944245"/>
                      <a:gd name="connsiteY73" fmla="*/ 233680 h 844550"/>
                      <a:gd name="connsiteX74" fmla="*/ 313690 w 944245"/>
                      <a:gd name="connsiteY74" fmla="*/ 191770 h 844550"/>
                      <a:gd name="connsiteX75" fmla="*/ 317500 w 944245"/>
                      <a:gd name="connsiteY75" fmla="*/ 176530 h 844550"/>
                      <a:gd name="connsiteX76" fmla="*/ 332740 w 944245"/>
                      <a:gd name="connsiteY76" fmla="*/ 165100 h 844550"/>
                      <a:gd name="connsiteX77" fmla="*/ 347980 w 944245"/>
                      <a:gd name="connsiteY77" fmla="*/ 146050 h 844550"/>
                      <a:gd name="connsiteX78" fmla="*/ 332740 w 944245"/>
                      <a:gd name="connsiteY78" fmla="*/ 123190 h 844550"/>
                      <a:gd name="connsiteX79" fmla="*/ 321310 w 944245"/>
                      <a:gd name="connsiteY79" fmla="*/ 119380 h 844550"/>
                      <a:gd name="connsiteX80" fmla="*/ 313690 w 944245"/>
                      <a:gd name="connsiteY80" fmla="*/ 100330 h 844550"/>
                      <a:gd name="connsiteX81" fmla="*/ 325120 w 944245"/>
                      <a:gd name="connsiteY81" fmla="*/ 81280 h 844550"/>
                      <a:gd name="connsiteX82" fmla="*/ 325120 w 944245"/>
                      <a:gd name="connsiteY82" fmla="*/ 62230 h 844550"/>
                      <a:gd name="connsiteX83" fmla="*/ 340360 w 944245"/>
                      <a:gd name="connsiteY83" fmla="*/ 50800 h 844550"/>
                      <a:gd name="connsiteX84" fmla="*/ 359410 w 944245"/>
                      <a:gd name="connsiteY84" fmla="*/ 50800 h 844550"/>
                      <a:gd name="connsiteX85" fmla="*/ 367030 w 944245"/>
                      <a:gd name="connsiteY85" fmla="*/ 31750 h 844550"/>
                      <a:gd name="connsiteX86" fmla="*/ 382270 w 944245"/>
                      <a:gd name="connsiteY86" fmla="*/ 12700 h 844550"/>
                      <a:gd name="connsiteX87" fmla="*/ 393700 w 944245"/>
                      <a:gd name="connsiteY87" fmla="*/ 1270 h 844550"/>
                      <a:gd name="connsiteX88" fmla="*/ 416560 w 944245"/>
                      <a:gd name="connsiteY88" fmla="*/ 5080 h 844550"/>
                      <a:gd name="connsiteX89" fmla="*/ 443230 w 944245"/>
                      <a:gd name="connsiteY89" fmla="*/ 16510 h 844550"/>
                      <a:gd name="connsiteX90" fmla="*/ 447040 w 944245"/>
                      <a:gd name="connsiteY90" fmla="*/ 24130 h 844550"/>
                      <a:gd name="connsiteX91" fmla="*/ 469900 w 944245"/>
                      <a:gd name="connsiteY91" fmla="*/ 54610 h 844550"/>
                      <a:gd name="connsiteX92" fmla="*/ 481330 w 944245"/>
                      <a:gd name="connsiteY92" fmla="*/ 88900 h 844550"/>
                      <a:gd name="connsiteX93" fmla="*/ 492760 w 944245"/>
                      <a:gd name="connsiteY93" fmla="*/ 115570 h 844550"/>
                      <a:gd name="connsiteX94" fmla="*/ 500380 w 944245"/>
                      <a:gd name="connsiteY94" fmla="*/ 127000 h 844550"/>
                      <a:gd name="connsiteX95" fmla="*/ 500380 w 944245"/>
                      <a:gd name="connsiteY95" fmla="*/ 149860 h 844550"/>
                      <a:gd name="connsiteX96" fmla="*/ 511810 w 944245"/>
                      <a:gd name="connsiteY96" fmla="*/ 172720 h 844550"/>
                      <a:gd name="connsiteX97" fmla="*/ 534670 w 944245"/>
                      <a:gd name="connsiteY97" fmla="*/ 172720 h 844550"/>
                      <a:gd name="connsiteX98" fmla="*/ 553720 w 944245"/>
                      <a:gd name="connsiteY98" fmla="*/ 172720 h 844550"/>
                      <a:gd name="connsiteX99" fmla="*/ 584200 w 944245"/>
                      <a:gd name="connsiteY99" fmla="*/ 180340 h 844550"/>
                      <a:gd name="connsiteX100" fmla="*/ 610870 w 944245"/>
                      <a:gd name="connsiteY100" fmla="*/ 191770 h 844550"/>
                      <a:gd name="connsiteX101" fmla="*/ 599440 w 944245"/>
                      <a:gd name="connsiteY101" fmla="*/ 214630 h 844550"/>
                      <a:gd name="connsiteX102" fmla="*/ 599440 w 944245"/>
                      <a:gd name="connsiteY102" fmla="*/ 260350 h 844550"/>
                      <a:gd name="connsiteX103" fmla="*/ 618490 w 944245"/>
                      <a:gd name="connsiteY103" fmla="*/ 294640 h 844550"/>
                      <a:gd name="connsiteX104" fmla="*/ 660400 w 944245"/>
                      <a:gd name="connsiteY104" fmla="*/ 294640 h 844550"/>
                      <a:gd name="connsiteX105" fmla="*/ 679450 w 944245"/>
                      <a:gd name="connsiteY105" fmla="*/ 279400 h 844550"/>
                      <a:gd name="connsiteX106" fmla="*/ 694690 w 944245"/>
                      <a:gd name="connsiteY106" fmla="*/ 256540 h 844550"/>
                      <a:gd name="connsiteX107" fmla="*/ 713740 w 944245"/>
                      <a:gd name="connsiteY107" fmla="*/ 241300 h 844550"/>
                      <a:gd name="connsiteX108" fmla="*/ 732790 w 944245"/>
                      <a:gd name="connsiteY108" fmla="*/ 237490 h 844550"/>
                      <a:gd name="connsiteX109" fmla="*/ 748030 w 944245"/>
                      <a:gd name="connsiteY109" fmla="*/ 245110 h 844550"/>
                      <a:gd name="connsiteX110" fmla="*/ 774700 w 944245"/>
                      <a:gd name="connsiteY110" fmla="*/ 241300 h 844550"/>
                      <a:gd name="connsiteX111" fmla="*/ 797560 w 944245"/>
                      <a:gd name="connsiteY111" fmla="*/ 233680 h 844550"/>
                      <a:gd name="connsiteX112" fmla="*/ 820420 w 944245"/>
                      <a:gd name="connsiteY112" fmla="*/ 237490 h 844550"/>
                      <a:gd name="connsiteX113" fmla="*/ 843280 w 944245"/>
                      <a:gd name="connsiteY113" fmla="*/ 256540 h 844550"/>
                      <a:gd name="connsiteX114" fmla="*/ 843280 w 944245"/>
                      <a:gd name="connsiteY114" fmla="*/ 279400 h 844550"/>
                      <a:gd name="connsiteX115" fmla="*/ 885190 w 944245"/>
                      <a:gd name="connsiteY115" fmla="*/ 306070 h 844550"/>
                      <a:gd name="connsiteX116" fmla="*/ 927100 w 944245"/>
                      <a:gd name="connsiteY116" fmla="*/ 340360 h 844550"/>
                      <a:gd name="connsiteX0" fmla="*/ 927100 w 944245"/>
                      <a:gd name="connsiteY0" fmla="*/ 340360 h 844550"/>
                      <a:gd name="connsiteX1" fmla="*/ 938530 w 944245"/>
                      <a:gd name="connsiteY1" fmla="*/ 397510 h 844550"/>
                      <a:gd name="connsiteX2" fmla="*/ 934720 w 944245"/>
                      <a:gd name="connsiteY2" fmla="*/ 443230 h 844550"/>
                      <a:gd name="connsiteX3" fmla="*/ 942340 w 944245"/>
                      <a:gd name="connsiteY3" fmla="*/ 462280 h 844550"/>
                      <a:gd name="connsiteX4" fmla="*/ 942340 w 944245"/>
                      <a:gd name="connsiteY4" fmla="*/ 485140 h 844550"/>
                      <a:gd name="connsiteX5" fmla="*/ 930910 w 944245"/>
                      <a:gd name="connsiteY5" fmla="*/ 504190 h 844550"/>
                      <a:gd name="connsiteX6" fmla="*/ 911860 w 944245"/>
                      <a:gd name="connsiteY6" fmla="*/ 508000 h 844550"/>
                      <a:gd name="connsiteX7" fmla="*/ 896620 w 944245"/>
                      <a:gd name="connsiteY7" fmla="*/ 508000 h 844550"/>
                      <a:gd name="connsiteX8" fmla="*/ 923290 w 944245"/>
                      <a:gd name="connsiteY8" fmla="*/ 561340 h 844550"/>
                      <a:gd name="connsiteX9" fmla="*/ 934720 w 944245"/>
                      <a:gd name="connsiteY9" fmla="*/ 572770 h 844550"/>
                      <a:gd name="connsiteX10" fmla="*/ 927100 w 944245"/>
                      <a:gd name="connsiteY10" fmla="*/ 591820 h 844550"/>
                      <a:gd name="connsiteX11" fmla="*/ 915670 w 944245"/>
                      <a:gd name="connsiteY11" fmla="*/ 614680 h 844550"/>
                      <a:gd name="connsiteX12" fmla="*/ 915670 w 944245"/>
                      <a:gd name="connsiteY12" fmla="*/ 629920 h 844550"/>
                      <a:gd name="connsiteX13" fmla="*/ 900430 w 944245"/>
                      <a:gd name="connsiteY13" fmla="*/ 656590 h 844550"/>
                      <a:gd name="connsiteX14" fmla="*/ 881380 w 944245"/>
                      <a:gd name="connsiteY14" fmla="*/ 683260 h 844550"/>
                      <a:gd name="connsiteX15" fmla="*/ 858520 w 944245"/>
                      <a:gd name="connsiteY15" fmla="*/ 709930 h 844550"/>
                      <a:gd name="connsiteX16" fmla="*/ 839470 w 944245"/>
                      <a:gd name="connsiteY16" fmla="*/ 721360 h 844550"/>
                      <a:gd name="connsiteX17" fmla="*/ 812800 w 944245"/>
                      <a:gd name="connsiteY17" fmla="*/ 702310 h 844550"/>
                      <a:gd name="connsiteX18" fmla="*/ 793750 w 944245"/>
                      <a:gd name="connsiteY18" fmla="*/ 683260 h 844550"/>
                      <a:gd name="connsiteX19" fmla="*/ 763270 w 944245"/>
                      <a:gd name="connsiteY19" fmla="*/ 690880 h 844550"/>
                      <a:gd name="connsiteX20" fmla="*/ 770890 w 944245"/>
                      <a:gd name="connsiteY20" fmla="*/ 706120 h 844550"/>
                      <a:gd name="connsiteX21" fmla="*/ 763270 w 944245"/>
                      <a:gd name="connsiteY21" fmla="*/ 721360 h 844550"/>
                      <a:gd name="connsiteX22" fmla="*/ 763270 w 944245"/>
                      <a:gd name="connsiteY22" fmla="*/ 740410 h 844550"/>
                      <a:gd name="connsiteX23" fmla="*/ 748030 w 944245"/>
                      <a:gd name="connsiteY23" fmla="*/ 751840 h 844550"/>
                      <a:gd name="connsiteX24" fmla="*/ 728980 w 944245"/>
                      <a:gd name="connsiteY24" fmla="*/ 740410 h 844550"/>
                      <a:gd name="connsiteX25" fmla="*/ 713740 w 944245"/>
                      <a:gd name="connsiteY25" fmla="*/ 740410 h 844550"/>
                      <a:gd name="connsiteX26" fmla="*/ 690880 w 944245"/>
                      <a:gd name="connsiteY26" fmla="*/ 759460 h 844550"/>
                      <a:gd name="connsiteX27" fmla="*/ 660400 w 944245"/>
                      <a:gd name="connsiteY27" fmla="*/ 774700 h 844550"/>
                      <a:gd name="connsiteX28" fmla="*/ 648970 w 944245"/>
                      <a:gd name="connsiteY28" fmla="*/ 763270 h 844550"/>
                      <a:gd name="connsiteX29" fmla="*/ 633730 w 944245"/>
                      <a:gd name="connsiteY29" fmla="*/ 770890 h 844550"/>
                      <a:gd name="connsiteX30" fmla="*/ 588010 w 944245"/>
                      <a:gd name="connsiteY30" fmla="*/ 755650 h 844550"/>
                      <a:gd name="connsiteX31" fmla="*/ 568960 w 944245"/>
                      <a:gd name="connsiteY31" fmla="*/ 767080 h 844550"/>
                      <a:gd name="connsiteX32" fmla="*/ 530860 w 944245"/>
                      <a:gd name="connsiteY32" fmla="*/ 767080 h 844550"/>
                      <a:gd name="connsiteX33" fmla="*/ 511810 w 944245"/>
                      <a:gd name="connsiteY33" fmla="*/ 767080 h 844550"/>
                      <a:gd name="connsiteX34" fmla="*/ 500380 w 944245"/>
                      <a:gd name="connsiteY34" fmla="*/ 782320 h 844550"/>
                      <a:gd name="connsiteX35" fmla="*/ 496570 w 944245"/>
                      <a:gd name="connsiteY35" fmla="*/ 797560 h 844550"/>
                      <a:gd name="connsiteX36" fmla="*/ 466090 w 944245"/>
                      <a:gd name="connsiteY36" fmla="*/ 816610 h 844550"/>
                      <a:gd name="connsiteX37" fmla="*/ 435610 w 944245"/>
                      <a:gd name="connsiteY37" fmla="*/ 816610 h 844550"/>
                      <a:gd name="connsiteX38" fmla="*/ 416560 w 944245"/>
                      <a:gd name="connsiteY38" fmla="*/ 805180 h 844550"/>
                      <a:gd name="connsiteX39" fmla="*/ 389890 w 944245"/>
                      <a:gd name="connsiteY39" fmla="*/ 831850 h 844550"/>
                      <a:gd name="connsiteX40" fmla="*/ 378460 w 944245"/>
                      <a:gd name="connsiteY40" fmla="*/ 835660 h 844550"/>
                      <a:gd name="connsiteX41" fmla="*/ 351790 w 944245"/>
                      <a:gd name="connsiteY41" fmla="*/ 843280 h 844550"/>
                      <a:gd name="connsiteX42" fmla="*/ 313690 w 944245"/>
                      <a:gd name="connsiteY42" fmla="*/ 828040 h 844550"/>
                      <a:gd name="connsiteX43" fmla="*/ 279400 w 944245"/>
                      <a:gd name="connsiteY43" fmla="*/ 816610 h 844550"/>
                      <a:gd name="connsiteX44" fmla="*/ 234649 w 944245"/>
                      <a:gd name="connsiteY44" fmla="*/ 797560 h 844550"/>
                      <a:gd name="connsiteX45" fmla="*/ 207010 w 944245"/>
                      <a:gd name="connsiteY45" fmla="*/ 778510 h 844550"/>
                      <a:gd name="connsiteX46" fmla="*/ 165100 w 944245"/>
                      <a:gd name="connsiteY46" fmla="*/ 789940 h 844550"/>
                      <a:gd name="connsiteX47" fmla="*/ 134620 w 944245"/>
                      <a:gd name="connsiteY47" fmla="*/ 793750 h 844550"/>
                      <a:gd name="connsiteX48" fmla="*/ 100330 w 944245"/>
                      <a:gd name="connsiteY48" fmla="*/ 808990 h 844550"/>
                      <a:gd name="connsiteX49" fmla="*/ 73660 w 944245"/>
                      <a:gd name="connsiteY49" fmla="*/ 820420 h 844550"/>
                      <a:gd name="connsiteX50" fmla="*/ 54610 w 944245"/>
                      <a:gd name="connsiteY50" fmla="*/ 824230 h 844550"/>
                      <a:gd name="connsiteX51" fmla="*/ 35560 w 944245"/>
                      <a:gd name="connsiteY51" fmla="*/ 797560 h 844550"/>
                      <a:gd name="connsiteX52" fmla="*/ 5080 w 944245"/>
                      <a:gd name="connsiteY52" fmla="*/ 770890 h 844550"/>
                      <a:gd name="connsiteX53" fmla="*/ 5080 w 944245"/>
                      <a:gd name="connsiteY53" fmla="*/ 751840 h 844550"/>
                      <a:gd name="connsiteX54" fmla="*/ 31750 w 944245"/>
                      <a:gd name="connsiteY54" fmla="*/ 713740 h 844550"/>
                      <a:gd name="connsiteX55" fmla="*/ 39370 w 944245"/>
                      <a:gd name="connsiteY55" fmla="*/ 668020 h 844550"/>
                      <a:gd name="connsiteX56" fmla="*/ 43180 w 944245"/>
                      <a:gd name="connsiteY56" fmla="*/ 637540 h 844550"/>
                      <a:gd name="connsiteX57" fmla="*/ 35560 w 944245"/>
                      <a:gd name="connsiteY57" fmla="*/ 614680 h 844550"/>
                      <a:gd name="connsiteX58" fmla="*/ 43180 w 944245"/>
                      <a:gd name="connsiteY58" fmla="*/ 561340 h 844550"/>
                      <a:gd name="connsiteX59" fmla="*/ 62230 w 944245"/>
                      <a:gd name="connsiteY59" fmla="*/ 530860 h 844550"/>
                      <a:gd name="connsiteX60" fmla="*/ 85090 w 944245"/>
                      <a:gd name="connsiteY60" fmla="*/ 511810 h 844550"/>
                      <a:gd name="connsiteX61" fmla="*/ 111760 w 944245"/>
                      <a:gd name="connsiteY61" fmla="*/ 508000 h 844550"/>
                      <a:gd name="connsiteX62" fmla="*/ 96520 w 944245"/>
                      <a:gd name="connsiteY62" fmla="*/ 473710 h 844550"/>
                      <a:gd name="connsiteX63" fmla="*/ 115570 w 944245"/>
                      <a:gd name="connsiteY63" fmla="*/ 447040 h 844550"/>
                      <a:gd name="connsiteX64" fmla="*/ 157480 w 944245"/>
                      <a:gd name="connsiteY64" fmla="*/ 439420 h 844550"/>
                      <a:gd name="connsiteX65" fmla="*/ 157480 w 944245"/>
                      <a:gd name="connsiteY65" fmla="*/ 416560 h 844550"/>
                      <a:gd name="connsiteX66" fmla="*/ 176530 w 944245"/>
                      <a:gd name="connsiteY66" fmla="*/ 378460 h 844550"/>
                      <a:gd name="connsiteX67" fmla="*/ 203200 w 944245"/>
                      <a:gd name="connsiteY67" fmla="*/ 340360 h 844550"/>
                      <a:gd name="connsiteX68" fmla="*/ 214630 w 944245"/>
                      <a:gd name="connsiteY68" fmla="*/ 287020 h 844550"/>
                      <a:gd name="connsiteX69" fmla="*/ 214630 w 944245"/>
                      <a:gd name="connsiteY69" fmla="*/ 271780 h 844550"/>
                      <a:gd name="connsiteX70" fmla="*/ 245110 w 944245"/>
                      <a:gd name="connsiteY70" fmla="*/ 252730 h 844550"/>
                      <a:gd name="connsiteX71" fmla="*/ 252730 w 944245"/>
                      <a:gd name="connsiteY71" fmla="*/ 214630 h 844550"/>
                      <a:gd name="connsiteX72" fmla="*/ 290830 w 944245"/>
                      <a:gd name="connsiteY72" fmla="*/ 233680 h 844550"/>
                      <a:gd name="connsiteX73" fmla="*/ 306070 w 944245"/>
                      <a:gd name="connsiteY73" fmla="*/ 233680 h 844550"/>
                      <a:gd name="connsiteX74" fmla="*/ 313690 w 944245"/>
                      <a:gd name="connsiteY74" fmla="*/ 191770 h 844550"/>
                      <a:gd name="connsiteX75" fmla="*/ 317500 w 944245"/>
                      <a:gd name="connsiteY75" fmla="*/ 176530 h 844550"/>
                      <a:gd name="connsiteX76" fmla="*/ 332740 w 944245"/>
                      <a:gd name="connsiteY76" fmla="*/ 165100 h 844550"/>
                      <a:gd name="connsiteX77" fmla="*/ 347980 w 944245"/>
                      <a:gd name="connsiteY77" fmla="*/ 146050 h 844550"/>
                      <a:gd name="connsiteX78" fmla="*/ 332740 w 944245"/>
                      <a:gd name="connsiteY78" fmla="*/ 123190 h 844550"/>
                      <a:gd name="connsiteX79" fmla="*/ 321310 w 944245"/>
                      <a:gd name="connsiteY79" fmla="*/ 119380 h 844550"/>
                      <a:gd name="connsiteX80" fmla="*/ 313690 w 944245"/>
                      <a:gd name="connsiteY80" fmla="*/ 100330 h 844550"/>
                      <a:gd name="connsiteX81" fmla="*/ 325120 w 944245"/>
                      <a:gd name="connsiteY81" fmla="*/ 81280 h 844550"/>
                      <a:gd name="connsiteX82" fmla="*/ 325120 w 944245"/>
                      <a:gd name="connsiteY82" fmla="*/ 62230 h 844550"/>
                      <a:gd name="connsiteX83" fmla="*/ 340360 w 944245"/>
                      <a:gd name="connsiteY83" fmla="*/ 50800 h 844550"/>
                      <a:gd name="connsiteX84" fmla="*/ 359410 w 944245"/>
                      <a:gd name="connsiteY84" fmla="*/ 50800 h 844550"/>
                      <a:gd name="connsiteX85" fmla="*/ 367030 w 944245"/>
                      <a:gd name="connsiteY85" fmla="*/ 31750 h 844550"/>
                      <a:gd name="connsiteX86" fmla="*/ 382270 w 944245"/>
                      <a:gd name="connsiteY86" fmla="*/ 12700 h 844550"/>
                      <a:gd name="connsiteX87" fmla="*/ 393700 w 944245"/>
                      <a:gd name="connsiteY87" fmla="*/ 1270 h 844550"/>
                      <a:gd name="connsiteX88" fmla="*/ 416560 w 944245"/>
                      <a:gd name="connsiteY88" fmla="*/ 5080 h 844550"/>
                      <a:gd name="connsiteX89" fmla="*/ 443230 w 944245"/>
                      <a:gd name="connsiteY89" fmla="*/ 16510 h 844550"/>
                      <a:gd name="connsiteX90" fmla="*/ 447040 w 944245"/>
                      <a:gd name="connsiteY90" fmla="*/ 24130 h 844550"/>
                      <a:gd name="connsiteX91" fmla="*/ 469900 w 944245"/>
                      <a:gd name="connsiteY91" fmla="*/ 54610 h 844550"/>
                      <a:gd name="connsiteX92" fmla="*/ 481330 w 944245"/>
                      <a:gd name="connsiteY92" fmla="*/ 88900 h 844550"/>
                      <a:gd name="connsiteX93" fmla="*/ 492760 w 944245"/>
                      <a:gd name="connsiteY93" fmla="*/ 115570 h 844550"/>
                      <a:gd name="connsiteX94" fmla="*/ 500380 w 944245"/>
                      <a:gd name="connsiteY94" fmla="*/ 127000 h 844550"/>
                      <a:gd name="connsiteX95" fmla="*/ 500380 w 944245"/>
                      <a:gd name="connsiteY95" fmla="*/ 149860 h 844550"/>
                      <a:gd name="connsiteX96" fmla="*/ 511810 w 944245"/>
                      <a:gd name="connsiteY96" fmla="*/ 172720 h 844550"/>
                      <a:gd name="connsiteX97" fmla="*/ 534670 w 944245"/>
                      <a:gd name="connsiteY97" fmla="*/ 172720 h 844550"/>
                      <a:gd name="connsiteX98" fmla="*/ 553720 w 944245"/>
                      <a:gd name="connsiteY98" fmla="*/ 172720 h 844550"/>
                      <a:gd name="connsiteX99" fmla="*/ 584200 w 944245"/>
                      <a:gd name="connsiteY99" fmla="*/ 180340 h 844550"/>
                      <a:gd name="connsiteX100" fmla="*/ 610870 w 944245"/>
                      <a:gd name="connsiteY100" fmla="*/ 191770 h 844550"/>
                      <a:gd name="connsiteX101" fmla="*/ 599440 w 944245"/>
                      <a:gd name="connsiteY101" fmla="*/ 214630 h 844550"/>
                      <a:gd name="connsiteX102" fmla="*/ 599440 w 944245"/>
                      <a:gd name="connsiteY102" fmla="*/ 260350 h 844550"/>
                      <a:gd name="connsiteX103" fmla="*/ 618490 w 944245"/>
                      <a:gd name="connsiteY103" fmla="*/ 294640 h 844550"/>
                      <a:gd name="connsiteX104" fmla="*/ 660400 w 944245"/>
                      <a:gd name="connsiteY104" fmla="*/ 294640 h 844550"/>
                      <a:gd name="connsiteX105" fmla="*/ 679450 w 944245"/>
                      <a:gd name="connsiteY105" fmla="*/ 279400 h 844550"/>
                      <a:gd name="connsiteX106" fmla="*/ 694690 w 944245"/>
                      <a:gd name="connsiteY106" fmla="*/ 256540 h 844550"/>
                      <a:gd name="connsiteX107" fmla="*/ 713740 w 944245"/>
                      <a:gd name="connsiteY107" fmla="*/ 241300 h 844550"/>
                      <a:gd name="connsiteX108" fmla="*/ 732790 w 944245"/>
                      <a:gd name="connsiteY108" fmla="*/ 237490 h 844550"/>
                      <a:gd name="connsiteX109" fmla="*/ 748030 w 944245"/>
                      <a:gd name="connsiteY109" fmla="*/ 245110 h 844550"/>
                      <a:gd name="connsiteX110" fmla="*/ 774700 w 944245"/>
                      <a:gd name="connsiteY110" fmla="*/ 241300 h 844550"/>
                      <a:gd name="connsiteX111" fmla="*/ 797560 w 944245"/>
                      <a:gd name="connsiteY111" fmla="*/ 233680 h 844550"/>
                      <a:gd name="connsiteX112" fmla="*/ 820420 w 944245"/>
                      <a:gd name="connsiteY112" fmla="*/ 237490 h 844550"/>
                      <a:gd name="connsiteX113" fmla="*/ 843280 w 944245"/>
                      <a:gd name="connsiteY113" fmla="*/ 256540 h 844550"/>
                      <a:gd name="connsiteX114" fmla="*/ 843280 w 944245"/>
                      <a:gd name="connsiteY114" fmla="*/ 279400 h 844550"/>
                      <a:gd name="connsiteX115" fmla="*/ 885190 w 944245"/>
                      <a:gd name="connsiteY115" fmla="*/ 306070 h 844550"/>
                      <a:gd name="connsiteX116" fmla="*/ 927100 w 944245"/>
                      <a:gd name="connsiteY116" fmla="*/ 340360 h 844550"/>
                      <a:gd name="connsiteX0" fmla="*/ 927100 w 944245"/>
                      <a:gd name="connsiteY0" fmla="*/ 340360 h 844550"/>
                      <a:gd name="connsiteX1" fmla="*/ 938530 w 944245"/>
                      <a:gd name="connsiteY1" fmla="*/ 397510 h 844550"/>
                      <a:gd name="connsiteX2" fmla="*/ 934720 w 944245"/>
                      <a:gd name="connsiteY2" fmla="*/ 443230 h 844550"/>
                      <a:gd name="connsiteX3" fmla="*/ 942340 w 944245"/>
                      <a:gd name="connsiteY3" fmla="*/ 462280 h 844550"/>
                      <a:gd name="connsiteX4" fmla="*/ 942340 w 944245"/>
                      <a:gd name="connsiteY4" fmla="*/ 485140 h 844550"/>
                      <a:gd name="connsiteX5" fmla="*/ 930910 w 944245"/>
                      <a:gd name="connsiteY5" fmla="*/ 504190 h 844550"/>
                      <a:gd name="connsiteX6" fmla="*/ 911860 w 944245"/>
                      <a:gd name="connsiteY6" fmla="*/ 508000 h 844550"/>
                      <a:gd name="connsiteX7" fmla="*/ 896620 w 944245"/>
                      <a:gd name="connsiteY7" fmla="*/ 508000 h 844550"/>
                      <a:gd name="connsiteX8" fmla="*/ 923290 w 944245"/>
                      <a:gd name="connsiteY8" fmla="*/ 561340 h 844550"/>
                      <a:gd name="connsiteX9" fmla="*/ 934720 w 944245"/>
                      <a:gd name="connsiteY9" fmla="*/ 572770 h 844550"/>
                      <a:gd name="connsiteX10" fmla="*/ 927100 w 944245"/>
                      <a:gd name="connsiteY10" fmla="*/ 591820 h 844550"/>
                      <a:gd name="connsiteX11" fmla="*/ 915670 w 944245"/>
                      <a:gd name="connsiteY11" fmla="*/ 614680 h 844550"/>
                      <a:gd name="connsiteX12" fmla="*/ 915670 w 944245"/>
                      <a:gd name="connsiteY12" fmla="*/ 629920 h 844550"/>
                      <a:gd name="connsiteX13" fmla="*/ 900430 w 944245"/>
                      <a:gd name="connsiteY13" fmla="*/ 656590 h 844550"/>
                      <a:gd name="connsiteX14" fmla="*/ 881380 w 944245"/>
                      <a:gd name="connsiteY14" fmla="*/ 683260 h 844550"/>
                      <a:gd name="connsiteX15" fmla="*/ 858520 w 944245"/>
                      <a:gd name="connsiteY15" fmla="*/ 709930 h 844550"/>
                      <a:gd name="connsiteX16" fmla="*/ 839470 w 944245"/>
                      <a:gd name="connsiteY16" fmla="*/ 721360 h 844550"/>
                      <a:gd name="connsiteX17" fmla="*/ 812800 w 944245"/>
                      <a:gd name="connsiteY17" fmla="*/ 702310 h 844550"/>
                      <a:gd name="connsiteX18" fmla="*/ 793750 w 944245"/>
                      <a:gd name="connsiteY18" fmla="*/ 683260 h 844550"/>
                      <a:gd name="connsiteX19" fmla="*/ 763270 w 944245"/>
                      <a:gd name="connsiteY19" fmla="*/ 690880 h 844550"/>
                      <a:gd name="connsiteX20" fmla="*/ 770890 w 944245"/>
                      <a:gd name="connsiteY20" fmla="*/ 706120 h 844550"/>
                      <a:gd name="connsiteX21" fmla="*/ 763270 w 944245"/>
                      <a:gd name="connsiteY21" fmla="*/ 721360 h 844550"/>
                      <a:gd name="connsiteX22" fmla="*/ 763270 w 944245"/>
                      <a:gd name="connsiteY22" fmla="*/ 740410 h 844550"/>
                      <a:gd name="connsiteX23" fmla="*/ 748030 w 944245"/>
                      <a:gd name="connsiteY23" fmla="*/ 751840 h 844550"/>
                      <a:gd name="connsiteX24" fmla="*/ 728980 w 944245"/>
                      <a:gd name="connsiteY24" fmla="*/ 740410 h 844550"/>
                      <a:gd name="connsiteX25" fmla="*/ 713740 w 944245"/>
                      <a:gd name="connsiteY25" fmla="*/ 740410 h 844550"/>
                      <a:gd name="connsiteX26" fmla="*/ 690880 w 944245"/>
                      <a:gd name="connsiteY26" fmla="*/ 759460 h 844550"/>
                      <a:gd name="connsiteX27" fmla="*/ 660400 w 944245"/>
                      <a:gd name="connsiteY27" fmla="*/ 774700 h 844550"/>
                      <a:gd name="connsiteX28" fmla="*/ 648970 w 944245"/>
                      <a:gd name="connsiteY28" fmla="*/ 763270 h 844550"/>
                      <a:gd name="connsiteX29" fmla="*/ 588010 w 944245"/>
                      <a:gd name="connsiteY29" fmla="*/ 755650 h 844550"/>
                      <a:gd name="connsiteX30" fmla="*/ 568960 w 944245"/>
                      <a:gd name="connsiteY30" fmla="*/ 767080 h 844550"/>
                      <a:gd name="connsiteX31" fmla="*/ 530860 w 944245"/>
                      <a:gd name="connsiteY31" fmla="*/ 767080 h 844550"/>
                      <a:gd name="connsiteX32" fmla="*/ 511810 w 944245"/>
                      <a:gd name="connsiteY32" fmla="*/ 767080 h 844550"/>
                      <a:gd name="connsiteX33" fmla="*/ 500380 w 944245"/>
                      <a:gd name="connsiteY33" fmla="*/ 782320 h 844550"/>
                      <a:gd name="connsiteX34" fmla="*/ 496570 w 944245"/>
                      <a:gd name="connsiteY34" fmla="*/ 797560 h 844550"/>
                      <a:gd name="connsiteX35" fmla="*/ 466090 w 944245"/>
                      <a:gd name="connsiteY35" fmla="*/ 816610 h 844550"/>
                      <a:gd name="connsiteX36" fmla="*/ 435610 w 944245"/>
                      <a:gd name="connsiteY36" fmla="*/ 816610 h 844550"/>
                      <a:gd name="connsiteX37" fmla="*/ 416560 w 944245"/>
                      <a:gd name="connsiteY37" fmla="*/ 805180 h 844550"/>
                      <a:gd name="connsiteX38" fmla="*/ 389890 w 944245"/>
                      <a:gd name="connsiteY38" fmla="*/ 831850 h 844550"/>
                      <a:gd name="connsiteX39" fmla="*/ 378460 w 944245"/>
                      <a:gd name="connsiteY39" fmla="*/ 835660 h 844550"/>
                      <a:gd name="connsiteX40" fmla="*/ 351790 w 944245"/>
                      <a:gd name="connsiteY40" fmla="*/ 843280 h 844550"/>
                      <a:gd name="connsiteX41" fmla="*/ 313690 w 944245"/>
                      <a:gd name="connsiteY41" fmla="*/ 828040 h 844550"/>
                      <a:gd name="connsiteX42" fmla="*/ 279400 w 944245"/>
                      <a:gd name="connsiteY42" fmla="*/ 816610 h 844550"/>
                      <a:gd name="connsiteX43" fmla="*/ 234649 w 944245"/>
                      <a:gd name="connsiteY43" fmla="*/ 797560 h 844550"/>
                      <a:gd name="connsiteX44" fmla="*/ 207010 w 944245"/>
                      <a:gd name="connsiteY44" fmla="*/ 778510 h 844550"/>
                      <a:gd name="connsiteX45" fmla="*/ 165100 w 944245"/>
                      <a:gd name="connsiteY45" fmla="*/ 789940 h 844550"/>
                      <a:gd name="connsiteX46" fmla="*/ 134620 w 944245"/>
                      <a:gd name="connsiteY46" fmla="*/ 793750 h 844550"/>
                      <a:gd name="connsiteX47" fmla="*/ 100330 w 944245"/>
                      <a:gd name="connsiteY47" fmla="*/ 808990 h 844550"/>
                      <a:gd name="connsiteX48" fmla="*/ 73660 w 944245"/>
                      <a:gd name="connsiteY48" fmla="*/ 820420 h 844550"/>
                      <a:gd name="connsiteX49" fmla="*/ 54610 w 944245"/>
                      <a:gd name="connsiteY49" fmla="*/ 824230 h 844550"/>
                      <a:gd name="connsiteX50" fmla="*/ 35560 w 944245"/>
                      <a:gd name="connsiteY50" fmla="*/ 797560 h 844550"/>
                      <a:gd name="connsiteX51" fmla="*/ 5080 w 944245"/>
                      <a:gd name="connsiteY51" fmla="*/ 770890 h 844550"/>
                      <a:gd name="connsiteX52" fmla="*/ 5080 w 944245"/>
                      <a:gd name="connsiteY52" fmla="*/ 751840 h 844550"/>
                      <a:gd name="connsiteX53" fmla="*/ 31750 w 944245"/>
                      <a:gd name="connsiteY53" fmla="*/ 713740 h 844550"/>
                      <a:gd name="connsiteX54" fmla="*/ 39370 w 944245"/>
                      <a:gd name="connsiteY54" fmla="*/ 668020 h 844550"/>
                      <a:gd name="connsiteX55" fmla="*/ 43180 w 944245"/>
                      <a:gd name="connsiteY55" fmla="*/ 637540 h 844550"/>
                      <a:gd name="connsiteX56" fmla="*/ 35560 w 944245"/>
                      <a:gd name="connsiteY56" fmla="*/ 614680 h 844550"/>
                      <a:gd name="connsiteX57" fmla="*/ 43180 w 944245"/>
                      <a:gd name="connsiteY57" fmla="*/ 561340 h 844550"/>
                      <a:gd name="connsiteX58" fmla="*/ 62230 w 944245"/>
                      <a:gd name="connsiteY58" fmla="*/ 530860 h 844550"/>
                      <a:gd name="connsiteX59" fmla="*/ 85090 w 944245"/>
                      <a:gd name="connsiteY59" fmla="*/ 511810 h 844550"/>
                      <a:gd name="connsiteX60" fmla="*/ 111760 w 944245"/>
                      <a:gd name="connsiteY60" fmla="*/ 508000 h 844550"/>
                      <a:gd name="connsiteX61" fmla="*/ 96520 w 944245"/>
                      <a:gd name="connsiteY61" fmla="*/ 473710 h 844550"/>
                      <a:gd name="connsiteX62" fmla="*/ 115570 w 944245"/>
                      <a:gd name="connsiteY62" fmla="*/ 447040 h 844550"/>
                      <a:gd name="connsiteX63" fmla="*/ 157480 w 944245"/>
                      <a:gd name="connsiteY63" fmla="*/ 439420 h 844550"/>
                      <a:gd name="connsiteX64" fmla="*/ 157480 w 944245"/>
                      <a:gd name="connsiteY64" fmla="*/ 416560 h 844550"/>
                      <a:gd name="connsiteX65" fmla="*/ 176530 w 944245"/>
                      <a:gd name="connsiteY65" fmla="*/ 378460 h 844550"/>
                      <a:gd name="connsiteX66" fmla="*/ 203200 w 944245"/>
                      <a:gd name="connsiteY66" fmla="*/ 340360 h 844550"/>
                      <a:gd name="connsiteX67" fmla="*/ 214630 w 944245"/>
                      <a:gd name="connsiteY67" fmla="*/ 287020 h 844550"/>
                      <a:gd name="connsiteX68" fmla="*/ 214630 w 944245"/>
                      <a:gd name="connsiteY68" fmla="*/ 271780 h 844550"/>
                      <a:gd name="connsiteX69" fmla="*/ 245110 w 944245"/>
                      <a:gd name="connsiteY69" fmla="*/ 252730 h 844550"/>
                      <a:gd name="connsiteX70" fmla="*/ 252730 w 944245"/>
                      <a:gd name="connsiteY70" fmla="*/ 214630 h 844550"/>
                      <a:gd name="connsiteX71" fmla="*/ 290830 w 944245"/>
                      <a:gd name="connsiteY71" fmla="*/ 233680 h 844550"/>
                      <a:gd name="connsiteX72" fmla="*/ 306070 w 944245"/>
                      <a:gd name="connsiteY72" fmla="*/ 233680 h 844550"/>
                      <a:gd name="connsiteX73" fmla="*/ 313690 w 944245"/>
                      <a:gd name="connsiteY73" fmla="*/ 191770 h 844550"/>
                      <a:gd name="connsiteX74" fmla="*/ 317500 w 944245"/>
                      <a:gd name="connsiteY74" fmla="*/ 176530 h 844550"/>
                      <a:gd name="connsiteX75" fmla="*/ 332740 w 944245"/>
                      <a:gd name="connsiteY75" fmla="*/ 165100 h 844550"/>
                      <a:gd name="connsiteX76" fmla="*/ 347980 w 944245"/>
                      <a:gd name="connsiteY76" fmla="*/ 146050 h 844550"/>
                      <a:gd name="connsiteX77" fmla="*/ 332740 w 944245"/>
                      <a:gd name="connsiteY77" fmla="*/ 123190 h 844550"/>
                      <a:gd name="connsiteX78" fmla="*/ 321310 w 944245"/>
                      <a:gd name="connsiteY78" fmla="*/ 119380 h 844550"/>
                      <a:gd name="connsiteX79" fmla="*/ 313690 w 944245"/>
                      <a:gd name="connsiteY79" fmla="*/ 100330 h 844550"/>
                      <a:gd name="connsiteX80" fmla="*/ 325120 w 944245"/>
                      <a:gd name="connsiteY80" fmla="*/ 81280 h 844550"/>
                      <a:gd name="connsiteX81" fmla="*/ 325120 w 944245"/>
                      <a:gd name="connsiteY81" fmla="*/ 62230 h 844550"/>
                      <a:gd name="connsiteX82" fmla="*/ 340360 w 944245"/>
                      <a:gd name="connsiteY82" fmla="*/ 50800 h 844550"/>
                      <a:gd name="connsiteX83" fmla="*/ 359410 w 944245"/>
                      <a:gd name="connsiteY83" fmla="*/ 50800 h 844550"/>
                      <a:gd name="connsiteX84" fmla="*/ 367030 w 944245"/>
                      <a:gd name="connsiteY84" fmla="*/ 31750 h 844550"/>
                      <a:gd name="connsiteX85" fmla="*/ 382270 w 944245"/>
                      <a:gd name="connsiteY85" fmla="*/ 12700 h 844550"/>
                      <a:gd name="connsiteX86" fmla="*/ 393700 w 944245"/>
                      <a:gd name="connsiteY86" fmla="*/ 1270 h 844550"/>
                      <a:gd name="connsiteX87" fmla="*/ 416560 w 944245"/>
                      <a:gd name="connsiteY87" fmla="*/ 5080 h 844550"/>
                      <a:gd name="connsiteX88" fmla="*/ 443230 w 944245"/>
                      <a:gd name="connsiteY88" fmla="*/ 16510 h 844550"/>
                      <a:gd name="connsiteX89" fmla="*/ 447040 w 944245"/>
                      <a:gd name="connsiteY89" fmla="*/ 24130 h 844550"/>
                      <a:gd name="connsiteX90" fmla="*/ 469900 w 944245"/>
                      <a:gd name="connsiteY90" fmla="*/ 54610 h 844550"/>
                      <a:gd name="connsiteX91" fmla="*/ 481330 w 944245"/>
                      <a:gd name="connsiteY91" fmla="*/ 88900 h 844550"/>
                      <a:gd name="connsiteX92" fmla="*/ 492760 w 944245"/>
                      <a:gd name="connsiteY92" fmla="*/ 115570 h 844550"/>
                      <a:gd name="connsiteX93" fmla="*/ 500380 w 944245"/>
                      <a:gd name="connsiteY93" fmla="*/ 127000 h 844550"/>
                      <a:gd name="connsiteX94" fmla="*/ 500380 w 944245"/>
                      <a:gd name="connsiteY94" fmla="*/ 149860 h 844550"/>
                      <a:gd name="connsiteX95" fmla="*/ 511810 w 944245"/>
                      <a:gd name="connsiteY95" fmla="*/ 172720 h 844550"/>
                      <a:gd name="connsiteX96" fmla="*/ 534670 w 944245"/>
                      <a:gd name="connsiteY96" fmla="*/ 172720 h 844550"/>
                      <a:gd name="connsiteX97" fmla="*/ 553720 w 944245"/>
                      <a:gd name="connsiteY97" fmla="*/ 172720 h 844550"/>
                      <a:gd name="connsiteX98" fmla="*/ 584200 w 944245"/>
                      <a:gd name="connsiteY98" fmla="*/ 180340 h 844550"/>
                      <a:gd name="connsiteX99" fmla="*/ 610870 w 944245"/>
                      <a:gd name="connsiteY99" fmla="*/ 191770 h 844550"/>
                      <a:gd name="connsiteX100" fmla="*/ 599440 w 944245"/>
                      <a:gd name="connsiteY100" fmla="*/ 214630 h 844550"/>
                      <a:gd name="connsiteX101" fmla="*/ 599440 w 944245"/>
                      <a:gd name="connsiteY101" fmla="*/ 260350 h 844550"/>
                      <a:gd name="connsiteX102" fmla="*/ 618490 w 944245"/>
                      <a:gd name="connsiteY102" fmla="*/ 294640 h 844550"/>
                      <a:gd name="connsiteX103" fmla="*/ 660400 w 944245"/>
                      <a:gd name="connsiteY103" fmla="*/ 294640 h 844550"/>
                      <a:gd name="connsiteX104" fmla="*/ 679450 w 944245"/>
                      <a:gd name="connsiteY104" fmla="*/ 279400 h 844550"/>
                      <a:gd name="connsiteX105" fmla="*/ 694690 w 944245"/>
                      <a:gd name="connsiteY105" fmla="*/ 256540 h 844550"/>
                      <a:gd name="connsiteX106" fmla="*/ 713740 w 944245"/>
                      <a:gd name="connsiteY106" fmla="*/ 241300 h 844550"/>
                      <a:gd name="connsiteX107" fmla="*/ 732790 w 944245"/>
                      <a:gd name="connsiteY107" fmla="*/ 237490 h 844550"/>
                      <a:gd name="connsiteX108" fmla="*/ 748030 w 944245"/>
                      <a:gd name="connsiteY108" fmla="*/ 245110 h 844550"/>
                      <a:gd name="connsiteX109" fmla="*/ 774700 w 944245"/>
                      <a:gd name="connsiteY109" fmla="*/ 241300 h 844550"/>
                      <a:gd name="connsiteX110" fmla="*/ 797560 w 944245"/>
                      <a:gd name="connsiteY110" fmla="*/ 233680 h 844550"/>
                      <a:gd name="connsiteX111" fmla="*/ 820420 w 944245"/>
                      <a:gd name="connsiteY111" fmla="*/ 237490 h 844550"/>
                      <a:gd name="connsiteX112" fmla="*/ 843280 w 944245"/>
                      <a:gd name="connsiteY112" fmla="*/ 256540 h 844550"/>
                      <a:gd name="connsiteX113" fmla="*/ 843280 w 944245"/>
                      <a:gd name="connsiteY113" fmla="*/ 279400 h 844550"/>
                      <a:gd name="connsiteX114" fmla="*/ 885190 w 944245"/>
                      <a:gd name="connsiteY114" fmla="*/ 306070 h 844550"/>
                      <a:gd name="connsiteX115" fmla="*/ 927100 w 944245"/>
                      <a:gd name="connsiteY115" fmla="*/ 340360 h 844550"/>
                      <a:gd name="connsiteX0" fmla="*/ 927100 w 964839"/>
                      <a:gd name="connsiteY0" fmla="*/ 340360 h 844550"/>
                      <a:gd name="connsiteX1" fmla="*/ 938530 w 964839"/>
                      <a:gd name="connsiteY1" fmla="*/ 397510 h 844550"/>
                      <a:gd name="connsiteX2" fmla="*/ 964204 w 964839"/>
                      <a:gd name="connsiteY2" fmla="*/ 443230 h 844550"/>
                      <a:gd name="connsiteX3" fmla="*/ 942340 w 964839"/>
                      <a:gd name="connsiteY3" fmla="*/ 462280 h 844550"/>
                      <a:gd name="connsiteX4" fmla="*/ 942340 w 964839"/>
                      <a:gd name="connsiteY4" fmla="*/ 485140 h 844550"/>
                      <a:gd name="connsiteX5" fmla="*/ 930910 w 964839"/>
                      <a:gd name="connsiteY5" fmla="*/ 504190 h 844550"/>
                      <a:gd name="connsiteX6" fmla="*/ 911860 w 964839"/>
                      <a:gd name="connsiteY6" fmla="*/ 508000 h 844550"/>
                      <a:gd name="connsiteX7" fmla="*/ 896620 w 964839"/>
                      <a:gd name="connsiteY7" fmla="*/ 508000 h 844550"/>
                      <a:gd name="connsiteX8" fmla="*/ 923290 w 964839"/>
                      <a:gd name="connsiteY8" fmla="*/ 561340 h 844550"/>
                      <a:gd name="connsiteX9" fmla="*/ 934720 w 964839"/>
                      <a:gd name="connsiteY9" fmla="*/ 572770 h 844550"/>
                      <a:gd name="connsiteX10" fmla="*/ 927100 w 964839"/>
                      <a:gd name="connsiteY10" fmla="*/ 591820 h 844550"/>
                      <a:gd name="connsiteX11" fmla="*/ 915670 w 964839"/>
                      <a:gd name="connsiteY11" fmla="*/ 614680 h 844550"/>
                      <a:gd name="connsiteX12" fmla="*/ 915670 w 964839"/>
                      <a:gd name="connsiteY12" fmla="*/ 629920 h 844550"/>
                      <a:gd name="connsiteX13" fmla="*/ 900430 w 964839"/>
                      <a:gd name="connsiteY13" fmla="*/ 656590 h 844550"/>
                      <a:gd name="connsiteX14" fmla="*/ 881380 w 964839"/>
                      <a:gd name="connsiteY14" fmla="*/ 683260 h 844550"/>
                      <a:gd name="connsiteX15" fmla="*/ 858520 w 964839"/>
                      <a:gd name="connsiteY15" fmla="*/ 709930 h 844550"/>
                      <a:gd name="connsiteX16" fmla="*/ 839470 w 964839"/>
                      <a:gd name="connsiteY16" fmla="*/ 721360 h 844550"/>
                      <a:gd name="connsiteX17" fmla="*/ 812800 w 964839"/>
                      <a:gd name="connsiteY17" fmla="*/ 702310 h 844550"/>
                      <a:gd name="connsiteX18" fmla="*/ 793750 w 964839"/>
                      <a:gd name="connsiteY18" fmla="*/ 683260 h 844550"/>
                      <a:gd name="connsiteX19" fmla="*/ 763270 w 964839"/>
                      <a:gd name="connsiteY19" fmla="*/ 690880 h 844550"/>
                      <a:gd name="connsiteX20" fmla="*/ 770890 w 964839"/>
                      <a:gd name="connsiteY20" fmla="*/ 706120 h 844550"/>
                      <a:gd name="connsiteX21" fmla="*/ 763270 w 964839"/>
                      <a:gd name="connsiteY21" fmla="*/ 721360 h 844550"/>
                      <a:gd name="connsiteX22" fmla="*/ 763270 w 964839"/>
                      <a:gd name="connsiteY22" fmla="*/ 740410 h 844550"/>
                      <a:gd name="connsiteX23" fmla="*/ 748030 w 964839"/>
                      <a:gd name="connsiteY23" fmla="*/ 751840 h 844550"/>
                      <a:gd name="connsiteX24" fmla="*/ 728980 w 964839"/>
                      <a:gd name="connsiteY24" fmla="*/ 740410 h 844550"/>
                      <a:gd name="connsiteX25" fmla="*/ 713740 w 964839"/>
                      <a:gd name="connsiteY25" fmla="*/ 740410 h 844550"/>
                      <a:gd name="connsiteX26" fmla="*/ 690880 w 964839"/>
                      <a:gd name="connsiteY26" fmla="*/ 759460 h 844550"/>
                      <a:gd name="connsiteX27" fmla="*/ 660400 w 964839"/>
                      <a:gd name="connsiteY27" fmla="*/ 774700 h 844550"/>
                      <a:gd name="connsiteX28" fmla="*/ 648970 w 964839"/>
                      <a:gd name="connsiteY28" fmla="*/ 763270 h 844550"/>
                      <a:gd name="connsiteX29" fmla="*/ 588010 w 964839"/>
                      <a:gd name="connsiteY29" fmla="*/ 755650 h 844550"/>
                      <a:gd name="connsiteX30" fmla="*/ 568960 w 964839"/>
                      <a:gd name="connsiteY30" fmla="*/ 767080 h 844550"/>
                      <a:gd name="connsiteX31" fmla="*/ 530860 w 964839"/>
                      <a:gd name="connsiteY31" fmla="*/ 767080 h 844550"/>
                      <a:gd name="connsiteX32" fmla="*/ 511810 w 964839"/>
                      <a:gd name="connsiteY32" fmla="*/ 767080 h 844550"/>
                      <a:gd name="connsiteX33" fmla="*/ 500380 w 964839"/>
                      <a:gd name="connsiteY33" fmla="*/ 782320 h 844550"/>
                      <a:gd name="connsiteX34" fmla="*/ 496570 w 964839"/>
                      <a:gd name="connsiteY34" fmla="*/ 797560 h 844550"/>
                      <a:gd name="connsiteX35" fmla="*/ 466090 w 964839"/>
                      <a:gd name="connsiteY35" fmla="*/ 816610 h 844550"/>
                      <a:gd name="connsiteX36" fmla="*/ 435610 w 964839"/>
                      <a:gd name="connsiteY36" fmla="*/ 816610 h 844550"/>
                      <a:gd name="connsiteX37" fmla="*/ 416560 w 964839"/>
                      <a:gd name="connsiteY37" fmla="*/ 805180 h 844550"/>
                      <a:gd name="connsiteX38" fmla="*/ 389890 w 964839"/>
                      <a:gd name="connsiteY38" fmla="*/ 831850 h 844550"/>
                      <a:gd name="connsiteX39" fmla="*/ 378460 w 964839"/>
                      <a:gd name="connsiteY39" fmla="*/ 835660 h 844550"/>
                      <a:gd name="connsiteX40" fmla="*/ 351790 w 964839"/>
                      <a:gd name="connsiteY40" fmla="*/ 843280 h 844550"/>
                      <a:gd name="connsiteX41" fmla="*/ 313690 w 964839"/>
                      <a:gd name="connsiteY41" fmla="*/ 828040 h 844550"/>
                      <a:gd name="connsiteX42" fmla="*/ 279400 w 964839"/>
                      <a:gd name="connsiteY42" fmla="*/ 816610 h 844550"/>
                      <a:gd name="connsiteX43" fmla="*/ 234649 w 964839"/>
                      <a:gd name="connsiteY43" fmla="*/ 797560 h 844550"/>
                      <a:gd name="connsiteX44" fmla="*/ 207010 w 964839"/>
                      <a:gd name="connsiteY44" fmla="*/ 778510 h 844550"/>
                      <a:gd name="connsiteX45" fmla="*/ 165100 w 964839"/>
                      <a:gd name="connsiteY45" fmla="*/ 789940 h 844550"/>
                      <a:gd name="connsiteX46" fmla="*/ 134620 w 964839"/>
                      <a:gd name="connsiteY46" fmla="*/ 793750 h 844550"/>
                      <a:gd name="connsiteX47" fmla="*/ 100330 w 964839"/>
                      <a:gd name="connsiteY47" fmla="*/ 808990 h 844550"/>
                      <a:gd name="connsiteX48" fmla="*/ 73660 w 964839"/>
                      <a:gd name="connsiteY48" fmla="*/ 820420 h 844550"/>
                      <a:gd name="connsiteX49" fmla="*/ 54610 w 964839"/>
                      <a:gd name="connsiteY49" fmla="*/ 824230 h 844550"/>
                      <a:gd name="connsiteX50" fmla="*/ 35560 w 964839"/>
                      <a:gd name="connsiteY50" fmla="*/ 797560 h 844550"/>
                      <a:gd name="connsiteX51" fmla="*/ 5080 w 964839"/>
                      <a:gd name="connsiteY51" fmla="*/ 770890 h 844550"/>
                      <a:gd name="connsiteX52" fmla="*/ 5080 w 964839"/>
                      <a:gd name="connsiteY52" fmla="*/ 751840 h 844550"/>
                      <a:gd name="connsiteX53" fmla="*/ 31750 w 964839"/>
                      <a:gd name="connsiteY53" fmla="*/ 713740 h 844550"/>
                      <a:gd name="connsiteX54" fmla="*/ 39370 w 964839"/>
                      <a:gd name="connsiteY54" fmla="*/ 668020 h 844550"/>
                      <a:gd name="connsiteX55" fmla="*/ 43180 w 964839"/>
                      <a:gd name="connsiteY55" fmla="*/ 637540 h 844550"/>
                      <a:gd name="connsiteX56" fmla="*/ 35560 w 964839"/>
                      <a:gd name="connsiteY56" fmla="*/ 614680 h 844550"/>
                      <a:gd name="connsiteX57" fmla="*/ 43180 w 964839"/>
                      <a:gd name="connsiteY57" fmla="*/ 561340 h 844550"/>
                      <a:gd name="connsiteX58" fmla="*/ 62230 w 964839"/>
                      <a:gd name="connsiteY58" fmla="*/ 530860 h 844550"/>
                      <a:gd name="connsiteX59" fmla="*/ 85090 w 964839"/>
                      <a:gd name="connsiteY59" fmla="*/ 511810 h 844550"/>
                      <a:gd name="connsiteX60" fmla="*/ 111760 w 964839"/>
                      <a:gd name="connsiteY60" fmla="*/ 508000 h 844550"/>
                      <a:gd name="connsiteX61" fmla="*/ 96520 w 964839"/>
                      <a:gd name="connsiteY61" fmla="*/ 473710 h 844550"/>
                      <a:gd name="connsiteX62" fmla="*/ 115570 w 964839"/>
                      <a:gd name="connsiteY62" fmla="*/ 447040 h 844550"/>
                      <a:gd name="connsiteX63" fmla="*/ 157480 w 964839"/>
                      <a:gd name="connsiteY63" fmla="*/ 439420 h 844550"/>
                      <a:gd name="connsiteX64" fmla="*/ 157480 w 964839"/>
                      <a:gd name="connsiteY64" fmla="*/ 416560 h 844550"/>
                      <a:gd name="connsiteX65" fmla="*/ 176530 w 964839"/>
                      <a:gd name="connsiteY65" fmla="*/ 378460 h 844550"/>
                      <a:gd name="connsiteX66" fmla="*/ 203200 w 964839"/>
                      <a:gd name="connsiteY66" fmla="*/ 340360 h 844550"/>
                      <a:gd name="connsiteX67" fmla="*/ 214630 w 964839"/>
                      <a:gd name="connsiteY67" fmla="*/ 287020 h 844550"/>
                      <a:gd name="connsiteX68" fmla="*/ 214630 w 964839"/>
                      <a:gd name="connsiteY68" fmla="*/ 271780 h 844550"/>
                      <a:gd name="connsiteX69" fmla="*/ 245110 w 964839"/>
                      <a:gd name="connsiteY69" fmla="*/ 252730 h 844550"/>
                      <a:gd name="connsiteX70" fmla="*/ 252730 w 964839"/>
                      <a:gd name="connsiteY70" fmla="*/ 214630 h 844550"/>
                      <a:gd name="connsiteX71" fmla="*/ 290830 w 964839"/>
                      <a:gd name="connsiteY71" fmla="*/ 233680 h 844550"/>
                      <a:gd name="connsiteX72" fmla="*/ 306070 w 964839"/>
                      <a:gd name="connsiteY72" fmla="*/ 233680 h 844550"/>
                      <a:gd name="connsiteX73" fmla="*/ 313690 w 964839"/>
                      <a:gd name="connsiteY73" fmla="*/ 191770 h 844550"/>
                      <a:gd name="connsiteX74" fmla="*/ 317500 w 964839"/>
                      <a:gd name="connsiteY74" fmla="*/ 176530 h 844550"/>
                      <a:gd name="connsiteX75" fmla="*/ 332740 w 964839"/>
                      <a:gd name="connsiteY75" fmla="*/ 165100 h 844550"/>
                      <a:gd name="connsiteX76" fmla="*/ 347980 w 964839"/>
                      <a:gd name="connsiteY76" fmla="*/ 146050 h 844550"/>
                      <a:gd name="connsiteX77" fmla="*/ 332740 w 964839"/>
                      <a:gd name="connsiteY77" fmla="*/ 123190 h 844550"/>
                      <a:gd name="connsiteX78" fmla="*/ 321310 w 964839"/>
                      <a:gd name="connsiteY78" fmla="*/ 119380 h 844550"/>
                      <a:gd name="connsiteX79" fmla="*/ 313690 w 964839"/>
                      <a:gd name="connsiteY79" fmla="*/ 100330 h 844550"/>
                      <a:gd name="connsiteX80" fmla="*/ 325120 w 964839"/>
                      <a:gd name="connsiteY80" fmla="*/ 81280 h 844550"/>
                      <a:gd name="connsiteX81" fmla="*/ 325120 w 964839"/>
                      <a:gd name="connsiteY81" fmla="*/ 62230 h 844550"/>
                      <a:gd name="connsiteX82" fmla="*/ 340360 w 964839"/>
                      <a:gd name="connsiteY82" fmla="*/ 50800 h 844550"/>
                      <a:gd name="connsiteX83" fmla="*/ 359410 w 964839"/>
                      <a:gd name="connsiteY83" fmla="*/ 50800 h 844550"/>
                      <a:gd name="connsiteX84" fmla="*/ 367030 w 964839"/>
                      <a:gd name="connsiteY84" fmla="*/ 31750 h 844550"/>
                      <a:gd name="connsiteX85" fmla="*/ 382270 w 964839"/>
                      <a:gd name="connsiteY85" fmla="*/ 12700 h 844550"/>
                      <a:gd name="connsiteX86" fmla="*/ 393700 w 964839"/>
                      <a:gd name="connsiteY86" fmla="*/ 1270 h 844550"/>
                      <a:gd name="connsiteX87" fmla="*/ 416560 w 964839"/>
                      <a:gd name="connsiteY87" fmla="*/ 5080 h 844550"/>
                      <a:gd name="connsiteX88" fmla="*/ 443230 w 964839"/>
                      <a:gd name="connsiteY88" fmla="*/ 16510 h 844550"/>
                      <a:gd name="connsiteX89" fmla="*/ 447040 w 964839"/>
                      <a:gd name="connsiteY89" fmla="*/ 24130 h 844550"/>
                      <a:gd name="connsiteX90" fmla="*/ 469900 w 964839"/>
                      <a:gd name="connsiteY90" fmla="*/ 54610 h 844550"/>
                      <a:gd name="connsiteX91" fmla="*/ 481330 w 964839"/>
                      <a:gd name="connsiteY91" fmla="*/ 88900 h 844550"/>
                      <a:gd name="connsiteX92" fmla="*/ 492760 w 964839"/>
                      <a:gd name="connsiteY92" fmla="*/ 115570 h 844550"/>
                      <a:gd name="connsiteX93" fmla="*/ 500380 w 964839"/>
                      <a:gd name="connsiteY93" fmla="*/ 127000 h 844550"/>
                      <a:gd name="connsiteX94" fmla="*/ 500380 w 964839"/>
                      <a:gd name="connsiteY94" fmla="*/ 149860 h 844550"/>
                      <a:gd name="connsiteX95" fmla="*/ 511810 w 964839"/>
                      <a:gd name="connsiteY95" fmla="*/ 172720 h 844550"/>
                      <a:gd name="connsiteX96" fmla="*/ 534670 w 964839"/>
                      <a:gd name="connsiteY96" fmla="*/ 172720 h 844550"/>
                      <a:gd name="connsiteX97" fmla="*/ 553720 w 964839"/>
                      <a:gd name="connsiteY97" fmla="*/ 172720 h 844550"/>
                      <a:gd name="connsiteX98" fmla="*/ 584200 w 964839"/>
                      <a:gd name="connsiteY98" fmla="*/ 180340 h 844550"/>
                      <a:gd name="connsiteX99" fmla="*/ 610870 w 964839"/>
                      <a:gd name="connsiteY99" fmla="*/ 191770 h 844550"/>
                      <a:gd name="connsiteX100" fmla="*/ 599440 w 964839"/>
                      <a:gd name="connsiteY100" fmla="*/ 214630 h 844550"/>
                      <a:gd name="connsiteX101" fmla="*/ 599440 w 964839"/>
                      <a:gd name="connsiteY101" fmla="*/ 260350 h 844550"/>
                      <a:gd name="connsiteX102" fmla="*/ 618490 w 964839"/>
                      <a:gd name="connsiteY102" fmla="*/ 294640 h 844550"/>
                      <a:gd name="connsiteX103" fmla="*/ 660400 w 964839"/>
                      <a:gd name="connsiteY103" fmla="*/ 294640 h 844550"/>
                      <a:gd name="connsiteX104" fmla="*/ 679450 w 964839"/>
                      <a:gd name="connsiteY104" fmla="*/ 279400 h 844550"/>
                      <a:gd name="connsiteX105" fmla="*/ 694690 w 964839"/>
                      <a:gd name="connsiteY105" fmla="*/ 256540 h 844550"/>
                      <a:gd name="connsiteX106" fmla="*/ 713740 w 964839"/>
                      <a:gd name="connsiteY106" fmla="*/ 241300 h 844550"/>
                      <a:gd name="connsiteX107" fmla="*/ 732790 w 964839"/>
                      <a:gd name="connsiteY107" fmla="*/ 237490 h 844550"/>
                      <a:gd name="connsiteX108" fmla="*/ 748030 w 964839"/>
                      <a:gd name="connsiteY108" fmla="*/ 245110 h 844550"/>
                      <a:gd name="connsiteX109" fmla="*/ 774700 w 964839"/>
                      <a:gd name="connsiteY109" fmla="*/ 241300 h 844550"/>
                      <a:gd name="connsiteX110" fmla="*/ 797560 w 964839"/>
                      <a:gd name="connsiteY110" fmla="*/ 233680 h 844550"/>
                      <a:gd name="connsiteX111" fmla="*/ 820420 w 964839"/>
                      <a:gd name="connsiteY111" fmla="*/ 237490 h 844550"/>
                      <a:gd name="connsiteX112" fmla="*/ 843280 w 964839"/>
                      <a:gd name="connsiteY112" fmla="*/ 256540 h 844550"/>
                      <a:gd name="connsiteX113" fmla="*/ 843280 w 964839"/>
                      <a:gd name="connsiteY113" fmla="*/ 279400 h 844550"/>
                      <a:gd name="connsiteX114" fmla="*/ 885190 w 964839"/>
                      <a:gd name="connsiteY114" fmla="*/ 306070 h 844550"/>
                      <a:gd name="connsiteX115" fmla="*/ 927100 w 964839"/>
                      <a:gd name="connsiteY115" fmla="*/ 340360 h 844550"/>
                      <a:gd name="connsiteX0" fmla="*/ 927100 w 944245"/>
                      <a:gd name="connsiteY0" fmla="*/ 340360 h 844550"/>
                      <a:gd name="connsiteX1" fmla="*/ 938530 w 944245"/>
                      <a:gd name="connsiteY1" fmla="*/ 397510 h 844550"/>
                      <a:gd name="connsiteX2" fmla="*/ 942340 w 944245"/>
                      <a:gd name="connsiteY2" fmla="*/ 462280 h 844550"/>
                      <a:gd name="connsiteX3" fmla="*/ 942340 w 944245"/>
                      <a:gd name="connsiteY3" fmla="*/ 485140 h 844550"/>
                      <a:gd name="connsiteX4" fmla="*/ 930910 w 944245"/>
                      <a:gd name="connsiteY4" fmla="*/ 504190 h 844550"/>
                      <a:gd name="connsiteX5" fmla="*/ 911860 w 944245"/>
                      <a:gd name="connsiteY5" fmla="*/ 508000 h 844550"/>
                      <a:gd name="connsiteX6" fmla="*/ 896620 w 944245"/>
                      <a:gd name="connsiteY6" fmla="*/ 508000 h 844550"/>
                      <a:gd name="connsiteX7" fmla="*/ 923290 w 944245"/>
                      <a:gd name="connsiteY7" fmla="*/ 561340 h 844550"/>
                      <a:gd name="connsiteX8" fmla="*/ 934720 w 944245"/>
                      <a:gd name="connsiteY8" fmla="*/ 572770 h 844550"/>
                      <a:gd name="connsiteX9" fmla="*/ 927100 w 944245"/>
                      <a:gd name="connsiteY9" fmla="*/ 591820 h 844550"/>
                      <a:gd name="connsiteX10" fmla="*/ 915670 w 944245"/>
                      <a:gd name="connsiteY10" fmla="*/ 614680 h 844550"/>
                      <a:gd name="connsiteX11" fmla="*/ 915670 w 944245"/>
                      <a:gd name="connsiteY11" fmla="*/ 629920 h 844550"/>
                      <a:gd name="connsiteX12" fmla="*/ 900430 w 944245"/>
                      <a:gd name="connsiteY12" fmla="*/ 656590 h 844550"/>
                      <a:gd name="connsiteX13" fmla="*/ 881380 w 944245"/>
                      <a:gd name="connsiteY13" fmla="*/ 683260 h 844550"/>
                      <a:gd name="connsiteX14" fmla="*/ 858520 w 944245"/>
                      <a:gd name="connsiteY14" fmla="*/ 709930 h 844550"/>
                      <a:gd name="connsiteX15" fmla="*/ 839470 w 944245"/>
                      <a:gd name="connsiteY15" fmla="*/ 721360 h 844550"/>
                      <a:gd name="connsiteX16" fmla="*/ 812800 w 944245"/>
                      <a:gd name="connsiteY16" fmla="*/ 702310 h 844550"/>
                      <a:gd name="connsiteX17" fmla="*/ 793750 w 944245"/>
                      <a:gd name="connsiteY17" fmla="*/ 683260 h 844550"/>
                      <a:gd name="connsiteX18" fmla="*/ 763270 w 944245"/>
                      <a:gd name="connsiteY18" fmla="*/ 690880 h 844550"/>
                      <a:gd name="connsiteX19" fmla="*/ 770890 w 944245"/>
                      <a:gd name="connsiteY19" fmla="*/ 706120 h 844550"/>
                      <a:gd name="connsiteX20" fmla="*/ 763270 w 944245"/>
                      <a:gd name="connsiteY20" fmla="*/ 721360 h 844550"/>
                      <a:gd name="connsiteX21" fmla="*/ 763270 w 944245"/>
                      <a:gd name="connsiteY21" fmla="*/ 740410 h 844550"/>
                      <a:gd name="connsiteX22" fmla="*/ 748030 w 944245"/>
                      <a:gd name="connsiteY22" fmla="*/ 751840 h 844550"/>
                      <a:gd name="connsiteX23" fmla="*/ 728980 w 944245"/>
                      <a:gd name="connsiteY23" fmla="*/ 740410 h 844550"/>
                      <a:gd name="connsiteX24" fmla="*/ 713740 w 944245"/>
                      <a:gd name="connsiteY24" fmla="*/ 740410 h 844550"/>
                      <a:gd name="connsiteX25" fmla="*/ 690880 w 944245"/>
                      <a:gd name="connsiteY25" fmla="*/ 759460 h 844550"/>
                      <a:gd name="connsiteX26" fmla="*/ 660400 w 944245"/>
                      <a:gd name="connsiteY26" fmla="*/ 774700 h 844550"/>
                      <a:gd name="connsiteX27" fmla="*/ 648970 w 944245"/>
                      <a:gd name="connsiteY27" fmla="*/ 763270 h 844550"/>
                      <a:gd name="connsiteX28" fmla="*/ 588010 w 944245"/>
                      <a:gd name="connsiteY28" fmla="*/ 755650 h 844550"/>
                      <a:gd name="connsiteX29" fmla="*/ 568960 w 944245"/>
                      <a:gd name="connsiteY29" fmla="*/ 767080 h 844550"/>
                      <a:gd name="connsiteX30" fmla="*/ 530860 w 944245"/>
                      <a:gd name="connsiteY30" fmla="*/ 767080 h 844550"/>
                      <a:gd name="connsiteX31" fmla="*/ 511810 w 944245"/>
                      <a:gd name="connsiteY31" fmla="*/ 767080 h 844550"/>
                      <a:gd name="connsiteX32" fmla="*/ 500380 w 944245"/>
                      <a:gd name="connsiteY32" fmla="*/ 782320 h 844550"/>
                      <a:gd name="connsiteX33" fmla="*/ 496570 w 944245"/>
                      <a:gd name="connsiteY33" fmla="*/ 797560 h 844550"/>
                      <a:gd name="connsiteX34" fmla="*/ 466090 w 944245"/>
                      <a:gd name="connsiteY34" fmla="*/ 816610 h 844550"/>
                      <a:gd name="connsiteX35" fmla="*/ 435610 w 944245"/>
                      <a:gd name="connsiteY35" fmla="*/ 816610 h 844550"/>
                      <a:gd name="connsiteX36" fmla="*/ 416560 w 944245"/>
                      <a:gd name="connsiteY36" fmla="*/ 805180 h 844550"/>
                      <a:gd name="connsiteX37" fmla="*/ 389890 w 944245"/>
                      <a:gd name="connsiteY37" fmla="*/ 831850 h 844550"/>
                      <a:gd name="connsiteX38" fmla="*/ 378460 w 944245"/>
                      <a:gd name="connsiteY38" fmla="*/ 835660 h 844550"/>
                      <a:gd name="connsiteX39" fmla="*/ 351790 w 944245"/>
                      <a:gd name="connsiteY39" fmla="*/ 843280 h 844550"/>
                      <a:gd name="connsiteX40" fmla="*/ 313690 w 944245"/>
                      <a:gd name="connsiteY40" fmla="*/ 828040 h 844550"/>
                      <a:gd name="connsiteX41" fmla="*/ 279400 w 944245"/>
                      <a:gd name="connsiteY41" fmla="*/ 816610 h 844550"/>
                      <a:gd name="connsiteX42" fmla="*/ 234649 w 944245"/>
                      <a:gd name="connsiteY42" fmla="*/ 797560 h 844550"/>
                      <a:gd name="connsiteX43" fmla="*/ 207010 w 944245"/>
                      <a:gd name="connsiteY43" fmla="*/ 778510 h 844550"/>
                      <a:gd name="connsiteX44" fmla="*/ 165100 w 944245"/>
                      <a:gd name="connsiteY44" fmla="*/ 789940 h 844550"/>
                      <a:gd name="connsiteX45" fmla="*/ 134620 w 944245"/>
                      <a:gd name="connsiteY45" fmla="*/ 793750 h 844550"/>
                      <a:gd name="connsiteX46" fmla="*/ 100330 w 944245"/>
                      <a:gd name="connsiteY46" fmla="*/ 808990 h 844550"/>
                      <a:gd name="connsiteX47" fmla="*/ 73660 w 944245"/>
                      <a:gd name="connsiteY47" fmla="*/ 820420 h 844550"/>
                      <a:gd name="connsiteX48" fmla="*/ 54610 w 944245"/>
                      <a:gd name="connsiteY48" fmla="*/ 824230 h 844550"/>
                      <a:gd name="connsiteX49" fmla="*/ 35560 w 944245"/>
                      <a:gd name="connsiteY49" fmla="*/ 797560 h 844550"/>
                      <a:gd name="connsiteX50" fmla="*/ 5080 w 944245"/>
                      <a:gd name="connsiteY50" fmla="*/ 770890 h 844550"/>
                      <a:gd name="connsiteX51" fmla="*/ 5080 w 944245"/>
                      <a:gd name="connsiteY51" fmla="*/ 751840 h 844550"/>
                      <a:gd name="connsiteX52" fmla="*/ 31750 w 944245"/>
                      <a:gd name="connsiteY52" fmla="*/ 713740 h 844550"/>
                      <a:gd name="connsiteX53" fmla="*/ 39370 w 944245"/>
                      <a:gd name="connsiteY53" fmla="*/ 668020 h 844550"/>
                      <a:gd name="connsiteX54" fmla="*/ 43180 w 944245"/>
                      <a:gd name="connsiteY54" fmla="*/ 637540 h 844550"/>
                      <a:gd name="connsiteX55" fmla="*/ 35560 w 944245"/>
                      <a:gd name="connsiteY55" fmla="*/ 614680 h 844550"/>
                      <a:gd name="connsiteX56" fmla="*/ 43180 w 944245"/>
                      <a:gd name="connsiteY56" fmla="*/ 561340 h 844550"/>
                      <a:gd name="connsiteX57" fmla="*/ 62230 w 944245"/>
                      <a:gd name="connsiteY57" fmla="*/ 530860 h 844550"/>
                      <a:gd name="connsiteX58" fmla="*/ 85090 w 944245"/>
                      <a:gd name="connsiteY58" fmla="*/ 511810 h 844550"/>
                      <a:gd name="connsiteX59" fmla="*/ 111760 w 944245"/>
                      <a:gd name="connsiteY59" fmla="*/ 508000 h 844550"/>
                      <a:gd name="connsiteX60" fmla="*/ 96520 w 944245"/>
                      <a:gd name="connsiteY60" fmla="*/ 473710 h 844550"/>
                      <a:gd name="connsiteX61" fmla="*/ 115570 w 944245"/>
                      <a:gd name="connsiteY61" fmla="*/ 447040 h 844550"/>
                      <a:gd name="connsiteX62" fmla="*/ 157480 w 944245"/>
                      <a:gd name="connsiteY62" fmla="*/ 439420 h 844550"/>
                      <a:gd name="connsiteX63" fmla="*/ 157480 w 944245"/>
                      <a:gd name="connsiteY63" fmla="*/ 416560 h 844550"/>
                      <a:gd name="connsiteX64" fmla="*/ 176530 w 944245"/>
                      <a:gd name="connsiteY64" fmla="*/ 378460 h 844550"/>
                      <a:gd name="connsiteX65" fmla="*/ 203200 w 944245"/>
                      <a:gd name="connsiteY65" fmla="*/ 340360 h 844550"/>
                      <a:gd name="connsiteX66" fmla="*/ 214630 w 944245"/>
                      <a:gd name="connsiteY66" fmla="*/ 287020 h 844550"/>
                      <a:gd name="connsiteX67" fmla="*/ 214630 w 944245"/>
                      <a:gd name="connsiteY67" fmla="*/ 271780 h 844550"/>
                      <a:gd name="connsiteX68" fmla="*/ 245110 w 944245"/>
                      <a:gd name="connsiteY68" fmla="*/ 252730 h 844550"/>
                      <a:gd name="connsiteX69" fmla="*/ 252730 w 944245"/>
                      <a:gd name="connsiteY69" fmla="*/ 214630 h 844550"/>
                      <a:gd name="connsiteX70" fmla="*/ 290830 w 944245"/>
                      <a:gd name="connsiteY70" fmla="*/ 233680 h 844550"/>
                      <a:gd name="connsiteX71" fmla="*/ 306070 w 944245"/>
                      <a:gd name="connsiteY71" fmla="*/ 233680 h 844550"/>
                      <a:gd name="connsiteX72" fmla="*/ 313690 w 944245"/>
                      <a:gd name="connsiteY72" fmla="*/ 191770 h 844550"/>
                      <a:gd name="connsiteX73" fmla="*/ 317500 w 944245"/>
                      <a:gd name="connsiteY73" fmla="*/ 176530 h 844550"/>
                      <a:gd name="connsiteX74" fmla="*/ 332740 w 944245"/>
                      <a:gd name="connsiteY74" fmla="*/ 165100 h 844550"/>
                      <a:gd name="connsiteX75" fmla="*/ 347980 w 944245"/>
                      <a:gd name="connsiteY75" fmla="*/ 146050 h 844550"/>
                      <a:gd name="connsiteX76" fmla="*/ 332740 w 944245"/>
                      <a:gd name="connsiteY76" fmla="*/ 123190 h 844550"/>
                      <a:gd name="connsiteX77" fmla="*/ 321310 w 944245"/>
                      <a:gd name="connsiteY77" fmla="*/ 119380 h 844550"/>
                      <a:gd name="connsiteX78" fmla="*/ 313690 w 944245"/>
                      <a:gd name="connsiteY78" fmla="*/ 100330 h 844550"/>
                      <a:gd name="connsiteX79" fmla="*/ 325120 w 944245"/>
                      <a:gd name="connsiteY79" fmla="*/ 81280 h 844550"/>
                      <a:gd name="connsiteX80" fmla="*/ 325120 w 944245"/>
                      <a:gd name="connsiteY80" fmla="*/ 62230 h 844550"/>
                      <a:gd name="connsiteX81" fmla="*/ 340360 w 944245"/>
                      <a:gd name="connsiteY81" fmla="*/ 50800 h 844550"/>
                      <a:gd name="connsiteX82" fmla="*/ 359410 w 944245"/>
                      <a:gd name="connsiteY82" fmla="*/ 50800 h 844550"/>
                      <a:gd name="connsiteX83" fmla="*/ 367030 w 944245"/>
                      <a:gd name="connsiteY83" fmla="*/ 31750 h 844550"/>
                      <a:gd name="connsiteX84" fmla="*/ 382270 w 944245"/>
                      <a:gd name="connsiteY84" fmla="*/ 12700 h 844550"/>
                      <a:gd name="connsiteX85" fmla="*/ 393700 w 944245"/>
                      <a:gd name="connsiteY85" fmla="*/ 1270 h 844550"/>
                      <a:gd name="connsiteX86" fmla="*/ 416560 w 944245"/>
                      <a:gd name="connsiteY86" fmla="*/ 5080 h 844550"/>
                      <a:gd name="connsiteX87" fmla="*/ 443230 w 944245"/>
                      <a:gd name="connsiteY87" fmla="*/ 16510 h 844550"/>
                      <a:gd name="connsiteX88" fmla="*/ 447040 w 944245"/>
                      <a:gd name="connsiteY88" fmla="*/ 24130 h 844550"/>
                      <a:gd name="connsiteX89" fmla="*/ 469900 w 944245"/>
                      <a:gd name="connsiteY89" fmla="*/ 54610 h 844550"/>
                      <a:gd name="connsiteX90" fmla="*/ 481330 w 944245"/>
                      <a:gd name="connsiteY90" fmla="*/ 88900 h 844550"/>
                      <a:gd name="connsiteX91" fmla="*/ 492760 w 944245"/>
                      <a:gd name="connsiteY91" fmla="*/ 115570 h 844550"/>
                      <a:gd name="connsiteX92" fmla="*/ 500380 w 944245"/>
                      <a:gd name="connsiteY92" fmla="*/ 127000 h 844550"/>
                      <a:gd name="connsiteX93" fmla="*/ 500380 w 944245"/>
                      <a:gd name="connsiteY93" fmla="*/ 149860 h 844550"/>
                      <a:gd name="connsiteX94" fmla="*/ 511810 w 944245"/>
                      <a:gd name="connsiteY94" fmla="*/ 172720 h 844550"/>
                      <a:gd name="connsiteX95" fmla="*/ 534670 w 944245"/>
                      <a:gd name="connsiteY95" fmla="*/ 172720 h 844550"/>
                      <a:gd name="connsiteX96" fmla="*/ 553720 w 944245"/>
                      <a:gd name="connsiteY96" fmla="*/ 172720 h 844550"/>
                      <a:gd name="connsiteX97" fmla="*/ 584200 w 944245"/>
                      <a:gd name="connsiteY97" fmla="*/ 180340 h 844550"/>
                      <a:gd name="connsiteX98" fmla="*/ 610870 w 944245"/>
                      <a:gd name="connsiteY98" fmla="*/ 191770 h 844550"/>
                      <a:gd name="connsiteX99" fmla="*/ 599440 w 944245"/>
                      <a:gd name="connsiteY99" fmla="*/ 214630 h 844550"/>
                      <a:gd name="connsiteX100" fmla="*/ 599440 w 944245"/>
                      <a:gd name="connsiteY100" fmla="*/ 260350 h 844550"/>
                      <a:gd name="connsiteX101" fmla="*/ 618490 w 944245"/>
                      <a:gd name="connsiteY101" fmla="*/ 294640 h 844550"/>
                      <a:gd name="connsiteX102" fmla="*/ 660400 w 944245"/>
                      <a:gd name="connsiteY102" fmla="*/ 294640 h 844550"/>
                      <a:gd name="connsiteX103" fmla="*/ 679450 w 944245"/>
                      <a:gd name="connsiteY103" fmla="*/ 279400 h 844550"/>
                      <a:gd name="connsiteX104" fmla="*/ 694690 w 944245"/>
                      <a:gd name="connsiteY104" fmla="*/ 256540 h 844550"/>
                      <a:gd name="connsiteX105" fmla="*/ 713740 w 944245"/>
                      <a:gd name="connsiteY105" fmla="*/ 241300 h 844550"/>
                      <a:gd name="connsiteX106" fmla="*/ 732790 w 944245"/>
                      <a:gd name="connsiteY106" fmla="*/ 237490 h 844550"/>
                      <a:gd name="connsiteX107" fmla="*/ 748030 w 944245"/>
                      <a:gd name="connsiteY107" fmla="*/ 245110 h 844550"/>
                      <a:gd name="connsiteX108" fmla="*/ 774700 w 944245"/>
                      <a:gd name="connsiteY108" fmla="*/ 241300 h 844550"/>
                      <a:gd name="connsiteX109" fmla="*/ 797560 w 944245"/>
                      <a:gd name="connsiteY109" fmla="*/ 233680 h 844550"/>
                      <a:gd name="connsiteX110" fmla="*/ 820420 w 944245"/>
                      <a:gd name="connsiteY110" fmla="*/ 237490 h 844550"/>
                      <a:gd name="connsiteX111" fmla="*/ 843280 w 944245"/>
                      <a:gd name="connsiteY111" fmla="*/ 256540 h 844550"/>
                      <a:gd name="connsiteX112" fmla="*/ 843280 w 944245"/>
                      <a:gd name="connsiteY112" fmla="*/ 279400 h 844550"/>
                      <a:gd name="connsiteX113" fmla="*/ 885190 w 944245"/>
                      <a:gd name="connsiteY113" fmla="*/ 306070 h 844550"/>
                      <a:gd name="connsiteX114" fmla="*/ 927100 w 944245"/>
                      <a:gd name="connsiteY114" fmla="*/ 340360 h 844550"/>
                      <a:gd name="connsiteX0" fmla="*/ 927100 w 944245"/>
                      <a:gd name="connsiteY0" fmla="*/ 340360 h 844550"/>
                      <a:gd name="connsiteX1" fmla="*/ 938530 w 944245"/>
                      <a:gd name="connsiteY1" fmla="*/ 397510 h 844550"/>
                      <a:gd name="connsiteX2" fmla="*/ 942340 w 944245"/>
                      <a:gd name="connsiteY2" fmla="*/ 462280 h 844550"/>
                      <a:gd name="connsiteX3" fmla="*/ 942340 w 944245"/>
                      <a:gd name="connsiteY3" fmla="*/ 485140 h 844550"/>
                      <a:gd name="connsiteX4" fmla="*/ 930910 w 944245"/>
                      <a:gd name="connsiteY4" fmla="*/ 504190 h 844550"/>
                      <a:gd name="connsiteX5" fmla="*/ 911860 w 944245"/>
                      <a:gd name="connsiteY5" fmla="*/ 508000 h 844550"/>
                      <a:gd name="connsiteX6" fmla="*/ 896620 w 944245"/>
                      <a:gd name="connsiteY6" fmla="*/ 508000 h 844550"/>
                      <a:gd name="connsiteX7" fmla="*/ 923290 w 944245"/>
                      <a:gd name="connsiteY7" fmla="*/ 561340 h 844550"/>
                      <a:gd name="connsiteX8" fmla="*/ 934720 w 944245"/>
                      <a:gd name="connsiteY8" fmla="*/ 572770 h 844550"/>
                      <a:gd name="connsiteX9" fmla="*/ 927100 w 944245"/>
                      <a:gd name="connsiteY9" fmla="*/ 591820 h 844550"/>
                      <a:gd name="connsiteX10" fmla="*/ 915670 w 944245"/>
                      <a:gd name="connsiteY10" fmla="*/ 614680 h 844550"/>
                      <a:gd name="connsiteX11" fmla="*/ 915670 w 944245"/>
                      <a:gd name="connsiteY11" fmla="*/ 629920 h 844550"/>
                      <a:gd name="connsiteX12" fmla="*/ 900430 w 944245"/>
                      <a:gd name="connsiteY12" fmla="*/ 656590 h 844550"/>
                      <a:gd name="connsiteX13" fmla="*/ 881380 w 944245"/>
                      <a:gd name="connsiteY13" fmla="*/ 683260 h 844550"/>
                      <a:gd name="connsiteX14" fmla="*/ 858520 w 944245"/>
                      <a:gd name="connsiteY14" fmla="*/ 709930 h 844550"/>
                      <a:gd name="connsiteX15" fmla="*/ 839470 w 944245"/>
                      <a:gd name="connsiteY15" fmla="*/ 721360 h 844550"/>
                      <a:gd name="connsiteX16" fmla="*/ 812800 w 944245"/>
                      <a:gd name="connsiteY16" fmla="*/ 702310 h 844550"/>
                      <a:gd name="connsiteX17" fmla="*/ 793750 w 944245"/>
                      <a:gd name="connsiteY17" fmla="*/ 683260 h 844550"/>
                      <a:gd name="connsiteX18" fmla="*/ 763270 w 944245"/>
                      <a:gd name="connsiteY18" fmla="*/ 690880 h 844550"/>
                      <a:gd name="connsiteX19" fmla="*/ 770890 w 944245"/>
                      <a:gd name="connsiteY19" fmla="*/ 706120 h 844550"/>
                      <a:gd name="connsiteX20" fmla="*/ 763270 w 944245"/>
                      <a:gd name="connsiteY20" fmla="*/ 721360 h 844550"/>
                      <a:gd name="connsiteX21" fmla="*/ 763270 w 944245"/>
                      <a:gd name="connsiteY21" fmla="*/ 740410 h 844550"/>
                      <a:gd name="connsiteX22" fmla="*/ 748030 w 944245"/>
                      <a:gd name="connsiteY22" fmla="*/ 751840 h 844550"/>
                      <a:gd name="connsiteX23" fmla="*/ 728980 w 944245"/>
                      <a:gd name="connsiteY23" fmla="*/ 740410 h 844550"/>
                      <a:gd name="connsiteX24" fmla="*/ 713740 w 944245"/>
                      <a:gd name="connsiteY24" fmla="*/ 740410 h 844550"/>
                      <a:gd name="connsiteX25" fmla="*/ 690880 w 944245"/>
                      <a:gd name="connsiteY25" fmla="*/ 759460 h 844550"/>
                      <a:gd name="connsiteX26" fmla="*/ 660400 w 944245"/>
                      <a:gd name="connsiteY26" fmla="*/ 774700 h 844550"/>
                      <a:gd name="connsiteX27" fmla="*/ 648970 w 944245"/>
                      <a:gd name="connsiteY27" fmla="*/ 763270 h 844550"/>
                      <a:gd name="connsiteX28" fmla="*/ 588010 w 944245"/>
                      <a:gd name="connsiteY28" fmla="*/ 755650 h 844550"/>
                      <a:gd name="connsiteX29" fmla="*/ 568960 w 944245"/>
                      <a:gd name="connsiteY29" fmla="*/ 767080 h 844550"/>
                      <a:gd name="connsiteX30" fmla="*/ 530860 w 944245"/>
                      <a:gd name="connsiteY30" fmla="*/ 767080 h 844550"/>
                      <a:gd name="connsiteX31" fmla="*/ 511810 w 944245"/>
                      <a:gd name="connsiteY31" fmla="*/ 767080 h 844550"/>
                      <a:gd name="connsiteX32" fmla="*/ 500380 w 944245"/>
                      <a:gd name="connsiteY32" fmla="*/ 782320 h 844550"/>
                      <a:gd name="connsiteX33" fmla="*/ 496570 w 944245"/>
                      <a:gd name="connsiteY33" fmla="*/ 797560 h 844550"/>
                      <a:gd name="connsiteX34" fmla="*/ 466090 w 944245"/>
                      <a:gd name="connsiteY34" fmla="*/ 816610 h 844550"/>
                      <a:gd name="connsiteX35" fmla="*/ 435610 w 944245"/>
                      <a:gd name="connsiteY35" fmla="*/ 816610 h 844550"/>
                      <a:gd name="connsiteX36" fmla="*/ 416560 w 944245"/>
                      <a:gd name="connsiteY36" fmla="*/ 805180 h 844550"/>
                      <a:gd name="connsiteX37" fmla="*/ 389890 w 944245"/>
                      <a:gd name="connsiteY37" fmla="*/ 831850 h 844550"/>
                      <a:gd name="connsiteX38" fmla="*/ 378460 w 944245"/>
                      <a:gd name="connsiteY38" fmla="*/ 835660 h 844550"/>
                      <a:gd name="connsiteX39" fmla="*/ 351790 w 944245"/>
                      <a:gd name="connsiteY39" fmla="*/ 843280 h 844550"/>
                      <a:gd name="connsiteX40" fmla="*/ 313690 w 944245"/>
                      <a:gd name="connsiteY40" fmla="*/ 828040 h 844550"/>
                      <a:gd name="connsiteX41" fmla="*/ 279400 w 944245"/>
                      <a:gd name="connsiteY41" fmla="*/ 816610 h 844550"/>
                      <a:gd name="connsiteX42" fmla="*/ 234649 w 944245"/>
                      <a:gd name="connsiteY42" fmla="*/ 797560 h 844550"/>
                      <a:gd name="connsiteX43" fmla="*/ 207010 w 944245"/>
                      <a:gd name="connsiteY43" fmla="*/ 778510 h 844550"/>
                      <a:gd name="connsiteX44" fmla="*/ 165100 w 944245"/>
                      <a:gd name="connsiteY44" fmla="*/ 789940 h 844550"/>
                      <a:gd name="connsiteX45" fmla="*/ 134620 w 944245"/>
                      <a:gd name="connsiteY45" fmla="*/ 793750 h 844550"/>
                      <a:gd name="connsiteX46" fmla="*/ 100330 w 944245"/>
                      <a:gd name="connsiteY46" fmla="*/ 808990 h 844550"/>
                      <a:gd name="connsiteX47" fmla="*/ 73660 w 944245"/>
                      <a:gd name="connsiteY47" fmla="*/ 820420 h 844550"/>
                      <a:gd name="connsiteX48" fmla="*/ 54610 w 944245"/>
                      <a:gd name="connsiteY48" fmla="*/ 824230 h 844550"/>
                      <a:gd name="connsiteX49" fmla="*/ 35560 w 944245"/>
                      <a:gd name="connsiteY49" fmla="*/ 797560 h 844550"/>
                      <a:gd name="connsiteX50" fmla="*/ 5080 w 944245"/>
                      <a:gd name="connsiteY50" fmla="*/ 770890 h 844550"/>
                      <a:gd name="connsiteX51" fmla="*/ 5080 w 944245"/>
                      <a:gd name="connsiteY51" fmla="*/ 751840 h 844550"/>
                      <a:gd name="connsiteX52" fmla="*/ 31750 w 944245"/>
                      <a:gd name="connsiteY52" fmla="*/ 713740 h 844550"/>
                      <a:gd name="connsiteX53" fmla="*/ 39370 w 944245"/>
                      <a:gd name="connsiteY53" fmla="*/ 668020 h 844550"/>
                      <a:gd name="connsiteX54" fmla="*/ 43180 w 944245"/>
                      <a:gd name="connsiteY54" fmla="*/ 637540 h 844550"/>
                      <a:gd name="connsiteX55" fmla="*/ 35560 w 944245"/>
                      <a:gd name="connsiteY55" fmla="*/ 614680 h 844550"/>
                      <a:gd name="connsiteX56" fmla="*/ 43180 w 944245"/>
                      <a:gd name="connsiteY56" fmla="*/ 561340 h 844550"/>
                      <a:gd name="connsiteX57" fmla="*/ 62230 w 944245"/>
                      <a:gd name="connsiteY57" fmla="*/ 530860 h 844550"/>
                      <a:gd name="connsiteX58" fmla="*/ 85090 w 944245"/>
                      <a:gd name="connsiteY58" fmla="*/ 511810 h 844550"/>
                      <a:gd name="connsiteX59" fmla="*/ 111760 w 944245"/>
                      <a:gd name="connsiteY59" fmla="*/ 508000 h 844550"/>
                      <a:gd name="connsiteX60" fmla="*/ 96520 w 944245"/>
                      <a:gd name="connsiteY60" fmla="*/ 473710 h 844550"/>
                      <a:gd name="connsiteX61" fmla="*/ 115570 w 944245"/>
                      <a:gd name="connsiteY61" fmla="*/ 447040 h 844550"/>
                      <a:gd name="connsiteX62" fmla="*/ 157480 w 944245"/>
                      <a:gd name="connsiteY62" fmla="*/ 439420 h 844550"/>
                      <a:gd name="connsiteX63" fmla="*/ 157480 w 944245"/>
                      <a:gd name="connsiteY63" fmla="*/ 416560 h 844550"/>
                      <a:gd name="connsiteX64" fmla="*/ 176530 w 944245"/>
                      <a:gd name="connsiteY64" fmla="*/ 378460 h 844550"/>
                      <a:gd name="connsiteX65" fmla="*/ 203200 w 944245"/>
                      <a:gd name="connsiteY65" fmla="*/ 340360 h 844550"/>
                      <a:gd name="connsiteX66" fmla="*/ 214630 w 944245"/>
                      <a:gd name="connsiteY66" fmla="*/ 287020 h 844550"/>
                      <a:gd name="connsiteX67" fmla="*/ 214630 w 944245"/>
                      <a:gd name="connsiteY67" fmla="*/ 271780 h 844550"/>
                      <a:gd name="connsiteX68" fmla="*/ 245110 w 944245"/>
                      <a:gd name="connsiteY68" fmla="*/ 252730 h 844550"/>
                      <a:gd name="connsiteX69" fmla="*/ 252730 w 944245"/>
                      <a:gd name="connsiteY69" fmla="*/ 214630 h 844550"/>
                      <a:gd name="connsiteX70" fmla="*/ 290830 w 944245"/>
                      <a:gd name="connsiteY70" fmla="*/ 233680 h 844550"/>
                      <a:gd name="connsiteX71" fmla="*/ 306070 w 944245"/>
                      <a:gd name="connsiteY71" fmla="*/ 233680 h 844550"/>
                      <a:gd name="connsiteX72" fmla="*/ 313690 w 944245"/>
                      <a:gd name="connsiteY72" fmla="*/ 191770 h 844550"/>
                      <a:gd name="connsiteX73" fmla="*/ 317500 w 944245"/>
                      <a:gd name="connsiteY73" fmla="*/ 176530 h 844550"/>
                      <a:gd name="connsiteX74" fmla="*/ 332740 w 944245"/>
                      <a:gd name="connsiteY74" fmla="*/ 165100 h 844550"/>
                      <a:gd name="connsiteX75" fmla="*/ 347980 w 944245"/>
                      <a:gd name="connsiteY75" fmla="*/ 146050 h 844550"/>
                      <a:gd name="connsiteX76" fmla="*/ 332740 w 944245"/>
                      <a:gd name="connsiteY76" fmla="*/ 123190 h 844550"/>
                      <a:gd name="connsiteX77" fmla="*/ 321310 w 944245"/>
                      <a:gd name="connsiteY77" fmla="*/ 119380 h 844550"/>
                      <a:gd name="connsiteX78" fmla="*/ 313690 w 944245"/>
                      <a:gd name="connsiteY78" fmla="*/ 100330 h 844550"/>
                      <a:gd name="connsiteX79" fmla="*/ 325120 w 944245"/>
                      <a:gd name="connsiteY79" fmla="*/ 81280 h 844550"/>
                      <a:gd name="connsiteX80" fmla="*/ 325120 w 944245"/>
                      <a:gd name="connsiteY80" fmla="*/ 62230 h 844550"/>
                      <a:gd name="connsiteX81" fmla="*/ 340360 w 944245"/>
                      <a:gd name="connsiteY81" fmla="*/ 50800 h 844550"/>
                      <a:gd name="connsiteX82" fmla="*/ 359410 w 944245"/>
                      <a:gd name="connsiteY82" fmla="*/ 50800 h 844550"/>
                      <a:gd name="connsiteX83" fmla="*/ 367030 w 944245"/>
                      <a:gd name="connsiteY83" fmla="*/ 31750 h 844550"/>
                      <a:gd name="connsiteX84" fmla="*/ 382270 w 944245"/>
                      <a:gd name="connsiteY84" fmla="*/ 12700 h 844550"/>
                      <a:gd name="connsiteX85" fmla="*/ 393700 w 944245"/>
                      <a:gd name="connsiteY85" fmla="*/ 1270 h 844550"/>
                      <a:gd name="connsiteX86" fmla="*/ 416560 w 944245"/>
                      <a:gd name="connsiteY86" fmla="*/ 5080 h 844550"/>
                      <a:gd name="connsiteX87" fmla="*/ 443230 w 944245"/>
                      <a:gd name="connsiteY87" fmla="*/ 16510 h 844550"/>
                      <a:gd name="connsiteX88" fmla="*/ 447040 w 944245"/>
                      <a:gd name="connsiteY88" fmla="*/ 24130 h 844550"/>
                      <a:gd name="connsiteX89" fmla="*/ 469900 w 944245"/>
                      <a:gd name="connsiteY89" fmla="*/ 54610 h 844550"/>
                      <a:gd name="connsiteX90" fmla="*/ 481330 w 944245"/>
                      <a:gd name="connsiteY90" fmla="*/ 88900 h 844550"/>
                      <a:gd name="connsiteX91" fmla="*/ 492760 w 944245"/>
                      <a:gd name="connsiteY91" fmla="*/ 115570 h 844550"/>
                      <a:gd name="connsiteX92" fmla="*/ 500380 w 944245"/>
                      <a:gd name="connsiteY92" fmla="*/ 127000 h 844550"/>
                      <a:gd name="connsiteX93" fmla="*/ 500380 w 944245"/>
                      <a:gd name="connsiteY93" fmla="*/ 149860 h 844550"/>
                      <a:gd name="connsiteX94" fmla="*/ 511810 w 944245"/>
                      <a:gd name="connsiteY94" fmla="*/ 172720 h 844550"/>
                      <a:gd name="connsiteX95" fmla="*/ 534670 w 944245"/>
                      <a:gd name="connsiteY95" fmla="*/ 172720 h 844550"/>
                      <a:gd name="connsiteX96" fmla="*/ 553720 w 944245"/>
                      <a:gd name="connsiteY96" fmla="*/ 172720 h 844550"/>
                      <a:gd name="connsiteX97" fmla="*/ 584200 w 944245"/>
                      <a:gd name="connsiteY97" fmla="*/ 180340 h 844550"/>
                      <a:gd name="connsiteX98" fmla="*/ 610870 w 944245"/>
                      <a:gd name="connsiteY98" fmla="*/ 191770 h 844550"/>
                      <a:gd name="connsiteX99" fmla="*/ 599440 w 944245"/>
                      <a:gd name="connsiteY99" fmla="*/ 214630 h 844550"/>
                      <a:gd name="connsiteX100" fmla="*/ 599440 w 944245"/>
                      <a:gd name="connsiteY100" fmla="*/ 260350 h 844550"/>
                      <a:gd name="connsiteX101" fmla="*/ 618490 w 944245"/>
                      <a:gd name="connsiteY101" fmla="*/ 294640 h 844550"/>
                      <a:gd name="connsiteX102" fmla="*/ 660400 w 944245"/>
                      <a:gd name="connsiteY102" fmla="*/ 294640 h 844550"/>
                      <a:gd name="connsiteX103" fmla="*/ 679450 w 944245"/>
                      <a:gd name="connsiteY103" fmla="*/ 279400 h 844550"/>
                      <a:gd name="connsiteX104" fmla="*/ 694690 w 944245"/>
                      <a:gd name="connsiteY104" fmla="*/ 256540 h 844550"/>
                      <a:gd name="connsiteX105" fmla="*/ 713740 w 944245"/>
                      <a:gd name="connsiteY105" fmla="*/ 241300 h 844550"/>
                      <a:gd name="connsiteX106" fmla="*/ 732790 w 944245"/>
                      <a:gd name="connsiteY106" fmla="*/ 237490 h 844550"/>
                      <a:gd name="connsiteX107" fmla="*/ 748030 w 944245"/>
                      <a:gd name="connsiteY107" fmla="*/ 245110 h 844550"/>
                      <a:gd name="connsiteX108" fmla="*/ 774700 w 944245"/>
                      <a:gd name="connsiteY108" fmla="*/ 241300 h 844550"/>
                      <a:gd name="connsiteX109" fmla="*/ 797560 w 944245"/>
                      <a:gd name="connsiteY109" fmla="*/ 233680 h 844550"/>
                      <a:gd name="connsiteX110" fmla="*/ 820420 w 944245"/>
                      <a:gd name="connsiteY110" fmla="*/ 237490 h 844550"/>
                      <a:gd name="connsiteX111" fmla="*/ 843280 w 944245"/>
                      <a:gd name="connsiteY111" fmla="*/ 256540 h 844550"/>
                      <a:gd name="connsiteX112" fmla="*/ 843280 w 944245"/>
                      <a:gd name="connsiteY112" fmla="*/ 279400 h 844550"/>
                      <a:gd name="connsiteX113" fmla="*/ 885190 w 944245"/>
                      <a:gd name="connsiteY113" fmla="*/ 306070 h 844550"/>
                      <a:gd name="connsiteX114" fmla="*/ 927100 w 944245"/>
                      <a:gd name="connsiteY114" fmla="*/ 340360 h 844550"/>
                      <a:gd name="connsiteX0" fmla="*/ 927100 w 944245"/>
                      <a:gd name="connsiteY0" fmla="*/ 340360 h 844550"/>
                      <a:gd name="connsiteX1" fmla="*/ 938530 w 944245"/>
                      <a:gd name="connsiteY1" fmla="*/ 397510 h 844550"/>
                      <a:gd name="connsiteX2" fmla="*/ 942340 w 944245"/>
                      <a:gd name="connsiteY2" fmla="*/ 462280 h 844550"/>
                      <a:gd name="connsiteX3" fmla="*/ 942340 w 944245"/>
                      <a:gd name="connsiteY3" fmla="*/ 485140 h 844550"/>
                      <a:gd name="connsiteX4" fmla="*/ 930910 w 944245"/>
                      <a:gd name="connsiteY4" fmla="*/ 504190 h 844550"/>
                      <a:gd name="connsiteX5" fmla="*/ 911860 w 944245"/>
                      <a:gd name="connsiteY5" fmla="*/ 508000 h 844550"/>
                      <a:gd name="connsiteX6" fmla="*/ 896620 w 944245"/>
                      <a:gd name="connsiteY6" fmla="*/ 508000 h 844550"/>
                      <a:gd name="connsiteX7" fmla="*/ 923290 w 944245"/>
                      <a:gd name="connsiteY7" fmla="*/ 561340 h 844550"/>
                      <a:gd name="connsiteX8" fmla="*/ 934720 w 944245"/>
                      <a:gd name="connsiteY8" fmla="*/ 572770 h 844550"/>
                      <a:gd name="connsiteX9" fmla="*/ 927100 w 944245"/>
                      <a:gd name="connsiteY9" fmla="*/ 591820 h 844550"/>
                      <a:gd name="connsiteX10" fmla="*/ 915670 w 944245"/>
                      <a:gd name="connsiteY10" fmla="*/ 614680 h 844550"/>
                      <a:gd name="connsiteX11" fmla="*/ 915670 w 944245"/>
                      <a:gd name="connsiteY11" fmla="*/ 629920 h 844550"/>
                      <a:gd name="connsiteX12" fmla="*/ 900430 w 944245"/>
                      <a:gd name="connsiteY12" fmla="*/ 656590 h 844550"/>
                      <a:gd name="connsiteX13" fmla="*/ 881380 w 944245"/>
                      <a:gd name="connsiteY13" fmla="*/ 683260 h 844550"/>
                      <a:gd name="connsiteX14" fmla="*/ 858520 w 944245"/>
                      <a:gd name="connsiteY14" fmla="*/ 709930 h 844550"/>
                      <a:gd name="connsiteX15" fmla="*/ 839470 w 944245"/>
                      <a:gd name="connsiteY15" fmla="*/ 721360 h 844550"/>
                      <a:gd name="connsiteX16" fmla="*/ 812800 w 944245"/>
                      <a:gd name="connsiteY16" fmla="*/ 702310 h 844550"/>
                      <a:gd name="connsiteX17" fmla="*/ 793750 w 944245"/>
                      <a:gd name="connsiteY17" fmla="*/ 683260 h 844550"/>
                      <a:gd name="connsiteX18" fmla="*/ 763270 w 944245"/>
                      <a:gd name="connsiteY18" fmla="*/ 690880 h 844550"/>
                      <a:gd name="connsiteX19" fmla="*/ 770890 w 944245"/>
                      <a:gd name="connsiteY19" fmla="*/ 706120 h 844550"/>
                      <a:gd name="connsiteX20" fmla="*/ 763270 w 944245"/>
                      <a:gd name="connsiteY20" fmla="*/ 721360 h 844550"/>
                      <a:gd name="connsiteX21" fmla="*/ 763270 w 944245"/>
                      <a:gd name="connsiteY21" fmla="*/ 740410 h 844550"/>
                      <a:gd name="connsiteX22" fmla="*/ 748030 w 944245"/>
                      <a:gd name="connsiteY22" fmla="*/ 751840 h 844550"/>
                      <a:gd name="connsiteX23" fmla="*/ 728980 w 944245"/>
                      <a:gd name="connsiteY23" fmla="*/ 740410 h 844550"/>
                      <a:gd name="connsiteX24" fmla="*/ 713740 w 944245"/>
                      <a:gd name="connsiteY24" fmla="*/ 740410 h 844550"/>
                      <a:gd name="connsiteX25" fmla="*/ 690880 w 944245"/>
                      <a:gd name="connsiteY25" fmla="*/ 759460 h 844550"/>
                      <a:gd name="connsiteX26" fmla="*/ 660400 w 944245"/>
                      <a:gd name="connsiteY26" fmla="*/ 774700 h 844550"/>
                      <a:gd name="connsiteX27" fmla="*/ 648970 w 944245"/>
                      <a:gd name="connsiteY27" fmla="*/ 763270 h 844550"/>
                      <a:gd name="connsiteX28" fmla="*/ 588010 w 944245"/>
                      <a:gd name="connsiteY28" fmla="*/ 755650 h 844550"/>
                      <a:gd name="connsiteX29" fmla="*/ 568960 w 944245"/>
                      <a:gd name="connsiteY29" fmla="*/ 767080 h 844550"/>
                      <a:gd name="connsiteX30" fmla="*/ 530860 w 944245"/>
                      <a:gd name="connsiteY30" fmla="*/ 767080 h 844550"/>
                      <a:gd name="connsiteX31" fmla="*/ 511810 w 944245"/>
                      <a:gd name="connsiteY31" fmla="*/ 767080 h 844550"/>
                      <a:gd name="connsiteX32" fmla="*/ 500380 w 944245"/>
                      <a:gd name="connsiteY32" fmla="*/ 782320 h 844550"/>
                      <a:gd name="connsiteX33" fmla="*/ 496570 w 944245"/>
                      <a:gd name="connsiteY33" fmla="*/ 797560 h 844550"/>
                      <a:gd name="connsiteX34" fmla="*/ 466090 w 944245"/>
                      <a:gd name="connsiteY34" fmla="*/ 816610 h 844550"/>
                      <a:gd name="connsiteX35" fmla="*/ 435610 w 944245"/>
                      <a:gd name="connsiteY35" fmla="*/ 816610 h 844550"/>
                      <a:gd name="connsiteX36" fmla="*/ 416560 w 944245"/>
                      <a:gd name="connsiteY36" fmla="*/ 805180 h 844550"/>
                      <a:gd name="connsiteX37" fmla="*/ 389890 w 944245"/>
                      <a:gd name="connsiteY37" fmla="*/ 831850 h 844550"/>
                      <a:gd name="connsiteX38" fmla="*/ 378460 w 944245"/>
                      <a:gd name="connsiteY38" fmla="*/ 835660 h 844550"/>
                      <a:gd name="connsiteX39" fmla="*/ 351790 w 944245"/>
                      <a:gd name="connsiteY39" fmla="*/ 843280 h 844550"/>
                      <a:gd name="connsiteX40" fmla="*/ 313690 w 944245"/>
                      <a:gd name="connsiteY40" fmla="*/ 828040 h 844550"/>
                      <a:gd name="connsiteX41" fmla="*/ 279400 w 944245"/>
                      <a:gd name="connsiteY41" fmla="*/ 816610 h 844550"/>
                      <a:gd name="connsiteX42" fmla="*/ 234649 w 944245"/>
                      <a:gd name="connsiteY42" fmla="*/ 797560 h 844550"/>
                      <a:gd name="connsiteX43" fmla="*/ 207010 w 944245"/>
                      <a:gd name="connsiteY43" fmla="*/ 778510 h 844550"/>
                      <a:gd name="connsiteX44" fmla="*/ 165100 w 944245"/>
                      <a:gd name="connsiteY44" fmla="*/ 789940 h 844550"/>
                      <a:gd name="connsiteX45" fmla="*/ 134620 w 944245"/>
                      <a:gd name="connsiteY45" fmla="*/ 793750 h 844550"/>
                      <a:gd name="connsiteX46" fmla="*/ 100330 w 944245"/>
                      <a:gd name="connsiteY46" fmla="*/ 808990 h 844550"/>
                      <a:gd name="connsiteX47" fmla="*/ 73660 w 944245"/>
                      <a:gd name="connsiteY47" fmla="*/ 820420 h 844550"/>
                      <a:gd name="connsiteX48" fmla="*/ 54610 w 944245"/>
                      <a:gd name="connsiteY48" fmla="*/ 824230 h 844550"/>
                      <a:gd name="connsiteX49" fmla="*/ 35560 w 944245"/>
                      <a:gd name="connsiteY49" fmla="*/ 797560 h 844550"/>
                      <a:gd name="connsiteX50" fmla="*/ 5080 w 944245"/>
                      <a:gd name="connsiteY50" fmla="*/ 770890 h 844550"/>
                      <a:gd name="connsiteX51" fmla="*/ 5080 w 944245"/>
                      <a:gd name="connsiteY51" fmla="*/ 751840 h 844550"/>
                      <a:gd name="connsiteX52" fmla="*/ 31750 w 944245"/>
                      <a:gd name="connsiteY52" fmla="*/ 713740 h 844550"/>
                      <a:gd name="connsiteX53" fmla="*/ 39370 w 944245"/>
                      <a:gd name="connsiteY53" fmla="*/ 668020 h 844550"/>
                      <a:gd name="connsiteX54" fmla="*/ 43180 w 944245"/>
                      <a:gd name="connsiteY54" fmla="*/ 637540 h 844550"/>
                      <a:gd name="connsiteX55" fmla="*/ 35560 w 944245"/>
                      <a:gd name="connsiteY55" fmla="*/ 614680 h 844550"/>
                      <a:gd name="connsiteX56" fmla="*/ 43180 w 944245"/>
                      <a:gd name="connsiteY56" fmla="*/ 561340 h 844550"/>
                      <a:gd name="connsiteX57" fmla="*/ 62230 w 944245"/>
                      <a:gd name="connsiteY57" fmla="*/ 530860 h 844550"/>
                      <a:gd name="connsiteX58" fmla="*/ 85090 w 944245"/>
                      <a:gd name="connsiteY58" fmla="*/ 511810 h 844550"/>
                      <a:gd name="connsiteX59" fmla="*/ 111760 w 944245"/>
                      <a:gd name="connsiteY59" fmla="*/ 508000 h 844550"/>
                      <a:gd name="connsiteX60" fmla="*/ 96520 w 944245"/>
                      <a:gd name="connsiteY60" fmla="*/ 473710 h 844550"/>
                      <a:gd name="connsiteX61" fmla="*/ 115570 w 944245"/>
                      <a:gd name="connsiteY61" fmla="*/ 447040 h 844550"/>
                      <a:gd name="connsiteX62" fmla="*/ 157480 w 944245"/>
                      <a:gd name="connsiteY62" fmla="*/ 439420 h 844550"/>
                      <a:gd name="connsiteX63" fmla="*/ 157480 w 944245"/>
                      <a:gd name="connsiteY63" fmla="*/ 416560 h 844550"/>
                      <a:gd name="connsiteX64" fmla="*/ 176530 w 944245"/>
                      <a:gd name="connsiteY64" fmla="*/ 378460 h 844550"/>
                      <a:gd name="connsiteX65" fmla="*/ 203200 w 944245"/>
                      <a:gd name="connsiteY65" fmla="*/ 340360 h 844550"/>
                      <a:gd name="connsiteX66" fmla="*/ 214630 w 944245"/>
                      <a:gd name="connsiteY66" fmla="*/ 287020 h 844550"/>
                      <a:gd name="connsiteX67" fmla="*/ 214630 w 944245"/>
                      <a:gd name="connsiteY67" fmla="*/ 271780 h 844550"/>
                      <a:gd name="connsiteX68" fmla="*/ 245110 w 944245"/>
                      <a:gd name="connsiteY68" fmla="*/ 252730 h 844550"/>
                      <a:gd name="connsiteX69" fmla="*/ 252730 w 944245"/>
                      <a:gd name="connsiteY69" fmla="*/ 214630 h 844550"/>
                      <a:gd name="connsiteX70" fmla="*/ 290830 w 944245"/>
                      <a:gd name="connsiteY70" fmla="*/ 233680 h 844550"/>
                      <a:gd name="connsiteX71" fmla="*/ 306070 w 944245"/>
                      <a:gd name="connsiteY71" fmla="*/ 233680 h 844550"/>
                      <a:gd name="connsiteX72" fmla="*/ 313690 w 944245"/>
                      <a:gd name="connsiteY72" fmla="*/ 191770 h 844550"/>
                      <a:gd name="connsiteX73" fmla="*/ 317500 w 944245"/>
                      <a:gd name="connsiteY73" fmla="*/ 176530 h 844550"/>
                      <a:gd name="connsiteX74" fmla="*/ 332740 w 944245"/>
                      <a:gd name="connsiteY74" fmla="*/ 165100 h 844550"/>
                      <a:gd name="connsiteX75" fmla="*/ 347980 w 944245"/>
                      <a:gd name="connsiteY75" fmla="*/ 146050 h 844550"/>
                      <a:gd name="connsiteX76" fmla="*/ 332740 w 944245"/>
                      <a:gd name="connsiteY76" fmla="*/ 123190 h 844550"/>
                      <a:gd name="connsiteX77" fmla="*/ 321310 w 944245"/>
                      <a:gd name="connsiteY77" fmla="*/ 119380 h 844550"/>
                      <a:gd name="connsiteX78" fmla="*/ 313690 w 944245"/>
                      <a:gd name="connsiteY78" fmla="*/ 100330 h 844550"/>
                      <a:gd name="connsiteX79" fmla="*/ 325120 w 944245"/>
                      <a:gd name="connsiteY79" fmla="*/ 81280 h 844550"/>
                      <a:gd name="connsiteX80" fmla="*/ 325120 w 944245"/>
                      <a:gd name="connsiteY80" fmla="*/ 62230 h 844550"/>
                      <a:gd name="connsiteX81" fmla="*/ 340360 w 944245"/>
                      <a:gd name="connsiteY81" fmla="*/ 50800 h 844550"/>
                      <a:gd name="connsiteX82" fmla="*/ 359410 w 944245"/>
                      <a:gd name="connsiteY82" fmla="*/ 50800 h 844550"/>
                      <a:gd name="connsiteX83" fmla="*/ 367030 w 944245"/>
                      <a:gd name="connsiteY83" fmla="*/ 31750 h 844550"/>
                      <a:gd name="connsiteX84" fmla="*/ 382270 w 944245"/>
                      <a:gd name="connsiteY84" fmla="*/ 12700 h 844550"/>
                      <a:gd name="connsiteX85" fmla="*/ 393700 w 944245"/>
                      <a:gd name="connsiteY85" fmla="*/ 1270 h 844550"/>
                      <a:gd name="connsiteX86" fmla="*/ 416560 w 944245"/>
                      <a:gd name="connsiteY86" fmla="*/ 5080 h 844550"/>
                      <a:gd name="connsiteX87" fmla="*/ 443230 w 944245"/>
                      <a:gd name="connsiteY87" fmla="*/ 16510 h 844550"/>
                      <a:gd name="connsiteX88" fmla="*/ 447040 w 944245"/>
                      <a:gd name="connsiteY88" fmla="*/ 24130 h 844550"/>
                      <a:gd name="connsiteX89" fmla="*/ 469900 w 944245"/>
                      <a:gd name="connsiteY89" fmla="*/ 54610 h 844550"/>
                      <a:gd name="connsiteX90" fmla="*/ 481330 w 944245"/>
                      <a:gd name="connsiteY90" fmla="*/ 88900 h 844550"/>
                      <a:gd name="connsiteX91" fmla="*/ 492760 w 944245"/>
                      <a:gd name="connsiteY91" fmla="*/ 115570 h 844550"/>
                      <a:gd name="connsiteX92" fmla="*/ 500380 w 944245"/>
                      <a:gd name="connsiteY92" fmla="*/ 127000 h 844550"/>
                      <a:gd name="connsiteX93" fmla="*/ 500380 w 944245"/>
                      <a:gd name="connsiteY93" fmla="*/ 149860 h 844550"/>
                      <a:gd name="connsiteX94" fmla="*/ 511810 w 944245"/>
                      <a:gd name="connsiteY94" fmla="*/ 172720 h 844550"/>
                      <a:gd name="connsiteX95" fmla="*/ 534670 w 944245"/>
                      <a:gd name="connsiteY95" fmla="*/ 172720 h 844550"/>
                      <a:gd name="connsiteX96" fmla="*/ 553720 w 944245"/>
                      <a:gd name="connsiteY96" fmla="*/ 172720 h 844550"/>
                      <a:gd name="connsiteX97" fmla="*/ 584200 w 944245"/>
                      <a:gd name="connsiteY97" fmla="*/ 180340 h 844550"/>
                      <a:gd name="connsiteX98" fmla="*/ 610870 w 944245"/>
                      <a:gd name="connsiteY98" fmla="*/ 191770 h 844550"/>
                      <a:gd name="connsiteX99" fmla="*/ 599440 w 944245"/>
                      <a:gd name="connsiteY99" fmla="*/ 214630 h 844550"/>
                      <a:gd name="connsiteX100" fmla="*/ 599440 w 944245"/>
                      <a:gd name="connsiteY100" fmla="*/ 260350 h 844550"/>
                      <a:gd name="connsiteX101" fmla="*/ 618490 w 944245"/>
                      <a:gd name="connsiteY101" fmla="*/ 294640 h 844550"/>
                      <a:gd name="connsiteX102" fmla="*/ 660400 w 944245"/>
                      <a:gd name="connsiteY102" fmla="*/ 294640 h 844550"/>
                      <a:gd name="connsiteX103" fmla="*/ 679450 w 944245"/>
                      <a:gd name="connsiteY103" fmla="*/ 279400 h 844550"/>
                      <a:gd name="connsiteX104" fmla="*/ 694690 w 944245"/>
                      <a:gd name="connsiteY104" fmla="*/ 256540 h 844550"/>
                      <a:gd name="connsiteX105" fmla="*/ 713740 w 944245"/>
                      <a:gd name="connsiteY105" fmla="*/ 241300 h 844550"/>
                      <a:gd name="connsiteX106" fmla="*/ 732790 w 944245"/>
                      <a:gd name="connsiteY106" fmla="*/ 237490 h 844550"/>
                      <a:gd name="connsiteX107" fmla="*/ 748030 w 944245"/>
                      <a:gd name="connsiteY107" fmla="*/ 245110 h 844550"/>
                      <a:gd name="connsiteX108" fmla="*/ 774700 w 944245"/>
                      <a:gd name="connsiteY108" fmla="*/ 241300 h 844550"/>
                      <a:gd name="connsiteX109" fmla="*/ 797560 w 944245"/>
                      <a:gd name="connsiteY109" fmla="*/ 233680 h 844550"/>
                      <a:gd name="connsiteX110" fmla="*/ 820420 w 944245"/>
                      <a:gd name="connsiteY110" fmla="*/ 237490 h 844550"/>
                      <a:gd name="connsiteX111" fmla="*/ 843280 w 944245"/>
                      <a:gd name="connsiteY111" fmla="*/ 256540 h 844550"/>
                      <a:gd name="connsiteX112" fmla="*/ 843280 w 944245"/>
                      <a:gd name="connsiteY112" fmla="*/ 279400 h 844550"/>
                      <a:gd name="connsiteX113" fmla="*/ 885190 w 944245"/>
                      <a:gd name="connsiteY113" fmla="*/ 306070 h 844550"/>
                      <a:gd name="connsiteX114" fmla="*/ 927100 w 944245"/>
                      <a:gd name="connsiteY114" fmla="*/ 340360 h 844550"/>
                      <a:gd name="connsiteX0" fmla="*/ 927100 w 944245"/>
                      <a:gd name="connsiteY0" fmla="*/ 340360 h 844550"/>
                      <a:gd name="connsiteX1" fmla="*/ 938530 w 944245"/>
                      <a:gd name="connsiteY1" fmla="*/ 397510 h 844550"/>
                      <a:gd name="connsiteX2" fmla="*/ 942340 w 944245"/>
                      <a:gd name="connsiteY2" fmla="*/ 462280 h 844550"/>
                      <a:gd name="connsiteX3" fmla="*/ 942340 w 944245"/>
                      <a:gd name="connsiteY3" fmla="*/ 485140 h 844550"/>
                      <a:gd name="connsiteX4" fmla="*/ 930910 w 944245"/>
                      <a:gd name="connsiteY4" fmla="*/ 504190 h 844550"/>
                      <a:gd name="connsiteX5" fmla="*/ 911860 w 944245"/>
                      <a:gd name="connsiteY5" fmla="*/ 508000 h 844550"/>
                      <a:gd name="connsiteX6" fmla="*/ 896620 w 944245"/>
                      <a:gd name="connsiteY6" fmla="*/ 508000 h 844550"/>
                      <a:gd name="connsiteX7" fmla="*/ 923290 w 944245"/>
                      <a:gd name="connsiteY7" fmla="*/ 561340 h 844550"/>
                      <a:gd name="connsiteX8" fmla="*/ 934720 w 944245"/>
                      <a:gd name="connsiteY8" fmla="*/ 572770 h 844550"/>
                      <a:gd name="connsiteX9" fmla="*/ 927100 w 944245"/>
                      <a:gd name="connsiteY9" fmla="*/ 591820 h 844550"/>
                      <a:gd name="connsiteX10" fmla="*/ 915670 w 944245"/>
                      <a:gd name="connsiteY10" fmla="*/ 614680 h 844550"/>
                      <a:gd name="connsiteX11" fmla="*/ 915670 w 944245"/>
                      <a:gd name="connsiteY11" fmla="*/ 629920 h 844550"/>
                      <a:gd name="connsiteX12" fmla="*/ 900430 w 944245"/>
                      <a:gd name="connsiteY12" fmla="*/ 656590 h 844550"/>
                      <a:gd name="connsiteX13" fmla="*/ 881380 w 944245"/>
                      <a:gd name="connsiteY13" fmla="*/ 683260 h 844550"/>
                      <a:gd name="connsiteX14" fmla="*/ 858520 w 944245"/>
                      <a:gd name="connsiteY14" fmla="*/ 709930 h 844550"/>
                      <a:gd name="connsiteX15" fmla="*/ 839470 w 944245"/>
                      <a:gd name="connsiteY15" fmla="*/ 721360 h 844550"/>
                      <a:gd name="connsiteX16" fmla="*/ 812800 w 944245"/>
                      <a:gd name="connsiteY16" fmla="*/ 702310 h 844550"/>
                      <a:gd name="connsiteX17" fmla="*/ 793750 w 944245"/>
                      <a:gd name="connsiteY17" fmla="*/ 683260 h 844550"/>
                      <a:gd name="connsiteX18" fmla="*/ 763270 w 944245"/>
                      <a:gd name="connsiteY18" fmla="*/ 690880 h 844550"/>
                      <a:gd name="connsiteX19" fmla="*/ 770890 w 944245"/>
                      <a:gd name="connsiteY19" fmla="*/ 706120 h 844550"/>
                      <a:gd name="connsiteX20" fmla="*/ 763270 w 944245"/>
                      <a:gd name="connsiteY20" fmla="*/ 721360 h 844550"/>
                      <a:gd name="connsiteX21" fmla="*/ 763270 w 944245"/>
                      <a:gd name="connsiteY21" fmla="*/ 740410 h 844550"/>
                      <a:gd name="connsiteX22" fmla="*/ 748030 w 944245"/>
                      <a:gd name="connsiteY22" fmla="*/ 751840 h 844550"/>
                      <a:gd name="connsiteX23" fmla="*/ 728980 w 944245"/>
                      <a:gd name="connsiteY23" fmla="*/ 740410 h 844550"/>
                      <a:gd name="connsiteX24" fmla="*/ 713740 w 944245"/>
                      <a:gd name="connsiteY24" fmla="*/ 740410 h 844550"/>
                      <a:gd name="connsiteX25" fmla="*/ 690880 w 944245"/>
                      <a:gd name="connsiteY25" fmla="*/ 759460 h 844550"/>
                      <a:gd name="connsiteX26" fmla="*/ 660400 w 944245"/>
                      <a:gd name="connsiteY26" fmla="*/ 774700 h 844550"/>
                      <a:gd name="connsiteX27" fmla="*/ 648970 w 944245"/>
                      <a:gd name="connsiteY27" fmla="*/ 763270 h 844550"/>
                      <a:gd name="connsiteX28" fmla="*/ 588010 w 944245"/>
                      <a:gd name="connsiteY28" fmla="*/ 755650 h 844550"/>
                      <a:gd name="connsiteX29" fmla="*/ 568960 w 944245"/>
                      <a:gd name="connsiteY29" fmla="*/ 767080 h 844550"/>
                      <a:gd name="connsiteX30" fmla="*/ 530860 w 944245"/>
                      <a:gd name="connsiteY30" fmla="*/ 767080 h 844550"/>
                      <a:gd name="connsiteX31" fmla="*/ 511810 w 944245"/>
                      <a:gd name="connsiteY31" fmla="*/ 767080 h 844550"/>
                      <a:gd name="connsiteX32" fmla="*/ 500380 w 944245"/>
                      <a:gd name="connsiteY32" fmla="*/ 782320 h 844550"/>
                      <a:gd name="connsiteX33" fmla="*/ 496570 w 944245"/>
                      <a:gd name="connsiteY33" fmla="*/ 797560 h 844550"/>
                      <a:gd name="connsiteX34" fmla="*/ 466090 w 944245"/>
                      <a:gd name="connsiteY34" fmla="*/ 816610 h 844550"/>
                      <a:gd name="connsiteX35" fmla="*/ 435610 w 944245"/>
                      <a:gd name="connsiteY35" fmla="*/ 816610 h 844550"/>
                      <a:gd name="connsiteX36" fmla="*/ 416560 w 944245"/>
                      <a:gd name="connsiteY36" fmla="*/ 805180 h 844550"/>
                      <a:gd name="connsiteX37" fmla="*/ 389890 w 944245"/>
                      <a:gd name="connsiteY37" fmla="*/ 831850 h 844550"/>
                      <a:gd name="connsiteX38" fmla="*/ 378460 w 944245"/>
                      <a:gd name="connsiteY38" fmla="*/ 835660 h 844550"/>
                      <a:gd name="connsiteX39" fmla="*/ 351790 w 944245"/>
                      <a:gd name="connsiteY39" fmla="*/ 843280 h 844550"/>
                      <a:gd name="connsiteX40" fmla="*/ 313690 w 944245"/>
                      <a:gd name="connsiteY40" fmla="*/ 828040 h 844550"/>
                      <a:gd name="connsiteX41" fmla="*/ 279400 w 944245"/>
                      <a:gd name="connsiteY41" fmla="*/ 816610 h 844550"/>
                      <a:gd name="connsiteX42" fmla="*/ 234649 w 944245"/>
                      <a:gd name="connsiteY42" fmla="*/ 797560 h 844550"/>
                      <a:gd name="connsiteX43" fmla="*/ 207010 w 944245"/>
                      <a:gd name="connsiteY43" fmla="*/ 778510 h 844550"/>
                      <a:gd name="connsiteX44" fmla="*/ 165100 w 944245"/>
                      <a:gd name="connsiteY44" fmla="*/ 789940 h 844550"/>
                      <a:gd name="connsiteX45" fmla="*/ 134620 w 944245"/>
                      <a:gd name="connsiteY45" fmla="*/ 793750 h 844550"/>
                      <a:gd name="connsiteX46" fmla="*/ 100330 w 944245"/>
                      <a:gd name="connsiteY46" fmla="*/ 808990 h 844550"/>
                      <a:gd name="connsiteX47" fmla="*/ 73660 w 944245"/>
                      <a:gd name="connsiteY47" fmla="*/ 820420 h 844550"/>
                      <a:gd name="connsiteX48" fmla="*/ 54610 w 944245"/>
                      <a:gd name="connsiteY48" fmla="*/ 824230 h 844550"/>
                      <a:gd name="connsiteX49" fmla="*/ 35560 w 944245"/>
                      <a:gd name="connsiteY49" fmla="*/ 797560 h 844550"/>
                      <a:gd name="connsiteX50" fmla="*/ 5080 w 944245"/>
                      <a:gd name="connsiteY50" fmla="*/ 770890 h 844550"/>
                      <a:gd name="connsiteX51" fmla="*/ 5080 w 944245"/>
                      <a:gd name="connsiteY51" fmla="*/ 751840 h 844550"/>
                      <a:gd name="connsiteX52" fmla="*/ 31750 w 944245"/>
                      <a:gd name="connsiteY52" fmla="*/ 713740 h 844550"/>
                      <a:gd name="connsiteX53" fmla="*/ 39370 w 944245"/>
                      <a:gd name="connsiteY53" fmla="*/ 668020 h 844550"/>
                      <a:gd name="connsiteX54" fmla="*/ 43180 w 944245"/>
                      <a:gd name="connsiteY54" fmla="*/ 637540 h 844550"/>
                      <a:gd name="connsiteX55" fmla="*/ 35560 w 944245"/>
                      <a:gd name="connsiteY55" fmla="*/ 614680 h 844550"/>
                      <a:gd name="connsiteX56" fmla="*/ 43180 w 944245"/>
                      <a:gd name="connsiteY56" fmla="*/ 561340 h 844550"/>
                      <a:gd name="connsiteX57" fmla="*/ 62230 w 944245"/>
                      <a:gd name="connsiteY57" fmla="*/ 530860 h 844550"/>
                      <a:gd name="connsiteX58" fmla="*/ 85090 w 944245"/>
                      <a:gd name="connsiteY58" fmla="*/ 511810 h 844550"/>
                      <a:gd name="connsiteX59" fmla="*/ 111760 w 944245"/>
                      <a:gd name="connsiteY59" fmla="*/ 508000 h 844550"/>
                      <a:gd name="connsiteX60" fmla="*/ 96520 w 944245"/>
                      <a:gd name="connsiteY60" fmla="*/ 473710 h 844550"/>
                      <a:gd name="connsiteX61" fmla="*/ 115570 w 944245"/>
                      <a:gd name="connsiteY61" fmla="*/ 447040 h 844550"/>
                      <a:gd name="connsiteX62" fmla="*/ 157480 w 944245"/>
                      <a:gd name="connsiteY62" fmla="*/ 439420 h 844550"/>
                      <a:gd name="connsiteX63" fmla="*/ 157480 w 944245"/>
                      <a:gd name="connsiteY63" fmla="*/ 416560 h 844550"/>
                      <a:gd name="connsiteX64" fmla="*/ 176530 w 944245"/>
                      <a:gd name="connsiteY64" fmla="*/ 378460 h 844550"/>
                      <a:gd name="connsiteX65" fmla="*/ 203200 w 944245"/>
                      <a:gd name="connsiteY65" fmla="*/ 340360 h 844550"/>
                      <a:gd name="connsiteX66" fmla="*/ 214630 w 944245"/>
                      <a:gd name="connsiteY66" fmla="*/ 287020 h 844550"/>
                      <a:gd name="connsiteX67" fmla="*/ 214630 w 944245"/>
                      <a:gd name="connsiteY67" fmla="*/ 271780 h 844550"/>
                      <a:gd name="connsiteX68" fmla="*/ 245110 w 944245"/>
                      <a:gd name="connsiteY68" fmla="*/ 252730 h 844550"/>
                      <a:gd name="connsiteX69" fmla="*/ 252730 w 944245"/>
                      <a:gd name="connsiteY69" fmla="*/ 214630 h 844550"/>
                      <a:gd name="connsiteX70" fmla="*/ 290830 w 944245"/>
                      <a:gd name="connsiteY70" fmla="*/ 233680 h 844550"/>
                      <a:gd name="connsiteX71" fmla="*/ 306070 w 944245"/>
                      <a:gd name="connsiteY71" fmla="*/ 233680 h 844550"/>
                      <a:gd name="connsiteX72" fmla="*/ 313690 w 944245"/>
                      <a:gd name="connsiteY72" fmla="*/ 191770 h 844550"/>
                      <a:gd name="connsiteX73" fmla="*/ 317500 w 944245"/>
                      <a:gd name="connsiteY73" fmla="*/ 176530 h 844550"/>
                      <a:gd name="connsiteX74" fmla="*/ 332740 w 944245"/>
                      <a:gd name="connsiteY74" fmla="*/ 165100 h 844550"/>
                      <a:gd name="connsiteX75" fmla="*/ 347980 w 944245"/>
                      <a:gd name="connsiteY75" fmla="*/ 146050 h 844550"/>
                      <a:gd name="connsiteX76" fmla="*/ 332740 w 944245"/>
                      <a:gd name="connsiteY76" fmla="*/ 123190 h 844550"/>
                      <a:gd name="connsiteX77" fmla="*/ 321310 w 944245"/>
                      <a:gd name="connsiteY77" fmla="*/ 119380 h 844550"/>
                      <a:gd name="connsiteX78" fmla="*/ 313690 w 944245"/>
                      <a:gd name="connsiteY78" fmla="*/ 100330 h 844550"/>
                      <a:gd name="connsiteX79" fmla="*/ 325120 w 944245"/>
                      <a:gd name="connsiteY79" fmla="*/ 81280 h 844550"/>
                      <a:gd name="connsiteX80" fmla="*/ 325120 w 944245"/>
                      <a:gd name="connsiteY80" fmla="*/ 62230 h 844550"/>
                      <a:gd name="connsiteX81" fmla="*/ 340360 w 944245"/>
                      <a:gd name="connsiteY81" fmla="*/ 50800 h 844550"/>
                      <a:gd name="connsiteX82" fmla="*/ 359410 w 944245"/>
                      <a:gd name="connsiteY82" fmla="*/ 50800 h 844550"/>
                      <a:gd name="connsiteX83" fmla="*/ 367030 w 944245"/>
                      <a:gd name="connsiteY83" fmla="*/ 31750 h 844550"/>
                      <a:gd name="connsiteX84" fmla="*/ 382270 w 944245"/>
                      <a:gd name="connsiteY84" fmla="*/ 12700 h 844550"/>
                      <a:gd name="connsiteX85" fmla="*/ 393700 w 944245"/>
                      <a:gd name="connsiteY85" fmla="*/ 1270 h 844550"/>
                      <a:gd name="connsiteX86" fmla="*/ 416560 w 944245"/>
                      <a:gd name="connsiteY86" fmla="*/ 5080 h 844550"/>
                      <a:gd name="connsiteX87" fmla="*/ 443230 w 944245"/>
                      <a:gd name="connsiteY87" fmla="*/ 16510 h 844550"/>
                      <a:gd name="connsiteX88" fmla="*/ 447040 w 944245"/>
                      <a:gd name="connsiteY88" fmla="*/ 24130 h 844550"/>
                      <a:gd name="connsiteX89" fmla="*/ 469900 w 944245"/>
                      <a:gd name="connsiteY89" fmla="*/ 54610 h 844550"/>
                      <a:gd name="connsiteX90" fmla="*/ 481330 w 944245"/>
                      <a:gd name="connsiteY90" fmla="*/ 88900 h 844550"/>
                      <a:gd name="connsiteX91" fmla="*/ 492760 w 944245"/>
                      <a:gd name="connsiteY91" fmla="*/ 115570 h 844550"/>
                      <a:gd name="connsiteX92" fmla="*/ 500380 w 944245"/>
                      <a:gd name="connsiteY92" fmla="*/ 127000 h 844550"/>
                      <a:gd name="connsiteX93" fmla="*/ 500380 w 944245"/>
                      <a:gd name="connsiteY93" fmla="*/ 149860 h 844550"/>
                      <a:gd name="connsiteX94" fmla="*/ 511810 w 944245"/>
                      <a:gd name="connsiteY94" fmla="*/ 172720 h 844550"/>
                      <a:gd name="connsiteX95" fmla="*/ 534670 w 944245"/>
                      <a:gd name="connsiteY95" fmla="*/ 172720 h 844550"/>
                      <a:gd name="connsiteX96" fmla="*/ 553720 w 944245"/>
                      <a:gd name="connsiteY96" fmla="*/ 172720 h 844550"/>
                      <a:gd name="connsiteX97" fmla="*/ 584200 w 944245"/>
                      <a:gd name="connsiteY97" fmla="*/ 180340 h 844550"/>
                      <a:gd name="connsiteX98" fmla="*/ 610870 w 944245"/>
                      <a:gd name="connsiteY98" fmla="*/ 191770 h 844550"/>
                      <a:gd name="connsiteX99" fmla="*/ 599440 w 944245"/>
                      <a:gd name="connsiteY99" fmla="*/ 214630 h 844550"/>
                      <a:gd name="connsiteX100" fmla="*/ 599440 w 944245"/>
                      <a:gd name="connsiteY100" fmla="*/ 260350 h 844550"/>
                      <a:gd name="connsiteX101" fmla="*/ 618490 w 944245"/>
                      <a:gd name="connsiteY101" fmla="*/ 294640 h 844550"/>
                      <a:gd name="connsiteX102" fmla="*/ 660400 w 944245"/>
                      <a:gd name="connsiteY102" fmla="*/ 294640 h 844550"/>
                      <a:gd name="connsiteX103" fmla="*/ 679450 w 944245"/>
                      <a:gd name="connsiteY103" fmla="*/ 279400 h 844550"/>
                      <a:gd name="connsiteX104" fmla="*/ 694690 w 944245"/>
                      <a:gd name="connsiteY104" fmla="*/ 256540 h 844550"/>
                      <a:gd name="connsiteX105" fmla="*/ 713740 w 944245"/>
                      <a:gd name="connsiteY105" fmla="*/ 241300 h 844550"/>
                      <a:gd name="connsiteX106" fmla="*/ 732790 w 944245"/>
                      <a:gd name="connsiteY106" fmla="*/ 237490 h 844550"/>
                      <a:gd name="connsiteX107" fmla="*/ 748030 w 944245"/>
                      <a:gd name="connsiteY107" fmla="*/ 245110 h 844550"/>
                      <a:gd name="connsiteX108" fmla="*/ 774700 w 944245"/>
                      <a:gd name="connsiteY108" fmla="*/ 241300 h 844550"/>
                      <a:gd name="connsiteX109" fmla="*/ 797560 w 944245"/>
                      <a:gd name="connsiteY109" fmla="*/ 233680 h 844550"/>
                      <a:gd name="connsiteX110" fmla="*/ 820420 w 944245"/>
                      <a:gd name="connsiteY110" fmla="*/ 237490 h 844550"/>
                      <a:gd name="connsiteX111" fmla="*/ 843280 w 944245"/>
                      <a:gd name="connsiteY111" fmla="*/ 256540 h 844550"/>
                      <a:gd name="connsiteX112" fmla="*/ 843280 w 944245"/>
                      <a:gd name="connsiteY112" fmla="*/ 279400 h 844550"/>
                      <a:gd name="connsiteX113" fmla="*/ 885190 w 944245"/>
                      <a:gd name="connsiteY113" fmla="*/ 306070 h 844550"/>
                      <a:gd name="connsiteX114" fmla="*/ 927100 w 944245"/>
                      <a:gd name="connsiteY114" fmla="*/ 340360 h 844550"/>
                      <a:gd name="connsiteX0" fmla="*/ 927100 w 944245"/>
                      <a:gd name="connsiteY0" fmla="*/ 340360 h 844550"/>
                      <a:gd name="connsiteX1" fmla="*/ 938530 w 944245"/>
                      <a:gd name="connsiteY1" fmla="*/ 397510 h 844550"/>
                      <a:gd name="connsiteX2" fmla="*/ 942340 w 944245"/>
                      <a:gd name="connsiteY2" fmla="*/ 462280 h 844550"/>
                      <a:gd name="connsiteX3" fmla="*/ 942340 w 944245"/>
                      <a:gd name="connsiteY3" fmla="*/ 485140 h 844550"/>
                      <a:gd name="connsiteX4" fmla="*/ 930910 w 944245"/>
                      <a:gd name="connsiteY4" fmla="*/ 504190 h 844550"/>
                      <a:gd name="connsiteX5" fmla="*/ 911860 w 944245"/>
                      <a:gd name="connsiteY5" fmla="*/ 508000 h 844550"/>
                      <a:gd name="connsiteX6" fmla="*/ 896620 w 944245"/>
                      <a:gd name="connsiteY6" fmla="*/ 508000 h 844550"/>
                      <a:gd name="connsiteX7" fmla="*/ 923290 w 944245"/>
                      <a:gd name="connsiteY7" fmla="*/ 561340 h 844550"/>
                      <a:gd name="connsiteX8" fmla="*/ 934720 w 944245"/>
                      <a:gd name="connsiteY8" fmla="*/ 572770 h 844550"/>
                      <a:gd name="connsiteX9" fmla="*/ 927100 w 944245"/>
                      <a:gd name="connsiteY9" fmla="*/ 591820 h 844550"/>
                      <a:gd name="connsiteX10" fmla="*/ 915670 w 944245"/>
                      <a:gd name="connsiteY10" fmla="*/ 614680 h 844550"/>
                      <a:gd name="connsiteX11" fmla="*/ 915670 w 944245"/>
                      <a:gd name="connsiteY11" fmla="*/ 629920 h 844550"/>
                      <a:gd name="connsiteX12" fmla="*/ 900430 w 944245"/>
                      <a:gd name="connsiteY12" fmla="*/ 656590 h 844550"/>
                      <a:gd name="connsiteX13" fmla="*/ 881380 w 944245"/>
                      <a:gd name="connsiteY13" fmla="*/ 683260 h 844550"/>
                      <a:gd name="connsiteX14" fmla="*/ 858520 w 944245"/>
                      <a:gd name="connsiteY14" fmla="*/ 709930 h 844550"/>
                      <a:gd name="connsiteX15" fmla="*/ 839470 w 944245"/>
                      <a:gd name="connsiteY15" fmla="*/ 721360 h 844550"/>
                      <a:gd name="connsiteX16" fmla="*/ 812800 w 944245"/>
                      <a:gd name="connsiteY16" fmla="*/ 702310 h 844550"/>
                      <a:gd name="connsiteX17" fmla="*/ 793750 w 944245"/>
                      <a:gd name="connsiteY17" fmla="*/ 683260 h 844550"/>
                      <a:gd name="connsiteX18" fmla="*/ 763270 w 944245"/>
                      <a:gd name="connsiteY18" fmla="*/ 690880 h 844550"/>
                      <a:gd name="connsiteX19" fmla="*/ 770890 w 944245"/>
                      <a:gd name="connsiteY19" fmla="*/ 706120 h 844550"/>
                      <a:gd name="connsiteX20" fmla="*/ 763270 w 944245"/>
                      <a:gd name="connsiteY20" fmla="*/ 721360 h 844550"/>
                      <a:gd name="connsiteX21" fmla="*/ 763270 w 944245"/>
                      <a:gd name="connsiteY21" fmla="*/ 740410 h 844550"/>
                      <a:gd name="connsiteX22" fmla="*/ 748030 w 944245"/>
                      <a:gd name="connsiteY22" fmla="*/ 751840 h 844550"/>
                      <a:gd name="connsiteX23" fmla="*/ 728980 w 944245"/>
                      <a:gd name="connsiteY23" fmla="*/ 740410 h 844550"/>
                      <a:gd name="connsiteX24" fmla="*/ 713740 w 944245"/>
                      <a:gd name="connsiteY24" fmla="*/ 740410 h 844550"/>
                      <a:gd name="connsiteX25" fmla="*/ 690880 w 944245"/>
                      <a:gd name="connsiteY25" fmla="*/ 759460 h 844550"/>
                      <a:gd name="connsiteX26" fmla="*/ 660400 w 944245"/>
                      <a:gd name="connsiteY26" fmla="*/ 774700 h 844550"/>
                      <a:gd name="connsiteX27" fmla="*/ 648970 w 944245"/>
                      <a:gd name="connsiteY27" fmla="*/ 763270 h 844550"/>
                      <a:gd name="connsiteX28" fmla="*/ 588010 w 944245"/>
                      <a:gd name="connsiteY28" fmla="*/ 755650 h 844550"/>
                      <a:gd name="connsiteX29" fmla="*/ 568960 w 944245"/>
                      <a:gd name="connsiteY29" fmla="*/ 767080 h 844550"/>
                      <a:gd name="connsiteX30" fmla="*/ 530860 w 944245"/>
                      <a:gd name="connsiteY30" fmla="*/ 767080 h 844550"/>
                      <a:gd name="connsiteX31" fmla="*/ 511810 w 944245"/>
                      <a:gd name="connsiteY31" fmla="*/ 767080 h 844550"/>
                      <a:gd name="connsiteX32" fmla="*/ 500380 w 944245"/>
                      <a:gd name="connsiteY32" fmla="*/ 782320 h 844550"/>
                      <a:gd name="connsiteX33" fmla="*/ 496570 w 944245"/>
                      <a:gd name="connsiteY33" fmla="*/ 797560 h 844550"/>
                      <a:gd name="connsiteX34" fmla="*/ 466090 w 944245"/>
                      <a:gd name="connsiteY34" fmla="*/ 816610 h 844550"/>
                      <a:gd name="connsiteX35" fmla="*/ 435610 w 944245"/>
                      <a:gd name="connsiteY35" fmla="*/ 816610 h 844550"/>
                      <a:gd name="connsiteX36" fmla="*/ 416560 w 944245"/>
                      <a:gd name="connsiteY36" fmla="*/ 805180 h 844550"/>
                      <a:gd name="connsiteX37" fmla="*/ 389890 w 944245"/>
                      <a:gd name="connsiteY37" fmla="*/ 831850 h 844550"/>
                      <a:gd name="connsiteX38" fmla="*/ 378460 w 944245"/>
                      <a:gd name="connsiteY38" fmla="*/ 835660 h 844550"/>
                      <a:gd name="connsiteX39" fmla="*/ 351790 w 944245"/>
                      <a:gd name="connsiteY39" fmla="*/ 843280 h 844550"/>
                      <a:gd name="connsiteX40" fmla="*/ 313690 w 944245"/>
                      <a:gd name="connsiteY40" fmla="*/ 828040 h 844550"/>
                      <a:gd name="connsiteX41" fmla="*/ 279400 w 944245"/>
                      <a:gd name="connsiteY41" fmla="*/ 816610 h 844550"/>
                      <a:gd name="connsiteX42" fmla="*/ 234649 w 944245"/>
                      <a:gd name="connsiteY42" fmla="*/ 797560 h 844550"/>
                      <a:gd name="connsiteX43" fmla="*/ 207010 w 944245"/>
                      <a:gd name="connsiteY43" fmla="*/ 778510 h 844550"/>
                      <a:gd name="connsiteX44" fmla="*/ 165100 w 944245"/>
                      <a:gd name="connsiteY44" fmla="*/ 789940 h 844550"/>
                      <a:gd name="connsiteX45" fmla="*/ 134620 w 944245"/>
                      <a:gd name="connsiteY45" fmla="*/ 793750 h 844550"/>
                      <a:gd name="connsiteX46" fmla="*/ 100330 w 944245"/>
                      <a:gd name="connsiteY46" fmla="*/ 808990 h 844550"/>
                      <a:gd name="connsiteX47" fmla="*/ 73660 w 944245"/>
                      <a:gd name="connsiteY47" fmla="*/ 820420 h 844550"/>
                      <a:gd name="connsiteX48" fmla="*/ 54610 w 944245"/>
                      <a:gd name="connsiteY48" fmla="*/ 824230 h 844550"/>
                      <a:gd name="connsiteX49" fmla="*/ 35560 w 944245"/>
                      <a:gd name="connsiteY49" fmla="*/ 797560 h 844550"/>
                      <a:gd name="connsiteX50" fmla="*/ 5080 w 944245"/>
                      <a:gd name="connsiteY50" fmla="*/ 770890 h 844550"/>
                      <a:gd name="connsiteX51" fmla="*/ 5080 w 944245"/>
                      <a:gd name="connsiteY51" fmla="*/ 751840 h 844550"/>
                      <a:gd name="connsiteX52" fmla="*/ 31750 w 944245"/>
                      <a:gd name="connsiteY52" fmla="*/ 713740 h 844550"/>
                      <a:gd name="connsiteX53" fmla="*/ 39370 w 944245"/>
                      <a:gd name="connsiteY53" fmla="*/ 668020 h 844550"/>
                      <a:gd name="connsiteX54" fmla="*/ 43180 w 944245"/>
                      <a:gd name="connsiteY54" fmla="*/ 637540 h 844550"/>
                      <a:gd name="connsiteX55" fmla="*/ 35560 w 944245"/>
                      <a:gd name="connsiteY55" fmla="*/ 614680 h 844550"/>
                      <a:gd name="connsiteX56" fmla="*/ 43180 w 944245"/>
                      <a:gd name="connsiteY56" fmla="*/ 561340 h 844550"/>
                      <a:gd name="connsiteX57" fmla="*/ 32719 w 944245"/>
                      <a:gd name="connsiteY57" fmla="*/ 530860 h 844550"/>
                      <a:gd name="connsiteX58" fmla="*/ 85090 w 944245"/>
                      <a:gd name="connsiteY58" fmla="*/ 511810 h 844550"/>
                      <a:gd name="connsiteX59" fmla="*/ 111760 w 944245"/>
                      <a:gd name="connsiteY59" fmla="*/ 508000 h 844550"/>
                      <a:gd name="connsiteX60" fmla="*/ 96520 w 944245"/>
                      <a:gd name="connsiteY60" fmla="*/ 473710 h 844550"/>
                      <a:gd name="connsiteX61" fmla="*/ 115570 w 944245"/>
                      <a:gd name="connsiteY61" fmla="*/ 447040 h 844550"/>
                      <a:gd name="connsiteX62" fmla="*/ 157480 w 944245"/>
                      <a:gd name="connsiteY62" fmla="*/ 439420 h 844550"/>
                      <a:gd name="connsiteX63" fmla="*/ 157480 w 944245"/>
                      <a:gd name="connsiteY63" fmla="*/ 416560 h 844550"/>
                      <a:gd name="connsiteX64" fmla="*/ 176530 w 944245"/>
                      <a:gd name="connsiteY64" fmla="*/ 378460 h 844550"/>
                      <a:gd name="connsiteX65" fmla="*/ 203200 w 944245"/>
                      <a:gd name="connsiteY65" fmla="*/ 340360 h 844550"/>
                      <a:gd name="connsiteX66" fmla="*/ 214630 w 944245"/>
                      <a:gd name="connsiteY66" fmla="*/ 287020 h 844550"/>
                      <a:gd name="connsiteX67" fmla="*/ 214630 w 944245"/>
                      <a:gd name="connsiteY67" fmla="*/ 271780 h 844550"/>
                      <a:gd name="connsiteX68" fmla="*/ 245110 w 944245"/>
                      <a:gd name="connsiteY68" fmla="*/ 252730 h 844550"/>
                      <a:gd name="connsiteX69" fmla="*/ 252730 w 944245"/>
                      <a:gd name="connsiteY69" fmla="*/ 214630 h 844550"/>
                      <a:gd name="connsiteX70" fmla="*/ 290830 w 944245"/>
                      <a:gd name="connsiteY70" fmla="*/ 233680 h 844550"/>
                      <a:gd name="connsiteX71" fmla="*/ 306070 w 944245"/>
                      <a:gd name="connsiteY71" fmla="*/ 233680 h 844550"/>
                      <a:gd name="connsiteX72" fmla="*/ 313690 w 944245"/>
                      <a:gd name="connsiteY72" fmla="*/ 191770 h 844550"/>
                      <a:gd name="connsiteX73" fmla="*/ 317500 w 944245"/>
                      <a:gd name="connsiteY73" fmla="*/ 176530 h 844550"/>
                      <a:gd name="connsiteX74" fmla="*/ 332740 w 944245"/>
                      <a:gd name="connsiteY74" fmla="*/ 165100 h 844550"/>
                      <a:gd name="connsiteX75" fmla="*/ 347980 w 944245"/>
                      <a:gd name="connsiteY75" fmla="*/ 146050 h 844550"/>
                      <a:gd name="connsiteX76" fmla="*/ 332740 w 944245"/>
                      <a:gd name="connsiteY76" fmla="*/ 123190 h 844550"/>
                      <a:gd name="connsiteX77" fmla="*/ 321310 w 944245"/>
                      <a:gd name="connsiteY77" fmla="*/ 119380 h 844550"/>
                      <a:gd name="connsiteX78" fmla="*/ 313690 w 944245"/>
                      <a:gd name="connsiteY78" fmla="*/ 100330 h 844550"/>
                      <a:gd name="connsiteX79" fmla="*/ 325120 w 944245"/>
                      <a:gd name="connsiteY79" fmla="*/ 81280 h 844550"/>
                      <a:gd name="connsiteX80" fmla="*/ 325120 w 944245"/>
                      <a:gd name="connsiteY80" fmla="*/ 62230 h 844550"/>
                      <a:gd name="connsiteX81" fmla="*/ 340360 w 944245"/>
                      <a:gd name="connsiteY81" fmla="*/ 50800 h 844550"/>
                      <a:gd name="connsiteX82" fmla="*/ 359410 w 944245"/>
                      <a:gd name="connsiteY82" fmla="*/ 50800 h 844550"/>
                      <a:gd name="connsiteX83" fmla="*/ 367030 w 944245"/>
                      <a:gd name="connsiteY83" fmla="*/ 31750 h 844550"/>
                      <a:gd name="connsiteX84" fmla="*/ 382270 w 944245"/>
                      <a:gd name="connsiteY84" fmla="*/ 12700 h 844550"/>
                      <a:gd name="connsiteX85" fmla="*/ 393700 w 944245"/>
                      <a:gd name="connsiteY85" fmla="*/ 1270 h 844550"/>
                      <a:gd name="connsiteX86" fmla="*/ 416560 w 944245"/>
                      <a:gd name="connsiteY86" fmla="*/ 5080 h 844550"/>
                      <a:gd name="connsiteX87" fmla="*/ 443230 w 944245"/>
                      <a:gd name="connsiteY87" fmla="*/ 16510 h 844550"/>
                      <a:gd name="connsiteX88" fmla="*/ 447040 w 944245"/>
                      <a:gd name="connsiteY88" fmla="*/ 24130 h 844550"/>
                      <a:gd name="connsiteX89" fmla="*/ 469900 w 944245"/>
                      <a:gd name="connsiteY89" fmla="*/ 54610 h 844550"/>
                      <a:gd name="connsiteX90" fmla="*/ 481330 w 944245"/>
                      <a:gd name="connsiteY90" fmla="*/ 88900 h 844550"/>
                      <a:gd name="connsiteX91" fmla="*/ 492760 w 944245"/>
                      <a:gd name="connsiteY91" fmla="*/ 115570 h 844550"/>
                      <a:gd name="connsiteX92" fmla="*/ 500380 w 944245"/>
                      <a:gd name="connsiteY92" fmla="*/ 127000 h 844550"/>
                      <a:gd name="connsiteX93" fmla="*/ 500380 w 944245"/>
                      <a:gd name="connsiteY93" fmla="*/ 149860 h 844550"/>
                      <a:gd name="connsiteX94" fmla="*/ 511810 w 944245"/>
                      <a:gd name="connsiteY94" fmla="*/ 172720 h 844550"/>
                      <a:gd name="connsiteX95" fmla="*/ 534670 w 944245"/>
                      <a:gd name="connsiteY95" fmla="*/ 172720 h 844550"/>
                      <a:gd name="connsiteX96" fmla="*/ 553720 w 944245"/>
                      <a:gd name="connsiteY96" fmla="*/ 172720 h 844550"/>
                      <a:gd name="connsiteX97" fmla="*/ 584200 w 944245"/>
                      <a:gd name="connsiteY97" fmla="*/ 180340 h 844550"/>
                      <a:gd name="connsiteX98" fmla="*/ 610870 w 944245"/>
                      <a:gd name="connsiteY98" fmla="*/ 191770 h 844550"/>
                      <a:gd name="connsiteX99" fmla="*/ 599440 w 944245"/>
                      <a:gd name="connsiteY99" fmla="*/ 214630 h 844550"/>
                      <a:gd name="connsiteX100" fmla="*/ 599440 w 944245"/>
                      <a:gd name="connsiteY100" fmla="*/ 260350 h 844550"/>
                      <a:gd name="connsiteX101" fmla="*/ 618490 w 944245"/>
                      <a:gd name="connsiteY101" fmla="*/ 294640 h 844550"/>
                      <a:gd name="connsiteX102" fmla="*/ 660400 w 944245"/>
                      <a:gd name="connsiteY102" fmla="*/ 294640 h 844550"/>
                      <a:gd name="connsiteX103" fmla="*/ 679450 w 944245"/>
                      <a:gd name="connsiteY103" fmla="*/ 279400 h 844550"/>
                      <a:gd name="connsiteX104" fmla="*/ 694690 w 944245"/>
                      <a:gd name="connsiteY104" fmla="*/ 256540 h 844550"/>
                      <a:gd name="connsiteX105" fmla="*/ 713740 w 944245"/>
                      <a:gd name="connsiteY105" fmla="*/ 241300 h 844550"/>
                      <a:gd name="connsiteX106" fmla="*/ 732790 w 944245"/>
                      <a:gd name="connsiteY106" fmla="*/ 237490 h 844550"/>
                      <a:gd name="connsiteX107" fmla="*/ 748030 w 944245"/>
                      <a:gd name="connsiteY107" fmla="*/ 245110 h 844550"/>
                      <a:gd name="connsiteX108" fmla="*/ 774700 w 944245"/>
                      <a:gd name="connsiteY108" fmla="*/ 241300 h 844550"/>
                      <a:gd name="connsiteX109" fmla="*/ 797560 w 944245"/>
                      <a:gd name="connsiteY109" fmla="*/ 233680 h 844550"/>
                      <a:gd name="connsiteX110" fmla="*/ 820420 w 944245"/>
                      <a:gd name="connsiteY110" fmla="*/ 237490 h 844550"/>
                      <a:gd name="connsiteX111" fmla="*/ 843280 w 944245"/>
                      <a:gd name="connsiteY111" fmla="*/ 256540 h 844550"/>
                      <a:gd name="connsiteX112" fmla="*/ 843280 w 944245"/>
                      <a:gd name="connsiteY112" fmla="*/ 279400 h 844550"/>
                      <a:gd name="connsiteX113" fmla="*/ 885190 w 944245"/>
                      <a:gd name="connsiteY113" fmla="*/ 306070 h 844550"/>
                      <a:gd name="connsiteX114" fmla="*/ 927100 w 944245"/>
                      <a:gd name="connsiteY114" fmla="*/ 340360 h 84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944245" h="844550">
                        <a:moveTo>
                          <a:pt x="927100" y="340360"/>
                        </a:moveTo>
                        <a:cubicBezTo>
                          <a:pt x="935990" y="355600"/>
                          <a:pt x="935990" y="377190"/>
                          <a:pt x="938530" y="397510"/>
                        </a:cubicBezTo>
                        <a:cubicBezTo>
                          <a:pt x="941070" y="417830"/>
                          <a:pt x="941705" y="421520"/>
                          <a:pt x="942340" y="462280"/>
                        </a:cubicBezTo>
                        <a:cubicBezTo>
                          <a:pt x="942975" y="476885"/>
                          <a:pt x="944245" y="478155"/>
                          <a:pt x="942340" y="485140"/>
                        </a:cubicBezTo>
                        <a:cubicBezTo>
                          <a:pt x="940435" y="492125"/>
                          <a:pt x="935990" y="500380"/>
                          <a:pt x="930910" y="504190"/>
                        </a:cubicBezTo>
                        <a:cubicBezTo>
                          <a:pt x="925830" y="508000"/>
                          <a:pt x="917575" y="507365"/>
                          <a:pt x="911860" y="508000"/>
                        </a:cubicBezTo>
                        <a:cubicBezTo>
                          <a:pt x="906145" y="508635"/>
                          <a:pt x="894715" y="499110"/>
                          <a:pt x="896620" y="508000"/>
                        </a:cubicBezTo>
                        <a:cubicBezTo>
                          <a:pt x="898525" y="516890"/>
                          <a:pt x="916940" y="550545"/>
                          <a:pt x="923290" y="561340"/>
                        </a:cubicBezTo>
                        <a:cubicBezTo>
                          <a:pt x="929640" y="572135"/>
                          <a:pt x="934085" y="567690"/>
                          <a:pt x="934720" y="572770"/>
                        </a:cubicBezTo>
                        <a:cubicBezTo>
                          <a:pt x="935355" y="577850"/>
                          <a:pt x="930275" y="584835"/>
                          <a:pt x="927100" y="591820"/>
                        </a:cubicBezTo>
                        <a:cubicBezTo>
                          <a:pt x="923925" y="598805"/>
                          <a:pt x="917575" y="608330"/>
                          <a:pt x="915670" y="614680"/>
                        </a:cubicBezTo>
                        <a:cubicBezTo>
                          <a:pt x="913765" y="621030"/>
                          <a:pt x="918210" y="622935"/>
                          <a:pt x="915670" y="629920"/>
                        </a:cubicBezTo>
                        <a:cubicBezTo>
                          <a:pt x="913130" y="636905"/>
                          <a:pt x="906145" y="647700"/>
                          <a:pt x="900430" y="656590"/>
                        </a:cubicBezTo>
                        <a:cubicBezTo>
                          <a:pt x="894715" y="665480"/>
                          <a:pt x="888365" y="674370"/>
                          <a:pt x="881380" y="683260"/>
                        </a:cubicBezTo>
                        <a:cubicBezTo>
                          <a:pt x="874395" y="692150"/>
                          <a:pt x="865505" y="703580"/>
                          <a:pt x="858520" y="709930"/>
                        </a:cubicBezTo>
                        <a:cubicBezTo>
                          <a:pt x="851535" y="716280"/>
                          <a:pt x="847090" y="722630"/>
                          <a:pt x="839470" y="721360"/>
                        </a:cubicBezTo>
                        <a:cubicBezTo>
                          <a:pt x="831850" y="720090"/>
                          <a:pt x="820420" y="708660"/>
                          <a:pt x="812800" y="702310"/>
                        </a:cubicBezTo>
                        <a:cubicBezTo>
                          <a:pt x="805180" y="695960"/>
                          <a:pt x="802005" y="685165"/>
                          <a:pt x="793750" y="683260"/>
                        </a:cubicBezTo>
                        <a:cubicBezTo>
                          <a:pt x="785495" y="681355"/>
                          <a:pt x="767080" y="687070"/>
                          <a:pt x="763270" y="690880"/>
                        </a:cubicBezTo>
                        <a:cubicBezTo>
                          <a:pt x="759460" y="694690"/>
                          <a:pt x="770890" y="701040"/>
                          <a:pt x="770890" y="706120"/>
                        </a:cubicBezTo>
                        <a:cubicBezTo>
                          <a:pt x="770890" y="711200"/>
                          <a:pt x="764540" y="715645"/>
                          <a:pt x="763270" y="721360"/>
                        </a:cubicBezTo>
                        <a:cubicBezTo>
                          <a:pt x="762000" y="727075"/>
                          <a:pt x="765810" y="735330"/>
                          <a:pt x="763270" y="740410"/>
                        </a:cubicBezTo>
                        <a:cubicBezTo>
                          <a:pt x="760730" y="745490"/>
                          <a:pt x="753745" y="751840"/>
                          <a:pt x="748030" y="751840"/>
                        </a:cubicBezTo>
                        <a:cubicBezTo>
                          <a:pt x="742315" y="751840"/>
                          <a:pt x="734695" y="742315"/>
                          <a:pt x="728980" y="740410"/>
                        </a:cubicBezTo>
                        <a:cubicBezTo>
                          <a:pt x="723265" y="738505"/>
                          <a:pt x="720090" y="737235"/>
                          <a:pt x="713740" y="740410"/>
                        </a:cubicBezTo>
                        <a:cubicBezTo>
                          <a:pt x="707390" y="743585"/>
                          <a:pt x="699770" y="753745"/>
                          <a:pt x="690880" y="759460"/>
                        </a:cubicBezTo>
                        <a:cubicBezTo>
                          <a:pt x="681990" y="765175"/>
                          <a:pt x="667385" y="774065"/>
                          <a:pt x="660400" y="774700"/>
                        </a:cubicBezTo>
                        <a:cubicBezTo>
                          <a:pt x="653415" y="775335"/>
                          <a:pt x="661035" y="766445"/>
                          <a:pt x="648970" y="763270"/>
                        </a:cubicBezTo>
                        <a:cubicBezTo>
                          <a:pt x="636905" y="760095"/>
                          <a:pt x="601345" y="755015"/>
                          <a:pt x="588010" y="755650"/>
                        </a:cubicBezTo>
                        <a:cubicBezTo>
                          <a:pt x="574675" y="756285"/>
                          <a:pt x="578485" y="765175"/>
                          <a:pt x="568960" y="767080"/>
                        </a:cubicBezTo>
                        <a:cubicBezTo>
                          <a:pt x="559435" y="768985"/>
                          <a:pt x="530860" y="767080"/>
                          <a:pt x="530860" y="767080"/>
                        </a:cubicBezTo>
                        <a:cubicBezTo>
                          <a:pt x="521335" y="767080"/>
                          <a:pt x="516890" y="764540"/>
                          <a:pt x="511810" y="767080"/>
                        </a:cubicBezTo>
                        <a:cubicBezTo>
                          <a:pt x="506730" y="769620"/>
                          <a:pt x="502920" y="777240"/>
                          <a:pt x="500380" y="782320"/>
                        </a:cubicBezTo>
                        <a:cubicBezTo>
                          <a:pt x="497840" y="787400"/>
                          <a:pt x="502285" y="791845"/>
                          <a:pt x="496570" y="797560"/>
                        </a:cubicBezTo>
                        <a:cubicBezTo>
                          <a:pt x="490855" y="803275"/>
                          <a:pt x="476250" y="813435"/>
                          <a:pt x="466090" y="816610"/>
                        </a:cubicBezTo>
                        <a:cubicBezTo>
                          <a:pt x="455930" y="819785"/>
                          <a:pt x="443865" y="818515"/>
                          <a:pt x="435610" y="816610"/>
                        </a:cubicBezTo>
                        <a:cubicBezTo>
                          <a:pt x="427355" y="814705"/>
                          <a:pt x="424180" y="802640"/>
                          <a:pt x="416560" y="805180"/>
                        </a:cubicBezTo>
                        <a:cubicBezTo>
                          <a:pt x="408940" y="807720"/>
                          <a:pt x="396240" y="826770"/>
                          <a:pt x="389890" y="831850"/>
                        </a:cubicBezTo>
                        <a:cubicBezTo>
                          <a:pt x="383540" y="836930"/>
                          <a:pt x="384810" y="833755"/>
                          <a:pt x="378460" y="835660"/>
                        </a:cubicBezTo>
                        <a:cubicBezTo>
                          <a:pt x="372110" y="837565"/>
                          <a:pt x="362585" y="844550"/>
                          <a:pt x="351790" y="843280"/>
                        </a:cubicBezTo>
                        <a:cubicBezTo>
                          <a:pt x="340995" y="842010"/>
                          <a:pt x="325755" y="832485"/>
                          <a:pt x="313690" y="828040"/>
                        </a:cubicBezTo>
                        <a:cubicBezTo>
                          <a:pt x="301625" y="823595"/>
                          <a:pt x="292574" y="821690"/>
                          <a:pt x="279400" y="816610"/>
                        </a:cubicBezTo>
                        <a:cubicBezTo>
                          <a:pt x="266227" y="811530"/>
                          <a:pt x="246714" y="803910"/>
                          <a:pt x="234649" y="797560"/>
                        </a:cubicBezTo>
                        <a:cubicBezTo>
                          <a:pt x="222584" y="791210"/>
                          <a:pt x="218601" y="779780"/>
                          <a:pt x="207010" y="778510"/>
                        </a:cubicBezTo>
                        <a:cubicBezTo>
                          <a:pt x="195419" y="777240"/>
                          <a:pt x="177165" y="787400"/>
                          <a:pt x="165100" y="789940"/>
                        </a:cubicBezTo>
                        <a:cubicBezTo>
                          <a:pt x="153035" y="792480"/>
                          <a:pt x="145415" y="790575"/>
                          <a:pt x="134620" y="793750"/>
                        </a:cubicBezTo>
                        <a:cubicBezTo>
                          <a:pt x="123825" y="796925"/>
                          <a:pt x="100330" y="808990"/>
                          <a:pt x="100330" y="808990"/>
                        </a:cubicBezTo>
                        <a:cubicBezTo>
                          <a:pt x="90170" y="813435"/>
                          <a:pt x="81280" y="817880"/>
                          <a:pt x="73660" y="820420"/>
                        </a:cubicBezTo>
                        <a:cubicBezTo>
                          <a:pt x="66040" y="822960"/>
                          <a:pt x="60960" y="828040"/>
                          <a:pt x="54610" y="824230"/>
                        </a:cubicBezTo>
                        <a:cubicBezTo>
                          <a:pt x="48260" y="820420"/>
                          <a:pt x="43815" y="806450"/>
                          <a:pt x="35560" y="797560"/>
                        </a:cubicBezTo>
                        <a:cubicBezTo>
                          <a:pt x="27305" y="788670"/>
                          <a:pt x="10160" y="778510"/>
                          <a:pt x="5080" y="770890"/>
                        </a:cubicBezTo>
                        <a:cubicBezTo>
                          <a:pt x="0" y="763270"/>
                          <a:pt x="635" y="761365"/>
                          <a:pt x="5080" y="751840"/>
                        </a:cubicBezTo>
                        <a:cubicBezTo>
                          <a:pt x="9525" y="742315"/>
                          <a:pt x="26035" y="727710"/>
                          <a:pt x="31750" y="713740"/>
                        </a:cubicBezTo>
                        <a:cubicBezTo>
                          <a:pt x="37465" y="699770"/>
                          <a:pt x="37465" y="680720"/>
                          <a:pt x="39370" y="668020"/>
                        </a:cubicBezTo>
                        <a:cubicBezTo>
                          <a:pt x="41275" y="655320"/>
                          <a:pt x="43815" y="646430"/>
                          <a:pt x="43180" y="637540"/>
                        </a:cubicBezTo>
                        <a:cubicBezTo>
                          <a:pt x="42545" y="628650"/>
                          <a:pt x="35560" y="627380"/>
                          <a:pt x="35560" y="614680"/>
                        </a:cubicBezTo>
                        <a:cubicBezTo>
                          <a:pt x="35560" y="601980"/>
                          <a:pt x="43654" y="575310"/>
                          <a:pt x="43180" y="561340"/>
                        </a:cubicBezTo>
                        <a:cubicBezTo>
                          <a:pt x="42707" y="547370"/>
                          <a:pt x="25734" y="539115"/>
                          <a:pt x="32719" y="530860"/>
                        </a:cubicBezTo>
                        <a:cubicBezTo>
                          <a:pt x="39704" y="522605"/>
                          <a:pt x="71917" y="515620"/>
                          <a:pt x="85090" y="511810"/>
                        </a:cubicBezTo>
                        <a:cubicBezTo>
                          <a:pt x="98264" y="508000"/>
                          <a:pt x="109855" y="514350"/>
                          <a:pt x="111760" y="508000"/>
                        </a:cubicBezTo>
                        <a:cubicBezTo>
                          <a:pt x="113665" y="501650"/>
                          <a:pt x="95885" y="483870"/>
                          <a:pt x="96520" y="473710"/>
                        </a:cubicBezTo>
                        <a:cubicBezTo>
                          <a:pt x="97155" y="463550"/>
                          <a:pt x="105410" y="452755"/>
                          <a:pt x="115570" y="447040"/>
                        </a:cubicBezTo>
                        <a:cubicBezTo>
                          <a:pt x="125730" y="441325"/>
                          <a:pt x="150495" y="444500"/>
                          <a:pt x="157480" y="439420"/>
                        </a:cubicBezTo>
                        <a:cubicBezTo>
                          <a:pt x="164465" y="434340"/>
                          <a:pt x="154305" y="426720"/>
                          <a:pt x="157480" y="416560"/>
                        </a:cubicBezTo>
                        <a:cubicBezTo>
                          <a:pt x="160655" y="406400"/>
                          <a:pt x="168910" y="391160"/>
                          <a:pt x="176530" y="378460"/>
                        </a:cubicBezTo>
                        <a:cubicBezTo>
                          <a:pt x="184150" y="365760"/>
                          <a:pt x="196850" y="355600"/>
                          <a:pt x="203200" y="340360"/>
                        </a:cubicBezTo>
                        <a:cubicBezTo>
                          <a:pt x="209550" y="325120"/>
                          <a:pt x="212725" y="298450"/>
                          <a:pt x="214630" y="287020"/>
                        </a:cubicBezTo>
                        <a:cubicBezTo>
                          <a:pt x="216535" y="275590"/>
                          <a:pt x="209550" y="277495"/>
                          <a:pt x="214630" y="271780"/>
                        </a:cubicBezTo>
                        <a:cubicBezTo>
                          <a:pt x="219710" y="266065"/>
                          <a:pt x="238760" y="262255"/>
                          <a:pt x="245110" y="252730"/>
                        </a:cubicBezTo>
                        <a:cubicBezTo>
                          <a:pt x="251460" y="243205"/>
                          <a:pt x="245110" y="217805"/>
                          <a:pt x="252730" y="214630"/>
                        </a:cubicBezTo>
                        <a:cubicBezTo>
                          <a:pt x="260350" y="211455"/>
                          <a:pt x="281940" y="230505"/>
                          <a:pt x="290830" y="233680"/>
                        </a:cubicBezTo>
                        <a:cubicBezTo>
                          <a:pt x="299720" y="236855"/>
                          <a:pt x="302260" y="240665"/>
                          <a:pt x="306070" y="233680"/>
                        </a:cubicBezTo>
                        <a:cubicBezTo>
                          <a:pt x="309880" y="226695"/>
                          <a:pt x="311785" y="201295"/>
                          <a:pt x="313690" y="191770"/>
                        </a:cubicBezTo>
                        <a:cubicBezTo>
                          <a:pt x="315595" y="182245"/>
                          <a:pt x="314325" y="180975"/>
                          <a:pt x="317500" y="176530"/>
                        </a:cubicBezTo>
                        <a:cubicBezTo>
                          <a:pt x="320675" y="172085"/>
                          <a:pt x="327660" y="170180"/>
                          <a:pt x="332740" y="165100"/>
                        </a:cubicBezTo>
                        <a:cubicBezTo>
                          <a:pt x="337820" y="160020"/>
                          <a:pt x="347980" y="153035"/>
                          <a:pt x="347980" y="146050"/>
                        </a:cubicBezTo>
                        <a:cubicBezTo>
                          <a:pt x="347980" y="139065"/>
                          <a:pt x="337185" y="127635"/>
                          <a:pt x="332740" y="123190"/>
                        </a:cubicBezTo>
                        <a:cubicBezTo>
                          <a:pt x="328295" y="118745"/>
                          <a:pt x="324485" y="123190"/>
                          <a:pt x="321310" y="119380"/>
                        </a:cubicBezTo>
                        <a:cubicBezTo>
                          <a:pt x="318135" y="115570"/>
                          <a:pt x="313055" y="106680"/>
                          <a:pt x="313690" y="100330"/>
                        </a:cubicBezTo>
                        <a:cubicBezTo>
                          <a:pt x="314325" y="93980"/>
                          <a:pt x="323215" y="87630"/>
                          <a:pt x="325120" y="81280"/>
                        </a:cubicBezTo>
                        <a:cubicBezTo>
                          <a:pt x="327025" y="74930"/>
                          <a:pt x="322580" y="67310"/>
                          <a:pt x="325120" y="62230"/>
                        </a:cubicBezTo>
                        <a:cubicBezTo>
                          <a:pt x="327660" y="57150"/>
                          <a:pt x="334645" y="52705"/>
                          <a:pt x="340360" y="50800"/>
                        </a:cubicBezTo>
                        <a:cubicBezTo>
                          <a:pt x="346075" y="48895"/>
                          <a:pt x="354965" y="53975"/>
                          <a:pt x="359410" y="50800"/>
                        </a:cubicBezTo>
                        <a:cubicBezTo>
                          <a:pt x="363855" y="47625"/>
                          <a:pt x="363220" y="38100"/>
                          <a:pt x="367030" y="31750"/>
                        </a:cubicBezTo>
                        <a:cubicBezTo>
                          <a:pt x="370840" y="25400"/>
                          <a:pt x="377825" y="17780"/>
                          <a:pt x="382270" y="12700"/>
                        </a:cubicBezTo>
                        <a:cubicBezTo>
                          <a:pt x="386715" y="7620"/>
                          <a:pt x="387985" y="2540"/>
                          <a:pt x="393700" y="1270"/>
                        </a:cubicBezTo>
                        <a:cubicBezTo>
                          <a:pt x="399415" y="0"/>
                          <a:pt x="408305" y="2540"/>
                          <a:pt x="416560" y="5080"/>
                        </a:cubicBezTo>
                        <a:cubicBezTo>
                          <a:pt x="424815" y="7620"/>
                          <a:pt x="438150" y="13335"/>
                          <a:pt x="443230" y="16510"/>
                        </a:cubicBezTo>
                        <a:cubicBezTo>
                          <a:pt x="448310" y="19685"/>
                          <a:pt x="442595" y="17780"/>
                          <a:pt x="447040" y="24130"/>
                        </a:cubicBezTo>
                        <a:cubicBezTo>
                          <a:pt x="451485" y="30480"/>
                          <a:pt x="464185" y="43815"/>
                          <a:pt x="469900" y="54610"/>
                        </a:cubicBezTo>
                        <a:cubicBezTo>
                          <a:pt x="475615" y="65405"/>
                          <a:pt x="477520" y="78740"/>
                          <a:pt x="481330" y="88900"/>
                        </a:cubicBezTo>
                        <a:cubicBezTo>
                          <a:pt x="485140" y="99060"/>
                          <a:pt x="489585" y="109220"/>
                          <a:pt x="492760" y="115570"/>
                        </a:cubicBezTo>
                        <a:cubicBezTo>
                          <a:pt x="495935" y="121920"/>
                          <a:pt x="499110" y="121285"/>
                          <a:pt x="500380" y="127000"/>
                        </a:cubicBezTo>
                        <a:cubicBezTo>
                          <a:pt x="501650" y="132715"/>
                          <a:pt x="498475" y="142240"/>
                          <a:pt x="500380" y="149860"/>
                        </a:cubicBezTo>
                        <a:cubicBezTo>
                          <a:pt x="502285" y="157480"/>
                          <a:pt x="506095" y="168910"/>
                          <a:pt x="511810" y="172720"/>
                        </a:cubicBezTo>
                        <a:cubicBezTo>
                          <a:pt x="517525" y="176530"/>
                          <a:pt x="534670" y="172720"/>
                          <a:pt x="534670" y="172720"/>
                        </a:cubicBezTo>
                        <a:cubicBezTo>
                          <a:pt x="541655" y="172720"/>
                          <a:pt x="545465" y="171450"/>
                          <a:pt x="553720" y="172720"/>
                        </a:cubicBezTo>
                        <a:cubicBezTo>
                          <a:pt x="561975" y="173990"/>
                          <a:pt x="574675" y="177165"/>
                          <a:pt x="584200" y="180340"/>
                        </a:cubicBezTo>
                        <a:cubicBezTo>
                          <a:pt x="593725" y="183515"/>
                          <a:pt x="608330" y="186055"/>
                          <a:pt x="610870" y="191770"/>
                        </a:cubicBezTo>
                        <a:cubicBezTo>
                          <a:pt x="613410" y="197485"/>
                          <a:pt x="601345" y="203200"/>
                          <a:pt x="599440" y="214630"/>
                        </a:cubicBezTo>
                        <a:cubicBezTo>
                          <a:pt x="597535" y="226060"/>
                          <a:pt x="596265" y="247015"/>
                          <a:pt x="599440" y="260350"/>
                        </a:cubicBezTo>
                        <a:cubicBezTo>
                          <a:pt x="602615" y="273685"/>
                          <a:pt x="608330" y="288925"/>
                          <a:pt x="618490" y="294640"/>
                        </a:cubicBezTo>
                        <a:cubicBezTo>
                          <a:pt x="628650" y="300355"/>
                          <a:pt x="650240" y="297180"/>
                          <a:pt x="660400" y="294640"/>
                        </a:cubicBezTo>
                        <a:cubicBezTo>
                          <a:pt x="670560" y="292100"/>
                          <a:pt x="673735" y="285750"/>
                          <a:pt x="679450" y="279400"/>
                        </a:cubicBezTo>
                        <a:cubicBezTo>
                          <a:pt x="685165" y="273050"/>
                          <a:pt x="688975" y="262890"/>
                          <a:pt x="694690" y="256540"/>
                        </a:cubicBezTo>
                        <a:cubicBezTo>
                          <a:pt x="700405" y="250190"/>
                          <a:pt x="707390" y="244475"/>
                          <a:pt x="713740" y="241300"/>
                        </a:cubicBezTo>
                        <a:cubicBezTo>
                          <a:pt x="720090" y="238125"/>
                          <a:pt x="727075" y="236855"/>
                          <a:pt x="732790" y="237490"/>
                        </a:cubicBezTo>
                        <a:cubicBezTo>
                          <a:pt x="738505" y="238125"/>
                          <a:pt x="741045" y="244475"/>
                          <a:pt x="748030" y="245110"/>
                        </a:cubicBezTo>
                        <a:cubicBezTo>
                          <a:pt x="755015" y="245745"/>
                          <a:pt x="766445" y="243205"/>
                          <a:pt x="774700" y="241300"/>
                        </a:cubicBezTo>
                        <a:cubicBezTo>
                          <a:pt x="782955" y="239395"/>
                          <a:pt x="789940" y="234315"/>
                          <a:pt x="797560" y="233680"/>
                        </a:cubicBezTo>
                        <a:cubicBezTo>
                          <a:pt x="805180" y="233045"/>
                          <a:pt x="812800" y="233680"/>
                          <a:pt x="820420" y="237490"/>
                        </a:cubicBezTo>
                        <a:cubicBezTo>
                          <a:pt x="828040" y="241300"/>
                          <a:pt x="839470" y="249555"/>
                          <a:pt x="843280" y="256540"/>
                        </a:cubicBezTo>
                        <a:cubicBezTo>
                          <a:pt x="847090" y="263525"/>
                          <a:pt x="836295" y="271145"/>
                          <a:pt x="843280" y="279400"/>
                        </a:cubicBezTo>
                        <a:cubicBezTo>
                          <a:pt x="850265" y="287655"/>
                          <a:pt x="871220" y="296545"/>
                          <a:pt x="885190" y="306070"/>
                        </a:cubicBezTo>
                        <a:cubicBezTo>
                          <a:pt x="899160" y="315595"/>
                          <a:pt x="918210" y="325120"/>
                          <a:pt x="927100" y="340360"/>
                        </a:cubicBezTo>
                        <a:close/>
                      </a:path>
                    </a:pathLst>
                  </a:custGeom>
                  <a:ln/>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endParaRPr lang="es-EC" sz="1000">
                      <a:solidFill>
                        <a:schemeClr val="tx1"/>
                      </a:solidFill>
                    </a:endParaRPr>
                  </a:p>
                </p:txBody>
              </p:sp>
              <p:sp>
                <p:nvSpPr>
                  <p:cNvPr id="49" name="48 Forma libre"/>
                  <p:cNvSpPr/>
                  <p:nvPr/>
                </p:nvSpPr>
                <p:spPr bwMode="auto">
                  <a:xfrm>
                    <a:off x="4192580" y="3445167"/>
                    <a:ext cx="1322793" cy="1059201"/>
                  </a:xfrm>
                  <a:custGeom>
                    <a:avLst/>
                    <a:gdLst>
                      <a:gd name="connsiteX0" fmla="*/ 529590 w 817245"/>
                      <a:gd name="connsiteY0" fmla="*/ 0 h 511175"/>
                      <a:gd name="connsiteX1" fmla="*/ 590550 w 817245"/>
                      <a:gd name="connsiteY1" fmla="*/ 11430 h 511175"/>
                      <a:gd name="connsiteX2" fmla="*/ 594360 w 817245"/>
                      <a:gd name="connsiteY2" fmla="*/ 19050 h 511175"/>
                      <a:gd name="connsiteX3" fmla="*/ 601980 w 817245"/>
                      <a:gd name="connsiteY3" fmla="*/ 41910 h 511175"/>
                      <a:gd name="connsiteX4" fmla="*/ 601980 w 817245"/>
                      <a:gd name="connsiteY4" fmla="*/ 60960 h 511175"/>
                      <a:gd name="connsiteX5" fmla="*/ 598170 w 817245"/>
                      <a:gd name="connsiteY5" fmla="*/ 83820 h 511175"/>
                      <a:gd name="connsiteX6" fmla="*/ 594360 w 817245"/>
                      <a:gd name="connsiteY6" fmla="*/ 102870 h 511175"/>
                      <a:gd name="connsiteX7" fmla="*/ 594360 w 817245"/>
                      <a:gd name="connsiteY7" fmla="*/ 133350 h 511175"/>
                      <a:gd name="connsiteX8" fmla="*/ 586740 w 817245"/>
                      <a:gd name="connsiteY8" fmla="*/ 144780 h 511175"/>
                      <a:gd name="connsiteX9" fmla="*/ 575310 w 817245"/>
                      <a:gd name="connsiteY9" fmla="*/ 156210 h 511175"/>
                      <a:gd name="connsiteX10" fmla="*/ 579120 w 817245"/>
                      <a:gd name="connsiteY10" fmla="*/ 171450 h 511175"/>
                      <a:gd name="connsiteX11" fmla="*/ 605790 w 817245"/>
                      <a:gd name="connsiteY11" fmla="*/ 167640 h 511175"/>
                      <a:gd name="connsiteX12" fmla="*/ 621030 w 817245"/>
                      <a:gd name="connsiteY12" fmla="*/ 137160 h 511175"/>
                      <a:gd name="connsiteX13" fmla="*/ 640080 w 817245"/>
                      <a:gd name="connsiteY13" fmla="*/ 133350 h 511175"/>
                      <a:gd name="connsiteX14" fmla="*/ 674370 w 817245"/>
                      <a:gd name="connsiteY14" fmla="*/ 140970 h 511175"/>
                      <a:gd name="connsiteX15" fmla="*/ 674370 w 817245"/>
                      <a:gd name="connsiteY15" fmla="*/ 160020 h 511175"/>
                      <a:gd name="connsiteX16" fmla="*/ 689610 w 817245"/>
                      <a:gd name="connsiteY16" fmla="*/ 144780 h 511175"/>
                      <a:gd name="connsiteX17" fmla="*/ 716280 w 817245"/>
                      <a:gd name="connsiteY17" fmla="*/ 144780 h 511175"/>
                      <a:gd name="connsiteX18" fmla="*/ 735330 w 817245"/>
                      <a:gd name="connsiteY18" fmla="*/ 156210 h 511175"/>
                      <a:gd name="connsiteX19" fmla="*/ 742950 w 817245"/>
                      <a:gd name="connsiteY19" fmla="*/ 171450 h 511175"/>
                      <a:gd name="connsiteX20" fmla="*/ 758190 w 817245"/>
                      <a:gd name="connsiteY20" fmla="*/ 179070 h 511175"/>
                      <a:gd name="connsiteX21" fmla="*/ 781050 w 817245"/>
                      <a:gd name="connsiteY21" fmla="*/ 179070 h 511175"/>
                      <a:gd name="connsiteX22" fmla="*/ 800100 w 817245"/>
                      <a:gd name="connsiteY22" fmla="*/ 186690 h 511175"/>
                      <a:gd name="connsiteX23" fmla="*/ 807720 w 817245"/>
                      <a:gd name="connsiteY23" fmla="*/ 190500 h 511175"/>
                      <a:gd name="connsiteX24" fmla="*/ 796290 w 817245"/>
                      <a:gd name="connsiteY24" fmla="*/ 228600 h 511175"/>
                      <a:gd name="connsiteX25" fmla="*/ 800100 w 817245"/>
                      <a:gd name="connsiteY25" fmla="*/ 251460 h 511175"/>
                      <a:gd name="connsiteX26" fmla="*/ 800100 w 817245"/>
                      <a:gd name="connsiteY26" fmla="*/ 274320 h 511175"/>
                      <a:gd name="connsiteX27" fmla="*/ 815340 w 817245"/>
                      <a:gd name="connsiteY27" fmla="*/ 308610 h 511175"/>
                      <a:gd name="connsiteX28" fmla="*/ 811530 w 817245"/>
                      <a:gd name="connsiteY28" fmla="*/ 346710 h 511175"/>
                      <a:gd name="connsiteX29" fmla="*/ 792480 w 817245"/>
                      <a:gd name="connsiteY29" fmla="*/ 384810 h 511175"/>
                      <a:gd name="connsiteX30" fmla="*/ 769620 w 817245"/>
                      <a:gd name="connsiteY30" fmla="*/ 403860 h 511175"/>
                      <a:gd name="connsiteX31" fmla="*/ 765810 w 817245"/>
                      <a:gd name="connsiteY31" fmla="*/ 422910 h 511175"/>
                      <a:gd name="connsiteX32" fmla="*/ 754380 w 817245"/>
                      <a:gd name="connsiteY32" fmla="*/ 449580 h 511175"/>
                      <a:gd name="connsiteX33" fmla="*/ 731520 w 817245"/>
                      <a:gd name="connsiteY33" fmla="*/ 464820 h 511175"/>
                      <a:gd name="connsiteX34" fmla="*/ 716280 w 817245"/>
                      <a:gd name="connsiteY34" fmla="*/ 472440 h 511175"/>
                      <a:gd name="connsiteX35" fmla="*/ 697230 w 817245"/>
                      <a:gd name="connsiteY35" fmla="*/ 480060 h 511175"/>
                      <a:gd name="connsiteX36" fmla="*/ 689610 w 817245"/>
                      <a:gd name="connsiteY36" fmla="*/ 487680 h 511175"/>
                      <a:gd name="connsiteX37" fmla="*/ 659130 w 817245"/>
                      <a:gd name="connsiteY37" fmla="*/ 491490 h 511175"/>
                      <a:gd name="connsiteX38" fmla="*/ 647700 w 817245"/>
                      <a:gd name="connsiteY38" fmla="*/ 491490 h 511175"/>
                      <a:gd name="connsiteX39" fmla="*/ 640080 w 817245"/>
                      <a:gd name="connsiteY39" fmla="*/ 476250 h 511175"/>
                      <a:gd name="connsiteX40" fmla="*/ 624840 w 817245"/>
                      <a:gd name="connsiteY40" fmla="*/ 464820 h 511175"/>
                      <a:gd name="connsiteX41" fmla="*/ 605790 w 817245"/>
                      <a:gd name="connsiteY41" fmla="*/ 491490 h 511175"/>
                      <a:gd name="connsiteX42" fmla="*/ 598170 w 817245"/>
                      <a:gd name="connsiteY42" fmla="*/ 499110 h 511175"/>
                      <a:gd name="connsiteX43" fmla="*/ 575310 w 817245"/>
                      <a:gd name="connsiteY43" fmla="*/ 510540 h 511175"/>
                      <a:gd name="connsiteX44" fmla="*/ 560070 w 817245"/>
                      <a:gd name="connsiteY44" fmla="*/ 495300 h 511175"/>
                      <a:gd name="connsiteX45" fmla="*/ 548640 w 817245"/>
                      <a:gd name="connsiteY45" fmla="*/ 483870 h 511175"/>
                      <a:gd name="connsiteX46" fmla="*/ 502920 w 817245"/>
                      <a:gd name="connsiteY46" fmla="*/ 476250 h 511175"/>
                      <a:gd name="connsiteX47" fmla="*/ 483870 w 817245"/>
                      <a:gd name="connsiteY47" fmla="*/ 464820 h 511175"/>
                      <a:gd name="connsiteX48" fmla="*/ 461010 w 817245"/>
                      <a:gd name="connsiteY48" fmla="*/ 457200 h 511175"/>
                      <a:gd name="connsiteX49" fmla="*/ 445770 w 817245"/>
                      <a:gd name="connsiteY49" fmla="*/ 453390 h 511175"/>
                      <a:gd name="connsiteX50" fmla="*/ 430530 w 817245"/>
                      <a:gd name="connsiteY50" fmla="*/ 430530 h 511175"/>
                      <a:gd name="connsiteX51" fmla="*/ 411480 w 817245"/>
                      <a:gd name="connsiteY51" fmla="*/ 453390 h 511175"/>
                      <a:gd name="connsiteX52" fmla="*/ 403860 w 817245"/>
                      <a:gd name="connsiteY52" fmla="*/ 472440 h 511175"/>
                      <a:gd name="connsiteX53" fmla="*/ 373380 w 817245"/>
                      <a:gd name="connsiteY53" fmla="*/ 472440 h 511175"/>
                      <a:gd name="connsiteX54" fmla="*/ 361950 w 817245"/>
                      <a:gd name="connsiteY54" fmla="*/ 472440 h 511175"/>
                      <a:gd name="connsiteX55" fmla="*/ 327660 w 817245"/>
                      <a:gd name="connsiteY55" fmla="*/ 483870 h 511175"/>
                      <a:gd name="connsiteX56" fmla="*/ 308610 w 817245"/>
                      <a:gd name="connsiteY56" fmla="*/ 495300 h 511175"/>
                      <a:gd name="connsiteX57" fmla="*/ 281940 w 817245"/>
                      <a:gd name="connsiteY57" fmla="*/ 499110 h 511175"/>
                      <a:gd name="connsiteX58" fmla="*/ 270510 w 817245"/>
                      <a:gd name="connsiteY58" fmla="*/ 487680 h 511175"/>
                      <a:gd name="connsiteX59" fmla="*/ 243840 w 817245"/>
                      <a:gd name="connsiteY59" fmla="*/ 487680 h 511175"/>
                      <a:gd name="connsiteX60" fmla="*/ 224790 w 817245"/>
                      <a:gd name="connsiteY60" fmla="*/ 487680 h 511175"/>
                      <a:gd name="connsiteX61" fmla="*/ 205740 w 817245"/>
                      <a:gd name="connsiteY61" fmla="*/ 472440 h 511175"/>
                      <a:gd name="connsiteX62" fmla="*/ 201930 w 817245"/>
                      <a:gd name="connsiteY62" fmla="*/ 445770 h 511175"/>
                      <a:gd name="connsiteX63" fmla="*/ 175260 w 817245"/>
                      <a:gd name="connsiteY63" fmla="*/ 434340 h 511175"/>
                      <a:gd name="connsiteX64" fmla="*/ 163830 w 817245"/>
                      <a:gd name="connsiteY64" fmla="*/ 422910 h 511175"/>
                      <a:gd name="connsiteX65" fmla="*/ 144780 w 817245"/>
                      <a:gd name="connsiteY65" fmla="*/ 430530 h 511175"/>
                      <a:gd name="connsiteX66" fmla="*/ 125730 w 817245"/>
                      <a:gd name="connsiteY66" fmla="*/ 441960 h 511175"/>
                      <a:gd name="connsiteX67" fmla="*/ 99060 w 817245"/>
                      <a:gd name="connsiteY67" fmla="*/ 457200 h 511175"/>
                      <a:gd name="connsiteX68" fmla="*/ 80010 w 817245"/>
                      <a:gd name="connsiteY68" fmla="*/ 464820 h 511175"/>
                      <a:gd name="connsiteX69" fmla="*/ 57150 w 817245"/>
                      <a:gd name="connsiteY69" fmla="*/ 464820 h 511175"/>
                      <a:gd name="connsiteX70" fmla="*/ 34290 w 817245"/>
                      <a:gd name="connsiteY70" fmla="*/ 441960 h 511175"/>
                      <a:gd name="connsiteX71" fmla="*/ 11430 w 817245"/>
                      <a:gd name="connsiteY71" fmla="*/ 403860 h 511175"/>
                      <a:gd name="connsiteX72" fmla="*/ 3810 w 817245"/>
                      <a:gd name="connsiteY72" fmla="*/ 388620 h 511175"/>
                      <a:gd name="connsiteX73" fmla="*/ 3810 w 817245"/>
                      <a:gd name="connsiteY73" fmla="*/ 354330 h 511175"/>
                      <a:gd name="connsiteX74" fmla="*/ 3810 w 817245"/>
                      <a:gd name="connsiteY74" fmla="*/ 323850 h 511175"/>
                      <a:gd name="connsiteX75" fmla="*/ 26670 w 817245"/>
                      <a:gd name="connsiteY75" fmla="*/ 297180 h 511175"/>
                      <a:gd name="connsiteX76" fmla="*/ 41910 w 817245"/>
                      <a:gd name="connsiteY76" fmla="*/ 285750 h 511175"/>
                      <a:gd name="connsiteX77" fmla="*/ 57150 w 817245"/>
                      <a:gd name="connsiteY77" fmla="*/ 262890 h 511175"/>
                      <a:gd name="connsiteX78" fmla="*/ 53340 w 817245"/>
                      <a:gd name="connsiteY78" fmla="*/ 247650 h 511175"/>
                      <a:gd name="connsiteX79" fmla="*/ 45720 w 817245"/>
                      <a:gd name="connsiteY79" fmla="*/ 236220 h 511175"/>
                      <a:gd name="connsiteX80" fmla="*/ 68580 w 817245"/>
                      <a:gd name="connsiteY80" fmla="*/ 194310 h 511175"/>
                      <a:gd name="connsiteX81" fmla="*/ 95250 w 817245"/>
                      <a:gd name="connsiteY81" fmla="*/ 179070 h 511175"/>
                      <a:gd name="connsiteX82" fmla="*/ 110490 w 817245"/>
                      <a:gd name="connsiteY82" fmla="*/ 160020 h 511175"/>
                      <a:gd name="connsiteX83" fmla="*/ 118110 w 817245"/>
                      <a:gd name="connsiteY83" fmla="*/ 148590 h 511175"/>
                      <a:gd name="connsiteX84" fmla="*/ 144780 w 817245"/>
                      <a:gd name="connsiteY84" fmla="*/ 148590 h 511175"/>
                      <a:gd name="connsiteX85" fmla="*/ 167640 w 817245"/>
                      <a:gd name="connsiteY85" fmla="*/ 140970 h 511175"/>
                      <a:gd name="connsiteX86" fmla="*/ 201930 w 817245"/>
                      <a:gd name="connsiteY86" fmla="*/ 133350 h 511175"/>
                      <a:gd name="connsiteX87" fmla="*/ 232410 w 817245"/>
                      <a:gd name="connsiteY87" fmla="*/ 133350 h 511175"/>
                      <a:gd name="connsiteX88" fmla="*/ 255270 w 817245"/>
                      <a:gd name="connsiteY88" fmla="*/ 140970 h 511175"/>
                      <a:gd name="connsiteX89" fmla="*/ 270510 w 817245"/>
                      <a:gd name="connsiteY89" fmla="*/ 156210 h 511175"/>
                      <a:gd name="connsiteX90" fmla="*/ 297180 w 817245"/>
                      <a:gd name="connsiteY90" fmla="*/ 137160 h 511175"/>
                      <a:gd name="connsiteX91" fmla="*/ 316230 w 817245"/>
                      <a:gd name="connsiteY91" fmla="*/ 125730 h 511175"/>
                      <a:gd name="connsiteX92" fmla="*/ 331470 w 817245"/>
                      <a:gd name="connsiteY92" fmla="*/ 118110 h 511175"/>
                      <a:gd name="connsiteX93" fmla="*/ 350520 w 817245"/>
                      <a:gd name="connsiteY93" fmla="*/ 125730 h 511175"/>
                      <a:gd name="connsiteX94" fmla="*/ 373380 w 817245"/>
                      <a:gd name="connsiteY94" fmla="*/ 118110 h 511175"/>
                      <a:gd name="connsiteX95" fmla="*/ 369570 w 817245"/>
                      <a:gd name="connsiteY95" fmla="*/ 91440 h 511175"/>
                      <a:gd name="connsiteX96" fmla="*/ 373380 w 817245"/>
                      <a:gd name="connsiteY96" fmla="*/ 68580 h 511175"/>
                      <a:gd name="connsiteX97" fmla="*/ 388620 w 817245"/>
                      <a:gd name="connsiteY97" fmla="*/ 68580 h 511175"/>
                      <a:gd name="connsiteX98" fmla="*/ 415290 w 817245"/>
                      <a:gd name="connsiteY98" fmla="*/ 80010 h 511175"/>
                      <a:gd name="connsiteX99" fmla="*/ 438150 w 817245"/>
                      <a:gd name="connsiteY99" fmla="*/ 102870 h 511175"/>
                      <a:gd name="connsiteX100" fmla="*/ 457200 w 817245"/>
                      <a:gd name="connsiteY100" fmla="*/ 91440 h 511175"/>
                      <a:gd name="connsiteX101" fmla="*/ 480060 w 817245"/>
                      <a:gd name="connsiteY101" fmla="*/ 64770 h 511175"/>
                      <a:gd name="connsiteX102" fmla="*/ 529590 w 817245"/>
                      <a:gd name="connsiteY102" fmla="*/ 0 h 511175"/>
                      <a:gd name="connsiteX0" fmla="*/ 529590 w 817245"/>
                      <a:gd name="connsiteY0" fmla="*/ 0 h 511175"/>
                      <a:gd name="connsiteX1" fmla="*/ 590550 w 817245"/>
                      <a:gd name="connsiteY1" fmla="*/ 11430 h 511175"/>
                      <a:gd name="connsiteX2" fmla="*/ 594360 w 817245"/>
                      <a:gd name="connsiteY2" fmla="*/ 19050 h 511175"/>
                      <a:gd name="connsiteX3" fmla="*/ 601980 w 817245"/>
                      <a:gd name="connsiteY3" fmla="*/ 41910 h 511175"/>
                      <a:gd name="connsiteX4" fmla="*/ 601980 w 817245"/>
                      <a:gd name="connsiteY4" fmla="*/ 60960 h 511175"/>
                      <a:gd name="connsiteX5" fmla="*/ 598170 w 817245"/>
                      <a:gd name="connsiteY5" fmla="*/ 83820 h 511175"/>
                      <a:gd name="connsiteX6" fmla="*/ 594360 w 817245"/>
                      <a:gd name="connsiteY6" fmla="*/ 102870 h 511175"/>
                      <a:gd name="connsiteX7" fmla="*/ 594360 w 817245"/>
                      <a:gd name="connsiteY7" fmla="*/ 133350 h 511175"/>
                      <a:gd name="connsiteX8" fmla="*/ 586740 w 817245"/>
                      <a:gd name="connsiteY8" fmla="*/ 144780 h 511175"/>
                      <a:gd name="connsiteX9" fmla="*/ 575310 w 817245"/>
                      <a:gd name="connsiteY9" fmla="*/ 156210 h 511175"/>
                      <a:gd name="connsiteX10" fmla="*/ 579120 w 817245"/>
                      <a:gd name="connsiteY10" fmla="*/ 171450 h 511175"/>
                      <a:gd name="connsiteX11" fmla="*/ 605790 w 817245"/>
                      <a:gd name="connsiteY11" fmla="*/ 167640 h 511175"/>
                      <a:gd name="connsiteX12" fmla="*/ 621030 w 817245"/>
                      <a:gd name="connsiteY12" fmla="*/ 137160 h 511175"/>
                      <a:gd name="connsiteX13" fmla="*/ 640080 w 817245"/>
                      <a:gd name="connsiteY13" fmla="*/ 133350 h 511175"/>
                      <a:gd name="connsiteX14" fmla="*/ 674370 w 817245"/>
                      <a:gd name="connsiteY14" fmla="*/ 140970 h 511175"/>
                      <a:gd name="connsiteX15" fmla="*/ 674370 w 817245"/>
                      <a:gd name="connsiteY15" fmla="*/ 160020 h 511175"/>
                      <a:gd name="connsiteX16" fmla="*/ 689610 w 817245"/>
                      <a:gd name="connsiteY16" fmla="*/ 144780 h 511175"/>
                      <a:gd name="connsiteX17" fmla="*/ 716280 w 817245"/>
                      <a:gd name="connsiteY17" fmla="*/ 144780 h 511175"/>
                      <a:gd name="connsiteX18" fmla="*/ 735330 w 817245"/>
                      <a:gd name="connsiteY18" fmla="*/ 156210 h 511175"/>
                      <a:gd name="connsiteX19" fmla="*/ 742950 w 817245"/>
                      <a:gd name="connsiteY19" fmla="*/ 171450 h 511175"/>
                      <a:gd name="connsiteX20" fmla="*/ 758190 w 817245"/>
                      <a:gd name="connsiteY20" fmla="*/ 179070 h 511175"/>
                      <a:gd name="connsiteX21" fmla="*/ 781050 w 817245"/>
                      <a:gd name="connsiteY21" fmla="*/ 179070 h 511175"/>
                      <a:gd name="connsiteX22" fmla="*/ 800100 w 817245"/>
                      <a:gd name="connsiteY22" fmla="*/ 186690 h 511175"/>
                      <a:gd name="connsiteX23" fmla="*/ 807720 w 817245"/>
                      <a:gd name="connsiteY23" fmla="*/ 190500 h 511175"/>
                      <a:gd name="connsiteX24" fmla="*/ 796290 w 817245"/>
                      <a:gd name="connsiteY24" fmla="*/ 228600 h 511175"/>
                      <a:gd name="connsiteX25" fmla="*/ 800100 w 817245"/>
                      <a:gd name="connsiteY25" fmla="*/ 251460 h 511175"/>
                      <a:gd name="connsiteX26" fmla="*/ 800100 w 817245"/>
                      <a:gd name="connsiteY26" fmla="*/ 274320 h 511175"/>
                      <a:gd name="connsiteX27" fmla="*/ 815340 w 817245"/>
                      <a:gd name="connsiteY27" fmla="*/ 308610 h 511175"/>
                      <a:gd name="connsiteX28" fmla="*/ 811530 w 817245"/>
                      <a:gd name="connsiteY28" fmla="*/ 346710 h 511175"/>
                      <a:gd name="connsiteX29" fmla="*/ 792480 w 817245"/>
                      <a:gd name="connsiteY29" fmla="*/ 384810 h 511175"/>
                      <a:gd name="connsiteX30" fmla="*/ 769620 w 817245"/>
                      <a:gd name="connsiteY30" fmla="*/ 403860 h 511175"/>
                      <a:gd name="connsiteX31" fmla="*/ 765810 w 817245"/>
                      <a:gd name="connsiteY31" fmla="*/ 422910 h 511175"/>
                      <a:gd name="connsiteX32" fmla="*/ 754380 w 817245"/>
                      <a:gd name="connsiteY32" fmla="*/ 449580 h 511175"/>
                      <a:gd name="connsiteX33" fmla="*/ 731520 w 817245"/>
                      <a:gd name="connsiteY33" fmla="*/ 464820 h 511175"/>
                      <a:gd name="connsiteX34" fmla="*/ 716280 w 817245"/>
                      <a:gd name="connsiteY34" fmla="*/ 472440 h 511175"/>
                      <a:gd name="connsiteX35" fmla="*/ 697230 w 817245"/>
                      <a:gd name="connsiteY35" fmla="*/ 480060 h 511175"/>
                      <a:gd name="connsiteX36" fmla="*/ 689610 w 817245"/>
                      <a:gd name="connsiteY36" fmla="*/ 487680 h 511175"/>
                      <a:gd name="connsiteX37" fmla="*/ 659130 w 817245"/>
                      <a:gd name="connsiteY37" fmla="*/ 491490 h 511175"/>
                      <a:gd name="connsiteX38" fmla="*/ 647700 w 817245"/>
                      <a:gd name="connsiteY38" fmla="*/ 491490 h 511175"/>
                      <a:gd name="connsiteX39" fmla="*/ 640080 w 817245"/>
                      <a:gd name="connsiteY39" fmla="*/ 476250 h 511175"/>
                      <a:gd name="connsiteX40" fmla="*/ 624840 w 817245"/>
                      <a:gd name="connsiteY40" fmla="*/ 464820 h 511175"/>
                      <a:gd name="connsiteX41" fmla="*/ 605790 w 817245"/>
                      <a:gd name="connsiteY41" fmla="*/ 491490 h 511175"/>
                      <a:gd name="connsiteX42" fmla="*/ 598170 w 817245"/>
                      <a:gd name="connsiteY42" fmla="*/ 499110 h 511175"/>
                      <a:gd name="connsiteX43" fmla="*/ 575310 w 817245"/>
                      <a:gd name="connsiteY43" fmla="*/ 510540 h 511175"/>
                      <a:gd name="connsiteX44" fmla="*/ 560070 w 817245"/>
                      <a:gd name="connsiteY44" fmla="*/ 495300 h 511175"/>
                      <a:gd name="connsiteX45" fmla="*/ 548640 w 817245"/>
                      <a:gd name="connsiteY45" fmla="*/ 483870 h 511175"/>
                      <a:gd name="connsiteX46" fmla="*/ 502920 w 817245"/>
                      <a:gd name="connsiteY46" fmla="*/ 476250 h 511175"/>
                      <a:gd name="connsiteX47" fmla="*/ 483870 w 817245"/>
                      <a:gd name="connsiteY47" fmla="*/ 464820 h 511175"/>
                      <a:gd name="connsiteX48" fmla="*/ 461010 w 817245"/>
                      <a:gd name="connsiteY48" fmla="*/ 457200 h 511175"/>
                      <a:gd name="connsiteX49" fmla="*/ 445770 w 817245"/>
                      <a:gd name="connsiteY49" fmla="*/ 453390 h 511175"/>
                      <a:gd name="connsiteX50" fmla="*/ 430530 w 817245"/>
                      <a:gd name="connsiteY50" fmla="*/ 430530 h 511175"/>
                      <a:gd name="connsiteX51" fmla="*/ 411480 w 817245"/>
                      <a:gd name="connsiteY51" fmla="*/ 453390 h 511175"/>
                      <a:gd name="connsiteX52" fmla="*/ 410629 w 817245"/>
                      <a:gd name="connsiteY52" fmla="*/ 458525 h 511175"/>
                      <a:gd name="connsiteX53" fmla="*/ 403860 w 817245"/>
                      <a:gd name="connsiteY53" fmla="*/ 472440 h 511175"/>
                      <a:gd name="connsiteX54" fmla="*/ 373380 w 817245"/>
                      <a:gd name="connsiteY54" fmla="*/ 472440 h 511175"/>
                      <a:gd name="connsiteX55" fmla="*/ 361950 w 817245"/>
                      <a:gd name="connsiteY55" fmla="*/ 472440 h 511175"/>
                      <a:gd name="connsiteX56" fmla="*/ 327660 w 817245"/>
                      <a:gd name="connsiteY56" fmla="*/ 483870 h 511175"/>
                      <a:gd name="connsiteX57" fmla="*/ 308610 w 817245"/>
                      <a:gd name="connsiteY57" fmla="*/ 495300 h 511175"/>
                      <a:gd name="connsiteX58" fmla="*/ 281940 w 817245"/>
                      <a:gd name="connsiteY58" fmla="*/ 499110 h 511175"/>
                      <a:gd name="connsiteX59" fmla="*/ 270510 w 817245"/>
                      <a:gd name="connsiteY59" fmla="*/ 487680 h 511175"/>
                      <a:gd name="connsiteX60" fmla="*/ 243840 w 817245"/>
                      <a:gd name="connsiteY60" fmla="*/ 487680 h 511175"/>
                      <a:gd name="connsiteX61" fmla="*/ 224790 w 817245"/>
                      <a:gd name="connsiteY61" fmla="*/ 487680 h 511175"/>
                      <a:gd name="connsiteX62" fmla="*/ 205740 w 817245"/>
                      <a:gd name="connsiteY62" fmla="*/ 472440 h 511175"/>
                      <a:gd name="connsiteX63" fmla="*/ 201930 w 817245"/>
                      <a:gd name="connsiteY63" fmla="*/ 445770 h 511175"/>
                      <a:gd name="connsiteX64" fmla="*/ 175260 w 817245"/>
                      <a:gd name="connsiteY64" fmla="*/ 434340 h 511175"/>
                      <a:gd name="connsiteX65" fmla="*/ 163830 w 817245"/>
                      <a:gd name="connsiteY65" fmla="*/ 422910 h 511175"/>
                      <a:gd name="connsiteX66" fmla="*/ 144780 w 817245"/>
                      <a:gd name="connsiteY66" fmla="*/ 430530 h 511175"/>
                      <a:gd name="connsiteX67" fmla="*/ 125730 w 817245"/>
                      <a:gd name="connsiteY67" fmla="*/ 441960 h 511175"/>
                      <a:gd name="connsiteX68" fmla="*/ 99060 w 817245"/>
                      <a:gd name="connsiteY68" fmla="*/ 457200 h 511175"/>
                      <a:gd name="connsiteX69" fmla="*/ 80010 w 817245"/>
                      <a:gd name="connsiteY69" fmla="*/ 464820 h 511175"/>
                      <a:gd name="connsiteX70" fmla="*/ 57150 w 817245"/>
                      <a:gd name="connsiteY70" fmla="*/ 464820 h 511175"/>
                      <a:gd name="connsiteX71" fmla="*/ 34290 w 817245"/>
                      <a:gd name="connsiteY71" fmla="*/ 441960 h 511175"/>
                      <a:gd name="connsiteX72" fmla="*/ 11430 w 817245"/>
                      <a:gd name="connsiteY72" fmla="*/ 403860 h 511175"/>
                      <a:gd name="connsiteX73" fmla="*/ 3810 w 817245"/>
                      <a:gd name="connsiteY73" fmla="*/ 388620 h 511175"/>
                      <a:gd name="connsiteX74" fmla="*/ 3810 w 817245"/>
                      <a:gd name="connsiteY74" fmla="*/ 354330 h 511175"/>
                      <a:gd name="connsiteX75" fmla="*/ 3810 w 817245"/>
                      <a:gd name="connsiteY75" fmla="*/ 323850 h 511175"/>
                      <a:gd name="connsiteX76" fmla="*/ 26670 w 817245"/>
                      <a:gd name="connsiteY76" fmla="*/ 297180 h 511175"/>
                      <a:gd name="connsiteX77" fmla="*/ 41910 w 817245"/>
                      <a:gd name="connsiteY77" fmla="*/ 285750 h 511175"/>
                      <a:gd name="connsiteX78" fmla="*/ 57150 w 817245"/>
                      <a:gd name="connsiteY78" fmla="*/ 262890 h 511175"/>
                      <a:gd name="connsiteX79" fmla="*/ 53340 w 817245"/>
                      <a:gd name="connsiteY79" fmla="*/ 247650 h 511175"/>
                      <a:gd name="connsiteX80" fmla="*/ 45720 w 817245"/>
                      <a:gd name="connsiteY80" fmla="*/ 236220 h 511175"/>
                      <a:gd name="connsiteX81" fmla="*/ 68580 w 817245"/>
                      <a:gd name="connsiteY81" fmla="*/ 194310 h 511175"/>
                      <a:gd name="connsiteX82" fmla="*/ 95250 w 817245"/>
                      <a:gd name="connsiteY82" fmla="*/ 179070 h 511175"/>
                      <a:gd name="connsiteX83" fmla="*/ 110490 w 817245"/>
                      <a:gd name="connsiteY83" fmla="*/ 160020 h 511175"/>
                      <a:gd name="connsiteX84" fmla="*/ 118110 w 817245"/>
                      <a:gd name="connsiteY84" fmla="*/ 148590 h 511175"/>
                      <a:gd name="connsiteX85" fmla="*/ 144780 w 817245"/>
                      <a:gd name="connsiteY85" fmla="*/ 148590 h 511175"/>
                      <a:gd name="connsiteX86" fmla="*/ 167640 w 817245"/>
                      <a:gd name="connsiteY86" fmla="*/ 140970 h 511175"/>
                      <a:gd name="connsiteX87" fmla="*/ 201930 w 817245"/>
                      <a:gd name="connsiteY87" fmla="*/ 133350 h 511175"/>
                      <a:gd name="connsiteX88" fmla="*/ 232410 w 817245"/>
                      <a:gd name="connsiteY88" fmla="*/ 133350 h 511175"/>
                      <a:gd name="connsiteX89" fmla="*/ 255270 w 817245"/>
                      <a:gd name="connsiteY89" fmla="*/ 140970 h 511175"/>
                      <a:gd name="connsiteX90" fmla="*/ 270510 w 817245"/>
                      <a:gd name="connsiteY90" fmla="*/ 156210 h 511175"/>
                      <a:gd name="connsiteX91" fmla="*/ 297180 w 817245"/>
                      <a:gd name="connsiteY91" fmla="*/ 137160 h 511175"/>
                      <a:gd name="connsiteX92" fmla="*/ 316230 w 817245"/>
                      <a:gd name="connsiteY92" fmla="*/ 125730 h 511175"/>
                      <a:gd name="connsiteX93" fmla="*/ 331470 w 817245"/>
                      <a:gd name="connsiteY93" fmla="*/ 118110 h 511175"/>
                      <a:gd name="connsiteX94" fmla="*/ 350520 w 817245"/>
                      <a:gd name="connsiteY94" fmla="*/ 125730 h 511175"/>
                      <a:gd name="connsiteX95" fmla="*/ 373380 w 817245"/>
                      <a:gd name="connsiteY95" fmla="*/ 118110 h 511175"/>
                      <a:gd name="connsiteX96" fmla="*/ 369570 w 817245"/>
                      <a:gd name="connsiteY96" fmla="*/ 91440 h 511175"/>
                      <a:gd name="connsiteX97" fmla="*/ 373380 w 817245"/>
                      <a:gd name="connsiteY97" fmla="*/ 68580 h 511175"/>
                      <a:gd name="connsiteX98" fmla="*/ 388620 w 817245"/>
                      <a:gd name="connsiteY98" fmla="*/ 68580 h 511175"/>
                      <a:gd name="connsiteX99" fmla="*/ 415290 w 817245"/>
                      <a:gd name="connsiteY99" fmla="*/ 80010 h 511175"/>
                      <a:gd name="connsiteX100" fmla="*/ 438150 w 817245"/>
                      <a:gd name="connsiteY100" fmla="*/ 102870 h 511175"/>
                      <a:gd name="connsiteX101" fmla="*/ 457200 w 817245"/>
                      <a:gd name="connsiteY101" fmla="*/ 91440 h 511175"/>
                      <a:gd name="connsiteX102" fmla="*/ 480060 w 817245"/>
                      <a:gd name="connsiteY102" fmla="*/ 64770 h 511175"/>
                      <a:gd name="connsiteX103" fmla="*/ 529590 w 817245"/>
                      <a:gd name="connsiteY103" fmla="*/ 0 h 511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817245" h="511175">
                        <a:moveTo>
                          <a:pt x="529590" y="0"/>
                        </a:moveTo>
                        <a:cubicBezTo>
                          <a:pt x="554672" y="4127"/>
                          <a:pt x="579755" y="8255"/>
                          <a:pt x="590550" y="11430"/>
                        </a:cubicBezTo>
                        <a:cubicBezTo>
                          <a:pt x="601345" y="14605"/>
                          <a:pt x="592455" y="13970"/>
                          <a:pt x="594360" y="19050"/>
                        </a:cubicBezTo>
                        <a:cubicBezTo>
                          <a:pt x="596265" y="24130"/>
                          <a:pt x="600710" y="34925"/>
                          <a:pt x="601980" y="41910"/>
                        </a:cubicBezTo>
                        <a:cubicBezTo>
                          <a:pt x="603250" y="48895"/>
                          <a:pt x="602615" y="53975"/>
                          <a:pt x="601980" y="60960"/>
                        </a:cubicBezTo>
                        <a:cubicBezTo>
                          <a:pt x="601345" y="67945"/>
                          <a:pt x="599440" y="76835"/>
                          <a:pt x="598170" y="83820"/>
                        </a:cubicBezTo>
                        <a:cubicBezTo>
                          <a:pt x="596900" y="90805"/>
                          <a:pt x="594995" y="94615"/>
                          <a:pt x="594360" y="102870"/>
                        </a:cubicBezTo>
                        <a:cubicBezTo>
                          <a:pt x="593725" y="111125"/>
                          <a:pt x="595630" y="126365"/>
                          <a:pt x="594360" y="133350"/>
                        </a:cubicBezTo>
                        <a:cubicBezTo>
                          <a:pt x="593090" y="140335"/>
                          <a:pt x="589915" y="140970"/>
                          <a:pt x="586740" y="144780"/>
                        </a:cubicBezTo>
                        <a:cubicBezTo>
                          <a:pt x="583565" y="148590"/>
                          <a:pt x="576580" y="151765"/>
                          <a:pt x="575310" y="156210"/>
                        </a:cubicBezTo>
                        <a:cubicBezTo>
                          <a:pt x="574040" y="160655"/>
                          <a:pt x="574040" y="169545"/>
                          <a:pt x="579120" y="171450"/>
                        </a:cubicBezTo>
                        <a:cubicBezTo>
                          <a:pt x="584200" y="173355"/>
                          <a:pt x="598805" y="173355"/>
                          <a:pt x="605790" y="167640"/>
                        </a:cubicBezTo>
                        <a:cubicBezTo>
                          <a:pt x="612775" y="161925"/>
                          <a:pt x="615315" y="142875"/>
                          <a:pt x="621030" y="137160"/>
                        </a:cubicBezTo>
                        <a:cubicBezTo>
                          <a:pt x="626745" y="131445"/>
                          <a:pt x="631190" y="132715"/>
                          <a:pt x="640080" y="133350"/>
                        </a:cubicBezTo>
                        <a:cubicBezTo>
                          <a:pt x="648970" y="133985"/>
                          <a:pt x="668655" y="136525"/>
                          <a:pt x="674370" y="140970"/>
                        </a:cubicBezTo>
                        <a:cubicBezTo>
                          <a:pt x="680085" y="145415"/>
                          <a:pt x="671830" y="159385"/>
                          <a:pt x="674370" y="160020"/>
                        </a:cubicBezTo>
                        <a:cubicBezTo>
                          <a:pt x="676910" y="160655"/>
                          <a:pt x="682625" y="147320"/>
                          <a:pt x="689610" y="144780"/>
                        </a:cubicBezTo>
                        <a:cubicBezTo>
                          <a:pt x="696595" y="142240"/>
                          <a:pt x="708660" y="142875"/>
                          <a:pt x="716280" y="144780"/>
                        </a:cubicBezTo>
                        <a:cubicBezTo>
                          <a:pt x="723900" y="146685"/>
                          <a:pt x="730885" y="151765"/>
                          <a:pt x="735330" y="156210"/>
                        </a:cubicBezTo>
                        <a:cubicBezTo>
                          <a:pt x="739775" y="160655"/>
                          <a:pt x="739140" y="167640"/>
                          <a:pt x="742950" y="171450"/>
                        </a:cubicBezTo>
                        <a:cubicBezTo>
                          <a:pt x="746760" y="175260"/>
                          <a:pt x="751840" y="177800"/>
                          <a:pt x="758190" y="179070"/>
                        </a:cubicBezTo>
                        <a:cubicBezTo>
                          <a:pt x="764540" y="180340"/>
                          <a:pt x="774065" y="177800"/>
                          <a:pt x="781050" y="179070"/>
                        </a:cubicBezTo>
                        <a:cubicBezTo>
                          <a:pt x="788035" y="180340"/>
                          <a:pt x="795655" y="184785"/>
                          <a:pt x="800100" y="186690"/>
                        </a:cubicBezTo>
                        <a:cubicBezTo>
                          <a:pt x="804545" y="188595"/>
                          <a:pt x="808355" y="183515"/>
                          <a:pt x="807720" y="190500"/>
                        </a:cubicBezTo>
                        <a:cubicBezTo>
                          <a:pt x="807085" y="197485"/>
                          <a:pt x="797560" y="218440"/>
                          <a:pt x="796290" y="228600"/>
                        </a:cubicBezTo>
                        <a:cubicBezTo>
                          <a:pt x="795020" y="238760"/>
                          <a:pt x="799465" y="243840"/>
                          <a:pt x="800100" y="251460"/>
                        </a:cubicBezTo>
                        <a:cubicBezTo>
                          <a:pt x="800735" y="259080"/>
                          <a:pt x="797560" y="264795"/>
                          <a:pt x="800100" y="274320"/>
                        </a:cubicBezTo>
                        <a:cubicBezTo>
                          <a:pt x="802640" y="283845"/>
                          <a:pt x="813435" y="296545"/>
                          <a:pt x="815340" y="308610"/>
                        </a:cubicBezTo>
                        <a:cubicBezTo>
                          <a:pt x="817245" y="320675"/>
                          <a:pt x="815340" y="334010"/>
                          <a:pt x="811530" y="346710"/>
                        </a:cubicBezTo>
                        <a:cubicBezTo>
                          <a:pt x="807720" y="359410"/>
                          <a:pt x="799465" y="375285"/>
                          <a:pt x="792480" y="384810"/>
                        </a:cubicBezTo>
                        <a:cubicBezTo>
                          <a:pt x="785495" y="394335"/>
                          <a:pt x="774065" y="397510"/>
                          <a:pt x="769620" y="403860"/>
                        </a:cubicBezTo>
                        <a:cubicBezTo>
                          <a:pt x="765175" y="410210"/>
                          <a:pt x="768350" y="415290"/>
                          <a:pt x="765810" y="422910"/>
                        </a:cubicBezTo>
                        <a:cubicBezTo>
                          <a:pt x="763270" y="430530"/>
                          <a:pt x="760095" y="442595"/>
                          <a:pt x="754380" y="449580"/>
                        </a:cubicBezTo>
                        <a:cubicBezTo>
                          <a:pt x="748665" y="456565"/>
                          <a:pt x="737870" y="461010"/>
                          <a:pt x="731520" y="464820"/>
                        </a:cubicBezTo>
                        <a:cubicBezTo>
                          <a:pt x="725170" y="468630"/>
                          <a:pt x="721995" y="469900"/>
                          <a:pt x="716280" y="472440"/>
                        </a:cubicBezTo>
                        <a:cubicBezTo>
                          <a:pt x="710565" y="474980"/>
                          <a:pt x="701675" y="477520"/>
                          <a:pt x="697230" y="480060"/>
                        </a:cubicBezTo>
                        <a:cubicBezTo>
                          <a:pt x="692785" y="482600"/>
                          <a:pt x="695960" y="485775"/>
                          <a:pt x="689610" y="487680"/>
                        </a:cubicBezTo>
                        <a:cubicBezTo>
                          <a:pt x="683260" y="489585"/>
                          <a:pt x="666115" y="490855"/>
                          <a:pt x="659130" y="491490"/>
                        </a:cubicBezTo>
                        <a:cubicBezTo>
                          <a:pt x="652145" y="492125"/>
                          <a:pt x="650875" y="494030"/>
                          <a:pt x="647700" y="491490"/>
                        </a:cubicBezTo>
                        <a:cubicBezTo>
                          <a:pt x="644525" y="488950"/>
                          <a:pt x="643890" y="480695"/>
                          <a:pt x="640080" y="476250"/>
                        </a:cubicBezTo>
                        <a:cubicBezTo>
                          <a:pt x="636270" y="471805"/>
                          <a:pt x="630555" y="462280"/>
                          <a:pt x="624840" y="464820"/>
                        </a:cubicBezTo>
                        <a:cubicBezTo>
                          <a:pt x="619125" y="467360"/>
                          <a:pt x="610235" y="485775"/>
                          <a:pt x="605790" y="491490"/>
                        </a:cubicBezTo>
                        <a:cubicBezTo>
                          <a:pt x="601345" y="497205"/>
                          <a:pt x="603250" y="495935"/>
                          <a:pt x="598170" y="499110"/>
                        </a:cubicBezTo>
                        <a:cubicBezTo>
                          <a:pt x="593090" y="502285"/>
                          <a:pt x="581660" y="511175"/>
                          <a:pt x="575310" y="510540"/>
                        </a:cubicBezTo>
                        <a:cubicBezTo>
                          <a:pt x="568960" y="509905"/>
                          <a:pt x="560070" y="495300"/>
                          <a:pt x="560070" y="495300"/>
                        </a:cubicBezTo>
                        <a:cubicBezTo>
                          <a:pt x="555625" y="490855"/>
                          <a:pt x="558165" y="487045"/>
                          <a:pt x="548640" y="483870"/>
                        </a:cubicBezTo>
                        <a:cubicBezTo>
                          <a:pt x="539115" y="480695"/>
                          <a:pt x="513715" y="479425"/>
                          <a:pt x="502920" y="476250"/>
                        </a:cubicBezTo>
                        <a:cubicBezTo>
                          <a:pt x="492125" y="473075"/>
                          <a:pt x="490855" y="467995"/>
                          <a:pt x="483870" y="464820"/>
                        </a:cubicBezTo>
                        <a:cubicBezTo>
                          <a:pt x="476885" y="461645"/>
                          <a:pt x="467360" y="459105"/>
                          <a:pt x="461010" y="457200"/>
                        </a:cubicBezTo>
                        <a:cubicBezTo>
                          <a:pt x="454660" y="455295"/>
                          <a:pt x="450850" y="457835"/>
                          <a:pt x="445770" y="453390"/>
                        </a:cubicBezTo>
                        <a:cubicBezTo>
                          <a:pt x="440690" y="448945"/>
                          <a:pt x="436245" y="430530"/>
                          <a:pt x="430530" y="430530"/>
                        </a:cubicBezTo>
                        <a:cubicBezTo>
                          <a:pt x="424815" y="430530"/>
                          <a:pt x="414797" y="448724"/>
                          <a:pt x="411480" y="453390"/>
                        </a:cubicBezTo>
                        <a:cubicBezTo>
                          <a:pt x="408163" y="458056"/>
                          <a:pt x="411899" y="455350"/>
                          <a:pt x="410629" y="458525"/>
                        </a:cubicBezTo>
                        <a:cubicBezTo>
                          <a:pt x="409359" y="461700"/>
                          <a:pt x="410068" y="470121"/>
                          <a:pt x="403860" y="472440"/>
                        </a:cubicBezTo>
                        <a:cubicBezTo>
                          <a:pt x="397652" y="474759"/>
                          <a:pt x="373380" y="472440"/>
                          <a:pt x="373380" y="472440"/>
                        </a:cubicBezTo>
                        <a:cubicBezTo>
                          <a:pt x="366395" y="472440"/>
                          <a:pt x="369570" y="470535"/>
                          <a:pt x="361950" y="472440"/>
                        </a:cubicBezTo>
                        <a:cubicBezTo>
                          <a:pt x="354330" y="474345"/>
                          <a:pt x="336550" y="480060"/>
                          <a:pt x="327660" y="483870"/>
                        </a:cubicBezTo>
                        <a:cubicBezTo>
                          <a:pt x="318770" y="487680"/>
                          <a:pt x="316230" y="492760"/>
                          <a:pt x="308610" y="495300"/>
                        </a:cubicBezTo>
                        <a:cubicBezTo>
                          <a:pt x="300990" y="497840"/>
                          <a:pt x="288290" y="500380"/>
                          <a:pt x="281940" y="499110"/>
                        </a:cubicBezTo>
                        <a:cubicBezTo>
                          <a:pt x="275590" y="497840"/>
                          <a:pt x="276860" y="489585"/>
                          <a:pt x="270510" y="487680"/>
                        </a:cubicBezTo>
                        <a:cubicBezTo>
                          <a:pt x="264160" y="485775"/>
                          <a:pt x="243840" y="487680"/>
                          <a:pt x="243840" y="487680"/>
                        </a:cubicBezTo>
                        <a:cubicBezTo>
                          <a:pt x="236220" y="487680"/>
                          <a:pt x="231140" y="490220"/>
                          <a:pt x="224790" y="487680"/>
                        </a:cubicBezTo>
                        <a:cubicBezTo>
                          <a:pt x="218440" y="485140"/>
                          <a:pt x="209550" y="479425"/>
                          <a:pt x="205740" y="472440"/>
                        </a:cubicBezTo>
                        <a:cubicBezTo>
                          <a:pt x="201930" y="465455"/>
                          <a:pt x="207010" y="452120"/>
                          <a:pt x="201930" y="445770"/>
                        </a:cubicBezTo>
                        <a:cubicBezTo>
                          <a:pt x="196850" y="439420"/>
                          <a:pt x="181610" y="438150"/>
                          <a:pt x="175260" y="434340"/>
                        </a:cubicBezTo>
                        <a:cubicBezTo>
                          <a:pt x="168910" y="430530"/>
                          <a:pt x="168910" y="423545"/>
                          <a:pt x="163830" y="422910"/>
                        </a:cubicBezTo>
                        <a:cubicBezTo>
                          <a:pt x="158750" y="422275"/>
                          <a:pt x="151130" y="427355"/>
                          <a:pt x="144780" y="430530"/>
                        </a:cubicBezTo>
                        <a:cubicBezTo>
                          <a:pt x="138430" y="433705"/>
                          <a:pt x="133350" y="437515"/>
                          <a:pt x="125730" y="441960"/>
                        </a:cubicBezTo>
                        <a:cubicBezTo>
                          <a:pt x="118110" y="446405"/>
                          <a:pt x="106680" y="453390"/>
                          <a:pt x="99060" y="457200"/>
                        </a:cubicBezTo>
                        <a:cubicBezTo>
                          <a:pt x="91440" y="461010"/>
                          <a:pt x="86995" y="463550"/>
                          <a:pt x="80010" y="464820"/>
                        </a:cubicBezTo>
                        <a:cubicBezTo>
                          <a:pt x="73025" y="466090"/>
                          <a:pt x="64770" y="468630"/>
                          <a:pt x="57150" y="464820"/>
                        </a:cubicBezTo>
                        <a:cubicBezTo>
                          <a:pt x="49530" y="461010"/>
                          <a:pt x="41910" y="452120"/>
                          <a:pt x="34290" y="441960"/>
                        </a:cubicBezTo>
                        <a:cubicBezTo>
                          <a:pt x="26670" y="431800"/>
                          <a:pt x="16510" y="412750"/>
                          <a:pt x="11430" y="403860"/>
                        </a:cubicBezTo>
                        <a:cubicBezTo>
                          <a:pt x="6350" y="394970"/>
                          <a:pt x="5080" y="396875"/>
                          <a:pt x="3810" y="388620"/>
                        </a:cubicBezTo>
                        <a:cubicBezTo>
                          <a:pt x="2540" y="380365"/>
                          <a:pt x="3810" y="354330"/>
                          <a:pt x="3810" y="354330"/>
                        </a:cubicBezTo>
                        <a:cubicBezTo>
                          <a:pt x="3810" y="343535"/>
                          <a:pt x="0" y="333375"/>
                          <a:pt x="3810" y="323850"/>
                        </a:cubicBezTo>
                        <a:cubicBezTo>
                          <a:pt x="7620" y="314325"/>
                          <a:pt x="20320" y="303530"/>
                          <a:pt x="26670" y="297180"/>
                        </a:cubicBezTo>
                        <a:cubicBezTo>
                          <a:pt x="33020" y="290830"/>
                          <a:pt x="36830" y="291465"/>
                          <a:pt x="41910" y="285750"/>
                        </a:cubicBezTo>
                        <a:cubicBezTo>
                          <a:pt x="46990" y="280035"/>
                          <a:pt x="55245" y="269240"/>
                          <a:pt x="57150" y="262890"/>
                        </a:cubicBezTo>
                        <a:cubicBezTo>
                          <a:pt x="59055" y="256540"/>
                          <a:pt x="55245" y="252095"/>
                          <a:pt x="53340" y="247650"/>
                        </a:cubicBezTo>
                        <a:cubicBezTo>
                          <a:pt x="51435" y="243205"/>
                          <a:pt x="43180" y="245110"/>
                          <a:pt x="45720" y="236220"/>
                        </a:cubicBezTo>
                        <a:cubicBezTo>
                          <a:pt x="48260" y="227330"/>
                          <a:pt x="60325" y="203835"/>
                          <a:pt x="68580" y="194310"/>
                        </a:cubicBezTo>
                        <a:cubicBezTo>
                          <a:pt x="76835" y="184785"/>
                          <a:pt x="88265" y="184785"/>
                          <a:pt x="95250" y="179070"/>
                        </a:cubicBezTo>
                        <a:cubicBezTo>
                          <a:pt x="102235" y="173355"/>
                          <a:pt x="106680" y="165100"/>
                          <a:pt x="110490" y="160020"/>
                        </a:cubicBezTo>
                        <a:cubicBezTo>
                          <a:pt x="114300" y="154940"/>
                          <a:pt x="112395" y="150495"/>
                          <a:pt x="118110" y="148590"/>
                        </a:cubicBezTo>
                        <a:cubicBezTo>
                          <a:pt x="123825" y="146685"/>
                          <a:pt x="136525" y="149860"/>
                          <a:pt x="144780" y="148590"/>
                        </a:cubicBezTo>
                        <a:cubicBezTo>
                          <a:pt x="153035" y="147320"/>
                          <a:pt x="158115" y="143510"/>
                          <a:pt x="167640" y="140970"/>
                        </a:cubicBezTo>
                        <a:cubicBezTo>
                          <a:pt x="177165" y="138430"/>
                          <a:pt x="191135" y="134620"/>
                          <a:pt x="201930" y="133350"/>
                        </a:cubicBezTo>
                        <a:cubicBezTo>
                          <a:pt x="212725" y="132080"/>
                          <a:pt x="223520" y="132080"/>
                          <a:pt x="232410" y="133350"/>
                        </a:cubicBezTo>
                        <a:cubicBezTo>
                          <a:pt x="241300" y="134620"/>
                          <a:pt x="248920" y="137160"/>
                          <a:pt x="255270" y="140970"/>
                        </a:cubicBezTo>
                        <a:cubicBezTo>
                          <a:pt x="261620" y="144780"/>
                          <a:pt x="263525" y="156845"/>
                          <a:pt x="270510" y="156210"/>
                        </a:cubicBezTo>
                        <a:cubicBezTo>
                          <a:pt x="277495" y="155575"/>
                          <a:pt x="289560" y="142240"/>
                          <a:pt x="297180" y="137160"/>
                        </a:cubicBezTo>
                        <a:cubicBezTo>
                          <a:pt x="304800" y="132080"/>
                          <a:pt x="310515" y="128905"/>
                          <a:pt x="316230" y="125730"/>
                        </a:cubicBezTo>
                        <a:cubicBezTo>
                          <a:pt x="321945" y="122555"/>
                          <a:pt x="325755" y="118110"/>
                          <a:pt x="331470" y="118110"/>
                        </a:cubicBezTo>
                        <a:cubicBezTo>
                          <a:pt x="337185" y="118110"/>
                          <a:pt x="343535" y="125730"/>
                          <a:pt x="350520" y="125730"/>
                        </a:cubicBezTo>
                        <a:cubicBezTo>
                          <a:pt x="357505" y="125730"/>
                          <a:pt x="370205" y="123825"/>
                          <a:pt x="373380" y="118110"/>
                        </a:cubicBezTo>
                        <a:cubicBezTo>
                          <a:pt x="376555" y="112395"/>
                          <a:pt x="369570" y="99695"/>
                          <a:pt x="369570" y="91440"/>
                        </a:cubicBezTo>
                        <a:cubicBezTo>
                          <a:pt x="369570" y="83185"/>
                          <a:pt x="370205" y="72390"/>
                          <a:pt x="373380" y="68580"/>
                        </a:cubicBezTo>
                        <a:cubicBezTo>
                          <a:pt x="376555" y="64770"/>
                          <a:pt x="381635" y="66675"/>
                          <a:pt x="388620" y="68580"/>
                        </a:cubicBezTo>
                        <a:cubicBezTo>
                          <a:pt x="395605" y="70485"/>
                          <a:pt x="407035" y="74295"/>
                          <a:pt x="415290" y="80010"/>
                        </a:cubicBezTo>
                        <a:cubicBezTo>
                          <a:pt x="423545" y="85725"/>
                          <a:pt x="431165" y="100965"/>
                          <a:pt x="438150" y="102870"/>
                        </a:cubicBezTo>
                        <a:cubicBezTo>
                          <a:pt x="445135" y="104775"/>
                          <a:pt x="450215" y="97790"/>
                          <a:pt x="457200" y="91440"/>
                        </a:cubicBezTo>
                        <a:cubicBezTo>
                          <a:pt x="464185" y="85090"/>
                          <a:pt x="480060" y="64770"/>
                          <a:pt x="480060" y="64770"/>
                        </a:cubicBezTo>
                        <a:lnTo>
                          <a:pt x="529590" y="0"/>
                        </a:lnTo>
                        <a:close/>
                      </a:path>
                    </a:pathLst>
                  </a:custGeom>
                  <a:ln/>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endParaRPr lang="es-EC" sz="1000">
                      <a:solidFill>
                        <a:schemeClr val="tx1"/>
                      </a:solidFill>
                    </a:endParaRPr>
                  </a:p>
                </p:txBody>
              </p:sp>
              <p:grpSp>
                <p:nvGrpSpPr>
                  <p:cNvPr id="50" name="13 Grupo"/>
                  <p:cNvGrpSpPr>
                    <a:grpSpLocks/>
                  </p:cNvGrpSpPr>
                  <p:nvPr/>
                </p:nvGrpSpPr>
                <p:grpSpPr bwMode="auto">
                  <a:xfrm>
                    <a:off x="2843215" y="3967156"/>
                    <a:ext cx="2549526" cy="900682"/>
                    <a:chOff x="3998913" y="4533902"/>
                    <a:chExt cx="2960688" cy="683397"/>
                  </a:xfrm>
                </p:grpSpPr>
                <p:sp>
                  <p:nvSpPr>
                    <p:cNvPr id="65" name="58 CuadroTexto"/>
                    <p:cNvSpPr txBox="1">
                      <a:spLocks noChangeArrowheads="1"/>
                    </p:cNvSpPr>
                    <p:nvPr/>
                  </p:nvSpPr>
                  <p:spPr bwMode="auto">
                    <a:xfrm>
                      <a:off x="3998913" y="4654551"/>
                      <a:ext cx="776287" cy="170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s-EC" sz="1000" b="1">
                          <a:latin typeface="Calibri" pitchFamily="34" charset="0"/>
                        </a:rPr>
                        <a:t>LOS RÍOS</a:t>
                      </a:r>
                    </a:p>
                  </p:txBody>
                </p:sp>
                <p:sp>
                  <p:nvSpPr>
                    <p:cNvPr id="66" name="64 CuadroTexto"/>
                    <p:cNvSpPr txBox="1">
                      <a:spLocks noChangeArrowheads="1"/>
                    </p:cNvSpPr>
                    <p:nvPr/>
                  </p:nvSpPr>
                  <p:spPr bwMode="auto">
                    <a:xfrm>
                      <a:off x="4995863" y="5046663"/>
                      <a:ext cx="611187" cy="170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s-EC" sz="1000" b="1">
                          <a:latin typeface="Calibri" pitchFamily="34" charset="0"/>
                        </a:rPr>
                        <a:t>BOLÍVAR</a:t>
                      </a:r>
                    </a:p>
                  </p:txBody>
                </p:sp>
                <p:sp>
                  <p:nvSpPr>
                    <p:cNvPr id="76" name="65 CuadroTexto"/>
                    <p:cNvSpPr txBox="1">
                      <a:spLocks noChangeArrowheads="1"/>
                    </p:cNvSpPr>
                    <p:nvPr/>
                  </p:nvSpPr>
                  <p:spPr bwMode="auto">
                    <a:xfrm>
                      <a:off x="5565776" y="4533902"/>
                      <a:ext cx="1393825" cy="170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s-EC" sz="1000" b="1">
                          <a:latin typeface="Calibri" pitchFamily="34" charset="0"/>
                        </a:rPr>
                        <a:t>TUNGURAHUA</a:t>
                      </a:r>
                    </a:p>
                  </p:txBody>
                </p:sp>
              </p:grpSp>
              <p:sp>
                <p:nvSpPr>
                  <p:cNvPr id="51" name="50 Forma libre"/>
                  <p:cNvSpPr/>
                  <p:nvPr/>
                </p:nvSpPr>
                <p:spPr bwMode="auto">
                  <a:xfrm>
                    <a:off x="3506586" y="3765438"/>
                    <a:ext cx="837678" cy="2128869"/>
                  </a:xfrm>
                  <a:custGeom>
                    <a:avLst/>
                    <a:gdLst>
                      <a:gd name="connsiteX0" fmla="*/ 485140 w 517525"/>
                      <a:gd name="connsiteY0" fmla="*/ 314325 h 1027430"/>
                      <a:gd name="connsiteX1" fmla="*/ 492760 w 517525"/>
                      <a:gd name="connsiteY1" fmla="*/ 363855 h 1027430"/>
                      <a:gd name="connsiteX2" fmla="*/ 473710 w 517525"/>
                      <a:gd name="connsiteY2" fmla="*/ 367665 h 1027430"/>
                      <a:gd name="connsiteX3" fmla="*/ 473710 w 517525"/>
                      <a:gd name="connsiteY3" fmla="*/ 379095 h 1027430"/>
                      <a:gd name="connsiteX4" fmla="*/ 473710 w 517525"/>
                      <a:gd name="connsiteY4" fmla="*/ 405765 h 1027430"/>
                      <a:gd name="connsiteX5" fmla="*/ 466090 w 517525"/>
                      <a:gd name="connsiteY5" fmla="*/ 409575 h 1027430"/>
                      <a:gd name="connsiteX6" fmla="*/ 450850 w 517525"/>
                      <a:gd name="connsiteY6" fmla="*/ 428625 h 1027430"/>
                      <a:gd name="connsiteX7" fmla="*/ 477520 w 517525"/>
                      <a:gd name="connsiteY7" fmla="*/ 440055 h 1027430"/>
                      <a:gd name="connsiteX8" fmla="*/ 496570 w 517525"/>
                      <a:gd name="connsiteY8" fmla="*/ 459105 h 1027430"/>
                      <a:gd name="connsiteX9" fmla="*/ 511810 w 517525"/>
                      <a:gd name="connsiteY9" fmla="*/ 466725 h 1027430"/>
                      <a:gd name="connsiteX10" fmla="*/ 515620 w 517525"/>
                      <a:gd name="connsiteY10" fmla="*/ 493395 h 1027430"/>
                      <a:gd name="connsiteX11" fmla="*/ 515620 w 517525"/>
                      <a:gd name="connsiteY11" fmla="*/ 504825 h 1027430"/>
                      <a:gd name="connsiteX12" fmla="*/ 504190 w 517525"/>
                      <a:gd name="connsiteY12" fmla="*/ 504825 h 1027430"/>
                      <a:gd name="connsiteX13" fmla="*/ 500380 w 517525"/>
                      <a:gd name="connsiteY13" fmla="*/ 523875 h 1027430"/>
                      <a:gd name="connsiteX14" fmla="*/ 496570 w 517525"/>
                      <a:gd name="connsiteY14" fmla="*/ 542925 h 1027430"/>
                      <a:gd name="connsiteX15" fmla="*/ 477520 w 517525"/>
                      <a:gd name="connsiteY15" fmla="*/ 561975 h 1027430"/>
                      <a:gd name="connsiteX16" fmla="*/ 477520 w 517525"/>
                      <a:gd name="connsiteY16" fmla="*/ 581025 h 1027430"/>
                      <a:gd name="connsiteX17" fmla="*/ 462280 w 517525"/>
                      <a:gd name="connsiteY17" fmla="*/ 584835 h 1027430"/>
                      <a:gd name="connsiteX18" fmla="*/ 458470 w 517525"/>
                      <a:gd name="connsiteY18" fmla="*/ 588645 h 1027430"/>
                      <a:gd name="connsiteX19" fmla="*/ 447040 w 517525"/>
                      <a:gd name="connsiteY19" fmla="*/ 588645 h 1027430"/>
                      <a:gd name="connsiteX20" fmla="*/ 397510 w 517525"/>
                      <a:gd name="connsiteY20" fmla="*/ 588645 h 1027430"/>
                      <a:gd name="connsiteX21" fmla="*/ 386080 w 517525"/>
                      <a:gd name="connsiteY21" fmla="*/ 584835 h 1027430"/>
                      <a:gd name="connsiteX22" fmla="*/ 367030 w 517525"/>
                      <a:gd name="connsiteY22" fmla="*/ 584835 h 1027430"/>
                      <a:gd name="connsiteX23" fmla="*/ 359410 w 517525"/>
                      <a:gd name="connsiteY23" fmla="*/ 600075 h 1027430"/>
                      <a:gd name="connsiteX24" fmla="*/ 355600 w 517525"/>
                      <a:gd name="connsiteY24" fmla="*/ 641985 h 1027430"/>
                      <a:gd name="connsiteX25" fmla="*/ 351790 w 517525"/>
                      <a:gd name="connsiteY25" fmla="*/ 680085 h 1027430"/>
                      <a:gd name="connsiteX26" fmla="*/ 344170 w 517525"/>
                      <a:gd name="connsiteY26" fmla="*/ 699135 h 1027430"/>
                      <a:gd name="connsiteX27" fmla="*/ 344170 w 517525"/>
                      <a:gd name="connsiteY27" fmla="*/ 737235 h 1027430"/>
                      <a:gd name="connsiteX28" fmla="*/ 347980 w 517525"/>
                      <a:gd name="connsiteY28" fmla="*/ 767715 h 1027430"/>
                      <a:gd name="connsiteX29" fmla="*/ 347980 w 517525"/>
                      <a:gd name="connsiteY29" fmla="*/ 805815 h 1027430"/>
                      <a:gd name="connsiteX30" fmla="*/ 347980 w 517525"/>
                      <a:gd name="connsiteY30" fmla="*/ 836295 h 1027430"/>
                      <a:gd name="connsiteX31" fmla="*/ 332740 w 517525"/>
                      <a:gd name="connsiteY31" fmla="*/ 847725 h 1027430"/>
                      <a:gd name="connsiteX32" fmla="*/ 328930 w 517525"/>
                      <a:gd name="connsiteY32" fmla="*/ 866775 h 1027430"/>
                      <a:gd name="connsiteX33" fmla="*/ 321310 w 517525"/>
                      <a:gd name="connsiteY33" fmla="*/ 889635 h 1027430"/>
                      <a:gd name="connsiteX34" fmla="*/ 336550 w 517525"/>
                      <a:gd name="connsiteY34" fmla="*/ 904875 h 1027430"/>
                      <a:gd name="connsiteX35" fmla="*/ 340360 w 517525"/>
                      <a:gd name="connsiteY35" fmla="*/ 920115 h 1027430"/>
                      <a:gd name="connsiteX36" fmla="*/ 336550 w 517525"/>
                      <a:gd name="connsiteY36" fmla="*/ 935355 h 1027430"/>
                      <a:gd name="connsiteX37" fmla="*/ 321310 w 517525"/>
                      <a:gd name="connsiteY37" fmla="*/ 954405 h 1027430"/>
                      <a:gd name="connsiteX38" fmla="*/ 313690 w 517525"/>
                      <a:gd name="connsiteY38" fmla="*/ 977265 h 1027430"/>
                      <a:gd name="connsiteX39" fmla="*/ 283210 w 517525"/>
                      <a:gd name="connsiteY39" fmla="*/ 984885 h 1027430"/>
                      <a:gd name="connsiteX40" fmla="*/ 275590 w 517525"/>
                      <a:gd name="connsiteY40" fmla="*/ 996315 h 1027430"/>
                      <a:gd name="connsiteX41" fmla="*/ 260350 w 517525"/>
                      <a:gd name="connsiteY41" fmla="*/ 1015365 h 1027430"/>
                      <a:gd name="connsiteX42" fmla="*/ 245110 w 517525"/>
                      <a:gd name="connsiteY42" fmla="*/ 1026795 h 1027430"/>
                      <a:gd name="connsiteX43" fmla="*/ 237490 w 517525"/>
                      <a:gd name="connsiteY43" fmla="*/ 1019175 h 1027430"/>
                      <a:gd name="connsiteX44" fmla="*/ 233680 w 517525"/>
                      <a:gd name="connsiteY44" fmla="*/ 1000125 h 1027430"/>
                      <a:gd name="connsiteX45" fmla="*/ 245110 w 517525"/>
                      <a:gd name="connsiteY45" fmla="*/ 984885 h 1027430"/>
                      <a:gd name="connsiteX46" fmla="*/ 260350 w 517525"/>
                      <a:gd name="connsiteY46" fmla="*/ 969645 h 1027430"/>
                      <a:gd name="connsiteX47" fmla="*/ 264160 w 517525"/>
                      <a:gd name="connsiteY47" fmla="*/ 962025 h 1027430"/>
                      <a:gd name="connsiteX48" fmla="*/ 248920 w 517525"/>
                      <a:gd name="connsiteY48" fmla="*/ 962025 h 1027430"/>
                      <a:gd name="connsiteX49" fmla="*/ 252730 w 517525"/>
                      <a:gd name="connsiteY49" fmla="*/ 946785 h 1027430"/>
                      <a:gd name="connsiteX50" fmla="*/ 241300 w 517525"/>
                      <a:gd name="connsiteY50" fmla="*/ 939165 h 1027430"/>
                      <a:gd name="connsiteX51" fmla="*/ 222250 w 517525"/>
                      <a:gd name="connsiteY51" fmla="*/ 939165 h 1027430"/>
                      <a:gd name="connsiteX52" fmla="*/ 210820 w 517525"/>
                      <a:gd name="connsiteY52" fmla="*/ 946785 h 1027430"/>
                      <a:gd name="connsiteX53" fmla="*/ 199390 w 517525"/>
                      <a:gd name="connsiteY53" fmla="*/ 950595 h 1027430"/>
                      <a:gd name="connsiteX54" fmla="*/ 184150 w 517525"/>
                      <a:gd name="connsiteY54" fmla="*/ 969645 h 1027430"/>
                      <a:gd name="connsiteX55" fmla="*/ 146050 w 517525"/>
                      <a:gd name="connsiteY55" fmla="*/ 935355 h 1027430"/>
                      <a:gd name="connsiteX56" fmla="*/ 161290 w 517525"/>
                      <a:gd name="connsiteY56" fmla="*/ 920115 h 1027430"/>
                      <a:gd name="connsiteX57" fmla="*/ 157480 w 517525"/>
                      <a:gd name="connsiteY57" fmla="*/ 897255 h 1027430"/>
                      <a:gd name="connsiteX58" fmla="*/ 142240 w 517525"/>
                      <a:gd name="connsiteY58" fmla="*/ 862965 h 1027430"/>
                      <a:gd name="connsiteX59" fmla="*/ 134620 w 517525"/>
                      <a:gd name="connsiteY59" fmla="*/ 840105 h 1027430"/>
                      <a:gd name="connsiteX60" fmla="*/ 127000 w 517525"/>
                      <a:gd name="connsiteY60" fmla="*/ 813435 h 1027430"/>
                      <a:gd name="connsiteX61" fmla="*/ 111760 w 517525"/>
                      <a:gd name="connsiteY61" fmla="*/ 794385 h 1027430"/>
                      <a:gd name="connsiteX62" fmla="*/ 115570 w 517525"/>
                      <a:gd name="connsiteY62" fmla="*/ 779145 h 1027430"/>
                      <a:gd name="connsiteX63" fmla="*/ 123190 w 517525"/>
                      <a:gd name="connsiteY63" fmla="*/ 718185 h 1027430"/>
                      <a:gd name="connsiteX64" fmla="*/ 134620 w 517525"/>
                      <a:gd name="connsiteY64" fmla="*/ 676275 h 1027430"/>
                      <a:gd name="connsiteX65" fmla="*/ 123190 w 517525"/>
                      <a:gd name="connsiteY65" fmla="*/ 634365 h 1027430"/>
                      <a:gd name="connsiteX66" fmla="*/ 115570 w 517525"/>
                      <a:gd name="connsiteY66" fmla="*/ 607695 h 1027430"/>
                      <a:gd name="connsiteX67" fmla="*/ 157480 w 517525"/>
                      <a:gd name="connsiteY67" fmla="*/ 581025 h 1027430"/>
                      <a:gd name="connsiteX68" fmla="*/ 130810 w 517525"/>
                      <a:gd name="connsiteY68" fmla="*/ 565785 h 1027430"/>
                      <a:gd name="connsiteX69" fmla="*/ 123190 w 517525"/>
                      <a:gd name="connsiteY69" fmla="*/ 550545 h 1027430"/>
                      <a:gd name="connsiteX70" fmla="*/ 119380 w 517525"/>
                      <a:gd name="connsiteY70" fmla="*/ 523875 h 1027430"/>
                      <a:gd name="connsiteX71" fmla="*/ 104140 w 517525"/>
                      <a:gd name="connsiteY71" fmla="*/ 504825 h 1027430"/>
                      <a:gd name="connsiteX72" fmla="*/ 85090 w 517525"/>
                      <a:gd name="connsiteY72" fmla="*/ 493395 h 1027430"/>
                      <a:gd name="connsiteX73" fmla="*/ 54610 w 517525"/>
                      <a:gd name="connsiteY73" fmla="*/ 501015 h 1027430"/>
                      <a:gd name="connsiteX74" fmla="*/ 27940 w 517525"/>
                      <a:gd name="connsiteY74" fmla="*/ 485775 h 1027430"/>
                      <a:gd name="connsiteX75" fmla="*/ 24130 w 517525"/>
                      <a:gd name="connsiteY75" fmla="*/ 481965 h 1027430"/>
                      <a:gd name="connsiteX76" fmla="*/ 46990 w 517525"/>
                      <a:gd name="connsiteY76" fmla="*/ 462915 h 1027430"/>
                      <a:gd name="connsiteX77" fmla="*/ 73660 w 517525"/>
                      <a:gd name="connsiteY77" fmla="*/ 455295 h 1027430"/>
                      <a:gd name="connsiteX78" fmla="*/ 104140 w 517525"/>
                      <a:gd name="connsiteY78" fmla="*/ 428625 h 1027430"/>
                      <a:gd name="connsiteX79" fmla="*/ 119380 w 517525"/>
                      <a:gd name="connsiteY79" fmla="*/ 405765 h 1027430"/>
                      <a:gd name="connsiteX80" fmla="*/ 119380 w 517525"/>
                      <a:gd name="connsiteY80" fmla="*/ 379095 h 1027430"/>
                      <a:gd name="connsiteX81" fmla="*/ 81280 w 517525"/>
                      <a:gd name="connsiteY81" fmla="*/ 367665 h 1027430"/>
                      <a:gd name="connsiteX82" fmla="*/ 58420 w 517525"/>
                      <a:gd name="connsiteY82" fmla="*/ 360045 h 1027430"/>
                      <a:gd name="connsiteX83" fmla="*/ 50800 w 517525"/>
                      <a:gd name="connsiteY83" fmla="*/ 340995 h 1027430"/>
                      <a:gd name="connsiteX84" fmla="*/ 50800 w 517525"/>
                      <a:gd name="connsiteY84" fmla="*/ 318135 h 1027430"/>
                      <a:gd name="connsiteX85" fmla="*/ 43180 w 517525"/>
                      <a:gd name="connsiteY85" fmla="*/ 276225 h 1027430"/>
                      <a:gd name="connsiteX86" fmla="*/ 50800 w 517525"/>
                      <a:gd name="connsiteY86" fmla="*/ 249555 h 1027430"/>
                      <a:gd name="connsiteX87" fmla="*/ 85090 w 517525"/>
                      <a:gd name="connsiteY87" fmla="*/ 249555 h 1027430"/>
                      <a:gd name="connsiteX88" fmla="*/ 88900 w 517525"/>
                      <a:gd name="connsiteY88" fmla="*/ 222885 h 1027430"/>
                      <a:gd name="connsiteX89" fmla="*/ 92710 w 517525"/>
                      <a:gd name="connsiteY89" fmla="*/ 180975 h 1027430"/>
                      <a:gd name="connsiteX90" fmla="*/ 73660 w 517525"/>
                      <a:gd name="connsiteY90" fmla="*/ 169545 h 1027430"/>
                      <a:gd name="connsiteX91" fmla="*/ 54610 w 517525"/>
                      <a:gd name="connsiteY91" fmla="*/ 165735 h 1027430"/>
                      <a:gd name="connsiteX92" fmla="*/ 31750 w 517525"/>
                      <a:gd name="connsiteY92" fmla="*/ 142875 h 1027430"/>
                      <a:gd name="connsiteX93" fmla="*/ 1270 w 517525"/>
                      <a:gd name="connsiteY93" fmla="*/ 158115 h 1027430"/>
                      <a:gd name="connsiteX94" fmla="*/ 24130 w 517525"/>
                      <a:gd name="connsiteY94" fmla="*/ 112395 h 1027430"/>
                      <a:gd name="connsiteX95" fmla="*/ 43180 w 517525"/>
                      <a:gd name="connsiteY95" fmla="*/ 81915 h 1027430"/>
                      <a:gd name="connsiteX96" fmla="*/ 100330 w 517525"/>
                      <a:gd name="connsiteY96" fmla="*/ 47625 h 1027430"/>
                      <a:gd name="connsiteX97" fmla="*/ 134620 w 517525"/>
                      <a:gd name="connsiteY97" fmla="*/ 28575 h 1027430"/>
                      <a:gd name="connsiteX98" fmla="*/ 191770 w 517525"/>
                      <a:gd name="connsiteY98" fmla="*/ 13335 h 1027430"/>
                      <a:gd name="connsiteX99" fmla="*/ 229870 w 517525"/>
                      <a:gd name="connsiteY99" fmla="*/ 1905 h 1027430"/>
                      <a:gd name="connsiteX100" fmla="*/ 260350 w 517525"/>
                      <a:gd name="connsiteY100" fmla="*/ 24765 h 1027430"/>
                      <a:gd name="connsiteX101" fmla="*/ 306070 w 517525"/>
                      <a:gd name="connsiteY101" fmla="*/ 36195 h 1027430"/>
                      <a:gd name="connsiteX102" fmla="*/ 340360 w 517525"/>
                      <a:gd name="connsiteY102" fmla="*/ 51435 h 1027430"/>
                      <a:gd name="connsiteX103" fmla="*/ 374650 w 517525"/>
                      <a:gd name="connsiteY103" fmla="*/ 59055 h 1027430"/>
                      <a:gd name="connsiteX104" fmla="*/ 408940 w 517525"/>
                      <a:gd name="connsiteY104" fmla="*/ 62865 h 1027430"/>
                      <a:gd name="connsiteX105" fmla="*/ 427990 w 517525"/>
                      <a:gd name="connsiteY105" fmla="*/ 43815 h 1027430"/>
                      <a:gd name="connsiteX106" fmla="*/ 450850 w 517525"/>
                      <a:gd name="connsiteY106" fmla="*/ 32385 h 1027430"/>
                      <a:gd name="connsiteX107" fmla="*/ 469900 w 517525"/>
                      <a:gd name="connsiteY107" fmla="*/ 32385 h 1027430"/>
                      <a:gd name="connsiteX108" fmla="*/ 488950 w 517525"/>
                      <a:gd name="connsiteY108" fmla="*/ 40005 h 1027430"/>
                      <a:gd name="connsiteX109" fmla="*/ 477520 w 517525"/>
                      <a:gd name="connsiteY109" fmla="*/ 70485 h 1027430"/>
                      <a:gd name="connsiteX110" fmla="*/ 473710 w 517525"/>
                      <a:gd name="connsiteY110" fmla="*/ 85725 h 1027430"/>
                      <a:gd name="connsiteX111" fmla="*/ 485140 w 517525"/>
                      <a:gd name="connsiteY111" fmla="*/ 108585 h 1027430"/>
                      <a:gd name="connsiteX112" fmla="*/ 466090 w 517525"/>
                      <a:gd name="connsiteY112" fmla="*/ 127635 h 1027430"/>
                      <a:gd name="connsiteX113" fmla="*/ 447040 w 517525"/>
                      <a:gd name="connsiteY113" fmla="*/ 158115 h 1027430"/>
                      <a:gd name="connsiteX114" fmla="*/ 431800 w 517525"/>
                      <a:gd name="connsiteY114" fmla="*/ 180975 h 1027430"/>
                      <a:gd name="connsiteX115" fmla="*/ 431800 w 517525"/>
                      <a:gd name="connsiteY115" fmla="*/ 222885 h 1027430"/>
                      <a:gd name="connsiteX116" fmla="*/ 431800 w 517525"/>
                      <a:gd name="connsiteY116" fmla="*/ 260985 h 1027430"/>
                      <a:gd name="connsiteX117" fmla="*/ 485140 w 517525"/>
                      <a:gd name="connsiteY117" fmla="*/ 314325 h 1027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517525" h="1027430">
                        <a:moveTo>
                          <a:pt x="485140" y="314325"/>
                        </a:moveTo>
                        <a:cubicBezTo>
                          <a:pt x="495300" y="331470"/>
                          <a:pt x="494665" y="354965"/>
                          <a:pt x="492760" y="363855"/>
                        </a:cubicBezTo>
                        <a:cubicBezTo>
                          <a:pt x="490855" y="372745"/>
                          <a:pt x="476885" y="365125"/>
                          <a:pt x="473710" y="367665"/>
                        </a:cubicBezTo>
                        <a:cubicBezTo>
                          <a:pt x="470535" y="370205"/>
                          <a:pt x="473710" y="379095"/>
                          <a:pt x="473710" y="379095"/>
                        </a:cubicBezTo>
                        <a:cubicBezTo>
                          <a:pt x="473710" y="385445"/>
                          <a:pt x="474980" y="400685"/>
                          <a:pt x="473710" y="405765"/>
                        </a:cubicBezTo>
                        <a:cubicBezTo>
                          <a:pt x="472440" y="410845"/>
                          <a:pt x="469900" y="405765"/>
                          <a:pt x="466090" y="409575"/>
                        </a:cubicBezTo>
                        <a:cubicBezTo>
                          <a:pt x="462280" y="413385"/>
                          <a:pt x="448945" y="423545"/>
                          <a:pt x="450850" y="428625"/>
                        </a:cubicBezTo>
                        <a:cubicBezTo>
                          <a:pt x="452755" y="433705"/>
                          <a:pt x="469900" y="434975"/>
                          <a:pt x="477520" y="440055"/>
                        </a:cubicBezTo>
                        <a:cubicBezTo>
                          <a:pt x="485140" y="445135"/>
                          <a:pt x="490855" y="454660"/>
                          <a:pt x="496570" y="459105"/>
                        </a:cubicBezTo>
                        <a:cubicBezTo>
                          <a:pt x="502285" y="463550"/>
                          <a:pt x="508635" y="461010"/>
                          <a:pt x="511810" y="466725"/>
                        </a:cubicBezTo>
                        <a:cubicBezTo>
                          <a:pt x="514985" y="472440"/>
                          <a:pt x="514985" y="487045"/>
                          <a:pt x="515620" y="493395"/>
                        </a:cubicBezTo>
                        <a:cubicBezTo>
                          <a:pt x="516255" y="499745"/>
                          <a:pt x="517525" y="502920"/>
                          <a:pt x="515620" y="504825"/>
                        </a:cubicBezTo>
                        <a:cubicBezTo>
                          <a:pt x="513715" y="506730"/>
                          <a:pt x="506730" y="501650"/>
                          <a:pt x="504190" y="504825"/>
                        </a:cubicBezTo>
                        <a:cubicBezTo>
                          <a:pt x="501650" y="508000"/>
                          <a:pt x="500380" y="523875"/>
                          <a:pt x="500380" y="523875"/>
                        </a:cubicBezTo>
                        <a:cubicBezTo>
                          <a:pt x="499110" y="530225"/>
                          <a:pt x="500380" y="536575"/>
                          <a:pt x="496570" y="542925"/>
                        </a:cubicBezTo>
                        <a:cubicBezTo>
                          <a:pt x="492760" y="549275"/>
                          <a:pt x="480695" y="555625"/>
                          <a:pt x="477520" y="561975"/>
                        </a:cubicBezTo>
                        <a:cubicBezTo>
                          <a:pt x="474345" y="568325"/>
                          <a:pt x="480060" y="577215"/>
                          <a:pt x="477520" y="581025"/>
                        </a:cubicBezTo>
                        <a:cubicBezTo>
                          <a:pt x="474980" y="584835"/>
                          <a:pt x="465455" y="583565"/>
                          <a:pt x="462280" y="584835"/>
                        </a:cubicBezTo>
                        <a:cubicBezTo>
                          <a:pt x="459105" y="586105"/>
                          <a:pt x="461010" y="588010"/>
                          <a:pt x="458470" y="588645"/>
                        </a:cubicBezTo>
                        <a:cubicBezTo>
                          <a:pt x="455930" y="589280"/>
                          <a:pt x="447040" y="588645"/>
                          <a:pt x="447040" y="588645"/>
                        </a:cubicBezTo>
                        <a:cubicBezTo>
                          <a:pt x="436880" y="588645"/>
                          <a:pt x="407670" y="589280"/>
                          <a:pt x="397510" y="588645"/>
                        </a:cubicBezTo>
                        <a:cubicBezTo>
                          <a:pt x="387350" y="588010"/>
                          <a:pt x="391160" y="585470"/>
                          <a:pt x="386080" y="584835"/>
                        </a:cubicBezTo>
                        <a:cubicBezTo>
                          <a:pt x="381000" y="584200"/>
                          <a:pt x="371475" y="582295"/>
                          <a:pt x="367030" y="584835"/>
                        </a:cubicBezTo>
                        <a:cubicBezTo>
                          <a:pt x="362585" y="587375"/>
                          <a:pt x="361315" y="590550"/>
                          <a:pt x="359410" y="600075"/>
                        </a:cubicBezTo>
                        <a:cubicBezTo>
                          <a:pt x="357505" y="609600"/>
                          <a:pt x="356870" y="628650"/>
                          <a:pt x="355600" y="641985"/>
                        </a:cubicBezTo>
                        <a:cubicBezTo>
                          <a:pt x="354330" y="655320"/>
                          <a:pt x="353695" y="670560"/>
                          <a:pt x="351790" y="680085"/>
                        </a:cubicBezTo>
                        <a:cubicBezTo>
                          <a:pt x="349885" y="689610"/>
                          <a:pt x="345440" y="689610"/>
                          <a:pt x="344170" y="699135"/>
                        </a:cubicBezTo>
                        <a:cubicBezTo>
                          <a:pt x="342900" y="708660"/>
                          <a:pt x="343535" y="725805"/>
                          <a:pt x="344170" y="737235"/>
                        </a:cubicBezTo>
                        <a:cubicBezTo>
                          <a:pt x="344805" y="748665"/>
                          <a:pt x="347345" y="756285"/>
                          <a:pt x="347980" y="767715"/>
                        </a:cubicBezTo>
                        <a:cubicBezTo>
                          <a:pt x="348615" y="779145"/>
                          <a:pt x="347980" y="805815"/>
                          <a:pt x="347980" y="805815"/>
                        </a:cubicBezTo>
                        <a:cubicBezTo>
                          <a:pt x="347980" y="817245"/>
                          <a:pt x="350520" y="829310"/>
                          <a:pt x="347980" y="836295"/>
                        </a:cubicBezTo>
                        <a:cubicBezTo>
                          <a:pt x="345440" y="843280"/>
                          <a:pt x="335915" y="842645"/>
                          <a:pt x="332740" y="847725"/>
                        </a:cubicBezTo>
                        <a:cubicBezTo>
                          <a:pt x="329565" y="852805"/>
                          <a:pt x="330835" y="859790"/>
                          <a:pt x="328930" y="866775"/>
                        </a:cubicBezTo>
                        <a:cubicBezTo>
                          <a:pt x="327025" y="873760"/>
                          <a:pt x="320040" y="883285"/>
                          <a:pt x="321310" y="889635"/>
                        </a:cubicBezTo>
                        <a:cubicBezTo>
                          <a:pt x="322580" y="895985"/>
                          <a:pt x="333375" y="899795"/>
                          <a:pt x="336550" y="904875"/>
                        </a:cubicBezTo>
                        <a:cubicBezTo>
                          <a:pt x="339725" y="909955"/>
                          <a:pt x="340360" y="915035"/>
                          <a:pt x="340360" y="920115"/>
                        </a:cubicBezTo>
                        <a:cubicBezTo>
                          <a:pt x="340360" y="925195"/>
                          <a:pt x="339725" y="929640"/>
                          <a:pt x="336550" y="935355"/>
                        </a:cubicBezTo>
                        <a:cubicBezTo>
                          <a:pt x="333375" y="941070"/>
                          <a:pt x="325120" y="947420"/>
                          <a:pt x="321310" y="954405"/>
                        </a:cubicBezTo>
                        <a:cubicBezTo>
                          <a:pt x="317500" y="961390"/>
                          <a:pt x="320040" y="972185"/>
                          <a:pt x="313690" y="977265"/>
                        </a:cubicBezTo>
                        <a:cubicBezTo>
                          <a:pt x="307340" y="982345"/>
                          <a:pt x="289560" y="981710"/>
                          <a:pt x="283210" y="984885"/>
                        </a:cubicBezTo>
                        <a:cubicBezTo>
                          <a:pt x="276860" y="988060"/>
                          <a:pt x="279400" y="991235"/>
                          <a:pt x="275590" y="996315"/>
                        </a:cubicBezTo>
                        <a:cubicBezTo>
                          <a:pt x="271780" y="1001395"/>
                          <a:pt x="265430" y="1010285"/>
                          <a:pt x="260350" y="1015365"/>
                        </a:cubicBezTo>
                        <a:cubicBezTo>
                          <a:pt x="255270" y="1020445"/>
                          <a:pt x="248920" y="1026160"/>
                          <a:pt x="245110" y="1026795"/>
                        </a:cubicBezTo>
                        <a:cubicBezTo>
                          <a:pt x="241300" y="1027430"/>
                          <a:pt x="239395" y="1023620"/>
                          <a:pt x="237490" y="1019175"/>
                        </a:cubicBezTo>
                        <a:cubicBezTo>
                          <a:pt x="235585" y="1014730"/>
                          <a:pt x="232410" y="1005840"/>
                          <a:pt x="233680" y="1000125"/>
                        </a:cubicBezTo>
                        <a:cubicBezTo>
                          <a:pt x="234950" y="994410"/>
                          <a:pt x="240665" y="989965"/>
                          <a:pt x="245110" y="984885"/>
                        </a:cubicBezTo>
                        <a:cubicBezTo>
                          <a:pt x="249555" y="979805"/>
                          <a:pt x="257175" y="973455"/>
                          <a:pt x="260350" y="969645"/>
                        </a:cubicBezTo>
                        <a:cubicBezTo>
                          <a:pt x="263525" y="965835"/>
                          <a:pt x="266065" y="963295"/>
                          <a:pt x="264160" y="962025"/>
                        </a:cubicBezTo>
                        <a:cubicBezTo>
                          <a:pt x="262255" y="960755"/>
                          <a:pt x="250825" y="964565"/>
                          <a:pt x="248920" y="962025"/>
                        </a:cubicBezTo>
                        <a:cubicBezTo>
                          <a:pt x="247015" y="959485"/>
                          <a:pt x="254000" y="950595"/>
                          <a:pt x="252730" y="946785"/>
                        </a:cubicBezTo>
                        <a:cubicBezTo>
                          <a:pt x="251460" y="942975"/>
                          <a:pt x="246380" y="940435"/>
                          <a:pt x="241300" y="939165"/>
                        </a:cubicBezTo>
                        <a:cubicBezTo>
                          <a:pt x="236220" y="937895"/>
                          <a:pt x="227330" y="937895"/>
                          <a:pt x="222250" y="939165"/>
                        </a:cubicBezTo>
                        <a:cubicBezTo>
                          <a:pt x="217170" y="940435"/>
                          <a:pt x="214630" y="944880"/>
                          <a:pt x="210820" y="946785"/>
                        </a:cubicBezTo>
                        <a:cubicBezTo>
                          <a:pt x="207010" y="948690"/>
                          <a:pt x="203835" y="946785"/>
                          <a:pt x="199390" y="950595"/>
                        </a:cubicBezTo>
                        <a:cubicBezTo>
                          <a:pt x="194945" y="954405"/>
                          <a:pt x="193040" y="972185"/>
                          <a:pt x="184150" y="969645"/>
                        </a:cubicBezTo>
                        <a:cubicBezTo>
                          <a:pt x="175260" y="967105"/>
                          <a:pt x="149860" y="943610"/>
                          <a:pt x="146050" y="935355"/>
                        </a:cubicBezTo>
                        <a:cubicBezTo>
                          <a:pt x="142240" y="927100"/>
                          <a:pt x="159385" y="926465"/>
                          <a:pt x="161290" y="920115"/>
                        </a:cubicBezTo>
                        <a:cubicBezTo>
                          <a:pt x="163195" y="913765"/>
                          <a:pt x="160655" y="906780"/>
                          <a:pt x="157480" y="897255"/>
                        </a:cubicBezTo>
                        <a:cubicBezTo>
                          <a:pt x="154305" y="887730"/>
                          <a:pt x="146050" y="872490"/>
                          <a:pt x="142240" y="862965"/>
                        </a:cubicBezTo>
                        <a:cubicBezTo>
                          <a:pt x="138430" y="853440"/>
                          <a:pt x="137160" y="848360"/>
                          <a:pt x="134620" y="840105"/>
                        </a:cubicBezTo>
                        <a:cubicBezTo>
                          <a:pt x="132080" y="831850"/>
                          <a:pt x="130810" y="821055"/>
                          <a:pt x="127000" y="813435"/>
                        </a:cubicBezTo>
                        <a:cubicBezTo>
                          <a:pt x="123190" y="805815"/>
                          <a:pt x="113665" y="800100"/>
                          <a:pt x="111760" y="794385"/>
                        </a:cubicBezTo>
                        <a:cubicBezTo>
                          <a:pt x="109855" y="788670"/>
                          <a:pt x="113665" y="791845"/>
                          <a:pt x="115570" y="779145"/>
                        </a:cubicBezTo>
                        <a:cubicBezTo>
                          <a:pt x="117475" y="766445"/>
                          <a:pt x="120015" y="735330"/>
                          <a:pt x="123190" y="718185"/>
                        </a:cubicBezTo>
                        <a:cubicBezTo>
                          <a:pt x="126365" y="701040"/>
                          <a:pt x="134620" y="690245"/>
                          <a:pt x="134620" y="676275"/>
                        </a:cubicBezTo>
                        <a:cubicBezTo>
                          <a:pt x="134620" y="662305"/>
                          <a:pt x="126365" y="645795"/>
                          <a:pt x="123190" y="634365"/>
                        </a:cubicBezTo>
                        <a:cubicBezTo>
                          <a:pt x="120015" y="622935"/>
                          <a:pt x="109855" y="616585"/>
                          <a:pt x="115570" y="607695"/>
                        </a:cubicBezTo>
                        <a:cubicBezTo>
                          <a:pt x="121285" y="598805"/>
                          <a:pt x="154940" y="588010"/>
                          <a:pt x="157480" y="581025"/>
                        </a:cubicBezTo>
                        <a:cubicBezTo>
                          <a:pt x="160020" y="574040"/>
                          <a:pt x="136525" y="570865"/>
                          <a:pt x="130810" y="565785"/>
                        </a:cubicBezTo>
                        <a:cubicBezTo>
                          <a:pt x="125095" y="560705"/>
                          <a:pt x="125095" y="557530"/>
                          <a:pt x="123190" y="550545"/>
                        </a:cubicBezTo>
                        <a:cubicBezTo>
                          <a:pt x="121285" y="543560"/>
                          <a:pt x="122555" y="531495"/>
                          <a:pt x="119380" y="523875"/>
                        </a:cubicBezTo>
                        <a:cubicBezTo>
                          <a:pt x="116205" y="516255"/>
                          <a:pt x="109855" y="509905"/>
                          <a:pt x="104140" y="504825"/>
                        </a:cubicBezTo>
                        <a:cubicBezTo>
                          <a:pt x="98425" y="499745"/>
                          <a:pt x="93345" y="494030"/>
                          <a:pt x="85090" y="493395"/>
                        </a:cubicBezTo>
                        <a:cubicBezTo>
                          <a:pt x="76835" y="492760"/>
                          <a:pt x="64135" y="502285"/>
                          <a:pt x="54610" y="501015"/>
                        </a:cubicBezTo>
                        <a:cubicBezTo>
                          <a:pt x="45085" y="499745"/>
                          <a:pt x="33020" y="488950"/>
                          <a:pt x="27940" y="485775"/>
                        </a:cubicBezTo>
                        <a:cubicBezTo>
                          <a:pt x="22860" y="482600"/>
                          <a:pt x="20955" y="485775"/>
                          <a:pt x="24130" y="481965"/>
                        </a:cubicBezTo>
                        <a:cubicBezTo>
                          <a:pt x="27305" y="478155"/>
                          <a:pt x="38735" y="467360"/>
                          <a:pt x="46990" y="462915"/>
                        </a:cubicBezTo>
                        <a:cubicBezTo>
                          <a:pt x="55245" y="458470"/>
                          <a:pt x="64135" y="461010"/>
                          <a:pt x="73660" y="455295"/>
                        </a:cubicBezTo>
                        <a:cubicBezTo>
                          <a:pt x="83185" y="449580"/>
                          <a:pt x="96520" y="436880"/>
                          <a:pt x="104140" y="428625"/>
                        </a:cubicBezTo>
                        <a:cubicBezTo>
                          <a:pt x="111760" y="420370"/>
                          <a:pt x="116840" y="414020"/>
                          <a:pt x="119380" y="405765"/>
                        </a:cubicBezTo>
                        <a:cubicBezTo>
                          <a:pt x="121920" y="397510"/>
                          <a:pt x="125730" y="385445"/>
                          <a:pt x="119380" y="379095"/>
                        </a:cubicBezTo>
                        <a:cubicBezTo>
                          <a:pt x="113030" y="372745"/>
                          <a:pt x="91440" y="370840"/>
                          <a:pt x="81280" y="367665"/>
                        </a:cubicBezTo>
                        <a:cubicBezTo>
                          <a:pt x="71120" y="364490"/>
                          <a:pt x="63500" y="364490"/>
                          <a:pt x="58420" y="360045"/>
                        </a:cubicBezTo>
                        <a:cubicBezTo>
                          <a:pt x="53340" y="355600"/>
                          <a:pt x="52070" y="347980"/>
                          <a:pt x="50800" y="340995"/>
                        </a:cubicBezTo>
                        <a:cubicBezTo>
                          <a:pt x="49530" y="334010"/>
                          <a:pt x="52070" y="328930"/>
                          <a:pt x="50800" y="318135"/>
                        </a:cubicBezTo>
                        <a:cubicBezTo>
                          <a:pt x="49530" y="307340"/>
                          <a:pt x="43180" y="287655"/>
                          <a:pt x="43180" y="276225"/>
                        </a:cubicBezTo>
                        <a:cubicBezTo>
                          <a:pt x="43180" y="264795"/>
                          <a:pt x="43815" y="254000"/>
                          <a:pt x="50800" y="249555"/>
                        </a:cubicBezTo>
                        <a:cubicBezTo>
                          <a:pt x="57785" y="245110"/>
                          <a:pt x="78740" y="254000"/>
                          <a:pt x="85090" y="249555"/>
                        </a:cubicBezTo>
                        <a:cubicBezTo>
                          <a:pt x="91440" y="245110"/>
                          <a:pt x="87630" y="234315"/>
                          <a:pt x="88900" y="222885"/>
                        </a:cubicBezTo>
                        <a:cubicBezTo>
                          <a:pt x="90170" y="211455"/>
                          <a:pt x="95250" y="189865"/>
                          <a:pt x="92710" y="180975"/>
                        </a:cubicBezTo>
                        <a:cubicBezTo>
                          <a:pt x="90170" y="172085"/>
                          <a:pt x="80010" y="172085"/>
                          <a:pt x="73660" y="169545"/>
                        </a:cubicBezTo>
                        <a:cubicBezTo>
                          <a:pt x="67310" y="167005"/>
                          <a:pt x="61595" y="170180"/>
                          <a:pt x="54610" y="165735"/>
                        </a:cubicBezTo>
                        <a:cubicBezTo>
                          <a:pt x="47625" y="161290"/>
                          <a:pt x="40640" y="144145"/>
                          <a:pt x="31750" y="142875"/>
                        </a:cubicBezTo>
                        <a:cubicBezTo>
                          <a:pt x="22860" y="141605"/>
                          <a:pt x="2540" y="163195"/>
                          <a:pt x="1270" y="158115"/>
                        </a:cubicBezTo>
                        <a:cubicBezTo>
                          <a:pt x="0" y="153035"/>
                          <a:pt x="17145" y="125095"/>
                          <a:pt x="24130" y="112395"/>
                        </a:cubicBezTo>
                        <a:cubicBezTo>
                          <a:pt x="31115" y="99695"/>
                          <a:pt x="30480" y="92710"/>
                          <a:pt x="43180" y="81915"/>
                        </a:cubicBezTo>
                        <a:cubicBezTo>
                          <a:pt x="55880" y="71120"/>
                          <a:pt x="85090" y="56515"/>
                          <a:pt x="100330" y="47625"/>
                        </a:cubicBezTo>
                        <a:cubicBezTo>
                          <a:pt x="115570" y="38735"/>
                          <a:pt x="119380" y="34290"/>
                          <a:pt x="134620" y="28575"/>
                        </a:cubicBezTo>
                        <a:cubicBezTo>
                          <a:pt x="149860" y="22860"/>
                          <a:pt x="175895" y="17780"/>
                          <a:pt x="191770" y="13335"/>
                        </a:cubicBezTo>
                        <a:cubicBezTo>
                          <a:pt x="207645" y="8890"/>
                          <a:pt x="218440" y="0"/>
                          <a:pt x="229870" y="1905"/>
                        </a:cubicBezTo>
                        <a:cubicBezTo>
                          <a:pt x="241300" y="3810"/>
                          <a:pt x="247650" y="19050"/>
                          <a:pt x="260350" y="24765"/>
                        </a:cubicBezTo>
                        <a:cubicBezTo>
                          <a:pt x="273050" y="30480"/>
                          <a:pt x="292735" y="31750"/>
                          <a:pt x="306070" y="36195"/>
                        </a:cubicBezTo>
                        <a:cubicBezTo>
                          <a:pt x="319405" y="40640"/>
                          <a:pt x="328930" y="47625"/>
                          <a:pt x="340360" y="51435"/>
                        </a:cubicBezTo>
                        <a:cubicBezTo>
                          <a:pt x="351790" y="55245"/>
                          <a:pt x="363220" y="57150"/>
                          <a:pt x="374650" y="59055"/>
                        </a:cubicBezTo>
                        <a:cubicBezTo>
                          <a:pt x="386080" y="60960"/>
                          <a:pt x="400050" y="65405"/>
                          <a:pt x="408940" y="62865"/>
                        </a:cubicBezTo>
                        <a:cubicBezTo>
                          <a:pt x="417830" y="60325"/>
                          <a:pt x="421005" y="48895"/>
                          <a:pt x="427990" y="43815"/>
                        </a:cubicBezTo>
                        <a:cubicBezTo>
                          <a:pt x="434975" y="38735"/>
                          <a:pt x="443865" y="34290"/>
                          <a:pt x="450850" y="32385"/>
                        </a:cubicBezTo>
                        <a:cubicBezTo>
                          <a:pt x="457835" y="30480"/>
                          <a:pt x="463550" y="31115"/>
                          <a:pt x="469900" y="32385"/>
                        </a:cubicBezTo>
                        <a:cubicBezTo>
                          <a:pt x="476250" y="33655"/>
                          <a:pt x="487680" y="33655"/>
                          <a:pt x="488950" y="40005"/>
                        </a:cubicBezTo>
                        <a:cubicBezTo>
                          <a:pt x="490220" y="46355"/>
                          <a:pt x="480060" y="62865"/>
                          <a:pt x="477520" y="70485"/>
                        </a:cubicBezTo>
                        <a:cubicBezTo>
                          <a:pt x="474980" y="78105"/>
                          <a:pt x="472440" y="79375"/>
                          <a:pt x="473710" y="85725"/>
                        </a:cubicBezTo>
                        <a:cubicBezTo>
                          <a:pt x="474980" y="92075"/>
                          <a:pt x="486410" y="101600"/>
                          <a:pt x="485140" y="108585"/>
                        </a:cubicBezTo>
                        <a:cubicBezTo>
                          <a:pt x="483870" y="115570"/>
                          <a:pt x="472440" y="119380"/>
                          <a:pt x="466090" y="127635"/>
                        </a:cubicBezTo>
                        <a:cubicBezTo>
                          <a:pt x="459740" y="135890"/>
                          <a:pt x="452755" y="149225"/>
                          <a:pt x="447040" y="158115"/>
                        </a:cubicBezTo>
                        <a:cubicBezTo>
                          <a:pt x="441325" y="167005"/>
                          <a:pt x="434340" y="170180"/>
                          <a:pt x="431800" y="180975"/>
                        </a:cubicBezTo>
                        <a:cubicBezTo>
                          <a:pt x="429260" y="191770"/>
                          <a:pt x="431800" y="222885"/>
                          <a:pt x="431800" y="222885"/>
                        </a:cubicBezTo>
                        <a:cubicBezTo>
                          <a:pt x="431800" y="236220"/>
                          <a:pt x="427355" y="250190"/>
                          <a:pt x="431800" y="260985"/>
                        </a:cubicBezTo>
                        <a:cubicBezTo>
                          <a:pt x="436245" y="271780"/>
                          <a:pt x="474980" y="297180"/>
                          <a:pt x="485140" y="314325"/>
                        </a:cubicBezTo>
                        <a:close/>
                      </a:path>
                    </a:pathLst>
                  </a:custGeom>
                  <a:ln/>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endParaRPr lang="es-EC" sz="1000">
                      <a:solidFill>
                        <a:schemeClr val="tx1"/>
                      </a:solidFill>
                    </a:endParaRPr>
                  </a:p>
                </p:txBody>
              </p:sp>
              <p:grpSp>
                <p:nvGrpSpPr>
                  <p:cNvPr id="52" name="2 Grupo"/>
                  <p:cNvGrpSpPr>
                    <a:grpSpLocks/>
                  </p:cNvGrpSpPr>
                  <p:nvPr/>
                </p:nvGrpSpPr>
                <p:grpSpPr bwMode="auto">
                  <a:xfrm>
                    <a:off x="3400425" y="1700192"/>
                    <a:ext cx="2015843" cy="2848530"/>
                    <a:chOff x="3376710" y="1569749"/>
                    <a:chExt cx="1642114" cy="1940514"/>
                  </a:xfrm>
                </p:grpSpPr>
                <p:sp>
                  <p:nvSpPr>
                    <p:cNvPr id="61" name="65 CuadroTexto"/>
                    <p:cNvSpPr txBox="1">
                      <a:spLocks noChangeArrowheads="1"/>
                    </p:cNvSpPr>
                    <p:nvPr/>
                  </p:nvSpPr>
                  <p:spPr bwMode="auto">
                    <a:xfrm>
                      <a:off x="4240017" y="1641091"/>
                      <a:ext cx="778807" cy="153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s-EC" sz="1000" b="1">
                          <a:latin typeface="Calibri" pitchFamily="34" charset="0"/>
                        </a:rPr>
                        <a:t>PICHINCHA</a:t>
                      </a:r>
                    </a:p>
                  </p:txBody>
                </p:sp>
                <p:sp>
                  <p:nvSpPr>
                    <p:cNvPr id="62" name="65 CuadroTexto"/>
                    <p:cNvSpPr txBox="1">
                      <a:spLocks noChangeArrowheads="1"/>
                    </p:cNvSpPr>
                    <p:nvPr/>
                  </p:nvSpPr>
                  <p:spPr bwMode="auto">
                    <a:xfrm>
                      <a:off x="3845863" y="2523141"/>
                      <a:ext cx="778807" cy="153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s-EC" sz="1000" b="1">
                          <a:latin typeface="Calibri" pitchFamily="34" charset="0"/>
                        </a:rPr>
                        <a:t>COTOPAXI</a:t>
                      </a:r>
                    </a:p>
                  </p:txBody>
                </p:sp>
                <p:sp>
                  <p:nvSpPr>
                    <p:cNvPr id="63" name="65 CuadroTexto"/>
                    <p:cNvSpPr txBox="1">
                      <a:spLocks noChangeArrowheads="1"/>
                    </p:cNvSpPr>
                    <p:nvPr/>
                  </p:nvSpPr>
                  <p:spPr bwMode="auto">
                    <a:xfrm>
                      <a:off x="3376710" y="1569749"/>
                      <a:ext cx="778807" cy="153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s-EC" sz="1000" b="1">
                          <a:latin typeface="Calibri" pitchFamily="34" charset="0"/>
                        </a:rPr>
                        <a:t>STO. DOMINGO</a:t>
                      </a:r>
                    </a:p>
                  </p:txBody>
                </p:sp>
                <p:sp>
                  <p:nvSpPr>
                    <p:cNvPr id="64" name="65 CuadroTexto"/>
                    <p:cNvSpPr txBox="1">
                      <a:spLocks noChangeArrowheads="1"/>
                    </p:cNvSpPr>
                    <p:nvPr/>
                  </p:nvSpPr>
                  <p:spPr bwMode="auto">
                    <a:xfrm>
                      <a:off x="3393144" y="3357061"/>
                      <a:ext cx="778807" cy="153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s-EC" sz="1000" b="1">
                          <a:latin typeface="Calibri" pitchFamily="34" charset="0"/>
                        </a:rPr>
                        <a:t>BOLÍVAR</a:t>
                      </a:r>
                    </a:p>
                  </p:txBody>
                </p:sp>
              </p:grpSp>
            </p:grpSp>
            <p:grpSp>
              <p:nvGrpSpPr>
                <p:cNvPr id="38" name="9 Grupo"/>
                <p:cNvGrpSpPr>
                  <a:grpSpLocks/>
                </p:cNvGrpSpPr>
                <p:nvPr/>
              </p:nvGrpSpPr>
              <p:grpSpPr bwMode="auto">
                <a:xfrm>
                  <a:off x="2555776" y="1766315"/>
                  <a:ext cx="3212986" cy="5271907"/>
                  <a:chOff x="2555875" y="1766315"/>
                  <a:chExt cx="3212986" cy="5271907"/>
                </a:xfrm>
              </p:grpSpPr>
              <p:grpSp>
                <p:nvGrpSpPr>
                  <p:cNvPr id="39" name="7 Grupo"/>
                  <p:cNvGrpSpPr>
                    <a:grpSpLocks/>
                  </p:cNvGrpSpPr>
                  <p:nvPr/>
                </p:nvGrpSpPr>
                <p:grpSpPr bwMode="auto">
                  <a:xfrm>
                    <a:off x="2555875" y="1766315"/>
                    <a:ext cx="2623898" cy="5271907"/>
                    <a:chOff x="2555875" y="1766315"/>
                    <a:chExt cx="2623898" cy="5271907"/>
                  </a:xfrm>
                </p:grpSpPr>
                <p:sp>
                  <p:nvSpPr>
                    <p:cNvPr id="41" name="40 Forma libre"/>
                    <p:cNvSpPr/>
                    <p:nvPr/>
                  </p:nvSpPr>
                  <p:spPr bwMode="auto">
                    <a:xfrm>
                      <a:off x="3779912" y="4725144"/>
                      <a:ext cx="1399861" cy="2313078"/>
                    </a:xfrm>
                    <a:custGeom>
                      <a:avLst/>
                      <a:gdLst>
                        <a:gd name="connsiteX0" fmla="*/ 772160 w 779780"/>
                        <a:gd name="connsiteY0" fmla="*/ 88900 h 1115060"/>
                        <a:gd name="connsiteX1" fmla="*/ 753110 w 779780"/>
                        <a:gd name="connsiteY1" fmla="*/ 146050 h 1115060"/>
                        <a:gd name="connsiteX2" fmla="*/ 764540 w 779780"/>
                        <a:gd name="connsiteY2" fmla="*/ 176530 h 1115060"/>
                        <a:gd name="connsiteX3" fmla="*/ 764540 w 779780"/>
                        <a:gd name="connsiteY3" fmla="*/ 207010 h 1115060"/>
                        <a:gd name="connsiteX4" fmla="*/ 745490 w 779780"/>
                        <a:gd name="connsiteY4" fmla="*/ 226060 h 1115060"/>
                        <a:gd name="connsiteX5" fmla="*/ 730250 w 779780"/>
                        <a:gd name="connsiteY5" fmla="*/ 229870 h 1115060"/>
                        <a:gd name="connsiteX6" fmla="*/ 715010 w 779780"/>
                        <a:gd name="connsiteY6" fmla="*/ 248920 h 1115060"/>
                        <a:gd name="connsiteX7" fmla="*/ 695960 w 779780"/>
                        <a:gd name="connsiteY7" fmla="*/ 248920 h 1115060"/>
                        <a:gd name="connsiteX8" fmla="*/ 692150 w 779780"/>
                        <a:gd name="connsiteY8" fmla="*/ 271780 h 1115060"/>
                        <a:gd name="connsiteX9" fmla="*/ 673100 w 779780"/>
                        <a:gd name="connsiteY9" fmla="*/ 309880 h 1115060"/>
                        <a:gd name="connsiteX10" fmla="*/ 680720 w 779780"/>
                        <a:gd name="connsiteY10" fmla="*/ 332740 h 1115060"/>
                        <a:gd name="connsiteX11" fmla="*/ 695960 w 779780"/>
                        <a:gd name="connsiteY11" fmla="*/ 347980 h 1115060"/>
                        <a:gd name="connsiteX12" fmla="*/ 707390 w 779780"/>
                        <a:gd name="connsiteY12" fmla="*/ 386080 h 1115060"/>
                        <a:gd name="connsiteX13" fmla="*/ 730250 w 779780"/>
                        <a:gd name="connsiteY13" fmla="*/ 401320 h 1115060"/>
                        <a:gd name="connsiteX14" fmla="*/ 737870 w 779780"/>
                        <a:gd name="connsiteY14" fmla="*/ 412750 h 1115060"/>
                        <a:gd name="connsiteX15" fmla="*/ 715010 w 779780"/>
                        <a:gd name="connsiteY15" fmla="*/ 435610 h 1115060"/>
                        <a:gd name="connsiteX16" fmla="*/ 699770 w 779780"/>
                        <a:gd name="connsiteY16" fmla="*/ 469900 h 1115060"/>
                        <a:gd name="connsiteX17" fmla="*/ 684530 w 779780"/>
                        <a:gd name="connsiteY17" fmla="*/ 481330 h 1115060"/>
                        <a:gd name="connsiteX18" fmla="*/ 676910 w 779780"/>
                        <a:gd name="connsiteY18" fmla="*/ 492760 h 1115060"/>
                        <a:gd name="connsiteX19" fmla="*/ 665480 w 779780"/>
                        <a:gd name="connsiteY19" fmla="*/ 511810 h 1115060"/>
                        <a:gd name="connsiteX20" fmla="*/ 646430 w 779780"/>
                        <a:gd name="connsiteY20" fmla="*/ 511810 h 1115060"/>
                        <a:gd name="connsiteX21" fmla="*/ 646430 w 779780"/>
                        <a:gd name="connsiteY21" fmla="*/ 534670 h 1115060"/>
                        <a:gd name="connsiteX22" fmla="*/ 661670 w 779780"/>
                        <a:gd name="connsiteY22" fmla="*/ 549910 h 1115060"/>
                        <a:gd name="connsiteX23" fmla="*/ 684530 w 779780"/>
                        <a:gd name="connsiteY23" fmla="*/ 561340 h 1115060"/>
                        <a:gd name="connsiteX24" fmla="*/ 688340 w 779780"/>
                        <a:gd name="connsiteY24" fmla="*/ 565150 h 1115060"/>
                        <a:gd name="connsiteX25" fmla="*/ 684530 w 779780"/>
                        <a:gd name="connsiteY25" fmla="*/ 607060 h 1115060"/>
                        <a:gd name="connsiteX26" fmla="*/ 695960 w 779780"/>
                        <a:gd name="connsiteY26" fmla="*/ 614680 h 1115060"/>
                        <a:gd name="connsiteX27" fmla="*/ 699770 w 779780"/>
                        <a:gd name="connsiteY27" fmla="*/ 641350 h 1115060"/>
                        <a:gd name="connsiteX28" fmla="*/ 684530 w 779780"/>
                        <a:gd name="connsiteY28" fmla="*/ 668020 h 1115060"/>
                        <a:gd name="connsiteX29" fmla="*/ 665480 w 779780"/>
                        <a:gd name="connsiteY29" fmla="*/ 675640 h 1115060"/>
                        <a:gd name="connsiteX30" fmla="*/ 646430 w 779780"/>
                        <a:gd name="connsiteY30" fmla="*/ 683260 h 1115060"/>
                        <a:gd name="connsiteX31" fmla="*/ 627380 w 779780"/>
                        <a:gd name="connsiteY31" fmla="*/ 687070 h 1115060"/>
                        <a:gd name="connsiteX32" fmla="*/ 623570 w 779780"/>
                        <a:gd name="connsiteY32" fmla="*/ 702310 h 1115060"/>
                        <a:gd name="connsiteX33" fmla="*/ 631190 w 779780"/>
                        <a:gd name="connsiteY33" fmla="*/ 721360 h 1115060"/>
                        <a:gd name="connsiteX34" fmla="*/ 646430 w 779780"/>
                        <a:gd name="connsiteY34" fmla="*/ 744220 h 1115060"/>
                        <a:gd name="connsiteX35" fmla="*/ 650240 w 779780"/>
                        <a:gd name="connsiteY35" fmla="*/ 767080 h 1115060"/>
                        <a:gd name="connsiteX36" fmla="*/ 638810 w 779780"/>
                        <a:gd name="connsiteY36" fmla="*/ 793750 h 1115060"/>
                        <a:gd name="connsiteX37" fmla="*/ 627380 w 779780"/>
                        <a:gd name="connsiteY37" fmla="*/ 801370 h 1115060"/>
                        <a:gd name="connsiteX38" fmla="*/ 600710 w 779780"/>
                        <a:gd name="connsiteY38" fmla="*/ 801370 h 1115060"/>
                        <a:gd name="connsiteX39" fmla="*/ 593090 w 779780"/>
                        <a:gd name="connsiteY39" fmla="*/ 816610 h 1115060"/>
                        <a:gd name="connsiteX40" fmla="*/ 596900 w 779780"/>
                        <a:gd name="connsiteY40" fmla="*/ 835660 h 1115060"/>
                        <a:gd name="connsiteX41" fmla="*/ 585470 w 779780"/>
                        <a:gd name="connsiteY41" fmla="*/ 850900 h 1115060"/>
                        <a:gd name="connsiteX42" fmla="*/ 558800 w 779780"/>
                        <a:gd name="connsiteY42" fmla="*/ 858520 h 1115060"/>
                        <a:gd name="connsiteX43" fmla="*/ 554990 w 779780"/>
                        <a:gd name="connsiteY43" fmla="*/ 869950 h 1115060"/>
                        <a:gd name="connsiteX44" fmla="*/ 581660 w 779780"/>
                        <a:gd name="connsiteY44" fmla="*/ 885190 h 1115060"/>
                        <a:gd name="connsiteX45" fmla="*/ 604520 w 779780"/>
                        <a:gd name="connsiteY45" fmla="*/ 900430 h 1115060"/>
                        <a:gd name="connsiteX46" fmla="*/ 635000 w 779780"/>
                        <a:gd name="connsiteY46" fmla="*/ 900430 h 1115060"/>
                        <a:gd name="connsiteX47" fmla="*/ 657860 w 779780"/>
                        <a:gd name="connsiteY47" fmla="*/ 915670 h 1115060"/>
                        <a:gd name="connsiteX48" fmla="*/ 646430 w 779780"/>
                        <a:gd name="connsiteY48" fmla="*/ 927100 h 1115060"/>
                        <a:gd name="connsiteX49" fmla="*/ 642620 w 779780"/>
                        <a:gd name="connsiteY49" fmla="*/ 942340 h 1115060"/>
                        <a:gd name="connsiteX50" fmla="*/ 657860 w 779780"/>
                        <a:gd name="connsiteY50" fmla="*/ 961390 h 1115060"/>
                        <a:gd name="connsiteX51" fmla="*/ 669290 w 779780"/>
                        <a:gd name="connsiteY51" fmla="*/ 965200 h 1115060"/>
                        <a:gd name="connsiteX52" fmla="*/ 642620 w 779780"/>
                        <a:gd name="connsiteY52" fmla="*/ 984250 h 1115060"/>
                        <a:gd name="connsiteX53" fmla="*/ 650240 w 779780"/>
                        <a:gd name="connsiteY53" fmla="*/ 995680 h 1115060"/>
                        <a:gd name="connsiteX54" fmla="*/ 642620 w 779780"/>
                        <a:gd name="connsiteY54" fmla="*/ 1033780 h 1115060"/>
                        <a:gd name="connsiteX55" fmla="*/ 627380 w 779780"/>
                        <a:gd name="connsiteY55" fmla="*/ 1075690 h 1115060"/>
                        <a:gd name="connsiteX56" fmla="*/ 604520 w 779780"/>
                        <a:gd name="connsiteY56" fmla="*/ 1106170 h 1115060"/>
                        <a:gd name="connsiteX57" fmla="*/ 577850 w 779780"/>
                        <a:gd name="connsiteY57" fmla="*/ 1113790 h 1115060"/>
                        <a:gd name="connsiteX58" fmla="*/ 558800 w 779780"/>
                        <a:gd name="connsiteY58" fmla="*/ 1098550 h 1115060"/>
                        <a:gd name="connsiteX59" fmla="*/ 516890 w 779780"/>
                        <a:gd name="connsiteY59" fmla="*/ 1075690 h 1115060"/>
                        <a:gd name="connsiteX60" fmla="*/ 486410 w 779780"/>
                        <a:gd name="connsiteY60" fmla="*/ 1041400 h 1115060"/>
                        <a:gd name="connsiteX61" fmla="*/ 448310 w 779780"/>
                        <a:gd name="connsiteY61" fmla="*/ 1018540 h 1115060"/>
                        <a:gd name="connsiteX62" fmla="*/ 425450 w 779780"/>
                        <a:gd name="connsiteY62" fmla="*/ 988060 h 1115060"/>
                        <a:gd name="connsiteX63" fmla="*/ 394970 w 779780"/>
                        <a:gd name="connsiteY63" fmla="*/ 976630 h 1115060"/>
                        <a:gd name="connsiteX64" fmla="*/ 345440 w 779780"/>
                        <a:gd name="connsiteY64" fmla="*/ 976630 h 1115060"/>
                        <a:gd name="connsiteX65" fmla="*/ 337820 w 779780"/>
                        <a:gd name="connsiteY65" fmla="*/ 957580 h 1115060"/>
                        <a:gd name="connsiteX66" fmla="*/ 356870 w 779780"/>
                        <a:gd name="connsiteY66" fmla="*/ 934720 h 1115060"/>
                        <a:gd name="connsiteX67" fmla="*/ 330200 w 779780"/>
                        <a:gd name="connsiteY67" fmla="*/ 934720 h 1115060"/>
                        <a:gd name="connsiteX68" fmla="*/ 311150 w 779780"/>
                        <a:gd name="connsiteY68" fmla="*/ 927100 h 1115060"/>
                        <a:gd name="connsiteX69" fmla="*/ 295910 w 779780"/>
                        <a:gd name="connsiteY69" fmla="*/ 949960 h 1115060"/>
                        <a:gd name="connsiteX70" fmla="*/ 273050 w 779780"/>
                        <a:gd name="connsiteY70" fmla="*/ 946150 h 1115060"/>
                        <a:gd name="connsiteX71" fmla="*/ 254000 w 779780"/>
                        <a:gd name="connsiteY71" fmla="*/ 949960 h 1115060"/>
                        <a:gd name="connsiteX72" fmla="*/ 234950 w 779780"/>
                        <a:gd name="connsiteY72" fmla="*/ 961390 h 1115060"/>
                        <a:gd name="connsiteX73" fmla="*/ 204470 w 779780"/>
                        <a:gd name="connsiteY73" fmla="*/ 953770 h 1115060"/>
                        <a:gd name="connsiteX74" fmla="*/ 166370 w 779780"/>
                        <a:gd name="connsiteY74" fmla="*/ 938530 h 1115060"/>
                        <a:gd name="connsiteX75" fmla="*/ 124460 w 779780"/>
                        <a:gd name="connsiteY75" fmla="*/ 908050 h 1115060"/>
                        <a:gd name="connsiteX76" fmla="*/ 105410 w 779780"/>
                        <a:gd name="connsiteY76" fmla="*/ 881380 h 1115060"/>
                        <a:gd name="connsiteX77" fmla="*/ 71120 w 779780"/>
                        <a:gd name="connsiteY77" fmla="*/ 847090 h 1115060"/>
                        <a:gd name="connsiteX78" fmla="*/ 44450 w 779780"/>
                        <a:gd name="connsiteY78" fmla="*/ 812800 h 1115060"/>
                        <a:gd name="connsiteX79" fmla="*/ 2540 w 779780"/>
                        <a:gd name="connsiteY79" fmla="*/ 786130 h 1115060"/>
                        <a:gd name="connsiteX80" fmla="*/ 29210 w 779780"/>
                        <a:gd name="connsiteY80" fmla="*/ 736600 h 1115060"/>
                        <a:gd name="connsiteX81" fmla="*/ 52070 w 779780"/>
                        <a:gd name="connsiteY81" fmla="*/ 717550 h 1115060"/>
                        <a:gd name="connsiteX82" fmla="*/ 90170 w 779780"/>
                        <a:gd name="connsiteY82" fmla="*/ 713740 h 1115060"/>
                        <a:gd name="connsiteX83" fmla="*/ 116840 w 779780"/>
                        <a:gd name="connsiteY83" fmla="*/ 683260 h 1115060"/>
                        <a:gd name="connsiteX84" fmla="*/ 120650 w 779780"/>
                        <a:gd name="connsiteY84" fmla="*/ 656590 h 1115060"/>
                        <a:gd name="connsiteX85" fmla="*/ 120650 w 779780"/>
                        <a:gd name="connsiteY85" fmla="*/ 633730 h 1115060"/>
                        <a:gd name="connsiteX86" fmla="*/ 113030 w 779780"/>
                        <a:gd name="connsiteY86" fmla="*/ 618490 h 1115060"/>
                        <a:gd name="connsiteX87" fmla="*/ 116840 w 779780"/>
                        <a:gd name="connsiteY87" fmla="*/ 572770 h 1115060"/>
                        <a:gd name="connsiteX88" fmla="*/ 132080 w 779780"/>
                        <a:gd name="connsiteY88" fmla="*/ 553720 h 1115060"/>
                        <a:gd name="connsiteX89" fmla="*/ 132080 w 779780"/>
                        <a:gd name="connsiteY89" fmla="*/ 504190 h 1115060"/>
                        <a:gd name="connsiteX90" fmla="*/ 132080 w 779780"/>
                        <a:gd name="connsiteY90" fmla="*/ 466090 h 1115060"/>
                        <a:gd name="connsiteX91" fmla="*/ 128270 w 779780"/>
                        <a:gd name="connsiteY91" fmla="*/ 427990 h 1115060"/>
                        <a:gd name="connsiteX92" fmla="*/ 139700 w 779780"/>
                        <a:gd name="connsiteY92" fmla="*/ 405130 h 1115060"/>
                        <a:gd name="connsiteX93" fmla="*/ 139700 w 779780"/>
                        <a:gd name="connsiteY93" fmla="*/ 374650 h 1115060"/>
                        <a:gd name="connsiteX94" fmla="*/ 143510 w 779780"/>
                        <a:gd name="connsiteY94" fmla="*/ 325120 h 1115060"/>
                        <a:gd name="connsiteX95" fmla="*/ 147320 w 779780"/>
                        <a:gd name="connsiteY95" fmla="*/ 309880 h 1115060"/>
                        <a:gd name="connsiteX96" fmla="*/ 223520 w 779780"/>
                        <a:gd name="connsiteY96" fmla="*/ 317500 h 1115060"/>
                        <a:gd name="connsiteX97" fmla="*/ 257810 w 779780"/>
                        <a:gd name="connsiteY97" fmla="*/ 321310 h 1115060"/>
                        <a:gd name="connsiteX98" fmla="*/ 265430 w 779780"/>
                        <a:gd name="connsiteY98" fmla="*/ 306070 h 1115060"/>
                        <a:gd name="connsiteX99" fmla="*/ 269240 w 779780"/>
                        <a:gd name="connsiteY99" fmla="*/ 267970 h 1115060"/>
                        <a:gd name="connsiteX100" fmla="*/ 284480 w 779780"/>
                        <a:gd name="connsiteY100" fmla="*/ 252730 h 1115060"/>
                        <a:gd name="connsiteX101" fmla="*/ 295910 w 779780"/>
                        <a:gd name="connsiteY101" fmla="*/ 222250 h 1115060"/>
                        <a:gd name="connsiteX102" fmla="*/ 284480 w 779780"/>
                        <a:gd name="connsiteY102" fmla="*/ 195580 h 1115060"/>
                        <a:gd name="connsiteX103" fmla="*/ 261620 w 779780"/>
                        <a:gd name="connsiteY103" fmla="*/ 176530 h 1115060"/>
                        <a:gd name="connsiteX104" fmla="*/ 238760 w 779780"/>
                        <a:gd name="connsiteY104" fmla="*/ 161290 h 1115060"/>
                        <a:gd name="connsiteX105" fmla="*/ 250190 w 779780"/>
                        <a:gd name="connsiteY105" fmla="*/ 127000 h 1115060"/>
                        <a:gd name="connsiteX106" fmla="*/ 265430 w 779780"/>
                        <a:gd name="connsiteY106" fmla="*/ 100330 h 1115060"/>
                        <a:gd name="connsiteX107" fmla="*/ 273050 w 779780"/>
                        <a:gd name="connsiteY107" fmla="*/ 77470 h 1115060"/>
                        <a:gd name="connsiteX108" fmla="*/ 273050 w 779780"/>
                        <a:gd name="connsiteY108" fmla="*/ 43180 h 1115060"/>
                        <a:gd name="connsiteX109" fmla="*/ 349250 w 779780"/>
                        <a:gd name="connsiteY109" fmla="*/ 8890 h 1115060"/>
                        <a:gd name="connsiteX110" fmla="*/ 372110 w 779780"/>
                        <a:gd name="connsiteY110" fmla="*/ 1270 h 1115060"/>
                        <a:gd name="connsiteX111" fmla="*/ 394970 w 779780"/>
                        <a:gd name="connsiteY111" fmla="*/ 16510 h 1115060"/>
                        <a:gd name="connsiteX112" fmla="*/ 417830 w 779780"/>
                        <a:gd name="connsiteY112" fmla="*/ 31750 h 1115060"/>
                        <a:gd name="connsiteX113" fmla="*/ 421640 w 779780"/>
                        <a:gd name="connsiteY113" fmla="*/ 50800 h 1115060"/>
                        <a:gd name="connsiteX114" fmla="*/ 455930 w 779780"/>
                        <a:gd name="connsiteY114" fmla="*/ 58420 h 1115060"/>
                        <a:gd name="connsiteX115" fmla="*/ 497840 w 779780"/>
                        <a:gd name="connsiteY115" fmla="*/ 69850 h 1115060"/>
                        <a:gd name="connsiteX116" fmla="*/ 524510 w 779780"/>
                        <a:gd name="connsiteY116" fmla="*/ 69850 h 1115060"/>
                        <a:gd name="connsiteX117" fmla="*/ 558800 w 779780"/>
                        <a:gd name="connsiteY117" fmla="*/ 46990 h 1115060"/>
                        <a:gd name="connsiteX118" fmla="*/ 593090 w 779780"/>
                        <a:gd name="connsiteY118" fmla="*/ 46990 h 1115060"/>
                        <a:gd name="connsiteX119" fmla="*/ 623570 w 779780"/>
                        <a:gd name="connsiteY119" fmla="*/ 39370 h 1115060"/>
                        <a:gd name="connsiteX120" fmla="*/ 638810 w 779780"/>
                        <a:gd name="connsiteY120" fmla="*/ 8890 h 1115060"/>
                        <a:gd name="connsiteX121" fmla="*/ 657860 w 779780"/>
                        <a:gd name="connsiteY121" fmla="*/ 20320 h 1115060"/>
                        <a:gd name="connsiteX122" fmla="*/ 669290 w 779780"/>
                        <a:gd name="connsiteY122" fmla="*/ 31750 h 1115060"/>
                        <a:gd name="connsiteX123" fmla="*/ 707390 w 779780"/>
                        <a:gd name="connsiteY123" fmla="*/ 39370 h 1115060"/>
                        <a:gd name="connsiteX124" fmla="*/ 772160 w 779780"/>
                        <a:gd name="connsiteY124" fmla="*/ 88900 h 1115060"/>
                        <a:gd name="connsiteX0" fmla="*/ 772160 w 779780"/>
                        <a:gd name="connsiteY0" fmla="*/ 89453 h 1115613"/>
                        <a:gd name="connsiteX1" fmla="*/ 753110 w 779780"/>
                        <a:gd name="connsiteY1" fmla="*/ 146603 h 1115613"/>
                        <a:gd name="connsiteX2" fmla="*/ 764540 w 779780"/>
                        <a:gd name="connsiteY2" fmla="*/ 177083 h 1115613"/>
                        <a:gd name="connsiteX3" fmla="*/ 764540 w 779780"/>
                        <a:gd name="connsiteY3" fmla="*/ 207563 h 1115613"/>
                        <a:gd name="connsiteX4" fmla="*/ 745490 w 779780"/>
                        <a:gd name="connsiteY4" fmla="*/ 226613 h 1115613"/>
                        <a:gd name="connsiteX5" fmla="*/ 730250 w 779780"/>
                        <a:gd name="connsiteY5" fmla="*/ 230423 h 1115613"/>
                        <a:gd name="connsiteX6" fmla="*/ 715010 w 779780"/>
                        <a:gd name="connsiteY6" fmla="*/ 249473 h 1115613"/>
                        <a:gd name="connsiteX7" fmla="*/ 695960 w 779780"/>
                        <a:gd name="connsiteY7" fmla="*/ 249473 h 1115613"/>
                        <a:gd name="connsiteX8" fmla="*/ 692150 w 779780"/>
                        <a:gd name="connsiteY8" fmla="*/ 272333 h 1115613"/>
                        <a:gd name="connsiteX9" fmla="*/ 673100 w 779780"/>
                        <a:gd name="connsiteY9" fmla="*/ 310433 h 1115613"/>
                        <a:gd name="connsiteX10" fmla="*/ 680720 w 779780"/>
                        <a:gd name="connsiteY10" fmla="*/ 333293 h 1115613"/>
                        <a:gd name="connsiteX11" fmla="*/ 695960 w 779780"/>
                        <a:gd name="connsiteY11" fmla="*/ 348533 h 1115613"/>
                        <a:gd name="connsiteX12" fmla="*/ 707390 w 779780"/>
                        <a:gd name="connsiteY12" fmla="*/ 386633 h 1115613"/>
                        <a:gd name="connsiteX13" fmla="*/ 730250 w 779780"/>
                        <a:gd name="connsiteY13" fmla="*/ 401873 h 1115613"/>
                        <a:gd name="connsiteX14" fmla="*/ 737870 w 779780"/>
                        <a:gd name="connsiteY14" fmla="*/ 413303 h 1115613"/>
                        <a:gd name="connsiteX15" fmla="*/ 715010 w 779780"/>
                        <a:gd name="connsiteY15" fmla="*/ 436163 h 1115613"/>
                        <a:gd name="connsiteX16" fmla="*/ 699770 w 779780"/>
                        <a:gd name="connsiteY16" fmla="*/ 470453 h 1115613"/>
                        <a:gd name="connsiteX17" fmla="*/ 684530 w 779780"/>
                        <a:gd name="connsiteY17" fmla="*/ 481883 h 1115613"/>
                        <a:gd name="connsiteX18" fmla="*/ 676910 w 779780"/>
                        <a:gd name="connsiteY18" fmla="*/ 493313 h 1115613"/>
                        <a:gd name="connsiteX19" fmla="*/ 665480 w 779780"/>
                        <a:gd name="connsiteY19" fmla="*/ 512363 h 1115613"/>
                        <a:gd name="connsiteX20" fmla="*/ 646430 w 779780"/>
                        <a:gd name="connsiteY20" fmla="*/ 512363 h 1115613"/>
                        <a:gd name="connsiteX21" fmla="*/ 646430 w 779780"/>
                        <a:gd name="connsiteY21" fmla="*/ 535223 h 1115613"/>
                        <a:gd name="connsiteX22" fmla="*/ 661670 w 779780"/>
                        <a:gd name="connsiteY22" fmla="*/ 550463 h 1115613"/>
                        <a:gd name="connsiteX23" fmla="*/ 684530 w 779780"/>
                        <a:gd name="connsiteY23" fmla="*/ 561893 h 1115613"/>
                        <a:gd name="connsiteX24" fmla="*/ 688340 w 779780"/>
                        <a:gd name="connsiteY24" fmla="*/ 565703 h 1115613"/>
                        <a:gd name="connsiteX25" fmla="*/ 684530 w 779780"/>
                        <a:gd name="connsiteY25" fmla="*/ 607613 h 1115613"/>
                        <a:gd name="connsiteX26" fmla="*/ 695960 w 779780"/>
                        <a:gd name="connsiteY26" fmla="*/ 615233 h 1115613"/>
                        <a:gd name="connsiteX27" fmla="*/ 699770 w 779780"/>
                        <a:gd name="connsiteY27" fmla="*/ 641903 h 1115613"/>
                        <a:gd name="connsiteX28" fmla="*/ 684530 w 779780"/>
                        <a:gd name="connsiteY28" fmla="*/ 668573 h 1115613"/>
                        <a:gd name="connsiteX29" fmla="*/ 665480 w 779780"/>
                        <a:gd name="connsiteY29" fmla="*/ 676193 h 1115613"/>
                        <a:gd name="connsiteX30" fmla="*/ 646430 w 779780"/>
                        <a:gd name="connsiteY30" fmla="*/ 683813 h 1115613"/>
                        <a:gd name="connsiteX31" fmla="*/ 627380 w 779780"/>
                        <a:gd name="connsiteY31" fmla="*/ 687623 h 1115613"/>
                        <a:gd name="connsiteX32" fmla="*/ 623570 w 779780"/>
                        <a:gd name="connsiteY32" fmla="*/ 702863 h 1115613"/>
                        <a:gd name="connsiteX33" fmla="*/ 631190 w 779780"/>
                        <a:gd name="connsiteY33" fmla="*/ 721913 h 1115613"/>
                        <a:gd name="connsiteX34" fmla="*/ 646430 w 779780"/>
                        <a:gd name="connsiteY34" fmla="*/ 744773 h 1115613"/>
                        <a:gd name="connsiteX35" fmla="*/ 650240 w 779780"/>
                        <a:gd name="connsiteY35" fmla="*/ 767633 h 1115613"/>
                        <a:gd name="connsiteX36" fmla="*/ 638810 w 779780"/>
                        <a:gd name="connsiteY36" fmla="*/ 794303 h 1115613"/>
                        <a:gd name="connsiteX37" fmla="*/ 627380 w 779780"/>
                        <a:gd name="connsiteY37" fmla="*/ 801923 h 1115613"/>
                        <a:gd name="connsiteX38" fmla="*/ 600710 w 779780"/>
                        <a:gd name="connsiteY38" fmla="*/ 801923 h 1115613"/>
                        <a:gd name="connsiteX39" fmla="*/ 593090 w 779780"/>
                        <a:gd name="connsiteY39" fmla="*/ 817163 h 1115613"/>
                        <a:gd name="connsiteX40" fmla="*/ 596900 w 779780"/>
                        <a:gd name="connsiteY40" fmla="*/ 836213 h 1115613"/>
                        <a:gd name="connsiteX41" fmla="*/ 585470 w 779780"/>
                        <a:gd name="connsiteY41" fmla="*/ 851453 h 1115613"/>
                        <a:gd name="connsiteX42" fmla="*/ 558800 w 779780"/>
                        <a:gd name="connsiteY42" fmla="*/ 859073 h 1115613"/>
                        <a:gd name="connsiteX43" fmla="*/ 554990 w 779780"/>
                        <a:gd name="connsiteY43" fmla="*/ 870503 h 1115613"/>
                        <a:gd name="connsiteX44" fmla="*/ 581660 w 779780"/>
                        <a:gd name="connsiteY44" fmla="*/ 885743 h 1115613"/>
                        <a:gd name="connsiteX45" fmla="*/ 604520 w 779780"/>
                        <a:gd name="connsiteY45" fmla="*/ 900983 h 1115613"/>
                        <a:gd name="connsiteX46" fmla="*/ 635000 w 779780"/>
                        <a:gd name="connsiteY46" fmla="*/ 900983 h 1115613"/>
                        <a:gd name="connsiteX47" fmla="*/ 657860 w 779780"/>
                        <a:gd name="connsiteY47" fmla="*/ 916223 h 1115613"/>
                        <a:gd name="connsiteX48" fmla="*/ 646430 w 779780"/>
                        <a:gd name="connsiteY48" fmla="*/ 927653 h 1115613"/>
                        <a:gd name="connsiteX49" fmla="*/ 642620 w 779780"/>
                        <a:gd name="connsiteY49" fmla="*/ 942893 h 1115613"/>
                        <a:gd name="connsiteX50" fmla="*/ 657860 w 779780"/>
                        <a:gd name="connsiteY50" fmla="*/ 961943 h 1115613"/>
                        <a:gd name="connsiteX51" fmla="*/ 669290 w 779780"/>
                        <a:gd name="connsiteY51" fmla="*/ 965753 h 1115613"/>
                        <a:gd name="connsiteX52" fmla="*/ 642620 w 779780"/>
                        <a:gd name="connsiteY52" fmla="*/ 984803 h 1115613"/>
                        <a:gd name="connsiteX53" fmla="*/ 650240 w 779780"/>
                        <a:gd name="connsiteY53" fmla="*/ 996233 h 1115613"/>
                        <a:gd name="connsiteX54" fmla="*/ 642620 w 779780"/>
                        <a:gd name="connsiteY54" fmla="*/ 1034333 h 1115613"/>
                        <a:gd name="connsiteX55" fmla="*/ 627380 w 779780"/>
                        <a:gd name="connsiteY55" fmla="*/ 1076243 h 1115613"/>
                        <a:gd name="connsiteX56" fmla="*/ 604520 w 779780"/>
                        <a:gd name="connsiteY56" fmla="*/ 1106723 h 1115613"/>
                        <a:gd name="connsiteX57" fmla="*/ 577850 w 779780"/>
                        <a:gd name="connsiteY57" fmla="*/ 1114343 h 1115613"/>
                        <a:gd name="connsiteX58" fmla="*/ 558800 w 779780"/>
                        <a:gd name="connsiteY58" fmla="*/ 1099103 h 1115613"/>
                        <a:gd name="connsiteX59" fmla="*/ 516890 w 779780"/>
                        <a:gd name="connsiteY59" fmla="*/ 1076243 h 1115613"/>
                        <a:gd name="connsiteX60" fmla="*/ 486410 w 779780"/>
                        <a:gd name="connsiteY60" fmla="*/ 1041953 h 1115613"/>
                        <a:gd name="connsiteX61" fmla="*/ 448310 w 779780"/>
                        <a:gd name="connsiteY61" fmla="*/ 1019093 h 1115613"/>
                        <a:gd name="connsiteX62" fmla="*/ 425450 w 779780"/>
                        <a:gd name="connsiteY62" fmla="*/ 988613 h 1115613"/>
                        <a:gd name="connsiteX63" fmla="*/ 394970 w 779780"/>
                        <a:gd name="connsiteY63" fmla="*/ 977183 h 1115613"/>
                        <a:gd name="connsiteX64" fmla="*/ 345440 w 779780"/>
                        <a:gd name="connsiteY64" fmla="*/ 977183 h 1115613"/>
                        <a:gd name="connsiteX65" fmla="*/ 337820 w 779780"/>
                        <a:gd name="connsiteY65" fmla="*/ 958133 h 1115613"/>
                        <a:gd name="connsiteX66" fmla="*/ 356870 w 779780"/>
                        <a:gd name="connsiteY66" fmla="*/ 935273 h 1115613"/>
                        <a:gd name="connsiteX67" fmla="*/ 330200 w 779780"/>
                        <a:gd name="connsiteY67" fmla="*/ 935273 h 1115613"/>
                        <a:gd name="connsiteX68" fmla="*/ 311150 w 779780"/>
                        <a:gd name="connsiteY68" fmla="*/ 927653 h 1115613"/>
                        <a:gd name="connsiteX69" fmla="*/ 295910 w 779780"/>
                        <a:gd name="connsiteY69" fmla="*/ 950513 h 1115613"/>
                        <a:gd name="connsiteX70" fmla="*/ 273050 w 779780"/>
                        <a:gd name="connsiteY70" fmla="*/ 946703 h 1115613"/>
                        <a:gd name="connsiteX71" fmla="*/ 254000 w 779780"/>
                        <a:gd name="connsiteY71" fmla="*/ 950513 h 1115613"/>
                        <a:gd name="connsiteX72" fmla="*/ 234950 w 779780"/>
                        <a:gd name="connsiteY72" fmla="*/ 961943 h 1115613"/>
                        <a:gd name="connsiteX73" fmla="*/ 204470 w 779780"/>
                        <a:gd name="connsiteY73" fmla="*/ 954323 h 1115613"/>
                        <a:gd name="connsiteX74" fmla="*/ 166370 w 779780"/>
                        <a:gd name="connsiteY74" fmla="*/ 939083 h 1115613"/>
                        <a:gd name="connsiteX75" fmla="*/ 124460 w 779780"/>
                        <a:gd name="connsiteY75" fmla="*/ 908603 h 1115613"/>
                        <a:gd name="connsiteX76" fmla="*/ 105410 w 779780"/>
                        <a:gd name="connsiteY76" fmla="*/ 881933 h 1115613"/>
                        <a:gd name="connsiteX77" fmla="*/ 71120 w 779780"/>
                        <a:gd name="connsiteY77" fmla="*/ 847643 h 1115613"/>
                        <a:gd name="connsiteX78" fmla="*/ 44450 w 779780"/>
                        <a:gd name="connsiteY78" fmla="*/ 813353 h 1115613"/>
                        <a:gd name="connsiteX79" fmla="*/ 2540 w 779780"/>
                        <a:gd name="connsiteY79" fmla="*/ 786683 h 1115613"/>
                        <a:gd name="connsiteX80" fmla="*/ 29210 w 779780"/>
                        <a:gd name="connsiteY80" fmla="*/ 737153 h 1115613"/>
                        <a:gd name="connsiteX81" fmla="*/ 52070 w 779780"/>
                        <a:gd name="connsiteY81" fmla="*/ 718103 h 1115613"/>
                        <a:gd name="connsiteX82" fmla="*/ 90170 w 779780"/>
                        <a:gd name="connsiteY82" fmla="*/ 714293 h 1115613"/>
                        <a:gd name="connsiteX83" fmla="*/ 116840 w 779780"/>
                        <a:gd name="connsiteY83" fmla="*/ 683813 h 1115613"/>
                        <a:gd name="connsiteX84" fmla="*/ 120650 w 779780"/>
                        <a:gd name="connsiteY84" fmla="*/ 657143 h 1115613"/>
                        <a:gd name="connsiteX85" fmla="*/ 120650 w 779780"/>
                        <a:gd name="connsiteY85" fmla="*/ 634283 h 1115613"/>
                        <a:gd name="connsiteX86" fmla="*/ 113030 w 779780"/>
                        <a:gd name="connsiteY86" fmla="*/ 619043 h 1115613"/>
                        <a:gd name="connsiteX87" fmla="*/ 116840 w 779780"/>
                        <a:gd name="connsiteY87" fmla="*/ 573323 h 1115613"/>
                        <a:gd name="connsiteX88" fmla="*/ 132080 w 779780"/>
                        <a:gd name="connsiteY88" fmla="*/ 554273 h 1115613"/>
                        <a:gd name="connsiteX89" fmla="*/ 132080 w 779780"/>
                        <a:gd name="connsiteY89" fmla="*/ 504743 h 1115613"/>
                        <a:gd name="connsiteX90" fmla="*/ 132080 w 779780"/>
                        <a:gd name="connsiteY90" fmla="*/ 466643 h 1115613"/>
                        <a:gd name="connsiteX91" fmla="*/ 128270 w 779780"/>
                        <a:gd name="connsiteY91" fmla="*/ 428543 h 1115613"/>
                        <a:gd name="connsiteX92" fmla="*/ 139700 w 779780"/>
                        <a:gd name="connsiteY92" fmla="*/ 405683 h 1115613"/>
                        <a:gd name="connsiteX93" fmla="*/ 139700 w 779780"/>
                        <a:gd name="connsiteY93" fmla="*/ 375203 h 1115613"/>
                        <a:gd name="connsiteX94" fmla="*/ 143510 w 779780"/>
                        <a:gd name="connsiteY94" fmla="*/ 325673 h 1115613"/>
                        <a:gd name="connsiteX95" fmla="*/ 147320 w 779780"/>
                        <a:gd name="connsiteY95" fmla="*/ 310433 h 1115613"/>
                        <a:gd name="connsiteX96" fmla="*/ 223520 w 779780"/>
                        <a:gd name="connsiteY96" fmla="*/ 318053 h 1115613"/>
                        <a:gd name="connsiteX97" fmla="*/ 257810 w 779780"/>
                        <a:gd name="connsiteY97" fmla="*/ 321863 h 1115613"/>
                        <a:gd name="connsiteX98" fmla="*/ 265430 w 779780"/>
                        <a:gd name="connsiteY98" fmla="*/ 306623 h 1115613"/>
                        <a:gd name="connsiteX99" fmla="*/ 269240 w 779780"/>
                        <a:gd name="connsiteY99" fmla="*/ 268523 h 1115613"/>
                        <a:gd name="connsiteX100" fmla="*/ 284480 w 779780"/>
                        <a:gd name="connsiteY100" fmla="*/ 253283 h 1115613"/>
                        <a:gd name="connsiteX101" fmla="*/ 295910 w 779780"/>
                        <a:gd name="connsiteY101" fmla="*/ 222803 h 1115613"/>
                        <a:gd name="connsiteX102" fmla="*/ 284480 w 779780"/>
                        <a:gd name="connsiteY102" fmla="*/ 196133 h 1115613"/>
                        <a:gd name="connsiteX103" fmla="*/ 261620 w 779780"/>
                        <a:gd name="connsiteY103" fmla="*/ 177083 h 1115613"/>
                        <a:gd name="connsiteX104" fmla="*/ 238760 w 779780"/>
                        <a:gd name="connsiteY104" fmla="*/ 161843 h 1115613"/>
                        <a:gd name="connsiteX105" fmla="*/ 250190 w 779780"/>
                        <a:gd name="connsiteY105" fmla="*/ 127553 h 1115613"/>
                        <a:gd name="connsiteX106" fmla="*/ 265430 w 779780"/>
                        <a:gd name="connsiteY106" fmla="*/ 100883 h 1115613"/>
                        <a:gd name="connsiteX107" fmla="*/ 273050 w 779780"/>
                        <a:gd name="connsiteY107" fmla="*/ 78023 h 1115613"/>
                        <a:gd name="connsiteX108" fmla="*/ 273050 w 779780"/>
                        <a:gd name="connsiteY108" fmla="*/ 43733 h 1115613"/>
                        <a:gd name="connsiteX109" fmla="*/ 349250 w 779780"/>
                        <a:gd name="connsiteY109" fmla="*/ 9443 h 1115613"/>
                        <a:gd name="connsiteX110" fmla="*/ 372110 w 779780"/>
                        <a:gd name="connsiteY110" fmla="*/ 1823 h 1115613"/>
                        <a:gd name="connsiteX111" fmla="*/ 394970 w 779780"/>
                        <a:gd name="connsiteY111" fmla="*/ 17063 h 1115613"/>
                        <a:gd name="connsiteX112" fmla="*/ 417830 w 779780"/>
                        <a:gd name="connsiteY112" fmla="*/ 32303 h 1115613"/>
                        <a:gd name="connsiteX113" fmla="*/ 421640 w 779780"/>
                        <a:gd name="connsiteY113" fmla="*/ 51353 h 1115613"/>
                        <a:gd name="connsiteX114" fmla="*/ 455930 w 779780"/>
                        <a:gd name="connsiteY114" fmla="*/ 58973 h 1115613"/>
                        <a:gd name="connsiteX115" fmla="*/ 497840 w 779780"/>
                        <a:gd name="connsiteY115" fmla="*/ 70403 h 1115613"/>
                        <a:gd name="connsiteX116" fmla="*/ 524510 w 779780"/>
                        <a:gd name="connsiteY116" fmla="*/ 70403 h 1115613"/>
                        <a:gd name="connsiteX117" fmla="*/ 558800 w 779780"/>
                        <a:gd name="connsiteY117" fmla="*/ 47543 h 1115613"/>
                        <a:gd name="connsiteX118" fmla="*/ 593090 w 779780"/>
                        <a:gd name="connsiteY118" fmla="*/ 47543 h 1115613"/>
                        <a:gd name="connsiteX119" fmla="*/ 623570 w 779780"/>
                        <a:gd name="connsiteY119" fmla="*/ 39923 h 1115613"/>
                        <a:gd name="connsiteX120" fmla="*/ 597387 w 779780"/>
                        <a:gd name="connsiteY120" fmla="*/ 5080 h 1115613"/>
                        <a:gd name="connsiteX121" fmla="*/ 638810 w 779780"/>
                        <a:gd name="connsiteY121" fmla="*/ 9443 h 1115613"/>
                        <a:gd name="connsiteX122" fmla="*/ 657860 w 779780"/>
                        <a:gd name="connsiteY122" fmla="*/ 20873 h 1115613"/>
                        <a:gd name="connsiteX123" fmla="*/ 669290 w 779780"/>
                        <a:gd name="connsiteY123" fmla="*/ 32303 h 1115613"/>
                        <a:gd name="connsiteX124" fmla="*/ 707390 w 779780"/>
                        <a:gd name="connsiteY124" fmla="*/ 39923 h 1115613"/>
                        <a:gd name="connsiteX125" fmla="*/ 772160 w 779780"/>
                        <a:gd name="connsiteY125" fmla="*/ 89453 h 1115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779780" h="1115613">
                          <a:moveTo>
                            <a:pt x="772160" y="89453"/>
                          </a:moveTo>
                          <a:cubicBezTo>
                            <a:pt x="779780" y="107233"/>
                            <a:pt x="754380" y="131998"/>
                            <a:pt x="753110" y="146603"/>
                          </a:cubicBezTo>
                          <a:cubicBezTo>
                            <a:pt x="751840" y="161208"/>
                            <a:pt x="762635" y="166923"/>
                            <a:pt x="764540" y="177083"/>
                          </a:cubicBezTo>
                          <a:cubicBezTo>
                            <a:pt x="766445" y="187243"/>
                            <a:pt x="767715" y="199308"/>
                            <a:pt x="764540" y="207563"/>
                          </a:cubicBezTo>
                          <a:cubicBezTo>
                            <a:pt x="761365" y="215818"/>
                            <a:pt x="751205" y="222803"/>
                            <a:pt x="745490" y="226613"/>
                          </a:cubicBezTo>
                          <a:cubicBezTo>
                            <a:pt x="739775" y="230423"/>
                            <a:pt x="735330" y="226613"/>
                            <a:pt x="730250" y="230423"/>
                          </a:cubicBezTo>
                          <a:cubicBezTo>
                            <a:pt x="725170" y="234233"/>
                            <a:pt x="720725" y="246298"/>
                            <a:pt x="715010" y="249473"/>
                          </a:cubicBezTo>
                          <a:cubicBezTo>
                            <a:pt x="709295" y="252648"/>
                            <a:pt x="699770" y="245663"/>
                            <a:pt x="695960" y="249473"/>
                          </a:cubicBezTo>
                          <a:cubicBezTo>
                            <a:pt x="692150" y="253283"/>
                            <a:pt x="695960" y="262173"/>
                            <a:pt x="692150" y="272333"/>
                          </a:cubicBezTo>
                          <a:cubicBezTo>
                            <a:pt x="688340" y="282493"/>
                            <a:pt x="675005" y="300273"/>
                            <a:pt x="673100" y="310433"/>
                          </a:cubicBezTo>
                          <a:cubicBezTo>
                            <a:pt x="671195" y="320593"/>
                            <a:pt x="676910" y="326943"/>
                            <a:pt x="680720" y="333293"/>
                          </a:cubicBezTo>
                          <a:cubicBezTo>
                            <a:pt x="684530" y="339643"/>
                            <a:pt x="691515" y="339643"/>
                            <a:pt x="695960" y="348533"/>
                          </a:cubicBezTo>
                          <a:cubicBezTo>
                            <a:pt x="700405" y="357423"/>
                            <a:pt x="701675" y="377743"/>
                            <a:pt x="707390" y="386633"/>
                          </a:cubicBezTo>
                          <a:cubicBezTo>
                            <a:pt x="713105" y="395523"/>
                            <a:pt x="725170" y="397428"/>
                            <a:pt x="730250" y="401873"/>
                          </a:cubicBezTo>
                          <a:cubicBezTo>
                            <a:pt x="735330" y="406318"/>
                            <a:pt x="740410" y="407588"/>
                            <a:pt x="737870" y="413303"/>
                          </a:cubicBezTo>
                          <a:cubicBezTo>
                            <a:pt x="735330" y="419018"/>
                            <a:pt x="721360" y="426638"/>
                            <a:pt x="715010" y="436163"/>
                          </a:cubicBezTo>
                          <a:cubicBezTo>
                            <a:pt x="708660" y="445688"/>
                            <a:pt x="704850" y="462833"/>
                            <a:pt x="699770" y="470453"/>
                          </a:cubicBezTo>
                          <a:cubicBezTo>
                            <a:pt x="694690" y="478073"/>
                            <a:pt x="688340" y="478073"/>
                            <a:pt x="684530" y="481883"/>
                          </a:cubicBezTo>
                          <a:cubicBezTo>
                            <a:pt x="680720" y="485693"/>
                            <a:pt x="680085" y="488233"/>
                            <a:pt x="676910" y="493313"/>
                          </a:cubicBezTo>
                          <a:cubicBezTo>
                            <a:pt x="673735" y="498393"/>
                            <a:pt x="670560" y="509188"/>
                            <a:pt x="665480" y="512363"/>
                          </a:cubicBezTo>
                          <a:cubicBezTo>
                            <a:pt x="660400" y="515538"/>
                            <a:pt x="649605" y="508553"/>
                            <a:pt x="646430" y="512363"/>
                          </a:cubicBezTo>
                          <a:cubicBezTo>
                            <a:pt x="643255" y="516173"/>
                            <a:pt x="643890" y="528873"/>
                            <a:pt x="646430" y="535223"/>
                          </a:cubicBezTo>
                          <a:cubicBezTo>
                            <a:pt x="648970" y="541573"/>
                            <a:pt x="655320" y="546018"/>
                            <a:pt x="661670" y="550463"/>
                          </a:cubicBezTo>
                          <a:cubicBezTo>
                            <a:pt x="668020" y="554908"/>
                            <a:pt x="680085" y="559353"/>
                            <a:pt x="684530" y="561893"/>
                          </a:cubicBezTo>
                          <a:cubicBezTo>
                            <a:pt x="688975" y="564433"/>
                            <a:pt x="688340" y="558083"/>
                            <a:pt x="688340" y="565703"/>
                          </a:cubicBezTo>
                          <a:cubicBezTo>
                            <a:pt x="688340" y="573323"/>
                            <a:pt x="683260" y="599358"/>
                            <a:pt x="684530" y="607613"/>
                          </a:cubicBezTo>
                          <a:cubicBezTo>
                            <a:pt x="685800" y="615868"/>
                            <a:pt x="693420" y="609518"/>
                            <a:pt x="695960" y="615233"/>
                          </a:cubicBezTo>
                          <a:cubicBezTo>
                            <a:pt x="698500" y="620948"/>
                            <a:pt x="701675" y="633013"/>
                            <a:pt x="699770" y="641903"/>
                          </a:cubicBezTo>
                          <a:cubicBezTo>
                            <a:pt x="697865" y="650793"/>
                            <a:pt x="690245" y="662858"/>
                            <a:pt x="684530" y="668573"/>
                          </a:cubicBezTo>
                          <a:cubicBezTo>
                            <a:pt x="678815" y="674288"/>
                            <a:pt x="665480" y="676193"/>
                            <a:pt x="665480" y="676193"/>
                          </a:cubicBezTo>
                          <a:cubicBezTo>
                            <a:pt x="659130" y="678733"/>
                            <a:pt x="652780" y="681908"/>
                            <a:pt x="646430" y="683813"/>
                          </a:cubicBezTo>
                          <a:cubicBezTo>
                            <a:pt x="640080" y="685718"/>
                            <a:pt x="631190" y="684448"/>
                            <a:pt x="627380" y="687623"/>
                          </a:cubicBezTo>
                          <a:cubicBezTo>
                            <a:pt x="623570" y="690798"/>
                            <a:pt x="622935" y="697148"/>
                            <a:pt x="623570" y="702863"/>
                          </a:cubicBezTo>
                          <a:cubicBezTo>
                            <a:pt x="624205" y="708578"/>
                            <a:pt x="627380" y="714928"/>
                            <a:pt x="631190" y="721913"/>
                          </a:cubicBezTo>
                          <a:cubicBezTo>
                            <a:pt x="635000" y="728898"/>
                            <a:pt x="643255" y="737153"/>
                            <a:pt x="646430" y="744773"/>
                          </a:cubicBezTo>
                          <a:cubicBezTo>
                            <a:pt x="649605" y="752393"/>
                            <a:pt x="651510" y="759378"/>
                            <a:pt x="650240" y="767633"/>
                          </a:cubicBezTo>
                          <a:cubicBezTo>
                            <a:pt x="648970" y="775888"/>
                            <a:pt x="642620" y="788588"/>
                            <a:pt x="638810" y="794303"/>
                          </a:cubicBezTo>
                          <a:cubicBezTo>
                            <a:pt x="635000" y="800018"/>
                            <a:pt x="633730" y="800653"/>
                            <a:pt x="627380" y="801923"/>
                          </a:cubicBezTo>
                          <a:cubicBezTo>
                            <a:pt x="621030" y="803193"/>
                            <a:pt x="606425" y="799383"/>
                            <a:pt x="600710" y="801923"/>
                          </a:cubicBezTo>
                          <a:cubicBezTo>
                            <a:pt x="594995" y="804463"/>
                            <a:pt x="593725" y="811448"/>
                            <a:pt x="593090" y="817163"/>
                          </a:cubicBezTo>
                          <a:cubicBezTo>
                            <a:pt x="592455" y="822878"/>
                            <a:pt x="598170" y="830498"/>
                            <a:pt x="596900" y="836213"/>
                          </a:cubicBezTo>
                          <a:cubicBezTo>
                            <a:pt x="595630" y="841928"/>
                            <a:pt x="591820" y="847643"/>
                            <a:pt x="585470" y="851453"/>
                          </a:cubicBezTo>
                          <a:cubicBezTo>
                            <a:pt x="579120" y="855263"/>
                            <a:pt x="563880" y="855898"/>
                            <a:pt x="558800" y="859073"/>
                          </a:cubicBezTo>
                          <a:cubicBezTo>
                            <a:pt x="553720" y="862248"/>
                            <a:pt x="551180" y="866058"/>
                            <a:pt x="554990" y="870503"/>
                          </a:cubicBezTo>
                          <a:cubicBezTo>
                            <a:pt x="558800" y="874948"/>
                            <a:pt x="573405" y="880663"/>
                            <a:pt x="581660" y="885743"/>
                          </a:cubicBezTo>
                          <a:cubicBezTo>
                            <a:pt x="589915" y="890823"/>
                            <a:pt x="595630" y="898443"/>
                            <a:pt x="604520" y="900983"/>
                          </a:cubicBezTo>
                          <a:cubicBezTo>
                            <a:pt x="613410" y="903523"/>
                            <a:pt x="626110" y="898443"/>
                            <a:pt x="635000" y="900983"/>
                          </a:cubicBezTo>
                          <a:cubicBezTo>
                            <a:pt x="643890" y="903523"/>
                            <a:pt x="655955" y="911778"/>
                            <a:pt x="657860" y="916223"/>
                          </a:cubicBezTo>
                          <a:cubicBezTo>
                            <a:pt x="659765" y="920668"/>
                            <a:pt x="648970" y="923208"/>
                            <a:pt x="646430" y="927653"/>
                          </a:cubicBezTo>
                          <a:cubicBezTo>
                            <a:pt x="643890" y="932098"/>
                            <a:pt x="640715" y="937178"/>
                            <a:pt x="642620" y="942893"/>
                          </a:cubicBezTo>
                          <a:cubicBezTo>
                            <a:pt x="644525" y="948608"/>
                            <a:pt x="653415" y="958133"/>
                            <a:pt x="657860" y="961943"/>
                          </a:cubicBezTo>
                          <a:cubicBezTo>
                            <a:pt x="662305" y="965753"/>
                            <a:pt x="671830" y="961943"/>
                            <a:pt x="669290" y="965753"/>
                          </a:cubicBezTo>
                          <a:cubicBezTo>
                            <a:pt x="666750" y="969563"/>
                            <a:pt x="645795" y="979723"/>
                            <a:pt x="642620" y="984803"/>
                          </a:cubicBezTo>
                          <a:cubicBezTo>
                            <a:pt x="639445" y="989883"/>
                            <a:pt x="650240" y="987978"/>
                            <a:pt x="650240" y="996233"/>
                          </a:cubicBezTo>
                          <a:cubicBezTo>
                            <a:pt x="650240" y="1004488"/>
                            <a:pt x="646430" y="1020998"/>
                            <a:pt x="642620" y="1034333"/>
                          </a:cubicBezTo>
                          <a:cubicBezTo>
                            <a:pt x="638810" y="1047668"/>
                            <a:pt x="633730" y="1064178"/>
                            <a:pt x="627380" y="1076243"/>
                          </a:cubicBezTo>
                          <a:cubicBezTo>
                            <a:pt x="621030" y="1088308"/>
                            <a:pt x="612775" y="1100373"/>
                            <a:pt x="604520" y="1106723"/>
                          </a:cubicBezTo>
                          <a:cubicBezTo>
                            <a:pt x="596265" y="1113073"/>
                            <a:pt x="585470" y="1115613"/>
                            <a:pt x="577850" y="1114343"/>
                          </a:cubicBezTo>
                          <a:cubicBezTo>
                            <a:pt x="570230" y="1113073"/>
                            <a:pt x="568960" y="1105453"/>
                            <a:pt x="558800" y="1099103"/>
                          </a:cubicBezTo>
                          <a:cubicBezTo>
                            <a:pt x="548640" y="1092753"/>
                            <a:pt x="528955" y="1085768"/>
                            <a:pt x="516890" y="1076243"/>
                          </a:cubicBezTo>
                          <a:cubicBezTo>
                            <a:pt x="504825" y="1066718"/>
                            <a:pt x="497840" y="1051478"/>
                            <a:pt x="486410" y="1041953"/>
                          </a:cubicBezTo>
                          <a:cubicBezTo>
                            <a:pt x="474980" y="1032428"/>
                            <a:pt x="458470" y="1027983"/>
                            <a:pt x="448310" y="1019093"/>
                          </a:cubicBezTo>
                          <a:cubicBezTo>
                            <a:pt x="438150" y="1010203"/>
                            <a:pt x="434340" y="995598"/>
                            <a:pt x="425450" y="988613"/>
                          </a:cubicBezTo>
                          <a:cubicBezTo>
                            <a:pt x="416560" y="981628"/>
                            <a:pt x="408305" y="979088"/>
                            <a:pt x="394970" y="977183"/>
                          </a:cubicBezTo>
                          <a:cubicBezTo>
                            <a:pt x="381635" y="975278"/>
                            <a:pt x="354965" y="980358"/>
                            <a:pt x="345440" y="977183"/>
                          </a:cubicBezTo>
                          <a:cubicBezTo>
                            <a:pt x="335915" y="974008"/>
                            <a:pt x="335915" y="965118"/>
                            <a:pt x="337820" y="958133"/>
                          </a:cubicBezTo>
                          <a:cubicBezTo>
                            <a:pt x="339725" y="951148"/>
                            <a:pt x="358140" y="939083"/>
                            <a:pt x="356870" y="935273"/>
                          </a:cubicBezTo>
                          <a:cubicBezTo>
                            <a:pt x="355600" y="931463"/>
                            <a:pt x="337820" y="936543"/>
                            <a:pt x="330200" y="935273"/>
                          </a:cubicBezTo>
                          <a:cubicBezTo>
                            <a:pt x="322580" y="934003"/>
                            <a:pt x="316865" y="925113"/>
                            <a:pt x="311150" y="927653"/>
                          </a:cubicBezTo>
                          <a:cubicBezTo>
                            <a:pt x="305435" y="930193"/>
                            <a:pt x="302260" y="947338"/>
                            <a:pt x="295910" y="950513"/>
                          </a:cubicBezTo>
                          <a:cubicBezTo>
                            <a:pt x="289560" y="953688"/>
                            <a:pt x="280035" y="946703"/>
                            <a:pt x="273050" y="946703"/>
                          </a:cubicBezTo>
                          <a:cubicBezTo>
                            <a:pt x="266065" y="946703"/>
                            <a:pt x="260350" y="947973"/>
                            <a:pt x="254000" y="950513"/>
                          </a:cubicBezTo>
                          <a:cubicBezTo>
                            <a:pt x="247650" y="953053"/>
                            <a:pt x="243205" y="961308"/>
                            <a:pt x="234950" y="961943"/>
                          </a:cubicBezTo>
                          <a:cubicBezTo>
                            <a:pt x="226695" y="962578"/>
                            <a:pt x="215900" y="958133"/>
                            <a:pt x="204470" y="954323"/>
                          </a:cubicBezTo>
                          <a:cubicBezTo>
                            <a:pt x="193040" y="950513"/>
                            <a:pt x="179705" y="946703"/>
                            <a:pt x="166370" y="939083"/>
                          </a:cubicBezTo>
                          <a:cubicBezTo>
                            <a:pt x="153035" y="931463"/>
                            <a:pt x="134620" y="918128"/>
                            <a:pt x="124460" y="908603"/>
                          </a:cubicBezTo>
                          <a:cubicBezTo>
                            <a:pt x="114300" y="899078"/>
                            <a:pt x="114300" y="892093"/>
                            <a:pt x="105410" y="881933"/>
                          </a:cubicBezTo>
                          <a:cubicBezTo>
                            <a:pt x="96520" y="871773"/>
                            <a:pt x="81280" y="859073"/>
                            <a:pt x="71120" y="847643"/>
                          </a:cubicBezTo>
                          <a:cubicBezTo>
                            <a:pt x="60960" y="836213"/>
                            <a:pt x="55880" y="823513"/>
                            <a:pt x="44450" y="813353"/>
                          </a:cubicBezTo>
                          <a:cubicBezTo>
                            <a:pt x="33020" y="803193"/>
                            <a:pt x="5080" y="799383"/>
                            <a:pt x="2540" y="786683"/>
                          </a:cubicBezTo>
                          <a:cubicBezTo>
                            <a:pt x="0" y="773983"/>
                            <a:pt x="20955" y="748583"/>
                            <a:pt x="29210" y="737153"/>
                          </a:cubicBezTo>
                          <a:cubicBezTo>
                            <a:pt x="37465" y="725723"/>
                            <a:pt x="41910" y="721913"/>
                            <a:pt x="52070" y="718103"/>
                          </a:cubicBezTo>
                          <a:cubicBezTo>
                            <a:pt x="62230" y="714293"/>
                            <a:pt x="79375" y="720008"/>
                            <a:pt x="90170" y="714293"/>
                          </a:cubicBezTo>
                          <a:cubicBezTo>
                            <a:pt x="100965" y="708578"/>
                            <a:pt x="111760" y="693338"/>
                            <a:pt x="116840" y="683813"/>
                          </a:cubicBezTo>
                          <a:cubicBezTo>
                            <a:pt x="121920" y="674288"/>
                            <a:pt x="120015" y="665398"/>
                            <a:pt x="120650" y="657143"/>
                          </a:cubicBezTo>
                          <a:cubicBezTo>
                            <a:pt x="121285" y="648888"/>
                            <a:pt x="121920" y="640633"/>
                            <a:pt x="120650" y="634283"/>
                          </a:cubicBezTo>
                          <a:cubicBezTo>
                            <a:pt x="119380" y="627933"/>
                            <a:pt x="113665" y="629203"/>
                            <a:pt x="113030" y="619043"/>
                          </a:cubicBezTo>
                          <a:cubicBezTo>
                            <a:pt x="112395" y="608883"/>
                            <a:pt x="113665" y="584118"/>
                            <a:pt x="116840" y="573323"/>
                          </a:cubicBezTo>
                          <a:cubicBezTo>
                            <a:pt x="120015" y="562528"/>
                            <a:pt x="129540" y="565703"/>
                            <a:pt x="132080" y="554273"/>
                          </a:cubicBezTo>
                          <a:cubicBezTo>
                            <a:pt x="134620" y="542843"/>
                            <a:pt x="132080" y="504743"/>
                            <a:pt x="132080" y="504743"/>
                          </a:cubicBezTo>
                          <a:cubicBezTo>
                            <a:pt x="132080" y="490138"/>
                            <a:pt x="132715" y="479343"/>
                            <a:pt x="132080" y="466643"/>
                          </a:cubicBezTo>
                          <a:cubicBezTo>
                            <a:pt x="131445" y="453943"/>
                            <a:pt x="127000" y="438703"/>
                            <a:pt x="128270" y="428543"/>
                          </a:cubicBezTo>
                          <a:cubicBezTo>
                            <a:pt x="129540" y="418383"/>
                            <a:pt x="137795" y="414573"/>
                            <a:pt x="139700" y="405683"/>
                          </a:cubicBezTo>
                          <a:cubicBezTo>
                            <a:pt x="141605" y="396793"/>
                            <a:pt x="139065" y="388538"/>
                            <a:pt x="139700" y="375203"/>
                          </a:cubicBezTo>
                          <a:cubicBezTo>
                            <a:pt x="140335" y="361868"/>
                            <a:pt x="142240" y="336468"/>
                            <a:pt x="143510" y="325673"/>
                          </a:cubicBezTo>
                          <a:cubicBezTo>
                            <a:pt x="144780" y="314878"/>
                            <a:pt x="133985" y="311703"/>
                            <a:pt x="147320" y="310433"/>
                          </a:cubicBezTo>
                          <a:lnTo>
                            <a:pt x="223520" y="318053"/>
                          </a:lnTo>
                          <a:cubicBezTo>
                            <a:pt x="241935" y="319958"/>
                            <a:pt x="250825" y="323768"/>
                            <a:pt x="257810" y="321863"/>
                          </a:cubicBezTo>
                          <a:cubicBezTo>
                            <a:pt x="264795" y="319958"/>
                            <a:pt x="263525" y="315513"/>
                            <a:pt x="265430" y="306623"/>
                          </a:cubicBezTo>
                          <a:cubicBezTo>
                            <a:pt x="267335" y="297733"/>
                            <a:pt x="266065" y="277413"/>
                            <a:pt x="269240" y="268523"/>
                          </a:cubicBezTo>
                          <a:cubicBezTo>
                            <a:pt x="272415" y="259633"/>
                            <a:pt x="280035" y="260903"/>
                            <a:pt x="284480" y="253283"/>
                          </a:cubicBezTo>
                          <a:cubicBezTo>
                            <a:pt x="288925" y="245663"/>
                            <a:pt x="295910" y="232328"/>
                            <a:pt x="295910" y="222803"/>
                          </a:cubicBezTo>
                          <a:cubicBezTo>
                            <a:pt x="295910" y="213278"/>
                            <a:pt x="290195" y="203753"/>
                            <a:pt x="284480" y="196133"/>
                          </a:cubicBezTo>
                          <a:cubicBezTo>
                            <a:pt x="278765" y="188513"/>
                            <a:pt x="269240" y="182798"/>
                            <a:pt x="261620" y="177083"/>
                          </a:cubicBezTo>
                          <a:cubicBezTo>
                            <a:pt x="254000" y="171368"/>
                            <a:pt x="240665" y="170098"/>
                            <a:pt x="238760" y="161843"/>
                          </a:cubicBezTo>
                          <a:cubicBezTo>
                            <a:pt x="236855" y="153588"/>
                            <a:pt x="245745" y="137713"/>
                            <a:pt x="250190" y="127553"/>
                          </a:cubicBezTo>
                          <a:cubicBezTo>
                            <a:pt x="254635" y="117393"/>
                            <a:pt x="261620" y="109138"/>
                            <a:pt x="265430" y="100883"/>
                          </a:cubicBezTo>
                          <a:cubicBezTo>
                            <a:pt x="269240" y="92628"/>
                            <a:pt x="271780" y="87548"/>
                            <a:pt x="273050" y="78023"/>
                          </a:cubicBezTo>
                          <a:cubicBezTo>
                            <a:pt x="274320" y="68498"/>
                            <a:pt x="260350" y="55163"/>
                            <a:pt x="273050" y="43733"/>
                          </a:cubicBezTo>
                          <a:cubicBezTo>
                            <a:pt x="285750" y="32303"/>
                            <a:pt x="332740" y="16428"/>
                            <a:pt x="349250" y="9443"/>
                          </a:cubicBezTo>
                          <a:cubicBezTo>
                            <a:pt x="365760" y="2458"/>
                            <a:pt x="364490" y="553"/>
                            <a:pt x="372110" y="1823"/>
                          </a:cubicBezTo>
                          <a:cubicBezTo>
                            <a:pt x="379730" y="3093"/>
                            <a:pt x="394970" y="17063"/>
                            <a:pt x="394970" y="17063"/>
                          </a:cubicBezTo>
                          <a:cubicBezTo>
                            <a:pt x="402590" y="22143"/>
                            <a:pt x="413385" y="26588"/>
                            <a:pt x="417830" y="32303"/>
                          </a:cubicBezTo>
                          <a:cubicBezTo>
                            <a:pt x="422275" y="38018"/>
                            <a:pt x="415290" y="46908"/>
                            <a:pt x="421640" y="51353"/>
                          </a:cubicBezTo>
                          <a:cubicBezTo>
                            <a:pt x="427990" y="55798"/>
                            <a:pt x="443230" y="55798"/>
                            <a:pt x="455930" y="58973"/>
                          </a:cubicBezTo>
                          <a:cubicBezTo>
                            <a:pt x="468630" y="62148"/>
                            <a:pt x="486410" y="68498"/>
                            <a:pt x="497840" y="70403"/>
                          </a:cubicBezTo>
                          <a:cubicBezTo>
                            <a:pt x="509270" y="72308"/>
                            <a:pt x="514350" y="74213"/>
                            <a:pt x="524510" y="70403"/>
                          </a:cubicBezTo>
                          <a:cubicBezTo>
                            <a:pt x="534670" y="66593"/>
                            <a:pt x="547370" y="51353"/>
                            <a:pt x="558800" y="47543"/>
                          </a:cubicBezTo>
                          <a:cubicBezTo>
                            <a:pt x="570230" y="43733"/>
                            <a:pt x="582295" y="48813"/>
                            <a:pt x="593090" y="47543"/>
                          </a:cubicBezTo>
                          <a:cubicBezTo>
                            <a:pt x="603885" y="46273"/>
                            <a:pt x="622854" y="47000"/>
                            <a:pt x="623570" y="39923"/>
                          </a:cubicBezTo>
                          <a:cubicBezTo>
                            <a:pt x="624286" y="32846"/>
                            <a:pt x="594847" y="10160"/>
                            <a:pt x="597387" y="5080"/>
                          </a:cubicBezTo>
                          <a:cubicBezTo>
                            <a:pt x="599927" y="0"/>
                            <a:pt x="628731" y="6811"/>
                            <a:pt x="638810" y="9443"/>
                          </a:cubicBezTo>
                          <a:cubicBezTo>
                            <a:pt x="648889" y="12075"/>
                            <a:pt x="652780" y="17063"/>
                            <a:pt x="657860" y="20873"/>
                          </a:cubicBezTo>
                          <a:cubicBezTo>
                            <a:pt x="662940" y="24683"/>
                            <a:pt x="661035" y="29128"/>
                            <a:pt x="669290" y="32303"/>
                          </a:cubicBezTo>
                          <a:cubicBezTo>
                            <a:pt x="677545" y="35478"/>
                            <a:pt x="693420" y="36113"/>
                            <a:pt x="707390" y="39923"/>
                          </a:cubicBezTo>
                          <a:cubicBezTo>
                            <a:pt x="721360" y="43733"/>
                            <a:pt x="764540" y="71673"/>
                            <a:pt x="772160" y="89453"/>
                          </a:cubicBezTo>
                          <a:close/>
                        </a:path>
                      </a:pathLst>
                    </a:custGeom>
                    <a:ln/>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endParaRPr lang="es-EC" sz="1000">
                        <a:solidFill>
                          <a:schemeClr val="tx1"/>
                        </a:solidFill>
                      </a:endParaRPr>
                    </a:p>
                  </p:txBody>
                </p:sp>
                <p:sp>
                  <p:nvSpPr>
                    <p:cNvPr id="42" name="61 CuadroTexto"/>
                    <p:cNvSpPr txBox="1">
                      <a:spLocks noChangeArrowheads="1"/>
                    </p:cNvSpPr>
                    <p:nvPr/>
                  </p:nvSpPr>
                  <p:spPr bwMode="auto">
                    <a:xfrm>
                      <a:off x="3287058" y="1766315"/>
                      <a:ext cx="358775" cy="463195"/>
                    </a:xfrm>
                    <a:prstGeom prst="rect">
                      <a:avLst/>
                    </a:prstGeom>
                    <a:solidFill>
                      <a:srgbClr val="FFFF00"/>
                    </a:solidFill>
                    <a:ln w="9525">
                      <a:solidFill>
                        <a:schemeClr val="bg1"/>
                      </a:solidFill>
                      <a:miter lim="800000"/>
                      <a:headEnd/>
                      <a:tailEnd/>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s-ES" sz="1050" b="1">
                          <a:latin typeface="Calibri" pitchFamily="34" charset="0"/>
                        </a:rPr>
                        <a:t>T</a:t>
                      </a:r>
                    </a:p>
                  </p:txBody>
                </p:sp>
                <p:sp>
                  <p:nvSpPr>
                    <p:cNvPr id="43" name="62 CuadroTexto"/>
                    <p:cNvSpPr txBox="1">
                      <a:spLocks noChangeArrowheads="1"/>
                    </p:cNvSpPr>
                    <p:nvPr/>
                  </p:nvSpPr>
                  <p:spPr bwMode="auto">
                    <a:xfrm>
                      <a:off x="2555875" y="4705350"/>
                      <a:ext cx="360363" cy="463195"/>
                    </a:xfrm>
                    <a:prstGeom prst="rect">
                      <a:avLst/>
                    </a:prstGeom>
                    <a:solidFill>
                      <a:srgbClr val="FFFF00"/>
                    </a:solidFill>
                    <a:ln w="9525">
                      <a:solidFill>
                        <a:schemeClr val="bg1"/>
                      </a:solidFill>
                      <a:miter lim="800000"/>
                      <a:headEnd/>
                      <a:tailEnd/>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s-ES" sz="1050" b="1">
                          <a:latin typeface="Calibri" pitchFamily="34" charset="0"/>
                        </a:rPr>
                        <a:t>T</a:t>
                      </a:r>
                    </a:p>
                  </p:txBody>
                </p:sp>
                <p:sp>
                  <p:nvSpPr>
                    <p:cNvPr id="44" name="63 CuadroTexto"/>
                    <p:cNvSpPr txBox="1">
                      <a:spLocks noChangeArrowheads="1"/>
                    </p:cNvSpPr>
                    <p:nvPr/>
                  </p:nvSpPr>
                  <p:spPr bwMode="auto">
                    <a:xfrm>
                      <a:off x="2916236" y="4701351"/>
                      <a:ext cx="360363" cy="463195"/>
                    </a:xfrm>
                    <a:prstGeom prst="rect">
                      <a:avLst/>
                    </a:prstGeom>
                    <a:solidFill>
                      <a:srgbClr val="00B050"/>
                    </a:solidFill>
                    <a:ln w="9525">
                      <a:solidFill>
                        <a:schemeClr val="bg1"/>
                      </a:solidFill>
                      <a:miter lim="800000"/>
                      <a:headEnd/>
                      <a:tailEnd/>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s-ES" sz="1050" b="1">
                          <a:latin typeface="Calibri" pitchFamily="34" charset="0"/>
                        </a:rPr>
                        <a:t>D</a:t>
                      </a:r>
                    </a:p>
                  </p:txBody>
                </p:sp>
              </p:grpSp>
              <p:sp>
                <p:nvSpPr>
                  <p:cNvPr id="40" name="8 CuadroTexto"/>
                  <p:cNvSpPr txBox="1">
                    <a:spLocks noChangeArrowheads="1"/>
                  </p:cNvSpPr>
                  <p:nvPr/>
                </p:nvSpPr>
                <p:spPr bwMode="auto">
                  <a:xfrm>
                    <a:off x="3923928" y="5528266"/>
                    <a:ext cx="1844933" cy="435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s-ES" sz="1000" b="1">
                        <a:latin typeface="Calibri" pitchFamily="34" charset="0"/>
                      </a:rPr>
                      <a:t>CHIMBORAZO</a:t>
                    </a:r>
                  </a:p>
                </p:txBody>
              </p:sp>
            </p:grpSp>
          </p:grpSp>
          <p:grpSp>
            <p:nvGrpSpPr>
              <p:cNvPr id="32" name="11 Grupo"/>
              <p:cNvGrpSpPr>
                <a:grpSpLocks/>
              </p:cNvGrpSpPr>
              <p:nvPr/>
            </p:nvGrpSpPr>
            <p:grpSpPr bwMode="auto">
              <a:xfrm>
                <a:off x="2290315" y="651205"/>
                <a:ext cx="1354989" cy="5690260"/>
                <a:chOff x="2253977" y="657282"/>
                <a:chExt cx="1272741" cy="5659432"/>
              </a:xfrm>
            </p:grpSpPr>
            <p:sp>
              <p:nvSpPr>
                <p:cNvPr id="33" name="66 CuadroTexto"/>
                <p:cNvSpPr txBox="1">
                  <a:spLocks noChangeArrowheads="1"/>
                </p:cNvSpPr>
                <p:nvPr/>
              </p:nvSpPr>
              <p:spPr bwMode="auto">
                <a:xfrm>
                  <a:off x="2987823" y="1772815"/>
                  <a:ext cx="432372" cy="463195"/>
                </a:xfrm>
                <a:prstGeom prst="rect">
                  <a:avLst/>
                </a:prstGeom>
                <a:solidFill>
                  <a:srgbClr val="FF0000"/>
                </a:solidFill>
                <a:ln w="9525">
                  <a:solidFill>
                    <a:schemeClr val="bg1"/>
                  </a:solidFill>
                  <a:miter lim="800000"/>
                  <a:headEnd/>
                  <a:tailEnd/>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s-ES" sz="1050" b="1" dirty="0">
                      <a:latin typeface="Calibri" pitchFamily="34" charset="0"/>
                    </a:rPr>
                    <a:t>Cs</a:t>
                  </a:r>
                </a:p>
              </p:txBody>
            </p:sp>
            <p:sp>
              <p:nvSpPr>
                <p:cNvPr id="34" name="66 CuadroTexto"/>
                <p:cNvSpPr txBox="1">
                  <a:spLocks noChangeArrowheads="1"/>
                </p:cNvSpPr>
                <p:nvPr/>
              </p:nvSpPr>
              <p:spPr bwMode="auto">
                <a:xfrm>
                  <a:off x="3166355" y="657282"/>
                  <a:ext cx="360363" cy="463195"/>
                </a:xfrm>
                <a:prstGeom prst="rect">
                  <a:avLst/>
                </a:prstGeom>
                <a:solidFill>
                  <a:srgbClr val="FFFF00"/>
                </a:solidFill>
                <a:ln w="9525">
                  <a:solidFill>
                    <a:schemeClr val="bg1"/>
                  </a:solidFill>
                  <a:miter lim="800000"/>
                  <a:headEnd/>
                  <a:tailEnd/>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s-ES" sz="1050" b="1">
                      <a:latin typeface="Calibri" pitchFamily="34" charset="0"/>
                    </a:rPr>
                    <a:t>T</a:t>
                  </a:r>
                </a:p>
              </p:txBody>
            </p:sp>
            <p:sp>
              <p:nvSpPr>
                <p:cNvPr id="35" name="66 CuadroTexto"/>
                <p:cNvSpPr txBox="1">
                  <a:spLocks noChangeArrowheads="1"/>
                </p:cNvSpPr>
                <p:nvPr/>
              </p:nvSpPr>
              <p:spPr bwMode="auto">
                <a:xfrm>
                  <a:off x="2555453" y="5853519"/>
                  <a:ext cx="443259" cy="463195"/>
                </a:xfrm>
                <a:prstGeom prst="rect">
                  <a:avLst/>
                </a:prstGeom>
                <a:solidFill>
                  <a:srgbClr val="FF0000"/>
                </a:solidFill>
                <a:ln w="9525">
                  <a:solidFill>
                    <a:schemeClr val="bg1"/>
                  </a:solidFill>
                  <a:miter lim="800000"/>
                  <a:headEnd/>
                  <a:tailEnd/>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s-ES" sz="1050" b="1" dirty="0">
                      <a:latin typeface="Calibri" pitchFamily="34" charset="0"/>
                    </a:rPr>
                    <a:t>Cs</a:t>
                  </a:r>
                </a:p>
              </p:txBody>
            </p:sp>
            <p:sp>
              <p:nvSpPr>
                <p:cNvPr id="36" name="66 CuadroTexto"/>
                <p:cNvSpPr txBox="1">
                  <a:spLocks noChangeArrowheads="1"/>
                </p:cNvSpPr>
                <p:nvPr/>
              </p:nvSpPr>
              <p:spPr bwMode="auto">
                <a:xfrm>
                  <a:off x="2253977" y="3185371"/>
                  <a:ext cx="466179" cy="463195"/>
                </a:xfrm>
                <a:prstGeom prst="rect">
                  <a:avLst/>
                </a:prstGeom>
                <a:solidFill>
                  <a:srgbClr val="FF0000"/>
                </a:solidFill>
                <a:ln w="9525">
                  <a:solidFill>
                    <a:schemeClr val="bg1"/>
                  </a:solidFill>
                  <a:miter lim="800000"/>
                  <a:headEnd/>
                  <a:tailEnd/>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s-ES" sz="1050" b="1">
                      <a:latin typeface="Calibri" pitchFamily="34" charset="0"/>
                    </a:rPr>
                    <a:t>Cs</a:t>
                  </a:r>
                </a:p>
              </p:txBody>
            </p:sp>
          </p:grpSp>
        </p:grpSp>
        <p:sp>
          <p:nvSpPr>
            <p:cNvPr id="22" name="66 CuadroTexto"/>
            <p:cNvSpPr txBox="1">
              <a:spLocks noChangeArrowheads="1"/>
            </p:cNvSpPr>
            <p:nvPr/>
          </p:nvSpPr>
          <p:spPr bwMode="auto">
            <a:xfrm>
              <a:off x="2357825" y="642917"/>
              <a:ext cx="383688" cy="465770"/>
            </a:xfrm>
            <a:prstGeom prst="rect">
              <a:avLst/>
            </a:prstGeom>
            <a:solidFill>
              <a:srgbClr val="00B050"/>
            </a:solidFill>
            <a:ln w="9525">
              <a:solidFill>
                <a:schemeClr val="bg1"/>
              </a:solidFill>
              <a:miter lim="800000"/>
              <a:headEnd/>
              <a:tailEnd/>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s-ES" sz="1050" b="1" dirty="0">
                  <a:latin typeface="Calibri" pitchFamily="34" charset="0"/>
                </a:rPr>
                <a:t>D</a:t>
              </a:r>
            </a:p>
          </p:txBody>
        </p:sp>
        <p:sp>
          <p:nvSpPr>
            <p:cNvPr id="23" name="66 CuadroTexto"/>
            <p:cNvSpPr txBox="1">
              <a:spLocks noChangeArrowheads="1"/>
            </p:cNvSpPr>
            <p:nvPr/>
          </p:nvSpPr>
          <p:spPr bwMode="auto">
            <a:xfrm>
              <a:off x="2556251" y="5907088"/>
              <a:ext cx="460311" cy="767150"/>
            </a:xfrm>
            <a:prstGeom prst="rect">
              <a:avLst/>
            </a:prstGeom>
            <a:solidFill>
              <a:schemeClr val="accent4">
                <a:lumMod val="40000"/>
                <a:lumOff val="60000"/>
              </a:schemeClr>
            </a:solidFill>
            <a:ln w="9525">
              <a:solidFill>
                <a:schemeClr val="bg1"/>
              </a:solidFill>
              <a:miter lim="800000"/>
              <a:headEnd/>
              <a:tailEnd/>
            </a:ln>
          </p:spPr>
          <p:txBody>
            <a:bodyPr>
              <a:spAutoFit/>
            </a:bodyPr>
            <a:lstStyle/>
            <a:p>
              <a:pPr algn="ctr" fontAlgn="auto">
                <a:spcBef>
                  <a:spcPts val="0"/>
                </a:spcBef>
                <a:spcAft>
                  <a:spcPts val="0"/>
                </a:spcAft>
                <a:defRPr/>
              </a:pPr>
              <a:r>
                <a:rPr lang="es-ES" sz="1050" b="1">
                  <a:latin typeface="+mn-lt"/>
                  <a:cs typeface="+mn-cs"/>
                </a:rPr>
                <a:t>Dn</a:t>
              </a:r>
            </a:p>
          </p:txBody>
        </p:sp>
        <p:sp>
          <p:nvSpPr>
            <p:cNvPr id="24" name="66 CuadroTexto"/>
            <p:cNvSpPr txBox="1">
              <a:spLocks noChangeArrowheads="1"/>
            </p:cNvSpPr>
            <p:nvPr/>
          </p:nvSpPr>
          <p:spPr bwMode="auto">
            <a:xfrm>
              <a:off x="2708632" y="4264025"/>
              <a:ext cx="460311" cy="767150"/>
            </a:xfrm>
            <a:prstGeom prst="rect">
              <a:avLst/>
            </a:prstGeom>
            <a:solidFill>
              <a:schemeClr val="accent4">
                <a:lumMod val="40000"/>
                <a:lumOff val="60000"/>
              </a:schemeClr>
            </a:solidFill>
            <a:ln w="9525">
              <a:solidFill>
                <a:schemeClr val="bg1"/>
              </a:solidFill>
              <a:miter lim="800000"/>
              <a:headEnd/>
              <a:tailEnd/>
            </a:ln>
          </p:spPr>
          <p:txBody>
            <a:bodyPr>
              <a:spAutoFit/>
            </a:bodyPr>
            <a:lstStyle/>
            <a:p>
              <a:pPr algn="ctr" fontAlgn="auto">
                <a:spcBef>
                  <a:spcPts val="0"/>
                </a:spcBef>
                <a:spcAft>
                  <a:spcPts val="0"/>
                </a:spcAft>
                <a:defRPr/>
              </a:pPr>
              <a:r>
                <a:rPr lang="es-ES" sz="1050" b="1" dirty="0" err="1">
                  <a:latin typeface="+mn-lt"/>
                  <a:cs typeface="+mn-cs"/>
                </a:rPr>
                <a:t>Dn</a:t>
              </a:r>
              <a:endParaRPr lang="es-ES" sz="1050" b="1" dirty="0">
                <a:latin typeface="+mn-lt"/>
                <a:cs typeface="+mn-cs"/>
              </a:endParaRPr>
            </a:p>
          </p:txBody>
        </p:sp>
        <p:sp>
          <p:nvSpPr>
            <p:cNvPr id="25" name="24 CuadroTexto"/>
            <p:cNvSpPr txBox="1"/>
            <p:nvPr/>
          </p:nvSpPr>
          <p:spPr>
            <a:xfrm>
              <a:off x="2286414" y="3192463"/>
              <a:ext cx="428566" cy="465770"/>
            </a:xfrm>
            <a:prstGeom prst="rect">
              <a:avLst/>
            </a:prstGeom>
            <a:solidFill>
              <a:schemeClr val="accent2">
                <a:lumMod val="60000"/>
                <a:lumOff val="40000"/>
              </a:schemeClr>
            </a:solidFill>
            <a:ln>
              <a:solidFill>
                <a:schemeClr val="bg1"/>
              </a:solidFill>
            </a:ln>
          </p:spPr>
          <p:txBody>
            <a:bodyPr>
              <a:spAutoFit/>
            </a:bodyPr>
            <a:lstStyle/>
            <a:p>
              <a:pPr algn="ctr" fontAlgn="auto">
                <a:spcBef>
                  <a:spcPts val="0"/>
                </a:spcBef>
                <a:spcAft>
                  <a:spcPts val="0"/>
                </a:spcAft>
                <a:defRPr/>
              </a:pPr>
              <a:r>
                <a:rPr lang="es-MX" sz="1050" b="1" dirty="0">
                  <a:latin typeface="Arial" charset="0"/>
                  <a:cs typeface="Arial" charset="0"/>
                </a:rPr>
                <a:t>N</a:t>
              </a:r>
            </a:p>
          </p:txBody>
        </p:sp>
        <p:sp>
          <p:nvSpPr>
            <p:cNvPr id="26" name="25 CuadroTexto"/>
            <p:cNvSpPr txBox="1"/>
            <p:nvPr/>
          </p:nvSpPr>
          <p:spPr>
            <a:xfrm>
              <a:off x="2286414" y="4273550"/>
              <a:ext cx="428566" cy="465770"/>
            </a:xfrm>
            <a:prstGeom prst="rect">
              <a:avLst/>
            </a:prstGeom>
            <a:solidFill>
              <a:schemeClr val="accent2">
                <a:lumMod val="60000"/>
                <a:lumOff val="40000"/>
              </a:schemeClr>
            </a:solidFill>
            <a:ln>
              <a:solidFill>
                <a:schemeClr val="bg1"/>
              </a:solidFill>
            </a:ln>
          </p:spPr>
          <p:txBody>
            <a:bodyPr>
              <a:spAutoFit/>
            </a:bodyPr>
            <a:lstStyle/>
            <a:p>
              <a:pPr algn="ctr" fontAlgn="auto">
                <a:spcBef>
                  <a:spcPts val="0"/>
                </a:spcBef>
                <a:spcAft>
                  <a:spcPts val="0"/>
                </a:spcAft>
                <a:defRPr/>
              </a:pPr>
              <a:r>
                <a:rPr lang="es-MX" sz="1050" b="1" dirty="0">
                  <a:latin typeface="Arial" charset="0"/>
                  <a:cs typeface="Arial" charset="0"/>
                </a:rPr>
                <a:t>N</a:t>
              </a:r>
            </a:p>
          </p:txBody>
        </p:sp>
        <p:sp>
          <p:nvSpPr>
            <p:cNvPr id="27" name="26 CuadroTexto"/>
            <p:cNvSpPr txBox="1"/>
            <p:nvPr/>
          </p:nvSpPr>
          <p:spPr>
            <a:xfrm>
              <a:off x="715006" y="3702050"/>
              <a:ext cx="428566" cy="465770"/>
            </a:xfrm>
            <a:prstGeom prst="rect">
              <a:avLst/>
            </a:prstGeom>
            <a:solidFill>
              <a:schemeClr val="accent2">
                <a:lumMod val="60000"/>
                <a:lumOff val="40000"/>
              </a:schemeClr>
            </a:solidFill>
            <a:ln>
              <a:solidFill>
                <a:schemeClr val="bg1"/>
              </a:solidFill>
            </a:ln>
          </p:spPr>
          <p:txBody>
            <a:bodyPr>
              <a:spAutoFit/>
            </a:bodyPr>
            <a:lstStyle/>
            <a:p>
              <a:pPr algn="ctr" fontAlgn="auto">
                <a:spcBef>
                  <a:spcPts val="0"/>
                </a:spcBef>
                <a:spcAft>
                  <a:spcPts val="0"/>
                </a:spcAft>
                <a:defRPr/>
              </a:pPr>
              <a:r>
                <a:rPr lang="es-MX" sz="1050" b="1" dirty="0">
                  <a:latin typeface="Arial" charset="0"/>
                  <a:cs typeface="Arial" charset="0"/>
                </a:rPr>
                <a:t>N</a:t>
              </a:r>
            </a:p>
          </p:txBody>
        </p:sp>
        <p:sp>
          <p:nvSpPr>
            <p:cNvPr id="28" name="27 CuadroTexto"/>
            <p:cNvSpPr txBox="1"/>
            <p:nvPr/>
          </p:nvSpPr>
          <p:spPr>
            <a:xfrm>
              <a:off x="1659439" y="1555750"/>
              <a:ext cx="428566" cy="465770"/>
            </a:xfrm>
            <a:prstGeom prst="rect">
              <a:avLst/>
            </a:prstGeom>
            <a:solidFill>
              <a:schemeClr val="accent2">
                <a:lumMod val="60000"/>
                <a:lumOff val="40000"/>
              </a:schemeClr>
            </a:solidFill>
            <a:ln>
              <a:solidFill>
                <a:schemeClr val="bg1"/>
              </a:solidFill>
            </a:ln>
          </p:spPr>
          <p:txBody>
            <a:bodyPr>
              <a:spAutoFit/>
            </a:bodyPr>
            <a:lstStyle/>
            <a:p>
              <a:pPr algn="ctr" fontAlgn="auto">
                <a:spcBef>
                  <a:spcPts val="0"/>
                </a:spcBef>
                <a:spcAft>
                  <a:spcPts val="0"/>
                </a:spcAft>
                <a:defRPr/>
              </a:pPr>
              <a:r>
                <a:rPr lang="es-MX" sz="1050" b="1" dirty="0">
                  <a:latin typeface="Arial" charset="0"/>
                  <a:cs typeface="Arial" charset="0"/>
                </a:rPr>
                <a:t>N</a:t>
              </a:r>
            </a:p>
          </p:txBody>
        </p:sp>
        <p:sp>
          <p:nvSpPr>
            <p:cNvPr id="29" name="28 CuadroTexto"/>
            <p:cNvSpPr txBox="1"/>
            <p:nvPr/>
          </p:nvSpPr>
          <p:spPr>
            <a:xfrm>
              <a:off x="2357843" y="4987594"/>
              <a:ext cx="428566" cy="465770"/>
            </a:xfrm>
            <a:prstGeom prst="rect">
              <a:avLst/>
            </a:prstGeom>
            <a:solidFill>
              <a:schemeClr val="accent2">
                <a:lumMod val="60000"/>
                <a:lumOff val="40000"/>
              </a:schemeClr>
            </a:solidFill>
            <a:ln>
              <a:solidFill>
                <a:schemeClr val="bg1"/>
              </a:solidFill>
            </a:ln>
          </p:spPr>
          <p:txBody>
            <a:bodyPr>
              <a:spAutoFit/>
            </a:bodyPr>
            <a:lstStyle/>
            <a:p>
              <a:pPr algn="ctr" fontAlgn="auto">
                <a:spcBef>
                  <a:spcPts val="0"/>
                </a:spcBef>
                <a:spcAft>
                  <a:spcPts val="0"/>
                </a:spcAft>
                <a:defRPr/>
              </a:pPr>
              <a:r>
                <a:rPr lang="es-MX" sz="1050" b="1" dirty="0">
                  <a:latin typeface="Arial" charset="0"/>
                  <a:cs typeface="Arial" charset="0"/>
                </a:rPr>
                <a:t>N</a:t>
              </a:r>
            </a:p>
          </p:txBody>
        </p:sp>
        <p:sp>
          <p:nvSpPr>
            <p:cNvPr id="30" name="49 CuadroTexto"/>
            <p:cNvSpPr txBox="1">
              <a:spLocks noChangeArrowheads="1"/>
            </p:cNvSpPr>
            <p:nvPr/>
          </p:nvSpPr>
          <p:spPr bwMode="auto">
            <a:xfrm>
              <a:off x="1643567" y="4059238"/>
              <a:ext cx="428566" cy="465770"/>
            </a:xfrm>
            <a:prstGeom prst="rect">
              <a:avLst/>
            </a:prstGeom>
            <a:solidFill>
              <a:srgbClr val="FFFF00"/>
            </a:solidFill>
            <a:ln w="9525">
              <a:solidFill>
                <a:schemeClr val="bg1"/>
              </a:solidFill>
              <a:miter lim="800000"/>
              <a:headEnd/>
              <a:tailEnd/>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s-MX" sz="1050" b="1">
                  <a:latin typeface="Calibri" pitchFamily="34" charset="0"/>
                </a:rPr>
                <a:t>T</a:t>
              </a:r>
            </a:p>
          </p:txBody>
        </p:sp>
      </p:grpSp>
      <p:graphicFrame>
        <p:nvGraphicFramePr>
          <p:cNvPr id="77" name="76 Tabla"/>
          <p:cNvGraphicFramePr>
            <a:graphicFrameLocks noGrp="1"/>
          </p:cNvGraphicFramePr>
          <p:nvPr>
            <p:extLst>
              <p:ext uri="{D42A27DB-BD31-4B8C-83A1-F6EECF244321}">
                <p14:modId xmlns:p14="http://schemas.microsoft.com/office/powerpoint/2010/main" val="2467223116"/>
              </p:ext>
            </p:extLst>
          </p:nvPr>
        </p:nvGraphicFramePr>
        <p:xfrm>
          <a:off x="6333302" y="92968"/>
          <a:ext cx="2703194" cy="1429685"/>
        </p:xfrm>
        <a:graphic>
          <a:graphicData uri="http://schemas.openxmlformats.org/drawingml/2006/table">
            <a:tbl>
              <a:tblPr firstRow="1" bandRow="1">
                <a:tableStyleId>{5C22544A-7EE6-4342-B048-85BDC9FD1C3A}</a:tableStyleId>
              </a:tblPr>
              <a:tblGrid>
                <a:gridCol w="398937"/>
                <a:gridCol w="2304257"/>
              </a:tblGrid>
              <a:tr h="227754">
                <a:tc>
                  <a:txBody>
                    <a:bodyPr/>
                    <a:lstStyle/>
                    <a:p>
                      <a:pPr marL="0" marR="0" indent="0" algn="ctr" defTabSz="914400" rtl="0" eaLnBrk="1" fontAlgn="auto" latinLnBrk="0" hangingPunct="1">
                        <a:lnSpc>
                          <a:spcPct val="100000"/>
                        </a:lnSpc>
                        <a:spcBef>
                          <a:spcPts val="0"/>
                        </a:spcBef>
                        <a:spcAft>
                          <a:spcPts val="0"/>
                        </a:spcAft>
                        <a:buClrTx/>
                        <a:buSzTx/>
                        <a:buFont typeface="+mj-lt"/>
                        <a:buNone/>
                        <a:tabLst/>
                        <a:defRPr/>
                      </a:pPr>
                      <a:r>
                        <a:rPr lang="es-ES" sz="1050" b="1" kern="1200" dirty="0" smtClean="0">
                          <a:solidFill>
                            <a:schemeClr val="tx1"/>
                          </a:solidFill>
                          <a:latin typeface="Calibri" pitchFamily="34" charset="0"/>
                          <a:ea typeface="+mn-ea"/>
                          <a:cs typeface="Arial" pitchFamily="34" charset="0"/>
                        </a:rPr>
                        <a:t>T</a:t>
                      </a:r>
                    </a:p>
                  </a:txBody>
                  <a:tcPr marL="91426" marR="91426"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ES" sz="1050" b="1" kern="1200" dirty="0" smtClean="0">
                          <a:solidFill>
                            <a:schemeClr val="tx1"/>
                          </a:solidFill>
                          <a:latin typeface="Calibri" pitchFamily="34" charset="0"/>
                          <a:ea typeface="+mn-ea"/>
                          <a:cs typeface="+mn-cs"/>
                        </a:rPr>
                        <a:t>TRÁFICO ARMAS, </a:t>
                      </a:r>
                      <a:r>
                        <a:rPr lang="es-ES" sz="1050" b="1" kern="1200" dirty="0" smtClean="0">
                          <a:solidFill>
                            <a:schemeClr val="tx1"/>
                          </a:solidFill>
                          <a:latin typeface="Calibri" pitchFamily="34" charset="0"/>
                          <a:ea typeface="+mn-ea"/>
                          <a:cs typeface="+mn-cs"/>
                        </a:rPr>
                        <a:t>MUN. </a:t>
                      </a:r>
                      <a:r>
                        <a:rPr lang="es-ES" sz="1050" b="1" kern="1200" dirty="0" smtClean="0">
                          <a:solidFill>
                            <a:schemeClr val="tx1"/>
                          </a:solidFill>
                          <a:latin typeface="Calibri" pitchFamily="34" charset="0"/>
                          <a:ea typeface="+mn-ea"/>
                          <a:cs typeface="+mn-cs"/>
                        </a:rPr>
                        <a:t>Y EXPLOSIVOS</a:t>
                      </a:r>
                    </a:p>
                  </a:txBody>
                  <a:tcPr marL="91426" marR="91426"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227754">
                <a:tc>
                  <a:txBody>
                    <a:bodyPr/>
                    <a:lstStyle/>
                    <a:p>
                      <a:pPr marL="0" marR="0" indent="0" algn="ctr" defTabSz="914400" rtl="0" eaLnBrk="1" fontAlgn="auto" latinLnBrk="0" hangingPunct="1">
                        <a:lnSpc>
                          <a:spcPct val="100000"/>
                        </a:lnSpc>
                        <a:spcBef>
                          <a:spcPts val="0"/>
                        </a:spcBef>
                        <a:spcAft>
                          <a:spcPts val="0"/>
                        </a:spcAft>
                        <a:buClrTx/>
                        <a:buSzTx/>
                        <a:buFont typeface="+mj-lt"/>
                        <a:buNone/>
                        <a:tabLst/>
                        <a:defRPr/>
                      </a:pPr>
                      <a:r>
                        <a:rPr lang="es-ES" sz="1050" b="1" kern="1200" dirty="0" smtClean="0">
                          <a:solidFill>
                            <a:schemeClr val="tx1"/>
                          </a:solidFill>
                          <a:latin typeface="Calibri" pitchFamily="34" charset="0"/>
                          <a:ea typeface="+mn-ea"/>
                          <a:cs typeface="Arial" pitchFamily="34" charset="0"/>
                        </a:rPr>
                        <a:t>N</a:t>
                      </a:r>
                    </a:p>
                  </a:txBody>
                  <a:tcPr marL="91426" marR="91426"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ES" sz="1050" b="1" dirty="0" smtClean="0">
                          <a:solidFill>
                            <a:schemeClr val="tx1"/>
                          </a:solidFill>
                          <a:latin typeface="Calibri" pitchFamily="34" charset="0"/>
                        </a:rPr>
                        <a:t>NARCOTRÁFICO</a:t>
                      </a:r>
                    </a:p>
                  </a:txBody>
                  <a:tcPr marL="91426" marR="91426"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r>
              <a:tr h="227754">
                <a:tc>
                  <a:txBody>
                    <a:bodyPr/>
                    <a:lstStyle/>
                    <a:p>
                      <a:pPr marL="0" marR="0" indent="0" algn="ctr" defTabSz="914400" rtl="0" eaLnBrk="1" fontAlgn="auto" latinLnBrk="0" hangingPunct="1">
                        <a:lnSpc>
                          <a:spcPct val="100000"/>
                        </a:lnSpc>
                        <a:spcBef>
                          <a:spcPts val="0"/>
                        </a:spcBef>
                        <a:spcAft>
                          <a:spcPts val="0"/>
                        </a:spcAft>
                        <a:buClrTx/>
                        <a:buSzTx/>
                        <a:buFont typeface="+mj-lt"/>
                        <a:buNone/>
                        <a:tabLst/>
                        <a:defRPr/>
                      </a:pPr>
                      <a:r>
                        <a:rPr lang="es-ES" sz="1050" b="1" kern="1200" dirty="0" smtClean="0">
                          <a:solidFill>
                            <a:schemeClr val="tx1"/>
                          </a:solidFill>
                          <a:latin typeface="Calibri" pitchFamily="34" charset="0"/>
                          <a:ea typeface="+mn-ea"/>
                          <a:cs typeface="Arial" pitchFamily="34" charset="0"/>
                        </a:rPr>
                        <a:t>D</a:t>
                      </a:r>
                      <a:endParaRPr lang="es-ES" sz="1050" b="1" kern="1200" dirty="0">
                        <a:solidFill>
                          <a:schemeClr val="tx1"/>
                        </a:solidFill>
                        <a:latin typeface="Calibri" pitchFamily="34" charset="0"/>
                        <a:ea typeface="+mn-ea"/>
                        <a:cs typeface="Arial" pitchFamily="34" charset="0"/>
                      </a:endParaRPr>
                    </a:p>
                  </a:txBody>
                  <a:tcPr marL="91426" marR="91426"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ES" sz="1050" b="1" kern="1200" dirty="0" smtClean="0">
                          <a:solidFill>
                            <a:schemeClr val="tx1"/>
                          </a:solidFill>
                          <a:latin typeface="Calibri" pitchFamily="34" charset="0"/>
                          <a:ea typeface="+mn-ea"/>
                          <a:cs typeface="+mn-cs"/>
                        </a:rPr>
                        <a:t>DELINCUENCIA ORGANIZADA</a:t>
                      </a:r>
                    </a:p>
                  </a:txBody>
                  <a:tcPr marL="91426" marR="91426"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r>
              <a:tr h="227754">
                <a:tc>
                  <a:txBody>
                    <a:bodyPr/>
                    <a:lstStyle/>
                    <a:p>
                      <a:pPr marL="0" marR="0" indent="0" algn="ctr" defTabSz="914400" rtl="0" eaLnBrk="1" fontAlgn="auto" latinLnBrk="0" hangingPunct="1">
                        <a:lnSpc>
                          <a:spcPct val="100000"/>
                        </a:lnSpc>
                        <a:spcBef>
                          <a:spcPts val="0"/>
                        </a:spcBef>
                        <a:spcAft>
                          <a:spcPts val="0"/>
                        </a:spcAft>
                        <a:buClrTx/>
                        <a:buSzTx/>
                        <a:buFont typeface="+mj-lt"/>
                        <a:buNone/>
                        <a:tabLst/>
                        <a:defRPr/>
                      </a:pPr>
                      <a:r>
                        <a:rPr lang="es-ES" sz="1050" b="1" kern="1200" dirty="0" err="1" smtClean="0">
                          <a:solidFill>
                            <a:schemeClr val="tx1"/>
                          </a:solidFill>
                          <a:latin typeface="Calibri" pitchFamily="34" charset="0"/>
                          <a:ea typeface="+mn-ea"/>
                          <a:cs typeface="Arial" pitchFamily="34" charset="0"/>
                        </a:rPr>
                        <a:t>Dn</a:t>
                      </a:r>
                      <a:endParaRPr lang="es-ES" sz="1050" b="1" kern="1200" dirty="0">
                        <a:solidFill>
                          <a:schemeClr val="tx1"/>
                        </a:solidFill>
                        <a:latin typeface="Calibri" pitchFamily="34" charset="0"/>
                        <a:ea typeface="+mn-ea"/>
                        <a:cs typeface="Arial" pitchFamily="34" charset="0"/>
                      </a:endParaRPr>
                    </a:p>
                  </a:txBody>
                  <a:tcPr marL="91426" marR="91426"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050" b="1" kern="1200" dirty="0" smtClean="0">
                          <a:solidFill>
                            <a:schemeClr val="tx1"/>
                          </a:solidFill>
                          <a:latin typeface="Calibri" pitchFamily="34" charset="0"/>
                          <a:ea typeface="+mn-ea"/>
                          <a:cs typeface="+mn-cs"/>
                        </a:rPr>
                        <a:t>DESASTRES NATURALES</a:t>
                      </a:r>
                      <a:endParaRPr lang="es-ES" sz="1050" b="1" kern="1200" dirty="0">
                        <a:solidFill>
                          <a:schemeClr val="tx1"/>
                        </a:solidFill>
                        <a:latin typeface="Calibri" pitchFamily="34" charset="0"/>
                        <a:ea typeface="+mn-ea"/>
                        <a:cs typeface="+mn-cs"/>
                      </a:endParaRPr>
                    </a:p>
                  </a:txBody>
                  <a:tcPr marL="91426" marR="91426"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r>
              <a:tr h="263953">
                <a:tc>
                  <a:txBody>
                    <a:bodyPr/>
                    <a:lstStyle/>
                    <a:p>
                      <a:pPr marL="0" marR="0" indent="0" algn="ctr" defTabSz="914400" rtl="0" eaLnBrk="1" fontAlgn="auto" latinLnBrk="0" hangingPunct="1">
                        <a:lnSpc>
                          <a:spcPct val="100000"/>
                        </a:lnSpc>
                        <a:spcBef>
                          <a:spcPts val="0"/>
                        </a:spcBef>
                        <a:spcAft>
                          <a:spcPts val="0"/>
                        </a:spcAft>
                        <a:buClrTx/>
                        <a:buSzTx/>
                        <a:buFont typeface="+mj-lt"/>
                        <a:buNone/>
                        <a:tabLst/>
                        <a:defRPr/>
                      </a:pPr>
                      <a:r>
                        <a:rPr lang="es-ES" sz="1050" b="1" kern="1200" dirty="0" smtClean="0">
                          <a:solidFill>
                            <a:schemeClr val="tx1"/>
                          </a:solidFill>
                          <a:latin typeface="Calibri" pitchFamily="34" charset="0"/>
                          <a:ea typeface="+mn-ea"/>
                          <a:cs typeface="Arial" pitchFamily="34" charset="0"/>
                        </a:rPr>
                        <a:t>Cs</a:t>
                      </a:r>
                    </a:p>
                  </a:txBody>
                  <a:tcPr marL="91426" marR="91426"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ES" sz="1050" b="1" dirty="0" smtClean="0">
                          <a:solidFill>
                            <a:schemeClr val="tx1"/>
                          </a:solidFill>
                          <a:latin typeface="Calibri" pitchFamily="34" charset="0"/>
                        </a:rPr>
                        <a:t>CONFLICTIVIDAD</a:t>
                      </a:r>
                      <a:r>
                        <a:rPr lang="es-ES" sz="1050" b="1" baseline="0" dirty="0" smtClean="0">
                          <a:solidFill>
                            <a:schemeClr val="tx1"/>
                          </a:solidFill>
                          <a:latin typeface="Calibri" pitchFamily="34" charset="0"/>
                        </a:rPr>
                        <a:t> SOCIAL INTERNA</a:t>
                      </a:r>
                      <a:endParaRPr lang="es-ES" sz="1050" b="1" dirty="0" smtClean="0">
                        <a:solidFill>
                          <a:schemeClr val="tx1"/>
                        </a:solidFill>
                        <a:latin typeface="Calibri" pitchFamily="34" charset="0"/>
                      </a:endParaRPr>
                    </a:p>
                  </a:txBody>
                  <a:tcPr marL="91426" marR="91426"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r>
            </a:tbl>
          </a:graphicData>
        </a:graphic>
      </p:graphicFrame>
    </p:spTree>
    <p:extLst>
      <p:ext uri="{BB962C8B-B14F-4D97-AF65-F5344CB8AC3E}">
        <p14:creationId xmlns:p14="http://schemas.microsoft.com/office/powerpoint/2010/main" val="1901949949"/>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arn(inVertical)">
                                      <p:cBhvr>
                                        <p:cTn id="7" dur="500"/>
                                        <p:tgtEl>
                                          <p:spTgt spid="55"/>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58"/>
                                        </p:tgtEl>
                                        <p:attrNameLst>
                                          <p:attrName>style.visibility</p:attrName>
                                        </p:attrNameLst>
                                      </p:cBhvr>
                                      <p:to>
                                        <p:strVal val="visible"/>
                                      </p:to>
                                    </p:set>
                                    <p:animEffect transition="in" filter="barn(inVertical)">
                                      <p:cBhvr>
                                        <p:cTn id="11" dur="500"/>
                                        <p:tgtEl>
                                          <p:spTgt spid="58"/>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67"/>
                                        </p:tgtEl>
                                        <p:attrNameLst>
                                          <p:attrName>style.visibility</p:attrName>
                                        </p:attrNameLst>
                                      </p:cBhvr>
                                      <p:to>
                                        <p:strVal val="visible"/>
                                      </p:to>
                                    </p:set>
                                    <p:animEffect transition="in" filter="barn(inVertical)">
                                      <p:cBhvr>
                                        <p:cTn id="15" dur="500"/>
                                        <p:tgtEl>
                                          <p:spTgt spid="67"/>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73"/>
                                        </p:tgtEl>
                                        <p:attrNameLst>
                                          <p:attrName>style.visibility</p:attrName>
                                        </p:attrNameLst>
                                      </p:cBhvr>
                                      <p:to>
                                        <p:strVal val="visible"/>
                                      </p:to>
                                    </p:set>
                                    <p:animEffect transition="in" filter="barn(inVertical)">
                                      <p:cBhvr>
                                        <p:cTn id="19" dur="500"/>
                                        <p:tgtEl>
                                          <p:spTgt spid="73"/>
                                        </p:tgtEl>
                                      </p:cBhvr>
                                    </p:animEffect>
                                  </p:childTnLst>
                                </p:cTn>
                              </p:par>
                            </p:childTnLst>
                          </p:cTn>
                        </p:par>
                        <p:par>
                          <p:cTn id="20" fill="hold">
                            <p:stCondLst>
                              <p:cond delay="2000"/>
                            </p:stCondLst>
                            <p:childTnLst>
                              <p:par>
                                <p:cTn id="21" presetID="16" presetClass="entr" presetSubtype="21" fill="hold" nodeType="afterEffect">
                                  <p:stCondLst>
                                    <p:cond delay="0"/>
                                  </p:stCondLst>
                                  <p:childTnLst>
                                    <p:set>
                                      <p:cBhvr>
                                        <p:cTn id="22" dur="1" fill="hold">
                                          <p:stCondLst>
                                            <p:cond delay="0"/>
                                          </p:stCondLst>
                                        </p:cTn>
                                        <p:tgtEl>
                                          <p:spTgt spid="70"/>
                                        </p:tgtEl>
                                        <p:attrNameLst>
                                          <p:attrName>style.visibility</p:attrName>
                                        </p:attrNameLst>
                                      </p:cBhvr>
                                      <p:to>
                                        <p:strVal val="visible"/>
                                      </p:to>
                                    </p:set>
                                    <p:animEffect transition="in" filter="barn(inVertical)">
                                      <p:cBhvr>
                                        <p:cTn id="23"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0">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6" name="Rectangle 1"/>
          <p:cNvSpPr>
            <a:spLocks noChangeArrowheads="1"/>
          </p:cNvSpPr>
          <p:nvPr/>
        </p:nvSpPr>
        <p:spPr bwMode="auto">
          <a:xfrm>
            <a:off x="1511300" y="271938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es-ES" sz="1800" b="0" i="0" u="none" strike="noStrike" cap="none" normalizeH="0" baseline="0" smtClean="0">
              <a:ln>
                <a:noFill/>
              </a:ln>
              <a:solidFill>
                <a:schemeClr val="tx1"/>
              </a:solidFill>
              <a:effectLst/>
              <a:latin typeface="Arial" pitchFamily="34" charset="0"/>
              <a:cs typeface="Arial" pitchFamily="34" charset="0"/>
            </a:endParaRPr>
          </a:p>
        </p:txBody>
      </p:sp>
      <p:sp>
        <p:nvSpPr>
          <p:cNvPr id="31" name="30 Rectángulo"/>
          <p:cNvSpPr/>
          <p:nvPr/>
        </p:nvSpPr>
        <p:spPr>
          <a:xfrm>
            <a:off x="1029495" y="5417348"/>
            <a:ext cx="7272808" cy="1107996"/>
          </a:xfrm>
          <a:prstGeom prst="rect">
            <a:avLst/>
          </a:prstGeom>
          <a:ln/>
        </p:spPr>
        <p:style>
          <a:lnRef idx="3">
            <a:schemeClr val="lt1"/>
          </a:lnRef>
          <a:fillRef idx="1">
            <a:schemeClr val="accent1"/>
          </a:fillRef>
          <a:effectRef idx="1">
            <a:schemeClr val="accent1"/>
          </a:effectRef>
          <a:fontRef idx="minor">
            <a:schemeClr val="lt1"/>
          </a:fontRef>
        </p:style>
        <p:txBody>
          <a:bodyPr wrap="square" rtlCol="0">
            <a:spAutoFit/>
          </a:bodyPr>
          <a:lstStyle/>
          <a:p>
            <a:pPr algn="just"/>
            <a:r>
              <a:rPr lang="es-ES" sz="2200" dirty="0" smtClean="0">
                <a:solidFill>
                  <a:prstClr val="white"/>
                </a:solidFill>
              </a:rPr>
              <a:t>Para </a:t>
            </a:r>
            <a:r>
              <a:rPr lang="es-ES" sz="2200" dirty="0">
                <a:solidFill>
                  <a:prstClr val="white"/>
                </a:solidFill>
              </a:rPr>
              <a:t>que FF.AA. deban cumplir, a más de su misión fundamental de defensa de la soberanía y la integridad territorial, </a:t>
            </a:r>
            <a:r>
              <a:rPr lang="es-ES" sz="2200" dirty="0" smtClean="0">
                <a:solidFill>
                  <a:prstClr val="white"/>
                </a:solidFill>
              </a:rPr>
              <a:t>misiones de apoyo a la Acción del Estado.</a:t>
            </a:r>
            <a:endParaRPr lang="es-EC" sz="2200" b="1" dirty="0">
              <a:solidFill>
                <a:prstClr val="white"/>
              </a:solidFill>
            </a:endParaRPr>
          </a:p>
        </p:txBody>
      </p:sp>
      <p:sp>
        <p:nvSpPr>
          <p:cNvPr id="32" name="31 Elipse"/>
          <p:cNvSpPr/>
          <p:nvPr/>
        </p:nvSpPr>
        <p:spPr>
          <a:xfrm>
            <a:off x="3333751" y="1266900"/>
            <a:ext cx="2880320" cy="1081980"/>
          </a:xfrm>
          <a:prstGeom prst="ellipse">
            <a:avLst/>
          </a:prstGeom>
          <a:solidFill>
            <a:srgbClr val="002060"/>
          </a:solidFill>
          <a:ln>
            <a:solidFill>
              <a:srgbClr val="FFFF00"/>
            </a:solidFill>
          </a:ln>
        </p:spPr>
        <p:txBody>
          <a:bodyPr wrap="square" rtlCol="0">
            <a:spAutoFit/>
          </a:bodyPr>
          <a:lstStyle/>
          <a:p>
            <a:pPr algn="ctr"/>
            <a:r>
              <a:rPr lang="es-EC" sz="2200" dirty="0">
                <a:solidFill>
                  <a:prstClr val="white"/>
                </a:solidFill>
              </a:rPr>
              <a:t>EL </a:t>
            </a:r>
            <a:r>
              <a:rPr lang="es-ES" sz="2200" dirty="0">
                <a:solidFill>
                  <a:prstClr val="white"/>
                </a:solidFill>
              </a:rPr>
              <a:t>Estado a través de</a:t>
            </a:r>
          </a:p>
        </p:txBody>
      </p:sp>
      <p:grpSp>
        <p:nvGrpSpPr>
          <p:cNvPr id="33" name="32 Grupo"/>
          <p:cNvGrpSpPr/>
          <p:nvPr/>
        </p:nvGrpSpPr>
        <p:grpSpPr>
          <a:xfrm>
            <a:off x="467544" y="2492896"/>
            <a:ext cx="8266807" cy="1656184"/>
            <a:chOff x="841697" y="2492896"/>
            <a:chExt cx="8266807" cy="1656184"/>
          </a:xfrm>
        </p:grpSpPr>
        <p:pic>
          <p:nvPicPr>
            <p:cNvPr id="3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4085"/>
            <a:stretch/>
          </p:blipFill>
          <p:spPr bwMode="auto">
            <a:xfrm>
              <a:off x="841697" y="2533372"/>
              <a:ext cx="1588766" cy="15675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2097" y="2533372"/>
              <a:ext cx="1673609" cy="15675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6"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8281" y="2540615"/>
              <a:ext cx="2092822" cy="15675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7" name="Picture 9"/>
            <p:cNvPicPr>
              <a:picLocks noChangeAspect="1" noChangeArrowheads="1"/>
            </p:cNvPicPr>
            <p:nvPr/>
          </p:nvPicPr>
          <p:blipFill rotWithShape="1">
            <a:blip r:embed="rId6">
              <a:extLst>
                <a:ext uri="{28A0092B-C50C-407E-A947-70E740481C1C}">
                  <a14:useLocalDpi xmlns:a14="http://schemas.microsoft.com/office/drawing/2010/main" val="0"/>
                </a:ext>
              </a:extLst>
            </a:blip>
            <a:srcRect l="11214" r="10125"/>
            <a:stretch/>
          </p:blipFill>
          <p:spPr bwMode="auto">
            <a:xfrm>
              <a:off x="7684728" y="2534471"/>
              <a:ext cx="1423776" cy="15737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66351" y="2492896"/>
              <a:ext cx="2499784" cy="1656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 name="38 CuadroTexto"/>
            <p:cNvSpPr txBox="1"/>
            <p:nvPr/>
          </p:nvSpPr>
          <p:spPr>
            <a:xfrm>
              <a:off x="2488358" y="2540615"/>
              <a:ext cx="2011634" cy="461665"/>
            </a:xfrm>
            <a:prstGeom prst="rect">
              <a:avLst/>
            </a:prstGeom>
            <a:solidFill>
              <a:schemeClr val="tx2">
                <a:lumMod val="20000"/>
                <a:lumOff val="80000"/>
              </a:schemeClr>
            </a:solidFill>
          </p:spPr>
          <p:txBody>
            <a:bodyPr wrap="square" rtlCol="0">
              <a:spAutoFit/>
            </a:bodyPr>
            <a:lstStyle/>
            <a:p>
              <a:pPr algn="ctr"/>
              <a:r>
                <a:rPr lang="es-ES" sz="1200" dirty="0" smtClean="0">
                  <a:solidFill>
                    <a:prstClr val="black"/>
                  </a:solidFill>
                </a:rPr>
                <a:t>LEY DE SEGURIDAD PÚBLICA Y DEL ESTADO</a:t>
              </a:r>
              <a:endParaRPr lang="es-ES" sz="1200" dirty="0">
                <a:solidFill>
                  <a:prstClr val="black"/>
                </a:solidFill>
              </a:endParaRPr>
            </a:p>
          </p:txBody>
        </p:sp>
      </p:grpSp>
      <p:sp>
        <p:nvSpPr>
          <p:cNvPr id="40" name="39 Elipse"/>
          <p:cNvSpPr/>
          <p:nvPr/>
        </p:nvSpPr>
        <p:spPr>
          <a:xfrm>
            <a:off x="1821583" y="4219228"/>
            <a:ext cx="5275286" cy="1081980"/>
          </a:xfrm>
          <a:prstGeom prst="ellipse">
            <a:avLst/>
          </a:prstGeom>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s-ES" sz="2200" dirty="0" smtClean="0">
                <a:solidFill>
                  <a:prstClr val="white"/>
                </a:solidFill>
              </a:rPr>
              <a:t>Han </a:t>
            </a:r>
            <a:r>
              <a:rPr lang="es-ES" sz="2200" dirty="0">
                <a:solidFill>
                  <a:prstClr val="white"/>
                </a:solidFill>
              </a:rPr>
              <a:t>determinado el marco legal </a:t>
            </a:r>
            <a:r>
              <a:rPr lang="es-ES" sz="2200" dirty="0" smtClean="0">
                <a:solidFill>
                  <a:prstClr val="white"/>
                </a:solidFill>
              </a:rPr>
              <a:t>y las </a:t>
            </a:r>
            <a:r>
              <a:rPr lang="es-ES" sz="2200" dirty="0">
                <a:solidFill>
                  <a:prstClr val="white"/>
                </a:solidFill>
              </a:rPr>
              <a:t>políticas </a:t>
            </a:r>
          </a:p>
        </p:txBody>
      </p:sp>
      <p:sp>
        <p:nvSpPr>
          <p:cNvPr id="41" name="AutoShape 7"/>
          <p:cNvSpPr>
            <a:spLocks noChangeArrowheads="1"/>
          </p:cNvSpPr>
          <p:nvPr/>
        </p:nvSpPr>
        <p:spPr bwMode="auto">
          <a:xfrm>
            <a:off x="179512" y="411475"/>
            <a:ext cx="8568952" cy="578882"/>
          </a:xfrm>
          <a:prstGeom prst="roundRect">
            <a:avLst>
              <a:gd name="adj" fmla="val 16667"/>
            </a:avLst>
          </a:prstGeom>
          <a:noFill/>
          <a:ln w="57150" algn="ctr">
            <a:noFill/>
            <a:miter lim="800000"/>
            <a:headEnd/>
            <a:tailEnd/>
          </a:ln>
          <a:effectLst>
            <a:outerShdw blurRad="76200" dist="38100" dir="6600000" algn="ctr" rotWithShape="0">
              <a:sysClr val="windowText" lastClr="000000"/>
            </a:outerShdw>
          </a:effectLst>
        </p:spPr>
        <p:txBody>
          <a:bodyPr wrap="square">
            <a:spAutoFit/>
          </a:bodyPr>
          <a:lstStyle/>
          <a:p>
            <a:pPr marL="0" lvl="1" algn="ctr" fontAlgn="base">
              <a:spcBef>
                <a:spcPct val="0"/>
              </a:spcBef>
              <a:spcAft>
                <a:spcPct val="0"/>
              </a:spcAft>
            </a:pPr>
            <a:r>
              <a:rPr lang="es-ES" sz="2800" kern="0" spc="300" dirty="0" smtClean="0">
                <a:ln w="18415" cmpd="sng">
                  <a:noFill/>
                  <a:prstDash val="solid"/>
                </a:ln>
                <a:solidFill>
                  <a:srgbClr val="FFFF00"/>
                </a:solidFill>
                <a:effectLst>
                  <a:glow rad="63500">
                    <a:prstClr val="black">
                      <a:alpha val="40000"/>
                    </a:prstClr>
                  </a:glow>
                  <a:outerShdw blurRad="63500" dir="3600000" algn="tl" rotWithShape="0">
                    <a:srgbClr val="000000">
                      <a:alpha val="70000"/>
                    </a:srgbClr>
                  </a:outerShdw>
                </a:effectLst>
                <a:latin typeface="Arial Black" pitchFamily="34" charset="0"/>
              </a:rPr>
              <a:t>Fundamentación Legal</a:t>
            </a:r>
            <a:endParaRPr lang="es-EC" sz="2800" kern="0" spc="300" dirty="0">
              <a:ln w="18415" cmpd="sng">
                <a:noFill/>
                <a:prstDash val="solid"/>
              </a:ln>
              <a:solidFill>
                <a:srgbClr val="FFFF00"/>
              </a:solidFill>
              <a:effectLst>
                <a:glow rad="63500">
                  <a:prstClr val="black">
                    <a:alpha val="40000"/>
                  </a:prstClr>
                </a:glow>
                <a:outerShdw blurRad="63500" dir="3600000" algn="tl" rotWithShape="0">
                  <a:srgbClr val="000000">
                    <a:alpha val="70000"/>
                  </a:srgbClr>
                </a:outerShdw>
              </a:effectLst>
              <a:latin typeface="Arial Black" pitchFamily="34" charset="0"/>
            </a:endParaRPr>
          </a:p>
        </p:txBody>
      </p:sp>
    </p:spTree>
    <p:extLst>
      <p:ext uri="{BB962C8B-B14F-4D97-AF65-F5344CB8AC3E}">
        <p14:creationId xmlns:p14="http://schemas.microsoft.com/office/powerpoint/2010/main" val="3910431575"/>
      </p:ext>
    </p:extLst>
  </p:cSld>
  <p:clrMapOvr>
    <a:masterClrMapping/>
  </p:clrMapOvr>
  <p:transition>
    <p:split orient="vert"/>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6" name="Rectangle 1"/>
          <p:cNvSpPr>
            <a:spLocks noChangeArrowheads="1"/>
          </p:cNvSpPr>
          <p:nvPr/>
        </p:nvSpPr>
        <p:spPr bwMode="auto">
          <a:xfrm>
            <a:off x="1511300" y="271938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es-ES" sz="1800" b="0" i="0" u="none" strike="noStrike" cap="none" normalizeH="0" baseline="0" smtClean="0">
              <a:ln>
                <a:noFill/>
              </a:ln>
              <a:solidFill>
                <a:schemeClr val="tx1"/>
              </a:solidFill>
              <a:effectLst/>
              <a:latin typeface="Arial" pitchFamily="34" charset="0"/>
              <a:cs typeface="Arial" pitchFamily="34" charset="0"/>
            </a:endParaRPr>
          </a:p>
        </p:txBody>
      </p:sp>
      <p:sp>
        <p:nvSpPr>
          <p:cNvPr id="14" name="CuadroTexto 6"/>
          <p:cNvSpPr txBox="1"/>
          <p:nvPr/>
        </p:nvSpPr>
        <p:spPr>
          <a:xfrm>
            <a:off x="683568" y="260648"/>
            <a:ext cx="8244408" cy="6494085"/>
          </a:xfrm>
          <a:prstGeom prst="rect">
            <a:avLst/>
          </a:prstGeom>
          <a:solidFill>
            <a:srgbClr val="FFFFFF">
              <a:alpha val="38824"/>
            </a:srgbClr>
          </a:solidFill>
          <a:ln w="76200">
            <a:solidFill>
              <a:srgbClr val="000000">
                <a:alpha val="18824"/>
              </a:srgbClr>
            </a:solidFill>
            <a:miter lim="800000"/>
            <a:headEnd/>
            <a:tailEnd/>
          </a:ln>
          <a:effectLst>
            <a:glow rad="101600">
              <a:sysClr val="window" lastClr="FFFFFF">
                <a:alpha val="40000"/>
              </a:sysClr>
            </a:glow>
          </a:effectLst>
        </p:spPr>
        <p:txBody>
          <a:bodyPr wrap="square">
            <a:spAutoFit/>
          </a:bodyPr>
          <a:lstStyle>
            <a:defPPr>
              <a:defRPr lang="es-EC"/>
            </a:defPPr>
            <a:lvl1pPr algn="just" fontAlgn="base">
              <a:spcBef>
                <a:spcPct val="0"/>
              </a:spcBef>
              <a:spcAft>
                <a:spcPct val="0"/>
              </a:spcAft>
              <a:buClr>
                <a:srgbClr val="C0504D">
                  <a:lumMod val="50000"/>
                </a:srgbClr>
              </a:buClr>
              <a:buSzPct val="130000"/>
              <a:defRPr sz="2000" b="1" kern="0">
                <a:solidFill>
                  <a:sysClr val="windowText" lastClr="000000"/>
                </a:solidFill>
                <a:latin typeface="+mj-lt"/>
                <a:cs typeface="Arial" pitchFamily="34" charset="0"/>
              </a:defRPr>
            </a:lvl1pPr>
          </a:lstStyle>
          <a:p>
            <a:r>
              <a:rPr lang="es-EC" sz="1800" dirty="0"/>
              <a:t>Constitución Política de la República del Ecuador, 2008.- </a:t>
            </a:r>
            <a:endParaRPr lang="es-MX" sz="1800" dirty="0"/>
          </a:p>
          <a:p>
            <a:r>
              <a:rPr lang="es-EC" sz="1800" dirty="0"/>
              <a:t>Convenios, tratados y protocolos internacionales suscritos por el Estado Ecuatoriano.- </a:t>
            </a:r>
            <a:endParaRPr lang="es-MX" sz="1800" dirty="0"/>
          </a:p>
          <a:p>
            <a:r>
              <a:rPr lang="es-EC" sz="1800" dirty="0"/>
              <a:t>Ley Orgánica de la Defensa Nacional 10-ENE-2007.-</a:t>
            </a:r>
            <a:endParaRPr lang="es-MX" sz="1800" dirty="0"/>
          </a:p>
          <a:p>
            <a:r>
              <a:rPr lang="es-EC" sz="1800" dirty="0"/>
              <a:t>Código Orgánico Integral Penal.- </a:t>
            </a:r>
            <a:endParaRPr lang="es-MX" sz="1800" dirty="0"/>
          </a:p>
          <a:p>
            <a:r>
              <a:rPr lang="es-EC" sz="1800" dirty="0"/>
              <a:t>Ley de Seguridad Pública y del Estado, SEP-2009.-</a:t>
            </a:r>
            <a:endParaRPr lang="es-MX" sz="1800" dirty="0"/>
          </a:p>
          <a:p>
            <a:r>
              <a:rPr lang="es-EC" sz="1800" dirty="0"/>
              <a:t>Código de Policía Marítima.- </a:t>
            </a:r>
            <a:endParaRPr lang="es-MX" sz="1800" dirty="0"/>
          </a:p>
          <a:p>
            <a:r>
              <a:rPr lang="es-EC" sz="1800" dirty="0"/>
              <a:t>Ley de Fabricación, Importación y Exportación, Comercialización y Tenencia de Armas, Municiones, Explosivos y Accesorios, y su Reglamento; más, las reformas: Ley 2003-3 del 08-MAY-2003; Ley 2006-31 del 17-MAR-2006. Reglamento a la Ley del 16-FEB-2009. Acuerdo Interministerial No. 001 del 30-JUN-2009.- </a:t>
            </a:r>
            <a:endParaRPr lang="es-MX" sz="1800" dirty="0"/>
          </a:p>
          <a:p>
            <a:r>
              <a:rPr lang="es-EC" sz="1800" dirty="0"/>
              <a:t>Ley sobre Sustancias Estupefacientes y Psicotrópicas (Ley 108) y su Reglamento del 27-DIC-2004.- </a:t>
            </a:r>
            <a:endParaRPr lang="es-MX" sz="1800" dirty="0"/>
          </a:p>
          <a:p>
            <a:r>
              <a:rPr lang="es-EC" sz="1800" dirty="0"/>
              <a:t>Ley de Hidrocarburos.- </a:t>
            </a:r>
            <a:endParaRPr lang="es-MX" sz="1800" dirty="0"/>
          </a:p>
          <a:p>
            <a:r>
              <a:rPr lang="es-EC" sz="1800" dirty="0"/>
              <a:t>Reglamento a la Ley de Seguridad Pública y del Estado del 30-SEP-2010.- </a:t>
            </a:r>
            <a:endParaRPr lang="es-MX" sz="1800" dirty="0"/>
          </a:p>
          <a:p>
            <a:r>
              <a:rPr lang="es-EC" sz="1800" dirty="0"/>
              <a:t>El Decreto Ejecutivo 433.-</a:t>
            </a:r>
            <a:endParaRPr lang="es-MX" sz="1800" dirty="0"/>
          </a:p>
          <a:p>
            <a:r>
              <a:rPr lang="es-EC" sz="1800" dirty="0"/>
              <a:t>El Decreto Ejecutivo No. 1087.- </a:t>
            </a:r>
            <a:endParaRPr lang="es-MX" sz="1800" dirty="0"/>
          </a:p>
          <a:p>
            <a:r>
              <a:rPr lang="es-EC" sz="1800" dirty="0"/>
              <a:t>Decreto Ejecutivo No. 1859.- </a:t>
            </a:r>
            <a:endParaRPr lang="es-MX" sz="1800" dirty="0"/>
          </a:p>
          <a:p>
            <a:r>
              <a:rPr lang="es-EC" sz="1800" dirty="0"/>
              <a:t>Decreto Ejecutivo No. 498, de 25 de julio de 2007.- </a:t>
            </a:r>
            <a:endParaRPr lang="es-MX" sz="1800" dirty="0"/>
          </a:p>
          <a:p>
            <a:r>
              <a:rPr lang="es-EC" sz="1800" dirty="0"/>
              <a:t>Providencia Judicial del Juzgado 22do.  de Garantías Penales de Pichincha.- </a:t>
            </a:r>
            <a:endParaRPr lang="es-MX" sz="1800" dirty="0"/>
          </a:p>
          <a:p>
            <a:r>
              <a:rPr lang="es-EC" sz="1800" dirty="0"/>
              <a:t>Plan Nacional del Buen Vivir 2013-2017 de </a:t>
            </a:r>
            <a:r>
              <a:rPr lang="es-EC" sz="1800" dirty="0" err="1"/>
              <a:t>SENPLADES</a:t>
            </a:r>
            <a:r>
              <a:rPr lang="es-EC" sz="1800" dirty="0"/>
              <a:t>. </a:t>
            </a:r>
            <a:endParaRPr lang="es-MX" sz="1800" dirty="0"/>
          </a:p>
          <a:p>
            <a:r>
              <a:rPr lang="es-EC" sz="1800" dirty="0"/>
              <a:t>Plan Nacional de Seguridad Integral del Ministerio Coordinador de Seguridad.- </a:t>
            </a:r>
            <a:endParaRPr lang="es-MX" sz="1800" dirty="0"/>
          </a:p>
          <a:p>
            <a:r>
              <a:rPr lang="es-EC" sz="1800" dirty="0"/>
              <a:t>Agenda Sectorial de la Defensa. </a:t>
            </a:r>
            <a:r>
              <a:rPr lang="es-EC" sz="1800" dirty="0" err="1"/>
              <a:t>MIDENA</a:t>
            </a:r>
            <a:r>
              <a:rPr lang="es-EC" sz="1800" dirty="0"/>
              <a:t>. Diciembre 2013</a:t>
            </a:r>
            <a:endParaRPr lang="es-MX" sz="1800" dirty="0"/>
          </a:p>
        </p:txBody>
      </p:sp>
    </p:spTree>
    <p:extLst>
      <p:ext uri="{BB962C8B-B14F-4D97-AF65-F5344CB8AC3E}">
        <p14:creationId xmlns:p14="http://schemas.microsoft.com/office/powerpoint/2010/main" val="1250154327"/>
      </p:ext>
    </p:extLst>
  </p:cSld>
  <p:clrMapOvr>
    <a:masterClrMapping/>
  </p:clrMapOvr>
  <p:transition>
    <p:split orient="vert"/>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2" name="3 Título"/>
          <p:cNvSpPr txBox="1">
            <a:spLocks/>
          </p:cNvSpPr>
          <p:nvPr/>
        </p:nvSpPr>
        <p:spPr>
          <a:xfrm>
            <a:off x="2699792" y="616390"/>
            <a:ext cx="3312368" cy="523220"/>
          </a:xfrm>
          <a:prstGeom prst="rect">
            <a:avLst/>
          </a:prstGeom>
          <a:noFill/>
          <a:ln w="57150" algn="ctr">
            <a:noFill/>
            <a:miter lim="800000"/>
            <a:headEnd/>
            <a:tailEnd/>
          </a:ln>
          <a:effectLst>
            <a:outerShdw blurRad="76200" dist="38100" dir="6600000" algn="ctr" rotWithShape="0">
              <a:sysClr val="windowText" lastClr="000000"/>
            </a:outerShdw>
          </a:effectLst>
        </p:spPr>
        <p:txBody>
          <a:bodyPr wrap="square">
            <a:spAutoFit/>
          </a:bodyPr>
          <a:lstStyle>
            <a:defPPr>
              <a:defRPr lang="es-EC"/>
            </a:defPPr>
            <a:lvl2pPr marL="0" lvl="1" algn="ctr" fontAlgn="base">
              <a:spcBef>
                <a:spcPct val="0"/>
              </a:spcBef>
              <a:spcAft>
                <a:spcPct val="0"/>
              </a:spcAft>
              <a:defRPr sz="2000" kern="0" spc="300">
                <a:ln w="18415" cmpd="sng">
                  <a:noFill/>
                  <a:prstDash val="solid"/>
                </a:ln>
                <a:solidFill>
                  <a:srgbClr val="FFFF00"/>
                </a:solidFill>
                <a:effectLst>
                  <a:glow rad="63500">
                    <a:prstClr val="black">
                      <a:alpha val="40000"/>
                    </a:prstClr>
                  </a:glow>
                  <a:outerShdw blurRad="63500" dir="3600000" algn="tl" rotWithShape="0">
                    <a:srgbClr val="000000">
                      <a:alpha val="70000"/>
                    </a:srgbClr>
                  </a:outerShdw>
                </a:effectLst>
                <a:latin typeface="Arial Black" pitchFamily="34" charset="0"/>
              </a:defRPr>
            </a:lvl2pPr>
          </a:lstStyle>
          <a:p>
            <a:pPr lvl="1"/>
            <a:r>
              <a:rPr lang="es-ES" sz="2800" dirty="0"/>
              <a:t>HIPÓTESIS</a:t>
            </a:r>
          </a:p>
        </p:txBody>
      </p:sp>
      <p:sp>
        <p:nvSpPr>
          <p:cNvPr id="3" name="4 Marcador de contenido"/>
          <p:cNvSpPr txBox="1">
            <a:spLocks/>
          </p:cNvSpPr>
          <p:nvPr/>
        </p:nvSpPr>
        <p:spPr>
          <a:xfrm>
            <a:off x="539552" y="1340769"/>
            <a:ext cx="7992888" cy="1113889"/>
          </a:xfrm>
          <a:prstGeom prst="roundRect">
            <a:avLst>
              <a:gd name="adj" fmla="val 16466"/>
            </a:avLst>
          </a:prstGeom>
          <a:solidFill>
            <a:srgbClr val="FFFFFF">
              <a:alpha val="38824"/>
            </a:srgbClr>
          </a:solidFill>
          <a:ln w="76200">
            <a:solidFill>
              <a:srgbClr val="000000">
                <a:alpha val="18824"/>
              </a:srgbClr>
            </a:solidFill>
            <a:miter lim="800000"/>
            <a:headEnd/>
            <a:tailEnd/>
          </a:ln>
          <a:effectLst>
            <a:glow rad="101600">
              <a:sysClr val="window" lastClr="FFFFFF">
                <a:alpha val="40000"/>
              </a:sysClr>
            </a:glow>
          </a:effectLst>
        </p:spPr>
        <p:txBody>
          <a:bodyPr wrap="square">
            <a:spAutoFit/>
          </a:bodyPr>
          <a:lstStyle>
            <a:defPPr>
              <a:defRPr lang="es-EC"/>
            </a:defPPr>
            <a:lvl1pPr algn="just" fontAlgn="base">
              <a:spcBef>
                <a:spcPct val="0"/>
              </a:spcBef>
              <a:spcAft>
                <a:spcPct val="0"/>
              </a:spcAft>
              <a:buClr>
                <a:srgbClr val="C0504D">
                  <a:lumMod val="50000"/>
                </a:srgbClr>
              </a:buClr>
              <a:buSzPct val="130000"/>
              <a:defRPr sz="2000" b="1" kern="0">
                <a:solidFill>
                  <a:sysClr val="windowText" lastClr="000000"/>
                </a:solidFill>
                <a:latin typeface="+mj-lt"/>
                <a:cs typeface="Arial" pitchFamily="34" charset="0"/>
              </a:defRPr>
            </a:lvl1pPr>
          </a:lstStyle>
          <a:p>
            <a:r>
              <a:rPr lang="es-ES" dirty="0"/>
              <a:t>FF.AA presenta dificultades en el empleo de sus medios y capacidades estratégicas conjuntas, durante el apoyo a los órganos del Estado, ante las amenazas y riesgos </a:t>
            </a:r>
            <a:r>
              <a:rPr lang="es-ES" dirty="0" smtClean="0"/>
              <a:t>que atentan a </a:t>
            </a:r>
            <a:r>
              <a:rPr lang="es-ES" dirty="0"/>
              <a:t>la Seguridad Integral.</a:t>
            </a:r>
          </a:p>
        </p:txBody>
      </p:sp>
      <p:sp>
        <p:nvSpPr>
          <p:cNvPr id="4" name="15 Marcador de contenido"/>
          <p:cNvSpPr txBox="1">
            <a:spLocks/>
          </p:cNvSpPr>
          <p:nvPr/>
        </p:nvSpPr>
        <p:spPr bwMode="auto">
          <a:xfrm>
            <a:off x="2100461" y="3096878"/>
            <a:ext cx="4896544" cy="485246"/>
          </a:xfrm>
          <a:prstGeom prst="round2DiagRect">
            <a:avLst>
              <a:gd name="adj1" fmla="val 50000"/>
              <a:gd name="adj2" fmla="val 0"/>
            </a:avLst>
          </a:prstGeom>
          <a:solidFill>
            <a:schemeClr val="tx2">
              <a:lumMod val="60000"/>
              <a:lumOff val="40000"/>
            </a:schemeClr>
          </a:solidFill>
          <a:ln w="6350" algn="ctr">
            <a:solidFill>
              <a:srgbClr val="663434">
                <a:alpha val="46001"/>
              </a:srgbClr>
            </a:solidFill>
            <a:round/>
            <a:headEnd/>
            <a:tailEnd/>
          </a:ln>
          <a:effectLst>
            <a:glow rad="101600">
              <a:srgbClr val="FFFFFF">
                <a:alpha val="60000"/>
              </a:srgbClr>
            </a:glow>
            <a:outerShdw blurRad="114300" dist="63500" dir="3600000" algn="ctr" rotWithShape="0">
              <a:schemeClr val="tx1"/>
            </a:outerShdw>
          </a:effectLst>
          <a:scene3d>
            <a:camera prst="orthographicFront"/>
            <a:lightRig rig="threePt" dir="t"/>
          </a:scene3d>
          <a:sp3d>
            <a:bevelT w="114300" prst="artDeco"/>
          </a:sp3d>
        </p:spPr>
        <p:txBody>
          <a:bodyPr anchor="ctr"/>
          <a:lstStyle/>
          <a:p>
            <a:pPr marL="0" lvl="2" algn="ctr" eaLnBrk="0" hangingPunct="0">
              <a:buClr>
                <a:srgbClr val="FFC000"/>
              </a:buClr>
              <a:defRPr/>
            </a:pPr>
            <a:r>
              <a:rPr lang="es-ES" sz="1600" dirty="0" smtClean="0">
                <a:solidFill>
                  <a:schemeClr val="bg1"/>
                </a:solidFill>
                <a:effectLst>
                  <a:outerShdw blurRad="38100" dist="38100" dir="2700000" algn="tl">
                    <a:srgbClr val="000000">
                      <a:alpha val="43137"/>
                    </a:srgbClr>
                  </a:outerShdw>
                </a:effectLst>
                <a:latin typeface="Arial Black" pitchFamily="34" charset="0"/>
                <a:cs typeface="Arial" pitchFamily="34" charset="0"/>
              </a:rPr>
              <a:t>VARIABLES   DE   LA   INVESTIGACIÓN</a:t>
            </a:r>
          </a:p>
        </p:txBody>
      </p:sp>
      <p:sp>
        <p:nvSpPr>
          <p:cNvPr id="6" name="5 CuadroTexto"/>
          <p:cNvSpPr txBox="1">
            <a:spLocks noChangeArrowheads="1"/>
          </p:cNvSpPr>
          <p:nvPr/>
        </p:nvSpPr>
        <p:spPr bwMode="auto">
          <a:xfrm>
            <a:off x="719572" y="5485886"/>
            <a:ext cx="7560840" cy="783193"/>
          </a:xfrm>
          <a:prstGeom prst="round2SameRect">
            <a:avLst>
              <a:gd name="adj1" fmla="val 0"/>
              <a:gd name="adj2" fmla="val 34855"/>
            </a:avLst>
          </a:prstGeom>
          <a:solidFill>
            <a:srgbClr val="FFFFFF">
              <a:alpha val="38824"/>
            </a:srgbClr>
          </a:solidFill>
          <a:ln w="76200">
            <a:solidFill>
              <a:srgbClr val="000000">
                <a:alpha val="18824"/>
              </a:srgbClr>
            </a:solidFill>
            <a:miter lim="800000"/>
            <a:headEnd/>
            <a:tailEnd/>
          </a:ln>
          <a:effectLst>
            <a:glow rad="101600">
              <a:sysClr val="window" lastClr="FFFFFF">
                <a:alpha val="40000"/>
              </a:sysClr>
            </a:glow>
          </a:effectLst>
        </p:spPr>
        <p:txBody>
          <a:bodyPr wrap="square">
            <a:spAutoFit/>
          </a:bodyPr>
          <a:lstStyle>
            <a:defPPr>
              <a:defRPr lang="es-EC"/>
            </a:defPPr>
            <a:lvl1pPr algn="just" fontAlgn="base">
              <a:spcBef>
                <a:spcPct val="0"/>
              </a:spcBef>
              <a:spcAft>
                <a:spcPct val="0"/>
              </a:spcAft>
              <a:buClr>
                <a:srgbClr val="C0504D">
                  <a:lumMod val="50000"/>
                </a:srgbClr>
              </a:buClr>
              <a:buSzPct val="130000"/>
              <a:defRPr sz="2000" b="1" kern="0">
                <a:solidFill>
                  <a:sysClr val="windowText" lastClr="000000"/>
                </a:solidFill>
                <a:latin typeface="+mj-lt"/>
                <a:cs typeface="Arial" pitchFamily="34" charset="0"/>
              </a:defRPr>
            </a:lvl1pPr>
          </a:lstStyle>
          <a:p>
            <a:r>
              <a:rPr lang="es-ES" dirty="0" smtClean="0"/>
              <a:t>Variable Independiente: </a:t>
            </a:r>
            <a:r>
              <a:rPr lang="es-ES" dirty="0"/>
              <a:t>Apoyo a los órganos del Estado ante amenazas y riesgos que atentan a la seguridad integral. </a:t>
            </a:r>
          </a:p>
        </p:txBody>
      </p:sp>
      <p:sp>
        <p:nvSpPr>
          <p:cNvPr id="9" name="8 CuadroTexto"/>
          <p:cNvSpPr txBox="1">
            <a:spLocks noChangeArrowheads="1"/>
          </p:cNvSpPr>
          <p:nvPr/>
        </p:nvSpPr>
        <p:spPr bwMode="auto">
          <a:xfrm>
            <a:off x="791580" y="4383203"/>
            <a:ext cx="7488832" cy="783193"/>
          </a:xfrm>
          <a:prstGeom prst="round2SameRect">
            <a:avLst>
              <a:gd name="adj1" fmla="val 0"/>
              <a:gd name="adj2" fmla="val 34855"/>
            </a:avLst>
          </a:prstGeom>
          <a:solidFill>
            <a:srgbClr val="FFFFFF">
              <a:alpha val="38824"/>
            </a:srgbClr>
          </a:solidFill>
          <a:ln w="76200">
            <a:solidFill>
              <a:srgbClr val="000000">
                <a:alpha val="18824"/>
              </a:srgbClr>
            </a:solidFill>
            <a:miter lim="800000"/>
            <a:headEnd/>
            <a:tailEnd/>
          </a:ln>
          <a:effectLst>
            <a:glow rad="101600">
              <a:sysClr val="window" lastClr="FFFFFF">
                <a:alpha val="40000"/>
              </a:sysClr>
            </a:glow>
          </a:effectLst>
        </p:spPr>
        <p:txBody>
          <a:bodyPr wrap="square">
            <a:spAutoFit/>
          </a:bodyPr>
          <a:lstStyle>
            <a:defPPr>
              <a:defRPr lang="es-EC"/>
            </a:defPPr>
            <a:lvl1pPr algn="just" fontAlgn="base">
              <a:spcBef>
                <a:spcPct val="0"/>
              </a:spcBef>
              <a:spcAft>
                <a:spcPct val="0"/>
              </a:spcAft>
              <a:buClr>
                <a:srgbClr val="C0504D">
                  <a:lumMod val="50000"/>
                </a:srgbClr>
              </a:buClr>
              <a:buSzPct val="130000"/>
              <a:defRPr sz="2000" b="1" kern="0">
                <a:solidFill>
                  <a:sysClr val="windowText" lastClr="000000"/>
                </a:solidFill>
                <a:latin typeface="+mj-lt"/>
                <a:cs typeface="Arial" pitchFamily="34" charset="0"/>
              </a:defRPr>
            </a:lvl1pPr>
          </a:lstStyle>
          <a:p>
            <a:r>
              <a:rPr lang="es-EC" dirty="0" smtClean="0"/>
              <a:t>Variable Dependiente: </a:t>
            </a:r>
            <a:r>
              <a:rPr lang="es-ES" dirty="0" smtClean="0"/>
              <a:t>Dificultades </a:t>
            </a:r>
            <a:r>
              <a:rPr lang="es-ES" dirty="0"/>
              <a:t>en el Empleo de los medios y capacidades estratégicas conjuntas.</a:t>
            </a:r>
          </a:p>
        </p:txBody>
      </p:sp>
    </p:spTree>
    <p:extLst>
      <p:ext uri="{BB962C8B-B14F-4D97-AF65-F5344CB8AC3E}">
        <p14:creationId xmlns:p14="http://schemas.microsoft.com/office/powerpoint/2010/main" val="3370556193"/>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2" name="3 Título"/>
          <p:cNvSpPr txBox="1">
            <a:spLocks/>
          </p:cNvSpPr>
          <p:nvPr/>
        </p:nvSpPr>
        <p:spPr>
          <a:xfrm>
            <a:off x="683568" y="148570"/>
            <a:ext cx="8352928" cy="400110"/>
          </a:xfrm>
          <a:prstGeom prst="rect">
            <a:avLst/>
          </a:prstGeom>
          <a:noFill/>
          <a:ln w="57150" algn="ctr">
            <a:noFill/>
            <a:miter lim="800000"/>
            <a:headEnd/>
            <a:tailEnd/>
          </a:ln>
          <a:effectLst>
            <a:outerShdw blurRad="76200" dist="38100" dir="6600000" algn="ctr" rotWithShape="0">
              <a:sysClr val="windowText" lastClr="000000"/>
            </a:outerShdw>
          </a:effectLst>
        </p:spPr>
        <p:txBody>
          <a:bodyPr wrap="square">
            <a:spAutoFit/>
          </a:bodyPr>
          <a:lstStyle>
            <a:defPPr>
              <a:defRPr lang="es-EC"/>
            </a:defPPr>
            <a:lvl2pPr marL="0" lvl="1" algn="ctr" fontAlgn="base">
              <a:spcBef>
                <a:spcPct val="0"/>
              </a:spcBef>
              <a:spcAft>
                <a:spcPct val="0"/>
              </a:spcAft>
              <a:defRPr sz="2400" kern="0" spc="300">
                <a:ln w="18415" cmpd="sng">
                  <a:noFill/>
                  <a:prstDash val="solid"/>
                </a:ln>
                <a:solidFill>
                  <a:srgbClr val="FFFF00"/>
                </a:solidFill>
                <a:effectLst>
                  <a:glow rad="63500">
                    <a:prstClr val="black">
                      <a:alpha val="40000"/>
                    </a:prstClr>
                  </a:glow>
                  <a:outerShdw blurRad="63500" dir="3600000" algn="tl" rotWithShape="0">
                    <a:srgbClr val="000000">
                      <a:alpha val="70000"/>
                    </a:srgbClr>
                  </a:outerShdw>
                </a:effectLst>
                <a:latin typeface="Arial Black" pitchFamily="34" charset="0"/>
              </a:defRPr>
            </a:lvl2pPr>
          </a:lstStyle>
          <a:p>
            <a:pPr lvl="1"/>
            <a:r>
              <a:rPr lang="es-ES" sz="2000" dirty="0"/>
              <a:t>OPERACIONALIZACIÓN  DE  LAS  VARIABLES</a:t>
            </a:r>
          </a:p>
        </p:txBody>
      </p:sp>
      <p:graphicFrame>
        <p:nvGraphicFramePr>
          <p:cNvPr id="3" name="2 Tabla"/>
          <p:cNvGraphicFramePr>
            <a:graphicFrameLocks noGrp="1"/>
          </p:cNvGraphicFramePr>
          <p:nvPr>
            <p:extLst>
              <p:ext uri="{D42A27DB-BD31-4B8C-83A1-F6EECF244321}">
                <p14:modId xmlns:p14="http://schemas.microsoft.com/office/powerpoint/2010/main" val="1744284837"/>
              </p:ext>
            </p:extLst>
          </p:nvPr>
        </p:nvGraphicFramePr>
        <p:xfrm>
          <a:off x="72008" y="684345"/>
          <a:ext cx="9036496" cy="5866907"/>
        </p:xfrm>
        <a:graphic>
          <a:graphicData uri="http://schemas.openxmlformats.org/drawingml/2006/table">
            <a:tbl>
              <a:tblPr firstRow="1" firstCol="1" bandRow="1">
                <a:tableStyleId>{5C22544A-7EE6-4342-B048-85BDC9FD1C3A}</a:tableStyleId>
              </a:tblPr>
              <a:tblGrid>
                <a:gridCol w="1132362"/>
                <a:gridCol w="847351"/>
                <a:gridCol w="1224136"/>
                <a:gridCol w="1981027"/>
                <a:gridCol w="3851620"/>
              </a:tblGrid>
              <a:tr h="103830">
                <a:tc gridSpan="5">
                  <a:txBody>
                    <a:bodyPr/>
                    <a:lstStyle/>
                    <a:p>
                      <a:pPr algn="ctr">
                        <a:spcAft>
                          <a:spcPts val="0"/>
                        </a:spcAft>
                      </a:pPr>
                      <a:r>
                        <a:rPr lang="es-EC" sz="1200" dirty="0">
                          <a:effectLst/>
                        </a:rPr>
                        <a:t>VARIABLE: Dificultades en el empleo de los medios y capacidades estratégicas conjuntas.</a:t>
                      </a:r>
                      <a:endParaRPr lang="es-ES" sz="1200" dirty="0">
                        <a:solidFill>
                          <a:srgbClr val="7B7B7B"/>
                        </a:solidFill>
                        <a:effectLst/>
                        <a:latin typeface="Calibri"/>
                        <a:cs typeface="Times New Roman"/>
                      </a:endParaRPr>
                    </a:p>
                  </a:txBody>
                  <a:tcPr marL="46724" marR="46724" marT="0" marB="0"/>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177160">
                <a:tc>
                  <a:txBody>
                    <a:bodyPr/>
                    <a:lstStyle/>
                    <a:p>
                      <a:pPr algn="ctr">
                        <a:spcAft>
                          <a:spcPts val="0"/>
                        </a:spcAft>
                      </a:pPr>
                      <a:r>
                        <a:rPr lang="es-EC" sz="1200" dirty="0" smtClean="0">
                          <a:effectLst/>
                        </a:rPr>
                        <a:t>Definición</a:t>
                      </a:r>
                      <a:endParaRPr lang="es-ES" sz="1200" dirty="0">
                        <a:solidFill>
                          <a:srgbClr val="7B7B7B"/>
                        </a:solidFill>
                        <a:effectLst/>
                        <a:latin typeface="Calibri"/>
                        <a:cs typeface="Times New Roman"/>
                      </a:endParaRPr>
                    </a:p>
                  </a:txBody>
                  <a:tcPr marL="46724" marR="46724" marT="0" marB="0"/>
                </a:tc>
                <a:tc>
                  <a:txBody>
                    <a:bodyPr/>
                    <a:lstStyle/>
                    <a:p>
                      <a:pPr algn="ctr">
                        <a:spcAft>
                          <a:spcPts val="0"/>
                        </a:spcAft>
                      </a:pPr>
                      <a:r>
                        <a:rPr lang="es-EC" sz="1200" dirty="0" smtClean="0">
                          <a:effectLst/>
                        </a:rPr>
                        <a:t>Categoría</a:t>
                      </a:r>
                      <a:endParaRPr lang="es-ES" sz="1200" dirty="0">
                        <a:solidFill>
                          <a:srgbClr val="7B7B7B"/>
                        </a:solidFill>
                        <a:effectLst/>
                        <a:latin typeface="Calibri"/>
                        <a:cs typeface="Times New Roman"/>
                      </a:endParaRPr>
                    </a:p>
                  </a:txBody>
                  <a:tcPr marL="46724" marR="46724" marT="0" marB="0"/>
                </a:tc>
                <a:tc>
                  <a:txBody>
                    <a:bodyPr/>
                    <a:lstStyle/>
                    <a:p>
                      <a:pPr algn="ctr">
                        <a:spcAft>
                          <a:spcPts val="0"/>
                        </a:spcAft>
                      </a:pPr>
                      <a:r>
                        <a:rPr lang="es-EC" sz="1200">
                          <a:effectLst/>
                        </a:rPr>
                        <a:t>Indicadores</a:t>
                      </a:r>
                      <a:endParaRPr lang="es-ES" sz="1200">
                        <a:solidFill>
                          <a:srgbClr val="7B7B7B"/>
                        </a:solidFill>
                        <a:effectLst/>
                        <a:latin typeface="Calibri"/>
                        <a:cs typeface="Times New Roman"/>
                      </a:endParaRPr>
                    </a:p>
                  </a:txBody>
                  <a:tcPr marL="46724" marR="46724" marT="0" marB="0"/>
                </a:tc>
                <a:tc>
                  <a:txBody>
                    <a:bodyPr/>
                    <a:lstStyle/>
                    <a:p>
                      <a:pPr algn="ctr">
                        <a:spcAft>
                          <a:spcPts val="0"/>
                        </a:spcAft>
                      </a:pPr>
                      <a:r>
                        <a:rPr lang="es-EC" sz="1200">
                          <a:effectLst/>
                        </a:rPr>
                        <a:t>Índices</a:t>
                      </a:r>
                      <a:endParaRPr lang="es-ES" sz="1200">
                        <a:solidFill>
                          <a:srgbClr val="7B7B7B"/>
                        </a:solidFill>
                        <a:effectLst/>
                        <a:latin typeface="Calibri"/>
                        <a:cs typeface="Times New Roman"/>
                      </a:endParaRPr>
                    </a:p>
                  </a:txBody>
                  <a:tcPr marL="46724" marR="46724" marT="0" marB="0"/>
                </a:tc>
                <a:tc>
                  <a:txBody>
                    <a:bodyPr/>
                    <a:lstStyle/>
                    <a:p>
                      <a:pPr algn="ctr">
                        <a:spcAft>
                          <a:spcPts val="0"/>
                        </a:spcAft>
                      </a:pPr>
                      <a:r>
                        <a:rPr lang="es-EC" sz="1200" dirty="0" smtClean="0">
                          <a:effectLst/>
                        </a:rPr>
                        <a:t>Instrumento/Cuestionario</a:t>
                      </a:r>
                      <a:endParaRPr lang="es-ES" sz="1200" dirty="0">
                        <a:solidFill>
                          <a:srgbClr val="7B7B7B"/>
                        </a:solidFill>
                        <a:effectLst/>
                        <a:latin typeface="Calibri"/>
                        <a:cs typeface="Times New Roman"/>
                      </a:endParaRPr>
                    </a:p>
                  </a:txBody>
                  <a:tcPr marL="46724" marR="46724" marT="0" marB="0"/>
                </a:tc>
              </a:tr>
              <a:tr h="777689">
                <a:tc rowSpan="3">
                  <a:txBody>
                    <a:bodyPr/>
                    <a:lstStyle/>
                    <a:p>
                      <a:pPr marR="313055" algn="just">
                        <a:spcAft>
                          <a:spcPts val="0"/>
                        </a:spcAft>
                      </a:pPr>
                      <a:r>
                        <a:rPr lang="es-EC" sz="1200" dirty="0">
                          <a:effectLst/>
                        </a:rPr>
                        <a:t> </a:t>
                      </a:r>
                      <a:endParaRPr lang="es-ES" sz="1200" dirty="0">
                        <a:effectLst/>
                      </a:endParaRPr>
                    </a:p>
                    <a:p>
                      <a:pPr marR="313055" algn="just">
                        <a:spcAft>
                          <a:spcPts val="0"/>
                        </a:spcAft>
                      </a:pPr>
                      <a:r>
                        <a:rPr lang="es-EC" sz="1200" dirty="0" smtClean="0">
                          <a:effectLst/>
                        </a:rPr>
                        <a:t>Problemas en </a:t>
                      </a:r>
                      <a:r>
                        <a:rPr lang="es-EC" sz="1200" dirty="0">
                          <a:effectLst/>
                        </a:rPr>
                        <a:t>la utilización de los recursos y de las potencialidades que dispone FF.AA para el cumplimiento de sus misiones.</a:t>
                      </a:r>
                      <a:endParaRPr lang="es-ES" sz="1200" dirty="0">
                        <a:solidFill>
                          <a:srgbClr val="7B7B7B"/>
                        </a:solidFill>
                        <a:effectLst/>
                        <a:latin typeface="Calibri"/>
                        <a:cs typeface="Times New Roman"/>
                      </a:endParaRPr>
                    </a:p>
                  </a:txBody>
                  <a:tcPr marL="46724" marR="46724" marT="0" marB="0"/>
                </a:tc>
                <a:tc>
                  <a:txBody>
                    <a:bodyPr/>
                    <a:lstStyle/>
                    <a:p>
                      <a:pPr algn="ctr">
                        <a:spcAft>
                          <a:spcPts val="0"/>
                        </a:spcAft>
                      </a:pPr>
                      <a:r>
                        <a:rPr lang="es-EC" sz="1200">
                          <a:effectLst/>
                        </a:rPr>
                        <a:t>Material</a:t>
                      </a:r>
                      <a:endParaRPr lang="es-ES" sz="1200">
                        <a:solidFill>
                          <a:srgbClr val="7B7B7B"/>
                        </a:solidFill>
                        <a:effectLst/>
                        <a:latin typeface="Calibri"/>
                        <a:cs typeface="Times New Roman"/>
                      </a:endParaRPr>
                    </a:p>
                  </a:txBody>
                  <a:tcPr marL="46724" marR="46724" marT="0" marB="0"/>
                </a:tc>
                <a:tc>
                  <a:txBody>
                    <a:bodyPr/>
                    <a:lstStyle/>
                    <a:p>
                      <a:pPr marL="342900" lvl="0" indent="-342900" algn="l">
                        <a:lnSpc>
                          <a:spcPct val="107000"/>
                        </a:lnSpc>
                        <a:spcAft>
                          <a:spcPts val="0"/>
                        </a:spcAft>
                        <a:buFont typeface="Symbol"/>
                        <a:buChar char=""/>
                        <a:tabLst>
                          <a:tab pos="201295" algn="l"/>
                        </a:tabLst>
                      </a:pPr>
                      <a:r>
                        <a:rPr lang="es-EC" sz="1200">
                          <a:effectLst/>
                        </a:rPr>
                        <a:t>Militar</a:t>
                      </a:r>
                      <a:endParaRPr lang="es-ES" sz="1200">
                        <a:effectLst/>
                      </a:endParaRPr>
                    </a:p>
                    <a:p>
                      <a:pPr algn="l">
                        <a:lnSpc>
                          <a:spcPct val="107000"/>
                        </a:lnSpc>
                        <a:spcAft>
                          <a:spcPts val="0"/>
                        </a:spcAft>
                      </a:pPr>
                      <a:r>
                        <a:rPr lang="es-EC" sz="1200">
                          <a:effectLst/>
                        </a:rPr>
                        <a:t> </a:t>
                      </a:r>
                      <a:endParaRPr lang="es-ES" sz="1200">
                        <a:effectLst/>
                      </a:endParaRPr>
                    </a:p>
                    <a:p>
                      <a:pPr marL="342900" lvl="0" indent="-342900" algn="l">
                        <a:lnSpc>
                          <a:spcPct val="107000"/>
                        </a:lnSpc>
                        <a:spcAft>
                          <a:spcPts val="0"/>
                        </a:spcAft>
                        <a:buFont typeface="Symbol"/>
                        <a:buChar char=""/>
                        <a:tabLst>
                          <a:tab pos="201295" algn="l"/>
                        </a:tabLst>
                      </a:pPr>
                      <a:r>
                        <a:rPr lang="es-EC" sz="1200">
                          <a:effectLst/>
                        </a:rPr>
                        <a:t>Especial</a:t>
                      </a:r>
                      <a:endParaRPr lang="es-ES" sz="1200">
                        <a:solidFill>
                          <a:srgbClr val="7B7B7B"/>
                        </a:solidFill>
                        <a:effectLst/>
                        <a:latin typeface="Calibri"/>
                        <a:ea typeface="Calibri"/>
                        <a:cs typeface="Times New Roman"/>
                      </a:endParaRPr>
                    </a:p>
                  </a:txBody>
                  <a:tcPr marL="46724" marR="46724" marT="0" marB="0"/>
                </a:tc>
                <a:tc>
                  <a:txBody>
                    <a:bodyPr/>
                    <a:lstStyle/>
                    <a:p>
                      <a:pPr marL="95250" lvl="0" indent="-95250" algn="l">
                        <a:lnSpc>
                          <a:spcPct val="107000"/>
                        </a:lnSpc>
                        <a:spcAft>
                          <a:spcPts val="0"/>
                        </a:spcAft>
                        <a:buFont typeface="Symbol"/>
                        <a:buChar char=""/>
                        <a:tabLst>
                          <a:tab pos="111125" algn="l"/>
                        </a:tabLst>
                      </a:pPr>
                      <a:r>
                        <a:rPr lang="es-EC" sz="1200" dirty="0">
                          <a:effectLst/>
                        </a:rPr>
                        <a:t>% de material de combate utilizado</a:t>
                      </a:r>
                      <a:endParaRPr lang="es-ES" sz="1200" dirty="0">
                        <a:effectLst/>
                      </a:endParaRPr>
                    </a:p>
                    <a:p>
                      <a:pPr algn="l">
                        <a:lnSpc>
                          <a:spcPct val="107000"/>
                        </a:lnSpc>
                        <a:spcAft>
                          <a:spcPts val="0"/>
                        </a:spcAft>
                      </a:pPr>
                      <a:r>
                        <a:rPr lang="es-EC" sz="1200" dirty="0">
                          <a:effectLst/>
                        </a:rPr>
                        <a:t> </a:t>
                      </a:r>
                      <a:endParaRPr lang="es-ES" sz="1200" dirty="0">
                        <a:effectLst/>
                      </a:endParaRPr>
                    </a:p>
                    <a:p>
                      <a:pPr marL="95250" lvl="0" indent="-95250" algn="l">
                        <a:lnSpc>
                          <a:spcPct val="107000"/>
                        </a:lnSpc>
                        <a:spcAft>
                          <a:spcPts val="0"/>
                        </a:spcAft>
                        <a:buFont typeface="Symbol"/>
                        <a:buChar char=""/>
                        <a:tabLst>
                          <a:tab pos="111125" algn="l"/>
                        </a:tabLst>
                      </a:pPr>
                      <a:r>
                        <a:rPr lang="es-EC" sz="1200" dirty="0">
                          <a:effectLst/>
                        </a:rPr>
                        <a:t>Numero de equipo especial utilizado</a:t>
                      </a:r>
                      <a:endParaRPr lang="es-ES" sz="1200" dirty="0">
                        <a:solidFill>
                          <a:srgbClr val="7B7B7B"/>
                        </a:solidFill>
                        <a:effectLst/>
                        <a:latin typeface="Calibri"/>
                        <a:ea typeface="Calibri"/>
                        <a:cs typeface="Times New Roman"/>
                      </a:endParaRPr>
                    </a:p>
                  </a:txBody>
                  <a:tcPr marL="46724" marR="46724" marT="0" marB="0"/>
                </a:tc>
                <a:tc>
                  <a:txBody>
                    <a:bodyPr/>
                    <a:lstStyle/>
                    <a:p>
                      <a:pPr marL="95250" lvl="0" indent="-95250" algn="l">
                        <a:lnSpc>
                          <a:spcPct val="107000"/>
                        </a:lnSpc>
                        <a:spcAft>
                          <a:spcPts val="0"/>
                        </a:spcAft>
                        <a:buFont typeface="Symbol"/>
                        <a:buChar char=""/>
                        <a:tabLst>
                          <a:tab pos="111125" algn="l"/>
                        </a:tabLst>
                      </a:pPr>
                      <a:r>
                        <a:rPr lang="es-EC" sz="1200" kern="1200" dirty="0">
                          <a:solidFill>
                            <a:schemeClr val="dk1"/>
                          </a:solidFill>
                          <a:effectLst/>
                          <a:latin typeface="+mn-lt"/>
                          <a:ea typeface="+mn-ea"/>
                          <a:cs typeface="+mn-cs"/>
                        </a:rPr>
                        <a:t>¿Con qué porcentaje considera que se emplea el equipo militar en apoyo a los organismos del Estado?.</a:t>
                      </a:r>
                      <a:endParaRPr lang="es-ES" sz="1200" kern="1200" dirty="0">
                        <a:solidFill>
                          <a:schemeClr val="dk1"/>
                        </a:solidFill>
                        <a:effectLst/>
                        <a:latin typeface="+mn-lt"/>
                        <a:ea typeface="+mn-ea"/>
                        <a:cs typeface="+mn-cs"/>
                      </a:endParaRPr>
                    </a:p>
                    <a:p>
                      <a:pPr marL="95250" lvl="0" indent="-95250" algn="l">
                        <a:lnSpc>
                          <a:spcPct val="107000"/>
                        </a:lnSpc>
                        <a:spcAft>
                          <a:spcPts val="0"/>
                        </a:spcAft>
                        <a:buFont typeface="Symbol"/>
                        <a:buChar char=""/>
                        <a:tabLst>
                          <a:tab pos="111125" algn="l"/>
                        </a:tabLst>
                      </a:pPr>
                      <a:r>
                        <a:rPr lang="es-EC" sz="1200" kern="1200" dirty="0">
                          <a:solidFill>
                            <a:schemeClr val="dk1"/>
                          </a:solidFill>
                          <a:effectLst/>
                          <a:latin typeface="+mn-lt"/>
                          <a:ea typeface="+mn-ea"/>
                          <a:cs typeface="+mn-cs"/>
                        </a:rPr>
                        <a:t>¿Considera que las operaciones de apoyo a los organismos del Estado son realizadas con el equipo adecuado, de acuerdo a la amenaza o riesgo a enfrentar?</a:t>
                      </a:r>
                      <a:endParaRPr lang="es-ES" sz="1200" kern="1200" dirty="0">
                        <a:solidFill>
                          <a:schemeClr val="dk1"/>
                        </a:solidFill>
                        <a:effectLst/>
                        <a:latin typeface="+mn-lt"/>
                        <a:ea typeface="+mn-ea"/>
                        <a:cs typeface="+mn-cs"/>
                      </a:endParaRPr>
                    </a:p>
                  </a:txBody>
                  <a:tcPr marL="46724" marR="46724" marT="0" marB="0"/>
                </a:tc>
              </a:tr>
              <a:tr h="1333181">
                <a:tc vMerge="1">
                  <a:txBody>
                    <a:bodyPr/>
                    <a:lstStyle/>
                    <a:p>
                      <a:endParaRPr lang="es-ES"/>
                    </a:p>
                  </a:txBody>
                  <a:tcPr/>
                </a:tc>
                <a:tc>
                  <a:txBody>
                    <a:bodyPr/>
                    <a:lstStyle/>
                    <a:p>
                      <a:pPr algn="ctr">
                        <a:spcAft>
                          <a:spcPts val="0"/>
                        </a:spcAft>
                      </a:pPr>
                      <a:r>
                        <a:rPr lang="es-EC" sz="1200">
                          <a:effectLst/>
                        </a:rPr>
                        <a:t>Capacitación</a:t>
                      </a:r>
                      <a:endParaRPr lang="es-ES" sz="1200">
                        <a:solidFill>
                          <a:srgbClr val="7B7B7B"/>
                        </a:solidFill>
                        <a:effectLst/>
                        <a:latin typeface="Calibri"/>
                        <a:cs typeface="Times New Roman"/>
                      </a:endParaRPr>
                    </a:p>
                  </a:txBody>
                  <a:tcPr marL="46724" marR="46724" marT="0" marB="0"/>
                </a:tc>
                <a:tc>
                  <a:txBody>
                    <a:bodyPr/>
                    <a:lstStyle/>
                    <a:p>
                      <a:pPr marL="342900" lvl="0" indent="-342900" algn="l">
                        <a:lnSpc>
                          <a:spcPct val="107000"/>
                        </a:lnSpc>
                        <a:spcAft>
                          <a:spcPts val="0"/>
                        </a:spcAft>
                        <a:buFont typeface="Symbol"/>
                        <a:buChar char=""/>
                        <a:tabLst>
                          <a:tab pos="201295" algn="l"/>
                        </a:tabLst>
                      </a:pPr>
                      <a:r>
                        <a:rPr lang="es-EC" sz="1200">
                          <a:effectLst/>
                        </a:rPr>
                        <a:t>Total</a:t>
                      </a:r>
                      <a:endParaRPr lang="es-ES" sz="1200">
                        <a:effectLst/>
                      </a:endParaRPr>
                    </a:p>
                    <a:p>
                      <a:pPr marL="342900" lvl="0" indent="-342900" algn="l">
                        <a:lnSpc>
                          <a:spcPct val="107000"/>
                        </a:lnSpc>
                        <a:spcAft>
                          <a:spcPts val="0"/>
                        </a:spcAft>
                        <a:buFont typeface="Symbol"/>
                        <a:buChar char=""/>
                        <a:tabLst>
                          <a:tab pos="201295" algn="l"/>
                        </a:tabLst>
                      </a:pPr>
                      <a:r>
                        <a:rPr lang="es-EC" sz="1200">
                          <a:effectLst/>
                        </a:rPr>
                        <a:t>Parcial</a:t>
                      </a:r>
                      <a:endParaRPr lang="es-ES" sz="1200">
                        <a:effectLst/>
                      </a:endParaRPr>
                    </a:p>
                    <a:p>
                      <a:pPr marL="342900" lvl="0" indent="-342900" algn="l">
                        <a:lnSpc>
                          <a:spcPct val="107000"/>
                        </a:lnSpc>
                        <a:spcAft>
                          <a:spcPts val="0"/>
                        </a:spcAft>
                        <a:buFont typeface="Symbol"/>
                        <a:buChar char=""/>
                        <a:tabLst>
                          <a:tab pos="201295" algn="l"/>
                        </a:tabLst>
                      </a:pPr>
                      <a:r>
                        <a:rPr lang="es-EC" sz="1200">
                          <a:effectLst/>
                        </a:rPr>
                        <a:t>Nula</a:t>
                      </a:r>
                      <a:endParaRPr lang="es-ES" sz="1200">
                        <a:solidFill>
                          <a:srgbClr val="7B7B7B"/>
                        </a:solidFill>
                        <a:effectLst/>
                        <a:latin typeface="Calibri"/>
                        <a:ea typeface="Calibri"/>
                        <a:cs typeface="Times New Roman"/>
                      </a:endParaRPr>
                    </a:p>
                  </a:txBody>
                  <a:tcPr marL="46724" marR="46724" marT="0" marB="0"/>
                </a:tc>
                <a:tc>
                  <a:txBody>
                    <a:bodyPr/>
                    <a:lstStyle/>
                    <a:p>
                      <a:pPr marL="95250" lvl="0" indent="-95250" algn="l">
                        <a:lnSpc>
                          <a:spcPct val="107000"/>
                        </a:lnSpc>
                        <a:spcAft>
                          <a:spcPts val="0"/>
                        </a:spcAft>
                        <a:buFont typeface="Symbol"/>
                        <a:buChar char=""/>
                        <a:tabLst>
                          <a:tab pos="111125" algn="l"/>
                        </a:tabLst>
                      </a:pPr>
                      <a:r>
                        <a:rPr lang="es-EC" sz="1200" dirty="0">
                          <a:effectLst/>
                        </a:rPr>
                        <a:t>Número de capacidades estratégicas empleadas</a:t>
                      </a:r>
                      <a:endParaRPr lang="es-ES" sz="1200" dirty="0">
                        <a:effectLst/>
                      </a:endParaRPr>
                    </a:p>
                    <a:p>
                      <a:pPr marL="457200" algn="l">
                        <a:lnSpc>
                          <a:spcPct val="107000"/>
                        </a:lnSpc>
                        <a:spcAft>
                          <a:spcPts val="0"/>
                        </a:spcAft>
                      </a:pPr>
                      <a:r>
                        <a:rPr lang="es-EC" sz="1200" dirty="0">
                          <a:effectLst/>
                        </a:rPr>
                        <a:t> </a:t>
                      </a:r>
                      <a:endParaRPr lang="es-ES" sz="1200" dirty="0">
                        <a:effectLst/>
                      </a:endParaRPr>
                    </a:p>
                    <a:p>
                      <a:pPr marL="95250" lvl="0" indent="-95250" algn="l">
                        <a:lnSpc>
                          <a:spcPct val="107000"/>
                        </a:lnSpc>
                        <a:spcAft>
                          <a:spcPts val="0"/>
                        </a:spcAft>
                        <a:buFont typeface="Symbol"/>
                        <a:buChar char=""/>
                        <a:tabLst>
                          <a:tab pos="111125" algn="l"/>
                        </a:tabLst>
                      </a:pPr>
                      <a:r>
                        <a:rPr lang="es-EC" sz="1200" dirty="0">
                          <a:effectLst/>
                        </a:rPr>
                        <a:t>Número de cursos recibidos especializados</a:t>
                      </a:r>
                      <a:endParaRPr lang="es-ES" sz="1200" dirty="0">
                        <a:solidFill>
                          <a:srgbClr val="7B7B7B"/>
                        </a:solidFill>
                        <a:effectLst/>
                        <a:latin typeface="Calibri"/>
                        <a:ea typeface="Calibri"/>
                        <a:cs typeface="Times New Roman"/>
                      </a:endParaRPr>
                    </a:p>
                  </a:txBody>
                  <a:tcPr marL="46724" marR="46724" marT="0" marB="0"/>
                </a:tc>
                <a:tc>
                  <a:txBody>
                    <a:bodyPr/>
                    <a:lstStyle/>
                    <a:p>
                      <a:pPr marL="95250" lvl="0" indent="-95250" algn="l">
                        <a:lnSpc>
                          <a:spcPct val="107000"/>
                        </a:lnSpc>
                        <a:spcAft>
                          <a:spcPts val="0"/>
                        </a:spcAft>
                        <a:buFont typeface="Symbol"/>
                        <a:buChar char=""/>
                        <a:tabLst>
                          <a:tab pos="111125" algn="l"/>
                        </a:tabLst>
                      </a:pPr>
                      <a:r>
                        <a:rPr lang="es-EC" sz="1200" kern="1200" dirty="0">
                          <a:solidFill>
                            <a:schemeClr val="dk1"/>
                          </a:solidFill>
                          <a:effectLst/>
                          <a:latin typeface="+mn-lt"/>
                          <a:ea typeface="+mn-ea"/>
                          <a:cs typeface="+mn-cs"/>
                        </a:rPr>
                        <a:t>Siendo las capacidades estratégicas conjuntas las siguientes: Mando y control, reconocimiento e inteligencia, maniobra, despliegue y movilidad, supervivencia y protección, sostenimiento logístico que se desarrollan en base a los programas de instrucción y entrenamiento  militar. </a:t>
                      </a:r>
                      <a:endParaRPr lang="es-ES" sz="1200" kern="1200" dirty="0">
                        <a:solidFill>
                          <a:schemeClr val="dk1"/>
                        </a:solidFill>
                        <a:effectLst/>
                        <a:latin typeface="+mn-lt"/>
                        <a:ea typeface="+mn-ea"/>
                        <a:cs typeface="+mn-cs"/>
                      </a:endParaRPr>
                    </a:p>
                    <a:p>
                      <a:pPr marL="165100" indent="-69850" algn="l">
                        <a:lnSpc>
                          <a:spcPct val="107000"/>
                        </a:lnSpc>
                        <a:spcAft>
                          <a:spcPts val="0"/>
                        </a:spcAft>
                        <a:tabLst>
                          <a:tab pos="355600" algn="l"/>
                        </a:tabLst>
                      </a:pPr>
                      <a:r>
                        <a:rPr lang="es-EC" sz="1200" kern="1200" dirty="0">
                          <a:solidFill>
                            <a:schemeClr val="dk1"/>
                          </a:solidFill>
                          <a:effectLst/>
                          <a:latin typeface="+mn-lt"/>
                          <a:ea typeface="+mn-ea"/>
                          <a:cs typeface="+mn-cs"/>
                        </a:rPr>
                        <a:t>¿Considera que estas capacidades militares son adecuadas para apoyar a los organismos del Estado en sus requerimientos?</a:t>
                      </a:r>
                      <a:endParaRPr lang="es-ES" sz="1200" kern="1200" dirty="0">
                        <a:solidFill>
                          <a:schemeClr val="dk1"/>
                        </a:solidFill>
                        <a:effectLst/>
                        <a:latin typeface="+mn-lt"/>
                        <a:ea typeface="+mn-ea"/>
                        <a:cs typeface="+mn-cs"/>
                      </a:endParaRPr>
                    </a:p>
                    <a:p>
                      <a:pPr marL="95250" lvl="0" indent="-95250" algn="l">
                        <a:lnSpc>
                          <a:spcPct val="107000"/>
                        </a:lnSpc>
                        <a:spcAft>
                          <a:spcPts val="0"/>
                        </a:spcAft>
                        <a:buFont typeface="Symbol"/>
                        <a:buChar char=""/>
                        <a:tabLst>
                          <a:tab pos="111125" algn="l"/>
                        </a:tabLst>
                      </a:pPr>
                      <a:r>
                        <a:rPr lang="es-EC" sz="1200" kern="1200" dirty="0">
                          <a:solidFill>
                            <a:schemeClr val="dk1"/>
                          </a:solidFill>
                          <a:effectLst/>
                          <a:latin typeface="+mn-lt"/>
                          <a:ea typeface="+mn-ea"/>
                          <a:cs typeface="+mn-cs"/>
                        </a:rPr>
                        <a:t>¿Recibe capacitación de los organismos del estado a los cuales usted apoya?</a:t>
                      </a:r>
                      <a:endParaRPr lang="es-ES" sz="1200" kern="1200" dirty="0">
                        <a:solidFill>
                          <a:schemeClr val="dk1"/>
                        </a:solidFill>
                        <a:effectLst/>
                        <a:latin typeface="+mn-lt"/>
                        <a:ea typeface="+mn-ea"/>
                        <a:cs typeface="+mn-cs"/>
                      </a:endParaRPr>
                    </a:p>
                  </a:txBody>
                  <a:tcPr marL="46724" marR="46724" marT="0" marB="0"/>
                </a:tc>
              </a:tr>
              <a:tr h="999886">
                <a:tc vMerge="1">
                  <a:txBody>
                    <a:bodyPr/>
                    <a:lstStyle/>
                    <a:p>
                      <a:endParaRPr lang="es-ES"/>
                    </a:p>
                  </a:txBody>
                  <a:tcPr/>
                </a:tc>
                <a:tc>
                  <a:txBody>
                    <a:bodyPr/>
                    <a:lstStyle/>
                    <a:p>
                      <a:pPr algn="ctr">
                        <a:spcAft>
                          <a:spcPts val="0"/>
                        </a:spcAft>
                      </a:pPr>
                      <a:r>
                        <a:rPr lang="es-EC" sz="1200" dirty="0">
                          <a:effectLst/>
                        </a:rPr>
                        <a:t> </a:t>
                      </a:r>
                      <a:endParaRPr lang="es-ES" sz="1200" dirty="0">
                        <a:effectLst/>
                      </a:endParaRPr>
                    </a:p>
                    <a:p>
                      <a:pPr algn="ctr">
                        <a:spcAft>
                          <a:spcPts val="0"/>
                        </a:spcAft>
                      </a:pPr>
                      <a:r>
                        <a:rPr lang="es-EC" sz="1200" dirty="0">
                          <a:effectLst/>
                        </a:rPr>
                        <a:t> </a:t>
                      </a:r>
                      <a:endParaRPr lang="es-ES" sz="1200" dirty="0">
                        <a:effectLst/>
                      </a:endParaRPr>
                    </a:p>
                    <a:p>
                      <a:pPr algn="ctr">
                        <a:spcAft>
                          <a:spcPts val="0"/>
                        </a:spcAft>
                      </a:pPr>
                      <a:r>
                        <a:rPr lang="es-EC" sz="1200" dirty="0">
                          <a:effectLst/>
                        </a:rPr>
                        <a:t>Personal</a:t>
                      </a:r>
                      <a:endParaRPr lang="es-ES" sz="1200" dirty="0">
                        <a:solidFill>
                          <a:srgbClr val="7B7B7B"/>
                        </a:solidFill>
                        <a:effectLst/>
                        <a:latin typeface="Calibri"/>
                        <a:cs typeface="Times New Roman"/>
                      </a:endParaRPr>
                    </a:p>
                  </a:txBody>
                  <a:tcPr marL="46724" marR="46724" marT="0" marB="0"/>
                </a:tc>
                <a:tc>
                  <a:txBody>
                    <a:bodyPr/>
                    <a:lstStyle/>
                    <a:p>
                      <a:pPr marL="342900" lvl="0" indent="-342900" algn="l">
                        <a:lnSpc>
                          <a:spcPct val="107000"/>
                        </a:lnSpc>
                        <a:spcAft>
                          <a:spcPts val="0"/>
                        </a:spcAft>
                        <a:buFont typeface="Symbol"/>
                        <a:buChar char=""/>
                        <a:tabLst>
                          <a:tab pos="201295" algn="l"/>
                        </a:tabLst>
                      </a:pPr>
                      <a:r>
                        <a:rPr lang="es-EC" sz="1200">
                          <a:effectLst/>
                        </a:rPr>
                        <a:t>Suficiente</a:t>
                      </a:r>
                      <a:endParaRPr lang="es-ES" sz="1200">
                        <a:effectLst/>
                      </a:endParaRPr>
                    </a:p>
                    <a:p>
                      <a:pPr marL="342900" lvl="0" indent="-342900" algn="l">
                        <a:lnSpc>
                          <a:spcPct val="107000"/>
                        </a:lnSpc>
                        <a:spcAft>
                          <a:spcPts val="0"/>
                        </a:spcAft>
                        <a:buFont typeface="Symbol"/>
                        <a:buChar char=""/>
                        <a:tabLst>
                          <a:tab pos="201295" algn="l"/>
                        </a:tabLst>
                      </a:pPr>
                      <a:r>
                        <a:rPr lang="es-EC" sz="1200">
                          <a:effectLst/>
                        </a:rPr>
                        <a:t>Insuficiente</a:t>
                      </a:r>
                      <a:endParaRPr lang="es-ES" sz="1200">
                        <a:solidFill>
                          <a:srgbClr val="7B7B7B"/>
                        </a:solidFill>
                        <a:effectLst/>
                        <a:latin typeface="Calibri"/>
                        <a:ea typeface="Calibri"/>
                        <a:cs typeface="Times New Roman"/>
                      </a:endParaRPr>
                    </a:p>
                  </a:txBody>
                  <a:tcPr marL="46724" marR="46724" marT="0" marB="0"/>
                </a:tc>
                <a:tc>
                  <a:txBody>
                    <a:bodyPr/>
                    <a:lstStyle/>
                    <a:p>
                      <a:pPr marL="95250" lvl="0" indent="-95250" algn="l">
                        <a:lnSpc>
                          <a:spcPct val="107000"/>
                        </a:lnSpc>
                        <a:spcAft>
                          <a:spcPts val="0"/>
                        </a:spcAft>
                        <a:buFont typeface="Symbol"/>
                        <a:buChar char=""/>
                        <a:tabLst>
                          <a:tab pos="111125" algn="l"/>
                        </a:tabLst>
                      </a:pPr>
                      <a:r>
                        <a:rPr lang="es-EC" sz="1200" dirty="0">
                          <a:effectLst/>
                        </a:rPr>
                        <a:t>Número de personal en apoyo a los Organismos del Estado</a:t>
                      </a:r>
                      <a:endParaRPr lang="es-ES" sz="1200" dirty="0">
                        <a:effectLst/>
                      </a:endParaRPr>
                    </a:p>
                    <a:p>
                      <a:pPr marL="95250" lvl="0" indent="-95250" algn="l">
                        <a:lnSpc>
                          <a:spcPct val="107000"/>
                        </a:lnSpc>
                        <a:spcAft>
                          <a:spcPts val="0"/>
                        </a:spcAft>
                        <a:buFont typeface="Symbol"/>
                        <a:buChar char=""/>
                        <a:tabLst>
                          <a:tab pos="111125" algn="l"/>
                        </a:tabLst>
                      </a:pPr>
                      <a:r>
                        <a:rPr lang="es-EC" sz="1200" dirty="0">
                          <a:effectLst/>
                        </a:rPr>
                        <a:t>% de personal empleado en entrenamiento de la misión fundamental</a:t>
                      </a:r>
                      <a:endParaRPr lang="es-ES" sz="1200" dirty="0">
                        <a:effectLst/>
                      </a:endParaRPr>
                    </a:p>
                    <a:p>
                      <a:pPr marL="457200" algn="l">
                        <a:lnSpc>
                          <a:spcPct val="107000"/>
                        </a:lnSpc>
                        <a:spcAft>
                          <a:spcPts val="0"/>
                        </a:spcAft>
                      </a:pPr>
                      <a:r>
                        <a:rPr lang="es-EC" sz="1200" dirty="0">
                          <a:effectLst/>
                        </a:rPr>
                        <a:t> </a:t>
                      </a:r>
                      <a:endParaRPr lang="es-ES" sz="1200" dirty="0">
                        <a:effectLst/>
                      </a:endParaRPr>
                    </a:p>
                  </a:txBody>
                  <a:tcPr marL="46724" marR="46724" marT="0" marB="0"/>
                </a:tc>
                <a:tc>
                  <a:txBody>
                    <a:bodyPr/>
                    <a:lstStyle/>
                    <a:p>
                      <a:pPr marL="95250" lvl="0" indent="-95250" algn="l">
                        <a:lnSpc>
                          <a:spcPct val="107000"/>
                        </a:lnSpc>
                        <a:spcAft>
                          <a:spcPts val="0"/>
                        </a:spcAft>
                        <a:buFont typeface="Symbol"/>
                        <a:buChar char=""/>
                        <a:tabLst>
                          <a:tab pos="111125" algn="l"/>
                        </a:tabLst>
                      </a:pPr>
                      <a:r>
                        <a:rPr lang="es-EC" sz="1200" kern="1200" dirty="0">
                          <a:solidFill>
                            <a:schemeClr val="dk1"/>
                          </a:solidFill>
                          <a:effectLst/>
                          <a:latin typeface="+mn-lt"/>
                          <a:ea typeface="+mn-ea"/>
                          <a:cs typeface="+mn-cs"/>
                        </a:rPr>
                        <a:t>¿Cuál es el numérico % de personal que emplea su unidad en las operaciones de apoyo a los organismos del Estado?</a:t>
                      </a:r>
                      <a:endParaRPr lang="es-ES" sz="1200" kern="1200" dirty="0">
                        <a:solidFill>
                          <a:schemeClr val="dk1"/>
                        </a:solidFill>
                        <a:effectLst/>
                        <a:latin typeface="+mn-lt"/>
                        <a:ea typeface="+mn-ea"/>
                        <a:cs typeface="+mn-cs"/>
                      </a:endParaRPr>
                    </a:p>
                    <a:p>
                      <a:pPr marL="95250" lvl="0" indent="-95250" algn="l">
                        <a:lnSpc>
                          <a:spcPct val="107000"/>
                        </a:lnSpc>
                        <a:spcAft>
                          <a:spcPts val="0"/>
                        </a:spcAft>
                        <a:buFont typeface="Symbol"/>
                        <a:buChar char=""/>
                        <a:tabLst>
                          <a:tab pos="111125" algn="l"/>
                        </a:tabLst>
                      </a:pPr>
                      <a:r>
                        <a:rPr lang="es-EC" sz="1200" kern="1200" dirty="0">
                          <a:solidFill>
                            <a:schemeClr val="dk1"/>
                          </a:solidFill>
                          <a:effectLst/>
                          <a:latin typeface="+mn-lt"/>
                          <a:ea typeface="+mn-ea"/>
                          <a:cs typeface="+mn-cs"/>
                        </a:rPr>
                        <a:t>¿El personal empleado en las operaciones de apoyo  a los organismos del Estado está en concordancia al efectivo que usted dispone?</a:t>
                      </a:r>
                      <a:endParaRPr lang="es-ES" sz="1200" kern="1200" dirty="0">
                        <a:solidFill>
                          <a:schemeClr val="dk1"/>
                        </a:solidFill>
                        <a:effectLst/>
                        <a:latin typeface="+mn-lt"/>
                        <a:ea typeface="+mn-ea"/>
                        <a:cs typeface="+mn-cs"/>
                      </a:endParaRPr>
                    </a:p>
                    <a:p>
                      <a:pPr marL="95250" lvl="0" indent="-95250" algn="l">
                        <a:lnSpc>
                          <a:spcPct val="107000"/>
                        </a:lnSpc>
                        <a:spcAft>
                          <a:spcPts val="0"/>
                        </a:spcAft>
                        <a:buFont typeface="Symbol"/>
                        <a:buChar char=""/>
                        <a:tabLst>
                          <a:tab pos="111125" algn="l"/>
                        </a:tabLst>
                      </a:pPr>
                      <a:r>
                        <a:rPr lang="es-EC" sz="1200" kern="1200" dirty="0">
                          <a:solidFill>
                            <a:schemeClr val="dk1"/>
                          </a:solidFill>
                          <a:effectLst/>
                          <a:latin typeface="+mn-lt"/>
                          <a:ea typeface="+mn-ea"/>
                          <a:cs typeface="+mn-cs"/>
                        </a:rPr>
                        <a:t>¿Con qué porcentaje de su unidad cumple los programas de entrenamiento e instrucción militar?</a:t>
                      </a:r>
                      <a:endParaRPr lang="es-ES" sz="1200" kern="1200" dirty="0">
                        <a:solidFill>
                          <a:schemeClr val="dk1"/>
                        </a:solidFill>
                        <a:effectLst/>
                        <a:latin typeface="+mn-lt"/>
                        <a:ea typeface="+mn-ea"/>
                        <a:cs typeface="+mn-cs"/>
                      </a:endParaRPr>
                    </a:p>
                  </a:txBody>
                  <a:tcPr marL="46724" marR="46724" marT="0" marB="0"/>
                </a:tc>
              </a:tr>
              <a:tr h="999886">
                <a:tc>
                  <a:txBody>
                    <a:bodyPr/>
                    <a:lstStyle/>
                    <a:p>
                      <a:pPr algn="just">
                        <a:spcAft>
                          <a:spcPts val="0"/>
                        </a:spcAft>
                      </a:pPr>
                      <a:r>
                        <a:rPr lang="es-EC" sz="1200">
                          <a:effectLst/>
                        </a:rPr>
                        <a:t> </a:t>
                      </a:r>
                      <a:endParaRPr lang="es-ES" sz="1200">
                        <a:solidFill>
                          <a:srgbClr val="7B7B7B"/>
                        </a:solidFill>
                        <a:effectLst/>
                        <a:latin typeface="Calibri"/>
                        <a:cs typeface="Times New Roman"/>
                      </a:endParaRPr>
                    </a:p>
                  </a:txBody>
                  <a:tcPr marL="46724" marR="46724" marT="0" marB="0"/>
                </a:tc>
                <a:tc>
                  <a:txBody>
                    <a:bodyPr/>
                    <a:lstStyle/>
                    <a:p>
                      <a:pPr algn="ctr">
                        <a:spcAft>
                          <a:spcPts val="0"/>
                        </a:spcAft>
                      </a:pPr>
                      <a:r>
                        <a:rPr lang="es-EC" sz="1200">
                          <a:effectLst/>
                        </a:rPr>
                        <a:t>Económico</a:t>
                      </a:r>
                      <a:endParaRPr lang="es-ES" sz="1200">
                        <a:solidFill>
                          <a:srgbClr val="7B7B7B"/>
                        </a:solidFill>
                        <a:effectLst/>
                        <a:latin typeface="Calibri"/>
                        <a:cs typeface="Times New Roman"/>
                      </a:endParaRPr>
                    </a:p>
                  </a:txBody>
                  <a:tcPr marL="46724" marR="46724" marT="0" marB="0"/>
                </a:tc>
                <a:tc>
                  <a:txBody>
                    <a:bodyPr/>
                    <a:lstStyle/>
                    <a:p>
                      <a:pPr marL="342900" lvl="0" indent="-342900" algn="l">
                        <a:lnSpc>
                          <a:spcPct val="107000"/>
                        </a:lnSpc>
                        <a:spcAft>
                          <a:spcPts val="0"/>
                        </a:spcAft>
                        <a:buFont typeface="Symbol"/>
                        <a:buChar char=""/>
                        <a:tabLst>
                          <a:tab pos="201295" algn="l"/>
                        </a:tabLst>
                      </a:pPr>
                      <a:r>
                        <a:rPr lang="es-EC" sz="1200">
                          <a:effectLst/>
                        </a:rPr>
                        <a:t>Presupuesto</a:t>
                      </a:r>
                      <a:endParaRPr lang="es-ES" sz="1200">
                        <a:effectLst/>
                      </a:endParaRPr>
                    </a:p>
                    <a:p>
                      <a:pPr marL="342900" lvl="0" indent="-342900" algn="l">
                        <a:lnSpc>
                          <a:spcPct val="107000"/>
                        </a:lnSpc>
                        <a:spcAft>
                          <a:spcPts val="0"/>
                        </a:spcAft>
                        <a:buFont typeface="Symbol"/>
                        <a:buChar char=""/>
                        <a:tabLst>
                          <a:tab pos="201295" algn="l"/>
                        </a:tabLst>
                      </a:pPr>
                      <a:r>
                        <a:rPr lang="es-EC" sz="1200">
                          <a:effectLst/>
                        </a:rPr>
                        <a:t>Extra presupuesto</a:t>
                      </a:r>
                      <a:endParaRPr lang="es-ES" sz="1200">
                        <a:solidFill>
                          <a:srgbClr val="7B7B7B"/>
                        </a:solidFill>
                        <a:effectLst/>
                        <a:latin typeface="Calibri"/>
                        <a:ea typeface="Calibri"/>
                        <a:cs typeface="Times New Roman"/>
                      </a:endParaRPr>
                    </a:p>
                  </a:txBody>
                  <a:tcPr marL="46724" marR="46724" marT="0" marB="0"/>
                </a:tc>
                <a:tc>
                  <a:txBody>
                    <a:bodyPr/>
                    <a:lstStyle/>
                    <a:p>
                      <a:pPr marL="95250" lvl="0" indent="-95250" algn="l">
                        <a:lnSpc>
                          <a:spcPct val="107000"/>
                        </a:lnSpc>
                        <a:spcAft>
                          <a:spcPts val="0"/>
                        </a:spcAft>
                        <a:buFont typeface="Symbol"/>
                        <a:buChar char=""/>
                        <a:tabLst>
                          <a:tab pos="111125" algn="l"/>
                        </a:tabLst>
                      </a:pPr>
                      <a:r>
                        <a:rPr lang="es-EC" sz="1200" dirty="0">
                          <a:effectLst/>
                        </a:rPr>
                        <a:t>% de recursos empleado en operaciones de apoyo  a los organismos del Estado</a:t>
                      </a:r>
                      <a:endParaRPr lang="es-ES" sz="1200" dirty="0">
                        <a:solidFill>
                          <a:srgbClr val="7B7B7B"/>
                        </a:solidFill>
                        <a:effectLst/>
                        <a:latin typeface="Calibri"/>
                        <a:ea typeface="Calibri"/>
                        <a:cs typeface="Times New Roman"/>
                      </a:endParaRPr>
                    </a:p>
                  </a:txBody>
                  <a:tcPr marL="46724" marR="46724" marT="0" marB="0"/>
                </a:tc>
                <a:tc>
                  <a:txBody>
                    <a:bodyPr/>
                    <a:lstStyle/>
                    <a:p>
                      <a:pPr marL="95250" lvl="0" indent="-95250" algn="l">
                        <a:lnSpc>
                          <a:spcPct val="107000"/>
                        </a:lnSpc>
                        <a:spcAft>
                          <a:spcPts val="0"/>
                        </a:spcAft>
                        <a:buFont typeface="Symbol"/>
                        <a:buChar char=""/>
                        <a:tabLst>
                          <a:tab pos="111125" algn="l"/>
                        </a:tabLst>
                      </a:pPr>
                      <a:r>
                        <a:rPr lang="es-EC" sz="1200" kern="1200" dirty="0">
                          <a:solidFill>
                            <a:schemeClr val="dk1"/>
                          </a:solidFill>
                          <a:effectLst/>
                          <a:latin typeface="+mn-lt"/>
                          <a:ea typeface="+mn-ea"/>
                          <a:cs typeface="+mn-cs"/>
                        </a:rPr>
                        <a:t>¿Indique si utiliza el presupuesto de su unidad para apoyar a los organismos del Estado?</a:t>
                      </a:r>
                      <a:endParaRPr lang="es-ES" sz="1200" kern="1200" dirty="0">
                        <a:solidFill>
                          <a:schemeClr val="dk1"/>
                        </a:solidFill>
                        <a:effectLst/>
                        <a:latin typeface="+mn-lt"/>
                        <a:ea typeface="+mn-ea"/>
                        <a:cs typeface="+mn-cs"/>
                      </a:endParaRPr>
                    </a:p>
                    <a:p>
                      <a:pPr marL="95250" lvl="0" indent="-95250" algn="l">
                        <a:lnSpc>
                          <a:spcPct val="107000"/>
                        </a:lnSpc>
                        <a:spcAft>
                          <a:spcPts val="0"/>
                        </a:spcAft>
                        <a:buFont typeface="Symbol"/>
                        <a:buChar char=""/>
                        <a:tabLst>
                          <a:tab pos="111125" algn="l"/>
                        </a:tabLst>
                      </a:pPr>
                      <a:r>
                        <a:rPr lang="es-EC" sz="1200" kern="1200" dirty="0">
                          <a:solidFill>
                            <a:schemeClr val="dk1"/>
                          </a:solidFill>
                          <a:effectLst/>
                          <a:latin typeface="+mn-lt"/>
                          <a:ea typeface="+mn-ea"/>
                          <a:cs typeface="+mn-cs"/>
                        </a:rPr>
                        <a:t>¿Recibe partidas extrapresupuestarias para proporcionar apoyo  a ¿Indique si recibe partidas extrapresupuestarias para proporcionar apoyo  a los organismos del Estado</a:t>
                      </a:r>
                      <a:r>
                        <a:rPr lang="es-EC" sz="1200" kern="1200" dirty="0" smtClean="0">
                          <a:solidFill>
                            <a:schemeClr val="dk1"/>
                          </a:solidFill>
                          <a:effectLst/>
                          <a:latin typeface="+mn-lt"/>
                          <a:ea typeface="+mn-ea"/>
                          <a:cs typeface="+mn-cs"/>
                        </a:rPr>
                        <a:t>?</a:t>
                      </a:r>
                      <a:r>
                        <a:rPr lang="es-EC" sz="1200" kern="1200" dirty="0">
                          <a:solidFill>
                            <a:schemeClr val="dk1"/>
                          </a:solidFill>
                          <a:effectLst/>
                          <a:latin typeface="+mn-lt"/>
                          <a:ea typeface="+mn-ea"/>
                          <a:cs typeface="+mn-cs"/>
                        </a:rPr>
                        <a:t> </a:t>
                      </a:r>
                      <a:endParaRPr lang="es-ES" sz="1200" kern="1200" dirty="0">
                        <a:solidFill>
                          <a:schemeClr val="dk1"/>
                        </a:solidFill>
                        <a:effectLst/>
                        <a:latin typeface="+mn-lt"/>
                        <a:ea typeface="+mn-ea"/>
                        <a:cs typeface="+mn-cs"/>
                      </a:endParaRPr>
                    </a:p>
                  </a:txBody>
                  <a:tcPr marL="46724" marR="46724" marT="0" marB="0"/>
                </a:tc>
              </a:tr>
            </a:tbl>
          </a:graphicData>
        </a:graphic>
      </p:graphicFrame>
    </p:spTree>
    <p:extLst>
      <p:ext uri="{BB962C8B-B14F-4D97-AF65-F5344CB8AC3E}">
        <p14:creationId xmlns:p14="http://schemas.microsoft.com/office/powerpoint/2010/main" val="2156693539"/>
      </p:ext>
    </p:extLst>
  </p:cSld>
  <p:clrMapOvr>
    <a:masterClrMapping/>
  </p:clrMapOvr>
  <p:transition>
    <p:split orient="vert"/>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2" name="3 Título"/>
          <p:cNvSpPr txBox="1">
            <a:spLocks/>
          </p:cNvSpPr>
          <p:nvPr/>
        </p:nvSpPr>
        <p:spPr>
          <a:xfrm>
            <a:off x="827584" y="148570"/>
            <a:ext cx="8136904" cy="400110"/>
          </a:xfrm>
          <a:prstGeom prst="rect">
            <a:avLst/>
          </a:prstGeom>
          <a:noFill/>
          <a:ln w="57150" algn="ctr">
            <a:noFill/>
            <a:miter lim="800000"/>
            <a:headEnd/>
            <a:tailEnd/>
          </a:ln>
          <a:effectLst>
            <a:outerShdw blurRad="76200" dist="38100" dir="6600000" algn="ctr" rotWithShape="0">
              <a:sysClr val="windowText" lastClr="000000"/>
            </a:outerShdw>
          </a:effectLst>
        </p:spPr>
        <p:txBody>
          <a:bodyPr wrap="square">
            <a:spAutoFit/>
          </a:bodyPr>
          <a:lstStyle>
            <a:defPPr>
              <a:defRPr lang="es-EC"/>
            </a:defPPr>
            <a:lvl2pPr marL="0" lvl="1" algn="ctr" fontAlgn="base">
              <a:spcBef>
                <a:spcPct val="0"/>
              </a:spcBef>
              <a:spcAft>
                <a:spcPct val="0"/>
              </a:spcAft>
              <a:defRPr sz="2800" kern="0" spc="300">
                <a:ln w="18415" cmpd="sng">
                  <a:noFill/>
                  <a:prstDash val="solid"/>
                </a:ln>
                <a:solidFill>
                  <a:srgbClr val="FFFF00"/>
                </a:solidFill>
                <a:effectLst>
                  <a:glow rad="63500">
                    <a:prstClr val="black">
                      <a:alpha val="40000"/>
                    </a:prstClr>
                  </a:glow>
                  <a:outerShdw blurRad="63500" dir="3600000" algn="tl" rotWithShape="0">
                    <a:srgbClr val="000000">
                      <a:alpha val="70000"/>
                    </a:srgbClr>
                  </a:outerShdw>
                </a:effectLst>
                <a:latin typeface="Arial Black" pitchFamily="34" charset="0"/>
              </a:defRPr>
            </a:lvl2pPr>
          </a:lstStyle>
          <a:p>
            <a:pPr lvl="1"/>
            <a:r>
              <a:rPr lang="es-ES" sz="2000" dirty="0"/>
              <a:t>OPERACIONALIZACIÓN  DE  LAS  VARIABLES</a:t>
            </a:r>
          </a:p>
        </p:txBody>
      </p:sp>
      <p:graphicFrame>
        <p:nvGraphicFramePr>
          <p:cNvPr id="4" name="3 Tabla"/>
          <p:cNvGraphicFramePr>
            <a:graphicFrameLocks noGrp="1"/>
          </p:cNvGraphicFramePr>
          <p:nvPr>
            <p:extLst>
              <p:ext uri="{D42A27DB-BD31-4B8C-83A1-F6EECF244321}">
                <p14:modId xmlns:p14="http://schemas.microsoft.com/office/powerpoint/2010/main" val="1148042903"/>
              </p:ext>
            </p:extLst>
          </p:nvPr>
        </p:nvGraphicFramePr>
        <p:xfrm>
          <a:off x="0" y="764704"/>
          <a:ext cx="9143999" cy="5823204"/>
        </p:xfrm>
        <a:graphic>
          <a:graphicData uri="http://schemas.openxmlformats.org/drawingml/2006/table">
            <a:tbl>
              <a:tblPr firstRow="1" firstCol="1" bandRow="1">
                <a:tableStyleId>{5C22544A-7EE6-4342-B048-85BDC9FD1C3A}</a:tableStyleId>
              </a:tblPr>
              <a:tblGrid>
                <a:gridCol w="1353385"/>
                <a:gridCol w="1081691"/>
                <a:gridCol w="1376839"/>
                <a:gridCol w="1920213"/>
                <a:gridCol w="3411871"/>
              </a:tblGrid>
              <a:tr h="134224">
                <a:tc gridSpan="5">
                  <a:txBody>
                    <a:bodyPr/>
                    <a:lstStyle/>
                    <a:p>
                      <a:pPr algn="ctr">
                        <a:spcAft>
                          <a:spcPts val="0"/>
                        </a:spcAft>
                      </a:pPr>
                      <a:r>
                        <a:rPr lang="es-EC" sz="1200" dirty="0">
                          <a:effectLst/>
                        </a:rPr>
                        <a:t>VARIABLE: Apoyo a los órganos del Estado ante amenazas y riesgos que atentan a la seguridad integral.</a:t>
                      </a:r>
                      <a:endParaRPr lang="es-ES" sz="1400" dirty="0">
                        <a:solidFill>
                          <a:srgbClr val="7B7B7B"/>
                        </a:solidFill>
                        <a:effectLst/>
                        <a:latin typeface="Calibri"/>
                        <a:cs typeface="Times New Roman"/>
                      </a:endParaRPr>
                    </a:p>
                  </a:txBody>
                  <a:tcPr marL="60401" marR="60401" marT="0" marB="0"/>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268448">
                <a:tc>
                  <a:txBody>
                    <a:bodyPr/>
                    <a:lstStyle/>
                    <a:p>
                      <a:pPr algn="ctr">
                        <a:spcAft>
                          <a:spcPts val="0"/>
                        </a:spcAft>
                      </a:pPr>
                      <a:r>
                        <a:rPr lang="es-EC" sz="1200">
                          <a:effectLst/>
                        </a:rPr>
                        <a:t>Definición conceptual de la variable</a:t>
                      </a:r>
                      <a:endParaRPr lang="es-ES" sz="1400">
                        <a:solidFill>
                          <a:srgbClr val="7B7B7B"/>
                        </a:solidFill>
                        <a:effectLst/>
                        <a:latin typeface="Calibri"/>
                        <a:cs typeface="Times New Roman"/>
                      </a:endParaRPr>
                    </a:p>
                  </a:txBody>
                  <a:tcPr marL="60401" marR="60401" marT="0" marB="0"/>
                </a:tc>
                <a:tc>
                  <a:txBody>
                    <a:bodyPr/>
                    <a:lstStyle/>
                    <a:p>
                      <a:pPr algn="ctr">
                        <a:spcAft>
                          <a:spcPts val="0"/>
                        </a:spcAft>
                      </a:pPr>
                      <a:r>
                        <a:rPr lang="es-EC" sz="1200">
                          <a:effectLst/>
                        </a:rPr>
                        <a:t>Categoría o dimensión</a:t>
                      </a:r>
                      <a:endParaRPr lang="es-ES" sz="1400">
                        <a:solidFill>
                          <a:srgbClr val="7B7B7B"/>
                        </a:solidFill>
                        <a:effectLst/>
                        <a:latin typeface="Calibri"/>
                        <a:cs typeface="Times New Roman"/>
                      </a:endParaRPr>
                    </a:p>
                  </a:txBody>
                  <a:tcPr marL="60401" marR="60401" marT="0" marB="0"/>
                </a:tc>
                <a:tc>
                  <a:txBody>
                    <a:bodyPr/>
                    <a:lstStyle/>
                    <a:p>
                      <a:pPr algn="ctr">
                        <a:spcAft>
                          <a:spcPts val="0"/>
                        </a:spcAft>
                      </a:pPr>
                      <a:r>
                        <a:rPr lang="es-EC" sz="1200">
                          <a:effectLst/>
                        </a:rPr>
                        <a:t>Indicadores</a:t>
                      </a:r>
                      <a:endParaRPr lang="es-ES" sz="1400">
                        <a:solidFill>
                          <a:srgbClr val="7B7B7B"/>
                        </a:solidFill>
                        <a:effectLst/>
                        <a:latin typeface="Calibri"/>
                        <a:cs typeface="Times New Roman"/>
                      </a:endParaRPr>
                    </a:p>
                  </a:txBody>
                  <a:tcPr marL="60401" marR="60401" marT="0" marB="0"/>
                </a:tc>
                <a:tc>
                  <a:txBody>
                    <a:bodyPr/>
                    <a:lstStyle/>
                    <a:p>
                      <a:pPr algn="ctr">
                        <a:spcAft>
                          <a:spcPts val="0"/>
                        </a:spcAft>
                      </a:pPr>
                      <a:r>
                        <a:rPr lang="es-EC" sz="1200">
                          <a:effectLst/>
                        </a:rPr>
                        <a:t>Índices</a:t>
                      </a:r>
                      <a:endParaRPr lang="es-ES" sz="1400">
                        <a:solidFill>
                          <a:srgbClr val="7B7B7B"/>
                        </a:solidFill>
                        <a:effectLst/>
                        <a:latin typeface="Calibri"/>
                        <a:cs typeface="Times New Roman"/>
                      </a:endParaRPr>
                    </a:p>
                  </a:txBody>
                  <a:tcPr marL="60401" marR="60401" marT="0" marB="0"/>
                </a:tc>
                <a:tc>
                  <a:txBody>
                    <a:bodyPr/>
                    <a:lstStyle/>
                    <a:p>
                      <a:pPr algn="ctr">
                        <a:spcAft>
                          <a:spcPts val="0"/>
                        </a:spcAft>
                      </a:pPr>
                      <a:r>
                        <a:rPr lang="es-EC" sz="1200">
                          <a:effectLst/>
                        </a:rPr>
                        <a:t>Instrumento</a:t>
                      </a:r>
                      <a:endParaRPr lang="es-ES" sz="1400">
                        <a:solidFill>
                          <a:srgbClr val="7B7B7B"/>
                        </a:solidFill>
                        <a:effectLst/>
                        <a:latin typeface="Calibri"/>
                        <a:cs typeface="Times New Roman"/>
                      </a:endParaRPr>
                    </a:p>
                  </a:txBody>
                  <a:tcPr marL="60401" marR="60401" marT="0" marB="0"/>
                </a:tc>
              </a:tr>
              <a:tr h="1073791">
                <a:tc rowSpan="3">
                  <a:txBody>
                    <a:bodyPr/>
                    <a:lstStyle/>
                    <a:p>
                      <a:pPr>
                        <a:spcAft>
                          <a:spcPts val="0"/>
                        </a:spcAft>
                      </a:pPr>
                      <a:r>
                        <a:rPr lang="es-EC" sz="1200">
                          <a:effectLst/>
                        </a:rPr>
                        <a:t> </a:t>
                      </a:r>
                      <a:endParaRPr lang="es-ES" sz="1400">
                        <a:effectLst/>
                      </a:endParaRPr>
                    </a:p>
                    <a:p>
                      <a:pPr>
                        <a:spcAft>
                          <a:spcPts val="0"/>
                        </a:spcAft>
                      </a:pPr>
                      <a:r>
                        <a:rPr lang="es-EC" sz="1200">
                          <a:effectLst/>
                        </a:rPr>
                        <a:t>Soporte y ayuda  de FF.AA. a las instituciones del Estado para permitir su desarrollo normal ante los obstáculos que se presenten. </a:t>
                      </a:r>
                      <a:endParaRPr lang="es-ES" sz="1400">
                        <a:solidFill>
                          <a:srgbClr val="7B7B7B"/>
                        </a:solidFill>
                        <a:effectLst/>
                        <a:latin typeface="Calibri"/>
                        <a:cs typeface="Times New Roman"/>
                      </a:endParaRPr>
                    </a:p>
                  </a:txBody>
                  <a:tcPr marL="60401" marR="60401" marT="0" marB="0"/>
                </a:tc>
                <a:tc>
                  <a:txBody>
                    <a:bodyPr/>
                    <a:lstStyle/>
                    <a:p>
                      <a:pPr algn="ctr">
                        <a:spcAft>
                          <a:spcPts val="0"/>
                        </a:spcAft>
                      </a:pPr>
                      <a:r>
                        <a:rPr lang="es-EC" sz="1200">
                          <a:effectLst/>
                        </a:rPr>
                        <a:t>Organismos</a:t>
                      </a:r>
                      <a:endParaRPr lang="es-ES" sz="1400">
                        <a:effectLst/>
                      </a:endParaRPr>
                    </a:p>
                    <a:p>
                      <a:pPr algn="ctr">
                        <a:spcAft>
                          <a:spcPts val="0"/>
                        </a:spcAft>
                      </a:pPr>
                      <a:r>
                        <a:rPr lang="es-EC" sz="1200">
                          <a:effectLst/>
                        </a:rPr>
                        <a:t> </a:t>
                      </a:r>
                      <a:endParaRPr lang="es-ES" sz="1400">
                        <a:solidFill>
                          <a:srgbClr val="7B7B7B"/>
                        </a:solidFill>
                        <a:effectLst/>
                        <a:latin typeface="Calibri"/>
                        <a:cs typeface="Times New Roman"/>
                      </a:endParaRPr>
                    </a:p>
                  </a:txBody>
                  <a:tcPr marL="60401" marR="60401" marT="0" marB="0"/>
                </a:tc>
                <a:tc>
                  <a:txBody>
                    <a:bodyPr/>
                    <a:lstStyle/>
                    <a:p>
                      <a:pPr marL="95250" lvl="0" indent="-95250">
                        <a:lnSpc>
                          <a:spcPct val="107000"/>
                        </a:lnSpc>
                        <a:spcAft>
                          <a:spcPts val="0"/>
                        </a:spcAft>
                        <a:buFont typeface="Symbol"/>
                        <a:buChar char=""/>
                        <a:tabLst>
                          <a:tab pos="201295" algn="l"/>
                        </a:tabLst>
                      </a:pPr>
                      <a:r>
                        <a:rPr lang="es-EC" sz="1200" dirty="0">
                          <a:effectLst/>
                        </a:rPr>
                        <a:t>Instituciones apoyadas</a:t>
                      </a:r>
                      <a:endParaRPr lang="es-ES" sz="1400" dirty="0">
                        <a:solidFill>
                          <a:srgbClr val="7B7B7B"/>
                        </a:solidFill>
                        <a:effectLst/>
                        <a:latin typeface="Calibri"/>
                        <a:ea typeface="Calibri"/>
                        <a:cs typeface="Times New Roman"/>
                      </a:endParaRPr>
                    </a:p>
                  </a:txBody>
                  <a:tcPr marL="60401" marR="60401" marT="0" marB="0"/>
                </a:tc>
                <a:tc>
                  <a:txBody>
                    <a:bodyPr/>
                    <a:lstStyle/>
                    <a:p>
                      <a:pPr marL="95250" lvl="0" indent="-95250">
                        <a:lnSpc>
                          <a:spcPct val="107000"/>
                        </a:lnSpc>
                        <a:spcAft>
                          <a:spcPts val="0"/>
                        </a:spcAft>
                        <a:buFont typeface="Symbol"/>
                        <a:buChar char=""/>
                        <a:tabLst>
                          <a:tab pos="111125" algn="l"/>
                        </a:tabLst>
                      </a:pPr>
                      <a:r>
                        <a:rPr lang="es-EC" sz="1200" dirty="0">
                          <a:effectLst/>
                        </a:rPr>
                        <a:t>Número de instituciones apoyadas</a:t>
                      </a:r>
                      <a:endParaRPr lang="es-ES" sz="1400" dirty="0">
                        <a:effectLst/>
                      </a:endParaRPr>
                    </a:p>
                    <a:p>
                      <a:pPr marL="95250" indent="-95250">
                        <a:lnSpc>
                          <a:spcPct val="107000"/>
                        </a:lnSpc>
                        <a:spcAft>
                          <a:spcPts val="0"/>
                        </a:spcAft>
                        <a:tabLst>
                          <a:tab pos="111125" algn="l"/>
                        </a:tabLst>
                      </a:pPr>
                      <a:r>
                        <a:rPr lang="es-EC" sz="1200" dirty="0">
                          <a:effectLst/>
                        </a:rPr>
                        <a:t> </a:t>
                      </a:r>
                      <a:endParaRPr lang="es-ES" sz="1400" dirty="0">
                        <a:effectLst/>
                      </a:endParaRPr>
                    </a:p>
                    <a:p>
                      <a:pPr marL="95250" indent="-95250">
                        <a:lnSpc>
                          <a:spcPct val="107000"/>
                        </a:lnSpc>
                        <a:spcAft>
                          <a:spcPts val="0"/>
                        </a:spcAft>
                        <a:tabLst>
                          <a:tab pos="111125" algn="l"/>
                        </a:tabLst>
                      </a:pPr>
                      <a:r>
                        <a:rPr lang="es-EC" sz="1200" dirty="0">
                          <a:effectLst/>
                        </a:rPr>
                        <a:t> </a:t>
                      </a:r>
                      <a:endParaRPr lang="es-ES" sz="1400" dirty="0">
                        <a:effectLst/>
                      </a:endParaRPr>
                    </a:p>
                    <a:p>
                      <a:pPr marL="95250" lvl="0" indent="-95250">
                        <a:lnSpc>
                          <a:spcPct val="107000"/>
                        </a:lnSpc>
                        <a:spcAft>
                          <a:spcPts val="0"/>
                        </a:spcAft>
                        <a:buFont typeface="Symbol"/>
                        <a:buChar char=""/>
                        <a:tabLst>
                          <a:tab pos="111125" algn="l"/>
                        </a:tabLst>
                      </a:pPr>
                      <a:r>
                        <a:rPr lang="es-EC" sz="1200" dirty="0">
                          <a:effectLst/>
                        </a:rPr>
                        <a:t>% Perjuicio de la misión</a:t>
                      </a:r>
                      <a:endParaRPr lang="es-ES" sz="1400" dirty="0">
                        <a:solidFill>
                          <a:srgbClr val="7B7B7B"/>
                        </a:solidFill>
                        <a:effectLst/>
                        <a:latin typeface="Calibri"/>
                        <a:ea typeface="Calibri"/>
                        <a:cs typeface="Times New Roman"/>
                      </a:endParaRPr>
                    </a:p>
                  </a:txBody>
                  <a:tcPr marL="60401" marR="60401" marT="0" marB="0"/>
                </a:tc>
                <a:tc>
                  <a:txBody>
                    <a:bodyPr/>
                    <a:lstStyle/>
                    <a:p>
                      <a:pPr algn="just">
                        <a:spcAft>
                          <a:spcPts val="0"/>
                        </a:spcAft>
                      </a:pPr>
                      <a:r>
                        <a:rPr lang="es-EC" sz="1200">
                          <a:effectLst/>
                        </a:rPr>
                        <a:t>¿Indique  a  qué organismos del Estado les proporcionó apoyo.</a:t>
                      </a:r>
                      <a:endParaRPr lang="es-ES" sz="1400">
                        <a:effectLst/>
                      </a:endParaRPr>
                    </a:p>
                    <a:p>
                      <a:pPr algn="just">
                        <a:spcAft>
                          <a:spcPts val="0"/>
                        </a:spcAft>
                      </a:pPr>
                      <a:r>
                        <a:rPr lang="es-EC" sz="1200">
                          <a:effectLst/>
                        </a:rPr>
                        <a:t> </a:t>
                      </a:r>
                      <a:endParaRPr lang="es-ES" sz="1400">
                        <a:effectLst/>
                      </a:endParaRPr>
                    </a:p>
                    <a:p>
                      <a:pPr algn="just">
                        <a:spcAft>
                          <a:spcPts val="0"/>
                        </a:spcAft>
                      </a:pPr>
                      <a:r>
                        <a:rPr lang="es-EC" sz="1200">
                          <a:effectLst/>
                        </a:rPr>
                        <a:t>¿Considera que la participación en las operaciones de apoyo a los organismos del Estado va, en perjuicio de la  preparación militar del soldado para el cumplimiento de su misión fundamental?</a:t>
                      </a:r>
                      <a:endParaRPr lang="es-ES" sz="1400">
                        <a:solidFill>
                          <a:srgbClr val="7B7B7B"/>
                        </a:solidFill>
                        <a:effectLst/>
                        <a:latin typeface="Calibri"/>
                        <a:cs typeface="Times New Roman"/>
                      </a:endParaRPr>
                    </a:p>
                  </a:txBody>
                  <a:tcPr marL="60401" marR="60401" marT="0" marB="0"/>
                </a:tc>
              </a:tr>
              <a:tr h="1073791">
                <a:tc vMerge="1">
                  <a:txBody>
                    <a:bodyPr/>
                    <a:lstStyle/>
                    <a:p>
                      <a:endParaRPr lang="es-ES"/>
                    </a:p>
                  </a:txBody>
                  <a:tcPr/>
                </a:tc>
                <a:tc>
                  <a:txBody>
                    <a:bodyPr/>
                    <a:lstStyle/>
                    <a:p>
                      <a:pPr algn="ctr">
                        <a:spcAft>
                          <a:spcPts val="0"/>
                        </a:spcAft>
                      </a:pPr>
                      <a:r>
                        <a:rPr lang="es-EC" sz="1200">
                          <a:effectLst/>
                        </a:rPr>
                        <a:t>Plan Militar</a:t>
                      </a:r>
                      <a:endParaRPr lang="es-ES" sz="1400">
                        <a:effectLst/>
                      </a:endParaRPr>
                    </a:p>
                    <a:p>
                      <a:pPr algn="ctr">
                        <a:spcAft>
                          <a:spcPts val="0"/>
                        </a:spcAft>
                      </a:pPr>
                      <a:r>
                        <a:rPr lang="es-EC" sz="1200">
                          <a:effectLst/>
                        </a:rPr>
                        <a:t> </a:t>
                      </a:r>
                      <a:endParaRPr lang="es-ES" sz="1400">
                        <a:effectLst/>
                      </a:endParaRPr>
                    </a:p>
                    <a:p>
                      <a:pPr algn="ctr">
                        <a:spcAft>
                          <a:spcPts val="0"/>
                        </a:spcAft>
                      </a:pPr>
                      <a:r>
                        <a:rPr lang="es-EC" sz="1200">
                          <a:effectLst/>
                        </a:rPr>
                        <a:t> </a:t>
                      </a:r>
                      <a:endParaRPr lang="es-ES" sz="1400">
                        <a:effectLst/>
                      </a:endParaRPr>
                    </a:p>
                    <a:p>
                      <a:pPr algn="ctr">
                        <a:spcAft>
                          <a:spcPts val="0"/>
                        </a:spcAft>
                      </a:pPr>
                      <a:r>
                        <a:rPr lang="es-EC" sz="1200">
                          <a:effectLst/>
                        </a:rPr>
                        <a:t> </a:t>
                      </a:r>
                      <a:endParaRPr lang="es-ES" sz="1400">
                        <a:effectLst/>
                      </a:endParaRPr>
                    </a:p>
                    <a:p>
                      <a:pPr algn="ctr">
                        <a:spcAft>
                          <a:spcPts val="0"/>
                        </a:spcAft>
                      </a:pPr>
                      <a:r>
                        <a:rPr lang="es-EC" sz="1200">
                          <a:effectLst/>
                        </a:rPr>
                        <a:t> </a:t>
                      </a:r>
                      <a:endParaRPr lang="es-ES" sz="1400">
                        <a:solidFill>
                          <a:srgbClr val="7B7B7B"/>
                        </a:solidFill>
                        <a:effectLst/>
                        <a:latin typeface="Calibri"/>
                        <a:cs typeface="Times New Roman"/>
                      </a:endParaRPr>
                    </a:p>
                  </a:txBody>
                  <a:tcPr marL="60401" marR="60401" marT="0" marB="0"/>
                </a:tc>
                <a:tc>
                  <a:txBody>
                    <a:bodyPr/>
                    <a:lstStyle/>
                    <a:p>
                      <a:pPr marL="95250" lvl="0" indent="-95250">
                        <a:lnSpc>
                          <a:spcPct val="107000"/>
                        </a:lnSpc>
                        <a:spcAft>
                          <a:spcPts val="0"/>
                        </a:spcAft>
                        <a:buFont typeface="Symbol"/>
                        <a:buChar char=""/>
                      </a:pPr>
                      <a:r>
                        <a:rPr lang="es-EC" sz="1200" dirty="0">
                          <a:effectLst/>
                        </a:rPr>
                        <a:t>Amenazas</a:t>
                      </a:r>
                      <a:endParaRPr lang="es-ES" sz="1400" dirty="0">
                        <a:effectLst/>
                      </a:endParaRPr>
                    </a:p>
                    <a:p>
                      <a:pPr marL="95250" indent="-95250">
                        <a:lnSpc>
                          <a:spcPct val="107000"/>
                        </a:lnSpc>
                        <a:spcAft>
                          <a:spcPts val="0"/>
                        </a:spcAft>
                      </a:pPr>
                      <a:r>
                        <a:rPr lang="es-EC" sz="1200" dirty="0">
                          <a:effectLst/>
                        </a:rPr>
                        <a:t> </a:t>
                      </a:r>
                      <a:endParaRPr lang="es-ES" sz="1400" dirty="0">
                        <a:effectLst/>
                      </a:endParaRPr>
                    </a:p>
                    <a:p>
                      <a:pPr marL="95250" indent="-95250">
                        <a:lnSpc>
                          <a:spcPct val="107000"/>
                        </a:lnSpc>
                        <a:spcAft>
                          <a:spcPts val="0"/>
                        </a:spcAft>
                      </a:pPr>
                      <a:r>
                        <a:rPr lang="es-EC" sz="1200" dirty="0">
                          <a:effectLst/>
                        </a:rPr>
                        <a:t> </a:t>
                      </a:r>
                      <a:endParaRPr lang="es-ES" sz="1400" dirty="0">
                        <a:effectLst/>
                      </a:endParaRPr>
                    </a:p>
                    <a:p>
                      <a:pPr marL="95250" indent="-95250">
                        <a:lnSpc>
                          <a:spcPct val="107000"/>
                        </a:lnSpc>
                        <a:spcAft>
                          <a:spcPts val="0"/>
                        </a:spcAft>
                      </a:pPr>
                      <a:r>
                        <a:rPr lang="es-EC" sz="1200" dirty="0">
                          <a:effectLst/>
                        </a:rPr>
                        <a:t> </a:t>
                      </a:r>
                      <a:endParaRPr lang="es-ES" sz="1400" dirty="0">
                        <a:effectLst/>
                      </a:endParaRPr>
                    </a:p>
                    <a:p>
                      <a:pPr marL="95250" lvl="0" indent="-95250">
                        <a:lnSpc>
                          <a:spcPct val="107000"/>
                        </a:lnSpc>
                        <a:spcAft>
                          <a:spcPts val="0"/>
                        </a:spcAft>
                        <a:buFont typeface="Symbol"/>
                        <a:buChar char=""/>
                      </a:pPr>
                      <a:r>
                        <a:rPr lang="es-EC" sz="1200" dirty="0">
                          <a:effectLst/>
                        </a:rPr>
                        <a:t>Riesgos</a:t>
                      </a:r>
                      <a:endParaRPr lang="es-ES" sz="1400" dirty="0">
                        <a:solidFill>
                          <a:srgbClr val="7B7B7B"/>
                        </a:solidFill>
                        <a:effectLst/>
                        <a:latin typeface="Calibri"/>
                        <a:ea typeface="Calibri"/>
                        <a:cs typeface="Times New Roman"/>
                      </a:endParaRPr>
                    </a:p>
                  </a:txBody>
                  <a:tcPr marL="60401" marR="60401" marT="0" marB="0"/>
                </a:tc>
                <a:tc>
                  <a:txBody>
                    <a:bodyPr/>
                    <a:lstStyle/>
                    <a:p>
                      <a:pPr marL="177800" lvl="0" indent="-177800">
                        <a:lnSpc>
                          <a:spcPct val="107000"/>
                        </a:lnSpc>
                        <a:spcAft>
                          <a:spcPts val="0"/>
                        </a:spcAft>
                        <a:buFont typeface="Symbol"/>
                        <a:buChar char=""/>
                        <a:tabLst>
                          <a:tab pos="95250" algn="l"/>
                        </a:tabLst>
                      </a:pPr>
                      <a:r>
                        <a:rPr lang="es-EC" sz="1200" dirty="0">
                          <a:effectLst/>
                        </a:rPr>
                        <a:t>Número de amenazas</a:t>
                      </a:r>
                      <a:endParaRPr lang="es-ES" sz="1400" dirty="0">
                        <a:effectLst/>
                      </a:endParaRPr>
                    </a:p>
                    <a:p>
                      <a:pPr marL="111125" indent="-111125">
                        <a:lnSpc>
                          <a:spcPct val="107000"/>
                        </a:lnSpc>
                        <a:spcAft>
                          <a:spcPts val="0"/>
                        </a:spcAft>
                        <a:tabLst>
                          <a:tab pos="95250" algn="l"/>
                        </a:tabLst>
                      </a:pPr>
                      <a:r>
                        <a:rPr lang="es-EC" sz="1200" dirty="0">
                          <a:effectLst/>
                        </a:rPr>
                        <a:t> </a:t>
                      </a:r>
                      <a:endParaRPr lang="es-ES" sz="1400" dirty="0">
                        <a:effectLst/>
                      </a:endParaRPr>
                    </a:p>
                    <a:p>
                      <a:pPr marL="111125" indent="-111125">
                        <a:lnSpc>
                          <a:spcPct val="107000"/>
                        </a:lnSpc>
                        <a:spcAft>
                          <a:spcPts val="0"/>
                        </a:spcAft>
                        <a:tabLst>
                          <a:tab pos="95250" algn="l"/>
                        </a:tabLst>
                      </a:pPr>
                      <a:r>
                        <a:rPr lang="es-EC" sz="1200" dirty="0">
                          <a:effectLst/>
                        </a:rPr>
                        <a:t> </a:t>
                      </a:r>
                      <a:endParaRPr lang="es-ES" sz="1400" dirty="0">
                        <a:effectLst/>
                      </a:endParaRPr>
                    </a:p>
                    <a:p>
                      <a:pPr marL="111125" indent="-111125">
                        <a:lnSpc>
                          <a:spcPct val="107000"/>
                        </a:lnSpc>
                        <a:spcAft>
                          <a:spcPts val="0"/>
                        </a:spcAft>
                        <a:tabLst>
                          <a:tab pos="95250" algn="l"/>
                        </a:tabLst>
                      </a:pPr>
                      <a:r>
                        <a:rPr lang="es-EC" sz="1200" dirty="0">
                          <a:effectLst/>
                        </a:rPr>
                        <a:t> </a:t>
                      </a:r>
                      <a:endParaRPr lang="es-ES" sz="1400" dirty="0">
                        <a:effectLst/>
                      </a:endParaRPr>
                    </a:p>
                    <a:p>
                      <a:pPr marL="177800" lvl="0" indent="-177800">
                        <a:lnSpc>
                          <a:spcPct val="107000"/>
                        </a:lnSpc>
                        <a:spcAft>
                          <a:spcPts val="0"/>
                        </a:spcAft>
                        <a:buFont typeface="Symbol"/>
                        <a:buChar char=""/>
                        <a:tabLst>
                          <a:tab pos="95250" algn="l"/>
                        </a:tabLst>
                      </a:pPr>
                      <a:r>
                        <a:rPr lang="es-EC" sz="1200" dirty="0">
                          <a:effectLst/>
                        </a:rPr>
                        <a:t>Número de Riesgos</a:t>
                      </a:r>
                      <a:endParaRPr lang="es-ES" sz="1400" dirty="0">
                        <a:solidFill>
                          <a:srgbClr val="7B7B7B"/>
                        </a:solidFill>
                        <a:effectLst/>
                        <a:latin typeface="Calibri"/>
                        <a:ea typeface="Calibri"/>
                        <a:cs typeface="Times New Roman"/>
                      </a:endParaRPr>
                    </a:p>
                  </a:txBody>
                  <a:tcPr marL="60401" marR="60401" marT="0" marB="0"/>
                </a:tc>
                <a:tc>
                  <a:txBody>
                    <a:bodyPr/>
                    <a:lstStyle/>
                    <a:p>
                      <a:pPr algn="just">
                        <a:spcAft>
                          <a:spcPts val="0"/>
                        </a:spcAft>
                      </a:pPr>
                      <a:r>
                        <a:rPr lang="es-EC" sz="1200">
                          <a:effectLst/>
                        </a:rPr>
                        <a:t>¿Indique a que posibles amenazas se enfrenta el personal del C.O 4 cuando está apoyando a los organismos estatales? </a:t>
                      </a:r>
                      <a:endParaRPr lang="es-ES" sz="1400">
                        <a:effectLst/>
                      </a:endParaRPr>
                    </a:p>
                    <a:p>
                      <a:pPr algn="just">
                        <a:spcAft>
                          <a:spcPts val="0"/>
                        </a:spcAft>
                      </a:pPr>
                      <a:r>
                        <a:rPr lang="es-EC" sz="1200">
                          <a:effectLst/>
                        </a:rPr>
                        <a:t> </a:t>
                      </a:r>
                      <a:endParaRPr lang="es-ES" sz="1400">
                        <a:effectLst/>
                      </a:endParaRPr>
                    </a:p>
                    <a:p>
                      <a:pPr algn="just">
                        <a:spcAft>
                          <a:spcPts val="0"/>
                        </a:spcAft>
                      </a:pPr>
                      <a:r>
                        <a:rPr lang="es-EC" sz="1200">
                          <a:effectLst/>
                        </a:rPr>
                        <a:t>¿Indique a que posibles riesgos se enfrenta el personal del C.O 4 cuando está apoyando a los organismos estatales? </a:t>
                      </a:r>
                      <a:endParaRPr lang="es-ES" sz="1400">
                        <a:effectLst/>
                      </a:endParaRPr>
                    </a:p>
                    <a:p>
                      <a:pPr>
                        <a:spcAft>
                          <a:spcPts val="0"/>
                        </a:spcAft>
                      </a:pPr>
                      <a:r>
                        <a:rPr lang="es-EC" sz="1200">
                          <a:effectLst/>
                        </a:rPr>
                        <a:t> </a:t>
                      </a:r>
                      <a:endParaRPr lang="es-ES" sz="1400">
                        <a:solidFill>
                          <a:srgbClr val="7B7B7B"/>
                        </a:solidFill>
                        <a:effectLst/>
                        <a:latin typeface="Calibri"/>
                        <a:cs typeface="Times New Roman"/>
                      </a:endParaRPr>
                    </a:p>
                  </a:txBody>
                  <a:tcPr marL="60401" marR="60401" marT="0" marB="0"/>
                </a:tc>
              </a:tr>
              <a:tr h="1879134">
                <a:tc vMerge="1">
                  <a:txBody>
                    <a:bodyPr/>
                    <a:lstStyle/>
                    <a:p>
                      <a:endParaRPr lang="es-ES"/>
                    </a:p>
                  </a:txBody>
                  <a:tcPr/>
                </a:tc>
                <a:tc>
                  <a:txBody>
                    <a:bodyPr/>
                    <a:lstStyle/>
                    <a:p>
                      <a:pPr algn="ctr">
                        <a:spcAft>
                          <a:spcPts val="0"/>
                        </a:spcAft>
                      </a:pPr>
                      <a:r>
                        <a:rPr lang="es-EC" sz="1200">
                          <a:effectLst/>
                        </a:rPr>
                        <a:t>Documental</a:t>
                      </a:r>
                      <a:endParaRPr lang="es-ES" sz="1400">
                        <a:solidFill>
                          <a:srgbClr val="7B7B7B"/>
                        </a:solidFill>
                        <a:effectLst/>
                        <a:latin typeface="Calibri"/>
                        <a:cs typeface="Times New Roman"/>
                      </a:endParaRPr>
                    </a:p>
                  </a:txBody>
                  <a:tcPr marL="60401" marR="60401" marT="0" marB="0"/>
                </a:tc>
                <a:tc>
                  <a:txBody>
                    <a:bodyPr/>
                    <a:lstStyle/>
                    <a:p>
                      <a:pPr marL="95250" lvl="0" indent="-95250">
                        <a:lnSpc>
                          <a:spcPct val="107000"/>
                        </a:lnSpc>
                        <a:spcAft>
                          <a:spcPts val="0"/>
                        </a:spcAft>
                        <a:buFont typeface="Symbol"/>
                        <a:buChar char=""/>
                      </a:pPr>
                      <a:r>
                        <a:rPr lang="es-EC" sz="1200" dirty="0">
                          <a:effectLst/>
                        </a:rPr>
                        <a:t>Plan Militar</a:t>
                      </a:r>
                      <a:endParaRPr lang="es-ES" sz="1400" dirty="0">
                        <a:effectLst/>
                      </a:endParaRPr>
                    </a:p>
                    <a:p>
                      <a:pPr marL="95250" lvl="0" indent="-95250">
                        <a:lnSpc>
                          <a:spcPct val="107000"/>
                        </a:lnSpc>
                        <a:spcAft>
                          <a:spcPts val="0"/>
                        </a:spcAft>
                        <a:buFont typeface="Symbol"/>
                        <a:buChar char=""/>
                      </a:pPr>
                      <a:r>
                        <a:rPr lang="es-EC" sz="1200" dirty="0">
                          <a:effectLst/>
                        </a:rPr>
                        <a:t>Anexo </a:t>
                      </a:r>
                      <a:endParaRPr lang="es-ES" sz="1400" dirty="0">
                        <a:effectLst/>
                      </a:endParaRPr>
                    </a:p>
                    <a:p>
                      <a:pPr marL="95250" lvl="0" indent="-95250">
                        <a:lnSpc>
                          <a:spcPct val="107000"/>
                        </a:lnSpc>
                        <a:spcAft>
                          <a:spcPts val="0"/>
                        </a:spcAft>
                        <a:buFont typeface="Symbol"/>
                        <a:buChar char=""/>
                      </a:pPr>
                      <a:r>
                        <a:rPr lang="es-EC" sz="1200" dirty="0">
                          <a:effectLst/>
                        </a:rPr>
                        <a:t>Problemas</a:t>
                      </a:r>
                      <a:endParaRPr lang="es-ES" sz="1400" dirty="0">
                        <a:solidFill>
                          <a:srgbClr val="7B7B7B"/>
                        </a:solidFill>
                        <a:effectLst/>
                        <a:latin typeface="Calibri"/>
                        <a:ea typeface="Calibri"/>
                        <a:cs typeface="Times New Roman"/>
                      </a:endParaRPr>
                    </a:p>
                  </a:txBody>
                  <a:tcPr marL="60401" marR="60401" marT="0" marB="0"/>
                </a:tc>
                <a:tc>
                  <a:txBody>
                    <a:bodyPr/>
                    <a:lstStyle/>
                    <a:p>
                      <a:pPr marL="177800" lvl="0" indent="-177800">
                        <a:lnSpc>
                          <a:spcPct val="107000"/>
                        </a:lnSpc>
                        <a:spcAft>
                          <a:spcPts val="0"/>
                        </a:spcAft>
                        <a:buFont typeface="Symbol"/>
                        <a:buChar char=""/>
                        <a:tabLst>
                          <a:tab pos="95250" algn="l"/>
                        </a:tabLst>
                      </a:pPr>
                      <a:r>
                        <a:rPr lang="es-EC" sz="1200" dirty="0">
                          <a:effectLst/>
                        </a:rPr>
                        <a:t>Número de Problemas.</a:t>
                      </a:r>
                      <a:endParaRPr lang="es-ES" sz="1400" dirty="0">
                        <a:effectLst/>
                      </a:endParaRPr>
                    </a:p>
                    <a:p>
                      <a:pPr>
                        <a:lnSpc>
                          <a:spcPct val="107000"/>
                        </a:lnSpc>
                        <a:spcAft>
                          <a:spcPts val="0"/>
                        </a:spcAft>
                        <a:tabLst>
                          <a:tab pos="111125" algn="l"/>
                        </a:tabLst>
                      </a:pPr>
                      <a:r>
                        <a:rPr lang="es-EC" sz="1200" dirty="0">
                          <a:effectLst/>
                        </a:rPr>
                        <a:t> </a:t>
                      </a:r>
                      <a:endParaRPr lang="es-ES" sz="1400" dirty="0">
                        <a:effectLst/>
                      </a:endParaRPr>
                    </a:p>
                    <a:p>
                      <a:pPr>
                        <a:lnSpc>
                          <a:spcPct val="107000"/>
                        </a:lnSpc>
                        <a:spcAft>
                          <a:spcPts val="0"/>
                        </a:spcAft>
                        <a:tabLst>
                          <a:tab pos="111125" algn="l"/>
                        </a:tabLst>
                      </a:pPr>
                      <a:r>
                        <a:rPr lang="es-EC" sz="1200" dirty="0">
                          <a:effectLst/>
                        </a:rPr>
                        <a:t> </a:t>
                      </a:r>
                      <a:endParaRPr lang="es-ES" sz="1400" dirty="0">
                        <a:effectLst/>
                      </a:endParaRPr>
                    </a:p>
                    <a:p>
                      <a:pPr>
                        <a:lnSpc>
                          <a:spcPct val="107000"/>
                        </a:lnSpc>
                        <a:spcAft>
                          <a:spcPts val="0"/>
                        </a:spcAft>
                        <a:tabLst>
                          <a:tab pos="111125" algn="l"/>
                        </a:tabLst>
                      </a:pPr>
                      <a:r>
                        <a:rPr lang="es-EC" sz="1200" dirty="0">
                          <a:effectLst/>
                        </a:rPr>
                        <a:t> </a:t>
                      </a:r>
                      <a:endParaRPr lang="es-ES" sz="1400" dirty="0">
                        <a:effectLst/>
                      </a:endParaRPr>
                    </a:p>
                    <a:p>
                      <a:pPr marL="177800" lvl="0" indent="-177800">
                        <a:lnSpc>
                          <a:spcPct val="107000"/>
                        </a:lnSpc>
                        <a:spcAft>
                          <a:spcPts val="0"/>
                        </a:spcAft>
                        <a:buFont typeface="Symbol"/>
                        <a:buChar char=""/>
                        <a:tabLst>
                          <a:tab pos="95250" algn="l"/>
                        </a:tabLst>
                      </a:pPr>
                      <a:r>
                        <a:rPr lang="es-EC" sz="1200" dirty="0">
                          <a:effectLst/>
                        </a:rPr>
                        <a:t>% Existencia de Anexo</a:t>
                      </a:r>
                      <a:endParaRPr lang="es-ES" sz="1400" dirty="0">
                        <a:effectLst/>
                      </a:endParaRPr>
                    </a:p>
                    <a:p>
                      <a:pPr marL="111125">
                        <a:lnSpc>
                          <a:spcPct val="107000"/>
                        </a:lnSpc>
                        <a:spcAft>
                          <a:spcPts val="0"/>
                        </a:spcAft>
                        <a:tabLst>
                          <a:tab pos="111125" algn="l"/>
                        </a:tabLst>
                      </a:pPr>
                      <a:r>
                        <a:rPr lang="es-EC" sz="1200" dirty="0">
                          <a:effectLst/>
                        </a:rPr>
                        <a:t> </a:t>
                      </a:r>
                      <a:endParaRPr lang="es-ES" sz="1400" dirty="0">
                        <a:effectLst/>
                      </a:endParaRPr>
                    </a:p>
                    <a:p>
                      <a:pPr marL="111125">
                        <a:lnSpc>
                          <a:spcPct val="107000"/>
                        </a:lnSpc>
                        <a:spcAft>
                          <a:spcPts val="0"/>
                        </a:spcAft>
                        <a:tabLst>
                          <a:tab pos="111125" algn="l"/>
                        </a:tabLst>
                      </a:pPr>
                      <a:r>
                        <a:rPr lang="es-EC" sz="1200" dirty="0">
                          <a:effectLst/>
                        </a:rPr>
                        <a:t> </a:t>
                      </a:r>
                      <a:endParaRPr lang="es-ES" sz="1400" dirty="0">
                        <a:effectLst/>
                      </a:endParaRPr>
                    </a:p>
                    <a:p>
                      <a:pPr marL="111125">
                        <a:lnSpc>
                          <a:spcPct val="107000"/>
                        </a:lnSpc>
                        <a:spcAft>
                          <a:spcPts val="0"/>
                        </a:spcAft>
                        <a:tabLst>
                          <a:tab pos="111125" algn="l"/>
                        </a:tabLst>
                      </a:pPr>
                      <a:r>
                        <a:rPr lang="es-EC" sz="1200" dirty="0">
                          <a:effectLst/>
                        </a:rPr>
                        <a:t> </a:t>
                      </a:r>
                      <a:endParaRPr lang="es-ES" sz="1400" dirty="0">
                        <a:effectLst/>
                      </a:endParaRPr>
                    </a:p>
                    <a:p>
                      <a:pPr marL="111125">
                        <a:lnSpc>
                          <a:spcPct val="107000"/>
                        </a:lnSpc>
                        <a:spcAft>
                          <a:spcPts val="0"/>
                        </a:spcAft>
                        <a:tabLst>
                          <a:tab pos="111125" algn="l"/>
                        </a:tabLst>
                      </a:pPr>
                      <a:r>
                        <a:rPr lang="es-EC" sz="1200" dirty="0">
                          <a:effectLst/>
                        </a:rPr>
                        <a:t> </a:t>
                      </a:r>
                      <a:endParaRPr lang="es-ES" sz="1400" dirty="0">
                        <a:effectLst/>
                      </a:endParaRPr>
                    </a:p>
                    <a:p>
                      <a:pPr marL="342900" lvl="0" indent="-342900">
                        <a:lnSpc>
                          <a:spcPct val="107000"/>
                        </a:lnSpc>
                        <a:spcAft>
                          <a:spcPts val="0"/>
                        </a:spcAft>
                        <a:buFont typeface="Symbol"/>
                        <a:buChar char=""/>
                        <a:tabLst>
                          <a:tab pos="111125" algn="l"/>
                        </a:tabLst>
                      </a:pPr>
                      <a:r>
                        <a:rPr lang="es-EC" sz="1200" dirty="0">
                          <a:effectLst/>
                        </a:rPr>
                        <a:t>Número documentos</a:t>
                      </a:r>
                      <a:endParaRPr lang="es-ES" sz="1400" dirty="0">
                        <a:effectLst/>
                      </a:endParaRPr>
                    </a:p>
                    <a:p>
                      <a:pPr marL="111125">
                        <a:lnSpc>
                          <a:spcPct val="107000"/>
                        </a:lnSpc>
                        <a:spcAft>
                          <a:spcPts val="0"/>
                        </a:spcAft>
                        <a:tabLst>
                          <a:tab pos="111125" algn="l"/>
                        </a:tabLst>
                      </a:pPr>
                      <a:r>
                        <a:rPr lang="es-EC" sz="1200" dirty="0">
                          <a:effectLst/>
                        </a:rPr>
                        <a:t> </a:t>
                      </a:r>
                      <a:endParaRPr lang="es-ES" sz="1400" dirty="0">
                        <a:effectLst/>
                      </a:endParaRPr>
                    </a:p>
                    <a:p>
                      <a:pPr marL="111125">
                        <a:lnSpc>
                          <a:spcPct val="107000"/>
                        </a:lnSpc>
                        <a:spcAft>
                          <a:spcPts val="0"/>
                        </a:spcAft>
                        <a:tabLst>
                          <a:tab pos="111125" algn="l"/>
                        </a:tabLst>
                      </a:pPr>
                      <a:r>
                        <a:rPr lang="es-EC" sz="1200" dirty="0">
                          <a:effectLst/>
                        </a:rPr>
                        <a:t> </a:t>
                      </a:r>
                      <a:endParaRPr lang="es-ES" sz="1400" dirty="0">
                        <a:solidFill>
                          <a:srgbClr val="7B7B7B"/>
                        </a:solidFill>
                        <a:effectLst/>
                        <a:latin typeface="Calibri"/>
                        <a:ea typeface="Calibri"/>
                        <a:cs typeface="Times New Roman"/>
                      </a:endParaRPr>
                    </a:p>
                  </a:txBody>
                  <a:tcPr marL="60401" marR="60401" marT="0" marB="0"/>
                </a:tc>
                <a:tc>
                  <a:txBody>
                    <a:bodyPr/>
                    <a:lstStyle/>
                    <a:p>
                      <a:pPr algn="just">
                        <a:spcAft>
                          <a:spcPts val="0"/>
                        </a:spcAft>
                        <a:tabLst>
                          <a:tab pos="237490" algn="l"/>
                        </a:tabLst>
                      </a:pPr>
                      <a:r>
                        <a:rPr lang="es-EC" sz="1200" dirty="0">
                          <a:effectLst/>
                        </a:rPr>
                        <a:t>¿Determine cuáles son los principales problemas que tiene su unidad, para participar en las operaciones de apoyo a los organismos del Estado?</a:t>
                      </a:r>
                      <a:endParaRPr lang="es-ES" sz="1400" dirty="0">
                        <a:effectLst/>
                      </a:endParaRPr>
                    </a:p>
                    <a:p>
                      <a:pPr algn="just">
                        <a:spcAft>
                          <a:spcPts val="0"/>
                        </a:spcAft>
                      </a:pPr>
                      <a:r>
                        <a:rPr lang="es-EC" sz="1200" dirty="0">
                          <a:effectLst/>
                        </a:rPr>
                        <a:t> </a:t>
                      </a:r>
                      <a:endParaRPr lang="es-ES" sz="1400" dirty="0">
                        <a:effectLst/>
                      </a:endParaRPr>
                    </a:p>
                    <a:p>
                      <a:pPr algn="just">
                        <a:spcAft>
                          <a:spcPts val="0"/>
                        </a:spcAft>
                      </a:pPr>
                      <a:r>
                        <a:rPr lang="es-EC" sz="1200" dirty="0">
                          <a:effectLst/>
                        </a:rPr>
                        <a:t>¿Considera que debería haber un Anexo al Plan Militar de defensa Interna, relacionado al apoyo de las FF.AA. a los organismos del Estado que contemple actividades como, SRI. ECU 911, Aduanas etc.?</a:t>
                      </a:r>
                      <a:endParaRPr lang="es-ES" sz="1400" dirty="0">
                        <a:effectLst/>
                      </a:endParaRPr>
                    </a:p>
                    <a:p>
                      <a:pPr algn="just">
                        <a:spcAft>
                          <a:spcPts val="0"/>
                        </a:spcAft>
                      </a:pPr>
                      <a:r>
                        <a:rPr lang="es-EC" sz="1200" dirty="0">
                          <a:effectLst/>
                        </a:rPr>
                        <a:t> </a:t>
                      </a:r>
                      <a:endParaRPr lang="es-ES" sz="1400" dirty="0">
                        <a:effectLst/>
                      </a:endParaRPr>
                    </a:p>
                    <a:p>
                      <a:pPr algn="just">
                        <a:spcAft>
                          <a:spcPts val="0"/>
                        </a:spcAft>
                      </a:pPr>
                      <a:r>
                        <a:rPr lang="es-EC" sz="1200" dirty="0">
                          <a:effectLst/>
                        </a:rPr>
                        <a:t>¿En base a qué documento recibe la disposición de proporcionar apoyo a los organismos del Estado?</a:t>
                      </a:r>
                      <a:endParaRPr lang="es-ES" sz="1400" dirty="0">
                        <a:solidFill>
                          <a:srgbClr val="7B7B7B"/>
                        </a:solidFill>
                        <a:effectLst/>
                        <a:latin typeface="Calibri"/>
                        <a:cs typeface="Times New Roman"/>
                      </a:endParaRPr>
                    </a:p>
                  </a:txBody>
                  <a:tcPr marL="60401" marR="60401" marT="0" marB="0"/>
                </a:tc>
              </a:tr>
            </a:tbl>
          </a:graphicData>
        </a:graphic>
      </p:graphicFrame>
    </p:spTree>
    <p:extLst>
      <p:ext uri="{BB962C8B-B14F-4D97-AF65-F5344CB8AC3E}">
        <p14:creationId xmlns:p14="http://schemas.microsoft.com/office/powerpoint/2010/main" val="2695995742"/>
      </p:ext>
    </p:extLst>
  </p:cSld>
  <p:clrMapOvr>
    <a:masterClrMapping/>
  </p:clrMapOvr>
  <p:transition>
    <p:split orient="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52" name="Rectangle 6"/>
          <p:cNvSpPr>
            <a:spLocks noChangeArrowheads="1"/>
          </p:cNvSpPr>
          <p:nvPr/>
        </p:nvSpPr>
        <p:spPr bwMode="auto">
          <a:xfrm rot="16200000">
            <a:off x="-1238572" y="2963568"/>
            <a:ext cx="5170646" cy="545845"/>
          </a:xfrm>
          <a:prstGeom prst="rect">
            <a:avLst/>
          </a:prstGeom>
          <a:noFill/>
          <a:ln w="57150" algn="ctr">
            <a:noFill/>
            <a:miter lim="800000"/>
            <a:headEnd/>
            <a:tailEnd/>
          </a:ln>
          <a:effectLst>
            <a:outerShdw blurRad="76200" dist="38100" dir="6600000" algn="ctr" rotWithShape="0">
              <a:sysClr val="windowText" lastClr="000000"/>
            </a:outerShdw>
          </a:effectLst>
        </p:spPr>
        <p:txBody>
          <a:bodyPr vert="vert" wrap="square">
            <a:spAutoFit/>
          </a:bodyPr>
          <a:lstStyle/>
          <a:p>
            <a:pPr algn="ctr">
              <a:defRPr/>
            </a:pPr>
            <a:r>
              <a:rPr lang="es-EC" sz="5400" kern="0" spc="300" dirty="0" smtClean="0">
                <a:solidFill>
                  <a:srgbClr val="FFFF00"/>
                </a:solidFill>
                <a:latin typeface="Impact" pitchFamily="34" charset="0"/>
              </a:rPr>
              <a:t>VIDEOS</a:t>
            </a:r>
            <a:endParaRPr lang="es-ES" sz="5400" kern="0" spc="300" dirty="0">
              <a:solidFill>
                <a:srgbClr val="FFFF00"/>
              </a:solidFill>
              <a:latin typeface="Impact" pitchFamily="34" charset="0"/>
            </a:endParaRPr>
          </a:p>
        </p:txBody>
      </p:sp>
      <p:sp>
        <p:nvSpPr>
          <p:cNvPr id="54" name="Oval 4">
            <a:hlinkClick r:id="rId3" action="ppaction://hlinkfile"/>
          </p:cNvPr>
          <p:cNvSpPr>
            <a:spLocks noChangeArrowheads="1"/>
          </p:cNvSpPr>
          <p:nvPr/>
        </p:nvSpPr>
        <p:spPr bwMode="auto">
          <a:xfrm flipH="1">
            <a:off x="2522559" y="3726066"/>
            <a:ext cx="646904" cy="587615"/>
          </a:xfrm>
          <a:prstGeom prst="ellipse">
            <a:avLst/>
          </a:prstGeom>
          <a:gradFill rotWithShape="1">
            <a:gsLst>
              <a:gs pos="0">
                <a:srgbClr val="C17979">
                  <a:alpha val="70588"/>
                </a:srgbClr>
              </a:gs>
              <a:gs pos="100000">
                <a:srgbClr val="532121"/>
              </a:gs>
            </a:gsLst>
            <a:lin ang="18900000" scaled="1"/>
          </a:gradFill>
          <a:ln w="9525" algn="ctr">
            <a:noFill/>
            <a:round/>
            <a:headEnd/>
            <a:tailEnd/>
          </a:ln>
          <a:effectLst>
            <a:outerShdw blurRad="114300" dist="101600" dir="6720000" algn="ctr" rotWithShape="0">
              <a:sysClr val="windowText" lastClr="000000"/>
            </a:outerShdw>
          </a:effectLst>
          <a:scene3d>
            <a:camera prst="orthographicFront"/>
            <a:lightRig rig="threePt" dir="t"/>
          </a:scene3d>
          <a:sp3d>
            <a:bevelT/>
          </a:sp3d>
        </p:spPr>
        <p:txBody>
          <a:bodyPr anchor="ctr"/>
          <a:lstStyle/>
          <a:p>
            <a:pPr algn="ctr" fontAlgn="base">
              <a:spcBef>
                <a:spcPct val="0"/>
              </a:spcBef>
              <a:spcAft>
                <a:spcPct val="0"/>
              </a:spcAft>
              <a:defRPr/>
            </a:pPr>
            <a:r>
              <a:rPr lang="es-AR" sz="2400" b="1" kern="0" dirty="0" smtClean="0">
                <a:solidFill>
                  <a:srgbClr val="FFFF00"/>
                </a:solidFill>
                <a:effectLst>
                  <a:outerShdw blurRad="38100" dist="38100" dir="2700000" algn="tl">
                    <a:srgbClr val="000000">
                      <a:alpha val="43137"/>
                    </a:srgbClr>
                  </a:outerShdw>
                </a:effectLst>
              </a:rPr>
              <a:t>2</a:t>
            </a:r>
            <a:endParaRPr lang="en-US" sz="2400" b="1" kern="0" dirty="0">
              <a:solidFill>
                <a:srgbClr val="FFFF00"/>
              </a:solidFill>
              <a:effectLst>
                <a:outerShdw blurRad="38100" dist="38100" dir="2700000" algn="tl">
                  <a:srgbClr val="000000">
                    <a:alpha val="43137"/>
                  </a:srgbClr>
                </a:outerShdw>
              </a:effectLst>
            </a:endParaRPr>
          </a:p>
        </p:txBody>
      </p:sp>
      <p:sp>
        <p:nvSpPr>
          <p:cNvPr id="55" name="Oval 4">
            <a:hlinkClick r:id="rId4" action="ppaction://hlinkfile"/>
          </p:cNvPr>
          <p:cNvSpPr>
            <a:spLocks noChangeArrowheads="1"/>
          </p:cNvSpPr>
          <p:nvPr/>
        </p:nvSpPr>
        <p:spPr bwMode="auto">
          <a:xfrm flipH="1">
            <a:off x="2478980" y="2510962"/>
            <a:ext cx="646904" cy="587615"/>
          </a:xfrm>
          <a:prstGeom prst="ellipse">
            <a:avLst/>
          </a:prstGeom>
          <a:gradFill rotWithShape="1">
            <a:gsLst>
              <a:gs pos="0">
                <a:srgbClr val="C17979">
                  <a:alpha val="70588"/>
                </a:srgbClr>
              </a:gs>
              <a:gs pos="100000">
                <a:srgbClr val="532121"/>
              </a:gs>
            </a:gsLst>
            <a:lin ang="18900000" scaled="1"/>
          </a:gradFill>
          <a:ln w="9525" algn="ctr">
            <a:noFill/>
            <a:round/>
            <a:headEnd/>
            <a:tailEnd/>
          </a:ln>
          <a:effectLst>
            <a:outerShdw blurRad="114300" dist="101600" dir="6720000" algn="ctr" rotWithShape="0">
              <a:sysClr val="windowText" lastClr="000000"/>
            </a:outerShdw>
          </a:effectLst>
          <a:scene3d>
            <a:camera prst="orthographicFront"/>
            <a:lightRig rig="threePt" dir="t"/>
          </a:scene3d>
          <a:sp3d>
            <a:bevelT/>
          </a:sp3d>
        </p:spPr>
        <p:txBody>
          <a:bodyPr anchor="ctr"/>
          <a:lstStyle/>
          <a:p>
            <a:pPr algn="ctr" fontAlgn="base">
              <a:spcBef>
                <a:spcPct val="0"/>
              </a:spcBef>
              <a:spcAft>
                <a:spcPct val="0"/>
              </a:spcAft>
              <a:defRPr/>
            </a:pPr>
            <a:r>
              <a:rPr lang="es-AR" sz="2400" b="1" kern="0" dirty="0" smtClean="0">
                <a:solidFill>
                  <a:srgbClr val="FFFF00"/>
                </a:solidFill>
                <a:effectLst>
                  <a:outerShdw blurRad="38100" dist="38100" dir="2700000" algn="tl">
                    <a:srgbClr val="000000">
                      <a:alpha val="43137"/>
                    </a:srgbClr>
                  </a:outerShdw>
                </a:effectLst>
              </a:rPr>
              <a:t>1</a:t>
            </a:r>
            <a:endParaRPr lang="en-US" sz="2400" b="1" kern="0" dirty="0">
              <a:solidFill>
                <a:srgbClr val="FFFF00"/>
              </a:solidFill>
              <a:effectLst>
                <a:outerShdw blurRad="38100" dist="38100" dir="2700000" algn="tl">
                  <a:srgbClr val="000000">
                    <a:alpha val="43137"/>
                  </a:srgbClr>
                </a:outerShdw>
              </a:effectLst>
            </a:endParaRPr>
          </a:p>
        </p:txBody>
      </p:sp>
      <p:sp>
        <p:nvSpPr>
          <p:cNvPr id="59" name="Text Box 18"/>
          <p:cNvSpPr txBox="1">
            <a:spLocks noChangeArrowheads="1"/>
          </p:cNvSpPr>
          <p:nvPr/>
        </p:nvSpPr>
        <p:spPr bwMode="auto">
          <a:xfrm>
            <a:off x="3300563" y="2636912"/>
            <a:ext cx="2448272" cy="461665"/>
          </a:xfrm>
          <a:prstGeom prst="rect">
            <a:avLst/>
          </a:prstGeom>
          <a:noFill/>
          <a:ln w="9525" algn="ctr">
            <a:noFill/>
            <a:miter lim="800000"/>
            <a:headEnd/>
            <a:tailEnd/>
          </a:ln>
          <a:effectLst>
            <a:outerShdw blurRad="50800" dist="38100" dir="5400000" algn="ctr" rotWithShape="0">
              <a:sysClr val="windowText" lastClr="000000"/>
            </a:outerShdw>
          </a:effectLst>
        </p:spPr>
        <p:txBody>
          <a:bodyPr wrap="square">
            <a:spAutoFit/>
          </a:bodyPr>
          <a:lstStyle/>
          <a:p>
            <a:pPr eaLnBrk="0" fontAlgn="base" hangingPunct="0">
              <a:spcBef>
                <a:spcPct val="0"/>
              </a:spcBef>
              <a:spcAft>
                <a:spcPct val="0"/>
              </a:spcAft>
              <a:defRPr/>
            </a:pPr>
            <a:r>
              <a:rPr lang="es-EC" sz="2400" kern="0" dirty="0" smtClean="0">
                <a:ln w="11430">
                  <a:solidFill>
                    <a:sysClr val="windowText" lastClr="000000">
                      <a:lumMod val="95000"/>
                      <a:lumOff val="5000"/>
                    </a:sysClr>
                  </a:solidFill>
                </a:ln>
                <a:solidFill>
                  <a:prstClr val="white"/>
                </a:solidFill>
                <a:latin typeface="Impact" pitchFamily="34" charset="0"/>
                <a:cs typeface="Times New Roman" pitchFamily="18" charset="0"/>
              </a:rPr>
              <a:t>CO 4 “CENTRAL”</a:t>
            </a:r>
            <a:endParaRPr lang="es-EC" sz="2400" kern="0" dirty="0">
              <a:ln w="11430">
                <a:solidFill>
                  <a:sysClr val="windowText" lastClr="000000">
                    <a:lumMod val="95000"/>
                    <a:lumOff val="5000"/>
                  </a:sysClr>
                </a:solidFill>
              </a:ln>
              <a:solidFill>
                <a:prstClr val="white"/>
              </a:solidFill>
              <a:latin typeface="Impact" pitchFamily="34" charset="0"/>
              <a:cs typeface="Times New Roman" pitchFamily="18" charset="0"/>
            </a:endParaRPr>
          </a:p>
        </p:txBody>
      </p:sp>
      <p:sp>
        <p:nvSpPr>
          <p:cNvPr id="60" name="Text Box 18"/>
          <p:cNvSpPr txBox="1">
            <a:spLocks noChangeArrowheads="1"/>
          </p:cNvSpPr>
          <p:nvPr/>
        </p:nvSpPr>
        <p:spPr bwMode="auto">
          <a:xfrm>
            <a:off x="3365830" y="3789040"/>
            <a:ext cx="4721720" cy="830997"/>
          </a:xfrm>
          <a:prstGeom prst="rect">
            <a:avLst/>
          </a:prstGeom>
          <a:noFill/>
          <a:ln w="9525" algn="ctr">
            <a:noFill/>
            <a:miter lim="800000"/>
            <a:headEnd/>
            <a:tailEnd/>
          </a:ln>
          <a:effectLst>
            <a:outerShdw blurRad="50800" dist="38100" dir="5400000" algn="ctr" rotWithShape="0">
              <a:sysClr val="windowText" lastClr="000000"/>
            </a:outerShdw>
          </a:effectLst>
        </p:spPr>
        <p:txBody>
          <a:bodyPr wrap="square">
            <a:spAutoFit/>
          </a:bodyPr>
          <a:lstStyle/>
          <a:p>
            <a:pPr eaLnBrk="0" fontAlgn="base" hangingPunct="0">
              <a:spcBef>
                <a:spcPct val="0"/>
              </a:spcBef>
              <a:spcAft>
                <a:spcPct val="0"/>
              </a:spcAft>
              <a:defRPr/>
            </a:pPr>
            <a:r>
              <a:rPr lang="es-EC" sz="2400" kern="0" dirty="0" smtClean="0">
                <a:ln w="11430">
                  <a:solidFill>
                    <a:sysClr val="windowText" lastClr="000000">
                      <a:lumMod val="95000"/>
                      <a:lumOff val="5000"/>
                    </a:sysClr>
                  </a:solidFill>
                </a:ln>
                <a:solidFill>
                  <a:prstClr val="white"/>
                </a:solidFill>
                <a:latin typeface="Impact" pitchFamily="34" charset="0"/>
                <a:cs typeface="Times New Roman" pitchFamily="18" charset="0"/>
              </a:rPr>
              <a:t>CAPACIDADES ESTRATÉGICAS SEGURIDAD INTEGRAL</a:t>
            </a:r>
            <a:endParaRPr lang="es-EC" sz="2400" kern="0" dirty="0">
              <a:ln w="11430">
                <a:solidFill>
                  <a:sysClr val="windowText" lastClr="000000">
                    <a:lumMod val="95000"/>
                    <a:lumOff val="5000"/>
                  </a:sysClr>
                </a:solidFill>
              </a:ln>
              <a:solidFill>
                <a:prstClr val="white"/>
              </a:solidFill>
              <a:latin typeface="Impact" pitchFamily="34" charset="0"/>
              <a:cs typeface="Times New Roman" pitchFamily="18" charset="0"/>
            </a:endParaRPr>
          </a:p>
        </p:txBody>
      </p:sp>
    </p:spTree>
    <p:extLst>
      <p:ext uri="{BB962C8B-B14F-4D97-AF65-F5344CB8AC3E}">
        <p14:creationId xmlns:p14="http://schemas.microsoft.com/office/powerpoint/2010/main" val="2164620339"/>
      </p:ext>
    </p:extLst>
  </p:cSld>
  <p:clrMapOvr>
    <a:masterClrMapping/>
  </p:clrMapOvr>
  <p:transition>
    <p:split orient="vert"/>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2" name="1 Título"/>
          <p:cNvSpPr txBox="1">
            <a:spLocks/>
          </p:cNvSpPr>
          <p:nvPr/>
        </p:nvSpPr>
        <p:spPr bwMode="auto">
          <a:xfrm>
            <a:off x="1907704" y="541129"/>
            <a:ext cx="5643602" cy="1015663"/>
          </a:xfrm>
          <a:prstGeom prst="rect">
            <a:avLst/>
          </a:prstGeom>
          <a:solidFill>
            <a:schemeClr val="accent1">
              <a:lumMod val="60000"/>
              <a:lumOff val="40000"/>
            </a:schemeClr>
          </a:solidFill>
          <a:ln w="9525">
            <a:noFill/>
            <a:miter lim="800000"/>
            <a:headEnd/>
            <a:tailEnd/>
          </a:ln>
          <a:effectLst>
            <a:outerShdw dist="35921" dir="2700000" algn="ctr" rotWithShape="0">
              <a:srgbClr val="000000"/>
            </a:outerShdw>
          </a:effectLst>
        </p:spPr>
        <p:txBody>
          <a:bodyPr wrap="square" anchor="ctr">
            <a:spAutoFit/>
            <a:scene3d>
              <a:camera prst="orthographicFront">
                <a:rot lat="0" lon="0" rev="0"/>
              </a:camera>
              <a:lightRig rig="glow" dir="t">
                <a:rot lat="0" lon="0" rev="3600000"/>
              </a:lightRig>
            </a:scene3d>
            <a:sp3d prstMaterial="softEdge">
              <a:bevelT w="101600" h="101600"/>
              <a:bevelB w="0" h="44450"/>
              <a:contourClr>
                <a:schemeClr val="accent4">
                  <a:alpha val="95000"/>
                </a:schemeClr>
              </a:contourClr>
            </a:sp3d>
          </a:bodyPr>
          <a:lstStyle>
            <a:defPPr>
              <a:defRPr lang="es-EC"/>
            </a:defPPr>
            <a:lvl1pPr algn="ctr" fontAlgn="auto">
              <a:spcBef>
                <a:spcPts val="0"/>
              </a:spcBef>
              <a:spcAft>
                <a:spcPts val="0"/>
              </a:spcAft>
              <a:defRPr sz="6000" kern="0" spc="600">
                <a:ln w="28575">
                  <a:solidFill>
                    <a:srgbClr val="000000"/>
                  </a:solidFill>
                </a:ln>
                <a:gradFill flip="none" rotWithShape="1">
                  <a:gsLst>
                    <a:gs pos="0">
                      <a:srgbClr val="FFC000"/>
                    </a:gs>
                    <a:gs pos="79000">
                      <a:srgbClr val="000000">
                        <a:alpha val="52000"/>
                      </a:srgbClr>
                    </a:gs>
                    <a:gs pos="100000">
                      <a:srgbClr val="000000"/>
                    </a:gs>
                  </a:gsLst>
                  <a:lin ang="5400000" scaled="0"/>
                  <a:tileRect/>
                </a:gradFill>
                <a:effectLst>
                  <a:glow rad="63500">
                    <a:srgbClr val="FFFFFF">
                      <a:alpha val="40000"/>
                    </a:srgbClr>
                  </a:glow>
                  <a:outerShdw blurRad="50800" dist="38100" dir="5400000" algn="t" rotWithShape="0">
                    <a:prstClr val="black">
                      <a:alpha val="40000"/>
                    </a:prstClr>
                  </a:outerShdw>
                  <a:reflection blurRad="6350" stA="55000" endA="300" endPos="45500" dir="5400000" sy="-100000" algn="bl" rotWithShape="0"/>
                </a:effectLst>
                <a:latin typeface="Impact"/>
                <a:cs typeface="Arial" charset="0"/>
              </a:defRPr>
            </a:lvl1pPr>
          </a:lstStyle>
          <a:p>
            <a:r>
              <a:rPr lang="es-EC" dirty="0"/>
              <a:t>CAPITULO  III</a:t>
            </a:r>
          </a:p>
        </p:txBody>
      </p:sp>
      <p:sp>
        <p:nvSpPr>
          <p:cNvPr id="3" name="2 Rectángulo"/>
          <p:cNvSpPr/>
          <p:nvPr/>
        </p:nvSpPr>
        <p:spPr>
          <a:xfrm>
            <a:off x="1165109" y="5013176"/>
            <a:ext cx="7128792" cy="1569660"/>
          </a:xfrm>
          <a:prstGeom prst="rect">
            <a:avLst/>
          </a:prstGeom>
          <a:effectLst>
            <a:glow rad="101600">
              <a:srgbClr val="FFFFFF"/>
            </a:glow>
          </a:effectLst>
        </p:spPr>
        <p:txBody>
          <a:bodyPr wrap="square">
            <a:spAutoFit/>
          </a:bodyPr>
          <a:lstStyle/>
          <a:p>
            <a:pPr algn="ctr"/>
            <a:r>
              <a:rPr lang="es-ES" sz="4800" b="1" kern="0" dirty="0">
                <a:ln w="17780" cmpd="sng">
                  <a:solidFill>
                    <a:srgbClr val="FFFFFF"/>
                  </a:solidFill>
                  <a:prstDash val="solid"/>
                  <a:miter lim="800000"/>
                </a:ln>
                <a:solidFill>
                  <a:srgbClr val="FFFF00"/>
                </a:solidFill>
                <a:effectLst>
                  <a:glow rad="101600">
                    <a:schemeClr val="bg1">
                      <a:alpha val="40000"/>
                    </a:schemeClr>
                  </a:glow>
                  <a:outerShdw blurRad="50800" algn="tl" rotWithShape="0">
                    <a:srgbClr val="000000"/>
                  </a:outerShdw>
                </a:effectLst>
                <a:latin typeface="Arial Black" pitchFamily="34" charset="0"/>
                <a:cs typeface="Arial" charset="0"/>
              </a:rPr>
              <a:t>METODOLOGÍA DE LA INVESTIGACIÓN</a:t>
            </a:r>
          </a:p>
        </p:txBody>
      </p:sp>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6888" y="1865313"/>
            <a:ext cx="5608637" cy="336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7681125"/>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2" name="3 Título"/>
          <p:cNvSpPr txBox="1">
            <a:spLocks/>
          </p:cNvSpPr>
          <p:nvPr/>
        </p:nvSpPr>
        <p:spPr>
          <a:xfrm>
            <a:off x="395536" y="59072"/>
            <a:ext cx="8424936" cy="523220"/>
          </a:xfrm>
          <a:prstGeom prst="rect">
            <a:avLst/>
          </a:prstGeom>
          <a:noFill/>
          <a:ln w="57150" algn="ctr">
            <a:noFill/>
            <a:miter lim="800000"/>
            <a:headEnd/>
            <a:tailEnd/>
          </a:ln>
          <a:effectLst>
            <a:outerShdw blurRad="76200" dist="38100" dir="6600000" algn="ctr" rotWithShape="0">
              <a:sysClr val="windowText" lastClr="000000"/>
            </a:outerShdw>
          </a:effectLst>
        </p:spPr>
        <p:txBody>
          <a:bodyPr wrap="square">
            <a:spAutoFit/>
          </a:bodyPr>
          <a:lstStyle>
            <a:defPPr>
              <a:defRPr lang="es-EC"/>
            </a:defPPr>
            <a:lvl2pPr marL="0" lvl="1" algn="ctr" fontAlgn="base">
              <a:spcBef>
                <a:spcPct val="0"/>
              </a:spcBef>
              <a:spcAft>
                <a:spcPct val="0"/>
              </a:spcAft>
              <a:defRPr sz="2800" kern="0" spc="300">
                <a:ln w="18415" cmpd="sng">
                  <a:noFill/>
                  <a:prstDash val="solid"/>
                </a:ln>
                <a:solidFill>
                  <a:srgbClr val="FFFF00"/>
                </a:solidFill>
                <a:effectLst>
                  <a:glow rad="63500">
                    <a:prstClr val="black">
                      <a:alpha val="40000"/>
                    </a:prstClr>
                  </a:glow>
                  <a:outerShdw blurRad="63500" dir="3600000" algn="tl" rotWithShape="0">
                    <a:srgbClr val="000000">
                      <a:alpha val="70000"/>
                    </a:srgbClr>
                  </a:outerShdw>
                </a:effectLst>
                <a:latin typeface="Arial Black" pitchFamily="34" charset="0"/>
              </a:defRPr>
            </a:lvl2pPr>
          </a:lstStyle>
          <a:p>
            <a:pPr lvl="1"/>
            <a:r>
              <a:rPr lang="es-ES" dirty="0"/>
              <a:t>TIPO  DE  INVESTIGACIÓN</a:t>
            </a:r>
          </a:p>
        </p:txBody>
      </p:sp>
      <p:sp>
        <p:nvSpPr>
          <p:cNvPr id="4" name="3 Título"/>
          <p:cNvSpPr txBox="1">
            <a:spLocks/>
          </p:cNvSpPr>
          <p:nvPr/>
        </p:nvSpPr>
        <p:spPr>
          <a:xfrm>
            <a:off x="539553" y="4201924"/>
            <a:ext cx="8280920" cy="523220"/>
          </a:xfrm>
          <a:prstGeom prst="rect">
            <a:avLst/>
          </a:prstGeom>
          <a:noFill/>
          <a:ln w="57150" algn="ctr">
            <a:noFill/>
            <a:miter lim="800000"/>
            <a:headEnd/>
            <a:tailEnd/>
          </a:ln>
          <a:effectLst>
            <a:outerShdw blurRad="76200" dist="38100" dir="6600000" algn="ctr" rotWithShape="0">
              <a:sysClr val="windowText" lastClr="000000"/>
            </a:outerShdw>
          </a:effectLst>
        </p:spPr>
        <p:txBody>
          <a:bodyPr wrap="square">
            <a:spAutoFit/>
          </a:bodyPr>
          <a:lstStyle>
            <a:defPPr>
              <a:defRPr lang="es-EC"/>
            </a:defPPr>
            <a:lvl2pPr marL="0" lvl="1" algn="ctr" fontAlgn="base">
              <a:spcBef>
                <a:spcPct val="0"/>
              </a:spcBef>
              <a:spcAft>
                <a:spcPct val="0"/>
              </a:spcAft>
              <a:defRPr sz="3200" kern="0" spc="300">
                <a:ln w="18415" cmpd="sng">
                  <a:noFill/>
                  <a:prstDash val="solid"/>
                </a:ln>
                <a:solidFill>
                  <a:srgbClr val="FFFF00"/>
                </a:solidFill>
                <a:effectLst>
                  <a:glow rad="63500">
                    <a:prstClr val="black">
                      <a:alpha val="40000"/>
                    </a:prstClr>
                  </a:glow>
                  <a:outerShdw blurRad="63500" dir="3600000" algn="tl" rotWithShape="0">
                    <a:srgbClr val="000000">
                      <a:alpha val="70000"/>
                    </a:srgbClr>
                  </a:outerShdw>
                </a:effectLst>
                <a:latin typeface="Arial Black" pitchFamily="34" charset="0"/>
              </a:defRPr>
            </a:lvl2pPr>
          </a:lstStyle>
          <a:p>
            <a:pPr lvl="1"/>
            <a:r>
              <a:rPr lang="es-ES" sz="2800" dirty="0"/>
              <a:t>DISEÑO DE LA INVESTIGACIÓN</a:t>
            </a:r>
          </a:p>
        </p:txBody>
      </p:sp>
      <p:sp>
        <p:nvSpPr>
          <p:cNvPr id="11" name="10 Rectángulo"/>
          <p:cNvSpPr/>
          <p:nvPr/>
        </p:nvSpPr>
        <p:spPr>
          <a:xfrm>
            <a:off x="971600" y="692696"/>
            <a:ext cx="7560840" cy="3139321"/>
          </a:xfrm>
          <a:prstGeom prst="rect">
            <a:avLst/>
          </a:prstGeom>
          <a:solidFill>
            <a:srgbClr val="FFFFFF">
              <a:alpha val="38824"/>
            </a:srgbClr>
          </a:solidFill>
          <a:ln w="76200">
            <a:solidFill>
              <a:srgbClr val="000000">
                <a:alpha val="18824"/>
              </a:srgbClr>
            </a:solidFill>
            <a:miter lim="800000"/>
            <a:headEnd/>
            <a:tailEnd/>
          </a:ln>
          <a:effectLst>
            <a:glow rad="101600">
              <a:sysClr val="window" lastClr="FFFFFF">
                <a:alpha val="40000"/>
              </a:sysClr>
            </a:glow>
          </a:effectLst>
        </p:spPr>
        <p:txBody>
          <a:bodyPr wrap="square">
            <a:spAutoFit/>
          </a:bodyPr>
          <a:lstStyle/>
          <a:p>
            <a:pPr algn="just" fontAlgn="base">
              <a:spcBef>
                <a:spcPct val="0"/>
              </a:spcBef>
              <a:spcAft>
                <a:spcPct val="0"/>
              </a:spcAft>
              <a:buClr>
                <a:srgbClr val="C0504D">
                  <a:lumMod val="50000"/>
                </a:srgbClr>
              </a:buClr>
              <a:buSzPct val="130000"/>
            </a:pPr>
            <a:r>
              <a:rPr lang="es-EC" b="1" kern="0" dirty="0">
                <a:solidFill>
                  <a:sysClr val="windowText" lastClr="000000"/>
                </a:solidFill>
                <a:latin typeface="+mj-lt"/>
                <a:cs typeface="Arial" pitchFamily="34" charset="0"/>
              </a:rPr>
              <a:t>C</a:t>
            </a:r>
            <a:r>
              <a:rPr lang="es-EC" b="1" kern="0" dirty="0" smtClean="0">
                <a:solidFill>
                  <a:sysClr val="windowText" lastClr="000000"/>
                </a:solidFill>
                <a:latin typeface="+mj-lt"/>
                <a:cs typeface="Arial" pitchFamily="34" charset="0"/>
              </a:rPr>
              <a:t>uantitativo </a:t>
            </a:r>
            <a:r>
              <a:rPr lang="es-EC" b="1" kern="0" dirty="0">
                <a:solidFill>
                  <a:sysClr val="windowText" lastClr="000000"/>
                </a:solidFill>
                <a:latin typeface="+mj-lt"/>
                <a:cs typeface="Arial" pitchFamily="34" charset="0"/>
              </a:rPr>
              <a:t>orientado a la </a:t>
            </a:r>
            <a:r>
              <a:rPr lang="es-EC" b="1" u="sng" kern="0" dirty="0">
                <a:solidFill>
                  <a:sysClr val="windowText" lastClr="000000"/>
                </a:solidFill>
                <a:latin typeface="+mj-lt"/>
                <a:cs typeface="Arial" pitchFamily="34" charset="0"/>
              </a:rPr>
              <a:t>recopilación de datos que puede ser medible </a:t>
            </a:r>
            <a:r>
              <a:rPr lang="es-EC" b="1" kern="0" dirty="0">
                <a:solidFill>
                  <a:sysClr val="windowText" lastClr="000000"/>
                </a:solidFill>
                <a:latin typeface="+mj-lt"/>
                <a:cs typeface="Arial" pitchFamily="34" charset="0"/>
              </a:rPr>
              <a:t>como los que constan en el cuestionario que se aplicará a los comandantes de las unidades militares cuyo tratamiento lógico, nos permitirá establecer conclusiones sobre la investigación</a:t>
            </a:r>
            <a:r>
              <a:rPr lang="es-EC" b="1" kern="0" dirty="0" smtClean="0">
                <a:solidFill>
                  <a:sysClr val="windowText" lastClr="000000"/>
                </a:solidFill>
                <a:latin typeface="+mj-lt"/>
                <a:cs typeface="Arial" pitchFamily="34" charset="0"/>
              </a:rPr>
              <a:t>.</a:t>
            </a:r>
          </a:p>
          <a:p>
            <a:pPr algn="just" fontAlgn="base">
              <a:spcBef>
                <a:spcPct val="0"/>
              </a:spcBef>
              <a:spcAft>
                <a:spcPct val="0"/>
              </a:spcAft>
              <a:buClr>
                <a:srgbClr val="C0504D">
                  <a:lumMod val="50000"/>
                </a:srgbClr>
              </a:buClr>
              <a:buSzPct val="130000"/>
            </a:pPr>
            <a:endParaRPr lang="es-EC" b="1" kern="0" dirty="0">
              <a:solidFill>
                <a:sysClr val="windowText" lastClr="000000"/>
              </a:solidFill>
              <a:latin typeface="+mj-lt"/>
              <a:cs typeface="Arial" pitchFamily="34" charset="0"/>
            </a:endParaRPr>
          </a:p>
          <a:p>
            <a:pPr algn="just" fontAlgn="base">
              <a:spcBef>
                <a:spcPct val="0"/>
              </a:spcBef>
              <a:spcAft>
                <a:spcPct val="0"/>
              </a:spcAft>
              <a:buClr>
                <a:srgbClr val="C0504D">
                  <a:lumMod val="50000"/>
                </a:srgbClr>
              </a:buClr>
              <a:buSzPct val="130000"/>
            </a:pPr>
            <a:r>
              <a:rPr lang="es-EC" b="1" kern="0" dirty="0" smtClean="0">
                <a:solidFill>
                  <a:sysClr val="windowText" lastClr="000000"/>
                </a:solidFill>
                <a:latin typeface="+mj-lt"/>
                <a:cs typeface="Arial" pitchFamily="34" charset="0"/>
              </a:rPr>
              <a:t>Cualitativo </a:t>
            </a:r>
            <a:r>
              <a:rPr lang="es-EC" b="1" kern="0" dirty="0">
                <a:solidFill>
                  <a:sysClr val="windowText" lastClr="000000"/>
                </a:solidFill>
                <a:latin typeface="+mj-lt"/>
                <a:cs typeface="Arial" pitchFamily="34" charset="0"/>
              </a:rPr>
              <a:t>orientado a la recopilación a través de la </a:t>
            </a:r>
            <a:r>
              <a:rPr lang="es-EC" b="1" u="sng" kern="0" dirty="0">
                <a:solidFill>
                  <a:sysClr val="windowText" lastClr="000000"/>
                </a:solidFill>
                <a:latin typeface="+mj-lt"/>
                <a:cs typeface="Arial" pitchFamily="34" charset="0"/>
              </a:rPr>
              <a:t>recolección de la información </a:t>
            </a:r>
            <a:r>
              <a:rPr lang="es-EC" b="1" kern="0" dirty="0">
                <a:solidFill>
                  <a:sysClr val="windowText" lastClr="000000"/>
                </a:solidFill>
                <a:latin typeface="+mj-lt"/>
                <a:cs typeface="Arial" pitchFamily="34" charset="0"/>
              </a:rPr>
              <a:t>documental y bibliográfica, informes,  además entrevistas abiertas, grupos de discusión o técnicas de observación, que </a:t>
            </a:r>
            <a:r>
              <a:rPr lang="es-EC" b="1" u="sng" kern="0" dirty="0">
                <a:solidFill>
                  <a:sysClr val="windowText" lastClr="000000"/>
                </a:solidFill>
                <a:latin typeface="+mj-lt"/>
                <a:cs typeface="Arial" pitchFamily="34" charset="0"/>
              </a:rPr>
              <a:t>permitirá concluir respecto a la investigación </a:t>
            </a:r>
            <a:r>
              <a:rPr lang="es-EC" b="1" kern="0" dirty="0">
                <a:solidFill>
                  <a:sysClr val="windowText" lastClr="000000"/>
                </a:solidFill>
                <a:latin typeface="+mj-lt"/>
                <a:cs typeface="Arial" pitchFamily="34" charset="0"/>
              </a:rPr>
              <a:t>sobre la determinación de las dificultados que se presenta en FF.AA. en el apoyo a las Instituciones del Estado ante amenazas y riesgos de la seguridad integral.</a:t>
            </a:r>
            <a:endParaRPr lang="es-ES" b="1" kern="0" dirty="0">
              <a:solidFill>
                <a:sysClr val="windowText" lastClr="000000"/>
              </a:solidFill>
              <a:latin typeface="+mj-lt"/>
              <a:cs typeface="Arial" pitchFamily="34" charset="0"/>
            </a:endParaRPr>
          </a:p>
        </p:txBody>
      </p:sp>
      <p:sp>
        <p:nvSpPr>
          <p:cNvPr id="12" name="11 Rectángulo"/>
          <p:cNvSpPr/>
          <p:nvPr/>
        </p:nvSpPr>
        <p:spPr>
          <a:xfrm>
            <a:off x="937676" y="4899357"/>
            <a:ext cx="7594763" cy="369332"/>
          </a:xfrm>
          <a:prstGeom prst="rect">
            <a:avLst/>
          </a:prstGeom>
          <a:solidFill>
            <a:srgbClr val="FFFFFF">
              <a:alpha val="38824"/>
            </a:srgbClr>
          </a:solidFill>
          <a:ln w="76200">
            <a:solidFill>
              <a:srgbClr val="000000">
                <a:alpha val="18824"/>
              </a:srgbClr>
            </a:solidFill>
            <a:miter lim="800000"/>
            <a:headEnd/>
            <a:tailEnd/>
          </a:ln>
          <a:effectLst>
            <a:glow rad="101600">
              <a:sysClr val="window" lastClr="FFFFFF">
                <a:alpha val="40000"/>
              </a:sysClr>
            </a:glow>
          </a:effectLst>
        </p:spPr>
        <p:txBody>
          <a:bodyPr wrap="square">
            <a:spAutoFit/>
          </a:bodyPr>
          <a:lstStyle/>
          <a:p>
            <a:pPr algn="just" fontAlgn="base">
              <a:spcBef>
                <a:spcPct val="0"/>
              </a:spcBef>
              <a:spcAft>
                <a:spcPct val="0"/>
              </a:spcAft>
              <a:buClr>
                <a:srgbClr val="C0504D">
                  <a:lumMod val="50000"/>
                </a:srgbClr>
              </a:buClr>
              <a:buSzPct val="130000"/>
            </a:pPr>
            <a:r>
              <a:rPr lang="es-ES" b="1" kern="0" dirty="0" smtClean="0">
                <a:solidFill>
                  <a:sysClr val="windowText" lastClr="000000"/>
                </a:solidFill>
                <a:latin typeface="+mj-lt"/>
                <a:cs typeface="Arial" pitchFamily="34" charset="0"/>
              </a:rPr>
              <a:t>No </a:t>
            </a:r>
            <a:r>
              <a:rPr lang="es-ES" b="1" kern="0" dirty="0">
                <a:solidFill>
                  <a:sysClr val="windowText" lastClr="000000"/>
                </a:solidFill>
                <a:latin typeface="+mj-lt"/>
                <a:cs typeface="Arial" pitchFamily="34" charset="0"/>
              </a:rPr>
              <a:t>experimental, de carácter transversal o transeccional y descriptivo. </a:t>
            </a:r>
          </a:p>
        </p:txBody>
      </p:sp>
      <p:sp>
        <p:nvSpPr>
          <p:cNvPr id="13" name="12 Rectángulo"/>
          <p:cNvSpPr/>
          <p:nvPr/>
        </p:nvSpPr>
        <p:spPr>
          <a:xfrm>
            <a:off x="937677" y="5406315"/>
            <a:ext cx="7594762" cy="923330"/>
          </a:xfrm>
          <a:prstGeom prst="rect">
            <a:avLst/>
          </a:prstGeom>
          <a:solidFill>
            <a:srgbClr val="FFFFFF">
              <a:alpha val="38824"/>
            </a:srgbClr>
          </a:solidFill>
          <a:ln w="76200">
            <a:solidFill>
              <a:srgbClr val="000000">
                <a:alpha val="18824"/>
              </a:srgbClr>
            </a:solidFill>
            <a:miter lim="800000"/>
            <a:headEnd/>
            <a:tailEnd/>
          </a:ln>
          <a:effectLst>
            <a:glow rad="101600">
              <a:sysClr val="window" lastClr="FFFFFF">
                <a:alpha val="40000"/>
              </a:sysClr>
            </a:glow>
          </a:effectLst>
        </p:spPr>
        <p:txBody>
          <a:bodyPr wrap="square">
            <a:spAutoFit/>
          </a:bodyPr>
          <a:lstStyle/>
          <a:p>
            <a:pPr algn="just" fontAlgn="base">
              <a:spcBef>
                <a:spcPct val="0"/>
              </a:spcBef>
              <a:spcAft>
                <a:spcPct val="0"/>
              </a:spcAft>
              <a:buClr>
                <a:srgbClr val="C0504D">
                  <a:lumMod val="50000"/>
                </a:srgbClr>
              </a:buClr>
              <a:buSzPct val="130000"/>
            </a:pPr>
            <a:r>
              <a:rPr lang="es-EC" b="1" kern="0" dirty="0" smtClean="0">
                <a:solidFill>
                  <a:sysClr val="windowText" lastClr="000000"/>
                </a:solidFill>
                <a:latin typeface="+mj-lt"/>
                <a:cs typeface="Arial" pitchFamily="34" charset="0"/>
              </a:rPr>
              <a:t>De </a:t>
            </a:r>
            <a:r>
              <a:rPr lang="es-EC" b="1" kern="0" dirty="0">
                <a:solidFill>
                  <a:sysClr val="windowText" lastClr="000000"/>
                </a:solidFill>
                <a:latin typeface="+mj-lt"/>
                <a:cs typeface="Arial" pitchFamily="34" charset="0"/>
              </a:rPr>
              <a:t>tipo descriptivo,  porque “tiene como objetivo indagar la incidencia y los valores en que se manifiestan, una variable o conjunto de </a:t>
            </a:r>
            <a:r>
              <a:rPr lang="es-EC" b="1" kern="0" dirty="0" smtClean="0">
                <a:solidFill>
                  <a:sysClr val="windowText" lastClr="000000"/>
                </a:solidFill>
                <a:latin typeface="+mj-lt"/>
                <a:cs typeface="Arial" pitchFamily="34" charset="0"/>
              </a:rPr>
              <a:t>variables </a:t>
            </a:r>
            <a:r>
              <a:rPr lang="es-EC" b="1" kern="0" dirty="0">
                <a:solidFill>
                  <a:sysClr val="windowText" lastClr="000000"/>
                </a:solidFill>
                <a:latin typeface="+mj-lt"/>
                <a:cs typeface="Arial" pitchFamily="34" charset="0"/>
              </a:rPr>
              <a:t>detallando lo que sucede en la </a:t>
            </a:r>
            <a:r>
              <a:rPr lang="es-EC" b="1" kern="0" dirty="0" smtClean="0">
                <a:solidFill>
                  <a:sysClr val="windowText" lastClr="000000"/>
                </a:solidFill>
                <a:latin typeface="+mj-lt"/>
                <a:cs typeface="Arial" pitchFamily="34" charset="0"/>
              </a:rPr>
              <a:t>investigación.</a:t>
            </a:r>
            <a:endParaRPr lang="es-ES" b="1" kern="0" dirty="0">
              <a:solidFill>
                <a:sysClr val="windowText" lastClr="000000"/>
              </a:solidFill>
              <a:latin typeface="+mj-lt"/>
              <a:cs typeface="Arial" pitchFamily="34" charset="0"/>
            </a:endParaRPr>
          </a:p>
        </p:txBody>
      </p:sp>
    </p:spTree>
    <p:extLst>
      <p:ext uri="{BB962C8B-B14F-4D97-AF65-F5344CB8AC3E}">
        <p14:creationId xmlns:p14="http://schemas.microsoft.com/office/powerpoint/2010/main" val="3563097806"/>
      </p:ext>
    </p:extLst>
  </p:cSld>
  <p:clrMapOvr>
    <a:masterClrMapping/>
  </p:clrMapOvr>
  <p:transition>
    <p:split orient="vert"/>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2" name="3 Título"/>
          <p:cNvSpPr txBox="1">
            <a:spLocks/>
          </p:cNvSpPr>
          <p:nvPr/>
        </p:nvSpPr>
        <p:spPr>
          <a:xfrm>
            <a:off x="3131840" y="532351"/>
            <a:ext cx="3096344" cy="584775"/>
          </a:xfrm>
          <a:prstGeom prst="rect">
            <a:avLst/>
          </a:prstGeom>
          <a:noFill/>
          <a:ln w="57150" algn="ctr">
            <a:noFill/>
            <a:miter lim="800000"/>
            <a:headEnd/>
            <a:tailEnd/>
          </a:ln>
          <a:effectLst>
            <a:outerShdw blurRad="76200" dist="38100" dir="6600000" algn="ctr" rotWithShape="0">
              <a:sysClr val="windowText" lastClr="000000"/>
            </a:outerShdw>
          </a:effectLst>
        </p:spPr>
        <p:txBody>
          <a:bodyPr wrap="square">
            <a:spAutoFit/>
          </a:bodyPr>
          <a:lstStyle>
            <a:defPPr>
              <a:defRPr lang="es-EC"/>
            </a:defPPr>
            <a:lvl2pPr marL="0" lvl="1" algn="ctr" fontAlgn="base">
              <a:spcBef>
                <a:spcPct val="0"/>
              </a:spcBef>
              <a:spcAft>
                <a:spcPct val="0"/>
              </a:spcAft>
              <a:defRPr sz="3200" kern="0" spc="300">
                <a:ln w="18415" cmpd="sng">
                  <a:noFill/>
                  <a:prstDash val="solid"/>
                </a:ln>
                <a:solidFill>
                  <a:srgbClr val="FFFF00"/>
                </a:solidFill>
                <a:effectLst>
                  <a:glow rad="63500">
                    <a:prstClr val="black">
                      <a:alpha val="40000"/>
                    </a:prstClr>
                  </a:glow>
                  <a:outerShdw blurRad="63500" dir="3600000" algn="tl" rotWithShape="0">
                    <a:srgbClr val="000000">
                      <a:alpha val="70000"/>
                    </a:srgbClr>
                  </a:outerShdw>
                </a:effectLst>
                <a:latin typeface="Arial Black" pitchFamily="34" charset="0"/>
              </a:defRPr>
            </a:lvl2pPr>
          </a:lstStyle>
          <a:p>
            <a:pPr lvl="1"/>
            <a:r>
              <a:rPr lang="es-ES" dirty="0"/>
              <a:t>TÉCNICA</a:t>
            </a:r>
          </a:p>
        </p:txBody>
      </p:sp>
      <p:sp>
        <p:nvSpPr>
          <p:cNvPr id="9" name="8 CuadroTexto"/>
          <p:cNvSpPr txBox="1">
            <a:spLocks noChangeArrowheads="1"/>
          </p:cNvSpPr>
          <p:nvPr/>
        </p:nvSpPr>
        <p:spPr bwMode="auto">
          <a:xfrm>
            <a:off x="683568" y="4437112"/>
            <a:ext cx="7992888" cy="374571"/>
          </a:xfrm>
          <a:prstGeom prst="roundRect">
            <a:avLst/>
          </a:prstGeom>
          <a:solidFill>
            <a:srgbClr val="FFFFFF">
              <a:alpha val="38824"/>
            </a:srgbClr>
          </a:solidFill>
          <a:ln w="76200">
            <a:solidFill>
              <a:srgbClr val="000000">
                <a:alpha val="18824"/>
              </a:srgbClr>
            </a:solidFill>
            <a:miter lim="800000"/>
            <a:headEnd/>
            <a:tailEnd/>
          </a:ln>
          <a:effectLst>
            <a:glow rad="101600">
              <a:sysClr val="window" lastClr="FFFFFF">
                <a:alpha val="40000"/>
              </a:sysClr>
            </a:glow>
          </a:effectLst>
        </p:spPr>
        <p:txBody>
          <a:bodyPr wrap="square">
            <a:spAutoFit/>
          </a:bodyPr>
          <a:lstStyle>
            <a:defPPr>
              <a:defRPr lang="es-EC"/>
            </a:defPPr>
            <a:lvl1pPr algn="just" fontAlgn="base">
              <a:spcBef>
                <a:spcPct val="0"/>
              </a:spcBef>
              <a:spcAft>
                <a:spcPct val="0"/>
              </a:spcAft>
              <a:buClr>
                <a:srgbClr val="C0504D">
                  <a:lumMod val="50000"/>
                </a:srgbClr>
              </a:buClr>
              <a:buSzPct val="130000"/>
              <a:defRPr sz="1600" b="1" kern="0">
                <a:solidFill>
                  <a:sysClr val="windowText" lastClr="000000"/>
                </a:solidFill>
                <a:latin typeface="+mj-lt"/>
                <a:cs typeface="Arial" pitchFamily="34" charset="0"/>
              </a:defRPr>
            </a:lvl1pPr>
          </a:lstStyle>
          <a:p>
            <a:r>
              <a:rPr lang="es-ES" dirty="0"/>
              <a:t>ES EL ELEMENTO QUE NOS PERMITE CAPTURAR LA INFORMACIÓN DE PRIMERA MANO.</a:t>
            </a:r>
          </a:p>
        </p:txBody>
      </p:sp>
      <p:sp>
        <p:nvSpPr>
          <p:cNvPr id="10" name="3 Título"/>
          <p:cNvSpPr txBox="1">
            <a:spLocks/>
          </p:cNvSpPr>
          <p:nvPr/>
        </p:nvSpPr>
        <p:spPr>
          <a:xfrm>
            <a:off x="2123728" y="3636313"/>
            <a:ext cx="4320480" cy="584775"/>
          </a:xfrm>
          <a:prstGeom prst="rect">
            <a:avLst/>
          </a:prstGeom>
          <a:noFill/>
          <a:ln w="57150" algn="ctr">
            <a:noFill/>
            <a:miter lim="800000"/>
            <a:headEnd/>
            <a:tailEnd/>
          </a:ln>
          <a:effectLst>
            <a:outerShdw blurRad="76200" dist="38100" dir="6600000" algn="ctr" rotWithShape="0">
              <a:sysClr val="windowText" lastClr="000000"/>
            </a:outerShdw>
          </a:effectLst>
        </p:spPr>
        <p:txBody>
          <a:bodyPr wrap="square">
            <a:spAutoFit/>
          </a:bodyPr>
          <a:lstStyle>
            <a:defPPr>
              <a:defRPr lang="es-EC"/>
            </a:defPPr>
            <a:lvl2pPr marL="0" lvl="1" algn="ctr" fontAlgn="base">
              <a:spcBef>
                <a:spcPct val="0"/>
              </a:spcBef>
              <a:spcAft>
                <a:spcPct val="0"/>
              </a:spcAft>
              <a:defRPr sz="3200" kern="0" spc="300">
                <a:ln w="18415" cmpd="sng">
                  <a:noFill/>
                  <a:prstDash val="solid"/>
                </a:ln>
                <a:solidFill>
                  <a:srgbClr val="FFFF00"/>
                </a:solidFill>
                <a:effectLst>
                  <a:glow rad="63500">
                    <a:prstClr val="black">
                      <a:alpha val="40000"/>
                    </a:prstClr>
                  </a:glow>
                  <a:outerShdw blurRad="63500" dir="3600000" algn="tl" rotWithShape="0">
                    <a:srgbClr val="000000">
                      <a:alpha val="70000"/>
                    </a:srgbClr>
                  </a:outerShdw>
                </a:effectLst>
                <a:latin typeface="Arial Black" pitchFamily="34" charset="0"/>
              </a:defRPr>
            </a:lvl2pPr>
          </a:lstStyle>
          <a:p>
            <a:pPr lvl="1"/>
            <a:r>
              <a:rPr lang="es-ES" dirty="0"/>
              <a:t>INSTRUMENTO</a:t>
            </a:r>
          </a:p>
        </p:txBody>
      </p:sp>
      <p:sp>
        <p:nvSpPr>
          <p:cNvPr id="11" name="15 Marcador de contenido"/>
          <p:cNvSpPr txBox="1">
            <a:spLocks/>
          </p:cNvSpPr>
          <p:nvPr/>
        </p:nvSpPr>
        <p:spPr bwMode="auto">
          <a:xfrm>
            <a:off x="1547664" y="5229200"/>
            <a:ext cx="6624736" cy="504056"/>
          </a:xfrm>
          <a:prstGeom prst="round2DiagRect">
            <a:avLst>
              <a:gd name="adj1" fmla="val 50000"/>
              <a:gd name="adj2" fmla="val 0"/>
            </a:avLst>
          </a:prstGeom>
          <a:gradFill flip="none" rotWithShape="1">
            <a:gsLst>
              <a:gs pos="0">
                <a:srgbClr val="864646">
                  <a:shade val="30000"/>
                  <a:satMod val="115000"/>
                </a:srgbClr>
              </a:gs>
              <a:gs pos="100000">
                <a:srgbClr val="864646">
                  <a:shade val="67500"/>
                  <a:satMod val="115000"/>
                  <a:alpha val="26000"/>
                </a:srgbClr>
              </a:gs>
              <a:gs pos="100000">
                <a:schemeClr val="tx1"/>
              </a:gs>
            </a:gsLst>
            <a:lin ang="0" scaled="1"/>
            <a:tileRect/>
          </a:gradFill>
          <a:ln w="6350" algn="ctr">
            <a:solidFill>
              <a:srgbClr val="663434">
                <a:alpha val="46001"/>
              </a:srgbClr>
            </a:solidFill>
            <a:round/>
            <a:headEnd/>
            <a:tailEnd/>
          </a:ln>
          <a:effectLst>
            <a:glow rad="101600">
              <a:srgbClr val="FFFFFF">
                <a:alpha val="60000"/>
              </a:srgbClr>
            </a:glow>
            <a:outerShdw blurRad="114300" dist="63500" dir="3600000" algn="ctr" rotWithShape="0">
              <a:schemeClr val="tx1"/>
            </a:outerShdw>
          </a:effectLst>
          <a:scene3d>
            <a:camera prst="orthographicFront"/>
            <a:lightRig rig="threePt" dir="t"/>
          </a:scene3d>
          <a:sp3d>
            <a:bevelT w="114300" prst="artDeco"/>
          </a:sp3d>
        </p:spPr>
        <p:txBody>
          <a:bodyPr anchor="ctr"/>
          <a:lstStyle/>
          <a:p>
            <a:pPr marL="0" lvl="2" eaLnBrk="0" hangingPunct="0">
              <a:buClr>
                <a:srgbClr val="FFC000"/>
              </a:buClr>
              <a:defRPr/>
            </a:pPr>
            <a:r>
              <a:rPr lang="es-ES" b="1" dirty="0" smtClean="0">
                <a:solidFill>
                  <a:schemeClr val="bg1"/>
                </a:solidFill>
                <a:effectLst>
                  <a:outerShdw blurRad="38100" dist="38100" dir="2700000" algn="tl">
                    <a:srgbClr val="000000">
                      <a:alpha val="43137"/>
                    </a:srgbClr>
                  </a:outerShdw>
                </a:effectLst>
                <a:cs typeface="Arial" pitchFamily="34" charset="0"/>
              </a:rPr>
              <a:t>        GUÍA DE OBSERVACIÓN</a:t>
            </a:r>
          </a:p>
        </p:txBody>
      </p:sp>
      <p:sp>
        <p:nvSpPr>
          <p:cNvPr id="12" name="15 Marcador de contenido"/>
          <p:cNvSpPr txBox="1">
            <a:spLocks/>
          </p:cNvSpPr>
          <p:nvPr/>
        </p:nvSpPr>
        <p:spPr bwMode="auto">
          <a:xfrm>
            <a:off x="1547664" y="6093296"/>
            <a:ext cx="6624736" cy="504056"/>
          </a:xfrm>
          <a:prstGeom prst="round2DiagRect">
            <a:avLst>
              <a:gd name="adj1" fmla="val 50000"/>
              <a:gd name="adj2" fmla="val 0"/>
            </a:avLst>
          </a:prstGeom>
          <a:gradFill flip="none" rotWithShape="1">
            <a:gsLst>
              <a:gs pos="0">
                <a:srgbClr val="864646">
                  <a:shade val="30000"/>
                  <a:satMod val="115000"/>
                </a:srgbClr>
              </a:gs>
              <a:gs pos="100000">
                <a:srgbClr val="864646">
                  <a:shade val="67500"/>
                  <a:satMod val="115000"/>
                  <a:alpha val="26000"/>
                </a:srgbClr>
              </a:gs>
              <a:gs pos="100000">
                <a:schemeClr val="tx1"/>
              </a:gs>
            </a:gsLst>
            <a:lin ang="0" scaled="1"/>
            <a:tileRect/>
          </a:gradFill>
          <a:ln w="6350" algn="ctr">
            <a:solidFill>
              <a:srgbClr val="663434">
                <a:alpha val="46001"/>
              </a:srgbClr>
            </a:solidFill>
            <a:round/>
            <a:headEnd/>
            <a:tailEnd/>
          </a:ln>
          <a:effectLst>
            <a:glow rad="101600">
              <a:srgbClr val="FFFFFF">
                <a:alpha val="60000"/>
              </a:srgbClr>
            </a:glow>
            <a:outerShdw blurRad="114300" dist="63500" dir="3600000" algn="ctr" rotWithShape="0">
              <a:schemeClr val="tx1"/>
            </a:outerShdw>
          </a:effectLst>
          <a:scene3d>
            <a:camera prst="orthographicFront"/>
            <a:lightRig rig="threePt" dir="t"/>
          </a:scene3d>
          <a:sp3d>
            <a:bevelT w="114300" prst="artDeco"/>
          </a:sp3d>
        </p:spPr>
        <p:txBody>
          <a:bodyPr anchor="ctr"/>
          <a:lstStyle/>
          <a:p>
            <a:pPr marL="0" lvl="2" eaLnBrk="0" hangingPunct="0">
              <a:buClr>
                <a:srgbClr val="FFC000"/>
              </a:buClr>
              <a:defRPr/>
            </a:pPr>
            <a:r>
              <a:rPr lang="es-ES" b="1" dirty="0" smtClean="0">
                <a:solidFill>
                  <a:schemeClr val="bg1"/>
                </a:solidFill>
                <a:effectLst>
                  <a:outerShdw blurRad="38100" dist="38100" dir="2700000" algn="tl">
                    <a:srgbClr val="000000">
                      <a:alpha val="43137"/>
                    </a:srgbClr>
                  </a:outerShdw>
                </a:effectLst>
                <a:cs typeface="Arial" pitchFamily="34" charset="0"/>
              </a:rPr>
              <a:t>        CUESTIONARIO.  Congruencia y claridad.</a:t>
            </a:r>
          </a:p>
        </p:txBody>
      </p:sp>
      <p:sp>
        <p:nvSpPr>
          <p:cNvPr id="13" name="12 Rectángulo"/>
          <p:cNvSpPr/>
          <p:nvPr/>
        </p:nvSpPr>
        <p:spPr>
          <a:xfrm>
            <a:off x="913374" y="1340768"/>
            <a:ext cx="7533275" cy="338554"/>
          </a:xfrm>
          <a:prstGeom prst="rect">
            <a:avLst/>
          </a:prstGeom>
          <a:solidFill>
            <a:srgbClr val="FFFFFF">
              <a:alpha val="38824"/>
            </a:srgbClr>
          </a:solidFill>
          <a:ln w="76200">
            <a:solidFill>
              <a:srgbClr val="000000">
                <a:alpha val="18824"/>
              </a:srgbClr>
            </a:solidFill>
            <a:miter lim="800000"/>
            <a:headEnd/>
            <a:tailEnd/>
          </a:ln>
          <a:effectLst>
            <a:glow rad="101600">
              <a:sysClr val="window" lastClr="FFFFFF">
                <a:alpha val="40000"/>
              </a:sysClr>
            </a:glow>
          </a:effectLst>
        </p:spPr>
        <p:txBody>
          <a:bodyPr wrap="square">
            <a:spAutoFit/>
          </a:bodyPr>
          <a:lstStyle/>
          <a:p>
            <a:pPr algn="ctr" fontAlgn="base">
              <a:spcBef>
                <a:spcPct val="0"/>
              </a:spcBef>
              <a:spcAft>
                <a:spcPct val="0"/>
              </a:spcAft>
              <a:buClr>
                <a:srgbClr val="C0504D">
                  <a:lumMod val="50000"/>
                </a:srgbClr>
              </a:buClr>
              <a:buSzPct val="130000"/>
            </a:pPr>
            <a:r>
              <a:rPr lang="es-EC" sz="1600" b="1" kern="0" dirty="0" smtClean="0">
                <a:solidFill>
                  <a:sysClr val="windowText" lastClr="000000"/>
                </a:solidFill>
                <a:latin typeface="+mj-lt"/>
                <a:cs typeface="Arial" pitchFamily="34" charset="0"/>
              </a:rPr>
              <a:t>OBSERVACIÓN, ENCUESTA</a:t>
            </a:r>
            <a:endParaRPr lang="es-ES" sz="1600" b="1" kern="0" dirty="0">
              <a:solidFill>
                <a:sysClr val="windowText" lastClr="000000"/>
              </a:solidFill>
              <a:latin typeface="+mj-lt"/>
              <a:cs typeface="Arial" pitchFamily="34" charset="0"/>
            </a:endParaRPr>
          </a:p>
        </p:txBody>
      </p:sp>
      <p:sp>
        <p:nvSpPr>
          <p:cNvPr id="14" name="13 Rectángulo"/>
          <p:cNvSpPr/>
          <p:nvPr/>
        </p:nvSpPr>
        <p:spPr>
          <a:xfrm>
            <a:off x="913373" y="2060848"/>
            <a:ext cx="7533275" cy="1107996"/>
          </a:xfrm>
          <a:prstGeom prst="rect">
            <a:avLst/>
          </a:prstGeom>
          <a:solidFill>
            <a:srgbClr val="FFFFFF">
              <a:alpha val="38824"/>
            </a:srgbClr>
          </a:solidFill>
          <a:ln w="76200">
            <a:solidFill>
              <a:srgbClr val="000000">
                <a:alpha val="18824"/>
              </a:srgbClr>
            </a:solidFill>
            <a:miter lim="800000"/>
            <a:headEnd/>
            <a:tailEnd/>
          </a:ln>
          <a:effectLst>
            <a:glow rad="101600">
              <a:sysClr val="window" lastClr="FFFFFF">
                <a:alpha val="40000"/>
              </a:sysClr>
            </a:glow>
          </a:effectLst>
        </p:spPr>
        <p:txBody>
          <a:bodyPr wrap="square">
            <a:spAutoFit/>
          </a:bodyPr>
          <a:lstStyle/>
          <a:p>
            <a:pPr algn="just" fontAlgn="base">
              <a:spcBef>
                <a:spcPct val="0"/>
              </a:spcBef>
              <a:spcAft>
                <a:spcPct val="0"/>
              </a:spcAft>
              <a:buClr>
                <a:srgbClr val="C0504D">
                  <a:lumMod val="50000"/>
                </a:srgbClr>
              </a:buClr>
              <a:buSzPct val="130000"/>
            </a:pPr>
            <a:r>
              <a:rPr lang="es-ES" b="1" u="sng" kern="0" dirty="0" smtClean="0">
                <a:solidFill>
                  <a:sysClr val="windowText" lastClr="000000"/>
                </a:solidFill>
                <a:latin typeface="+mj-lt"/>
                <a:cs typeface="Arial" pitchFamily="34" charset="0"/>
              </a:rPr>
              <a:t>MÉTODO INDUCTIVO </a:t>
            </a:r>
            <a:r>
              <a:rPr lang="es-ES" sz="1600" b="1" kern="0" dirty="0" smtClean="0">
                <a:solidFill>
                  <a:sysClr val="windowText" lastClr="000000"/>
                </a:solidFill>
                <a:latin typeface="+mj-lt"/>
                <a:cs typeface="Arial" pitchFamily="34" charset="0"/>
              </a:rPr>
              <a:t>donde se analiza </a:t>
            </a:r>
            <a:r>
              <a:rPr lang="es-ES" sz="1600" b="1" kern="0" dirty="0">
                <a:solidFill>
                  <a:sysClr val="windowText" lastClr="000000"/>
                </a:solidFill>
                <a:latin typeface="+mj-lt"/>
                <a:cs typeface="Arial" pitchFamily="34" charset="0"/>
              </a:rPr>
              <a:t>los casos particulares de cada unidad, para posteriormente generalizarlos y sacar una conclusión del trabajo, determinando las dificultades que tiene el C.O 4 “CENTRAL” para apoyar a las instituciones del Estado ante amenazas y riesgos de la seguridad integral.</a:t>
            </a:r>
          </a:p>
        </p:txBody>
      </p:sp>
    </p:spTree>
    <p:extLst>
      <p:ext uri="{BB962C8B-B14F-4D97-AF65-F5344CB8AC3E}">
        <p14:creationId xmlns:p14="http://schemas.microsoft.com/office/powerpoint/2010/main" val="2198623088"/>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50" presetClass="entr" presetSubtype="0" decel="10000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1000" fill="hold"/>
                                        <p:tgtEl>
                                          <p:spTgt spid="11"/>
                                        </p:tgtEl>
                                        <p:attrNameLst>
                                          <p:attrName>ppt_w</p:attrName>
                                        </p:attrNameLst>
                                      </p:cBhvr>
                                      <p:tavLst>
                                        <p:tav tm="0">
                                          <p:val>
                                            <p:strVal val="#ppt_w+.3"/>
                                          </p:val>
                                        </p:tav>
                                        <p:tav tm="100000">
                                          <p:val>
                                            <p:strVal val="#ppt_w"/>
                                          </p:val>
                                        </p:tav>
                                      </p:tavLst>
                                    </p:anim>
                                    <p:anim calcmode="lin" valueType="num">
                                      <p:cBhvr>
                                        <p:cTn id="18" dur="1000" fill="hold"/>
                                        <p:tgtEl>
                                          <p:spTgt spid="11"/>
                                        </p:tgtEl>
                                        <p:attrNameLst>
                                          <p:attrName>ppt_h</p:attrName>
                                        </p:attrNameLst>
                                      </p:cBhvr>
                                      <p:tavLst>
                                        <p:tav tm="0">
                                          <p:val>
                                            <p:strVal val="#ppt_h"/>
                                          </p:val>
                                        </p:tav>
                                        <p:tav tm="100000">
                                          <p:val>
                                            <p:strVal val="#ppt_h"/>
                                          </p:val>
                                        </p:tav>
                                      </p:tavLst>
                                    </p:anim>
                                    <p:animEffect transition="in" filter="fade">
                                      <p:cBhvr>
                                        <p:cTn id="19" dur="1000"/>
                                        <p:tgtEl>
                                          <p:spTgt spid="11"/>
                                        </p:tgtEl>
                                      </p:cBhvr>
                                    </p:animEffect>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P spid="1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2" name="3 Título"/>
          <p:cNvSpPr txBox="1">
            <a:spLocks/>
          </p:cNvSpPr>
          <p:nvPr/>
        </p:nvSpPr>
        <p:spPr>
          <a:xfrm>
            <a:off x="1115616" y="-3436"/>
            <a:ext cx="7524836" cy="584775"/>
          </a:xfrm>
          <a:prstGeom prst="rect">
            <a:avLst/>
          </a:prstGeom>
          <a:noFill/>
          <a:ln w="57150" algn="ctr">
            <a:noFill/>
            <a:miter lim="800000"/>
            <a:headEnd/>
            <a:tailEnd/>
          </a:ln>
          <a:effectLst>
            <a:outerShdw blurRad="76200" dist="38100" dir="6600000" algn="ctr" rotWithShape="0">
              <a:sysClr val="windowText" lastClr="000000"/>
            </a:outerShdw>
          </a:effectLst>
        </p:spPr>
        <p:txBody>
          <a:bodyPr wrap="square">
            <a:spAutoFit/>
          </a:bodyPr>
          <a:lstStyle>
            <a:defPPr>
              <a:defRPr lang="es-ES"/>
            </a:defPPr>
            <a:lvl2pPr marL="0" lvl="1" algn="ctr" fontAlgn="base">
              <a:spcBef>
                <a:spcPct val="0"/>
              </a:spcBef>
              <a:spcAft>
                <a:spcPct val="0"/>
              </a:spcAft>
              <a:defRPr sz="4400" kern="0" spc="300">
                <a:ln w="18415" cmpd="sng">
                  <a:noFill/>
                  <a:prstDash val="solid"/>
                </a:ln>
                <a:solidFill>
                  <a:srgbClr val="FFFF00"/>
                </a:solidFill>
                <a:effectLst>
                  <a:glow rad="63500">
                    <a:prstClr val="black">
                      <a:alpha val="40000"/>
                    </a:prstClr>
                  </a:glow>
                  <a:outerShdw blurRad="63500" dir="3600000" algn="tl" rotWithShape="0">
                    <a:srgbClr val="000000">
                      <a:alpha val="70000"/>
                    </a:srgbClr>
                  </a:outerShdw>
                </a:effectLst>
                <a:latin typeface="Arial Black" pitchFamily="34" charset="0"/>
              </a:defRPr>
            </a:lvl2pPr>
          </a:lstStyle>
          <a:p>
            <a:pPr lvl="1"/>
            <a:r>
              <a:rPr lang="es-ES" sz="3200" dirty="0"/>
              <a:t>POBLACIÓN   Y   MUESTRA</a:t>
            </a:r>
          </a:p>
        </p:txBody>
      </p:sp>
      <p:sp>
        <p:nvSpPr>
          <p:cNvPr id="8" name="7 Rectángulo"/>
          <p:cNvSpPr/>
          <p:nvPr/>
        </p:nvSpPr>
        <p:spPr>
          <a:xfrm>
            <a:off x="971600" y="778059"/>
            <a:ext cx="7776864" cy="1138773"/>
          </a:xfrm>
          <a:prstGeom prst="rect">
            <a:avLst/>
          </a:prstGeom>
          <a:solidFill>
            <a:srgbClr val="FFFFFF">
              <a:alpha val="38824"/>
            </a:srgbClr>
          </a:solidFill>
          <a:ln w="76200">
            <a:solidFill>
              <a:srgbClr val="000000">
                <a:alpha val="18824"/>
              </a:srgbClr>
            </a:solidFill>
            <a:miter lim="800000"/>
            <a:headEnd/>
            <a:tailEnd/>
          </a:ln>
          <a:effectLst>
            <a:glow rad="101600">
              <a:sysClr val="window" lastClr="FFFFFF">
                <a:alpha val="40000"/>
              </a:sysClr>
            </a:glow>
          </a:effectLst>
        </p:spPr>
        <p:txBody>
          <a:bodyPr wrap="square">
            <a:spAutoFit/>
          </a:bodyPr>
          <a:lstStyle/>
          <a:p>
            <a:pPr algn="just" fontAlgn="base">
              <a:spcBef>
                <a:spcPct val="0"/>
              </a:spcBef>
              <a:spcAft>
                <a:spcPct val="0"/>
              </a:spcAft>
              <a:buClr>
                <a:srgbClr val="C0504D">
                  <a:lumMod val="50000"/>
                </a:srgbClr>
              </a:buClr>
              <a:buSzPct val="130000"/>
            </a:pPr>
            <a:r>
              <a:rPr lang="es-EC" sz="2000" b="1" u="sng" kern="0" dirty="0" smtClean="0">
                <a:solidFill>
                  <a:sysClr val="windowText" lastClr="000000"/>
                </a:solidFill>
                <a:latin typeface="+mj-lt"/>
                <a:cs typeface="Arial" pitchFamily="34" charset="0"/>
              </a:rPr>
              <a:t>LA POBLACIÓN </a:t>
            </a:r>
            <a:r>
              <a:rPr lang="es-EC" sz="1600" b="1" kern="0" dirty="0" smtClean="0">
                <a:solidFill>
                  <a:sysClr val="windowText" lastClr="000000"/>
                </a:solidFill>
                <a:latin typeface="+mj-lt"/>
                <a:cs typeface="Arial" pitchFamily="34" charset="0"/>
              </a:rPr>
              <a:t>constituye </a:t>
            </a:r>
            <a:r>
              <a:rPr lang="es-EC" sz="1600" b="1" kern="0" dirty="0">
                <a:solidFill>
                  <a:sysClr val="windowText" lastClr="000000"/>
                </a:solidFill>
                <a:latin typeface="+mj-lt"/>
                <a:cs typeface="Arial" pitchFamily="34" charset="0"/>
              </a:rPr>
              <a:t>el personal de comandantes de las unidades que integra el C.O  4 “CENTRAL”, que son los planificadores y responsables de las operaciones de apoyo a los organismos del Estado en la seguridad integral, con responsabilidad en su respectiva jurisdicción.</a:t>
            </a:r>
            <a:endParaRPr lang="es-ES" sz="1600" b="1" kern="0" dirty="0">
              <a:solidFill>
                <a:sysClr val="windowText" lastClr="000000"/>
              </a:solidFill>
              <a:latin typeface="+mj-lt"/>
              <a:cs typeface="Arial" pitchFamily="34" charset="0"/>
            </a:endParaRPr>
          </a:p>
        </p:txBody>
      </p:sp>
      <p:graphicFrame>
        <p:nvGraphicFramePr>
          <p:cNvPr id="9" name="8 Tabla"/>
          <p:cNvGraphicFramePr>
            <a:graphicFrameLocks noGrp="1"/>
          </p:cNvGraphicFramePr>
          <p:nvPr>
            <p:extLst>
              <p:ext uri="{D42A27DB-BD31-4B8C-83A1-F6EECF244321}">
                <p14:modId xmlns:p14="http://schemas.microsoft.com/office/powerpoint/2010/main" val="3842613290"/>
              </p:ext>
            </p:extLst>
          </p:nvPr>
        </p:nvGraphicFramePr>
        <p:xfrm>
          <a:off x="107503" y="2067686"/>
          <a:ext cx="8784977" cy="4729544"/>
        </p:xfrm>
        <a:graphic>
          <a:graphicData uri="http://schemas.openxmlformats.org/drawingml/2006/table">
            <a:tbl>
              <a:tblPr firstRow="1" firstCol="1" bandRow="1">
                <a:tableStyleId>{5C22544A-7EE6-4342-B048-85BDC9FD1C3A}</a:tableStyleId>
              </a:tblPr>
              <a:tblGrid>
                <a:gridCol w="1943579"/>
                <a:gridCol w="2021322"/>
                <a:gridCol w="2487781"/>
                <a:gridCol w="2332295"/>
              </a:tblGrid>
              <a:tr h="216025">
                <a:tc>
                  <a:txBody>
                    <a:bodyPr/>
                    <a:lstStyle/>
                    <a:p>
                      <a:pPr marL="457200" indent="-457200" algn="ctr">
                        <a:lnSpc>
                          <a:spcPct val="107000"/>
                        </a:lnSpc>
                        <a:spcAft>
                          <a:spcPts val="0"/>
                        </a:spcAft>
                      </a:pPr>
                      <a:r>
                        <a:rPr lang="es-EC" sz="1400" dirty="0">
                          <a:effectLst/>
                        </a:rPr>
                        <a:t>G.O 4.1 “ATAHUALPA</a:t>
                      </a:r>
                      <a:r>
                        <a:rPr lang="es-EC" sz="1400" dirty="0" smtClean="0">
                          <a:effectLst/>
                        </a:rPr>
                        <a:t>”</a:t>
                      </a:r>
                      <a:endParaRPr lang="es-ES" sz="1400" dirty="0">
                        <a:effectLst/>
                      </a:endParaRPr>
                    </a:p>
                  </a:txBody>
                  <a:tcPr marL="55823" marR="55823" marT="0" marB="0">
                    <a:solidFill>
                      <a:schemeClr val="accent3">
                        <a:lumMod val="50000"/>
                      </a:schemeClr>
                    </a:solidFill>
                  </a:tcPr>
                </a:tc>
                <a:tc>
                  <a:txBody>
                    <a:bodyPr/>
                    <a:lstStyle/>
                    <a:p>
                      <a:pPr marL="457200" indent="-457200" algn="ctr">
                        <a:lnSpc>
                          <a:spcPct val="107000"/>
                        </a:lnSpc>
                        <a:spcAft>
                          <a:spcPts val="0"/>
                        </a:spcAft>
                      </a:pPr>
                      <a:r>
                        <a:rPr lang="es-EC" sz="1400" dirty="0">
                          <a:effectLst/>
                        </a:rPr>
                        <a:t>G.O 4.2 “COTOPAXI”</a:t>
                      </a:r>
                      <a:endParaRPr lang="es-ES" sz="1200" dirty="0">
                        <a:effectLst/>
                      </a:endParaRPr>
                    </a:p>
                    <a:p>
                      <a:pPr marL="457200" algn="ctr">
                        <a:lnSpc>
                          <a:spcPct val="107000"/>
                        </a:lnSpc>
                        <a:spcAft>
                          <a:spcPts val="0"/>
                        </a:spcAft>
                      </a:pPr>
                      <a:r>
                        <a:rPr lang="es-EC" sz="1200" dirty="0">
                          <a:effectLst/>
                        </a:rPr>
                        <a:t> </a:t>
                      </a:r>
                      <a:endParaRPr lang="es-ES" sz="1200" dirty="0">
                        <a:solidFill>
                          <a:srgbClr val="000000"/>
                        </a:solidFill>
                        <a:effectLst/>
                        <a:latin typeface="Calibri"/>
                        <a:ea typeface="Calibri"/>
                        <a:cs typeface="Times New Roman"/>
                      </a:endParaRPr>
                    </a:p>
                  </a:txBody>
                  <a:tcPr marL="55823" marR="55823" marT="0" marB="0">
                    <a:solidFill>
                      <a:schemeClr val="accent3">
                        <a:lumMod val="50000"/>
                      </a:schemeClr>
                    </a:solidFill>
                  </a:tcPr>
                </a:tc>
                <a:tc>
                  <a:txBody>
                    <a:bodyPr/>
                    <a:lstStyle/>
                    <a:p>
                      <a:pPr marL="457200" indent="-279400" algn="ctr">
                        <a:lnSpc>
                          <a:spcPct val="107000"/>
                        </a:lnSpc>
                        <a:spcAft>
                          <a:spcPts val="0"/>
                        </a:spcAft>
                      </a:pPr>
                      <a:r>
                        <a:rPr lang="es-EC" sz="1400" dirty="0">
                          <a:effectLst/>
                        </a:rPr>
                        <a:t>G.O 4.3 “CHIMBORAZO</a:t>
                      </a:r>
                      <a:r>
                        <a:rPr lang="es-EC" sz="1400" dirty="0" smtClean="0">
                          <a:effectLst/>
                        </a:rPr>
                        <a:t>”</a:t>
                      </a:r>
                      <a:endParaRPr lang="es-ES" sz="1200" dirty="0">
                        <a:solidFill>
                          <a:srgbClr val="000000"/>
                        </a:solidFill>
                        <a:effectLst/>
                        <a:latin typeface="Calibri"/>
                        <a:ea typeface="Calibri"/>
                        <a:cs typeface="Times New Roman"/>
                      </a:endParaRPr>
                    </a:p>
                  </a:txBody>
                  <a:tcPr marL="55823" marR="55823" marT="0" marB="0">
                    <a:solidFill>
                      <a:schemeClr val="accent3">
                        <a:lumMod val="50000"/>
                      </a:schemeClr>
                    </a:solidFill>
                  </a:tcPr>
                </a:tc>
                <a:tc>
                  <a:txBody>
                    <a:bodyPr/>
                    <a:lstStyle/>
                    <a:p>
                      <a:pPr marL="457200" indent="-101600" algn="l">
                        <a:lnSpc>
                          <a:spcPct val="107000"/>
                        </a:lnSpc>
                        <a:spcAft>
                          <a:spcPts val="0"/>
                        </a:spcAft>
                      </a:pPr>
                      <a:r>
                        <a:rPr lang="es-EC" sz="1400" dirty="0">
                          <a:effectLst/>
                        </a:rPr>
                        <a:t>G.O </a:t>
                      </a:r>
                      <a:r>
                        <a:rPr lang="es-EC" sz="1400" dirty="0" smtClean="0">
                          <a:effectLst/>
                        </a:rPr>
                        <a:t>4.4  </a:t>
                      </a:r>
                      <a:r>
                        <a:rPr lang="es-EC" sz="1400" dirty="0">
                          <a:effectLst/>
                        </a:rPr>
                        <a:t>“CENEPA</a:t>
                      </a:r>
                      <a:endParaRPr lang="es-ES" sz="1400" dirty="0">
                        <a:solidFill>
                          <a:srgbClr val="000000"/>
                        </a:solidFill>
                        <a:effectLst/>
                        <a:latin typeface="Calibri"/>
                        <a:ea typeface="Calibri"/>
                        <a:cs typeface="Times New Roman"/>
                      </a:endParaRPr>
                    </a:p>
                  </a:txBody>
                  <a:tcPr marL="55823" marR="55823" marT="0" marB="0">
                    <a:solidFill>
                      <a:schemeClr val="accent3">
                        <a:lumMod val="50000"/>
                      </a:schemeClr>
                    </a:solidFill>
                  </a:tcPr>
                </a:tc>
              </a:tr>
              <a:tr h="448743">
                <a:tc>
                  <a:txBody>
                    <a:bodyPr/>
                    <a:lstStyle/>
                    <a:p>
                      <a:pPr marL="457200">
                        <a:lnSpc>
                          <a:spcPct val="107000"/>
                        </a:lnSpc>
                        <a:spcAft>
                          <a:spcPts val="0"/>
                        </a:spcAft>
                      </a:pPr>
                      <a:r>
                        <a:rPr lang="es-EC" sz="1200" dirty="0">
                          <a:effectLst/>
                        </a:rPr>
                        <a:t>13 B.I “PICHINCHA”.</a:t>
                      </a:r>
                      <a:endParaRPr lang="es-ES" sz="1600" dirty="0">
                        <a:effectLst/>
                      </a:endParaRPr>
                    </a:p>
                    <a:p>
                      <a:pPr marL="457200">
                        <a:lnSpc>
                          <a:spcPct val="107000"/>
                        </a:lnSpc>
                        <a:spcAft>
                          <a:spcPts val="0"/>
                        </a:spcAft>
                      </a:pPr>
                      <a:r>
                        <a:rPr lang="es-EC" sz="1200" dirty="0">
                          <a:effectLst/>
                        </a:rPr>
                        <a:t> </a:t>
                      </a:r>
                      <a:endParaRPr lang="es-ES" sz="1600" dirty="0">
                        <a:solidFill>
                          <a:srgbClr val="000000"/>
                        </a:solidFill>
                        <a:effectLst/>
                        <a:latin typeface="Calibri"/>
                        <a:ea typeface="Calibri"/>
                        <a:cs typeface="Times New Roman"/>
                      </a:endParaRPr>
                    </a:p>
                  </a:txBody>
                  <a:tcPr marL="55823" marR="55823" marT="0" marB="0">
                    <a:solidFill>
                      <a:schemeClr val="accent6">
                        <a:lumMod val="75000"/>
                      </a:schemeClr>
                    </a:solidFill>
                  </a:tcPr>
                </a:tc>
                <a:tc>
                  <a:txBody>
                    <a:bodyPr/>
                    <a:lstStyle/>
                    <a:p>
                      <a:pPr>
                        <a:lnSpc>
                          <a:spcPct val="107000"/>
                        </a:lnSpc>
                        <a:spcAft>
                          <a:spcPts val="0"/>
                        </a:spcAft>
                      </a:pPr>
                      <a:r>
                        <a:rPr lang="es-EC" sz="1200" dirty="0">
                          <a:effectLst/>
                        </a:rPr>
                        <a:t>9 B.F.E “PATRIA” (-) G.E.K 9 y G.E.O “ECUADOR”</a:t>
                      </a:r>
                      <a:endParaRPr lang="es-ES" sz="1600" dirty="0">
                        <a:effectLst/>
                      </a:endParaRPr>
                    </a:p>
                    <a:p>
                      <a:pPr marL="457200">
                        <a:lnSpc>
                          <a:spcPct val="107000"/>
                        </a:lnSpc>
                        <a:spcAft>
                          <a:spcPts val="0"/>
                        </a:spcAft>
                      </a:pPr>
                      <a:r>
                        <a:rPr lang="es-EC" sz="1200" dirty="0">
                          <a:effectLst/>
                        </a:rPr>
                        <a:t> </a:t>
                      </a:r>
                      <a:endParaRPr lang="es-ES" sz="1600" dirty="0">
                        <a:solidFill>
                          <a:srgbClr val="000000"/>
                        </a:solidFill>
                        <a:effectLst/>
                        <a:latin typeface="Calibri"/>
                        <a:ea typeface="Calibri"/>
                        <a:cs typeface="Times New Roman"/>
                      </a:endParaRPr>
                    </a:p>
                  </a:txBody>
                  <a:tcPr marL="55823" marR="55823" marT="0" marB="0">
                    <a:solidFill>
                      <a:schemeClr val="accent6">
                        <a:lumMod val="75000"/>
                      </a:schemeClr>
                    </a:solidFill>
                  </a:tcPr>
                </a:tc>
                <a:tc>
                  <a:txBody>
                    <a:bodyPr/>
                    <a:lstStyle/>
                    <a:p>
                      <a:pPr>
                        <a:lnSpc>
                          <a:spcPct val="107000"/>
                        </a:lnSpc>
                        <a:spcAft>
                          <a:spcPts val="0"/>
                        </a:spcAft>
                      </a:pPr>
                      <a:r>
                        <a:rPr lang="es-EC" sz="1200" dirty="0">
                          <a:effectLst/>
                        </a:rPr>
                        <a:t>11 B.C.B “GALAPAGOS (-) El Esc. </a:t>
                      </a:r>
                      <a:r>
                        <a:rPr lang="es-EC" sz="1200" dirty="0" err="1">
                          <a:effectLst/>
                        </a:rPr>
                        <a:t>Rec.y</a:t>
                      </a:r>
                      <a:r>
                        <a:rPr lang="es-EC" sz="1200" dirty="0">
                          <a:effectLst/>
                        </a:rPr>
                        <a:t> </a:t>
                      </a:r>
                      <a:r>
                        <a:rPr lang="es-EC" sz="1200" dirty="0" err="1">
                          <a:effectLst/>
                        </a:rPr>
                        <a:t>Seg</a:t>
                      </a:r>
                      <a:r>
                        <a:rPr lang="es-EC" sz="1200" dirty="0">
                          <a:effectLst/>
                        </a:rPr>
                        <a:t>. y un Sub </a:t>
                      </a:r>
                      <a:r>
                        <a:rPr lang="es-EC" sz="1200" dirty="0" err="1">
                          <a:effectLst/>
                        </a:rPr>
                        <a:t>Agrup</a:t>
                      </a:r>
                      <a:r>
                        <a:rPr lang="es-EC" sz="1200" dirty="0">
                          <a:effectLst/>
                        </a:rPr>
                        <a:t>. C.B.</a:t>
                      </a:r>
                      <a:endParaRPr lang="es-ES" sz="1600" dirty="0">
                        <a:effectLst/>
                      </a:endParaRPr>
                    </a:p>
                    <a:p>
                      <a:pPr marL="457200">
                        <a:lnSpc>
                          <a:spcPct val="107000"/>
                        </a:lnSpc>
                        <a:spcAft>
                          <a:spcPts val="0"/>
                        </a:spcAft>
                      </a:pPr>
                      <a:r>
                        <a:rPr lang="es-EC" sz="1200" dirty="0">
                          <a:effectLst/>
                        </a:rPr>
                        <a:t> </a:t>
                      </a:r>
                      <a:endParaRPr lang="es-ES" sz="1600" dirty="0">
                        <a:solidFill>
                          <a:srgbClr val="000000"/>
                        </a:solidFill>
                        <a:effectLst/>
                        <a:latin typeface="Calibri"/>
                        <a:ea typeface="Calibri"/>
                        <a:cs typeface="Times New Roman"/>
                      </a:endParaRPr>
                    </a:p>
                  </a:txBody>
                  <a:tcPr marL="55823" marR="55823" marT="0" marB="0">
                    <a:solidFill>
                      <a:schemeClr val="accent6">
                        <a:lumMod val="75000"/>
                      </a:schemeClr>
                    </a:solidFill>
                  </a:tcPr>
                </a:tc>
                <a:tc>
                  <a:txBody>
                    <a:bodyPr/>
                    <a:lstStyle/>
                    <a:p>
                      <a:pPr marL="0" indent="0" algn="just">
                        <a:lnSpc>
                          <a:spcPct val="107000"/>
                        </a:lnSpc>
                        <a:spcAft>
                          <a:spcPts val="0"/>
                        </a:spcAft>
                      </a:pPr>
                      <a:r>
                        <a:rPr lang="es-ES" sz="1200" dirty="0">
                          <a:effectLst/>
                        </a:rPr>
                        <a:t>C.E.E: (-) Comando Ductos y Refinerías, Unidades Especiales y Grupos de Trabajo.</a:t>
                      </a:r>
                      <a:endParaRPr lang="es-ES" sz="1600" dirty="0">
                        <a:solidFill>
                          <a:srgbClr val="000000"/>
                        </a:solidFill>
                        <a:effectLst/>
                        <a:latin typeface="Calibri"/>
                        <a:ea typeface="Calibri"/>
                        <a:cs typeface="Times New Roman"/>
                      </a:endParaRPr>
                    </a:p>
                  </a:txBody>
                  <a:tcPr marL="55823" marR="55823" marT="0" marB="0">
                    <a:solidFill>
                      <a:schemeClr val="accent6">
                        <a:lumMod val="75000"/>
                      </a:schemeClr>
                    </a:solidFill>
                  </a:tcPr>
                </a:tc>
              </a:tr>
              <a:tr h="230298">
                <a:tc>
                  <a:txBody>
                    <a:bodyPr/>
                    <a:lstStyle/>
                    <a:p>
                      <a:pPr marL="457200">
                        <a:lnSpc>
                          <a:spcPct val="107000"/>
                        </a:lnSpc>
                        <a:spcAft>
                          <a:spcPts val="0"/>
                        </a:spcAft>
                      </a:pPr>
                      <a:r>
                        <a:rPr lang="es-EC" sz="1200" dirty="0" smtClean="0">
                          <a:effectLst/>
                        </a:rPr>
                        <a:t>1.     B.I </a:t>
                      </a:r>
                      <a:r>
                        <a:rPr lang="es-EC" sz="1200" dirty="0">
                          <a:effectLst/>
                        </a:rPr>
                        <a:t>37</a:t>
                      </a:r>
                      <a:endParaRPr lang="es-ES" sz="1600" dirty="0">
                        <a:solidFill>
                          <a:srgbClr val="000000"/>
                        </a:solidFill>
                        <a:effectLst/>
                        <a:latin typeface="Calibri"/>
                        <a:ea typeface="Calibri"/>
                        <a:cs typeface="Times New Roman"/>
                      </a:endParaRPr>
                    </a:p>
                  </a:txBody>
                  <a:tcPr marL="55823" marR="55823" marT="0" marB="0"/>
                </a:tc>
                <a:tc>
                  <a:txBody>
                    <a:bodyPr/>
                    <a:lstStyle/>
                    <a:p>
                      <a:pPr marL="457200">
                        <a:lnSpc>
                          <a:spcPct val="107000"/>
                        </a:lnSpc>
                        <a:spcAft>
                          <a:spcPts val="0"/>
                        </a:spcAft>
                      </a:pPr>
                      <a:r>
                        <a:rPr lang="es-EC" sz="1200" dirty="0" smtClean="0">
                          <a:effectLst/>
                        </a:rPr>
                        <a:t>9.     G.F.E </a:t>
                      </a:r>
                      <a:r>
                        <a:rPr lang="es-EC" sz="1200" dirty="0">
                          <a:effectLst/>
                        </a:rPr>
                        <a:t>25</a:t>
                      </a:r>
                      <a:endParaRPr lang="es-ES" sz="1600" dirty="0">
                        <a:solidFill>
                          <a:srgbClr val="000000"/>
                        </a:solidFill>
                        <a:effectLst/>
                        <a:latin typeface="Calibri"/>
                        <a:ea typeface="Calibri"/>
                        <a:cs typeface="Times New Roman"/>
                      </a:endParaRPr>
                    </a:p>
                  </a:txBody>
                  <a:tcPr marL="55823" marR="55823" marT="0" marB="0"/>
                </a:tc>
                <a:tc>
                  <a:txBody>
                    <a:bodyPr/>
                    <a:lstStyle/>
                    <a:p>
                      <a:pPr marL="457200">
                        <a:lnSpc>
                          <a:spcPct val="107000"/>
                        </a:lnSpc>
                        <a:spcAft>
                          <a:spcPts val="0"/>
                        </a:spcAft>
                      </a:pPr>
                      <a:r>
                        <a:rPr lang="es-EC" sz="1200" dirty="0" smtClean="0">
                          <a:effectLst/>
                        </a:rPr>
                        <a:t>14.     G.C.B </a:t>
                      </a:r>
                      <a:r>
                        <a:rPr lang="es-EC" sz="1200" dirty="0">
                          <a:effectLst/>
                        </a:rPr>
                        <a:t>31</a:t>
                      </a:r>
                      <a:endParaRPr lang="es-ES" sz="1600" dirty="0">
                        <a:solidFill>
                          <a:srgbClr val="000000"/>
                        </a:solidFill>
                        <a:effectLst/>
                        <a:latin typeface="Calibri"/>
                        <a:ea typeface="Calibri"/>
                        <a:cs typeface="Times New Roman"/>
                      </a:endParaRPr>
                    </a:p>
                  </a:txBody>
                  <a:tcPr marL="55823" marR="55823" marT="0" marB="0"/>
                </a:tc>
                <a:tc>
                  <a:txBody>
                    <a:bodyPr/>
                    <a:lstStyle/>
                    <a:p>
                      <a:pPr marL="457200">
                        <a:lnSpc>
                          <a:spcPct val="107000"/>
                        </a:lnSpc>
                        <a:spcAft>
                          <a:spcPts val="0"/>
                        </a:spcAft>
                      </a:pPr>
                      <a:r>
                        <a:rPr lang="es-EC" sz="1200" dirty="0" smtClean="0">
                          <a:effectLst/>
                        </a:rPr>
                        <a:t>18.     BE </a:t>
                      </a:r>
                      <a:r>
                        <a:rPr lang="es-EC" sz="1200" dirty="0">
                          <a:effectLst/>
                        </a:rPr>
                        <a:t>67 “MONTUFAR”</a:t>
                      </a:r>
                      <a:endParaRPr lang="es-ES" sz="1600" dirty="0">
                        <a:effectLst/>
                      </a:endParaRPr>
                    </a:p>
                    <a:p>
                      <a:pPr marL="457200">
                        <a:lnSpc>
                          <a:spcPct val="107000"/>
                        </a:lnSpc>
                        <a:spcAft>
                          <a:spcPts val="0"/>
                        </a:spcAft>
                      </a:pPr>
                      <a:r>
                        <a:rPr lang="es-EC" sz="1200" dirty="0">
                          <a:effectLst/>
                        </a:rPr>
                        <a:t> </a:t>
                      </a:r>
                      <a:endParaRPr lang="es-ES" sz="1600" dirty="0">
                        <a:solidFill>
                          <a:srgbClr val="000000"/>
                        </a:solidFill>
                        <a:effectLst/>
                        <a:latin typeface="Calibri"/>
                        <a:ea typeface="Calibri"/>
                        <a:cs typeface="Times New Roman"/>
                      </a:endParaRPr>
                    </a:p>
                  </a:txBody>
                  <a:tcPr marL="55823" marR="55823" marT="0" marB="0"/>
                </a:tc>
              </a:tr>
              <a:tr h="279568">
                <a:tc>
                  <a:txBody>
                    <a:bodyPr/>
                    <a:lstStyle/>
                    <a:p>
                      <a:pPr marL="457200">
                        <a:lnSpc>
                          <a:spcPct val="107000"/>
                        </a:lnSpc>
                        <a:spcAft>
                          <a:spcPts val="0"/>
                        </a:spcAft>
                      </a:pPr>
                      <a:r>
                        <a:rPr lang="es-EC" sz="1200" dirty="0" smtClean="0">
                          <a:effectLst/>
                        </a:rPr>
                        <a:t>2.     B.I 38  </a:t>
                      </a:r>
                      <a:endParaRPr lang="es-ES" sz="1600" dirty="0">
                        <a:solidFill>
                          <a:srgbClr val="000000"/>
                        </a:solidFill>
                        <a:effectLst/>
                        <a:latin typeface="Calibri"/>
                        <a:ea typeface="Calibri"/>
                        <a:cs typeface="Times New Roman"/>
                      </a:endParaRPr>
                    </a:p>
                  </a:txBody>
                  <a:tcPr marL="55823" marR="55823" marT="0" marB="0"/>
                </a:tc>
                <a:tc>
                  <a:txBody>
                    <a:bodyPr/>
                    <a:lstStyle/>
                    <a:p>
                      <a:pPr marL="457200">
                        <a:lnSpc>
                          <a:spcPct val="107000"/>
                        </a:lnSpc>
                        <a:spcAft>
                          <a:spcPts val="0"/>
                        </a:spcAft>
                      </a:pPr>
                      <a:r>
                        <a:rPr lang="es-EC" sz="1200" dirty="0" smtClean="0">
                          <a:effectLst/>
                        </a:rPr>
                        <a:t>10.   G.F.E </a:t>
                      </a:r>
                      <a:r>
                        <a:rPr lang="es-EC" sz="1200" dirty="0">
                          <a:effectLst/>
                        </a:rPr>
                        <a:t>26</a:t>
                      </a:r>
                      <a:endParaRPr lang="es-ES" sz="1600" dirty="0">
                        <a:solidFill>
                          <a:srgbClr val="000000"/>
                        </a:solidFill>
                        <a:effectLst/>
                        <a:latin typeface="Calibri"/>
                        <a:ea typeface="Calibri"/>
                        <a:cs typeface="Times New Roman"/>
                      </a:endParaRPr>
                    </a:p>
                  </a:txBody>
                  <a:tcPr marL="55823" marR="55823" marT="0" marB="0"/>
                </a:tc>
                <a:tc>
                  <a:txBody>
                    <a:bodyPr/>
                    <a:lstStyle/>
                    <a:p>
                      <a:pPr marL="457200">
                        <a:lnSpc>
                          <a:spcPct val="107000"/>
                        </a:lnSpc>
                        <a:spcAft>
                          <a:spcPts val="0"/>
                        </a:spcAft>
                      </a:pPr>
                      <a:r>
                        <a:rPr lang="es-EC" sz="1200" dirty="0" smtClean="0">
                          <a:effectLst/>
                        </a:rPr>
                        <a:t>15.     G.C.B </a:t>
                      </a:r>
                      <a:r>
                        <a:rPr lang="es-EC" sz="1200" dirty="0">
                          <a:effectLst/>
                        </a:rPr>
                        <a:t>32</a:t>
                      </a:r>
                      <a:endParaRPr lang="es-ES" sz="1600" dirty="0">
                        <a:solidFill>
                          <a:srgbClr val="000000"/>
                        </a:solidFill>
                        <a:effectLst/>
                        <a:latin typeface="Calibri"/>
                        <a:ea typeface="Calibri"/>
                        <a:cs typeface="Times New Roman"/>
                      </a:endParaRPr>
                    </a:p>
                  </a:txBody>
                  <a:tcPr marL="55823" marR="55823" marT="0" marB="0"/>
                </a:tc>
                <a:tc>
                  <a:txBody>
                    <a:bodyPr/>
                    <a:lstStyle/>
                    <a:p>
                      <a:pPr marL="457200">
                        <a:lnSpc>
                          <a:spcPct val="107000"/>
                        </a:lnSpc>
                        <a:spcAft>
                          <a:spcPts val="0"/>
                        </a:spcAft>
                      </a:pPr>
                      <a:r>
                        <a:rPr lang="es-EC" sz="1200" dirty="0" smtClean="0">
                          <a:effectLst/>
                        </a:rPr>
                        <a:t>19.     BE </a:t>
                      </a:r>
                      <a:r>
                        <a:rPr lang="es-EC" sz="1200" dirty="0">
                          <a:effectLst/>
                        </a:rPr>
                        <a:t>68 “COTOPAXI”</a:t>
                      </a:r>
                      <a:endParaRPr lang="es-ES" sz="1600" dirty="0">
                        <a:effectLst/>
                      </a:endParaRPr>
                    </a:p>
                    <a:p>
                      <a:pPr marL="457200">
                        <a:lnSpc>
                          <a:spcPct val="107000"/>
                        </a:lnSpc>
                        <a:spcAft>
                          <a:spcPts val="0"/>
                        </a:spcAft>
                      </a:pPr>
                      <a:r>
                        <a:rPr lang="es-EC" sz="1200" dirty="0">
                          <a:effectLst/>
                        </a:rPr>
                        <a:t> </a:t>
                      </a:r>
                      <a:endParaRPr lang="es-ES" sz="1600" dirty="0">
                        <a:solidFill>
                          <a:srgbClr val="000000"/>
                        </a:solidFill>
                        <a:effectLst/>
                        <a:latin typeface="Calibri"/>
                        <a:ea typeface="Calibri"/>
                        <a:cs typeface="Times New Roman"/>
                      </a:endParaRPr>
                    </a:p>
                  </a:txBody>
                  <a:tcPr marL="55823" marR="55823" marT="0" marB="0"/>
                </a:tc>
              </a:tr>
              <a:tr h="256830">
                <a:tc>
                  <a:txBody>
                    <a:bodyPr/>
                    <a:lstStyle/>
                    <a:p>
                      <a:pPr marL="457200">
                        <a:lnSpc>
                          <a:spcPct val="107000"/>
                        </a:lnSpc>
                        <a:spcAft>
                          <a:spcPts val="0"/>
                        </a:spcAft>
                      </a:pPr>
                      <a:r>
                        <a:rPr lang="es-EC" sz="1200" dirty="0" smtClean="0">
                          <a:effectLst/>
                        </a:rPr>
                        <a:t>3.     G.A </a:t>
                      </a:r>
                      <a:r>
                        <a:rPr lang="es-EC" sz="1200" dirty="0">
                          <a:effectLst/>
                        </a:rPr>
                        <a:t>13</a:t>
                      </a:r>
                      <a:endParaRPr lang="es-ES" sz="1600" dirty="0">
                        <a:solidFill>
                          <a:srgbClr val="000000"/>
                        </a:solidFill>
                        <a:effectLst/>
                        <a:latin typeface="Calibri"/>
                        <a:ea typeface="Calibri"/>
                        <a:cs typeface="Times New Roman"/>
                      </a:endParaRPr>
                    </a:p>
                  </a:txBody>
                  <a:tcPr marL="55823" marR="55823" marT="0" marB="0"/>
                </a:tc>
                <a:tc>
                  <a:txBody>
                    <a:bodyPr/>
                    <a:lstStyle/>
                    <a:p>
                      <a:pPr marL="457200">
                        <a:lnSpc>
                          <a:spcPct val="107000"/>
                        </a:lnSpc>
                        <a:spcAft>
                          <a:spcPts val="0"/>
                        </a:spcAft>
                      </a:pPr>
                      <a:r>
                        <a:rPr lang="es-EC" sz="1200" dirty="0" smtClean="0">
                          <a:effectLst/>
                        </a:rPr>
                        <a:t>11.   G.F.E </a:t>
                      </a:r>
                      <a:r>
                        <a:rPr lang="es-EC" sz="1200" dirty="0">
                          <a:effectLst/>
                        </a:rPr>
                        <a:t>27</a:t>
                      </a:r>
                      <a:endParaRPr lang="es-ES" sz="1600" dirty="0">
                        <a:solidFill>
                          <a:srgbClr val="000000"/>
                        </a:solidFill>
                        <a:effectLst/>
                        <a:latin typeface="Calibri"/>
                        <a:ea typeface="Calibri"/>
                        <a:cs typeface="Times New Roman"/>
                      </a:endParaRPr>
                    </a:p>
                  </a:txBody>
                  <a:tcPr marL="55823" marR="55823" marT="0" marB="0"/>
                </a:tc>
                <a:tc>
                  <a:txBody>
                    <a:bodyPr/>
                    <a:lstStyle/>
                    <a:p>
                      <a:pPr marL="457200">
                        <a:lnSpc>
                          <a:spcPct val="107000"/>
                        </a:lnSpc>
                        <a:spcAft>
                          <a:spcPts val="0"/>
                        </a:spcAft>
                      </a:pPr>
                      <a:r>
                        <a:rPr lang="es-EC" sz="1200" dirty="0" smtClean="0">
                          <a:effectLst/>
                        </a:rPr>
                        <a:t>16.     ECABLIN</a:t>
                      </a:r>
                      <a:endParaRPr lang="es-ES" sz="1600" dirty="0">
                        <a:effectLst/>
                      </a:endParaRPr>
                    </a:p>
                    <a:p>
                      <a:pPr marL="457200">
                        <a:lnSpc>
                          <a:spcPct val="107000"/>
                        </a:lnSpc>
                        <a:spcAft>
                          <a:spcPts val="0"/>
                        </a:spcAft>
                      </a:pPr>
                      <a:r>
                        <a:rPr lang="es-EC" sz="1200" dirty="0">
                          <a:effectLst/>
                        </a:rPr>
                        <a:t> </a:t>
                      </a:r>
                      <a:endParaRPr lang="es-ES" sz="1600" dirty="0">
                        <a:solidFill>
                          <a:srgbClr val="000000"/>
                        </a:solidFill>
                        <a:effectLst/>
                        <a:latin typeface="Calibri"/>
                        <a:ea typeface="Calibri"/>
                        <a:cs typeface="Times New Roman"/>
                      </a:endParaRPr>
                    </a:p>
                  </a:txBody>
                  <a:tcPr marL="55823" marR="55823" marT="0" marB="0"/>
                </a:tc>
                <a:tc>
                  <a:txBody>
                    <a:bodyPr/>
                    <a:lstStyle/>
                    <a:p>
                      <a:pPr marL="457200">
                        <a:lnSpc>
                          <a:spcPct val="107000"/>
                        </a:lnSpc>
                        <a:spcAft>
                          <a:spcPts val="0"/>
                        </a:spcAft>
                      </a:pPr>
                      <a:r>
                        <a:rPr lang="es-EC" sz="1200" dirty="0" smtClean="0">
                          <a:effectLst/>
                        </a:rPr>
                        <a:t>20.     BE </a:t>
                      </a:r>
                      <a:r>
                        <a:rPr lang="es-EC" sz="1200" dirty="0">
                          <a:effectLst/>
                        </a:rPr>
                        <a:t>69 “CHIMBORAZO”</a:t>
                      </a:r>
                      <a:endParaRPr lang="es-ES" sz="1600" dirty="0">
                        <a:solidFill>
                          <a:srgbClr val="000000"/>
                        </a:solidFill>
                        <a:effectLst/>
                        <a:latin typeface="Calibri"/>
                        <a:ea typeface="Calibri"/>
                        <a:cs typeface="Times New Roman"/>
                      </a:endParaRPr>
                    </a:p>
                  </a:txBody>
                  <a:tcPr marL="55823" marR="55823" marT="0" marB="0"/>
                </a:tc>
              </a:tr>
              <a:tr h="234092">
                <a:tc>
                  <a:txBody>
                    <a:bodyPr/>
                    <a:lstStyle/>
                    <a:p>
                      <a:pPr marL="457200">
                        <a:lnSpc>
                          <a:spcPct val="107000"/>
                        </a:lnSpc>
                        <a:spcAft>
                          <a:spcPts val="0"/>
                        </a:spcAft>
                      </a:pPr>
                      <a:r>
                        <a:rPr lang="es-EC" sz="1200" dirty="0" smtClean="0">
                          <a:effectLst/>
                        </a:rPr>
                        <a:t>4.     E.I.F.T</a:t>
                      </a:r>
                      <a:endParaRPr lang="es-ES" sz="1600" dirty="0">
                        <a:effectLst/>
                      </a:endParaRPr>
                    </a:p>
                    <a:p>
                      <a:pPr marL="457200">
                        <a:lnSpc>
                          <a:spcPct val="107000"/>
                        </a:lnSpc>
                        <a:spcAft>
                          <a:spcPts val="0"/>
                        </a:spcAft>
                      </a:pPr>
                      <a:r>
                        <a:rPr lang="es-EC" sz="1200" dirty="0">
                          <a:effectLst/>
                        </a:rPr>
                        <a:t> </a:t>
                      </a:r>
                      <a:endParaRPr lang="es-ES" sz="1600" dirty="0">
                        <a:solidFill>
                          <a:srgbClr val="000000"/>
                        </a:solidFill>
                        <a:effectLst/>
                        <a:latin typeface="Calibri"/>
                        <a:ea typeface="Calibri"/>
                        <a:cs typeface="Times New Roman"/>
                      </a:endParaRPr>
                    </a:p>
                  </a:txBody>
                  <a:tcPr marL="55823" marR="55823" marT="0" marB="0"/>
                </a:tc>
                <a:tc>
                  <a:txBody>
                    <a:bodyPr/>
                    <a:lstStyle/>
                    <a:p>
                      <a:pPr marL="457200">
                        <a:lnSpc>
                          <a:spcPct val="107000"/>
                        </a:lnSpc>
                        <a:spcAft>
                          <a:spcPts val="0"/>
                        </a:spcAft>
                      </a:pPr>
                      <a:r>
                        <a:rPr lang="es-EC" sz="1200" dirty="0" smtClean="0">
                          <a:effectLst/>
                        </a:rPr>
                        <a:t>12.    ES.F.E</a:t>
                      </a:r>
                      <a:endParaRPr lang="es-ES" sz="1600" dirty="0">
                        <a:effectLst/>
                      </a:endParaRPr>
                    </a:p>
                    <a:p>
                      <a:pPr marL="457200">
                        <a:lnSpc>
                          <a:spcPct val="107000"/>
                        </a:lnSpc>
                        <a:spcAft>
                          <a:spcPts val="0"/>
                        </a:spcAft>
                      </a:pPr>
                      <a:r>
                        <a:rPr lang="es-EC" sz="1200" dirty="0">
                          <a:effectLst/>
                        </a:rPr>
                        <a:t> </a:t>
                      </a:r>
                      <a:endParaRPr lang="es-ES" sz="1600" dirty="0">
                        <a:solidFill>
                          <a:srgbClr val="000000"/>
                        </a:solidFill>
                        <a:effectLst/>
                        <a:latin typeface="Calibri"/>
                        <a:ea typeface="Calibri"/>
                        <a:cs typeface="Times New Roman"/>
                      </a:endParaRPr>
                    </a:p>
                  </a:txBody>
                  <a:tcPr marL="55823" marR="55823" marT="0" marB="0"/>
                </a:tc>
                <a:tc>
                  <a:txBody>
                    <a:bodyPr/>
                    <a:lstStyle/>
                    <a:p>
                      <a:pPr marL="457200">
                        <a:lnSpc>
                          <a:spcPct val="107000"/>
                        </a:lnSpc>
                        <a:spcAft>
                          <a:spcPts val="0"/>
                        </a:spcAft>
                      </a:pPr>
                      <a:r>
                        <a:rPr lang="es-EC" sz="1200" dirty="0" smtClean="0">
                          <a:effectLst/>
                        </a:rPr>
                        <a:t>17.     E.S.F.O.R.S.E</a:t>
                      </a:r>
                      <a:endParaRPr lang="es-ES" sz="1600" dirty="0">
                        <a:solidFill>
                          <a:srgbClr val="000000"/>
                        </a:solidFill>
                        <a:effectLst/>
                        <a:latin typeface="Calibri"/>
                        <a:ea typeface="Calibri"/>
                        <a:cs typeface="Times New Roman"/>
                      </a:endParaRPr>
                    </a:p>
                  </a:txBody>
                  <a:tcPr marL="55823" marR="55823" marT="0" marB="0"/>
                </a:tc>
                <a:tc>
                  <a:txBody>
                    <a:bodyPr/>
                    <a:lstStyle/>
                    <a:p>
                      <a:pPr marL="457200">
                        <a:lnSpc>
                          <a:spcPct val="107000"/>
                        </a:lnSpc>
                        <a:spcAft>
                          <a:spcPts val="0"/>
                        </a:spcAft>
                      </a:pPr>
                      <a:r>
                        <a:rPr lang="es-EC" sz="1200">
                          <a:effectLst/>
                        </a:rPr>
                        <a:t> </a:t>
                      </a:r>
                      <a:endParaRPr lang="es-ES" sz="1600">
                        <a:solidFill>
                          <a:srgbClr val="000000"/>
                        </a:solidFill>
                        <a:effectLst/>
                        <a:latin typeface="Calibri"/>
                        <a:ea typeface="Calibri"/>
                        <a:cs typeface="Times New Roman"/>
                      </a:endParaRPr>
                    </a:p>
                  </a:txBody>
                  <a:tcPr marL="55823" marR="55823" marT="0" marB="0"/>
                </a:tc>
              </a:tr>
              <a:tr h="427378">
                <a:tc>
                  <a:txBody>
                    <a:bodyPr/>
                    <a:lstStyle/>
                    <a:p>
                      <a:pPr marL="457200">
                        <a:lnSpc>
                          <a:spcPct val="107000"/>
                        </a:lnSpc>
                        <a:spcAft>
                          <a:spcPts val="0"/>
                        </a:spcAft>
                      </a:pPr>
                      <a:r>
                        <a:rPr lang="es-EC" sz="1200" dirty="0" smtClean="0">
                          <a:effectLst/>
                        </a:rPr>
                        <a:t>5.     E.S.E.F.T</a:t>
                      </a:r>
                      <a:endParaRPr lang="es-ES" sz="1600" dirty="0">
                        <a:effectLst/>
                      </a:endParaRPr>
                    </a:p>
                    <a:p>
                      <a:pPr marL="457200">
                        <a:lnSpc>
                          <a:spcPct val="107000"/>
                        </a:lnSpc>
                        <a:spcAft>
                          <a:spcPts val="0"/>
                        </a:spcAft>
                      </a:pPr>
                      <a:r>
                        <a:rPr lang="es-EC" sz="1200" dirty="0">
                          <a:effectLst/>
                        </a:rPr>
                        <a:t> </a:t>
                      </a:r>
                      <a:endParaRPr lang="es-ES" sz="1600" dirty="0">
                        <a:solidFill>
                          <a:srgbClr val="000000"/>
                        </a:solidFill>
                        <a:effectLst/>
                        <a:latin typeface="Calibri"/>
                        <a:ea typeface="Calibri"/>
                        <a:cs typeface="Times New Roman"/>
                      </a:endParaRPr>
                    </a:p>
                  </a:txBody>
                  <a:tcPr marL="55823" marR="55823" marT="0" marB="0"/>
                </a:tc>
                <a:tc>
                  <a:txBody>
                    <a:bodyPr/>
                    <a:lstStyle/>
                    <a:p>
                      <a:pPr marL="0" indent="0" algn="just">
                        <a:lnSpc>
                          <a:spcPct val="107000"/>
                        </a:lnSpc>
                        <a:spcAft>
                          <a:spcPts val="0"/>
                        </a:spcAft>
                      </a:pPr>
                      <a:r>
                        <a:rPr lang="es-EC" sz="1200" dirty="0" smtClean="0">
                          <a:effectLst/>
                        </a:rPr>
                        <a:t>13.    GRUPO DEFENSA </a:t>
                      </a:r>
                      <a:r>
                        <a:rPr lang="es-EC" sz="1200" dirty="0">
                          <a:effectLst/>
                        </a:rPr>
                        <a:t>DE LA BASE AÉREA “COTOPAXI” (BACO)</a:t>
                      </a:r>
                      <a:endParaRPr lang="es-ES" sz="1600" dirty="0">
                        <a:solidFill>
                          <a:srgbClr val="000000"/>
                        </a:solidFill>
                        <a:effectLst/>
                        <a:latin typeface="Calibri"/>
                        <a:ea typeface="Calibri"/>
                        <a:cs typeface="Times New Roman"/>
                      </a:endParaRPr>
                    </a:p>
                  </a:txBody>
                  <a:tcPr marL="55823" marR="55823" marT="0" marB="0"/>
                </a:tc>
                <a:tc>
                  <a:txBody>
                    <a:bodyPr/>
                    <a:lstStyle/>
                    <a:p>
                      <a:pPr marL="457200">
                        <a:lnSpc>
                          <a:spcPct val="107000"/>
                        </a:lnSpc>
                        <a:spcAft>
                          <a:spcPts val="0"/>
                        </a:spcAft>
                      </a:pPr>
                      <a:r>
                        <a:rPr lang="es-EC" sz="1200">
                          <a:effectLst/>
                        </a:rPr>
                        <a:t> </a:t>
                      </a:r>
                      <a:endParaRPr lang="es-ES" sz="1600">
                        <a:solidFill>
                          <a:srgbClr val="000000"/>
                        </a:solidFill>
                        <a:effectLst/>
                        <a:latin typeface="Calibri"/>
                        <a:ea typeface="Calibri"/>
                        <a:cs typeface="Times New Roman"/>
                      </a:endParaRPr>
                    </a:p>
                  </a:txBody>
                  <a:tcPr marL="55823" marR="55823" marT="0" marB="0"/>
                </a:tc>
                <a:tc>
                  <a:txBody>
                    <a:bodyPr/>
                    <a:lstStyle/>
                    <a:p>
                      <a:pPr marL="457200">
                        <a:lnSpc>
                          <a:spcPct val="107000"/>
                        </a:lnSpc>
                        <a:spcAft>
                          <a:spcPts val="0"/>
                        </a:spcAft>
                      </a:pPr>
                      <a:r>
                        <a:rPr lang="es-EC" sz="1200">
                          <a:effectLst/>
                        </a:rPr>
                        <a:t> </a:t>
                      </a:r>
                      <a:endParaRPr lang="es-ES" sz="1600">
                        <a:solidFill>
                          <a:srgbClr val="000000"/>
                        </a:solidFill>
                        <a:effectLst/>
                        <a:latin typeface="Calibri"/>
                        <a:ea typeface="Calibri"/>
                        <a:cs typeface="Times New Roman"/>
                      </a:endParaRPr>
                    </a:p>
                  </a:txBody>
                  <a:tcPr marL="55823" marR="55823" marT="0" marB="0"/>
                </a:tc>
              </a:tr>
              <a:tr h="238902">
                <a:tc>
                  <a:txBody>
                    <a:bodyPr/>
                    <a:lstStyle/>
                    <a:p>
                      <a:pPr marL="457200">
                        <a:lnSpc>
                          <a:spcPct val="107000"/>
                        </a:lnSpc>
                        <a:spcAft>
                          <a:spcPts val="0"/>
                        </a:spcAft>
                      </a:pPr>
                      <a:r>
                        <a:rPr lang="es-EC" sz="1200" dirty="0" smtClean="0">
                          <a:effectLst/>
                        </a:rPr>
                        <a:t>6.     AGRU.COM.GE</a:t>
                      </a:r>
                      <a:endParaRPr lang="es-ES" sz="1600" dirty="0">
                        <a:effectLst/>
                      </a:endParaRPr>
                    </a:p>
                    <a:p>
                      <a:pPr marL="457200">
                        <a:lnSpc>
                          <a:spcPct val="107000"/>
                        </a:lnSpc>
                        <a:spcAft>
                          <a:spcPts val="0"/>
                        </a:spcAft>
                      </a:pPr>
                      <a:r>
                        <a:rPr lang="es-EC" sz="1200" dirty="0">
                          <a:effectLst/>
                        </a:rPr>
                        <a:t> </a:t>
                      </a:r>
                      <a:endParaRPr lang="es-ES" sz="1600" dirty="0">
                        <a:solidFill>
                          <a:srgbClr val="000000"/>
                        </a:solidFill>
                        <a:effectLst/>
                        <a:latin typeface="Calibri"/>
                        <a:ea typeface="Calibri"/>
                        <a:cs typeface="Times New Roman"/>
                      </a:endParaRPr>
                    </a:p>
                  </a:txBody>
                  <a:tcPr marL="55823" marR="55823" marT="0" marB="0"/>
                </a:tc>
                <a:tc>
                  <a:txBody>
                    <a:bodyPr/>
                    <a:lstStyle/>
                    <a:p>
                      <a:pPr marL="457200">
                        <a:lnSpc>
                          <a:spcPct val="107000"/>
                        </a:lnSpc>
                        <a:spcAft>
                          <a:spcPts val="0"/>
                        </a:spcAft>
                      </a:pPr>
                      <a:r>
                        <a:rPr lang="es-EC" sz="1200" dirty="0">
                          <a:effectLst/>
                        </a:rPr>
                        <a:t> </a:t>
                      </a:r>
                      <a:endParaRPr lang="es-ES" sz="1600" dirty="0">
                        <a:solidFill>
                          <a:srgbClr val="000000"/>
                        </a:solidFill>
                        <a:effectLst/>
                        <a:latin typeface="Calibri"/>
                        <a:ea typeface="Calibri"/>
                        <a:cs typeface="Times New Roman"/>
                      </a:endParaRPr>
                    </a:p>
                  </a:txBody>
                  <a:tcPr marL="55823" marR="55823" marT="0" marB="0"/>
                </a:tc>
                <a:tc>
                  <a:txBody>
                    <a:bodyPr/>
                    <a:lstStyle/>
                    <a:p>
                      <a:pPr marL="457200">
                        <a:lnSpc>
                          <a:spcPct val="107000"/>
                        </a:lnSpc>
                        <a:spcAft>
                          <a:spcPts val="0"/>
                        </a:spcAft>
                      </a:pPr>
                      <a:r>
                        <a:rPr lang="es-EC" sz="1200">
                          <a:effectLst/>
                        </a:rPr>
                        <a:t> </a:t>
                      </a:r>
                      <a:endParaRPr lang="es-ES" sz="1600">
                        <a:solidFill>
                          <a:srgbClr val="000000"/>
                        </a:solidFill>
                        <a:effectLst/>
                        <a:latin typeface="Calibri"/>
                        <a:ea typeface="Calibri"/>
                        <a:cs typeface="Times New Roman"/>
                      </a:endParaRPr>
                    </a:p>
                  </a:txBody>
                  <a:tcPr marL="55823" marR="55823" marT="0" marB="0"/>
                </a:tc>
                <a:tc>
                  <a:txBody>
                    <a:bodyPr/>
                    <a:lstStyle/>
                    <a:p>
                      <a:pPr marL="457200">
                        <a:lnSpc>
                          <a:spcPct val="107000"/>
                        </a:lnSpc>
                        <a:spcAft>
                          <a:spcPts val="0"/>
                        </a:spcAft>
                      </a:pPr>
                      <a:r>
                        <a:rPr lang="es-EC" sz="1200">
                          <a:effectLst/>
                        </a:rPr>
                        <a:t> </a:t>
                      </a:r>
                      <a:endParaRPr lang="es-ES" sz="1600">
                        <a:solidFill>
                          <a:srgbClr val="000000"/>
                        </a:solidFill>
                        <a:effectLst/>
                        <a:latin typeface="Calibri"/>
                        <a:ea typeface="Calibri"/>
                        <a:cs typeface="Times New Roman"/>
                      </a:endParaRPr>
                    </a:p>
                  </a:txBody>
                  <a:tcPr marL="55823" marR="55823" marT="0" marB="0"/>
                </a:tc>
              </a:tr>
              <a:tr h="255361">
                <a:tc>
                  <a:txBody>
                    <a:bodyPr/>
                    <a:lstStyle/>
                    <a:p>
                      <a:pPr marL="457200">
                        <a:lnSpc>
                          <a:spcPct val="107000"/>
                        </a:lnSpc>
                        <a:spcAft>
                          <a:spcPts val="0"/>
                        </a:spcAft>
                      </a:pPr>
                      <a:r>
                        <a:rPr lang="es-EC" sz="1200" dirty="0" smtClean="0">
                          <a:effectLst/>
                        </a:rPr>
                        <a:t>7.     ESCOM</a:t>
                      </a:r>
                      <a:r>
                        <a:rPr lang="es-EC" sz="1200" dirty="0">
                          <a:effectLst/>
                        </a:rPr>
                        <a:t>.</a:t>
                      </a:r>
                      <a:endParaRPr lang="es-ES" sz="1600" dirty="0">
                        <a:effectLst/>
                      </a:endParaRPr>
                    </a:p>
                    <a:p>
                      <a:pPr marL="457200">
                        <a:lnSpc>
                          <a:spcPct val="107000"/>
                        </a:lnSpc>
                        <a:spcAft>
                          <a:spcPts val="0"/>
                        </a:spcAft>
                      </a:pPr>
                      <a:r>
                        <a:rPr lang="es-EC" sz="1200" dirty="0">
                          <a:effectLst/>
                        </a:rPr>
                        <a:t> </a:t>
                      </a:r>
                      <a:endParaRPr lang="es-ES" sz="1600" dirty="0">
                        <a:solidFill>
                          <a:srgbClr val="000000"/>
                        </a:solidFill>
                        <a:effectLst/>
                        <a:latin typeface="Calibri"/>
                        <a:ea typeface="Calibri"/>
                        <a:cs typeface="Times New Roman"/>
                      </a:endParaRPr>
                    </a:p>
                  </a:txBody>
                  <a:tcPr marL="55823" marR="55823" marT="0" marB="0"/>
                </a:tc>
                <a:tc>
                  <a:txBody>
                    <a:bodyPr/>
                    <a:lstStyle/>
                    <a:p>
                      <a:pPr marL="457200">
                        <a:lnSpc>
                          <a:spcPct val="107000"/>
                        </a:lnSpc>
                        <a:spcAft>
                          <a:spcPts val="0"/>
                        </a:spcAft>
                      </a:pPr>
                      <a:r>
                        <a:rPr lang="es-EC" sz="1200" dirty="0">
                          <a:effectLst/>
                        </a:rPr>
                        <a:t> </a:t>
                      </a:r>
                      <a:endParaRPr lang="es-ES" sz="1600" dirty="0">
                        <a:solidFill>
                          <a:srgbClr val="000000"/>
                        </a:solidFill>
                        <a:effectLst/>
                        <a:latin typeface="Calibri"/>
                        <a:ea typeface="Calibri"/>
                        <a:cs typeface="Times New Roman"/>
                      </a:endParaRPr>
                    </a:p>
                  </a:txBody>
                  <a:tcPr marL="55823" marR="55823" marT="0" marB="0"/>
                </a:tc>
                <a:tc>
                  <a:txBody>
                    <a:bodyPr/>
                    <a:lstStyle/>
                    <a:p>
                      <a:pPr marL="457200">
                        <a:lnSpc>
                          <a:spcPct val="107000"/>
                        </a:lnSpc>
                        <a:spcAft>
                          <a:spcPts val="0"/>
                        </a:spcAft>
                      </a:pPr>
                      <a:r>
                        <a:rPr lang="es-EC" sz="1200">
                          <a:effectLst/>
                        </a:rPr>
                        <a:t> </a:t>
                      </a:r>
                      <a:endParaRPr lang="es-ES" sz="1600">
                        <a:solidFill>
                          <a:srgbClr val="000000"/>
                        </a:solidFill>
                        <a:effectLst/>
                        <a:latin typeface="Calibri"/>
                        <a:ea typeface="Calibri"/>
                        <a:cs typeface="Times New Roman"/>
                      </a:endParaRPr>
                    </a:p>
                  </a:txBody>
                  <a:tcPr marL="55823" marR="55823" marT="0" marB="0"/>
                </a:tc>
                <a:tc>
                  <a:txBody>
                    <a:bodyPr/>
                    <a:lstStyle/>
                    <a:p>
                      <a:pPr marL="457200">
                        <a:lnSpc>
                          <a:spcPct val="107000"/>
                        </a:lnSpc>
                        <a:spcAft>
                          <a:spcPts val="0"/>
                        </a:spcAft>
                      </a:pPr>
                      <a:r>
                        <a:rPr lang="es-EC" sz="1200">
                          <a:effectLst/>
                        </a:rPr>
                        <a:t> </a:t>
                      </a:r>
                      <a:endParaRPr lang="es-ES" sz="1600">
                        <a:solidFill>
                          <a:srgbClr val="000000"/>
                        </a:solidFill>
                        <a:effectLst/>
                        <a:latin typeface="Calibri"/>
                        <a:ea typeface="Calibri"/>
                        <a:cs typeface="Times New Roman"/>
                      </a:endParaRPr>
                    </a:p>
                  </a:txBody>
                  <a:tcPr marL="55823" marR="55823" marT="0" marB="0"/>
                </a:tc>
              </a:tr>
              <a:tr h="477804">
                <a:tc>
                  <a:txBody>
                    <a:bodyPr/>
                    <a:lstStyle/>
                    <a:p>
                      <a:pPr marL="457200">
                        <a:lnSpc>
                          <a:spcPct val="107000"/>
                        </a:lnSpc>
                        <a:spcAft>
                          <a:spcPts val="0"/>
                        </a:spcAft>
                      </a:pPr>
                      <a:r>
                        <a:rPr lang="es-EC" sz="1200" dirty="0" smtClean="0">
                          <a:effectLst/>
                        </a:rPr>
                        <a:t>8.     GRUPO DE DEFENSA 113 (ALA 11)</a:t>
                      </a:r>
                      <a:endParaRPr lang="es-ES" sz="1600" dirty="0" smtClean="0">
                        <a:effectLst/>
                      </a:endParaRPr>
                    </a:p>
                    <a:p>
                      <a:pPr marL="457200">
                        <a:lnSpc>
                          <a:spcPct val="107000"/>
                        </a:lnSpc>
                        <a:spcAft>
                          <a:spcPts val="0"/>
                        </a:spcAft>
                      </a:pPr>
                      <a:r>
                        <a:rPr lang="es-EC" sz="1200" dirty="0">
                          <a:effectLst/>
                        </a:rPr>
                        <a:t> </a:t>
                      </a:r>
                      <a:endParaRPr lang="es-ES" sz="1600" dirty="0">
                        <a:solidFill>
                          <a:srgbClr val="000000"/>
                        </a:solidFill>
                        <a:effectLst/>
                        <a:latin typeface="Calibri"/>
                        <a:ea typeface="Calibri"/>
                        <a:cs typeface="Times New Roman"/>
                      </a:endParaRPr>
                    </a:p>
                  </a:txBody>
                  <a:tcPr marL="55823" marR="55823" marT="0" marB="0"/>
                </a:tc>
                <a:tc>
                  <a:txBody>
                    <a:bodyPr/>
                    <a:lstStyle/>
                    <a:p>
                      <a:pPr marL="457200">
                        <a:lnSpc>
                          <a:spcPct val="107000"/>
                        </a:lnSpc>
                        <a:spcAft>
                          <a:spcPts val="0"/>
                        </a:spcAft>
                      </a:pPr>
                      <a:r>
                        <a:rPr lang="es-EC" sz="1200" dirty="0">
                          <a:effectLst/>
                        </a:rPr>
                        <a:t> </a:t>
                      </a:r>
                      <a:endParaRPr lang="es-ES" sz="1600" dirty="0">
                        <a:solidFill>
                          <a:srgbClr val="000000"/>
                        </a:solidFill>
                        <a:effectLst/>
                        <a:latin typeface="Calibri"/>
                        <a:ea typeface="Calibri"/>
                        <a:cs typeface="Times New Roman"/>
                      </a:endParaRPr>
                    </a:p>
                  </a:txBody>
                  <a:tcPr marL="55823" marR="55823" marT="0" marB="0"/>
                </a:tc>
                <a:tc>
                  <a:txBody>
                    <a:bodyPr/>
                    <a:lstStyle/>
                    <a:p>
                      <a:pPr marL="457200">
                        <a:lnSpc>
                          <a:spcPct val="107000"/>
                        </a:lnSpc>
                        <a:spcAft>
                          <a:spcPts val="0"/>
                        </a:spcAft>
                      </a:pPr>
                      <a:r>
                        <a:rPr lang="es-EC" sz="1200">
                          <a:effectLst/>
                        </a:rPr>
                        <a:t> </a:t>
                      </a:r>
                      <a:endParaRPr lang="es-ES" sz="1600">
                        <a:solidFill>
                          <a:srgbClr val="000000"/>
                        </a:solidFill>
                        <a:effectLst/>
                        <a:latin typeface="Calibri"/>
                        <a:ea typeface="Calibri"/>
                        <a:cs typeface="Times New Roman"/>
                      </a:endParaRPr>
                    </a:p>
                  </a:txBody>
                  <a:tcPr marL="55823" marR="55823" marT="0" marB="0"/>
                </a:tc>
                <a:tc>
                  <a:txBody>
                    <a:bodyPr/>
                    <a:lstStyle/>
                    <a:p>
                      <a:pPr marL="457200">
                        <a:lnSpc>
                          <a:spcPct val="107000"/>
                        </a:lnSpc>
                        <a:spcAft>
                          <a:spcPts val="0"/>
                        </a:spcAft>
                      </a:pPr>
                      <a:r>
                        <a:rPr lang="es-EC" sz="1200" dirty="0">
                          <a:effectLst/>
                        </a:rPr>
                        <a:t> </a:t>
                      </a:r>
                      <a:endParaRPr lang="es-ES" sz="1600" dirty="0">
                        <a:solidFill>
                          <a:srgbClr val="000000"/>
                        </a:solidFill>
                        <a:effectLst/>
                        <a:latin typeface="Calibri"/>
                        <a:ea typeface="Calibri"/>
                        <a:cs typeface="Times New Roman"/>
                      </a:endParaRPr>
                    </a:p>
                  </a:txBody>
                  <a:tcPr marL="55823" marR="55823" marT="0" marB="0"/>
                </a:tc>
              </a:tr>
            </a:tbl>
          </a:graphicData>
        </a:graphic>
      </p:graphicFrame>
      <p:sp>
        <p:nvSpPr>
          <p:cNvPr id="10" name="9 Rectángulo"/>
          <p:cNvSpPr/>
          <p:nvPr/>
        </p:nvSpPr>
        <p:spPr>
          <a:xfrm>
            <a:off x="4211960" y="4653136"/>
            <a:ext cx="4428492" cy="2092881"/>
          </a:xfrm>
          <a:prstGeom prst="rect">
            <a:avLst/>
          </a:prstGeom>
          <a:solidFill>
            <a:srgbClr val="FFFFFF">
              <a:alpha val="38824"/>
            </a:srgbClr>
          </a:solidFill>
          <a:ln w="76200">
            <a:solidFill>
              <a:srgbClr val="000000">
                <a:alpha val="18824"/>
              </a:srgbClr>
            </a:solidFill>
            <a:miter lim="800000"/>
            <a:headEnd/>
            <a:tailEnd/>
          </a:ln>
          <a:effectLst>
            <a:glow rad="101600">
              <a:sysClr val="window" lastClr="FFFFFF">
                <a:alpha val="40000"/>
              </a:sysClr>
            </a:glow>
          </a:effectLst>
        </p:spPr>
        <p:txBody>
          <a:bodyPr wrap="square">
            <a:spAutoFit/>
          </a:bodyPr>
          <a:lstStyle/>
          <a:p>
            <a:pPr algn="just" fontAlgn="base">
              <a:spcBef>
                <a:spcPct val="0"/>
              </a:spcBef>
              <a:spcAft>
                <a:spcPct val="0"/>
              </a:spcAft>
              <a:buClr>
                <a:srgbClr val="C0504D">
                  <a:lumMod val="50000"/>
                </a:srgbClr>
              </a:buClr>
              <a:buSzPct val="130000"/>
            </a:pPr>
            <a:r>
              <a:rPr lang="es-EC" b="1" u="sng" kern="0" dirty="0" smtClean="0">
                <a:solidFill>
                  <a:sysClr val="windowText" lastClr="000000"/>
                </a:solidFill>
                <a:latin typeface="+mj-lt"/>
                <a:cs typeface="Arial" pitchFamily="34" charset="0"/>
              </a:rPr>
              <a:t>MUESTRA</a:t>
            </a:r>
            <a:r>
              <a:rPr lang="es-EC" sz="1600" b="1" kern="0" dirty="0" smtClean="0">
                <a:solidFill>
                  <a:sysClr val="windowText" lastClr="000000"/>
                </a:solidFill>
                <a:latin typeface="+mj-lt"/>
                <a:cs typeface="Arial" pitchFamily="34" charset="0"/>
              </a:rPr>
              <a:t>, de </a:t>
            </a:r>
            <a:r>
              <a:rPr lang="es-EC" sz="1600" b="1" kern="0" dirty="0">
                <a:solidFill>
                  <a:sysClr val="windowText" lastClr="000000"/>
                </a:solidFill>
                <a:latin typeface="+mj-lt"/>
                <a:cs typeface="Arial" pitchFamily="34" charset="0"/>
              </a:rPr>
              <a:t>tipo no probabilístico o dirigido, debido a que la elección no dependió de la probabilidad sino de causas relacionadas con las características de quien hace la muestra, dependiendo de la decisión del investigador por juicio de expertos y no de fórmulas, por lo que la muestra fueron todos los comandantes (20) de las unidades </a:t>
            </a:r>
            <a:endParaRPr lang="es-ES" sz="1600" b="1" kern="0" dirty="0">
              <a:solidFill>
                <a:sysClr val="windowText" lastClr="000000"/>
              </a:solidFill>
              <a:latin typeface="+mj-lt"/>
              <a:cs typeface="Arial" pitchFamily="34" charset="0"/>
            </a:endParaRPr>
          </a:p>
        </p:txBody>
      </p:sp>
    </p:spTree>
    <p:extLst>
      <p:ext uri="{BB962C8B-B14F-4D97-AF65-F5344CB8AC3E}">
        <p14:creationId xmlns:p14="http://schemas.microsoft.com/office/powerpoint/2010/main" val="4263486354"/>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1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2" name="1 Título"/>
          <p:cNvSpPr txBox="1">
            <a:spLocks/>
          </p:cNvSpPr>
          <p:nvPr/>
        </p:nvSpPr>
        <p:spPr bwMode="auto">
          <a:xfrm>
            <a:off x="2003380" y="404664"/>
            <a:ext cx="5643602" cy="1015663"/>
          </a:xfrm>
          <a:prstGeom prst="rect">
            <a:avLst/>
          </a:prstGeom>
          <a:solidFill>
            <a:schemeClr val="accent1">
              <a:lumMod val="60000"/>
              <a:lumOff val="40000"/>
            </a:schemeClr>
          </a:solidFill>
          <a:ln w="9525">
            <a:noFill/>
            <a:miter lim="800000"/>
            <a:headEnd/>
            <a:tailEnd/>
          </a:ln>
          <a:effectLst>
            <a:outerShdw dist="35921" dir="2700000" algn="ctr" rotWithShape="0">
              <a:srgbClr val="000000"/>
            </a:outerShdw>
          </a:effectLst>
        </p:spPr>
        <p:txBody>
          <a:bodyPr wrap="square" anchor="ctr">
            <a:spAutoFit/>
            <a:scene3d>
              <a:camera prst="orthographicFront">
                <a:rot lat="0" lon="0" rev="0"/>
              </a:camera>
              <a:lightRig rig="glow" dir="t">
                <a:rot lat="0" lon="0" rev="3600000"/>
              </a:lightRig>
            </a:scene3d>
            <a:sp3d prstMaterial="softEdge">
              <a:bevelT w="101600" h="101600"/>
              <a:bevelB w="0" h="44450"/>
              <a:contourClr>
                <a:schemeClr val="accent4">
                  <a:alpha val="95000"/>
                </a:schemeClr>
              </a:contourClr>
            </a:sp3d>
          </a:bodyPr>
          <a:lstStyle>
            <a:defPPr>
              <a:defRPr lang="es-EC"/>
            </a:defPPr>
            <a:lvl1pPr algn="ctr" fontAlgn="auto">
              <a:spcBef>
                <a:spcPts val="0"/>
              </a:spcBef>
              <a:spcAft>
                <a:spcPts val="0"/>
              </a:spcAft>
              <a:defRPr sz="6000" kern="0" spc="600">
                <a:ln w="28575">
                  <a:solidFill>
                    <a:srgbClr val="000000"/>
                  </a:solidFill>
                </a:ln>
                <a:gradFill flip="none" rotWithShape="1">
                  <a:gsLst>
                    <a:gs pos="0">
                      <a:srgbClr val="FFC000"/>
                    </a:gs>
                    <a:gs pos="79000">
                      <a:srgbClr val="000000">
                        <a:alpha val="52000"/>
                      </a:srgbClr>
                    </a:gs>
                    <a:gs pos="100000">
                      <a:srgbClr val="000000"/>
                    </a:gs>
                  </a:gsLst>
                  <a:lin ang="5400000" scaled="0"/>
                  <a:tileRect/>
                </a:gradFill>
                <a:effectLst>
                  <a:glow rad="63500">
                    <a:srgbClr val="FFFFFF">
                      <a:alpha val="40000"/>
                    </a:srgbClr>
                  </a:glow>
                  <a:outerShdw blurRad="50800" dist="38100" dir="5400000" algn="t" rotWithShape="0">
                    <a:prstClr val="black">
                      <a:alpha val="40000"/>
                    </a:prstClr>
                  </a:outerShdw>
                  <a:reflection blurRad="6350" stA="55000" endA="300" endPos="45500" dir="5400000" sy="-100000" algn="bl" rotWithShape="0"/>
                </a:effectLst>
                <a:latin typeface="Impact"/>
                <a:cs typeface="Arial" charset="0"/>
              </a:defRPr>
            </a:lvl1pPr>
          </a:lstStyle>
          <a:p>
            <a:r>
              <a:rPr lang="es-EC" dirty="0"/>
              <a:t>CAPITULO  IV</a:t>
            </a:r>
          </a:p>
        </p:txBody>
      </p:sp>
      <p:sp>
        <p:nvSpPr>
          <p:cNvPr id="3" name="2 Rectángulo"/>
          <p:cNvSpPr/>
          <p:nvPr/>
        </p:nvSpPr>
        <p:spPr>
          <a:xfrm>
            <a:off x="539552" y="5253007"/>
            <a:ext cx="8571258" cy="1200329"/>
          </a:xfrm>
          <a:prstGeom prst="rect">
            <a:avLst/>
          </a:prstGeom>
          <a:effectLst>
            <a:glow rad="101600">
              <a:srgbClr val="FFFFFF"/>
            </a:glow>
          </a:effectLst>
        </p:spPr>
        <p:txBody>
          <a:bodyPr wrap="square">
            <a:spAutoFit/>
          </a:bodyPr>
          <a:lstStyle/>
          <a:p>
            <a:pPr algn="ctr"/>
            <a:r>
              <a:rPr lang="es-ES" sz="3600" b="1" kern="0" dirty="0">
                <a:ln w="17780" cmpd="sng">
                  <a:solidFill>
                    <a:srgbClr val="FFFFFF"/>
                  </a:solidFill>
                  <a:prstDash val="solid"/>
                  <a:miter lim="800000"/>
                </a:ln>
                <a:solidFill>
                  <a:srgbClr val="FFFF00"/>
                </a:solidFill>
                <a:effectLst>
                  <a:glow rad="101600">
                    <a:schemeClr val="bg1">
                      <a:alpha val="40000"/>
                    </a:schemeClr>
                  </a:glow>
                  <a:outerShdw blurRad="50800" algn="tl" rotWithShape="0">
                    <a:srgbClr val="000000"/>
                  </a:outerShdw>
                </a:effectLst>
                <a:latin typeface="Arial Black" pitchFamily="34" charset="0"/>
                <a:cs typeface="Arial" charset="0"/>
              </a:rPr>
              <a:t>ANÁLISIS E INTERPRETACIÓN DE </a:t>
            </a:r>
            <a:r>
              <a:rPr lang="es-ES" sz="3600" b="1" kern="0" dirty="0" smtClean="0">
                <a:ln w="17780" cmpd="sng">
                  <a:solidFill>
                    <a:srgbClr val="FFFFFF"/>
                  </a:solidFill>
                  <a:prstDash val="solid"/>
                  <a:miter lim="800000"/>
                </a:ln>
                <a:solidFill>
                  <a:srgbClr val="FFFF00"/>
                </a:solidFill>
                <a:effectLst>
                  <a:glow rad="101600">
                    <a:schemeClr val="bg1">
                      <a:alpha val="40000"/>
                    </a:schemeClr>
                  </a:glow>
                  <a:outerShdw blurRad="50800" algn="tl" rotWithShape="0">
                    <a:srgbClr val="000000"/>
                  </a:outerShdw>
                </a:effectLst>
                <a:latin typeface="Arial Black" pitchFamily="34" charset="0"/>
                <a:cs typeface="Arial" charset="0"/>
              </a:rPr>
              <a:t>DATOS</a:t>
            </a:r>
            <a:endParaRPr lang="es-ES" sz="3600" b="1" kern="0" dirty="0">
              <a:ln w="17780" cmpd="sng">
                <a:solidFill>
                  <a:srgbClr val="FFFFFF"/>
                </a:solidFill>
                <a:prstDash val="solid"/>
                <a:miter lim="800000"/>
              </a:ln>
              <a:solidFill>
                <a:srgbClr val="FFFF00"/>
              </a:solidFill>
              <a:effectLst>
                <a:glow rad="101600">
                  <a:schemeClr val="bg1">
                    <a:alpha val="40000"/>
                  </a:schemeClr>
                </a:glow>
                <a:outerShdw blurRad="50800" algn="tl" rotWithShape="0">
                  <a:srgbClr val="000000"/>
                </a:outerShdw>
              </a:effectLst>
              <a:latin typeface="Arial Black" pitchFamily="34" charset="0"/>
              <a:cs typeface="Arial" charset="0"/>
            </a:endParaRPr>
          </a:p>
        </p:txBody>
      </p:sp>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6888" y="1749425"/>
            <a:ext cx="5608637" cy="336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2748661"/>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2" name="1 CuadroTexto"/>
          <p:cNvSpPr txBox="1"/>
          <p:nvPr/>
        </p:nvSpPr>
        <p:spPr>
          <a:xfrm>
            <a:off x="1296384" y="188640"/>
            <a:ext cx="7092040" cy="507831"/>
          </a:xfrm>
          <a:prstGeom prst="rect">
            <a:avLst/>
          </a:prstGeom>
          <a:noFill/>
          <a:ln w="9525" algn="ctr">
            <a:noFill/>
            <a:miter lim="800000"/>
            <a:headEnd/>
            <a:tailEnd/>
          </a:ln>
          <a:effectLst>
            <a:outerShdw blurRad="50800" dist="12700" dir="5400000" algn="ctr" rotWithShape="0">
              <a:sysClr val="windowText" lastClr="000000"/>
            </a:outerShdw>
          </a:effectLst>
        </p:spPr>
        <p:txBody>
          <a:bodyPr wrap="square">
            <a:spAutoFit/>
          </a:bodyPr>
          <a:lstStyle/>
          <a:p>
            <a:pPr marL="0" lvl="1" algn="ctr" eaLnBrk="0" hangingPunct="0">
              <a:buClr>
                <a:srgbClr val="E2B200"/>
              </a:buClr>
              <a:buSzPct val="100000"/>
              <a:defRPr/>
            </a:pPr>
            <a:r>
              <a:rPr lang="es-ES" sz="2700" b="1" kern="0" dirty="0">
                <a:ln w="11430">
                  <a:noFill/>
                </a:ln>
                <a:solidFill>
                  <a:srgbClr val="FFFF00"/>
                </a:solidFill>
                <a:effectLst>
                  <a:glow rad="101600">
                    <a:prstClr val="black">
                      <a:alpha val="40000"/>
                    </a:prstClr>
                  </a:glow>
                  <a:outerShdw blurRad="38100" dist="38100" dir="2700000" algn="tl">
                    <a:srgbClr val="000000">
                      <a:alpha val="43137"/>
                    </a:srgbClr>
                  </a:outerShdw>
                </a:effectLst>
                <a:latin typeface="Arial Black" pitchFamily="34" charset="0"/>
                <a:cs typeface="Times New Roman" pitchFamily="18" charset="0"/>
              </a:rPr>
              <a:t>ANÁLISIS DE </a:t>
            </a:r>
            <a:r>
              <a:rPr lang="es-ES" sz="2700" b="1" kern="0" dirty="0" smtClean="0">
                <a:ln w="11430">
                  <a:noFill/>
                </a:ln>
                <a:solidFill>
                  <a:srgbClr val="FFFF00"/>
                </a:solidFill>
                <a:effectLst>
                  <a:glow rad="101600">
                    <a:prstClr val="black">
                      <a:alpha val="40000"/>
                    </a:prstClr>
                  </a:glow>
                  <a:outerShdw blurRad="38100" dist="38100" dir="2700000" algn="tl">
                    <a:srgbClr val="000000">
                      <a:alpha val="43137"/>
                    </a:srgbClr>
                  </a:outerShdw>
                </a:effectLst>
                <a:latin typeface="Arial Black" pitchFamily="34" charset="0"/>
                <a:cs typeface="Times New Roman" pitchFamily="18" charset="0"/>
              </a:rPr>
              <a:t>RESULTADOS</a:t>
            </a:r>
            <a:endParaRPr lang="es-ES" sz="2700" b="1" kern="0" dirty="0">
              <a:ln w="11430">
                <a:noFill/>
              </a:ln>
              <a:solidFill>
                <a:srgbClr val="FFFF00"/>
              </a:solidFill>
              <a:effectLst>
                <a:glow rad="101600">
                  <a:prstClr val="black">
                    <a:alpha val="40000"/>
                  </a:prstClr>
                </a:glow>
                <a:outerShdw blurRad="38100" dist="38100" dir="2700000" algn="tl">
                  <a:srgbClr val="000000">
                    <a:alpha val="43137"/>
                  </a:srgbClr>
                </a:outerShdw>
              </a:effectLst>
              <a:latin typeface="Arial Black" pitchFamily="34" charset="0"/>
              <a:cs typeface="Times New Roman" pitchFamily="18" charset="0"/>
            </a:endParaRPr>
          </a:p>
        </p:txBody>
      </p:sp>
      <p:sp>
        <p:nvSpPr>
          <p:cNvPr id="3" name="2 Redondear rectángulo de esquina diagonal"/>
          <p:cNvSpPr/>
          <p:nvPr/>
        </p:nvSpPr>
        <p:spPr>
          <a:xfrm>
            <a:off x="1835696" y="908720"/>
            <a:ext cx="5904656" cy="449187"/>
          </a:xfrm>
          <a:prstGeom prst="round2DiagRect">
            <a:avLst>
              <a:gd name="adj1" fmla="val 50000"/>
              <a:gd name="adj2" fmla="val 0"/>
            </a:avLst>
          </a:prstGeom>
          <a:solidFill>
            <a:srgbClr val="FFFFFF">
              <a:alpha val="54118"/>
            </a:srgbClr>
          </a:solidFill>
          <a:ln w="28575" cap="flat" cmpd="sng" algn="ctr">
            <a:solidFill>
              <a:srgbClr val="000000">
                <a:alpha val="32941"/>
              </a:srgbClr>
            </a:solidFill>
            <a:prstDash val="solid"/>
          </a:ln>
          <a:effectLst>
            <a:glow rad="101600">
              <a:srgbClr val="FFFFFF">
                <a:alpha val="56078"/>
              </a:srgbClr>
            </a:glow>
          </a:effectLst>
        </p:spPr>
        <p:txBody>
          <a:bodyPr rtlCol="0" anchor="ctr"/>
          <a:lstStyle/>
          <a:p>
            <a:pPr marL="177800" indent="-177800" algn="just">
              <a:spcBef>
                <a:spcPts val="100"/>
              </a:spcBef>
              <a:spcAft>
                <a:spcPts val="100"/>
              </a:spcAft>
              <a:buClr>
                <a:srgbClr val="C00000"/>
              </a:buClr>
              <a:buSzPct val="110000"/>
              <a:tabLst>
                <a:tab pos="177800" algn="l"/>
              </a:tabLst>
            </a:pPr>
            <a:r>
              <a:rPr lang="es-ES" sz="1500" b="1" dirty="0">
                <a:solidFill>
                  <a:prstClr val="black"/>
                </a:solidFill>
              </a:rPr>
              <a:t>1.	¿Con qué porcentaje considera que se emplea el equipo militar en apoyo a los organismos del Estado? </a:t>
            </a:r>
            <a:endParaRPr lang="es-ES" sz="1500" b="1" dirty="0">
              <a:solidFill>
                <a:prstClr val="black"/>
              </a:solidFill>
              <a:latin typeface="Calibri"/>
            </a:endParaRPr>
          </a:p>
        </p:txBody>
      </p:sp>
      <p:sp>
        <p:nvSpPr>
          <p:cNvPr id="5" name="4 Redondear rectángulo de esquina diagonal"/>
          <p:cNvSpPr/>
          <p:nvPr/>
        </p:nvSpPr>
        <p:spPr>
          <a:xfrm>
            <a:off x="5364088" y="2852936"/>
            <a:ext cx="3456384" cy="2880320"/>
          </a:xfrm>
          <a:prstGeom prst="round2DiagRect">
            <a:avLst>
              <a:gd name="adj1" fmla="val 5941"/>
              <a:gd name="adj2" fmla="val 0"/>
            </a:avLst>
          </a:prstGeom>
          <a:solidFill>
            <a:srgbClr val="FFFFFF">
              <a:alpha val="54118"/>
            </a:srgbClr>
          </a:solidFill>
          <a:ln w="28575" cap="flat" cmpd="sng" algn="ctr">
            <a:solidFill>
              <a:srgbClr val="000000">
                <a:alpha val="32941"/>
              </a:srgbClr>
            </a:solidFill>
            <a:prstDash val="solid"/>
          </a:ln>
          <a:effectLst>
            <a:glow rad="101600">
              <a:srgbClr val="FFFFFF">
                <a:alpha val="56078"/>
              </a:srgbClr>
            </a:glow>
          </a:effectLst>
        </p:spPr>
        <p:txBody>
          <a:bodyPr rtlCol="0" anchor="ctr"/>
          <a:lstStyle/>
          <a:p>
            <a:pPr marL="177800" indent="-177800" algn="just">
              <a:spcBef>
                <a:spcPts val="100"/>
              </a:spcBef>
              <a:spcAft>
                <a:spcPts val="100"/>
              </a:spcAft>
              <a:buClr>
                <a:srgbClr val="C00000"/>
              </a:buClr>
              <a:buSzPct val="110000"/>
              <a:tabLst>
                <a:tab pos="177800" algn="l"/>
              </a:tabLst>
            </a:pPr>
            <a:r>
              <a:rPr lang="es-ES" sz="1500" b="1" dirty="0">
                <a:solidFill>
                  <a:prstClr val="black"/>
                </a:solidFill>
              </a:rPr>
              <a:t>ANALISIS CUALITATIVO</a:t>
            </a:r>
          </a:p>
          <a:p>
            <a:pPr algn="just">
              <a:spcBef>
                <a:spcPts val="100"/>
              </a:spcBef>
              <a:spcAft>
                <a:spcPts val="100"/>
              </a:spcAft>
              <a:buClr>
                <a:srgbClr val="C00000"/>
              </a:buClr>
              <a:buSzPct val="110000"/>
            </a:pPr>
            <a:r>
              <a:rPr lang="es-ES" sz="1500" dirty="0">
                <a:solidFill>
                  <a:prstClr val="black"/>
                </a:solidFill>
              </a:rPr>
              <a:t>De los resultados obtenidos demuestran que el 20% de las unidades emplean el equipo militar en un porcentaje menor al 50%; el 20% de las unidades emplean el equipo militar entre el 51% y 69%; el 35% de las unidades emplean el equipo militar entre el 70% y 80% y  el 25% de las unidades emplean el equipo militar en un 100%.</a:t>
            </a:r>
          </a:p>
        </p:txBody>
      </p:sp>
      <p:pic>
        <p:nvPicPr>
          <p:cNvPr id="8" name="7 Imagen"/>
          <p:cNvPicPr/>
          <p:nvPr/>
        </p:nvPicPr>
        <p:blipFill>
          <a:blip r:embed="rId3">
            <a:extLst>
              <a:ext uri="{28A0092B-C50C-407E-A947-70E740481C1C}">
                <a14:useLocalDpi xmlns:a14="http://schemas.microsoft.com/office/drawing/2010/main" val="0"/>
              </a:ext>
            </a:extLst>
          </a:blip>
          <a:srcRect/>
          <a:stretch>
            <a:fillRect/>
          </a:stretch>
        </p:blipFill>
        <p:spPr bwMode="auto">
          <a:xfrm>
            <a:off x="683568" y="3861048"/>
            <a:ext cx="3438525" cy="2752725"/>
          </a:xfrm>
          <a:prstGeom prst="rect">
            <a:avLst/>
          </a:prstGeom>
          <a:noFill/>
          <a:ln>
            <a:noFill/>
          </a:ln>
        </p:spPr>
      </p:pic>
      <p:graphicFrame>
        <p:nvGraphicFramePr>
          <p:cNvPr id="9" name="8 Tabla"/>
          <p:cNvGraphicFramePr>
            <a:graphicFrameLocks noGrp="1"/>
          </p:cNvGraphicFramePr>
          <p:nvPr>
            <p:extLst>
              <p:ext uri="{D42A27DB-BD31-4B8C-83A1-F6EECF244321}">
                <p14:modId xmlns:p14="http://schemas.microsoft.com/office/powerpoint/2010/main" val="437238741"/>
              </p:ext>
            </p:extLst>
          </p:nvPr>
        </p:nvGraphicFramePr>
        <p:xfrm>
          <a:off x="683567" y="1844824"/>
          <a:ext cx="3888433" cy="1509774"/>
        </p:xfrm>
        <a:graphic>
          <a:graphicData uri="http://schemas.openxmlformats.org/drawingml/2006/table">
            <a:tbl>
              <a:tblPr>
                <a:tableStyleId>{5C22544A-7EE6-4342-B048-85BDC9FD1C3A}</a:tableStyleId>
              </a:tblPr>
              <a:tblGrid>
                <a:gridCol w="912399"/>
                <a:gridCol w="1000550"/>
                <a:gridCol w="1000550"/>
                <a:gridCol w="974934"/>
              </a:tblGrid>
              <a:tr h="288032">
                <a:tc gridSpan="2">
                  <a:txBody>
                    <a:bodyPr/>
                    <a:lstStyle/>
                    <a:p>
                      <a:pPr algn="ctr">
                        <a:lnSpc>
                          <a:spcPct val="107000"/>
                        </a:lnSpc>
                        <a:spcAft>
                          <a:spcPts val="0"/>
                        </a:spcAft>
                      </a:pPr>
                      <a:r>
                        <a:rPr lang="es-ES" sz="1400" dirty="0">
                          <a:effectLst/>
                        </a:rPr>
                        <a:t>Escala</a:t>
                      </a:r>
                      <a:endParaRPr lang="es-ES" sz="12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hMerge="1">
                  <a:txBody>
                    <a:bodyPr/>
                    <a:lstStyle/>
                    <a:p>
                      <a:endParaRPr lang="es-ES"/>
                    </a:p>
                  </a:txBody>
                  <a:tcPr/>
                </a:tc>
                <a:tc>
                  <a:txBody>
                    <a:bodyPr/>
                    <a:lstStyle/>
                    <a:p>
                      <a:pPr marR="38100" algn="ctr">
                        <a:lnSpc>
                          <a:spcPct val="107000"/>
                        </a:lnSpc>
                        <a:spcAft>
                          <a:spcPts val="0"/>
                        </a:spcAft>
                      </a:pPr>
                      <a:r>
                        <a:rPr lang="es-ES" sz="1400" dirty="0">
                          <a:effectLst/>
                        </a:rPr>
                        <a:t>Frecuencia</a:t>
                      </a:r>
                      <a:endParaRPr lang="es-ES" sz="20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R="38100" algn="ctr">
                        <a:lnSpc>
                          <a:spcPct val="107000"/>
                        </a:lnSpc>
                        <a:spcAft>
                          <a:spcPts val="0"/>
                        </a:spcAft>
                      </a:pPr>
                      <a:r>
                        <a:rPr lang="es-ES" sz="1400" dirty="0">
                          <a:effectLst/>
                        </a:rPr>
                        <a:t>Porcentaje</a:t>
                      </a:r>
                      <a:endParaRPr lang="es-ES" sz="20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r>
              <a:tr h="308610">
                <a:tc rowSpan="5">
                  <a:txBody>
                    <a:bodyPr/>
                    <a:lstStyle/>
                    <a:p>
                      <a:pPr marR="38100" algn="l">
                        <a:lnSpc>
                          <a:spcPct val="107000"/>
                        </a:lnSpc>
                        <a:spcAft>
                          <a:spcPts val="0"/>
                        </a:spcAft>
                      </a:pPr>
                      <a:r>
                        <a:rPr lang="es-ES" sz="1400" dirty="0">
                          <a:effectLst/>
                        </a:rPr>
                        <a:t>Válido</a:t>
                      </a:r>
                      <a:endParaRPr lang="es-ES" sz="20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l">
                        <a:lnSpc>
                          <a:spcPct val="107000"/>
                        </a:lnSpc>
                        <a:spcAft>
                          <a:spcPts val="0"/>
                        </a:spcAft>
                      </a:pPr>
                      <a:r>
                        <a:rPr lang="es-ES" sz="1400" dirty="0">
                          <a:effectLst/>
                        </a:rPr>
                        <a:t>&lt;50%</a:t>
                      </a:r>
                      <a:endParaRPr lang="es-ES" sz="20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400" dirty="0">
                          <a:effectLst/>
                        </a:rPr>
                        <a:t>4</a:t>
                      </a:r>
                      <a:endParaRPr lang="es-ES" sz="20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400">
                          <a:effectLst/>
                        </a:rPr>
                        <a:t>20,0</a:t>
                      </a:r>
                      <a:endParaRPr lang="es-ES" sz="200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13995">
                <a:tc vMerge="1">
                  <a:txBody>
                    <a:bodyPr/>
                    <a:lstStyle/>
                    <a:p>
                      <a:endParaRPr lang="es-ES"/>
                    </a:p>
                  </a:txBody>
                  <a:tcPr/>
                </a:tc>
                <a:tc>
                  <a:txBody>
                    <a:bodyPr/>
                    <a:lstStyle/>
                    <a:p>
                      <a:pPr marR="38100" algn="l">
                        <a:lnSpc>
                          <a:spcPct val="107000"/>
                        </a:lnSpc>
                        <a:spcAft>
                          <a:spcPts val="0"/>
                        </a:spcAft>
                      </a:pPr>
                      <a:r>
                        <a:rPr lang="es-ES" sz="1400" dirty="0">
                          <a:effectLst/>
                        </a:rPr>
                        <a:t>51%-69%</a:t>
                      </a:r>
                      <a:endParaRPr lang="es-ES" sz="20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400" dirty="0">
                          <a:effectLst/>
                        </a:rPr>
                        <a:t>4</a:t>
                      </a:r>
                      <a:endParaRPr lang="es-ES" sz="20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400" dirty="0">
                          <a:effectLst/>
                        </a:rPr>
                        <a:t>20,0</a:t>
                      </a:r>
                      <a:endParaRPr lang="es-ES" sz="20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13995">
                <a:tc vMerge="1">
                  <a:txBody>
                    <a:bodyPr/>
                    <a:lstStyle/>
                    <a:p>
                      <a:endParaRPr lang="es-ES"/>
                    </a:p>
                  </a:txBody>
                  <a:tcPr/>
                </a:tc>
                <a:tc>
                  <a:txBody>
                    <a:bodyPr/>
                    <a:lstStyle/>
                    <a:p>
                      <a:pPr marR="38100" algn="l">
                        <a:lnSpc>
                          <a:spcPct val="107000"/>
                        </a:lnSpc>
                        <a:spcAft>
                          <a:spcPts val="0"/>
                        </a:spcAft>
                      </a:pPr>
                      <a:r>
                        <a:rPr lang="es-ES" sz="1400" dirty="0">
                          <a:effectLst/>
                        </a:rPr>
                        <a:t>70%-80%</a:t>
                      </a:r>
                      <a:endParaRPr lang="es-ES" sz="20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400" dirty="0">
                          <a:effectLst/>
                        </a:rPr>
                        <a:t>7</a:t>
                      </a:r>
                      <a:endParaRPr lang="es-ES" sz="20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400" dirty="0">
                          <a:effectLst/>
                        </a:rPr>
                        <a:t>35,0</a:t>
                      </a:r>
                      <a:endParaRPr lang="es-ES" sz="20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13995">
                <a:tc vMerge="1">
                  <a:txBody>
                    <a:bodyPr/>
                    <a:lstStyle/>
                    <a:p>
                      <a:endParaRPr lang="es-ES"/>
                    </a:p>
                  </a:txBody>
                  <a:tcPr/>
                </a:tc>
                <a:tc>
                  <a:txBody>
                    <a:bodyPr/>
                    <a:lstStyle/>
                    <a:p>
                      <a:pPr marR="38100" algn="l">
                        <a:lnSpc>
                          <a:spcPct val="107000"/>
                        </a:lnSpc>
                        <a:spcAft>
                          <a:spcPts val="0"/>
                        </a:spcAft>
                      </a:pPr>
                      <a:r>
                        <a:rPr lang="es-ES" sz="1400">
                          <a:effectLst/>
                        </a:rPr>
                        <a:t>100%</a:t>
                      </a:r>
                      <a:endParaRPr lang="es-ES" sz="200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400" dirty="0">
                          <a:effectLst/>
                        </a:rPr>
                        <a:t>5</a:t>
                      </a:r>
                      <a:endParaRPr lang="es-ES" sz="20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400" dirty="0">
                          <a:effectLst/>
                        </a:rPr>
                        <a:t>25,0</a:t>
                      </a:r>
                      <a:endParaRPr lang="es-ES" sz="20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13995">
                <a:tc vMerge="1">
                  <a:txBody>
                    <a:bodyPr/>
                    <a:lstStyle/>
                    <a:p>
                      <a:endParaRPr lang="es-ES"/>
                    </a:p>
                  </a:txBody>
                  <a:tcPr/>
                </a:tc>
                <a:tc>
                  <a:txBody>
                    <a:bodyPr/>
                    <a:lstStyle/>
                    <a:p>
                      <a:pPr marR="38100" algn="l">
                        <a:lnSpc>
                          <a:spcPct val="107000"/>
                        </a:lnSpc>
                        <a:spcAft>
                          <a:spcPts val="0"/>
                        </a:spcAft>
                      </a:pPr>
                      <a:r>
                        <a:rPr lang="es-ES" sz="1400" dirty="0">
                          <a:effectLst/>
                        </a:rPr>
                        <a:t>Total</a:t>
                      </a:r>
                      <a:endParaRPr lang="es-ES" sz="20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R="38100" algn="ctr">
                        <a:lnSpc>
                          <a:spcPct val="107000"/>
                        </a:lnSpc>
                        <a:spcAft>
                          <a:spcPts val="0"/>
                        </a:spcAft>
                      </a:pPr>
                      <a:r>
                        <a:rPr lang="es-ES" sz="1400" dirty="0">
                          <a:effectLst/>
                        </a:rPr>
                        <a:t>20</a:t>
                      </a:r>
                      <a:endParaRPr lang="es-ES" sz="20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R="38100" algn="ctr">
                        <a:lnSpc>
                          <a:spcPct val="107000"/>
                        </a:lnSpc>
                        <a:spcAft>
                          <a:spcPts val="0"/>
                        </a:spcAft>
                      </a:pPr>
                      <a:r>
                        <a:rPr lang="es-ES" sz="1400" dirty="0">
                          <a:effectLst/>
                        </a:rPr>
                        <a:t>100,0</a:t>
                      </a:r>
                      <a:endParaRPr lang="es-ES" sz="20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r>
            </a:tbl>
          </a:graphicData>
        </a:graphic>
      </p:graphicFrame>
    </p:spTree>
    <p:extLst>
      <p:ext uri="{BB962C8B-B14F-4D97-AF65-F5344CB8AC3E}">
        <p14:creationId xmlns:p14="http://schemas.microsoft.com/office/powerpoint/2010/main" val="602119260"/>
      </p:ext>
    </p:extLst>
  </p:cSld>
  <p:clrMapOvr>
    <a:masterClrMapping/>
  </p:clrMapOvr>
  <p:transition>
    <p:split orient="vert"/>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2" name="1 CuadroTexto"/>
          <p:cNvSpPr txBox="1"/>
          <p:nvPr/>
        </p:nvSpPr>
        <p:spPr>
          <a:xfrm>
            <a:off x="1296384" y="188640"/>
            <a:ext cx="7092040" cy="507831"/>
          </a:xfrm>
          <a:prstGeom prst="rect">
            <a:avLst/>
          </a:prstGeom>
          <a:noFill/>
          <a:ln w="9525" algn="ctr">
            <a:noFill/>
            <a:miter lim="800000"/>
            <a:headEnd/>
            <a:tailEnd/>
          </a:ln>
          <a:effectLst>
            <a:outerShdw blurRad="50800" dist="12700" dir="5400000" algn="ctr" rotWithShape="0">
              <a:sysClr val="windowText" lastClr="000000"/>
            </a:outerShdw>
          </a:effectLst>
        </p:spPr>
        <p:txBody>
          <a:bodyPr wrap="square">
            <a:spAutoFit/>
          </a:bodyPr>
          <a:lstStyle/>
          <a:p>
            <a:pPr marL="0" lvl="1" algn="ctr" eaLnBrk="0" hangingPunct="0">
              <a:buClr>
                <a:srgbClr val="E2B200"/>
              </a:buClr>
              <a:buSzPct val="100000"/>
              <a:defRPr/>
            </a:pPr>
            <a:r>
              <a:rPr lang="es-ES" sz="2700" b="1" kern="0" dirty="0">
                <a:ln w="11430">
                  <a:noFill/>
                </a:ln>
                <a:solidFill>
                  <a:srgbClr val="FFFF00"/>
                </a:solidFill>
                <a:effectLst>
                  <a:glow rad="101600">
                    <a:prstClr val="black">
                      <a:alpha val="40000"/>
                    </a:prstClr>
                  </a:glow>
                  <a:outerShdw blurRad="38100" dist="38100" dir="2700000" algn="tl">
                    <a:srgbClr val="000000">
                      <a:alpha val="43137"/>
                    </a:srgbClr>
                  </a:outerShdw>
                </a:effectLst>
                <a:latin typeface="Arial Black" pitchFamily="34" charset="0"/>
                <a:cs typeface="Times New Roman" pitchFamily="18" charset="0"/>
              </a:rPr>
              <a:t>ANÁLISIS DE </a:t>
            </a:r>
            <a:r>
              <a:rPr lang="es-ES" sz="2700" b="1" kern="0" dirty="0" smtClean="0">
                <a:ln w="11430">
                  <a:noFill/>
                </a:ln>
                <a:solidFill>
                  <a:srgbClr val="FFFF00"/>
                </a:solidFill>
                <a:effectLst>
                  <a:glow rad="101600">
                    <a:prstClr val="black">
                      <a:alpha val="40000"/>
                    </a:prstClr>
                  </a:glow>
                  <a:outerShdw blurRad="38100" dist="38100" dir="2700000" algn="tl">
                    <a:srgbClr val="000000">
                      <a:alpha val="43137"/>
                    </a:srgbClr>
                  </a:outerShdw>
                </a:effectLst>
                <a:latin typeface="Arial Black" pitchFamily="34" charset="0"/>
                <a:cs typeface="Times New Roman" pitchFamily="18" charset="0"/>
              </a:rPr>
              <a:t>RESULTADOS</a:t>
            </a:r>
            <a:endParaRPr lang="es-ES" sz="2700" b="1" kern="0" dirty="0">
              <a:ln w="11430">
                <a:noFill/>
              </a:ln>
              <a:solidFill>
                <a:srgbClr val="FFFF00"/>
              </a:solidFill>
              <a:effectLst>
                <a:glow rad="101600">
                  <a:prstClr val="black">
                    <a:alpha val="40000"/>
                  </a:prstClr>
                </a:glow>
                <a:outerShdw blurRad="38100" dist="38100" dir="2700000" algn="tl">
                  <a:srgbClr val="000000">
                    <a:alpha val="43137"/>
                  </a:srgbClr>
                </a:outerShdw>
              </a:effectLst>
              <a:latin typeface="Arial Black" pitchFamily="34" charset="0"/>
              <a:cs typeface="Times New Roman" pitchFamily="18" charset="0"/>
            </a:endParaRPr>
          </a:p>
        </p:txBody>
      </p:sp>
      <p:sp>
        <p:nvSpPr>
          <p:cNvPr id="3" name="2 Redondear rectángulo de esquina diagonal"/>
          <p:cNvSpPr/>
          <p:nvPr/>
        </p:nvSpPr>
        <p:spPr>
          <a:xfrm>
            <a:off x="1835696" y="908720"/>
            <a:ext cx="5904656" cy="765954"/>
          </a:xfrm>
          <a:prstGeom prst="round2DiagRect">
            <a:avLst>
              <a:gd name="adj1" fmla="val 50000"/>
              <a:gd name="adj2" fmla="val 0"/>
            </a:avLst>
          </a:prstGeom>
          <a:solidFill>
            <a:srgbClr val="FFFFFF">
              <a:alpha val="54118"/>
            </a:srgbClr>
          </a:solidFill>
          <a:ln w="28575" cap="flat" cmpd="sng" algn="ctr">
            <a:solidFill>
              <a:srgbClr val="000000">
                <a:alpha val="32941"/>
              </a:srgbClr>
            </a:solidFill>
            <a:prstDash val="solid"/>
          </a:ln>
          <a:effectLst>
            <a:glow rad="101600">
              <a:srgbClr val="FFFFFF">
                <a:alpha val="56078"/>
              </a:srgbClr>
            </a:glow>
          </a:effectLst>
        </p:spPr>
        <p:txBody>
          <a:bodyPr rtlCol="0" anchor="ctr"/>
          <a:lstStyle/>
          <a:p>
            <a:pPr marL="177800" indent="-177800" algn="just">
              <a:spcBef>
                <a:spcPts val="100"/>
              </a:spcBef>
              <a:spcAft>
                <a:spcPts val="100"/>
              </a:spcAft>
              <a:buClr>
                <a:srgbClr val="C00000"/>
              </a:buClr>
              <a:buSzPct val="110000"/>
              <a:tabLst>
                <a:tab pos="177800" algn="l"/>
              </a:tabLst>
            </a:pPr>
            <a:r>
              <a:rPr lang="es-ES" sz="1500" b="1" dirty="0" smtClean="0">
                <a:solidFill>
                  <a:prstClr val="black"/>
                </a:solidFill>
              </a:rPr>
              <a:t>2</a:t>
            </a:r>
            <a:r>
              <a:rPr lang="es-ES" sz="1500" b="1" dirty="0">
                <a:solidFill>
                  <a:prstClr val="black"/>
                </a:solidFill>
              </a:rPr>
              <a:t>.	¿Considera que las operaciones de apoyo a los organismos del Estado son realizadas con el equipo adecuado, de acuerdo a la amenaza o riesgo a enfrentar? </a:t>
            </a:r>
            <a:endParaRPr lang="es-ES" sz="1500" b="1" dirty="0">
              <a:solidFill>
                <a:prstClr val="black"/>
              </a:solidFill>
              <a:latin typeface="Calibri"/>
            </a:endParaRPr>
          </a:p>
        </p:txBody>
      </p:sp>
      <p:sp>
        <p:nvSpPr>
          <p:cNvPr id="5" name="4 Redondear rectángulo de esquina diagonal"/>
          <p:cNvSpPr/>
          <p:nvPr/>
        </p:nvSpPr>
        <p:spPr>
          <a:xfrm>
            <a:off x="5364088" y="2852937"/>
            <a:ext cx="3456384" cy="1800200"/>
          </a:xfrm>
          <a:prstGeom prst="round2DiagRect">
            <a:avLst>
              <a:gd name="adj1" fmla="val 5941"/>
              <a:gd name="adj2" fmla="val 0"/>
            </a:avLst>
          </a:prstGeom>
          <a:solidFill>
            <a:srgbClr val="FFFFFF">
              <a:alpha val="54118"/>
            </a:srgbClr>
          </a:solidFill>
          <a:ln w="28575" cap="flat" cmpd="sng" algn="ctr">
            <a:solidFill>
              <a:srgbClr val="000000">
                <a:alpha val="32941"/>
              </a:srgbClr>
            </a:solidFill>
            <a:prstDash val="solid"/>
          </a:ln>
          <a:effectLst>
            <a:glow rad="101600">
              <a:srgbClr val="FFFFFF">
                <a:alpha val="56078"/>
              </a:srgbClr>
            </a:glow>
          </a:effectLst>
        </p:spPr>
        <p:txBody>
          <a:bodyPr rtlCol="0" anchor="ctr"/>
          <a:lstStyle/>
          <a:p>
            <a:pPr marL="177800" indent="-177800" algn="just">
              <a:spcBef>
                <a:spcPts val="100"/>
              </a:spcBef>
              <a:spcAft>
                <a:spcPts val="100"/>
              </a:spcAft>
              <a:buClr>
                <a:srgbClr val="C00000"/>
              </a:buClr>
              <a:buSzPct val="110000"/>
              <a:tabLst>
                <a:tab pos="177800" algn="l"/>
              </a:tabLst>
            </a:pPr>
            <a:r>
              <a:rPr lang="es-ES" sz="1500" b="1" dirty="0">
                <a:solidFill>
                  <a:prstClr val="black"/>
                </a:solidFill>
              </a:rPr>
              <a:t>ANALISIS CUALITATIVO</a:t>
            </a:r>
          </a:p>
          <a:p>
            <a:pPr algn="just">
              <a:spcBef>
                <a:spcPts val="100"/>
              </a:spcBef>
              <a:spcAft>
                <a:spcPts val="100"/>
              </a:spcAft>
              <a:buClr>
                <a:srgbClr val="C00000"/>
              </a:buClr>
              <a:buSzPct val="110000"/>
              <a:tabLst>
                <a:tab pos="0" algn="l"/>
              </a:tabLst>
            </a:pPr>
            <a:r>
              <a:rPr lang="es-ES" sz="1500" dirty="0">
                <a:solidFill>
                  <a:prstClr val="black"/>
                </a:solidFill>
              </a:rPr>
              <a:t>De los resultados obtenidos se demuestra que el 100% de las unidades apoyan a los organismos del Estado sin el equipo adecuado..</a:t>
            </a:r>
          </a:p>
        </p:txBody>
      </p:sp>
      <p:graphicFrame>
        <p:nvGraphicFramePr>
          <p:cNvPr id="9" name="8 Tabla"/>
          <p:cNvGraphicFramePr>
            <a:graphicFrameLocks noGrp="1"/>
          </p:cNvGraphicFramePr>
          <p:nvPr>
            <p:extLst>
              <p:ext uri="{D42A27DB-BD31-4B8C-83A1-F6EECF244321}">
                <p14:modId xmlns:p14="http://schemas.microsoft.com/office/powerpoint/2010/main" val="843079124"/>
              </p:ext>
            </p:extLst>
          </p:nvPr>
        </p:nvGraphicFramePr>
        <p:xfrm>
          <a:off x="683568" y="2420888"/>
          <a:ext cx="3456383" cy="648072"/>
        </p:xfrm>
        <a:graphic>
          <a:graphicData uri="http://schemas.openxmlformats.org/drawingml/2006/table">
            <a:tbl>
              <a:tblPr>
                <a:tableStyleId>{616DA210-FB5B-4158-B5E0-FEB733F419BA}</a:tableStyleId>
              </a:tblPr>
              <a:tblGrid>
                <a:gridCol w="706772"/>
                <a:gridCol w="639625"/>
                <a:gridCol w="1068336"/>
                <a:gridCol w="1041650"/>
              </a:tblGrid>
              <a:tr h="288032">
                <a:tc gridSpan="2">
                  <a:txBody>
                    <a:bodyPr/>
                    <a:lstStyle/>
                    <a:p>
                      <a:pPr algn="ctr">
                        <a:lnSpc>
                          <a:spcPct val="107000"/>
                        </a:lnSpc>
                        <a:spcAft>
                          <a:spcPts val="0"/>
                        </a:spcAft>
                      </a:pPr>
                      <a:r>
                        <a:rPr lang="es-ES" sz="1400" dirty="0">
                          <a:effectLst/>
                        </a:rPr>
                        <a:t>Escala</a:t>
                      </a:r>
                      <a:endParaRPr lang="es-ES" sz="1200" dirty="0">
                        <a:solidFill>
                          <a:srgbClr val="000000"/>
                        </a:solidFill>
                        <a:effectLst/>
                        <a:latin typeface="Calibri"/>
                        <a:ea typeface="Calibri"/>
                        <a:cs typeface="Times New Roman"/>
                      </a:endParaRPr>
                    </a:p>
                  </a:txBody>
                  <a:tcPr marL="68580" marR="68580" marT="0" marB="0">
                    <a:solidFill>
                      <a:schemeClr val="tx2">
                        <a:lumMod val="40000"/>
                        <a:lumOff val="60000"/>
                      </a:schemeClr>
                    </a:solidFill>
                  </a:tcPr>
                </a:tc>
                <a:tc hMerge="1">
                  <a:txBody>
                    <a:bodyPr/>
                    <a:lstStyle/>
                    <a:p>
                      <a:endParaRPr lang="es-ES"/>
                    </a:p>
                  </a:txBody>
                  <a:tcPr/>
                </a:tc>
                <a:tc>
                  <a:txBody>
                    <a:bodyPr/>
                    <a:lstStyle/>
                    <a:p>
                      <a:pPr marR="38100" algn="ctr">
                        <a:lnSpc>
                          <a:spcPts val="1600"/>
                        </a:lnSpc>
                        <a:spcAft>
                          <a:spcPts val="0"/>
                        </a:spcAft>
                      </a:pPr>
                      <a:r>
                        <a:rPr lang="es-ES" sz="1400" dirty="0">
                          <a:effectLst/>
                        </a:rPr>
                        <a:t>Frecuencia</a:t>
                      </a:r>
                      <a:endParaRPr lang="es-ES" sz="2000" dirty="0">
                        <a:solidFill>
                          <a:srgbClr val="000000"/>
                        </a:solidFill>
                        <a:effectLst/>
                        <a:latin typeface="Calibri"/>
                        <a:ea typeface="Calibri"/>
                        <a:cs typeface="Times New Roman"/>
                      </a:endParaRPr>
                    </a:p>
                  </a:txBody>
                  <a:tcPr marL="68580" marR="68580" marT="0" marB="0">
                    <a:solidFill>
                      <a:schemeClr val="tx2">
                        <a:lumMod val="40000"/>
                        <a:lumOff val="60000"/>
                      </a:schemeClr>
                    </a:solidFill>
                  </a:tcPr>
                </a:tc>
                <a:tc>
                  <a:txBody>
                    <a:bodyPr/>
                    <a:lstStyle/>
                    <a:p>
                      <a:pPr marR="38100" algn="ctr">
                        <a:lnSpc>
                          <a:spcPts val="1600"/>
                        </a:lnSpc>
                        <a:spcAft>
                          <a:spcPts val="0"/>
                        </a:spcAft>
                      </a:pPr>
                      <a:r>
                        <a:rPr lang="es-ES" sz="1400" dirty="0">
                          <a:effectLst/>
                        </a:rPr>
                        <a:t>Porcentaje</a:t>
                      </a:r>
                      <a:endParaRPr lang="es-ES" sz="2000" dirty="0">
                        <a:solidFill>
                          <a:srgbClr val="000000"/>
                        </a:solidFill>
                        <a:effectLst/>
                        <a:latin typeface="Calibri"/>
                        <a:ea typeface="Calibri"/>
                        <a:cs typeface="Times New Roman"/>
                      </a:endParaRPr>
                    </a:p>
                  </a:txBody>
                  <a:tcPr marL="68580" marR="68580" marT="0" marB="0">
                    <a:solidFill>
                      <a:schemeClr val="tx2">
                        <a:lumMod val="40000"/>
                        <a:lumOff val="60000"/>
                      </a:schemeClr>
                    </a:solidFill>
                  </a:tcPr>
                </a:tc>
              </a:tr>
              <a:tr h="360040">
                <a:tc>
                  <a:txBody>
                    <a:bodyPr/>
                    <a:lstStyle/>
                    <a:p>
                      <a:pPr marR="38100" algn="r">
                        <a:lnSpc>
                          <a:spcPts val="1600"/>
                        </a:lnSpc>
                        <a:spcAft>
                          <a:spcPts val="0"/>
                        </a:spcAft>
                      </a:pPr>
                      <a:r>
                        <a:rPr lang="es-ES" sz="1400" dirty="0">
                          <a:effectLst/>
                        </a:rPr>
                        <a:t>Válido</a:t>
                      </a:r>
                      <a:endParaRPr lang="es-ES" sz="2000" dirty="0">
                        <a:solidFill>
                          <a:srgbClr val="000000"/>
                        </a:solidFill>
                        <a:effectLst/>
                        <a:latin typeface="Calibri"/>
                        <a:ea typeface="Calibri"/>
                        <a:cs typeface="Times New Roman"/>
                      </a:endParaRPr>
                    </a:p>
                  </a:txBody>
                  <a:tcPr marL="68580" marR="68580" marT="0" marB="0">
                    <a:solidFill>
                      <a:schemeClr val="bg1"/>
                    </a:solidFill>
                  </a:tcPr>
                </a:tc>
                <a:tc>
                  <a:txBody>
                    <a:bodyPr/>
                    <a:lstStyle/>
                    <a:p>
                      <a:pPr marR="38100" algn="r">
                        <a:lnSpc>
                          <a:spcPts val="1600"/>
                        </a:lnSpc>
                        <a:spcAft>
                          <a:spcPts val="0"/>
                        </a:spcAft>
                      </a:pPr>
                      <a:r>
                        <a:rPr lang="es-ES" sz="1400" dirty="0">
                          <a:effectLst/>
                        </a:rPr>
                        <a:t>NO</a:t>
                      </a:r>
                      <a:endParaRPr lang="es-ES" sz="2000" dirty="0">
                        <a:solidFill>
                          <a:srgbClr val="000000"/>
                        </a:solidFill>
                        <a:effectLst/>
                        <a:latin typeface="Calibri"/>
                        <a:ea typeface="Calibri"/>
                        <a:cs typeface="Times New Roman"/>
                      </a:endParaRPr>
                    </a:p>
                  </a:txBody>
                  <a:tcPr marL="68580" marR="68580" marT="0" marB="0">
                    <a:solidFill>
                      <a:schemeClr val="bg1"/>
                    </a:solidFill>
                  </a:tcPr>
                </a:tc>
                <a:tc>
                  <a:txBody>
                    <a:bodyPr/>
                    <a:lstStyle/>
                    <a:p>
                      <a:pPr marR="38100" algn="ctr">
                        <a:lnSpc>
                          <a:spcPts val="1600"/>
                        </a:lnSpc>
                        <a:spcAft>
                          <a:spcPts val="0"/>
                        </a:spcAft>
                      </a:pPr>
                      <a:r>
                        <a:rPr lang="es-ES" sz="1400" dirty="0">
                          <a:effectLst/>
                        </a:rPr>
                        <a:t>20</a:t>
                      </a:r>
                      <a:endParaRPr lang="es-ES" sz="2000" dirty="0">
                        <a:solidFill>
                          <a:srgbClr val="000000"/>
                        </a:solidFill>
                        <a:effectLst/>
                        <a:latin typeface="Calibri"/>
                        <a:ea typeface="Calibri"/>
                        <a:cs typeface="Times New Roman"/>
                      </a:endParaRPr>
                    </a:p>
                  </a:txBody>
                  <a:tcPr marL="68580" marR="68580" marT="0" marB="0">
                    <a:solidFill>
                      <a:schemeClr val="bg1"/>
                    </a:solidFill>
                  </a:tcPr>
                </a:tc>
                <a:tc>
                  <a:txBody>
                    <a:bodyPr/>
                    <a:lstStyle/>
                    <a:p>
                      <a:pPr marR="38100" algn="ctr">
                        <a:lnSpc>
                          <a:spcPts val="1600"/>
                        </a:lnSpc>
                        <a:spcAft>
                          <a:spcPts val="0"/>
                        </a:spcAft>
                      </a:pPr>
                      <a:r>
                        <a:rPr lang="es-ES" sz="1400" dirty="0">
                          <a:effectLst/>
                        </a:rPr>
                        <a:t>100,0</a:t>
                      </a:r>
                      <a:endParaRPr lang="es-ES" sz="2000" dirty="0">
                        <a:solidFill>
                          <a:srgbClr val="000000"/>
                        </a:solidFill>
                        <a:effectLst/>
                        <a:latin typeface="Calibri"/>
                        <a:ea typeface="Calibri"/>
                        <a:cs typeface="Times New Roman"/>
                      </a:endParaRPr>
                    </a:p>
                  </a:txBody>
                  <a:tcPr marL="68580" marR="68580" marT="0" marB="0">
                    <a:solidFill>
                      <a:schemeClr val="bg1"/>
                    </a:solidFill>
                  </a:tcPr>
                </a:tc>
              </a:tr>
            </a:tbl>
          </a:graphicData>
        </a:graphic>
      </p:graphicFrame>
      <p:pic>
        <p:nvPicPr>
          <p:cNvPr id="10" name="9 Imagen"/>
          <p:cNvPicPr/>
          <p:nvPr/>
        </p:nvPicPr>
        <p:blipFill>
          <a:blip r:embed="rId3">
            <a:extLst>
              <a:ext uri="{28A0092B-C50C-407E-A947-70E740481C1C}">
                <a14:useLocalDpi xmlns:a14="http://schemas.microsoft.com/office/drawing/2010/main" val="0"/>
              </a:ext>
            </a:extLst>
          </a:blip>
          <a:srcRect/>
          <a:stretch>
            <a:fillRect/>
          </a:stretch>
        </p:blipFill>
        <p:spPr bwMode="auto">
          <a:xfrm>
            <a:off x="683567" y="3645024"/>
            <a:ext cx="3495675" cy="2797175"/>
          </a:xfrm>
          <a:prstGeom prst="rect">
            <a:avLst/>
          </a:prstGeom>
          <a:noFill/>
          <a:ln w="28575">
            <a:solidFill>
              <a:schemeClr val="accent1"/>
            </a:solidFill>
          </a:ln>
        </p:spPr>
      </p:pic>
    </p:spTree>
    <p:extLst>
      <p:ext uri="{BB962C8B-B14F-4D97-AF65-F5344CB8AC3E}">
        <p14:creationId xmlns:p14="http://schemas.microsoft.com/office/powerpoint/2010/main" val="2117024963"/>
      </p:ext>
    </p:extLst>
  </p:cSld>
  <p:clrMapOvr>
    <a:masterClrMapping/>
  </p:clrMapOvr>
  <p:transition>
    <p:split orient="vert"/>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2" name="1 CuadroTexto"/>
          <p:cNvSpPr txBox="1"/>
          <p:nvPr/>
        </p:nvSpPr>
        <p:spPr>
          <a:xfrm>
            <a:off x="1296384" y="188640"/>
            <a:ext cx="7092040" cy="507831"/>
          </a:xfrm>
          <a:prstGeom prst="rect">
            <a:avLst/>
          </a:prstGeom>
          <a:noFill/>
          <a:ln w="9525" algn="ctr">
            <a:noFill/>
            <a:miter lim="800000"/>
            <a:headEnd/>
            <a:tailEnd/>
          </a:ln>
          <a:effectLst>
            <a:outerShdw blurRad="50800" dist="12700" dir="5400000" algn="ctr" rotWithShape="0">
              <a:sysClr val="windowText" lastClr="000000"/>
            </a:outerShdw>
          </a:effectLst>
        </p:spPr>
        <p:txBody>
          <a:bodyPr wrap="square">
            <a:spAutoFit/>
          </a:bodyPr>
          <a:lstStyle/>
          <a:p>
            <a:pPr marL="0" lvl="1" algn="ctr" eaLnBrk="0" hangingPunct="0">
              <a:buClr>
                <a:srgbClr val="E2B200"/>
              </a:buClr>
              <a:buSzPct val="100000"/>
              <a:defRPr/>
            </a:pPr>
            <a:r>
              <a:rPr lang="es-ES" sz="2700" b="1" kern="0" dirty="0">
                <a:ln w="11430">
                  <a:noFill/>
                </a:ln>
                <a:solidFill>
                  <a:srgbClr val="FFFF00"/>
                </a:solidFill>
                <a:effectLst>
                  <a:glow rad="101600">
                    <a:prstClr val="black">
                      <a:alpha val="40000"/>
                    </a:prstClr>
                  </a:glow>
                  <a:outerShdw blurRad="38100" dist="38100" dir="2700000" algn="tl">
                    <a:srgbClr val="000000">
                      <a:alpha val="43137"/>
                    </a:srgbClr>
                  </a:outerShdw>
                </a:effectLst>
                <a:latin typeface="Arial Black" pitchFamily="34" charset="0"/>
                <a:cs typeface="Times New Roman" pitchFamily="18" charset="0"/>
              </a:rPr>
              <a:t>ANÁLISIS DE </a:t>
            </a:r>
            <a:r>
              <a:rPr lang="es-ES" sz="2700" b="1" kern="0" dirty="0" smtClean="0">
                <a:ln w="11430">
                  <a:noFill/>
                </a:ln>
                <a:solidFill>
                  <a:srgbClr val="FFFF00"/>
                </a:solidFill>
                <a:effectLst>
                  <a:glow rad="101600">
                    <a:prstClr val="black">
                      <a:alpha val="40000"/>
                    </a:prstClr>
                  </a:glow>
                  <a:outerShdw blurRad="38100" dist="38100" dir="2700000" algn="tl">
                    <a:srgbClr val="000000">
                      <a:alpha val="43137"/>
                    </a:srgbClr>
                  </a:outerShdw>
                </a:effectLst>
                <a:latin typeface="Arial Black" pitchFamily="34" charset="0"/>
                <a:cs typeface="Times New Roman" pitchFamily="18" charset="0"/>
              </a:rPr>
              <a:t>RESULTADOS</a:t>
            </a:r>
            <a:endParaRPr lang="es-ES" sz="2700" b="1" kern="0" dirty="0">
              <a:ln w="11430">
                <a:noFill/>
              </a:ln>
              <a:solidFill>
                <a:srgbClr val="FFFF00"/>
              </a:solidFill>
              <a:effectLst>
                <a:glow rad="101600">
                  <a:prstClr val="black">
                    <a:alpha val="40000"/>
                  </a:prstClr>
                </a:glow>
                <a:outerShdw blurRad="38100" dist="38100" dir="2700000" algn="tl">
                  <a:srgbClr val="000000">
                    <a:alpha val="43137"/>
                  </a:srgbClr>
                </a:outerShdw>
              </a:effectLst>
              <a:latin typeface="Arial Black" pitchFamily="34" charset="0"/>
              <a:cs typeface="Times New Roman" pitchFamily="18" charset="0"/>
            </a:endParaRPr>
          </a:p>
        </p:txBody>
      </p:sp>
      <p:sp>
        <p:nvSpPr>
          <p:cNvPr id="3" name="2 Redondear rectángulo de esquina diagonal"/>
          <p:cNvSpPr/>
          <p:nvPr/>
        </p:nvSpPr>
        <p:spPr>
          <a:xfrm>
            <a:off x="539553" y="696471"/>
            <a:ext cx="8136904" cy="1724417"/>
          </a:xfrm>
          <a:prstGeom prst="round2DiagRect">
            <a:avLst>
              <a:gd name="adj1" fmla="val 50000"/>
              <a:gd name="adj2" fmla="val 0"/>
            </a:avLst>
          </a:prstGeom>
          <a:solidFill>
            <a:srgbClr val="FFFFFF">
              <a:alpha val="54118"/>
            </a:srgbClr>
          </a:solidFill>
          <a:ln w="28575" cap="flat" cmpd="sng" algn="ctr">
            <a:solidFill>
              <a:srgbClr val="000000">
                <a:alpha val="32941"/>
              </a:srgbClr>
            </a:solidFill>
            <a:prstDash val="solid"/>
          </a:ln>
          <a:effectLst>
            <a:glow rad="101600">
              <a:srgbClr val="FFFFFF">
                <a:alpha val="56078"/>
              </a:srgbClr>
            </a:glow>
          </a:effectLst>
        </p:spPr>
        <p:txBody>
          <a:bodyPr rtlCol="0" anchor="ctr"/>
          <a:lstStyle/>
          <a:p>
            <a:pPr marL="177800" indent="-177800" algn="just">
              <a:spcBef>
                <a:spcPts val="100"/>
              </a:spcBef>
              <a:spcAft>
                <a:spcPts val="100"/>
              </a:spcAft>
              <a:buClr>
                <a:srgbClr val="C00000"/>
              </a:buClr>
              <a:buSzPct val="110000"/>
              <a:tabLst>
                <a:tab pos="177800" algn="l"/>
              </a:tabLst>
            </a:pPr>
            <a:r>
              <a:rPr lang="es-ES" sz="1500" b="1" dirty="0" smtClean="0">
                <a:solidFill>
                  <a:prstClr val="black"/>
                </a:solidFill>
              </a:rPr>
              <a:t>3</a:t>
            </a:r>
            <a:r>
              <a:rPr lang="es-ES" sz="1500" b="1" dirty="0">
                <a:solidFill>
                  <a:prstClr val="black"/>
                </a:solidFill>
              </a:rPr>
              <a:t>.	Siendo las capacidades estratégicas conjuntas las siguientes: Mando y control, reconocimiento e inteligencia, maniobra, despliegue y movilidad, supervivencia y protección, sostenimiento logístico que se desarrollan en base a los programas de instrucción y entrenamiento  militar? (Medina, 2014, pág. 1)</a:t>
            </a:r>
          </a:p>
          <a:p>
            <a:pPr marL="177800" indent="-177800" algn="just">
              <a:spcBef>
                <a:spcPts val="100"/>
              </a:spcBef>
              <a:spcAft>
                <a:spcPts val="100"/>
              </a:spcAft>
              <a:buClr>
                <a:srgbClr val="C00000"/>
              </a:buClr>
              <a:buSzPct val="110000"/>
              <a:tabLst>
                <a:tab pos="177800" algn="l"/>
              </a:tabLst>
            </a:pPr>
            <a:r>
              <a:rPr lang="es-ES" sz="1500" b="1" dirty="0">
                <a:solidFill>
                  <a:prstClr val="black"/>
                </a:solidFill>
              </a:rPr>
              <a:t>¿Considera que estas capacidades militares son adecuadas para apoyar a los organismos del Estado en sus requerimientos?</a:t>
            </a:r>
          </a:p>
        </p:txBody>
      </p:sp>
      <p:sp>
        <p:nvSpPr>
          <p:cNvPr id="5" name="4 Redondear rectángulo de esquina diagonal"/>
          <p:cNvSpPr/>
          <p:nvPr/>
        </p:nvSpPr>
        <p:spPr>
          <a:xfrm>
            <a:off x="5364088" y="2852936"/>
            <a:ext cx="3456384" cy="2520280"/>
          </a:xfrm>
          <a:prstGeom prst="round2DiagRect">
            <a:avLst>
              <a:gd name="adj1" fmla="val 5941"/>
              <a:gd name="adj2" fmla="val 0"/>
            </a:avLst>
          </a:prstGeom>
          <a:solidFill>
            <a:srgbClr val="FFFFFF">
              <a:alpha val="54118"/>
            </a:srgbClr>
          </a:solidFill>
          <a:ln w="28575" cap="flat" cmpd="sng" algn="ctr">
            <a:solidFill>
              <a:srgbClr val="000000">
                <a:alpha val="32941"/>
              </a:srgbClr>
            </a:solidFill>
            <a:prstDash val="solid"/>
          </a:ln>
          <a:effectLst>
            <a:glow rad="101600">
              <a:srgbClr val="FFFFFF">
                <a:alpha val="56078"/>
              </a:srgbClr>
            </a:glow>
          </a:effectLst>
        </p:spPr>
        <p:txBody>
          <a:bodyPr rtlCol="0" anchor="ctr"/>
          <a:lstStyle/>
          <a:p>
            <a:pPr marL="177800" indent="-177800" algn="just">
              <a:spcBef>
                <a:spcPts val="100"/>
              </a:spcBef>
              <a:spcAft>
                <a:spcPts val="100"/>
              </a:spcAft>
              <a:buClr>
                <a:srgbClr val="C00000"/>
              </a:buClr>
              <a:buSzPct val="110000"/>
              <a:tabLst>
                <a:tab pos="177800" algn="l"/>
              </a:tabLst>
            </a:pPr>
            <a:r>
              <a:rPr lang="es-ES" sz="1500" b="1" dirty="0">
                <a:solidFill>
                  <a:prstClr val="black"/>
                </a:solidFill>
              </a:rPr>
              <a:t>ANALISIS CUALITATIVO</a:t>
            </a:r>
          </a:p>
          <a:p>
            <a:pPr algn="just">
              <a:spcBef>
                <a:spcPts val="100"/>
              </a:spcBef>
              <a:spcAft>
                <a:spcPts val="100"/>
              </a:spcAft>
              <a:buClr>
                <a:srgbClr val="C00000"/>
              </a:buClr>
              <a:buSzPct val="110000"/>
              <a:tabLst>
                <a:tab pos="0" algn="l"/>
              </a:tabLst>
            </a:pPr>
            <a:r>
              <a:rPr lang="es-ES" sz="1500" dirty="0">
                <a:solidFill>
                  <a:prstClr val="black"/>
                </a:solidFill>
              </a:rPr>
              <a:t>De los resultados obtenidos se demuestra que el 60% de las unidades consideran que las capacidades estratégicas militares son adecuadas para apoyar a los organismos del Estado y el 40% considera que las capacidades estratégicas militares  no son las adecuadas para proporcionar apoyo a los organismos del Estado.</a:t>
            </a:r>
          </a:p>
        </p:txBody>
      </p:sp>
      <p:graphicFrame>
        <p:nvGraphicFramePr>
          <p:cNvPr id="4" name="3 Tabla"/>
          <p:cNvGraphicFramePr>
            <a:graphicFrameLocks noGrp="1"/>
          </p:cNvGraphicFramePr>
          <p:nvPr>
            <p:extLst>
              <p:ext uri="{D42A27DB-BD31-4B8C-83A1-F6EECF244321}">
                <p14:modId xmlns:p14="http://schemas.microsoft.com/office/powerpoint/2010/main" val="2769873363"/>
              </p:ext>
            </p:extLst>
          </p:nvPr>
        </p:nvGraphicFramePr>
        <p:xfrm>
          <a:off x="827585" y="2636912"/>
          <a:ext cx="3600400" cy="945771"/>
        </p:xfrm>
        <a:graphic>
          <a:graphicData uri="http://schemas.openxmlformats.org/drawingml/2006/table">
            <a:tbl>
              <a:tblPr>
                <a:tableStyleId>{5C22544A-7EE6-4342-B048-85BDC9FD1C3A}</a:tableStyleId>
              </a:tblPr>
              <a:tblGrid>
                <a:gridCol w="731168"/>
                <a:gridCol w="864516"/>
                <a:gridCol w="1002358"/>
                <a:gridCol w="1002358"/>
              </a:tblGrid>
              <a:tr h="243840">
                <a:tc gridSpan="2">
                  <a:txBody>
                    <a:bodyPr/>
                    <a:lstStyle/>
                    <a:p>
                      <a:pPr algn="ctr">
                        <a:lnSpc>
                          <a:spcPct val="107000"/>
                        </a:lnSpc>
                        <a:spcAft>
                          <a:spcPts val="0"/>
                        </a:spcAft>
                      </a:pPr>
                      <a:r>
                        <a:rPr lang="es-ES" sz="1600" dirty="0">
                          <a:effectLst/>
                        </a:rPr>
                        <a:t>Escala</a:t>
                      </a:r>
                      <a:endParaRPr lang="es-ES" sz="20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hMerge="1">
                  <a:txBody>
                    <a:bodyPr/>
                    <a:lstStyle/>
                    <a:p>
                      <a:endParaRPr lang="es-ES"/>
                    </a:p>
                  </a:txBody>
                  <a:tcPr/>
                </a:tc>
                <a:tc>
                  <a:txBody>
                    <a:bodyPr/>
                    <a:lstStyle/>
                    <a:p>
                      <a:pPr marR="38100" algn="ctr">
                        <a:lnSpc>
                          <a:spcPct val="107000"/>
                        </a:lnSpc>
                        <a:spcAft>
                          <a:spcPts val="0"/>
                        </a:spcAft>
                      </a:pPr>
                      <a:r>
                        <a:rPr lang="es-ES" sz="1400" dirty="0">
                          <a:effectLst/>
                        </a:rPr>
                        <a:t>Frecuencia</a:t>
                      </a:r>
                      <a:endParaRPr lang="es-ES" sz="20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R="38100" algn="ctr">
                        <a:lnSpc>
                          <a:spcPct val="107000"/>
                        </a:lnSpc>
                        <a:spcAft>
                          <a:spcPts val="0"/>
                        </a:spcAft>
                      </a:pPr>
                      <a:r>
                        <a:rPr lang="es-ES" sz="1400" dirty="0">
                          <a:effectLst/>
                        </a:rPr>
                        <a:t>Porcentaje</a:t>
                      </a:r>
                      <a:endParaRPr lang="es-ES" sz="20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r>
              <a:tr h="219710">
                <a:tc rowSpan="3">
                  <a:txBody>
                    <a:bodyPr/>
                    <a:lstStyle/>
                    <a:p>
                      <a:pPr marR="38100" algn="r">
                        <a:lnSpc>
                          <a:spcPct val="107000"/>
                        </a:lnSpc>
                        <a:spcAft>
                          <a:spcPts val="0"/>
                        </a:spcAft>
                      </a:pPr>
                      <a:r>
                        <a:rPr lang="es-ES" sz="1400" dirty="0">
                          <a:effectLst/>
                        </a:rPr>
                        <a:t>Válido</a:t>
                      </a:r>
                      <a:endParaRPr lang="es-ES" sz="20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r">
                        <a:lnSpc>
                          <a:spcPct val="107000"/>
                        </a:lnSpc>
                        <a:spcAft>
                          <a:spcPts val="0"/>
                        </a:spcAft>
                      </a:pPr>
                      <a:r>
                        <a:rPr lang="es-ES" sz="1400" dirty="0">
                          <a:effectLst/>
                        </a:rPr>
                        <a:t>SI</a:t>
                      </a:r>
                      <a:endParaRPr lang="es-ES" sz="20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400" dirty="0">
                          <a:effectLst/>
                        </a:rPr>
                        <a:t>12</a:t>
                      </a:r>
                      <a:endParaRPr lang="es-ES" sz="20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400" dirty="0">
                          <a:effectLst/>
                        </a:rPr>
                        <a:t>60,0</a:t>
                      </a:r>
                      <a:endParaRPr lang="es-ES" sz="20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52400">
                <a:tc vMerge="1">
                  <a:txBody>
                    <a:bodyPr/>
                    <a:lstStyle/>
                    <a:p>
                      <a:endParaRPr lang="es-ES"/>
                    </a:p>
                  </a:txBody>
                  <a:tcPr/>
                </a:tc>
                <a:tc>
                  <a:txBody>
                    <a:bodyPr/>
                    <a:lstStyle/>
                    <a:p>
                      <a:pPr marR="38100" algn="r">
                        <a:lnSpc>
                          <a:spcPct val="107000"/>
                        </a:lnSpc>
                        <a:spcAft>
                          <a:spcPts val="0"/>
                        </a:spcAft>
                      </a:pPr>
                      <a:r>
                        <a:rPr lang="es-ES" sz="1400" dirty="0">
                          <a:effectLst/>
                        </a:rPr>
                        <a:t>NO</a:t>
                      </a:r>
                      <a:endParaRPr lang="es-ES" sz="20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400" dirty="0">
                          <a:effectLst/>
                        </a:rPr>
                        <a:t>8</a:t>
                      </a:r>
                      <a:endParaRPr lang="es-ES" sz="20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400">
                          <a:effectLst/>
                        </a:rPr>
                        <a:t>40,0</a:t>
                      </a:r>
                      <a:endParaRPr lang="es-ES" sz="200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52400">
                <a:tc vMerge="1">
                  <a:txBody>
                    <a:bodyPr/>
                    <a:lstStyle/>
                    <a:p>
                      <a:endParaRPr lang="es-ES"/>
                    </a:p>
                  </a:txBody>
                  <a:tcPr/>
                </a:tc>
                <a:tc>
                  <a:txBody>
                    <a:bodyPr/>
                    <a:lstStyle/>
                    <a:p>
                      <a:pPr marR="38100" algn="r">
                        <a:lnSpc>
                          <a:spcPct val="107000"/>
                        </a:lnSpc>
                        <a:spcAft>
                          <a:spcPts val="0"/>
                        </a:spcAft>
                      </a:pPr>
                      <a:r>
                        <a:rPr lang="es-ES" sz="1400" dirty="0">
                          <a:effectLst/>
                        </a:rPr>
                        <a:t>Total</a:t>
                      </a:r>
                      <a:endParaRPr lang="es-ES" sz="20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R="38100" algn="ctr">
                        <a:lnSpc>
                          <a:spcPct val="107000"/>
                        </a:lnSpc>
                        <a:spcAft>
                          <a:spcPts val="0"/>
                        </a:spcAft>
                      </a:pPr>
                      <a:r>
                        <a:rPr lang="es-ES" sz="1400" dirty="0">
                          <a:effectLst/>
                        </a:rPr>
                        <a:t>20</a:t>
                      </a:r>
                      <a:endParaRPr lang="es-ES" sz="20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R="38100" algn="ctr">
                        <a:lnSpc>
                          <a:spcPct val="107000"/>
                        </a:lnSpc>
                        <a:spcAft>
                          <a:spcPts val="0"/>
                        </a:spcAft>
                      </a:pPr>
                      <a:r>
                        <a:rPr lang="es-ES" sz="1400" dirty="0">
                          <a:effectLst/>
                        </a:rPr>
                        <a:t>100,0</a:t>
                      </a:r>
                      <a:endParaRPr lang="es-ES" sz="20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r>
            </a:tbl>
          </a:graphicData>
        </a:graphic>
      </p:graphicFrame>
      <p:pic>
        <p:nvPicPr>
          <p:cNvPr id="8" name="7 Imagen"/>
          <p:cNvPicPr/>
          <p:nvPr/>
        </p:nvPicPr>
        <p:blipFill>
          <a:blip r:embed="rId3">
            <a:extLst>
              <a:ext uri="{28A0092B-C50C-407E-A947-70E740481C1C}">
                <a14:useLocalDpi xmlns:a14="http://schemas.microsoft.com/office/drawing/2010/main" val="0"/>
              </a:ext>
            </a:extLst>
          </a:blip>
          <a:srcRect/>
          <a:stretch>
            <a:fillRect/>
          </a:stretch>
        </p:blipFill>
        <p:spPr bwMode="auto">
          <a:xfrm>
            <a:off x="883480" y="3753715"/>
            <a:ext cx="3419475" cy="2737485"/>
          </a:xfrm>
          <a:prstGeom prst="rect">
            <a:avLst/>
          </a:prstGeom>
          <a:noFill/>
          <a:ln>
            <a:noFill/>
          </a:ln>
        </p:spPr>
      </p:pic>
    </p:spTree>
    <p:extLst>
      <p:ext uri="{BB962C8B-B14F-4D97-AF65-F5344CB8AC3E}">
        <p14:creationId xmlns:p14="http://schemas.microsoft.com/office/powerpoint/2010/main" val="266198037"/>
      </p:ext>
    </p:extLst>
  </p:cSld>
  <p:clrMapOvr>
    <a:masterClrMapping/>
  </p:clrMapOvr>
  <p:transition>
    <p:split orient="vert"/>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2" name="1 CuadroTexto"/>
          <p:cNvSpPr txBox="1"/>
          <p:nvPr/>
        </p:nvSpPr>
        <p:spPr>
          <a:xfrm>
            <a:off x="1296384" y="188640"/>
            <a:ext cx="7092040" cy="507831"/>
          </a:xfrm>
          <a:prstGeom prst="rect">
            <a:avLst/>
          </a:prstGeom>
          <a:noFill/>
          <a:ln w="9525" algn="ctr">
            <a:noFill/>
            <a:miter lim="800000"/>
            <a:headEnd/>
            <a:tailEnd/>
          </a:ln>
          <a:effectLst>
            <a:outerShdw blurRad="50800" dist="12700" dir="5400000" algn="ctr" rotWithShape="0">
              <a:sysClr val="windowText" lastClr="000000"/>
            </a:outerShdw>
          </a:effectLst>
        </p:spPr>
        <p:txBody>
          <a:bodyPr wrap="square">
            <a:spAutoFit/>
          </a:bodyPr>
          <a:lstStyle/>
          <a:p>
            <a:pPr marL="0" lvl="1" algn="ctr" eaLnBrk="0" hangingPunct="0">
              <a:buClr>
                <a:srgbClr val="E2B200"/>
              </a:buClr>
              <a:buSzPct val="100000"/>
              <a:defRPr/>
            </a:pPr>
            <a:r>
              <a:rPr lang="es-ES" sz="2700" b="1" kern="0" dirty="0">
                <a:ln w="11430">
                  <a:noFill/>
                </a:ln>
                <a:solidFill>
                  <a:srgbClr val="FFFF00"/>
                </a:solidFill>
                <a:effectLst>
                  <a:glow rad="101600">
                    <a:prstClr val="black">
                      <a:alpha val="40000"/>
                    </a:prstClr>
                  </a:glow>
                  <a:outerShdw blurRad="38100" dist="38100" dir="2700000" algn="tl">
                    <a:srgbClr val="000000">
                      <a:alpha val="43137"/>
                    </a:srgbClr>
                  </a:outerShdw>
                </a:effectLst>
                <a:latin typeface="Arial Black" pitchFamily="34" charset="0"/>
                <a:cs typeface="Times New Roman" pitchFamily="18" charset="0"/>
              </a:rPr>
              <a:t>ANÁLISIS DE </a:t>
            </a:r>
            <a:r>
              <a:rPr lang="es-ES" sz="2700" b="1" kern="0" dirty="0" smtClean="0">
                <a:ln w="11430">
                  <a:noFill/>
                </a:ln>
                <a:solidFill>
                  <a:srgbClr val="FFFF00"/>
                </a:solidFill>
                <a:effectLst>
                  <a:glow rad="101600">
                    <a:prstClr val="black">
                      <a:alpha val="40000"/>
                    </a:prstClr>
                  </a:glow>
                  <a:outerShdw blurRad="38100" dist="38100" dir="2700000" algn="tl">
                    <a:srgbClr val="000000">
                      <a:alpha val="43137"/>
                    </a:srgbClr>
                  </a:outerShdw>
                </a:effectLst>
                <a:latin typeface="Arial Black" pitchFamily="34" charset="0"/>
                <a:cs typeface="Times New Roman" pitchFamily="18" charset="0"/>
              </a:rPr>
              <a:t>RESULTADOS</a:t>
            </a:r>
            <a:endParaRPr lang="es-ES" sz="2700" b="1" kern="0" dirty="0">
              <a:ln w="11430">
                <a:noFill/>
              </a:ln>
              <a:solidFill>
                <a:srgbClr val="FFFF00"/>
              </a:solidFill>
              <a:effectLst>
                <a:glow rad="101600">
                  <a:prstClr val="black">
                    <a:alpha val="40000"/>
                  </a:prstClr>
                </a:glow>
                <a:outerShdw blurRad="38100" dist="38100" dir="2700000" algn="tl">
                  <a:srgbClr val="000000">
                    <a:alpha val="43137"/>
                  </a:srgbClr>
                </a:outerShdw>
              </a:effectLst>
              <a:latin typeface="Arial Black" pitchFamily="34" charset="0"/>
              <a:cs typeface="Times New Roman" pitchFamily="18" charset="0"/>
            </a:endParaRPr>
          </a:p>
        </p:txBody>
      </p:sp>
      <p:sp>
        <p:nvSpPr>
          <p:cNvPr id="3" name="2 Redondear rectángulo de esquina diagonal"/>
          <p:cNvSpPr/>
          <p:nvPr/>
        </p:nvSpPr>
        <p:spPr>
          <a:xfrm>
            <a:off x="683567" y="1124744"/>
            <a:ext cx="7992889" cy="504056"/>
          </a:xfrm>
          <a:prstGeom prst="round2DiagRect">
            <a:avLst>
              <a:gd name="adj1" fmla="val 50000"/>
              <a:gd name="adj2" fmla="val 0"/>
            </a:avLst>
          </a:prstGeom>
          <a:solidFill>
            <a:srgbClr val="FFFFFF">
              <a:alpha val="54118"/>
            </a:srgbClr>
          </a:solidFill>
          <a:ln w="28575" cap="flat" cmpd="sng" algn="ctr">
            <a:solidFill>
              <a:srgbClr val="000000">
                <a:alpha val="32941"/>
              </a:srgbClr>
            </a:solidFill>
            <a:prstDash val="solid"/>
          </a:ln>
          <a:effectLst>
            <a:glow rad="101600">
              <a:srgbClr val="FFFFFF">
                <a:alpha val="56078"/>
              </a:srgbClr>
            </a:glow>
          </a:effectLst>
        </p:spPr>
        <p:txBody>
          <a:bodyPr rtlCol="0" anchor="ctr"/>
          <a:lstStyle/>
          <a:p>
            <a:pPr marL="177800" indent="-177800" algn="just">
              <a:spcBef>
                <a:spcPts val="100"/>
              </a:spcBef>
              <a:spcAft>
                <a:spcPts val="100"/>
              </a:spcAft>
              <a:buClr>
                <a:srgbClr val="C00000"/>
              </a:buClr>
              <a:buSzPct val="110000"/>
              <a:tabLst>
                <a:tab pos="177800" algn="l"/>
              </a:tabLst>
            </a:pPr>
            <a:r>
              <a:rPr lang="es-ES" sz="1500" b="1" dirty="0">
                <a:solidFill>
                  <a:prstClr val="black"/>
                </a:solidFill>
              </a:rPr>
              <a:t>4.	¿Recibe capacitación de los organismos del Estado a los cuales usted apoya? </a:t>
            </a:r>
          </a:p>
        </p:txBody>
      </p:sp>
      <p:sp>
        <p:nvSpPr>
          <p:cNvPr id="5" name="4 Redondear rectángulo de esquina diagonal"/>
          <p:cNvSpPr/>
          <p:nvPr/>
        </p:nvSpPr>
        <p:spPr>
          <a:xfrm>
            <a:off x="5364088" y="2852936"/>
            <a:ext cx="3456384" cy="2232248"/>
          </a:xfrm>
          <a:prstGeom prst="round2DiagRect">
            <a:avLst>
              <a:gd name="adj1" fmla="val 5941"/>
              <a:gd name="adj2" fmla="val 0"/>
            </a:avLst>
          </a:prstGeom>
          <a:solidFill>
            <a:srgbClr val="FFFFFF">
              <a:alpha val="54118"/>
            </a:srgbClr>
          </a:solidFill>
          <a:ln w="28575" cap="flat" cmpd="sng" algn="ctr">
            <a:solidFill>
              <a:srgbClr val="000000">
                <a:alpha val="32941"/>
              </a:srgbClr>
            </a:solidFill>
            <a:prstDash val="solid"/>
          </a:ln>
          <a:effectLst>
            <a:glow rad="101600">
              <a:srgbClr val="FFFFFF">
                <a:alpha val="56078"/>
              </a:srgbClr>
            </a:glow>
          </a:effectLst>
        </p:spPr>
        <p:txBody>
          <a:bodyPr rtlCol="0" anchor="ctr"/>
          <a:lstStyle/>
          <a:p>
            <a:pPr marL="177800" indent="-177800" algn="just">
              <a:spcBef>
                <a:spcPts val="100"/>
              </a:spcBef>
              <a:spcAft>
                <a:spcPts val="100"/>
              </a:spcAft>
              <a:buClr>
                <a:srgbClr val="C00000"/>
              </a:buClr>
              <a:buSzPct val="110000"/>
              <a:tabLst>
                <a:tab pos="177800" algn="l"/>
              </a:tabLst>
            </a:pPr>
            <a:r>
              <a:rPr lang="es-ES" sz="1500" b="1" dirty="0">
                <a:solidFill>
                  <a:prstClr val="black"/>
                </a:solidFill>
              </a:rPr>
              <a:t>ANALISIS CUALITATIVO</a:t>
            </a:r>
          </a:p>
          <a:p>
            <a:pPr algn="just">
              <a:spcBef>
                <a:spcPts val="100"/>
              </a:spcBef>
              <a:spcAft>
                <a:spcPts val="100"/>
              </a:spcAft>
              <a:buClr>
                <a:srgbClr val="C00000"/>
              </a:buClr>
              <a:buSzPct val="110000"/>
              <a:tabLst>
                <a:tab pos="0" algn="l"/>
              </a:tabLst>
            </a:pPr>
            <a:r>
              <a:rPr lang="es-ES" sz="1500" dirty="0">
                <a:solidFill>
                  <a:prstClr val="black"/>
                </a:solidFill>
              </a:rPr>
              <a:t>De los resultados obtenidos  se demuestra que el 80% de las unidades no ha recibido capacitación por parte de los organismos del Estado a los cuales se va a apoyar y únicamente el 20% sí ha recibido la capacitación.</a:t>
            </a:r>
          </a:p>
        </p:txBody>
      </p:sp>
      <p:graphicFrame>
        <p:nvGraphicFramePr>
          <p:cNvPr id="6" name="5 Tabla"/>
          <p:cNvGraphicFramePr>
            <a:graphicFrameLocks noGrp="1"/>
          </p:cNvGraphicFramePr>
          <p:nvPr>
            <p:extLst>
              <p:ext uri="{D42A27DB-BD31-4B8C-83A1-F6EECF244321}">
                <p14:modId xmlns:p14="http://schemas.microsoft.com/office/powerpoint/2010/main" val="2280186713"/>
              </p:ext>
            </p:extLst>
          </p:nvPr>
        </p:nvGraphicFramePr>
        <p:xfrm>
          <a:off x="755576" y="2132858"/>
          <a:ext cx="3616512" cy="1025415"/>
        </p:xfrm>
        <a:graphic>
          <a:graphicData uri="http://schemas.openxmlformats.org/drawingml/2006/table">
            <a:tbl>
              <a:tblPr>
                <a:tableStyleId>{5C22544A-7EE6-4342-B048-85BDC9FD1C3A}</a:tableStyleId>
              </a:tblPr>
              <a:tblGrid>
                <a:gridCol w="680302"/>
                <a:gridCol w="986759"/>
                <a:gridCol w="986759"/>
                <a:gridCol w="962692"/>
              </a:tblGrid>
              <a:tr h="288030">
                <a:tc gridSpan="2">
                  <a:txBody>
                    <a:bodyPr/>
                    <a:lstStyle/>
                    <a:p>
                      <a:pPr algn="ctr">
                        <a:lnSpc>
                          <a:spcPct val="107000"/>
                        </a:lnSpc>
                        <a:spcAft>
                          <a:spcPts val="0"/>
                        </a:spcAft>
                      </a:pPr>
                      <a:r>
                        <a:rPr lang="es-ES" sz="1400" dirty="0">
                          <a:effectLst/>
                        </a:rPr>
                        <a:t>Escala</a:t>
                      </a:r>
                      <a:endParaRPr lang="es-ES" sz="12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hMerge="1">
                  <a:txBody>
                    <a:bodyPr/>
                    <a:lstStyle/>
                    <a:p>
                      <a:endParaRPr lang="es-ES"/>
                    </a:p>
                  </a:txBody>
                  <a:tcPr/>
                </a:tc>
                <a:tc>
                  <a:txBody>
                    <a:bodyPr/>
                    <a:lstStyle/>
                    <a:p>
                      <a:pPr marR="38100" algn="ctr">
                        <a:lnSpc>
                          <a:spcPct val="107000"/>
                        </a:lnSpc>
                        <a:spcAft>
                          <a:spcPts val="0"/>
                        </a:spcAft>
                      </a:pPr>
                      <a:r>
                        <a:rPr lang="es-ES" sz="1400" dirty="0">
                          <a:effectLst/>
                        </a:rPr>
                        <a:t>Frecuencia</a:t>
                      </a:r>
                      <a:endParaRPr lang="es-ES" sz="20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R="38100" algn="ctr">
                        <a:lnSpc>
                          <a:spcPct val="107000"/>
                        </a:lnSpc>
                        <a:spcAft>
                          <a:spcPts val="0"/>
                        </a:spcAft>
                      </a:pPr>
                      <a:r>
                        <a:rPr lang="es-ES" sz="1400" dirty="0">
                          <a:effectLst/>
                        </a:rPr>
                        <a:t>Porcentaje</a:t>
                      </a:r>
                      <a:endParaRPr lang="es-ES" sz="20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r>
              <a:tr h="245795">
                <a:tc rowSpan="3">
                  <a:txBody>
                    <a:bodyPr/>
                    <a:lstStyle/>
                    <a:p>
                      <a:pPr marR="38100" algn="r">
                        <a:lnSpc>
                          <a:spcPct val="107000"/>
                        </a:lnSpc>
                        <a:spcAft>
                          <a:spcPts val="0"/>
                        </a:spcAft>
                      </a:pPr>
                      <a:r>
                        <a:rPr lang="es-ES" sz="1400" dirty="0">
                          <a:effectLst/>
                        </a:rPr>
                        <a:t>Válido</a:t>
                      </a:r>
                      <a:endParaRPr lang="es-ES" sz="20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r">
                        <a:lnSpc>
                          <a:spcPct val="107000"/>
                        </a:lnSpc>
                        <a:spcAft>
                          <a:spcPts val="0"/>
                        </a:spcAft>
                      </a:pPr>
                      <a:r>
                        <a:rPr lang="es-ES" sz="1400" dirty="0">
                          <a:effectLst/>
                        </a:rPr>
                        <a:t>SI</a:t>
                      </a:r>
                      <a:endParaRPr lang="es-ES" sz="20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400">
                          <a:effectLst/>
                        </a:rPr>
                        <a:t>4</a:t>
                      </a:r>
                      <a:endParaRPr lang="es-ES" sz="200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400" dirty="0">
                          <a:effectLst/>
                        </a:rPr>
                        <a:t>20,0</a:t>
                      </a:r>
                      <a:endParaRPr lang="es-ES" sz="20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45795">
                <a:tc vMerge="1">
                  <a:txBody>
                    <a:bodyPr/>
                    <a:lstStyle/>
                    <a:p>
                      <a:endParaRPr lang="es-ES"/>
                    </a:p>
                  </a:txBody>
                  <a:tcPr/>
                </a:tc>
                <a:tc>
                  <a:txBody>
                    <a:bodyPr/>
                    <a:lstStyle/>
                    <a:p>
                      <a:pPr marR="38100" algn="r">
                        <a:lnSpc>
                          <a:spcPct val="107000"/>
                        </a:lnSpc>
                        <a:spcAft>
                          <a:spcPts val="0"/>
                        </a:spcAft>
                      </a:pPr>
                      <a:r>
                        <a:rPr lang="es-ES" sz="1400" dirty="0">
                          <a:effectLst/>
                        </a:rPr>
                        <a:t>NO</a:t>
                      </a:r>
                      <a:endParaRPr lang="es-ES" sz="20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400" dirty="0">
                          <a:effectLst/>
                        </a:rPr>
                        <a:t>16</a:t>
                      </a:r>
                      <a:endParaRPr lang="es-ES" sz="20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400" dirty="0">
                          <a:effectLst/>
                        </a:rPr>
                        <a:t>80,0</a:t>
                      </a:r>
                      <a:endParaRPr lang="es-ES" sz="20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45795">
                <a:tc vMerge="1">
                  <a:txBody>
                    <a:bodyPr/>
                    <a:lstStyle/>
                    <a:p>
                      <a:endParaRPr lang="es-ES"/>
                    </a:p>
                  </a:txBody>
                  <a:tcPr/>
                </a:tc>
                <a:tc>
                  <a:txBody>
                    <a:bodyPr/>
                    <a:lstStyle/>
                    <a:p>
                      <a:pPr marR="38100" algn="r">
                        <a:lnSpc>
                          <a:spcPct val="107000"/>
                        </a:lnSpc>
                        <a:spcAft>
                          <a:spcPts val="0"/>
                        </a:spcAft>
                      </a:pPr>
                      <a:r>
                        <a:rPr lang="es-ES" sz="1400" dirty="0">
                          <a:effectLst/>
                        </a:rPr>
                        <a:t>Total</a:t>
                      </a:r>
                      <a:endParaRPr lang="es-ES" sz="20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R="38100" algn="ctr">
                        <a:lnSpc>
                          <a:spcPct val="107000"/>
                        </a:lnSpc>
                        <a:spcAft>
                          <a:spcPts val="0"/>
                        </a:spcAft>
                      </a:pPr>
                      <a:r>
                        <a:rPr lang="es-ES" sz="1400" dirty="0">
                          <a:effectLst/>
                        </a:rPr>
                        <a:t>20</a:t>
                      </a:r>
                      <a:endParaRPr lang="es-ES" sz="20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R="38100" algn="ctr">
                        <a:lnSpc>
                          <a:spcPct val="107000"/>
                        </a:lnSpc>
                        <a:spcAft>
                          <a:spcPts val="0"/>
                        </a:spcAft>
                      </a:pPr>
                      <a:r>
                        <a:rPr lang="es-ES" sz="1400" dirty="0">
                          <a:effectLst/>
                        </a:rPr>
                        <a:t>100,0</a:t>
                      </a:r>
                      <a:endParaRPr lang="es-ES" sz="20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r>
            </a:tbl>
          </a:graphicData>
        </a:graphic>
      </p:graphicFrame>
      <p:pic>
        <p:nvPicPr>
          <p:cNvPr id="9" name="8 Imagen"/>
          <p:cNvPicPr/>
          <p:nvPr/>
        </p:nvPicPr>
        <p:blipFill>
          <a:blip r:embed="rId3">
            <a:extLst>
              <a:ext uri="{28A0092B-C50C-407E-A947-70E740481C1C}">
                <a14:useLocalDpi xmlns:a14="http://schemas.microsoft.com/office/drawing/2010/main" val="0"/>
              </a:ext>
            </a:extLst>
          </a:blip>
          <a:srcRect/>
          <a:stretch>
            <a:fillRect/>
          </a:stretch>
        </p:blipFill>
        <p:spPr bwMode="auto">
          <a:xfrm>
            <a:off x="971600" y="3861048"/>
            <a:ext cx="3352800" cy="2684145"/>
          </a:xfrm>
          <a:prstGeom prst="rect">
            <a:avLst/>
          </a:prstGeom>
          <a:noFill/>
          <a:ln>
            <a:noFill/>
          </a:ln>
        </p:spPr>
      </p:pic>
    </p:spTree>
    <p:extLst>
      <p:ext uri="{BB962C8B-B14F-4D97-AF65-F5344CB8AC3E}">
        <p14:creationId xmlns:p14="http://schemas.microsoft.com/office/powerpoint/2010/main" val="3519929737"/>
      </p:ext>
    </p:extLst>
  </p:cSld>
  <p:clrMapOvr>
    <a:masterClrMapping/>
  </p:clrMapOvr>
  <p:transition>
    <p:split orient="vert"/>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2" name="1 CuadroTexto"/>
          <p:cNvSpPr txBox="1"/>
          <p:nvPr/>
        </p:nvSpPr>
        <p:spPr>
          <a:xfrm>
            <a:off x="1296384" y="188640"/>
            <a:ext cx="7092040" cy="507831"/>
          </a:xfrm>
          <a:prstGeom prst="rect">
            <a:avLst/>
          </a:prstGeom>
          <a:noFill/>
          <a:ln w="9525" algn="ctr">
            <a:noFill/>
            <a:miter lim="800000"/>
            <a:headEnd/>
            <a:tailEnd/>
          </a:ln>
          <a:effectLst>
            <a:outerShdw blurRad="50800" dist="12700" dir="5400000" algn="ctr" rotWithShape="0">
              <a:sysClr val="windowText" lastClr="000000"/>
            </a:outerShdw>
          </a:effectLst>
        </p:spPr>
        <p:txBody>
          <a:bodyPr wrap="square">
            <a:spAutoFit/>
          </a:bodyPr>
          <a:lstStyle/>
          <a:p>
            <a:pPr marL="0" lvl="1" algn="ctr" eaLnBrk="0" hangingPunct="0">
              <a:buClr>
                <a:srgbClr val="E2B200"/>
              </a:buClr>
              <a:buSzPct val="100000"/>
              <a:defRPr/>
            </a:pPr>
            <a:r>
              <a:rPr lang="es-ES" sz="2700" b="1" kern="0" dirty="0">
                <a:ln w="11430">
                  <a:noFill/>
                </a:ln>
                <a:solidFill>
                  <a:srgbClr val="FFFF00"/>
                </a:solidFill>
                <a:effectLst>
                  <a:glow rad="101600">
                    <a:prstClr val="black">
                      <a:alpha val="40000"/>
                    </a:prstClr>
                  </a:glow>
                  <a:outerShdw blurRad="38100" dist="38100" dir="2700000" algn="tl">
                    <a:srgbClr val="000000">
                      <a:alpha val="43137"/>
                    </a:srgbClr>
                  </a:outerShdw>
                </a:effectLst>
                <a:latin typeface="Arial Black" pitchFamily="34" charset="0"/>
                <a:cs typeface="Times New Roman" pitchFamily="18" charset="0"/>
              </a:rPr>
              <a:t>ANÁLISIS DE </a:t>
            </a:r>
            <a:r>
              <a:rPr lang="es-ES" sz="2700" b="1" kern="0" dirty="0" smtClean="0">
                <a:ln w="11430">
                  <a:noFill/>
                </a:ln>
                <a:solidFill>
                  <a:srgbClr val="FFFF00"/>
                </a:solidFill>
                <a:effectLst>
                  <a:glow rad="101600">
                    <a:prstClr val="black">
                      <a:alpha val="40000"/>
                    </a:prstClr>
                  </a:glow>
                  <a:outerShdw blurRad="38100" dist="38100" dir="2700000" algn="tl">
                    <a:srgbClr val="000000">
                      <a:alpha val="43137"/>
                    </a:srgbClr>
                  </a:outerShdw>
                </a:effectLst>
                <a:latin typeface="Arial Black" pitchFamily="34" charset="0"/>
                <a:cs typeface="Times New Roman" pitchFamily="18" charset="0"/>
              </a:rPr>
              <a:t>RESULTADOS</a:t>
            </a:r>
            <a:endParaRPr lang="es-ES" sz="2700" b="1" kern="0" dirty="0">
              <a:ln w="11430">
                <a:noFill/>
              </a:ln>
              <a:solidFill>
                <a:srgbClr val="FFFF00"/>
              </a:solidFill>
              <a:effectLst>
                <a:glow rad="101600">
                  <a:prstClr val="black">
                    <a:alpha val="40000"/>
                  </a:prstClr>
                </a:glow>
                <a:outerShdw blurRad="38100" dist="38100" dir="2700000" algn="tl">
                  <a:srgbClr val="000000">
                    <a:alpha val="43137"/>
                  </a:srgbClr>
                </a:outerShdw>
              </a:effectLst>
              <a:latin typeface="Arial Black" pitchFamily="34" charset="0"/>
              <a:cs typeface="Times New Roman" pitchFamily="18" charset="0"/>
            </a:endParaRPr>
          </a:p>
        </p:txBody>
      </p:sp>
      <p:sp>
        <p:nvSpPr>
          <p:cNvPr id="3" name="2 Redondear rectángulo de esquina diagonal"/>
          <p:cNvSpPr/>
          <p:nvPr/>
        </p:nvSpPr>
        <p:spPr>
          <a:xfrm>
            <a:off x="683567" y="908720"/>
            <a:ext cx="7992889" cy="504056"/>
          </a:xfrm>
          <a:prstGeom prst="round2DiagRect">
            <a:avLst>
              <a:gd name="adj1" fmla="val 50000"/>
              <a:gd name="adj2" fmla="val 0"/>
            </a:avLst>
          </a:prstGeom>
          <a:solidFill>
            <a:srgbClr val="FFFFFF">
              <a:alpha val="54118"/>
            </a:srgbClr>
          </a:solidFill>
          <a:ln w="28575" cap="flat" cmpd="sng" algn="ctr">
            <a:solidFill>
              <a:srgbClr val="000000">
                <a:alpha val="32941"/>
              </a:srgbClr>
            </a:solidFill>
            <a:prstDash val="solid"/>
          </a:ln>
          <a:effectLst>
            <a:glow rad="101600">
              <a:srgbClr val="FFFFFF">
                <a:alpha val="56078"/>
              </a:srgbClr>
            </a:glow>
          </a:effectLst>
        </p:spPr>
        <p:txBody>
          <a:bodyPr rtlCol="0" anchor="ctr"/>
          <a:lstStyle/>
          <a:p>
            <a:pPr marL="177800" indent="-177800" algn="just">
              <a:spcBef>
                <a:spcPts val="100"/>
              </a:spcBef>
              <a:spcAft>
                <a:spcPts val="100"/>
              </a:spcAft>
              <a:buClr>
                <a:srgbClr val="C00000"/>
              </a:buClr>
              <a:buSzPct val="110000"/>
              <a:tabLst>
                <a:tab pos="177800" algn="l"/>
              </a:tabLst>
            </a:pPr>
            <a:r>
              <a:rPr lang="es-ES" sz="1500" b="1" dirty="0">
                <a:solidFill>
                  <a:prstClr val="black"/>
                </a:solidFill>
              </a:rPr>
              <a:t>5</a:t>
            </a:r>
            <a:r>
              <a:rPr lang="es-ES" sz="1500" b="1" dirty="0" smtClean="0">
                <a:solidFill>
                  <a:prstClr val="black"/>
                </a:solidFill>
              </a:rPr>
              <a:t>.</a:t>
            </a:r>
            <a:r>
              <a:rPr lang="es-ES" sz="1500" b="1" dirty="0">
                <a:solidFill>
                  <a:prstClr val="black"/>
                </a:solidFill>
              </a:rPr>
              <a:t>	¿Indique qué capacidades o destrezas cree usted que se debería desarrollar en el personal militar para apoyar a los organismos del Estado? </a:t>
            </a:r>
          </a:p>
        </p:txBody>
      </p:sp>
      <p:sp>
        <p:nvSpPr>
          <p:cNvPr id="5" name="4 Redondear rectángulo de esquina diagonal"/>
          <p:cNvSpPr/>
          <p:nvPr/>
        </p:nvSpPr>
        <p:spPr>
          <a:xfrm>
            <a:off x="5364088" y="2852936"/>
            <a:ext cx="3456384" cy="2232248"/>
          </a:xfrm>
          <a:prstGeom prst="round2DiagRect">
            <a:avLst>
              <a:gd name="adj1" fmla="val 5941"/>
              <a:gd name="adj2" fmla="val 0"/>
            </a:avLst>
          </a:prstGeom>
          <a:solidFill>
            <a:srgbClr val="FFFFFF">
              <a:alpha val="54118"/>
            </a:srgbClr>
          </a:solidFill>
          <a:ln w="28575" cap="flat" cmpd="sng" algn="ctr">
            <a:solidFill>
              <a:srgbClr val="000000">
                <a:alpha val="32941"/>
              </a:srgbClr>
            </a:solidFill>
            <a:prstDash val="solid"/>
          </a:ln>
          <a:effectLst>
            <a:glow rad="101600">
              <a:srgbClr val="FFFFFF">
                <a:alpha val="56078"/>
              </a:srgbClr>
            </a:glow>
          </a:effectLst>
        </p:spPr>
        <p:txBody>
          <a:bodyPr rtlCol="0" anchor="ctr"/>
          <a:lstStyle/>
          <a:p>
            <a:pPr marL="177800" indent="-177800" algn="just">
              <a:spcBef>
                <a:spcPts val="100"/>
              </a:spcBef>
              <a:spcAft>
                <a:spcPts val="100"/>
              </a:spcAft>
              <a:buClr>
                <a:srgbClr val="C00000"/>
              </a:buClr>
              <a:buSzPct val="110000"/>
              <a:tabLst>
                <a:tab pos="177800" algn="l"/>
              </a:tabLst>
            </a:pPr>
            <a:r>
              <a:rPr lang="es-ES" sz="1500" b="1" dirty="0">
                <a:solidFill>
                  <a:prstClr val="black"/>
                </a:solidFill>
              </a:rPr>
              <a:t>ANALISIS CUALITATIVO</a:t>
            </a:r>
          </a:p>
          <a:p>
            <a:pPr algn="just">
              <a:spcBef>
                <a:spcPts val="100"/>
              </a:spcBef>
              <a:spcAft>
                <a:spcPts val="100"/>
              </a:spcAft>
              <a:buClr>
                <a:srgbClr val="C00000"/>
              </a:buClr>
              <a:buSzPct val="110000"/>
              <a:tabLst>
                <a:tab pos="0" algn="l"/>
              </a:tabLst>
            </a:pPr>
            <a:r>
              <a:rPr lang="es-ES" sz="1500" dirty="0">
                <a:solidFill>
                  <a:prstClr val="black"/>
                </a:solidFill>
              </a:rPr>
              <a:t>De los resultados obtenidos  se demuestra que el 85% de las unidades consideran que se debería desarrollar capacidades de apoyo a los organismos del Estado, el 10% considera que son suficientes las capacidades estratégicas militares y un 5% no responde.</a:t>
            </a:r>
          </a:p>
        </p:txBody>
      </p:sp>
      <p:graphicFrame>
        <p:nvGraphicFramePr>
          <p:cNvPr id="4" name="3 Tabla"/>
          <p:cNvGraphicFramePr>
            <a:graphicFrameLocks noGrp="1"/>
          </p:cNvGraphicFramePr>
          <p:nvPr>
            <p:extLst>
              <p:ext uri="{D42A27DB-BD31-4B8C-83A1-F6EECF244321}">
                <p14:modId xmlns:p14="http://schemas.microsoft.com/office/powerpoint/2010/main" val="2205117009"/>
              </p:ext>
            </p:extLst>
          </p:nvPr>
        </p:nvGraphicFramePr>
        <p:xfrm>
          <a:off x="323528" y="1700808"/>
          <a:ext cx="4824536" cy="1658500"/>
        </p:xfrm>
        <a:graphic>
          <a:graphicData uri="http://schemas.openxmlformats.org/drawingml/2006/table">
            <a:tbl>
              <a:tblPr>
                <a:tableStyleId>{5C22544A-7EE6-4342-B048-85BDC9FD1C3A}</a:tableStyleId>
              </a:tblPr>
              <a:tblGrid>
                <a:gridCol w="742236"/>
                <a:gridCol w="2078261"/>
                <a:gridCol w="1039131"/>
                <a:gridCol w="964908"/>
              </a:tblGrid>
              <a:tr h="288804">
                <a:tc gridSpan="2">
                  <a:txBody>
                    <a:bodyPr/>
                    <a:lstStyle/>
                    <a:p>
                      <a:pPr algn="ctr">
                        <a:lnSpc>
                          <a:spcPct val="107000"/>
                        </a:lnSpc>
                        <a:spcAft>
                          <a:spcPts val="0"/>
                        </a:spcAft>
                      </a:pPr>
                      <a:r>
                        <a:rPr lang="es-ES" sz="1400" dirty="0">
                          <a:effectLst/>
                        </a:rPr>
                        <a:t>Escala</a:t>
                      </a:r>
                      <a:endParaRPr lang="es-ES" sz="12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hMerge="1">
                  <a:txBody>
                    <a:bodyPr/>
                    <a:lstStyle/>
                    <a:p>
                      <a:endParaRPr lang="es-ES"/>
                    </a:p>
                  </a:txBody>
                  <a:tcPr/>
                </a:tc>
                <a:tc>
                  <a:txBody>
                    <a:bodyPr/>
                    <a:lstStyle/>
                    <a:p>
                      <a:pPr marR="38100" algn="ctr">
                        <a:lnSpc>
                          <a:spcPct val="107000"/>
                        </a:lnSpc>
                        <a:spcAft>
                          <a:spcPts val="0"/>
                        </a:spcAft>
                      </a:pPr>
                      <a:r>
                        <a:rPr lang="es-ES" sz="1400" dirty="0">
                          <a:effectLst/>
                        </a:rPr>
                        <a:t>Frecuencia</a:t>
                      </a:r>
                      <a:endParaRPr lang="es-ES" sz="20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R="38100" algn="ctr">
                        <a:lnSpc>
                          <a:spcPct val="107000"/>
                        </a:lnSpc>
                        <a:spcAft>
                          <a:spcPts val="0"/>
                        </a:spcAft>
                      </a:pPr>
                      <a:r>
                        <a:rPr lang="es-ES" sz="1400" dirty="0">
                          <a:effectLst/>
                        </a:rPr>
                        <a:t>Porcentaje</a:t>
                      </a:r>
                      <a:endParaRPr lang="es-ES" sz="20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r>
              <a:tr h="139065">
                <a:tc rowSpan="4">
                  <a:txBody>
                    <a:bodyPr/>
                    <a:lstStyle/>
                    <a:p>
                      <a:pPr marR="38100" algn="l">
                        <a:lnSpc>
                          <a:spcPct val="107000"/>
                        </a:lnSpc>
                        <a:spcAft>
                          <a:spcPts val="0"/>
                        </a:spcAft>
                      </a:pPr>
                      <a:r>
                        <a:rPr lang="es-ES" sz="1400" dirty="0">
                          <a:effectLst/>
                        </a:rPr>
                        <a:t>Válido</a:t>
                      </a:r>
                      <a:endParaRPr lang="es-ES" sz="20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l">
                        <a:lnSpc>
                          <a:spcPct val="107000"/>
                        </a:lnSpc>
                        <a:spcAft>
                          <a:spcPts val="0"/>
                        </a:spcAft>
                      </a:pPr>
                      <a:r>
                        <a:rPr lang="es-ES" sz="1400" dirty="0">
                          <a:effectLst/>
                        </a:rPr>
                        <a:t>Capacidades Estratégicas Militares</a:t>
                      </a:r>
                      <a:endParaRPr lang="es-ES" sz="20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400" dirty="0">
                          <a:effectLst/>
                        </a:rPr>
                        <a:t>2</a:t>
                      </a:r>
                      <a:endParaRPr lang="es-ES" sz="20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400" dirty="0">
                          <a:effectLst/>
                        </a:rPr>
                        <a:t>10,0</a:t>
                      </a:r>
                      <a:endParaRPr lang="es-ES" sz="20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95250">
                <a:tc vMerge="1">
                  <a:txBody>
                    <a:bodyPr/>
                    <a:lstStyle/>
                    <a:p>
                      <a:endParaRPr lang="es-ES"/>
                    </a:p>
                  </a:txBody>
                  <a:tcPr/>
                </a:tc>
                <a:tc>
                  <a:txBody>
                    <a:bodyPr/>
                    <a:lstStyle/>
                    <a:p>
                      <a:pPr marR="38100" algn="l">
                        <a:lnSpc>
                          <a:spcPct val="107000"/>
                        </a:lnSpc>
                        <a:spcAft>
                          <a:spcPts val="0"/>
                        </a:spcAft>
                      </a:pPr>
                      <a:r>
                        <a:rPr lang="es-ES" sz="1400" dirty="0">
                          <a:effectLst/>
                        </a:rPr>
                        <a:t>De apoyo a los organismos del Estado</a:t>
                      </a:r>
                      <a:endParaRPr lang="es-ES" sz="20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400" dirty="0">
                          <a:effectLst/>
                        </a:rPr>
                        <a:t>17</a:t>
                      </a:r>
                      <a:endParaRPr lang="es-ES" sz="20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400">
                          <a:effectLst/>
                        </a:rPr>
                        <a:t>85,0</a:t>
                      </a:r>
                      <a:endParaRPr lang="es-ES" sz="200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95250">
                <a:tc vMerge="1">
                  <a:txBody>
                    <a:bodyPr/>
                    <a:lstStyle/>
                    <a:p>
                      <a:endParaRPr lang="es-ES"/>
                    </a:p>
                  </a:txBody>
                  <a:tcPr/>
                </a:tc>
                <a:tc>
                  <a:txBody>
                    <a:bodyPr/>
                    <a:lstStyle/>
                    <a:p>
                      <a:pPr marR="38100" algn="l">
                        <a:lnSpc>
                          <a:spcPct val="107000"/>
                        </a:lnSpc>
                        <a:spcAft>
                          <a:spcPts val="0"/>
                        </a:spcAft>
                      </a:pPr>
                      <a:r>
                        <a:rPr lang="es-ES" sz="1400" dirty="0">
                          <a:effectLst/>
                        </a:rPr>
                        <a:t>No responde</a:t>
                      </a:r>
                      <a:endParaRPr lang="es-ES" sz="20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400" dirty="0">
                          <a:effectLst/>
                        </a:rPr>
                        <a:t>1</a:t>
                      </a:r>
                      <a:endParaRPr lang="es-ES" sz="20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400" dirty="0">
                          <a:effectLst/>
                        </a:rPr>
                        <a:t>5,0</a:t>
                      </a:r>
                      <a:endParaRPr lang="es-ES" sz="20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95250">
                <a:tc vMerge="1">
                  <a:txBody>
                    <a:bodyPr/>
                    <a:lstStyle/>
                    <a:p>
                      <a:endParaRPr lang="es-ES"/>
                    </a:p>
                  </a:txBody>
                  <a:tcPr/>
                </a:tc>
                <a:tc>
                  <a:txBody>
                    <a:bodyPr/>
                    <a:lstStyle/>
                    <a:p>
                      <a:pPr marR="38100" algn="l">
                        <a:lnSpc>
                          <a:spcPct val="107000"/>
                        </a:lnSpc>
                        <a:spcAft>
                          <a:spcPts val="0"/>
                        </a:spcAft>
                      </a:pPr>
                      <a:r>
                        <a:rPr lang="es-ES" sz="1400" dirty="0">
                          <a:effectLst/>
                        </a:rPr>
                        <a:t>Total</a:t>
                      </a:r>
                      <a:endParaRPr lang="es-ES" sz="20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R="38100" algn="ctr">
                        <a:lnSpc>
                          <a:spcPct val="107000"/>
                        </a:lnSpc>
                        <a:spcAft>
                          <a:spcPts val="0"/>
                        </a:spcAft>
                      </a:pPr>
                      <a:r>
                        <a:rPr lang="es-ES" sz="1400" dirty="0">
                          <a:effectLst/>
                        </a:rPr>
                        <a:t>20</a:t>
                      </a:r>
                      <a:endParaRPr lang="es-ES" sz="20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R="38100" algn="ctr">
                        <a:lnSpc>
                          <a:spcPct val="107000"/>
                        </a:lnSpc>
                        <a:spcAft>
                          <a:spcPts val="0"/>
                        </a:spcAft>
                      </a:pPr>
                      <a:r>
                        <a:rPr lang="es-ES" sz="1400" dirty="0">
                          <a:effectLst/>
                        </a:rPr>
                        <a:t>100,0</a:t>
                      </a:r>
                      <a:endParaRPr lang="es-ES" sz="20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r>
            </a:tbl>
          </a:graphicData>
        </a:graphic>
      </p:graphicFrame>
      <p:pic>
        <p:nvPicPr>
          <p:cNvPr id="8" name="7 Imagen"/>
          <p:cNvPicPr/>
          <p:nvPr/>
        </p:nvPicPr>
        <p:blipFill>
          <a:blip r:embed="rId3">
            <a:extLst>
              <a:ext uri="{28A0092B-C50C-407E-A947-70E740481C1C}">
                <a14:useLocalDpi xmlns:a14="http://schemas.microsoft.com/office/drawing/2010/main" val="0"/>
              </a:ext>
            </a:extLst>
          </a:blip>
          <a:srcRect/>
          <a:stretch>
            <a:fillRect/>
          </a:stretch>
        </p:blipFill>
        <p:spPr bwMode="auto">
          <a:xfrm>
            <a:off x="755576" y="3573016"/>
            <a:ext cx="3983355" cy="3189605"/>
          </a:xfrm>
          <a:prstGeom prst="rect">
            <a:avLst/>
          </a:prstGeom>
          <a:noFill/>
          <a:ln>
            <a:noFill/>
          </a:ln>
        </p:spPr>
      </p:pic>
    </p:spTree>
    <p:extLst>
      <p:ext uri="{BB962C8B-B14F-4D97-AF65-F5344CB8AC3E}">
        <p14:creationId xmlns:p14="http://schemas.microsoft.com/office/powerpoint/2010/main" val="2824747802"/>
      </p:ext>
    </p:extLst>
  </p:cSld>
  <p:clrMapOvr>
    <a:masterClrMapping/>
  </p:clrMapOvr>
  <p:transition>
    <p:split orient="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7704" y="1504124"/>
            <a:ext cx="5609348" cy="3365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1 Título"/>
          <p:cNvSpPr txBox="1">
            <a:spLocks/>
          </p:cNvSpPr>
          <p:nvPr/>
        </p:nvSpPr>
        <p:spPr bwMode="auto">
          <a:xfrm>
            <a:off x="2289448" y="131700"/>
            <a:ext cx="5643602" cy="1015663"/>
          </a:xfrm>
          <a:prstGeom prst="rect">
            <a:avLst/>
          </a:prstGeom>
          <a:solidFill>
            <a:schemeClr val="accent1">
              <a:lumMod val="60000"/>
              <a:lumOff val="40000"/>
            </a:schemeClr>
          </a:solidFill>
          <a:ln w="9525">
            <a:noFill/>
            <a:miter lim="800000"/>
            <a:headEnd/>
            <a:tailEnd/>
          </a:ln>
          <a:effectLst>
            <a:outerShdw dist="35921" dir="2700000" algn="ctr" rotWithShape="0">
              <a:srgbClr val="000000"/>
            </a:outerShdw>
          </a:effectLst>
        </p:spPr>
        <p:txBody>
          <a:bodyPr wrap="square" anchor="ctr">
            <a:spAutoFit/>
            <a:scene3d>
              <a:camera prst="orthographicFront">
                <a:rot lat="0" lon="0" rev="0"/>
              </a:camera>
              <a:lightRig rig="glow" dir="t">
                <a:rot lat="0" lon="0" rev="3600000"/>
              </a:lightRig>
            </a:scene3d>
            <a:sp3d prstMaterial="softEdge">
              <a:bevelT w="101600" h="101600"/>
              <a:bevelB w="0" h="44450"/>
              <a:contourClr>
                <a:schemeClr val="accent4">
                  <a:alpha val="95000"/>
                </a:schemeClr>
              </a:contourClr>
            </a:sp3d>
          </a:bodyPr>
          <a:lstStyle/>
          <a:p>
            <a:pPr algn="ctr" fontAlgn="auto">
              <a:spcBef>
                <a:spcPts val="0"/>
              </a:spcBef>
              <a:spcAft>
                <a:spcPts val="0"/>
              </a:spcAft>
              <a:defRPr/>
            </a:pPr>
            <a:r>
              <a:rPr lang="es-EC" sz="6000" kern="0" spc="600" dirty="0" smtClean="0">
                <a:ln w="28575">
                  <a:solidFill>
                    <a:srgbClr val="000000"/>
                  </a:solidFill>
                </a:ln>
                <a:gradFill flip="none" rotWithShape="1">
                  <a:gsLst>
                    <a:gs pos="0">
                      <a:srgbClr val="FFC000"/>
                    </a:gs>
                    <a:gs pos="79000">
                      <a:srgbClr val="000000">
                        <a:alpha val="52000"/>
                      </a:srgbClr>
                    </a:gs>
                    <a:gs pos="100000">
                      <a:srgbClr val="000000"/>
                    </a:gs>
                  </a:gsLst>
                  <a:lin ang="5400000" scaled="0"/>
                  <a:tileRect/>
                </a:gradFill>
                <a:effectLst>
                  <a:glow rad="63500">
                    <a:srgbClr val="FFFFFF">
                      <a:alpha val="40000"/>
                    </a:srgbClr>
                  </a:glow>
                  <a:outerShdw blurRad="50800" dist="38100" dir="5400000" algn="t" rotWithShape="0">
                    <a:prstClr val="black">
                      <a:alpha val="40000"/>
                    </a:prstClr>
                  </a:outerShdw>
                  <a:reflection blurRad="6350" stA="55000" endA="300" endPos="45500" dir="5400000" sy="-100000" algn="bl" rotWithShape="0"/>
                </a:effectLst>
                <a:latin typeface="Impact"/>
                <a:cs typeface="Arial" charset="0"/>
              </a:rPr>
              <a:t>CAPITULO  I</a:t>
            </a:r>
          </a:p>
        </p:txBody>
      </p:sp>
      <p:sp>
        <p:nvSpPr>
          <p:cNvPr id="6" name="5 Rectángulo"/>
          <p:cNvSpPr/>
          <p:nvPr/>
        </p:nvSpPr>
        <p:spPr>
          <a:xfrm>
            <a:off x="1360484" y="4777812"/>
            <a:ext cx="6844084" cy="1569660"/>
          </a:xfrm>
          <a:prstGeom prst="rect">
            <a:avLst/>
          </a:prstGeom>
          <a:effectLst>
            <a:glow rad="101600">
              <a:srgbClr val="FFFFFF"/>
            </a:glow>
          </a:effectLst>
        </p:spPr>
        <p:txBody>
          <a:bodyPr wrap="square">
            <a:spAutoFit/>
          </a:bodyPr>
          <a:lstStyle/>
          <a:p>
            <a:pPr lvl="0" algn="ctr">
              <a:defRPr/>
            </a:pPr>
            <a:r>
              <a:rPr lang="es-EC" sz="4800" b="1" kern="0" dirty="0" smtClean="0">
                <a:ln w="17780" cmpd="sng">
                  <a:solidFill>
                    <a:srgbClr val="FFFFFF"/>
                  </a:solidFill>
                  <a:prstDash val="solid"/>
                  <a:miter lim="800000"/>
                </a:ln>
                <a:solidFill>
                  <a:srgbClr val="FFFF00"/>
                </a:solidFill>
                <a:effectLst>
                  <a:glow rad="101600">
                    <a:schemeClr val="bg1">
                      <a:alpha val="40000"/>
                    </a:schemeClr>
                  </a:glow>
                  <a:outerShdw blurRad="50800" algn="tl" rotWithShape="0">
                    <a:srgbClr val="000000"/>
                  </a:outerShdw>
                </a:effectLst>
                <a:latin typeface="Arial Black" pitchFamily="34" charset="0"/>
                <a:cs typeface="Arial" charset="0"/>
              </a:rPr>
              <a:t>EL PROBLEMA DE LA INVESTIGACIÓN</a:t>
            </a:r>
            <a:endParaRPr lang="es-EC" sz="4800" b="1" kern="0" dirty="0">
              <a:ln w="17780" cmpd="sng">
                <a:solidFill>
                  <a:srgbClr val="FFFFFF"/>
                </a:solidFill>
                <a:prstDash val="solid"/>
                <a:miter lim="800000"/>
              </a:ln>
              <a:solidFill>
                <a:srgbClr val="FFFF00"/>
              </a:solidFill>
              <a:effectLst>
                <a:glow rad="101600">
                  <a:schemeClr val="bg1">
                    <a:alpha val="40000"/>
                  </a:schemeClr>
                </a:glow>
                <a:outerShdw blurRad="50800" algn="tl" rotWithShape="0">
                  <a:srgbClr val="000000"/>
                </a:outerShdw>
              </a:effectLst>
              <a:latin typeface="Arial Black" pitchFamily="34" charset="0"/>
              <a:cs typeface="Arial" charset="0"/>
            </a:endParaRPr>
          </a:p>
        </p:txBody>
      </p:sp>
    </p:spTree>
    <p:extLst>
      <p:ext uri="{BB962C8B-B14F-4D97-AF65-F5344CB8AC3E}">
        <p14:creationId xmlns:p14="http://schemas.microsoft.com/office/powerpoint/2010/main" val="3010569117"/>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2" name="1 CuadroTexto"/>
          <p:cNvSpPr txBox="1"/>
          <p:nvPr/>
        </p:nvSpPr>
        <p:spPr>
          <a:xfrm>
            <a:off x="1296384" y="188640"/>
            <a:ext cx="7092040" cy="507831"/>
          </a:xfrm>
          <a:prstGeom prst="rect">
            <a:avLst/>
          </a:prstGeom>
          <a:noFill/>
          <a:ln w="9525" algn="ctr">
            <a:noFill/>
            <a:miter lim="800000"/>
            <a:headEnd/>
            <a:tailEnd/>
          </a:ln>
          <a:effectLst>
            <a:outerShdw blurRad="50800" dist="12700" dir="5400000" algn="ctr" rotWithShape="0">
              <a:sysClr val="windowText" lastClr="000000"/>
            </a:outerShdw>
          </a:effectLst>
        </p:spPr>
        <p:txBody>
          <a:bodyPr wrap="square">
            <a:spAutoFit/>
          </a:bodyPr>
          <a:lstStyle/>
          <a:p>
            <a:pPr marL="0" lvl="1" algn="ctr" eaLnBrk="0" hangingPunct="0">
              <a:buClr>
                <a:srgbClr val="E2B200"/>
              </a:buClr>
              <a:buSzPct val="100000"/>
              <a:defRPr/>
            </a:pPr>
            <a:r>
              <a:rPr lang="es-ES" sz="2700" b="1" kern="0" dirty="0">
                <a:ln w="11430">
                  <a:noFill/>
                </a:ln>
                <a:solidFill>
                  <a:srgbClr val="FFFF00"/>
                </a:solidFill>
                <a:effectLst>
                  <a:glow rad="101600">
                    <a:prstClr val="black">
                      <a:alpha val="40000"/>
                    </a:prstClr>
                  </a:glow>
                  <a:outerShdw blurRad="38100" dist="38100" dir="2700000" algn="tl">
                    <a:srgbClr val="000000">
                      <a:alpha val="43137"/>
                    </a:srgbClr>
                  </a:outerShdw>
                </a:effectLst>
                <a:latin typeface="Arial Black" pitchFamily="34" charset="0"/>
                <a:cs typeface="Times New Roman" pitchFamily="18" charset="0"/>
              </a:rPr>
              <a:t>ANÁLISIS DE </a:t>
            </a:r>
            <a:r>
              <a:rPr lang="es-ES" sz="2700" b="1" kern="0" dirty="0" smtClean="0">
                <a:ln w="11430">
                  <a:noFill/>
                </a:ln>
                <a:solidFill>
                  <a:srgbClr val="FFFF00"/>
                </a:solidFill>
                <a:effectLst>
                  <a:glow rad="101600">
                    <a:prstClr val="black">
                      <a:alpha val="40000"/>
                    </a:prstClr>
                  </a:glow>
                  <a:outerShdw blurRad="38100" dist="38100" dir="2700000" algn="tl">
                    <a:srgbClr val="000000">
                      <a:alpha val="43137"/>
                    </a:srgbClr>
                  </a:outerShdw>
                </a:effectLst>
                <a:latin typeface="Arial Black" pitchFamily="34" charset="0"/>
                <a:cs typeface="Times New Roman" pitchFamily="18" charset="0"/>
              </a:rPr>
              <a:t>RESULTADOS</a:t>
            </a:r>
            <a:endParaRPr lang="es-ES" sz="2700" b="1" kern="0" dirty="0">
              <a:ln w="11430">
                <a:noFill/>
              </a:ln>
              <a:solidFill>
                <a:srgbClr val="FFFF00"/>
              </a:solidFill>
              <a:effectLst>
                <a:glow rad="101600">
                  <a:prstClr val="black">
                    <a:alpha val="40000"/>
                  </a:prstClr>
                </a:glow>
                <a:outerShdw blurRad="38100" dist="38100" dir="2700000" algn="tl">
                  <a:srgbClr val="000000">
                    <a:alpha val="43137"/>
                  </a:srgbClr>
                </a:outerShdw>
              </a:effectLst>
              <a:latin typeface="Arial Black" pitchFamily="34" charset="0"/>
              <a:cs typeface="Times New Roman" pitchFamily="18" charset="0"/>
            </a:endParaRPr>
          </a:p>
        </p:txBody>
      </p:sp>
      <p:sp>
        <p:nvSpPr>
          <p:cNvPr id="3" name="2 Redondear rectángulo de esquina diagonal"/>
          <p:cNvSpPr/>
          <p:nvPr/>
        </p:nvSpPr>
        <p:spPr>
          <a:xfrm>
            <a:off x="683567" y="908720"/>
            <a:ext cx="7992889" cy="504056"/>
          </a:xfrm>
          <a:prstGeom prst="round2DiagRect">
            <a:avLst>
              <a:gd name="adj1" fmla="val 50000"/>
              <a:gd name="adj2" fmla="val 0"/>
            </a:avLst>
          </a:prstGeom>
          <a:solidFill>
            <a:srgbClr val="FFFFFF">
              <a:alpha val="54118"/>
            </a:srgbClr>
          </a:solidFill>
          <a:ln w="28575" cap="flat" cmpd="sng" algn="ctr">
            <a:solidFill>
              <a:srgbClr val="000000">
                <a:alpha val="32941"/>
              </a:srgbClr>
            </a:solidFill>
            <a:prstDash val="solid"/>
          </a:ln>
          <a:effectLst>
            <a:glow rad="101600">
              <a:srgbClr val="FFFFFF">
                <a:alpha val="56078"/>
              </a:srgbClr>
            </a:glow>
          </a:effectLst>
        </p:spPr>
        <p:txBody>
          <a:bodyPr rtlCol="0" anchor="ctr"/>
          <a:lstStyle/>
          <a:p>
            <a:pPr marL="177800" indent="-177800" algn="ctr">
              <a:spcBef>
                <a:spcPts val="100"/>
              </a:spcBef>
              <a:spcAft>
                <a:spcPts val="100"/>
              </a:spcAft>
              <a:buClr>
                <a:srgbClr val="C00000"/>
              </a:buClr>
              <a:buSzPct val="110000"/>
              <a:tabLst>
                <a:tab pos="177800" algn="l"/>
              </a:tabLst>
            </a:pPr>
            <a:r>
              <a:rPr lang="es-ES" sz="1500" b="1" dirty="0">
                <a:solidFill>
                  <a:prstClr val="black"/>
                </a:solidFill>
              </a:rPr>
              <a:t>6.	¿Indique el nombre del organismo de mayor relevancia al que su unidad ha apoyado? </a:t>
            </a:r>
          </a:p>
        </p:txBody>
      </p:sp>
      <p:sp>
        <p:nvSpPr>
          <p:cNvPr id="5" name="4 Redondear rectángulo de esquina diagonal"/>
          <p:cNvSpPr/>
          <p:nvPr/>
        </p:nvSpPr>
        <p:spPr>
          <a:xfrm>
            <a:off x="5364088" y="2852936"/>
            <a:ext cx="3456384" cy="2232248"/>
          </a:xfrm>
          <a:prstGeom prst="round2DiagRect">
            <a:avLst>
              <a:gd name="adj1" fmla="val 5941"/>
              <a:gd name="adj2" fmla="val 0"/>
            </a:avLst>
          </a:prstGeom>
          <a:solidFill>
            <a:srgbClr val="FFFFFF">
              <a:alpha val="54118"/>
            </a:srgbClr>
          </a:solidFill>
          <a:ln w="28575" cap="flat" cmpd="sng" algn="ctr">
            <a:solidFill>
              <a:srgbClr val="000000">
                <a:alpha val="32941"/>
              </a:srgbClr>
            </a:solidFill>
            <a:prstDash val="solid"/>
          </a:ln>
          <a:effectLst>
            <a:glow rad="101600">
              <a:srgbClr val="FFFFFF">
                <a:alpha val="56078"/>
              </a:srgbClr>
            </a:glow>
          </a:effectLst>
        </p:spPr>
        <p:txBody>
          <a:bodyPr rtlCol="0" anchor="ctr"/>
          <a:lstStyle/>
          <a:p>
            <a:pPr marL="177800" indent="-177800" algn="just">
              <a:spcBef>
                <a:spcPts val="100"/>
              </a:spcBef>
              <a:spcAft>
                <a:spcPts val="100"/>
              </a:spcAft>
              <a:buClr>
                <a:srgbClr val="C00000"/>
              </a:buClr>
              <a:buSzPct val="110000"/>
              <a:tabLst>
                <a:tab pos="177800" algn="l"/>
              </a:tabLst>
            </a:pPr>
            <a:r>
              <a:rPr lang="es-ES" sz="1500" b="1" dirty="0">
                <a:solidFill>
                  <a:prstClr val="black"/>
                </a:solidFill>
              </a:rPr>
              <a:t>ANALISIS CUALITATIVO</a:t>
            </a:r>
          </a:p>
          <a:p>
            <a:pPr algn="just">
              <a:spcBef>
                <a:spcPts val="100"/>
              </a:spcBef>
              <a:spcAft>
                <a:spcPts val="100"/>
              </a:spcAft>
              <a:buClr>
                <a:srgbClr val="C00000"/>
              </a:buClr>
              <a:buSzPct val="110000"/>
              <a:tabLst>
                <a:tab pos="0" algn="l"/>
              </a:tabLst>
            </a:pPr>
            <a:r>
              <a:rPr lang="es-ES" sz="1500" dirty="0">
                <a:solidFill>
                  <a:prstClr val="black"/>
                </a:solidFill>
              </a:rPr>
              <a:t>De los resultados obtenidos  se demuestra que  el 55% de las unidades han proporcionado apoyo a la SGR, el 15%  a la Agencia Reguladora de Control de Hidrocarburos  y el 10%, apoyo a la Policía Nacional. </a:t>
            </a:r>
          </a:p>
        </p:txBody>
      </p:sp>
      <p:graphicFrame>
        <p:nvGraphicFramePr>
          <p:cNvPr id="6" name="5 Tabla"/>
          <p:cNvGraphicFramePr>
            <a:graphicFrameLocks noGrp="1"/>
          </p:cNvGraphicFramePr>
          <p:nvPr>
            <p:extLst>
              <p:ext uri="{D42A27DB-BD31-4B8C-83A1-F6EECF244321}">
                <p14:modId xmlns:p14="http://schemas.microsoft.com/office/powerpoint/2010/main" val="3810219284"/>
              </p:ext>
            </p:extLst>
          </p:nvPr>
        </p:nvGraphicFramePr>
        <p:xfrm>
          <a:off x="395536" y="1628800"/>
          <a:ext cx="4446868" cy="1864192"/>
        </p:xfrm>
        <a:graphic>
          <a:graphicData uri="http://schemas.openxmlformats.org/drawingml/2006/table">
            <a:tbl>
              <a:tblPr>
                <a:tableStyleId>{5C22544A-7EE6-4342-B048-85BDC9FD1C3A}</a:tableStyleId>
              </a:tblPr>
              <a:tblGrid>
                <a:gridCol w="576064"/>
                <a:gridCol w="2016224"/>
                <a:gridCol w="864096"/>
                <a:gridCol w="990484"/>
              </a:tblGrid>
              <a:tr h="298536">
                <a:tc gridSpan="2">
                  <a:txBody>
                    <a:bodyPr/>
                    <a:lstStyle/>
                    <a:p>
                      <a:pPr algn="ctr">
                        <a:lnSpc>
                          <a:spcPct val="107000"/>
                        </a:lnSpc>
                        <a:spcAft>
                          <a:spcPts val="0"/>
                        </a:spcAft>
                      </a:pPr>
                      <a:r>
                        <a:rPr lang="es-ES" sz="1200" dirty="0">
                          <a:effectLst/>
                        </a:rPr>
                        <a:t>Escala</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hMerge="1">
                  <a:txBody>
                    <a:bodyPr/>
                    <a:lstStyle/>
                    <a:p>
                      <a:endParaRPr lang="es-ES"/>
                    </a:p>
                  </a:txBody>
                  <a:tcPr/>
                </a:tc>
                <a:tc>
                  <a:txBody>
                    <a:bodyPr/>
                    <a:lstStyle/>
                    <a:p>
                      <a:pPr marR="38100" algn="r">
                        <a:lnSpc>
                          <a:spcPct val="107000"/>
                        </a:lnSpc>
                        <a:spcAft>
                          <a:spcPts val="0"/>
                        </a:spcAft>
                      </a:pPr>
                      <a:r>
                        <a:rPr lang="es-ES" sz="1200" dirty="0">
                          <a:effectLst/>
                        </a:rPr>
                        <a:t>Frecuencia</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R="38100" algn="r">
                        <a:lnSpc>
                          <a:spcPct val="107000"/>
                        </a:lnSpc>
                        <a:spcAft>
                          <a:spcPts val="0"/>
                        </a:spcAft>
                      </a:pPr>
                      <a:r>
                        <a:rPr lang="es-ES" sz="1200" dirty="0">
                          <a:effectLst/>
                        </a:rPr>
                        <a:t>Porcentaje</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r>
              <a:tr h="0">
                <a:tc rowSpan="8">
                  <a:txBody>
                    <a:bodyPr/>
                    <a:lstStyle/>
                    <a:p>
                      <a:pPr marR="38100" algn="r">
                        <a:lnSpc>
                          <a:spcPct val="107000"/>
                        </a:lnSpc>
                        <a:spcAft>
                          <a:spcPts val="0"/>
                        </a:spcAft>
                      </a:pPr>
                      <a:r>
                        <a:rPr lang="es-ES" sz="1200" dirty="0">
                          <a:effectLst/>
                        </a:rPr>
                        <a:t>Válido</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r">
                        <a:lnSpc>
                          <a:spcPct val="107000"/>
                        </a:lnSpc>
                        <a:spcAft>
                          <a:spcPts val="0"/>
                        </a:spcAft>
                      </a:pPr>
                      <a:r>
                        <a:rPr lang="es-ES" sz="1200" dirty="0">
                          <a:effectLst/>
                        </a:rPr>
                        <a:t>SGR</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200">
                          <a:effectLst/>
                        </a:rPr>
                        <a:t>11</a:t>
                      </a:r>
                      <a:endParaRPr lang="es-ES" sz="180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200" dirty="0">
                          <a:effectLst/>
                        </a:rPr>
                        <a:t>55,0</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vMerge="1">
                  <a:txBody>
                    <a:bodyPr/>
                    <a:lstStyle/>
                    <a:p>
                      <a:endParaRPr lang="es-ES"/>
                    </a:p>
                  </a:txBody>
                  <a:tcPr/>
                </a:tc>
                <a:tc>
                  <a:txBody>
                    <a:bodyPr/>
                    <a:lstStyle/>
                    <a:p>
                      <a:pPr marR="38100" algn="r">
                        <a:lnSpc>
                          <a:spcPct val="107000"/>
                        </a:lnSpc>
                        <a:spcAft>
                          <a:spcPts val="0"/>
                        </a:spcAft>
                      </a:pPr>
                      <a:r>
                        <a:rPr lang="es-ES" sz="1200" dirty="0">
                          <a:effectLst/>
                        </a:rPr>
                        <a:t>SENAE</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200">
                          <a:effectLst/>
                        </a:rPr>
                        <a:t>1</a:t>
                      </a:r>
                      <a:endParaRPr lang="es-ES" sz="180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200">
                          <a:effectLst/>
                        </a:rPr>
                        <a:t>5,0</a:t>
                      </a:r>
                      <a:endParaRPr lang="es-ES" sz="180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vMerge="1">
                  <a:txBody>
                    <a:bodyPr/>
                    <a:lstStyle/>
                    <a:p>
                      <a:endParaRPr lang="es-ES"/>
                    </a:p>
                  </a:txBody>
                  <a:tcPr/>
                </a:tc>
                <a:tc>
                  <a:txBody>
                    <a:bodyPr/>
                    <a:lstStyle/>
                    <a:p>
                      <a:pPr marR="38100" algn="r">
                        <a:lnSpc>
                          <a:spcPct val="107000"/>
                        </a:lnSpc>
                        <a:spcAft>
                          <a:spcPts val="0"/>
                        </a:spcAft>
                      </a:pPr>
                      <a:r>
                        <a:rPr lang="es-ES" sz="1200" dirty="0">
                          <a:effectLst/>
                        </a:rPr>
                        <a:t>SRI</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200">
                          <a:effectLst/>
                        </a:rPr>
                        <a:t>1</a:t>
                      </a:r>
                      <a:endParaRPr lang="es-ES" sz="180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200">
                          <a:effectLst/>
                        </a:rPr>
                        <a:t>5,0</a:t>
                      </a:r>
                      <a:endParaRPr lang="es-ES" sz="180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vMerge="1">
                  <a:txBody>
                    <a:bodyPr/>
                    <a:lstStyle/>
                    <a:p>
                      <a:endParaRPr lang="es-ES"/>
                    </a:p>
                  </a:txBody>
                  <a:tcPr/>
                </a:tc>
                <a:tc>
                  <a:txBody>
                    <a:bodyPr/>
                    <a:lstStyle/>
                    <a:p>
                      <a:pPr marR="38100" algn="r">
                        <a:lnSpc>
                          <a:spcPct val="107000"/>
                        </a:lnSpc>
                        <a:spcAft>
                          <a:spcPts val="0"/>
                        </a:spcAft>
                      </a:pPr>
                      <a:r>
                        <a:rPr lang="es-ES" sz="1200" dirty="0">
                          <a:effectLst/>
                        </a:rPr>
                        <a:t>ARCOM</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200" dirty="0">
                          <a:effectLst/>
                        </a:rPr>
                        <a:t>1</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200">
                          <a:effectLst/>
                        </a:rPr>
                        <a:t>5,0</a:t>
                      </a:r>
                      <a:endParaRPr lang="es-ES" sz="180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vMerge="1">
                  <a:txBody>
                    <a:bodyPr/>
                    <a:lstStyle/>
                    <a:p>
                      <a:endParaRPr lang="es-ES"/>
                    </a:p>
                  </a:txBody>
                  <a:tcPr/>
                </a:tc>
                <a:tc>
                  <a:txBody>
                    <a:bodyPr/>
                    <a:lstStyle/>
                    <a:p>
                      <a:pPr marR="38100" algn="r">
                        <a:lnSpc>
                          <a:spcPct val="107000"/>
                        </a:lnSpc>
                        <a:spcAft>
                          <a:spcPts val="0"/>
                        </a:spcAft>
                      </a:pPr>
                      <a:r>
                        <a:rPr lang="es-ES" sz="1200">
                          <a:effectLst/>
                        </a:rPr>
                        <a:t>SOBERANIA ENER</a:t>
                      </a:r>
                      <a:endParaRPr lang="es-ES" sz="180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200" dirty="0">
                          <a:effectLst/>
                        </a:rPr>
                        <a:t>3</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200">
                          <a:effectLst/>
                        </a:rPr>
                        <a:t>15,0</a:t>
                      </a:r>
                      <a:endParaRPr lang="es-ES" sz="180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vMerge="1">
                  <a:txBody>
                    <a:bodyPr/>
                    <a:lstStyle/>
                    <a:p>
                      <a:endParaRPr lang="es-ES"/>
                    </a:p>
                  </a:txBody>
                  <a:tcPr/>
                </a:tc>
                <a:tc>
                  <a:txBody>
                    <a:bodyPr/>
                    <a:lstStyle/>
                    <a:p>
                      <a:pPr marR="38100" algn="r">
                        <a:lnSpc>
                          <a:spcPct val="107000"/>
                        </a:lnSpc>
                        <a:spcAft>
                          <a:spcPts val="0"/>
                        </a:spcAft>
                      </a:pPr>
                      <a:r>
                        <a:rPr lang="es-ES" sz="1200">
                          <a:effectLst/>
                        </a:rPr>
                        <a:t>POLICIA NACIONAL</a:t>
                      </a:r>
                      <a:endParaRPr lang="es-ES" sz="180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200">
                          <a:effectLst/>
                        </a:rPr>
                        <a:t>2</a:t>
                      </a:r>
                      <a:endParaRPr lang="es-ES" sz="180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200" dirty="0">
                          <a:effectLst/>
                        </a:rPr>
                        <a:t>10,0</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vMerge="1">
                  <a:txBody>
                    <a:bodyPr/>
                    <a:lstStyle/>
                    <a:p>
                      <a:endParaRPr lang="es-ES"/>
                    </a:p>
                  </a:txBody>
                  <a:tcPr/>
                </a:tc>
                <a:tc>
                  <a:txBody>
                    <a:bodyPr/>
                    <a:lstStyle/>
                    <a:p>
                      <a:pPr marR="38100" algn="r">
                        <a:lnSpc>
                          <a:spcPct val="107000"/>
                        </a:lnSpc>
                        <a:spcAft>
                          <a:spcPts val="0"/>
                        </a:spcAft>
                      </a:pPr>
                      <a:r>
                        <a:rPr lang="es-ES" sz="1200">
                          <a:effectLst/>
                        </a:rPr>
                        <a:t>SEGURIDAD PRESIDENCIAL</a:t>
                      </a:r>
                      <a:endParaRPr lang="es-ES" sz="180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200">
                          <a:effectLst/>
                        </a:rPr>
                        <a:t>1</a:t>
                      </a:r>
                      <a:endParaRPr lang="es-ES" sz="180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200" dirty="0">
                          <a:effectLst/>
                        </a:rPr>
                        <a:t>5,0</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vMerge="1">
                  <a:txBody>
                    <a:bodyPr/>
                    <a:lstStyle/>
                    <a:p>
                      <a:endParaRPr lang="es-ES"/>
                    </a:p>
                  </a:txBody>
                  <a:tcPr/>
                </a:tc>
                <a:tc>
                  <a:txBody>
                    <a:bodyPr/>
                    <a:lstStyle/>
                    <a:p>
                      <a:pPr marR="38100" algn="r">
                        <a:lnSpc>
                          <a:spcPct val="107000"/>
                        </a:lnSpc>
                        <a:spcAft>
                          <a:spcPts val="0"/>
                        </a:spcAft>
                      </a:pPr>
                      <a:r>
                        <a:rPr lang="es-ES" sz="1200" dirty="0">
                          <a:effectLst/>
                        </a:rPr>
                        <a:t>Total</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R="38100" algn="ctr">
                        <a:lnSpc>
                          <a:spcPct val="107000"/>
                        </a:lnSpc>
                        <a:spcAft>
                          <a:spcPts val="0"/>
                        </a:spcAft>
                      </a:pPr>
                      <a:r>
                        <a:rPr lang="es-ES" sz="1200" dirty="0">
                          <a:effectLst/>
                        </a:rPr>
                        <a:t>20</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R="38100" algn="ctr">
                        <a:lnSpc>
                          <a:spcPct val="107000"/>
                        </a:lnSpc>
                        <a:spcAft>
                          <a:spcPts val="0"/>
                        </a:spcAft>
                      </a:pPr>
                      <a:r>
                        <a:rPr lang="es-ES" sz="1200" dirty="0">
                          <a:effectLst/>
                        </a:rPr>
                        <a:t>100,0</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r>
            </a:tbl>
          </a:graphicData>
        </a:graphic>
      </p:graphicFrame>
      <p:pic>
        <p:nvPicPr>
          <p:cNvPr id="9" name="8 Imagen"/>
          <p:cNvPicPr/>
          <p:nvPr/>
        </p:nvPicPr>
        <p:blipFill>
          <a:blip r:embed="rId3">
            <a:extLst>
              <a:ext uri="{28A0092B-C50C-407E-A947-70E740481C1C}">
                <a14:useLocalDpi xmlns:a14="http://schemas.microsoft.com/office/drawing/2010/main" val="0"/>
              </a:ext>
            </a:extLst>
          </a:blip>
          <a:srcRect/>
          <a:stretch>
            <a:fillRect/>
          </a:stretch>
        </p:blipFill>
        <p:spPr bwMode="auto">
          <a:xfrm>
            <a:off x="611560" y="3573016"/>
            <a:ext cx="3965575" cy="3175635"/>
          </a:xfrm>
          <a:prstGeom prst="rect">
            <a:avLst/>
          </a:prstGeom>
          <a:noFill/>
          <a:ln>
            <a:noFill/>
          </a:ln>
        </p:spPr>
      </p:pic>
    </p:spTree>
    <p:extLst>
      <p:ext uri="{BB962C8B-B14F-4D97-AF65-F5344CB8AC3E}">
        <p14:creationId xmlns:p14="http://schemas.microsoft.com/office/powerpoint/2010/main" val="3429044117"/>
      </p:ext>
    </p:extLst>
  </p:cSld>
  <p:clrMapOvr>
    <a:masterClrMapping/>
  </p:clrMapOvr>
  <p:transition>
    <p:split orient="vert"/>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2" name="1 CuadroTexto"/>
          <p:cNvSpPr txBox="1"/>
          <p:nvPr/>
        </p:nvSpPr>
        <p:spPr>
          <a:xfrm>
            <a:off x="1296384" y="188640"/>
            <a:ext cx="7092040" cy="507831"/>
          </a:xfrm>
          <a:prstGeom prst="rect">
            <a:avLst/>
          </a:prstGeom>
          <a:noFill/>
          <a:ln w="9525" algn="ctr">
            <a:noFill/>
            <a:miter lim="800000"/>
            <a:headEnd/>
            <a:tailEnd/>
          </a:ln>
          <a:effectLst>
            <a:outerShdw blurRad="50800" dist="12700" dir="5400000" algn="ctr" rotWithShape="0">
              <a:sysClr val="windowText" lastClr="000000"/>
            </a:outerShdw>
          </a:effectLst>
        </p:spPr>
        <p:txBody>
          <a:bodyPr wrap="square">
            <a:spAutoFit/>
          </a:bodyPr>
          <a:lstStyle/>
          <a:p>
            <a:pPr marL="0" lvl="1" algn="ctr" eaLnBrk="0" hangingPunct="0">
              <a:buClr>
                <a:srgbClr val="E2B200"/>
              </a:buClr>
              <a:buSzPct val="100000"/>
              <a:defRPr/>
            </a:pPr>
            <a:r>
              <a:rPr lang="es-ES" sz="2700" b="1" kern="0" dirty="0">
                <a:ln w="11430">
                  <a:noFill/>
                </a:ln>
                <a:solidFill>
                  <a:srgbClr val="FFFF00"/>
                </a:solidFill>
                <a:effectLst>
                  <a:glow rad="101600">
                    <a:prstClr val="black">
                      <a:alpha val="40000"/>
                    </a:prstClr>
                  </a:glow>
                  <a:outerShdw blurRad="38100" dist="38100" dir="2700000" algn="tl">
                    <a:srgbClr val="000000">
                      <a:alpha val="43137"/>
                    </a:srgbClr>
                  </a:outerShdw>
                </a:effectLst>
                <a:latin typeface="Arial Black" pitchFamily="34" charset="0"/>
                <a:cs typeface="Times New Roman" pitchFamily="18" charset="0"/>
              </a:rPr>
              <a:t>ANÁLISIS DE </a:t>
            </a:r>
            <a:r>
              <a:rPr lang="es-ES" sz="2700" b="1" kern="0" dirty="0" smtClean="0">
                <a:ln w="11430">
                  <a:noFill/>
                </a:ln>
                <a:solidFill>
                  <a:srgbClr val="FFFF00"/>
                </a:solidFill>
                <a:effectLst>
                  <a:glow rad="101600">
                    <a:prstClr val="black">
                      <a:alpha val="40000"/>
                    </a:prstClr>
                  </a:glow>
                  <a:outerShdw blurRad="38100" dist="38100" dir="2700000" algn="tl">
                    <a:srgbClr val="000000">
                      <a:alpha val="43137"/>
                    </a:srgbClr>
                  </a:outerShdw>
                </a:effectLst>
                <a:latin typeface="Arial Black" pitchFamily="34" charset="0"/>
                <a:cs typeface="Times New Roman" pitchFamily="18" charset="0"/>
              </a:rPr>
              <a:t>RESULTADOS</a:t>
            </a:r>
            <a:endParaRPr lang="es-ES" sz="2700" b="1" kern="0" dirty="0">
              <a:ln w="11430">
                <a:noFill/>
              </a:ln>
              <a:solidFill>
                <a:srgbClr val="FFFF00"/>
              </a:solidFill>
              <a:effectLst>
                <a:glow rad="101600">
                  <a:prstClr val="black">
                    <a:alpha val="40000"/>
                  </a:prstClr>
                </a:glow>
                <a:outerShdw blurRad="38100" dist="38100" dir="2700000" algn="tl">
                  <a:srgbClr val="000000">
                    <a:alpha val="43137"/>
                  </a:srgbClr>
                </a:outerShdw>
              </a:effectLst>
              <a:latin typeface="Arial Black" pitchFamily="34" charset="0"/>
              <a:cs typeface="Times New Roman" pitchFamily="18" charset="0"/>
            </a:endParaRPr>
          </a:p>
        </p:txBody>
      </p:sp>
      <p:sp>
        <p:nvSpPr>
          <p:cNvPr id="3" name="2 Redondear rectángulo de esquina diagonal"/>
          <p:cNvSpPr/>
          <p:nvPr/>
        </p:nvSpPr>
        <p:spPr>
          <a:xfrm>
            <a:off x="683567" y="908720"/>
            <a:ext cx="7992889" cy="504056"/>
          </a:xfrm>
          <a:prstGeom prst="round2DiagRect">
            <a:avLst>
              <a:gd name="adj1" fmla="val 50000"/>
              <a:gd name="adj2" fmla="val 0"/>
            </a:avLst>
          </a:prstGeom>
          <a:solidFill>
            <a:srgbClr val="FFFFFF">
              <a:alpha val="54118"/>
            </a:srgbClr>
          </a:solidFill>
          <a:ln w="28575" cap="flat" cmpd="sng" algn="ctr">
            <a:solidFill>
              <a:srgbClr val="000000">
                <a:alpha val="32941"/>
              </a:srgbClr>
            </a:solidFill>
            <a:prstDash val="solid"/>
          </a:ln>
          <a:effectLst>
            <a:glow rad="101600">
              <a:srgbClr val="FFFFFF">
                <a:alpha val="56078"/>
              </a:srgbClr>
            </a:glow>
          </a:effectLst>
        </p:spPr>
        <p:txBody>
          <a:bodyPr rtlCol="0" anchor="ctr"/>
          <a:lstStyle/>
          <a:p>
            <a:pPr marL="177800" indent="-177800" algn="just">
              <a:spcBef>
                <a:spcPts val="100"/>
              </a:spcBef>
              <a:spcAft>
                <a:spcPts val="100"/>
              </a:spcAft>
              <a:buClr>
                <a:srgbClr val="C00000"/>
              </a:buClr>
              <a:buSzPct val="110000"/>
              <a:tabLst>
                <a:tab pos="177800" algn="l"/>
              </a:tabLst>
            </a:pPr>
            <a:r>
              <a:rPr lang="es-ES" sz="1500" b="1" dirty="0">
                <a:solidFill>
                  <a:prstClr val="black"/>
                </a:solidFill>
              </a:rPr>
              <a:t>7.	¿El personal empleado en las operaciones de apoyo  a los organismos del Estado está en concordancia al efectivo que usted dispone? </a:t>
            </a:r>
          </a:p>
        </p:txBody>
      </p:sp>
      <p:sp>
        <p:nvSpPr>
          <p:cNvPr id="5" name="4 Redondear rectángulo de esquina diagonal"/>
          <p:cNvSpPr/>
          <p:nvPr/>
        </p:nvSpPr>
        <p:spPr>
          <a:xfrm>
            <a:off x="5364088" y="2852936"/>
            <a:ext cx="3456384" cy="2232248"/>
          </a:xfrm>
          <a:prstGeom prst="round2DiagRect">
            <a:avLst>
              <a:gd name="adj1" fmla="val 5941"/>
              <a:gd name="adj2" fmla="val 0"/>
            </a:avLst>
          </a:prstGeom>
          <a:solidFill>
            <a:srgbClr val="FFFFFF">
              <a:alpha val="54118"/>
            </a:srgbClr>
          </a:solidFill>
          <a:ln w="28575" cap="flat" cmpd="sng" algn="ctr">
            <a:solidFill>
              <a:srgbClr val="000000">
                <a:alpha val="32941"/>
              </a:srgbClr>
            </a:solidFill>
            <a:prstDash val="solid"/>
          </a:ln>
          <a:effectLst>
            <a:glow rad="101600">
              <a:srgbClr val="FFFFFF">
                <a:alpha val="56078"/>
              </a:srgbClr>
            </a:glow>
          </a:effectLst>
        </p:spPr>
        <p:txBody>
          <a:bodyPr rtlCol="0" anchor="ctr"/>
          <a:lstStyle/>
          <a:p>
            <a:pPr marL="177800" indent="-177800" algn="just">
              <a:spcBef>
                <a:spcPts val="100"/>
              </a:spcBef>
              <a:spcAft>
                <a:spcPts val="100"/>
              </a:spcAft>
              <a:buClr>
                <a:srgbClr val="C00000"/>
              </a:buClr>
              <a:buSzPct val="110000"/>
              <a:tabLst>
                <a:tab pos="177800" algn="l"/>
              </a:tabLst>
            </a:pPr>
            <a:r>
              <a:rPr lang="es-ES" sz="1500" b="1" dirty="0">
                <a:solidFill>
                  <a:prstClr val="black"/>
                </a:solidFill>
              </a:rPr>
              <a:t>ANALISIS CUALITATIVO</a:t>
            </a:r>
          </a:p>
          <a:p>
            <a:pPr algn="just">
              <a:spcBef>
                <a:spcPts val="100"/>
              </a:spcBef>
              <a:spcAft>
                <a:spcPts val="100"/>
              </a:spcAft>
              <a:buClr>
                <a:srgbClr val="C00000"/>
              </a:buClr>
              <a:buSzPct val="110000"/>
              <a:tabLst>
                <a:tab pos="0" algn="l"/>
              </a:tabLst>
            </a:pPr>
            <a:r>
              <a:rPr lang="es-ES" sz="1500" dirty="0">
                <a:solidFill>
                  <a:prstClr val="black"/>
                </a:solidFill>
              </a:rPr>
              <a:t>De los resultados obtenidos se demuestra que  el 65% de las unidades indican que  el personal empleado  para apoyar a los organismos del Estado, no está en concordancia al efectivo que disponen, mientras el 35% manifiesta que el personal empleado sí  está en concordancia al efectivo que dispone.</a:t>
            </a:r>
          </a:p>
        </p:txBody>
      </p:sp>
      <p:graphicFrame>
        <p:nvGraphicFramePr>
          <p:cNvPr id="4" name="3 Tabla"/>
          <p:cNvGraphicFramePr>
            <a:graphicFrameLocks noGrp="1"/>
          </p:cNvGraphicFramePr>
          <p:nvPr>
            <p:extLst>
              <p:ext uri="{D42A27DB-BD31-4B8C-83A1-F6EECF244321}">
                <p14:modId xmlns:p14="http://schemas.microsoft.com/office/powerpoint/2010/main" val="4257610502"/>
              </p:ext>
            </p:extLst>
          </p:nvPr>
        </p:nvGraphicFramePr>
        <p:xfrm>
          <a:off x="755575" y="2204864"/>
          <a:ext cx="3348372" cy="782828"/>
        </p:xfrm>
        <a:graphic>
          <a:graphicData uri="http://schemas.openxmlformats.org/drawingml/2006/table">
            <a:tbl>
              <a:tblPr>
                <a:tableStyleId>{5C22544A-7EE6-4342-B048-85BDC9FD1C3A}</a:tableStyleId>
              </a:tblPr>
              <a:tblGrid>
                <a:gridCol w="629862"/>
                <a:gridCol w="913598"/>
                <a:gridCol w="913598"/>
                <a:gridCol w="891314"/>
              </a:tblGrid>
              <a:tr h="0">
                <a:tc gridSpan="2">
                  <a:txBody>
                    <a:bodyPr/>
                    <a:lstStyle/>
                    <a:p>
                      <a:pPr algn="ctr">
                        <a:lnSpc>
                          <a:spcPct val="107000"/>
                        </a:lnSpc>
                        <a:spcAft>
                          <a:spcPts val="0"/>
                        </a:spcAft>
                      </a:pPr>
                      <a:r>
                        <a:rPr lang="es-ES" sz="1200" dirty="0">
                          <a:effectLst/>
                        </a:rPr>
                        <a:t>Escala</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hMerge="1">
                  <a:txBody>
                    <a:bodyPr/>
                    <a:lstStyle/>
                    <a:p>
                      <a:endParaRPr lang="es-ES"/>
                    </a:p>
                  </a:txBody>
                  <a:tcPr/>
                </a:tc>
                <a:tc>
                  <a:txBody>
                    <a:bodyPr/>
                    <a:lstStyle/>
                    <a:p>
                      <a:pPr marR="38100" algn="ctr">
                        <a:lnSpc>
                          <a:spcPct val="107000"/>
                        </a:lnSpc>
                        <a:spcAft>
                          <a:spcPts val="0"/>
                        </a:spcAft>
                      </a:pPr>
                      <a:r>
                        <a:rPr lang="es-ES" sz="1200" dirty="0">
                          <a:effectLst/>
                        </a:rPr>
                        <a:t>Frecuencia</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R="38100" algn="ctr">
                        <a:lnSpc>
                          <a:spcPct val="107000"/>
                        </a:lnSpc>
                        <a:spcAft>
                          <a:spcPts val="0"/>
                        </a:spcAft>
                      </a:pPr>
                      <a:r>
                        <a:rPr lang="es-ES" sz="1200" dirty="0">
                          <a:effectLst/>
                        </a:rPr>
                        <a:t>Porcentaje</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r>
              <a:tr h="0">
                <a:tc rowSpan="3">
                  <a:txBody>
                    <a:bodyPr/>
                    <a:lstStyle/>
                    <a:p>
                      <a:pPr marR="38100" algn="l">
                        <a:lnSpc>
                          <a:spcPct val="107000"/>
                        </a:lnSpc>
                        <a:spcAft>
                          <a:spcPts val="0"/>
                        </a:spcAft>
                      </a:pPr>
                      <a:r>
                        <a:rPr lang="es-ES" sz="1200" dirty="0">
                          <a:effectLst/>
                        </a:rPr>
                        <a:t>Válido</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200" dirty="0">
                          <a:effectLst/>
                        </a:rPr>
                        <a:t>SI</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200">
                          <a:effectLst/>
                        </a:rPr>
                        <a:t>7</a:t>
                      </a:r>
                      <a:endParaRPr lang="es-ES" sz="180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200">
                          <a:effectLst/>
                        </a:rPr>
                        <a:t>35,0</a:t>
                      </a:r>
                      <a:endParaRPr lang="es-ES" sz="180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vMerge="1">
                  <a:txBody>
                    <a:bodyPr/>
                    <a:lstStyle/>
                    <a:p>
                      <a:endParaRPr lang="es-ES"/>
                    </a:p>
                  </a:txBody>
                  <a:tcPr/>
                </a:tc>
                <a:tc>
                  <a:txBody>
                    <a:bodyPr/>
                    <a:lstStyle/>
                    <a:p>
                      <a:pPr marR="38100" algn="ctr">
                        <a:lnSpc>
                          <a:spcPct val="107000"/>
                        </a:lnSpc>
                        <a:spcAft>
                          <a:spcPts val="0"/>
                        </a:spcAft>
                      </a:pPr>
                      <a:r>
                        <a:rPr lang="es-ES" sz="1200" dirty="0">
                          <a:effectLst/>
                        </a:rPr>
                        <a:t>NO</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200" dirty="0">
                          <a:effectLst/>
                        </a:rPr>
                        <a:t>13</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200" dirty="0">
                          <a:effectLst/>
                        </a:rPr>
                        <a:t>65,0</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vMerge="1">
                  <a:txBody>
                    <a:bodyPr/>
                    <a:lstStyle/>
                    <a:p>
                      <a:endParaRPr lang="es-ES"/>
                    </a:p>
                  </a:txBody>
                  <a:tcPr/>
                </a:tc>
                <a:tc>
                  <a:txBody>
                    <a:bodyPr/>
                    <a:lstStyle/>
                    <a:p>
                      <a:pPr marR="38100" algn="ctr">
                        <a:lnSpc>
                          <a:spcPct val="107000"/>
                        </a:lnSpc>
                        <a:spcAft>
                          <a:spcPts val="0"/>
                        </a:spcAft>
                      </a:pPr>
                      <a:r>
                        <a:rPr lang="es-ES" sz="1200" dirty="0">
                          <a:effectLst/>
                        </a:rPr>
                        <a:t>Total</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R="38100" algn="ctr">
                        <a:lnSpc>
                          <a:spcPct val="107000"/>
                        </a:lnSpc>
                        <a:spcAft>
                          <a:spcPts val="0"/>
                        </a:spcAft>
                      </a:pPr>
                      <a:r>
                        <a:rPr lang="es-ES" sz="1200" dirty="0">
                          <a:effectLst/>
                        </a:rPr>
                        <a:t>20</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R="38100" algn="ctr">
                        <a:lnSpc>
                          <a:spcPct val="107000"/>
                        </a:lnSpc>
                        <a:spcAft>
                          <a:spcPts val="0"/>
                        </a:spcAft>
                      </a:pPr>
                      <a:r>
                        <a:rPr lang="es-ES" sz="1200" dirty="0">
                          <a:effectLst/>
                        </a:rPr>
                        <a:t>100,0</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r>
            </a:tbl>
          </a:graphicData>
        </a:graphic>
      </p:graphicFrame>
      <p:pic>
        <p:nvPicPr>
          <p:cNvPr id="8" name="7 Imagen"/>
          <p:cNvPicPr/>
          <p:nvPr/>
        </p:nvPicPr>
        <p:blipFill>
          <a:blip r:embed="rId3">
            <a:extLst>
              <a:ext uri="{28A0092B-C50C-407E-A947-70E740481C1C}">
                <a14:useLocalDpi xmlns:a14="http://schemas.microsoft.com/office/drawing/2010/main" val="0"/>
              </a:ext>
            </a:extLst>
          </a:blip>
          <a:srcRect/>
          <a:stretch>
            <a:fillRect/>
          </a:stretch>
        </p:blipFill>
        <p:spPr bwMode="auto">
          <a:xfrm>
            <a:off x="663292" y="3428998"/>
            <a:ext cx="3603625" cy="2886075"/>
          </a:xfrm>
          <a:prstGeom prst="rect">
            <a:avLst/>
          </a:prstGeom>
          <a:noFill/>
          <a:ln>
            <a:noFill/>
          </a:ln>
        </p:spPr>
      </p:pic>
    </p:spTree>
    <p:extLst>
      <p:ext uri="{BB962C8B-B14F-4D97-AF65-F5344CB8AC3E}">
        <p14:creationId xmlns:p14="http://schemas.microsoft.com/office/powerpoint/2010/main" val="2531470508"/>
      </p:ext>
    </p:extLst>
  </p:cSld>
  <p:clrMapOvr>
    <a:masterClrMapping/>
  </p:clrMapOvr>
  <p:transition>
    <p:split orient="vert"/>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2" name="1 CuadroTexto"/>
          <p:cNvSpPr txBox="1"/>
          <p:nvPr/>
        </p:nvSpPr>
        <p:spPr>
          <a:xfrm>
            <a:off x="1296384" y="188640"/>
            <a:ext cx="7092040" cy="507831"/>
          </a:xfrm>
          <a:prstGeom prst="rect">
            <a:avLst/>
          </a:prstGeom>
          <a:noFill/>
          <a:ln w="9525" algn="ctr">
            <a:noFill/>
            <a:miter lim="800000"/>
            <a:headEnd/>
            <a:tailEnd/>
          </a:ln>
          <a:effectLst>
            <a:outerShdw blurRad="50800" dist="12700" dir="5400000" algn="ctr" rotWithShape="0">
              <a:sysClr val="windowText" lastClr="000000"/>
            </a:outerShdw>
          </a:effectLst>
        </p:spPr>
        <p:txBody>
          <a:bodyPr wrap="square">
            <a:spAutoFit/>
          </a:bodyPr>
          <a:lstStyle/>
          <a:p>
            <a:pPr marL="0" lvl="1" algn="ctr" eaLnBrk="0" hangingPunct="0">
              <a:buClr>
                <a:srgbClr val="E2B200"/>
              </a:buClr>
              <a:buSzPct val="100000"/>
              <a:defRPr/>
            </a:pPr>
            <a:r>
              <a:rPr lang="es-ES" sz="2700" b="1" kern="0" dirty="0">
                <a:ln w="11430">
                  <a:noFill/>
                </a:ln>
                <a:solidFill>
                  <a:srgbClr val="FFFF00"/>
                </a:solidFill>
                <a:effectLst>
                  <a:glow rad="101600">
                    <a:prstClr val="black">
                      <a:alpha val="40000"/>
                    </a:prstClr>
                  </a:glow>
                  <a:outerShdw blurRad="38100" dist="38100" dir="2700000" algn="tl">
                    <a:srgbClr val="000000">
                      <a:alpha val="43137"/>
                    </a:srgbClr>
                  </a:outerShdw>
                </a:effectLst>
                <a:latin typeface="Arial Black" pitchFamily="34" charset="0"/>
                <a:cs typeface="Times New Roman" pitchFamily="18" charset="0"/>
              </a:rPr>
              <a:t>ANÁLISIS DE </a:t>
            </a:r>
            <a:r>
              <a:rPr lang="es-ES" sz="2700" b="1" kern="0" dirty="0" smtClean="0">
                <a:ln w="11430">
                  <a:noFill/>
                </a:ln>
                <a:solidFill>
                  <a:srgbClr val="FFFF00"/>
                </a:solidFill>
                <a:effectLst>
                  <a:glow rad="101600">
                    <a:prstClr val="black">
                      <a:alpha val="40000"/>
                    </a:prstClr>
                  </a:glow>
                  <a:outerShdw blurRad="38100" dist="38100" dir="2700000" algn="tl">
                    <a:srgbClr val="000000">
                      <a:alpha val="43137"/>
                    </a:srgbClr>
                  </a:outerShdw>
                </a:effectLst>
                <a:latin typeface="Arial Black" pitchFamily="34" charset="0"/>
                <a:cs typeface="Times New Roman" pitchFamily="18" charset="0"/>
              </a:rPr>
              <a:t>RESULTADOS</a:t>
            </a:r>
            <a:endParaRPr lang="es-ES" sz="2700" b="1" kern="0" dirty="0">
              <a:ln w="11430">
                <a:noFill/>
              </a:ln>
              <a:solidFill>
                <a:srgbClr val="FFFF00"/>
              </a:solidFill>
              <a:effectLst>
                <a:glow rad="101600">
                  <a:prstClr val="black">
                    <a:alpha val="40000"/>
                  </a:prstClr>
                </a:glow>
                <a:outerShdw blurRad="38100" dist="38100" dir="2700000" algn="tl">
                  <a:srgbClr val="000000">
                    <a:alpha val="43137"/>
                  </a:srgbClr>
                </a:outerShdw>
              </a:effectLst>
              <a:latin typeface="Arial Black" pitchFamily="34" charset="0"/>
              <a:cs typeface="Times New Roman" pitchFamily="18" charset="0"/>
            </a:endParaRPr>
          </a:p>
        </p:txBody>
      </p:sp>
      <p:sp>
        <p:nvSpPr>
          <p:cNvPr id="3" name="2 Redondear rectángulo de esquina diagonal"/>
          <p:cNvSpPr/>
          <p:nvPr/>
        </p:nvSpPr>
        <p:spPr>
          <a:xfrm>
            <a:off x="683567" y="908720"/>
            <a:ext cx="7992889" cy="504056"/>
          </a:xfrm>
          <a:prstGeom prst="round2DiagRect">
            <a:avLst>
              <a:gd name="adj1" fmla="val 50000"/>
              <a:gd name="adj2" fmla="val 0"/>
            </a:avLst>
          </a:prstGeom>
          <a:solidFill>
            <a:srgbClr val="FFFFFF">
              <a:alpha val="54118"/>
            </a:srgbClr>
          </a:solidFill>
          <a:ln w="28575" cap="flat" cmpd="sng" algn="ctr">
            <a:solidFill>
              <a:srgbClr val="000000">
                <a:alpha val="32941"/>
              </a:srgbClr>
            </a:solidFill>
            <a:prstDash val="solid"/>
          </a:ln>
          <a:effectLst>
            <a:glow rad="101600">
              <a:srgbClr val="FFFFFF">
                <a:alpha val="56078"/>
              </a:srgbClr>
            </a:glow>
          </a:effectLst>
        </p:spPr>
        <p:txBody>
          <a:bodyPr rtlCol="0" anchor="ctr"/>
          <a:lstStyle/>
          <a:p>
            <a:pPr marL="177800" indent="-177800" algn="just">
              <a:spcBef>
                <a:spcPts val="100"/>
              </a:spcBef>
              <a:spcAft>
                <a:spcPts val="100"/>
              </a:spcAft>
              <a:buClr>
                <a:srgbClr val="C00000"/>
              </a:buClr>
              <a:buSzPct val="110000"/>
              <a:tabLst>
                <a:tab pos="177800" algn="l"/>
              </a:tabLst>
            </a:pPr>
            <a:r>
              <a:rPr lang="es-ES" sz="1500" b="1" dirty="0">
                <a:solidFill>
                  <a:prstClr val="black"/>
                </a:solidFill>
              </a:rPr>
              <a:t>8.	¿En los programas de entrenamiento se incluye la preparación para el cumplimiento de las misiones de apoyo a los organismos del Estado? </a:t>
            </a:r>
          </a:p>
        </p:txBody>
      </p:sp>
      <p:sp>
        <p:nvSpPr>
          <p:cNvPr id="5" name="4 Redondear rectángulo de esquina diagonal"/>
          <p:cNvSpPr/>
          <p:nvPr/>
        </p:nvSpPr>
        <p:spPr>
          <a:xfrm>
            <a:off x="5364088" y="2852936"/>
            <a:ext cx="3456384" cy="2232248"/>
          </a:xfrm>
          <a:prstGeom prst="round2DiagRect">
            <a:avLst>
              <a:gd name="adj1" fmla="val 5941"/>
              <a:gd name="adj2" fmla="val 0"/>
            </a:avLst>
          </a:prstGeom>
          <a:solidFill>
            <a:srgbClr val="FFFFFF">
              <a:alpha val="54118"/>
            </a:srgbClr>
          </a:solidFill>
          <a:ln w="28575" cap="flat" cmpd="sng" algn="ctr">
            <a:solidFill>
              <a:srgbClr val="000000">
                <a:alpha val="32941"/>
              </a:srgbClr>
            </a:solidFill>
            <a:prstDash val="solid"/>
          </a:ln>
          <a:effectLst>
            <a:glow rad="101600">
              <a:srgbClr val="FFFFFF">
                <a:alpha val="56078"/>
              </a:srgbClr>
            </a:glow>
          </a:effectLst>
        </p:spPr>
        <p:txBody>
          <a:bodyPr rtlCol="0" anchor="ctr"/>
          <a:lstStyle/>
          <a:p>
            <a:pPr marL="177800" indent="-177800" algn="just">
              <a:spcBef>
                <a:spcPts val="100"/>
              </a:spcBef>
              <a:spcAft>
                <a:spcPts val="100"/>
              </a:spcAft>
              <a:buClr>
                <a:srgbClr val="C00000"/>
              </a:buClr>
              <a:buSzPct val="110000"/>
              <a:tabLst>
                <a:tab pos="177800" algn="l"/>
              </a:tabLst>
            </a:pPr>
            <a:r>
              <a:rPr lang="es-ES" sz="1500" b="1" dirty="0">
                <a:solidFill>
                  <a:prstClr val="black"/>
                </a:solidFill>
              </a:rPr>
              <a:t>ANALISIS CUALITATIVO</a:t>
            </a:r>
          </a:p>
          <a:p>
            <a:r>
              <a:rPr lang="es-EC" sz="1600" dirty="0"/>
              <a:t>De los resultados obtenidos  se demuestra que el 65% de las unidades no se recibe entrenamiento para apoyar a los organismos del Estado, el 35% sí reciben entrenamiento, especialmente relacionado a gestión de riesgos.</a:t>
            </a:r>
            <a:endParaRPr lang="es-ES" sz="1600" dirty="0"/>
          </a:p>
        </p:txBody>
      </p:sp>
      <p:graphicFrame>
        <p:nvGraphicFramePr>
          <p:cNvPr id="6" name="5 Tabla"/>
          <p:cNvGraphicFramePr>
            <a:graphicFrameLocks noGrp="1"/>
          </p:cNvGraphicFramePr>
          <p:nvPr>
            <p:extLst>
              <p:ext uri="{D42A27DB-BD31-4B8C-83A1-F6EECF244321}">
                <p14:modId xmlns:p14="http://schemas.microsoft.com/office/powerpoint/2010/main" val="3470254831"/>
              </p:ext>
            </p:extLst>
          </p:nvPr>
        </p:nvGraphicFramePr>
        <p:xfrm>
          <a:off x="827584" y="2271734"/>
          <a:ext cx="3600401" cy="1013252"/>
        </p:xfrm>
        <a:graphic>
          <a:graphicData uri="http://schemas.openxmlformats.org/drawingml/2006/table">
            <a:tbl>
              <a:tblPr>
                <a:tableStyleId>{5C22544A-7EE6-4342-B048-85BDC9FD1C3A}</a:tableStyleId>
              </a:tblPr>
              <a:tblGrid>
                <a:gridCol w="766537"/>
                <a:gridCol w="952364"/>
                <a:gridCol w="952364"/>
                <a:gridCol w="929136"/>
              </a:tblGrid>
              <a:tr h="253313">
                <a:tc gridSpan="2">
                  <a:txBody>
                    <a:bodyPr/>
                    <a:lstStyle/>
                    <a:p>
                      <a:pPr algn="ctr">
                        <a:lnSpc>
                          <a:spcPct val="107000"/>
                        </a:lnSpc>
                        <a:spcAft>
                          <a:spcPts val="0"/>
                        </a:spcAft>
                      </a:pPr>
                      <a:r>
                        <a:rPr lang="es-ES" sz="1200" dirty="0">
                          <a:effectLst/>
                        </a:rPr>
                        <a:t>Escala</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hMerge="1">
                  <a:txBody>
                    <a:bodyPr/>
                    <a:lstStyle/>
                    <a:p>
                      <a:endParaRPr lang="es-ES"/>
                    </a:p>
                  </a:txBody>
                  <a:tcPr/>
                </a:tc>
                <a:tc>
                  <a:txBody>
                    <a:bodyPr/>
                    <a:lstStyle/>
                    <a:p>
                      <a:pPr marR="38100" algn="ctr">
                        <a:lnSpc>
                          <a:spcPct val="107000"/>
                        </a:lnSpc>
                        <a:spcAft>
                          <a:spcPts val="0"/>
                        </a:spcAft>
                      </a:pPr>
                      <a:r>
                        <a:rPr lang="es-ES" sz="1200" dirty="0">
                          <a:effectLst/>
                        </a:rPr>
                        <a:t>Frecuencia</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R="38100" algn="ctr">
                        <a:lnSpc>
                          <a:spcPct val="107000"/>
                        </a:lnSpc>
                        <a:spcAft>
                          <a:spcPts val="0"/>
                        </a:spcAft>
                      </a:pPr>
                      <a:r>
                        <a:rPr lang="es-ES" sz="1200" dirty="0">
                          <a:effectLst/>
                        </a:rPr>
                        <a:t>Porcentaje</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r>
              <a:tr h="253313">
                <a:tc rowSpan="3">
                  <a:txBody>
                    <a:bodyPr/>
                    <a:lstStyle/>
                    <a:p>
                      <a:pPr marR="38100" algn="r">
                        <a:lnSpc>
                          <a:spcPct val="107000"/>
                        </a:lnSpc>
                        <a:spcAft>
                          <a:spcPts val="0"/>
                        </a:spcAft>
                      </a:pPr>
                      <a:r>
                        <a:rPr lang="es-ES" sz="1200" dirty="0">
                          <a:effectLst/>
                        </a:rPr>
                        <a:t>Válido</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200" dirty="0">
                          <a:effectLst/>
                        </a:rPr>
                        <a:t>SI</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200" dirty="0">
                          <a:effectLst/>
                        </a:rPr>
                        <a:t>7</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200" dirty="0">
                          <a:effectLst/>
                        </a:rPr>
                        <a:t>35,0</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53313">
                <a:tc vMerge="1">
                  <a:txBody>
                    <a:bodyPr/>
                    <a:lstStyle/>
                    <a:p>
                      <a:endParaRPr lang="es-ES"/>
                    </a:p>
                  </a:txBody>
                  <a:tcPr/>
                </a:tc>
                <a:tc>
                  <a:txBody>
                    <a:bodyPr/>
                    <a:lstStyle/>
                    <a:p>
                      <a:pPr marR="38100" algn="ctr">
                        <a:lnSpc>
                          <a:spcPct val="107000"/>
                        </a:lnSpc>
                        <a:spcAft>
                          <a:spcPts val="0"/>
                        </a:spcAft>
                      </a:pPr>
                      <a:r>
                        <a:rPr lang="es-ES" sz="1200" dirty="0">
                          <a:effectLst/>
                        </a:rPr>
                        <a:t>NO</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200">
                          <a:effectLst/>
                        </a:rPr>
                        <a:t>13</a:t>
                      </a:r>
                      <a:endParaRPr lang="es-ES" sz="180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200" dirty="0">
                          <a:effectLst/>
                        </a:rPr>
                        <a:t>65,0</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53313">
                <a:tc vMerge="1">
                  <a:txBody>
                    <a:bodyPr/>
                    <a:lstStyle/>
                    <a:p>
                      <a:endParaRPr lang="es-ES"/>
                    </a:p>
                  </a:txBody>
                  <a:tcPr/>
                </a:tc>
                <a:tc>
                  <a:txBody>
                    <a:bodyPr/>
                    <a:lstStyle/>
                    <a:p>
                      <a:pPr marR="38100" algn="ctr">
                        <a:lnSpc>
                          <a:spcPct val="107000"/>
                        </a:lnSpc>
                        <a:spcAft>
                          <a:spcPts val="0"/>
                        </a:spcAft>
                      </a:pPr>
                      <a:r>
                        <a:rPr lang="es-ES" sz="1200" dirty="0">
                          <a:effectLst/>
                        </a:rPr>
                        <a:t>Total</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R="38100" algn="ctr">
                        <a:lnSpc>
                          <a:spcPct val="107000"/>
                        </a:lnSpc>
                        <a:spcAft>
                          <a:spcPts val="0"/>
                        </a:spcAft>
                      </a:pPr>
                      <a:r>
                        <a:rPr lang="es-ES" sz="1200" dirty="0">
                          <a:effectLst/>
                        </a:rPr>
                        <a:t>20</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R="38100" algn="ctr">
                        <a:lnSpc>
                          <a:spcPct val="107000"/>
                        </a:lnSpc>
                        <a:spcAft>
                          <a:spcPts val="0"/>
                        </a:spcAft>
                      </a:pPr>
                      <a:r>
                        <a:rPr lang="es-ES" sz="1200" dirty="0">
                          <a:effectLst/>
                        </a:rPr>
                        <a:t>100,0</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r>
            </a:tbl>
          </a:graphicData>
        </a:graphic>
      </p:graphicFrame>
      <p:pic>
        <p:nvPicPr>
          <p:cNvPr id="9" name="8 Imagen"/>
          <p:cNvPicPr/>
          <p:nvPr/>
        </p:nvPicPr>
        <p:blipFill>
          <a:blip r:embed="rId3">
            <a:extLst>
              <a:ext uri="{28A0092B-C50C-407E-A947-70E740481C1C}">
                <a14:useLocalDpi xmlns:a14="http://schemas.microsoft.com/office/drawing/2010/main" val="0"/>
              </a:ext>
            </a:extLst>
          </a:blip>
          <a:srcRect/>
          <a:stretch>
            <a:fillRect/>
          </a:stretch>
        </p:blipFill>
        <p:spPr bwMode="auto">
          <a:xfrm>
            <a:off x="871096" y="3484145"/>
            <a:ext cx="3484880" cy="2790825"/>
          </a:xfrm>
          <a:prstGeom prst="rect">
            <a:avLst/>
          </a:prstGeom>
          <a:noFill/>
          <a:ln>
            <a:noFill/>
          </a:ln>
        </p:spPr>
      </p:pic>
    </p:spTree>
    <p:extLst>
      <p:ext uri="{BB962C8B-B14F-4D97-AF65-F5344CB8AC3E}">
        <p14:creationId xmlns:p14="http://schemas.microsoft.com/office/powerpoint/2010/main" val="459142377"/>
      </p:ext>
    </p:extLst>
  </p:cSld>
  <p:clrMapOvr>
    <a:masterClrMapping/>
  </p:clrMapOvr>
  <p:transition>
    <p:split orient="vert"/>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2" name="1 CuadroTexto"/>
          <p:cNvSpPr txBox="1"/>
          <p:nvPr/>
        </p:nvSpPr>
        <p:spPr>
          <a:xfrm>
            <a:off x="1296384" y="188640"/>
            <a:ext cx="7092040" cy="507831"/>
          </a:xfrm>
          <a:prstGeom prst="rect">
            <a:avLst/>
          </a:prstGeom>
          <a:noFill/>
          <a:ln w="9525" algn="ctr">
            <a:noFill/>
            <a:miter lim="800000"/>
            <a:headEnd/>
            <a:tailEnd/>
          </a:ln>
          <a:effectLst>
            <a:outerShdw blurRad="50800" dist="12700" dir="5400000" algn="ctr" rotWithShape="0">
              <a:sysClr val="windowText" lastClr="000000"/>
            </a:outerShdw>
          </a:effectLst>
        </p:spPr>
        <p:txBody>
          <a:bodyPr wrap="square">
            <a:spAutoFit/>
          </a:bodyPr>
          <a:lstStyle/>
          <a:p>
            <a:pPr marL="0" lvl="1" algn="ctr" eaLnBrk="0" hangingPunct="0">
              <a:buClr>
                <a:srgbClr val="E2B200"/>
              </a:buClr>
              <a:buSzPct val="100000"/>
              <a:defRPr/>
            </a:pPr>
            <a:r>
              <a:rPr lang="es-ES" sz="2700" b="1" kern="0" dirty="0">
                <a:ln w="11430">
                  <a:noFill/>
                </a:ln>
                <a:solidFill>
                  <a:srgbClr val="FFFF00"/>
                </a:solidFill>
                <a:effectLst>
                  <a:glow rad="101600">
                    <a:prstClr val="black">
                      <a:alpha val="40000"/>
                    </a:prstClr>
                  </a:glow>
                  <a:outerShdw blurRad="38100" dist="38100" dir="2700000" algn="tl">
                    <a:srgbClr val="000000">
                      <a:alpha val="43137"/>
                    </a:srgbClr>
                  </a:outerShdw>
                </a:effectLst>
                <a:latin typeface="Arial Black" pitchFamily="34" charset="0"/>
                <a:cs typeface="Times New Roman" pitchFamily="18" charset="0"/>
              </a:rPr>
              <a:t>ANÁLISIS DE </a:t>
            </a:r>
            <a:r>
              <a:rPr lang="es-ES" sz="2700" b="1" kern="0" dirty="0" smtClean="0">
                <a:ln w="11430">
                  <a:noFill/>
                </a:ln>
                <a:solidFill>
                  <a:srgbClr val="FFFF00"/>
                </a:solidFill>
                <a:effectLst>
                  <a:glow rad="101600">
                    <a:prstClr val="black">
                      <a:alpha val="40000"/>
                    </a:prstClr>
                  </a:glow>
                  <a:outerShdw blurRad="38100" dist="38100" dir="2700000" algn="tl">
                    <a:srgbClr val="000000">
                      <a:alpha val="43137"/>
                    </a:srgbClr>
                  </a:outerShdw>
                </a:effectLst>
                <a:latin typeface="Arial Black" pitchFamily="34" charset="0"/>
                <a:cs typeface="Times New Roman" pitchFamily="18" charset="0"/>
              </a:rPr>
              <a:t>RESULTADOS</a:t>
            </a:r>
            <a:endParaRPr lang="es-ES" sz="2700" b="1" kern="0" dirty="0">
              <a:ln w="11430">
                <a:noFill/>
              </a:ln>
              <a:solidFill>
                <a:srgbClr val="FFFF00"/>
              </a:solidFill>
              <a:effectLst>
                <a:glow rad="101600">
                  <a:prstClr val="black">
                    <a:alpha val="40000"/>
                  </a:prstClr>
                </a:glow>
                <a:outerShdw blurRad="38100" dist="38100" dir="2700000" algn="tl">
                  <a:srgbClr val="000000">
                    <a:alpha val="43137"/>
                  </a:srgbClr>
                </a:outerShdw>
              </a:effectLst>
              <a:latin typeface="Arial Black" pitchFamily="34" charset="0"/>
              <a:cs typeface="Times New Roman" pitchFamily="18" charset="0"/>
            </a:endParaRPr>
          </a:p>
        </p:txBody>
      </p:sp>
      <p:sp>
        <p:nvSpPr>
          <p:cNvPr id="3" name="2 Redondear rectángulo de esquina diagonal"/>
          <p:cNvSpPr/>
          <p:nvPr/>
        </p:nvSpPr>
        <p:spPr>
          <a:xfrm>
            <a:off x="683567" y="908720"/>
            <a:ext cx="7992889" cy="504056"/>
          </a:xfrm>
          <a:prstGeom prst="round2DiagRect">
            <a:avLst>
              <a:gd name="adj1" fmla="val 50000"/>
              <a:gd name="adj2" fmla="val 0"/>
            </a:avLst>
          </a:prstGeom>
          <a:solidFill>
            <a:srgbClr val="FFFFFF">
              <a:alpha val="54118"/>
            </a:srgbClr>
          </a:solidFill>
          <a:ln w="28575" cap="flat" cmpd="sng" algn="ctr">
            <a:solidFill>
              <a:srgbClr val="000000">
                <a:alpha val="32941"/>
              </a:srgbClr>
            </a:solidFill>
            <a:prstDash val="solid"/>
          </a:ln>
          <a:effectLst>
            <a:glow rad="101600">
              <a:srgbClr val="FFFFFF">
                <a:alpha val="56078"/>
              </a:srgbClr>
            </a:glow>
          </a:effectLst>
        </p:spPr>
        <p:txBody>
          <a:bodyPr rtlCol="0" anchor="ctr"/>
          <a:lstStyle/>
          <a:p>
            <a:pPr marL="177800" indent="-177800" algn="ctr">
              <a:spcBef>
                <a:spcPts val="100"/>
              </a:spcBef>
              <a:spcAft>
                <a:spcPts val="100"/>
              </a:spcAft>
              <a:buClr>
                <a:srgbClr val="C00000"/>
              </a:buClr>
              <a:buSzPct val="110000"/>
              <a:tabLst>
                <a:tab pos="177800" algn="l"/>
              </a:tabLst>
            </a:pPr>
            <a:r>
              <a:rPr lang="es-ES" sz="1500" b="1" dirty="0">
                <a:solidFill>
                  <a:prstClr val="black"/>
                </a:solidFill>
              </a:rPr>
              <a:t>9.	¿Indique si utiliza el presupuesto de su unidad para apoyar a los organismos del Estado? </a:t>
            </a:r>
          </a:p>
        </p:txBody>
      </p:sp>
      <p:sp>
        <p:nvSpPr>
          <p:cNvPr id="5" name="4 Redondear rectángulo de esquina diagonal"/>
          <p:cNvSpPr/>
          <p:nvPr/>
        </p:nvSpPr>
        <p:spPr>
          <a:xfrm>
            <a:off x="5364088" y="2852936"/>
            <a:ext cx="3456384" cy="2232248"/>
          </a:xfrm>
          <a:prstGeom prst="round2DiagRect">
            <a:avLst>
              <a:gd name="adj1" fmla="val 5941"/>
              <a:gd name="adj2" fmla="val 0"/>
            </a:avLst>
          </a:prstGeom>
          <a:solidFill>
            <a:srgbClr val="FFFFFF">
              <a:alpha val="54118"/>
            </a:srgbClr>
          </a:solidFill>
          <a:ln w="28575" cap="flat" cmpd="sng" algn="ctr">
            <a:solidFill>
              <a:srgbClr val="000000">
                <a:alpha val="32941"/>
              </a:srgbClr>
            </a:solidFill>
            <a:prstDash val="solid"/>
          </a:ln>
          <a:effectLst>
            <a:glow rad="101600">
              <a:srgbClr val="FFFFFF">
                <a:alpha val="56078"/>
              </a:srgbClr>
            </a:glow>
          </a:effectLst>
        </p:spPr>
        <p:txBody>
          <a:bodyPr rtlCol="0" anchor="ctr"/>
          <a:lstStyle/>
          <a:p>
            <a:pPr marL="177800" indent="-177800" algn="just">
              <a:spcBef>
                <a:spcPts val="100"/>
              </a:spcBef>
              <a:spcAft>
                <a:spcPts val="100"/>
              </a:spcAft>
              <a:buClr>
                <a:srgbClr val="C00000"/>
              </a:buClr>
              <a:buSzPct val="110000"/>
              <a:tabLst>
                <a:tab pos="177800" algn="l"/>
              </a:tabLst>
            </a:pPr>
            <a:r>
              <a:rPr lang="es-ES" sz="1500" b="1" dirty="0">
                <a:solidFill>
                  <a:prstClr val="black"/>
                </a:solidFill>
              </a:rPr>
              <a:t>ANALISIS CUALITATIVO</a:t>
            </a:r>
          </a:p>
          <a:p>
            <a:r>
              <a:rPr lang="es-ES" sz="1600" dirty="0"/>
              <a:t>De los resultados obtenidos  se demuestra que  el 65% de los comandantes utilizan el presupuesto de su unidad para apoyar a los organismos del Estado, mientras el 35% no utiliza su presupuesto. </a:t>
            </a:r>
          </a:p>
        </p:txBody>
      </p:sp>
      <p:graphicFrame>
        <p:nvGraphicFramePr>
          <p:cNvPr id="4" name="3 Tabla"/>
          <p:cNvGraphicFramePr>
            <a:graphicFrameLocks noGrp="1"/>
          </p:cNvGraphicFramePr>
          <p:nvPr>
            <p:extLst>
              <p:ext uri="{D42A27DB-BD31-4B8C-83A1-F6EECF244321}">
                <p14:modId xmlns:p14="http://schemas.microsoft.com/office/powerpoint/2010/main" val="3031901570"/>
              </p:ext>
            </p:extLst>
          </p:nvPr>
        </p:nvGraphicFramePr>
        <p:xfrm>
          <a:off x="683567" y="1844824"/>
          <a:ext cx="3888432" cy="1152128"/>
        </p:xfrm>
        <a:graphic>
          <a:graphicData uri="http://schemas.openxmlformats.org/drawingml/2006/table">
            <a:tbl>
              <a:tblPr>
                <a:tableStyleId>{5C22544A-7EE6-4342-B048-85BDC9FD1C3A}</a:tableStyleId>
              </a:tblPr>
              <a:tblGrid>
                <a:gridCol w="783794"/>
                <a:gridCol w="1043362"/>
                <a:gridCol w="1043362"/>
                <a:gridCol w="1017914"/>
              </a:tblGrid>
              <a:tr h="288032">
                <a:tc gridSpan="2">
                  <a:txBody>
                    <a:bodyPr/>
                    <a:lstStyle/>
                    <a:p>
                      <a:pPr algn="ctr">
                        <a:lnSpc>
                          <a:spcPct val="107000"/>
                        </a:lnSpc>
                        <a:spcAft>
                          <a:spcPts val="0"/>
                        </a:spcAft>
                      </a:pPr>
                      <a:r>
                        <a:rPr lang="es-ES" sz="1200" dirty="0">
                          <a:effectLst/>
                        </a:rPr>
                        <a:t>Escala</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hMerge="1">
                  <a:txBody>
                    <a:bodyPr/>
                    <a:lstStyle/>
                    <a:p>
                      <a:endParaRPr lang="es-ES"/>
                    </a:p>
                  </a:txBody>
                  <a:tcPr/>
                </a:tc>
                <a:tc>
                  <a:txBody>
                    <a:bodyPr/>
                    <a:lstStyle/>
                    <a:p>
                      <a:pPr marR="38100" algn="ctr">
                        <a:lnSpc>
                          <a:spcPct val="107000"/>
                        </a:lnSpc>
                        <a:spcAft>
                          <a:spcPts val="0"/>
                        </a:spcAft>
                      </a:pPr>
                      <a:r>
                        <a:rPr lang="es-ES" sz="1200" dirty="0">
                          <a:effectLst/>
                        </a:rPr>
                        <a:t>Frecuencia</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R="38100" algn="ctr">
                        <a:lnSpc>
                          <a:spcPct val="107000"/>
                        </a:lnSpc>
                        <a:spcAft>
                          <a:spcPts val="0"/>
                        </a:spcAft>
                      </a:pPr>
                      <a:r>
                        <a:rPr lang="es-ES" sz="1200" dirty="0">
                          <a:effectLst/>
                        </a:rPr>
                        <a:t>Porcentaje</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r>
              <a:tr h="288032">
                <a:tc rowSpan="3">
                  <a:txBody>
                    <a:bodyPr/>
                    <a:lstStyle/>
                    <a:p>
                      <a:pPr marR="38100" algn="r">
                        <a:lnSpc>
                          <a:spcPct val="107000"/>
                        </a:lnSpc>
                        <a:spcAft>
                          <a:spcPts val="0"/>
                        </a:spcAft>
                      </a:pPr>
                      <a:r>
                        <a:rPr lang="es-ES" sz="1200" dirty="0">
                          <a:effectLst/>
                        </a:rPr>
                        <a:t>Válido</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200" dirty="0">
                          <a:effectLst/>
                        </a:rPr>
                        <a:t>SI</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200" dirty="0">
                          <a:effectLst/>
                        </a:rPr>
                        <a:t>13</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200" dirty="0">
                          <a:effectLst/>
                        </a:rPr>
                        <a:t>65,0</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88032">
                <a:tc vMerge="1">
                  <a:txBody>
                    <a:bodyPr/>
                    <a:lstStyle/>
                    <a:p>
                      <a:endParaRPr lang="es-ES"/>
                    </a:p>
                  </a:txBody>
                  <a:tcPr/>
                </a:tc>
                <a:tc>
                  <a:txBody>
                    <a:bodyPr/>
                    <a:lstStyle/>
                    <a:p>
                      <a:pPr marR="38100" algn="ctr">
                        <a:lnSpc>
                          <a:spcPct val="107000"/>
                        </a:lnSpc>
                        <a:spcAft>
                          <a:spcPts val="0"/>
                        </a:spcAft>
                      </a:pPr>
                      <a:r>
                        <a:rPr lang="es-ES" sz="1200" dirty="0">
                          <a:effectLst/>
                        </a:rPr>
                        <a:t>NO</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200" dirty="0">
                          <a:effectLst/>
                        </a:rPr>
                        <a:t>7</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200" dirty="0">
                          <a:effectLst/>
                        </a:rPr>
                        <a:t>35,0</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88032">
                <a:tc vMerge="1">
                  <a:txBody>
                    <a:bodyPr/>
                    <a:lstStyle/>
                    <a:p>
                      <a:endParaRPr lang="es-ES"/>
                    </a:p>
                  </a:txBody>
                  <a:tcPr/>
                </a:tc>
                <a:tc>
                  <a:txBody>
                    <a:bodyPr/>
                    <a:lstStyle/>
                    <a:p>
                      <a:pPr marR="38100" algn="ctr">
                        <a:lnSpc>
                          <a:spcPct val="107000"/>
                        </a:lnSpc>
                        <a:spcAft>
                          <a:spcPts val="0"/>
                        </a:spcAft>
                      </a:pPr>
                      <a:r>
                        <a:rPr lang="es-ES" sz="1200" dirty="0">
                          <a:effectLst/>
                        </a:rPr>
                        <a:t>Total</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R="38100" algn="ctr">
                        <a:lnSpc>
                          <a:spcPct val="107000"/>
                        </a:lnSpc>
                        <a:spcAft>
                          <a:spcPts val="0"/>
                        </a:spcAft>
                      </a:pPr>
                      <a:r>
                        <a:rPr lang="es-ES" sz="1200" dirty="0">
                          <a:effectLst/>
                        </a:rPr>
                        <a:t>20</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R="38100" algn="ctr">
                        <a:lnSpc>
                          <a:spcPct val="107000"/>
                        </a:lnSpc>
                        <a:spcAft>
                          <a:spcPts val="0"/>
                        </a:spcAft>
                      </a:pPr>
                      <a:r>
                        <a:rPr lang="es-ES" sz="1200" dirty="0">
                          <a:effectLst/>
                        </a:rPr>
                        <a:t>100,0</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r>
            </a:tbl>
          </a:graphicData>
        </a:graphic>
      </p:graphicFrame>
      <p:pic>
        <p:nvPicPr>
          <p:cNvPr id="8" name="7 Imagen"/>
          <p:cNvPicPr/>
          <p:nvPr/>
        </p:nvPicPr>
        <p:blipFill>
          <a:blip r:embed="rId3">
            <a:extLst>
              <a:ext uri="{28A0092B-C50C-407E-A947-70E740481C1C}">
                <a14:useLocalDpi xmlns:a14="http://schemas.microsoft.com/office/drawing/2010/main" val="0"/>
              </a:ext>
            </a:extLst>
          </a:blip>
          <a:srcRect/>
          <a:stretch>
            <a:fillRect/>
          </a:stretch>
        </p:blipFill>
        <p:spPr bwMode="auto">
          <a:xfrm>
            <a:off x="899592" y="3270548"/>
            <a:ext cx="3486150" cy="2790825"/>
          </a:xfrm>
          <a:prstGeom prst="rect">
            <a:avLst/>
          </a:prstGeom>
          <a:noFill/>
          <a:ln>
            <a:noFill/>
          </a:ln>
        </p:spPr>
      </p:pic>
    </p:spTree>
    <p:extLst>
      <p:ext uri="{BB962C8B-B14F-4D97-AF65-F5344CB8AC3E}">
        <p14:creationId xmlns:p14="http://schemas.microsoft.com/office/powerpoint/2010/main" val="3516753587"/>
      </p:ext>
    </p:extLst>
  </p:cSld>
  <p:clrMapOvr>
    <a:masterClrMapping/>
  </p:clrMapOvr>
  <p:transition>
    <p:split orient="vert"/>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2" name="1 CuadroTexto"/>
          <p:cNvSpPr txBox="1"/>
          <p:nvPr/>
        </p:nvSpPr>
        <p:spPr>
          <a:xfrm>
            <a:off x="1296384" y="188640"/>
            <a:ext cx="7092040" cy="507831"/>
          </a:xfrm>
          <a:prstGeom prst="rect">
            <a:avLst/>
          </a:prstGeom>
          <a:noFill/>
          <a:ln w="9525" algn="ctr">
            <a:noFill/>
            <a:miter lim="800000"/>
            <a:headEnd/>
            <a:tailEnd/>
          </a:ln>
          <a:effectLst>
            <a:outerShdw blurRad="50800" dist="12700" dir="5400000" algn="ctr" rotWithShape="0">
              <a:sysClr val="windowText" lastClr="000000"/>
            </a:outerShdw>
          </a:effectLst>
        </p:spPr>
        <p:txBody>
          <a:bodyPr wrap="square">
            <a:spAutoFit/>
          </a:bodyPr>
          <a:lstStyle/>
          <a:p>
            <a:pPr marL="0" lvl="1" algn="ctr" eaLnBrk="0" hangingPunct="0">
              <a:buClr>
                <a:srgbClr val="E2B200"/>
              </a:buClr>
              <a:buSzPct val="100000"/>
              <a:defRPr/>
            </a:pPr>
            <a:r>
              <a:rPr lang="es-ES" sz="2700" b="1" kern="0" dirty="0">
                <a:ln w="11430">
                  <a:noFill/>
                </a:ln>
                <a:solidFill>
                  <a:srgbClr val="FFFF00"/>
                </a:solidFill>
                <a:effectLst>
                  <a:glow rad="101600">
                    <a:prstClr val="black">
                      <a:alpha val="40000"/>
                    </a:prstClr>
                  </a:glow>
                  <a:outerShdw blurRad="38100" dist="38100" dir="2700000" algn="tl">
                    <a:srgbClr val="000000">
                      <a:alpha val="43137"/>
                    </a:srgbClr>
                  </a:outerShdw>
                </a:effectLst>
                <a:latin typeface="Arial Black" pitchFamily="34" charset="0"/>
                <a:cs typeface="Times New Roman" pitchFamily="18" charset="0"/>
              </a:rPr>
              <a:t>ANÁLISIS DE </a:t>
            </a:r>
            <a:r>
              <a:rPr lang="es-ES" sz="2700" b="1" kern="0" dirty="0" smtClean="0">
                <a:ln w="11430">
                  <a:noFill/>
                </a:ln>
                <a:solidFill>
                  <a:srgbClr val="FFFF00"/>
                </a:solidFill>
                <a:effectLst>
                  <a:glow rad="101600">
                    <a:prstClr val="black">
                      <a:alpha val="40000"/>
                    </a:prstClr>
                  </a:glow>
                  <a:outerShdw blurRad="38100" dist="38100" dir="2700000" algn="tl">
                    <a:srgbClr val="000000">
                      <a:alpha val="43137"/>
                    </a:srgbClr>
                  </a:outerShdw>
                </a:effectLst>
                <a:latin typeface="Arial Black" pitchFamily="34" charset="0"/>
                <a:cs typeface="Times New Roman" pitchFamily="18" charset="0"/>
              </a:rPr>
              <a:t>RESULTADOS</a:t>
            </a:r>
            <a:endParaRPr lang="es-ES" sz="2700" b="1" kern="0" dirty="0">
              <a:ln w="11430">
                <a:noFill/>
              </a:ln>
              <a:solidFill>
                <a:srgbClr val="FFFF00"/>
              </a:solidFill>
              <a:effectLst>
                <a:glow rad="101600">
                  <a:prstClr val="black">
                    <a:alpha val="40000"/>
                  </a:prstClr>
                </a:glow>
                <a:outerShdw blurRad="38100" dist="38100" dir="2700000" algn="tl">
                  <a:srgbClr val="000000">
                    <a:alpha val="43137"/>
                  </a:srgbClr>
                </a:outerShdw>
              </a:effectLst>
              <a:latin typeface="Arial Black" pitchFamily="34" charset="0"/>
              <a:cs typeface="Times New Roman" pitchFamily="18" charset="0"/>
            </a:endParaRPr>
          </a:p>
        </p:txBody>
      </p:sp>
      <p:sp>
        <p:nvSpPr>
          <p:cNvPr id="3" name="2 Redondear rectángulo de esquina diagonal"/>
          <p:cNvSpPr/>
          <p:nvPr/>
        </p:nvSpPr>
        <p:spPr>
          <a:xfrm>
            <a:off x="683567" y="908720"/>
            <a:ext cx="7992889" cy="504056"/>
          </a:xfrm>
          <a:prstGeom prst="round2DiagRect">
            <a:avLst>
              <a:gd name="adj1" fmla="val 50000"/>
              <a:gd name="adj2" fmla="val 0"/>
            </a:avLst>
          </a:prstGeom>
          <a:solidFill>
            <a:srgbClr val="FFFFFF">
              <a:alpha val="54118"/>
            </a:srgbClr>
          </a:solidFill>
          <a:ln w="28575" cap="flat" cmpd="sng" algn="ctr">
            <a:solidFill>
              <a:srgbClr val="000000">
                <a:alpha val="32941"/>
              </a:srgbClr>
            </a:solidFill>
            <a:prstDash val="solid"/>
          </a:ln>
          <a:effectLst>
            <a:glow rad="101600">
              <a:srgbClr val="FFFFFF">
                <a:alpha val="56078"/>
              </a:srgbClr>
            </a:glow>
          </a:effectLst>
        </p:spPr>
        <p:txBody>
          <a:bodyPr rtlCol="0" anchor="ctr"/>
          <a:lstStyle/>
          <a:p>
            <a:pPr marL="177800" indent="-177800" algn="just" defTabSz="627063">
              <a:spcBef>
                <a:spcPts val="100"/>
              </a:spcBef>
              <a:spcAft>
                <a:spcPts val="100"/>
              </a:spcAft>
              <a:buClr>
                <a:srgbClr val="C00000"/>
              </a:buClr>
              <a:buSzPct val="110000"/>
              <a:tabLst>
                <a:tab pos="177800" algn="l"/>
                <a:tab pos="355600" algn="l"/>
                <a:tab pos="723900" algn="l"/>
              </a:tabLst>
            </a:pPr>
            <a:r>
              <a:rPr lang="es-ES" sz="1500" b="1" dirty="0">
                <a:solidFill>
                  <a:prstClr val="black"/>
                </a:solidFill>
              </a:rPr>
              <a:t>10.	¿Indique si recibe partidas extrapresupuestarias para proporcionar apoyo  a los organismos del Estado? </a:t>
            </a:r>
          </a:p>
        </p:txBody>
      </p:sp>
      <p:sp>
        <p:nvSpPr>
          <p:cNvPr id="5" name="4 Redondear rectángulo de esquina diagonal"/>
          <p:cNvSpPr/>
          <p:nvPr/>
        </p:nvSpPr>
        <p:spPr>
          <a:xfrm>
            <a:off x="5364088" y="2852936"/>
            <a:ext cx="3456384" cy="2232248"/>
          </a:xfrm>
          <a:prstGeom prst="round2DiagRect">
            <a:avLst>
              <a:gd name="adj1" fmla="val 5941"/>
              <a:gd name="adj2" fmla="val 0"/>
            </a:avLst>
          </a:prstGeom>
          <a:solidFill>
            <a:srgbClr val="FFFFFF">
              <a:alpha val="54118"/>
            </a:srgbClr>
          </a:solidFill>
          <a:ln w="28575" cap="flat" cmpd="sng" algn="ctr">
            <a:solidFill>
              <a:srgbClr val="000000">
                <a:alpha val="32941"/>
              </a:srgbClr>
            </a:solidFill>
            <a:prstDash val="solid"/>
          </a:ln>
          <a:effectLst>
            <a:glow rad="101600">
              <a:srgbClr val="FFFFFF">
                <a:alpha val="56078"/>
              </a:srgbClr>
            </a:glow>
          </a:effectLst>
        </p:spPr>
        <p:txBody>
          <a:bodyPr rtlCol="0" anchor="ctr"/>
          <a:lstStyle/>
          <a:p>
            <a:pPr marL="177800" indent="-177800" algn="just">
              <a:spcBef>
                <a:spcPts val="100"/>
              </a:spcBef>
              <a:spcAft>
                <a:spcPts val="100"/>
              </a:spcAft>
              <a:buClr>
                <a:srgbClr val="C00000"/>
              </a:buClr>
              <a:buSzPct val="110000"/>
              <a:tabLst>
                <a:tab pos="177800" algn="l"/>
              </a:tabLst>
            </a:pPr>
            <a:r>
              <a:rPr lang="es-ES" sz="1500" b="1" dirty="0">
                <a:solidFill>
                  <a:prstClr val="black"/>
                </a:solidFill>
              </a:rPr>
              <a:t>ANALISIS CUALITATIVO</a:t>
            </a:r>
          </a:p>
          <a:p>
            <a:pPr algn="just"/>
            <a:r>
              <a:rPr lang="es-ES" sz="1600" dirty="0"/>
              <a:t>De los resultados obtenidos  se demuestra que  el 70% de las unidades no han recibido partidas extrapresupuestarias para apoyar a los organismos del Estado, mientras el 30% de las unidades si ha recibido  partidas extrapresupuestarias</a:t>
            </a:r>
          </a:p>
        </p:txBody>
      </p:sp>
      <p:graphicFrame>
        <p:nvGraphicFramePr>
          <p:cNvPr id="6" name="5 Tabla"/>
          <p:cNvGraphicFramePr>
            <a:graphicFrameLocks noGrp="1"/>
          </p:cNvGraphicFramePr>
          <p:nvPr>
            <p:extLst>
              <p:ext uri="{D42A27DB-BD31-4B8C-83A1-F6EECF244321}">
                <p14:modId xmlns:p14="http://schemas.microsoft.com/office/powerpoint/2010/main" val="3490218631"/>
              </p:ext>
            </p:extLst>
          </p:nvPr>
        </p:nvGraphicFramePr>
        <p:xfrm>
          <a:off x="539552" y="2420888"/>
          <a:ext cx="3960441" cy="936103"/>
        </p:xfrm>
        <a:graphic>
          <a:graphicData uri="http://schemas.openxmlformats.org/drawingml/2006/table">
            <a:tbl>
              <a:tblPr>
                <a:tableStyleId>{5C22544A-7EE6-4342-B048-85BDC9FD1C3A}</a:tableStyleId>
              </a:tblPr>
              <a:tblGrid>
                <a:gridCol w="744998"/>
                <a:gridCol w="1080600"/>
                <a:gridCol w="1080600"/>
                <a:gridCol w="1054243"/>
              </a:tblGrid>
              <a:tr h="252967">
                <a:tc gridSpan="2">
                  <a:txBody>
                    <a:bodyPr/>
                    <a:lstStyle/>
                    <a:p>
                      <a:pPr algn="ctr">
                        <a:lnSpc>
                          <a:spcPct val="107000"/>
                        </a:lnSpc>
                        <a:spcAft>
                          <a:spcPts val="0"/>
                        </a:spcAft>
                      </a:pPr>
                      <a:r>
                        <a:rPr lang="es-ES" sz="1400" dirty="0">
                          <a:effectLst/>
                        </a:rPr>
                        <a:t>Escala</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hMerge="1">
                  <a:txBody>
                    <a:bodyPr/>
                    <a:lstStyle/>
                    <a:p>
                      <a:endParaRPr lang="es-ES"/>
                    </a:p>
                  </a:txBody>
                  <a:tcPr/>
                </a:tc>
                <a:tc>
                  <a:txBody>
                    <a:bodyPr/>
                    <a:lstStyle/>
                    <a:p>
                      <a:pPr marR="38100" algn="ctr">
                        <a:lnSpc>
                          <a:spcPct val="107000"/>
                        </a:lnSpc>
                        <a:spcAft>
                          <a:spcPts val="0"/>
                        </a:spcAft>
                      </a:pPr>
                      <a:r>
                        <a:rPr lang="es-ES" sz="1200" dirty="0">
                          <a:effectLst/>
                        </a:rPr>
                        <a:t>Frecuencia</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R="38100" algn="ctr">
                        <a:lnSpc>
                          <a:spcPct val="107000"/>
                        </a:lnSpc>
                        <a:spcAft>
                          <a:spcPts val="0"/>
                        </a:spcAft>
                      </a:pPr>
                      <a:r>
                        <a:rPr lang="es-ES" sz="1200" dirty="0">
                          <a:effectLst/>
                        </a:rPr>
                        <a:t>Porcentaje</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r>
              <a:tr h="227712">
                <a:tc rowSpan="3">
                  <a:txBody>
                    <a:bodyPr/>
                    <a:lstStyle/>
                    <a:p>
                      <a:pPr marR="38100" algn="ctr">
                        <a:lnSpc>
                          <a:spcPct val="107000"/>
                        </a:lnSpc>
                        <a:spcAft>
                          <a:spcPts val="0"/>
                        </a:spcAft>
                      </a:pPr>
                      <a:r>
                        <a:rPr lang="es-ES" sz="1200" dirty="0">
                          <a:effectLst/>
                        </a:rPr>
                        <a:t>Válido</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200" dirty="0">
                          <a:effectLst/>
                        </a:rPr>
                        <a:t>1,00</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200" dirty="0">
                          <a:effectLst/>
                        </a:rPr>
                        <a:t>6</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200">
                          <a:effectLst/>
                        </a:rPr>
                        <a:t>30,0</a:t>
                      </a:r>
                      <a:endParaRPr lang="es-ES" sz="180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27712">
                <a:tc vMerge="1">
                  <a:txBody>
                    <a:bodyPr/>
                    <a:lstStyle/>
                    <a:p>
                      <a:endParaRPr lang="es-ES"/>
                    </a:p>
                  </a:txBody>
                  <a:tcPr/>
                </a:tc>
                <a:tc>
                  <a:txBody>
                    <a:bodyPr/>
                    <a:lstStyle/>
                    <a:p>
                      <a:pPr marR="38100" algn="ctr">
                        <a:lnSpc>
                          <a:spcPct val="107000"/>
                        </a:lnSpc>
                        <a:spcAft>
                          <a:spcPts val="0"/>
                        </a:spcAft>
                      </a:pPr>
                      <a:r>
                        <a:rPr lang="es-ES" sz="1200">
                          <a:effectLst/>
                        </a:rPr>
                        <a:t>2,00</a:t>
                      </a:r>
                      <a:endParaRPr lang="es-ES" sz="180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200" dirty="0">
                          <a:effectLst/>
                        </a:rPr>
                        <a:t>14</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200" dirty="0">
                          <a:effectLst/>
                        </a:rPr>
                        <a:t>70,0</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27712">
                <a:tc vMerge="1">
                  <a:txBody>
                    <a:bodyPr/>
                    <a:lstStyle/>
                    <a:p>
                      <a:endParaRPr lang="es-ES"/>
                    </a:p>
                  </a:txBody>
                  <a:tcPr/>
                </a:tc>
                <a:tc>
                  <a:txBody>
                    <a:bodyPr/>
                    <a:lstStyle/>
                    <a:p>
                      <a:pPr marR="38100" algn="ctr">
                        <a:lnSpc>
                          <a:spcPct val="107000"/>
                        </a:lnSpc>
                        <a:spcAft>
                          <a:spcPts val="0"/>
                        </a:spcAft>
                      </a:pPr>
                      <a:r>
                        <a:rPr lang="es-ES" sz="1200" dirty="0">
                          <a:effectLst/>
                        </a:rPr>
                        <a:t>Total</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R="38100" algn="ctr">
                        <a:lnSpc>
                          <a:spcPct val="107000"/>
                        </a:lnSpc>
                        <a:spcAft>
                          <a:spcPts val="0"/>
                        </a:spcAft>
                      </a:pPr>
                      <a:r>
                        <a:rPr lang="es-ES" sz="1200" dirty="0">
                          <a:effectLst/>
                        </a:rPr>
                        <a:t>20</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R="38100" algn="ctr">
                        <a:lnSpc>
                          <a:spcPct val="107000"/>
                        </a:lnSpc>
                        <a:spcAft>
                          <a:spcPts val="0"/>
                        </a:spcAft>
                      </a:pPr>
                      <a:r>
                        <a:rPr lang="es-ES" sz="1200" dirty="0">
                          <a:effectLst/>
                        </a:rPr>
                        <a:t>100,0</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r>
            </a:tbl>
          </a:graphicData>
        </a:graphic>
      </p:graphicFrame>
      <p:pic>
        <p:nvPicPr>
          <p:cNvPr id="9" name="8 Imagen"/>
          <p:cNvPicPr/>
          <p:nvPr/>
        </p:nvPicPr>
        <p:blipFill>
          <a:blip r:embed="rId3">
            <a:extLst>
              <a:ext uri="{28A0092B-C50C-407E-A947-70E740481C1C}">
                <a14:useLocalDpi xmlns:a14="http://schemas.microsoft.com/office/drawing/2010/main" val="0"/>
              </a:ext>
            </a:extLst>
          </a:blip>
          <a:srcRect/>
          <a:stretch>
            <a:fillRect/>
          </a:stretch>
        </p:blipFill>
        <p:spPr bwMode="auto">
          <a:xfrm>
            <a:off x="703200" y="3661196"/>
            <a:ext cx="3556635" cy="2847975"/>
          </a:xfrm>
          <a:prstGeom prst="rect">
            <a:avLst/>
          </a:prstGeom>
          <a:noFill/>
          <a:ln>
            <a:noFill/>
          </a:ln>
        </p:spPr>
      </p:pic>
    </p:spTree>
    <p:extLst>
      <p:ext uri="{BB962C8B-B14F-4D97-AF65-F5344CB8AC3E}">
        <p14:creationId xmlns:p14="http://schemas.microsoft.com/office/powerpoint/2010/main" val="2355019100"/>
      </p:ext>
    </p:extLst>
  </p:cSld>
  <p:clrMapOvr>
    <a:masterClrMapping/>
  </p:clrMapOvr>
  <p:transition>
    <p:split orient="vert"/>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2" name="1 CuadroTexto"/>
          <p:cNvSpPr txBox="1"/>
          <p:nvPr/>
        </p:nvSpPr>
        <p:spPr>
          <a:xfrm>
            <a:off x="1296384" y="188640"/>
            <a:ext cx="7092040" cy="507831"/>
          </a:xfrm>
          <a:prstGeom prst="rect">
            <a:avLst/>
          </a:prstGeom>
          <a:noFill/>
          <a:ln w="9525" algn="ctr">
            <a:noFill/>
            <a:miter lim="800000"/>
            <a:headEnd/>
            <a:tailEnd/>
          </a:ln>
          <a:effectLst>
            <a:outerShdw blurRad="50800" dist="12700" dir="5400000" algn="ctr" rotWithShape="0">
              <a:sysClr val="windowText" lastClr="000000"/>
            </a:outerShdw>
          </a:effectLst>
        </p:spPr>
        <p:txBody>
          <a:bodyPr wrap="square">
            <a:spAutoFit/>
          </a:bodyPr>
          <a:lstStyle/>
          <a:p>
            <a:pPr marL="0" lvl="1" algn="ctr" eaLnBrk="0" hangingPunct="0">
              <a:buClr>
                <a:srgbClr val="E2B200"/>
              </a:buClr>
              <a:buSzPct val="100000"/>
              <a:defRPr/>
            </a:pPr>
            <a:r>
              <a:rPr lang="es-ES" sz="2700" b="1" kern="0" dirty="0">
                <a:ln w="11430">
                  <a:noFill/>
                </a:ln>
                <a:solidFill>
                  <a:srgbClr val="FFFF00"/>
                </a:solidFill>
                <a:effectLst>
                  <a:glow rad="101600">
                    <a:prstClr val="black">
                      <a:alpha val="40000"/>
                    </a:prstClr>
                  </a:glow>
                  <a:outerShdw blurRad="38100" dist="38100" dir="2700000" algn="tl">
                    <a:srgbClr val="000000">
                      <a:alpha val="43137"/>
                    </a:srgbClr>
                  </a:outerShdw>
                </a:effectLst>
                <a:latin typeface="Arial Black" pitchFamily="34" charset="0"/>
                <a:cs typeface="Times New Roman" pitchFamily="18" charset="0"/>
              </a:rPr>
              <a:t>ANÁLISIS DE </a:t>
            </a:r>
            <a:r>
              <a:rPr lang="es-ES" sz="2700" b="1" kern="0" dirty="0" smtClean="0">
                <a:ln w="11430">
                  <a:noFill/>
                </a:ln>
                <a:solidFill>
                  <a:srgbClr val="FFFF00"/>
                </a:solidFill>
                <a:effectLst>
                  <a:glow rad="101600">
                    <a:prstClr val="black">
                      <a:alpha val="40000"/>
                    </a:prstClr>
                  </a:glow>
                  <a:outerShdw blurRad="38100" dist="38100" dir="2700000" algn="tl">
                    <a:srgbClr val="000000">
                      <a:alpha val="43137"/>
                    </a:srgbClr>
                  </a:outerShdw>
                </a:effectLst>
                <a:latin typeface="Arial Black" pitchFamily="34" charset="0"/>
                <a:cs typeface="Times New Roman" pitchFamily="18" charset="0"/>
              </a:rPr>
              <a:t>RESULTADOS</a:t>
            </a:r>
            <a:endParaRPr lang="es-ES" sz="2700" b="1" kern="0" dirty="0">
              <a:ln w="11430">
                <a:noFill/>
              </a:ln>
              <a:solidFill>
                <a:srgbClr val="FFFF00"/>
              </a:solidFill>
              <a:effectLst>
                <a:glow rad="101600">
                  <a:prstClr val="black">
                    <a:alpha val="40000"/>
                  </a:prstClr>
                </a:glow>
                <a:outerShdw blurRad="38100" dist="38100" dir="2700000" algn="tl">
                  <a:srgbClr val="000000">
                    <a:alpha val="43137"/>
                  </a:srgbClr>
                </a:outerShdw>
              </a:effectLst>
              <a:latin typeface="Arial Black" pitchFamily="34" charset="0"/>
              <a:cs typeface="Times New Roman" pitchFamily="18" charset="0"/>
            </a:endParaRPr>
          </a:p>
        </p:txBody>
      </p:sp>
      <p:sp>
        <p:nvSpPr>
          <p:cNvPr id="3" name="2 Redondear rectángulo de esquina diagonal"/>
          <p:cNvSpPr/>
          <p:nvPr/>
        </p:nvSpPr>
        <p:spPr>
          <a:xfrm>
            <a:off x="683567" y="908720"/>
            <a:ext cx="7992889" cy="792088"/>
          </a:xfrm>
          <a:prstGeom prst="round2DiagRect">
            <a:avLst>
              <a:gd name="adj1" fmla="val 50000"/>
              <a:gd name="adj2" fmla="val 0"/>
            </a:avLst>
          </a:prstGeom>
          <a:solidFill>
            <a:srgbClr val="FFFFFF">
              <a:alpha val="54118"/>
            </a:srgbClr>
          </a:solidFill>
          <a:ln w="28575" cap="flat" cmpd="sng" algn="ctr">
            <a:solidFill>
              <a:srgbClr val="000000">
                <a:alpha val="32941"/>
              </a:srgbClr>
            </a:solidFill>
            <a:prstDash val="solid"/>
          </a:ln>
          <a:effectLst>
            <a:glow rad="101600">
              <a:srgbClr val="FFFFFF">
                <a:alpha val="56078"/>
              </a:srgbClr>
            </a:glow>
          </a:effectLst>
        </p:spPr>
        <p:txBody>
          <a:bodyPr rtlCol="0" anchor="ctr"/>
          <a:lstStyle/>
          <a:p>
            <a:pPr marL="177800" indent="-177800" algn="just" defTabSz="627063">
              <a:spcBef>
                <a:spcPts val="100"/>
              </a:spcBef>
              <a:spcAft>
                <a:spcPts val="100"/>
              </a:spcAft>
              <a:buClr>
                <a:srgbClr val="C00000"/>
              </a:buClr>
              <a:buSzPct val="110000"/>
              <a:tabLst>
                <a:tab pos="177800" algn="l"/>
                <a:tab pos="355600" algn="l"/>
                <a:tab pos="723900" algn="l"/>
              </a:tabLst>
            </a:pPr>
            <a:r>
              <a:rPr lang="es-ES" sz="1500" b="1" dirty="0">
                <a:solidFill>
                  <a:prstClr val="black"/>
                </a:solidFill>
              </a:rPr>
              <a:t>11.	¿Considera que la participación en las operaciones de apoyo a los organismos del Estado va, en perjuicio de la  preparación militar del soldado para el cumplimiento de su misión fundamental? </a:t>
            </a:r>
          </a:p>
        </p:txBody>
      </p:sp>
      <p:sp>
        <p:nvSpPr>
          <p:cNvPr id="5" name="4 Redondear rectángulo de esquina diagonal"/>
          <p:cNvSpPr/>
          <p:nvPr/>
        </p:nvSpPr>
        <p:spPr>
          <a:xfrm>
            <a:off x="5364088" y="2852936"/>
            <a:ext cx="3456384" cy="3096344"/>
          </a:xfrm>
          <a:prstGeom prst="round2DiagRect">
            <a:avLst>
              <a:gd name="adj1" fmla="val 5941"/>
              <a:gd name="adj2" fmla="val 0"/>
            </a:avLst>
          </a:prstGeom>
          <a:solidFill>
            <a:srgbClr val="FFFFFF">
              <a:alpha val="54118"/>
            </a:srgbClr>
          </a:solidFill>
          <a:ln w="28575" cap="flat" cmpd="sng" algn="ctr">
            <a:solidFill>
              <a:srgbClr val="000000">
                <a:alpha val="32941"/>
              </a:srgbClr>
            </a:solidFill>
            <a:prstDash val="solid"/>
          </a:ln>
          <a:effectLst>
            <a:glow rad="101600">
              <a:srgbClr val="FFFFFF">
                <a:alpha val="56078"/>
              </a:srgbClr>
            </a:glow>
          </a:effectLst>
        </p:spPr>
        <p:txBody>
          <a:bodyPr rtlCol="0" anchor="ctr"/>
          <a:lstStyle/>
          <a:p>
            <a:pPr marL="177800" indent="-177800" algn="just">
              <a:spcBef>
                <a:spcPts val="100"/>
              </a:spcBef>
              <a:spcAft>
                <a:spcPts val="100"/>
              </a:spcAft>
              <a:buClr>
                <a:srgbClr val="C00000"/>
              </a:buClr>
              <a:buSzPct val="110000"/>
              <a:tabLst>
                <a:tab pos="177800" algn="l"/>
              </a:tabLst>
            </a:pPr>
            <a:r>
              <a:rPr lang="es-ES" sz="1500" b="1" dirty="0">
                <a:solidFill>
                  <a:prstClr val="black"/>
                </a:solidFill>
              </a:rPr>
              <a:t>ANALISIS CUALITATIVO</a:t>
            </a:r>
          </a:p>
          <a:p>
            <a:pPr algn="just"/>
            <a:r>
              <a:rPr lang="es-ES" sz="1600" dirty="0"/>
              <a:t>De los resultados obtenidos  se demuestra que el 80% de las unidades considera que el apoyo a los organismos del Estado perjudica la preparación militar del soldado para el cumplimiento de su misión fundamental, mientras el 20% de las unidades considera que no perjudica la preparación para el cumplimiento de la misión fundamental.</a:t>
            </a:r>
          </a:p>
        </p:txBody>
      </p:sp>
      <p:graphicFrame>
        <p:nvGraphicFramePr>
          <p:cNvPr id="4" name="3 Tabla"/>
          <p:cNvGraphicFramePr>
            <a:graphicFrameLocks noGrp="1"/>
          </p:cNvGraphicFramePr>
          <p:nvPr>
            <p:extLst>
              <p:ext uri="{D42A27DB-BD31-4B8C-83A1-F6EECF244321}">
                <p14:modId xmlns:p14="http://schemas.microsoft.com/office/powerpoint/2010/main" val="1200781837"/>
              </p:ext>
            </p:extLst>
          </p:nvPr>
        </p:nvGraphicFramePr>
        <p:xfrm>
          <a:off x="664065" y="2352624"/>
          <a:ext cx="4140460" cy="1000624"/>
        </p:xfrm>
        <a:graphic>
          <a:graphicData uri="http://schemas.openxmlformats.org/drawingml/2006/table">
            <a:tbl>
              <a:tblPr>
                <a:tableStyleId>{5C22544A-7EE6-4342-B048-85BDC9FD1C3A}</a:tableStyleId>
              </a:tblPr>
              <a:tblGrid>
                <a:gridCol w="853731"/>
                <a:gridCol w="1014861"/>
                <a:gridCol w="1135934"/>
                <a:gridCol w="1135934"/>
              </a:tblGrid>
              <a:tr h="250156">
                <a:tc gridSpan="2">
                  <a:txBody>
                    <a:bodyPr/>
                    <a:lstStyle/>
                    <a:p>
                      <a:pPr algn="ctr">
                        <a:lnSpc>
                          <a:spcPct val="107000"/>
                        </a:lnSpc>
                        <a:spcAft>
                          <a:spcPts val="0"/>
                        </a:spcAft>
                      </a:pPr>
                      <a:r>
                        <a:rPr lang="es-ES" sz="1200" dirty="0">
                          <a:effectLst/>
                        </a:rPr>
                        <a:t>Escala</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hMerge="1">
                  <a:txBody>
                    <a:bodyPr/>
                    <a:lstStyle/>
                    <a:p>
                      <a:endParaRPr lang="es-ES"/>
                    </a:p>
                  </a:txBody>
                  <a:tcPr/>
                </a:tc>
                <a:tc>
                  <a:txBody>
                    <a:bodyPr/>
                    <a:lstStyle/>
                    <a:p>
                      <a:pPr marR="38100" algn="ctr">
                        <a:lnSpc>
                          <a:spcPct val="107000"/>
                        </a:lnSpc>
                        <a:spcAft>
                          <a:spcPts val="0"/>
                        </a:spcAft>
                      </a:pPr>
                      <a:r>
                        <a:rPr lang="es-ES" sz="1200" dirty="0">
                          <a:effectLst/>
                        </a:rPr>
                        <a:t>Frecuencia</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R="38100" algn="ctr">
                        <a:lnSpc>
                          <a:spcPct val="107000"/>
                        </a:lnSpc>
                        <a:spcAft>
                          <a:spcPts val="0"/>
                        </a:spcAft>
                      </a:pPr>
                      <a:r>
                        <a:rPr lang="es-ES" sz="1200" dirty="0">
                          <a:effectLst/>
                        </a:rPr>
                        <a:t>Porcentaje</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r>
              <a:tr h="250156">
                <a:tc rowSpan="3">
                  <a:txBody>
                    <a:bodyPr/>
                    <a:lstStyle/>
                    <a:p>
                      <a:pPr marR="38100" algn="l">
                        <a:lnSpc>
                          <a:spcPct val="107000"/>
                        </a:lnSpc>
                        <a:spcAft>
                          <a:spcPts val="0"/>
                        </a:spcAft>
                      </a:pPr>
                      <a:r>
                        <a:rPr lang="es-ES" sz="1200" dirty="0">
                          <a:effectLst/>
                        </a:rPr>
                        <a:t>Válido</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200" dirty="0">
                          <a:effectLst/>
                        </a:rPr>
                        <a:t>SI</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200" dirty="0">
                          <a:effectLst/>
                        </a:rPr>
                        <a:t>16</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200">
                          <a:effectLst/>
                        </a:rPr>
                        <a:t>80,0</a:t>
                      </a:r>
                      <a:endParaRPr lang="es-ES" sz="180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50156">
                <a:tc vMerge="1">
                  <a:txBody>
                    <a:bodyPr/>
                    <a:lstStyle/>
                    <a:p>
                      <a:endParaRPr lang="es-ES"/>
                    </a:p>
                  </a:txBody>
                  <a:tcPr/>
                </a:tc>
                <a:tc>
                  <a:txBody>
                    <a:bodyPr/>
                    <a:lstStyle/>
                    <a:p>
                      <a:pPr marR="38100" algn="ctr">
                        <a:lnSpc>
                          <a:spcPct val="107000"/>
                        </a:lnSpc>
                        <a:spcAft>
                          <a:spcPts val="0"/>
                        </a:spcAft>
                      </a:pPr>
                      <a:r>
                        <a:rPr lang="es-ES" sz="1200">
                          <a:effectLst/>
                        </a:rPr>
                        <a:t>NO</a:t>
                      </a:r>
                      <a:endParaRPr lang="es-ES" sz="180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200" dirty="0">
                          <a:effectLst/>
                        </a:rPr>
                        <a:t>4</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200" dirty="0">
                          <a:effectLst/>
                        </a:rPr>
                        <a:t>20,0</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50156">
                <a:tc vMerge="1">
                  <a:txBody>
                    <a:bodyPr/>
                    <a:lstStyle/>
                    <a:p>
                      <a:endParaRPr lang="es-ES"/>
                    </a:p>
                  </a:txBody>
                  <a:tcPr/>
                </a:tc>
                <a:tc>
                  <a:txBody>
                    <a:bodyPr/>
                    <a:lstStyle/>
                    <a:p>
                      <a:pPr marR="38100" algn="ctr">
                        <a:lnSpc>
                          <a:spcPct val="107000"/>
                        </a:lnSpc>
                        <a:spcAft>
                          <a:spcPts val="0"/>
                        </a:spcAft>
                      </a:pPr>
                      <a:r>
                        <a:rPr lang="es-ES" sz="1200" dirty="0">
                          <a:effectLst/>
                        </a:rPr>
                        <a:t>Total</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R="38100" algn="ctr">
                        <a:lnSpc>
                          <a:spcPct val="107000"/>
                        </a:lnSpc>
                        <a:spcAft>
                          <a:spcPts val="0"/>
                        </a:spcAft>
                      </a:pPr>
                      <a:r>
                        <a:rPr lang="es-ES" sz="1200" dirty="0">
                          <a:effectLst/>
                        </a:rPr>
                        <a:t>20</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R="38100" algn="ctr">
                        <a:lnSpc>
                          <a:spcPct val="107000"/>
                        </a:lnSpc>
                        <a:spcAft>
                          <a:spcPts val="0"/>
                        </a:spcAft>
                      </a:pPr>
                      <a:r>
                        <a:rPr lang="es-ES" sz="1200" dirty="0">
                          <a:effectLst/>
                        </a:rPr>
                        <a:t>100,0</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r>
            </a:tbl>
          </a:graphicData>
        </a:graphic>
      </p:graphicFrame>
      <p:pic>
        <p:nvPicPr>
          <p:cNvPr id="8" name="7 Imagen"/>
          <p:cNvPicPr/>
          <p:nvPr/>
        </p:nvPicPr>
        <p:blipFill>
          <a:blip r:embed="rId3">
            <a:extLst>
              <a:ext uri="{28A0092B-C50C-407E-A947-70E740481C1C}">
                <a14:useLocalDpi xmlns:a14="http://schemas.microsoft.com/office/drawing/2010/main" val="0"/>
              </a:ext>
            </a:extLst>
          </a:blip>
          <a:srcRect/>
          <a:stretch>
            <a:fillRect/>
          </a:stretch>
        </p:blipFill>
        <p:spPr bwMode="auto">
          <a:xfrm>
            <a:off x="1043607" y="3731681"/>
            <a:ext cx="3381375" cy="2707005"/>
          </a:xfrm>
          <a:prstGeom prst="rect">
            <a:avLst/>
          </a:prstGeom>
          <a:noFill/>
          <a:ln>
            <a:noFill/>
          </a:ln>
        </p:spPr>
      </p:pic>
    </p:spTree>
    <p:extLst>
      <p:ext uri="{BB962C8B-B14F-4D97-AF65-F5344CB8AC3E}">
        <p14:creationId xmlns:p14="http://schemas.microsoft.com/office/powerpoint/2010/main" val="2579002396"/>
      </p:ext>
    </p:extLst>
  </p:cSld>
  <p:clrMapOvr>
    <a:masterClrMapping/>
  </p:clrMapOvr>
  <p:transition>
    <p:split orient="vert"/>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2" name="1 CuadroTexto"/>
          <p:cNvSpPr txBox="1"/>
          <p:nvPr/>
        </p:nvSpPr>
        <p:spPr>
          <a:xfrm>
            <a:off x="1296384" y="188640"/>
            <a:ext cx="7092040" cy="507831"/>
          </a:xfrm>
          <a:prstGeom prst="rect">
            <a:avLst/>
          </a:prstGeom>
          <a:noFill/>
          <a:ln w="9525" algn="ctr">
            <a:noFill/>
            <a:miter lim="800000"/>
            <a:headEnd/>
            <a:tailEnd/>
          </a:ln>
          <a:effectLst>
            <a:outerShdw blurRad="50800" dist="12700" dir="5400000" algn="ctr" rotWithShape="0">
              <a:sysClr val="windowText" lastClr="000000"/>
            </a:outerShdw>
          </a:effectLst>
        </p:spPr>
        <p:txBody>
          <a:bodyPr wrap="square">
            <a:spAutoFit/>
          </a:bodyPr>
          <a:lstStyle/>
          <a:p>
            <a:pPr marL="0" lvl="1" algn="ctr" eaLnBrk="0" hangingPunct="0">
              <a:buClr>
                <a:srgbClr val="E2B200"/>
              </a:buClr>
              <a:buSzPct val="100000"/>
              <a:defRPr/>
            </a:pPr>
            <a:r>
              <a:rPr lang="es-ES" sz="2700" b="1" kern="0" dirty="0">
                <a:ln w="11430">
                  <a:noFill/>
                </a:ln>
                <a:solidFill>
                  <a:srgbClr val="FFFF00"/>
                </a:solidFill>
                <a:effectLst>
                  <a:glow rad="101600">
                    <a:prstClr val="black">
                      <a:alpha val="40000"/>
                    </a:prstClr>
                  </a:glow>
                  <a:outerShdw blurRad="38100" dist="38100" dir="2700000" algn="tl">
                    <a:srgbClr val="000000">
                      <a:alpha val="43137"/>
                    </a:srgbClr>
                  </a:outerShdw>
                </a:effectLst>
                <a:latin typeface="Arial Black" pitchFamily="34" charset="0"/>
                <a:cs typeface="Times New Roman" pitchFamily="18" charset="0"/>
              </a:rPr>
              <a:t>ANÁLISIS DE </a:t>
            </a:r>
            <a:r>
              <a:rPr lang="es-ES" sz="2700" b="1" kern="0" dirty="0" smtClean="0">
                <a:ln w="11430">
                  <a:noFill/>
                </a:ln>
                <a:solidFill>
                  <a:srgbClr val="FFFF00"/>
                </a:solidFill>
                <a:effectLst>
                  <a:glow rad="101600">
                    <a:prstClr val="black">
                      <a:alpha val="40000"/>
                    </a:prstClr>
                  </a:glow>
                  <a:outerShdw blurRad="38100" dist="38100" dir="2700000" algn="tl">
                    <a:srgbClr val="000000">
                      <a:alpha val="43137"/>
                    </a:srgbClr>
                  </a:outerShdw>
                </a:effectLst>
                <a:latin typeface="Arial Black" pitchFamily="34" charset="0"/>
                <a:cs typeface="Times New Roman" pitchFamily="18" charset="0"/>
              </a:rPr>
              <a:t>RESULTADOS</a:t>
            </a:r>
            <a:endParaRPr lang="es-ES" sz="2700" b="1" kern="0" dirty="0">
              <a:ln w="11430">
                <a:noFill/>
              </a:ln>
              <a:solidFill>
                <a:srgbClr val="FFFF00"/>
              </a:solidFill>
              <a:effectLst>
                <a:glow rad="101600">
                  <a:prstClr val="black">
                    <a:alpha val="40000"/>
                  </a:prstClr>
                </a:glow>
                <a:outerShdw blurRad="38100" dist="38100" dir="2700000" algn="tl">
                  <a:srgbClr val="000000">
                    <a:alpha val="43137"/>
                  </a:srgbClr>
                </a:outerShdw>
              </a:effectLst>
              <a:latin typeface="Arial Black" pitchFamily="34" charset="0"/>
              <a:cs typeface="Times New Roman" pitchFamily="18" charset="0"/>
            </a:endParaRPr>
          </a:p>
        </p:txBody>
      </p:sp>
      <p:sp>
        <p:nvSpPr>
          <p:cNvPr id="3" name="2 Redondear rectángulo de esquina diagonal"/>
          <p:cNvSpPr/>
          <p:nvPr/>
        </p:nvSpPr>
        <p:spPr>
          <a:xfrm>
            <a:off x="683567" y="764704"/>
            <a:ext cx="7992889" cy="792088"/>
          </a:xfrm>
          <a:prstGeom prst="round2DiagRect">
            <a:avLst>
              <a:gd name="adj1" fmla="val 50000"/>
              <a:gd name="adj2" fmla="val 0"/>
            </a:avLst>
          </a:prstGeom>
          <a:solidFill>
            <a:srgbClr val="FFFFFF">
              <a:alpha val="54118"/>
            </a:srgbClr>
          </a:solidFill>
          <a:ln w="28575" cap="flat" cmpd="sng" algn="ctr">
            <a:solidFill>
              <a:srgbClr val="000000">
                <a:alpha val="32941"/>
              </a:srgbClr>
            </a:solidFill>
            <a:prstDash val="solid"/>
          </a:ln>
          <a:effectLst>
            <a:glow rad="101600">
              <a:srgbClr val="FFFFFF">
                <a:alpha val="56078"/>
              </a:srgbClr>
            </a:glow>
          </a:effectLst>
        </p:spPr>
        <p:txBody>
          <a:bodyPr rtlCol="0" anchor="ctr"/>
          <a:lstStyle/>
          <a:p>
            <a:pPr marL="177800" indent="-177800" algn="just" defTabSz="627063">
              <a:spcBef>
                <a:spcPts val="100"/>
              </a:spcBef>
              <a:spcAft>
                <a:spcPts val="100"/>
              </a:spcAft>
              <a:buClr>
                <a:srgbClr val="C00000"/>
              </a:buClr>
              <a:buSzPct val="110000"/>
              <a:tabLst>
                <a:tab pos="177800" algn="l"/>
                <a:tab pos="355600" algn="l"/>
                <a:tab pos="723900" algn="l"/>
              </a:tabLst>
            </a:pPr>
            <a:r>
              <a:rPr lang="es-ES" sz="1500" b="1" dirty="0">
                <a:solidFill>
                  <a:prstClr val="black"/>
                </a:solidFill>
              </a:rPr>
              <a:t>12.	¿Determine cuáles son los principales problemas que tiene su unidad, para participar en las operaciones de apoyo a los organismos del Estado? </a:t>
            </a:r>
          </a:p>
        </p:txBody>
      </p:sp>
      <p:sp>
        <p:nvSpPr>
          <p:cNvPr id="5" name="4 Redondear rectángulo de esquina diagonal"/>
          <p:cNvSpPr/>
          <p:nvPr/>
        </p:nvSpPr>
        <p:spPr>
          <a:xfrm>
            <a:off x="5364088" y="2276872"/>
            <a:ext cx="3456384" cy="4104456"/>
          </a:xfrm>
          <a:prstGeom prst="round2DiagRect">
            <a:avLst>
              <a:gd name="adj1" fmla="val 5941"/>
              <a:gd name="adj2" fmla="val 0"/>
            </a:avLst>
          </a:prstGeom>
          <a:solidFill>
            <a:srgbClr val="FFFFFF">
              <a:alpha val="54118"/>
            </a:srgbClr>
          </a:solidFill>
          <a:ln w="28575" cap="flat" cmpd="sng" algn="ctr">
            <a:solidFill>
              <a:srgbClr val="000000">
                <a:alpha val="32941"/>
              </a:srgbClr>
            </a:solidFill>
            <a:prstDash val="solid"/>
          </a:ln>
          <a:effectLst>
            <a:glow rad="101600">
              <a:srgbClr val="FFFFFF">
                <a:alpha val="56078"/>
              </a:srgbClr>
            </a:glow>
          </a:effectLst>
        </p:spPr>
        <p:txBody>
          <a:bodyPr rtlCol="0" anchor="ctr"/>
          <a:lstStyle/>
          <a:p>
            <a:pPr marL="177800" indent="-177800" algn="just">
              <a:spcBef>
                <a:spcPts val="100"/>
              </a:spcBef>
              <a:spcAft>
                <a:spcPts val="100"/>
              </a:spcAft>
              <a:buClr>
                <a:srgbClr val="C00000"/>
              </a:buClr>
              <a:buSzPct val="110000"/>
              <a:tabLst>
                <a:tab pos="177800" algn="l"/>
              </a:tabLst>
            </a:pPr>
            <a:r>
              <a:rPr lang="es-ES" sz="1500" b="1" dirty="0">
                <a:solidFill>
                  <a:prstClr val="black"/>
                </a:solidFill>
              </a:rPr>
              <a:t>ANALISIS CUALITATIVO</a:t>
            </a:r>
          </a:p>
          <a:p>
            <a:pPr algn="just"/>
            <a:r>
              <a:rPr lang="es-ES" sz="1600" dirty="0"/>
              <a:t> De los resultados obtenidos  se demuestra que  los problemas que tienen las unidades del C.O 4 “CENTRAL” para prestar apoyo a los organismos del Estado, son: La falta de personal en un 18%, falta de presupuesto en un 20%, falta de vehículos en un 16%, falta de capacitación en un 21%, falta de medios en un 20%, falta de coordinación con los organismos a apoyar en un 1%, falta de doctrina para el empleo en un 2% y falta de respaldo jurídico en 1%.</a:t>
            </a:r>
          </a:p>
        </p:txBody>
      </p:sp>
      <p:graphicFrame>
        <p:nvGraphicFramePr>
          <p:cNvPr id="6" name="5 Tabla"/>
          <p:cNvGraphicFramePr>
            <a:graphicFrameLocks noGrp="1"/>
          </p:cNvGraphicFramePr>
          <p:nvPr>
            <p:extLst>
              <p:ext uri="{D42A27DB-BD31-4B8C-83A1-F6EECF244321}">
                <p14:modId xmlns:p14="http://schemas.microsoft.com/office/powerpoint/2010/main" val="1857623449"/>
              </p:ext>
            </p:extLst>
          </p:nvPr>
        </p:nvGraphicFramePr>
        <p:xfrm>
          <a:off x="449188" y="1628800"/>
          <a:ext cx="4536504" cy="2348484"/>
        </p:xfrm>
        <a:graphic>
          <a:graphicData uri="http://schemas.openxmlformats.org/drawingml/2006/table">
            <a:tbl>
              <a:tblPr>
                <a:tableStyleId>{5C22544A-7EE6-4342-B048-85BDC9FD1C3A}</a:tableStyleId>
              </a:tblPr>
              <a:tblGrid>
                <a:gridCol w="1709836"/>
                <a:gridCol w="720080"/>
                <a:gridCol w="936104"/>
                <a:gridCol w="1170484"/>
              </a:tblGrid>
              <a:tr h="0">
                <a:tc gridSpan="4">
                  <a:txBody>
                    <a:bodyPr/>
                    <a:lstStyle/>
                    <a:p>
                      <a:pPr marR="38100" algn="ctr">
                        <a:lnSpc>
                          <a:spcPct val="107000"/>
                        </a:lnSpc>
                        <a:spcAft>
                          <a:spcPts val="0"/>
                        </a:spcAft>
                      </a:pPr>
                      <a:r>
                        <a:rPr lang="es-ES" sz="1200" dirty="0">
                          <a:effectLst/>
                        </a:rPr>
                        <a:t>$Problemas frecuencias</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hMerge="1">
                  <a:txBody>
                    <a:bodyPr/>
                    <a:lstStyle/>
                    <a:p>
                      <a:endParaRPr lang="es-ES"/>
                    </a:p>
                  </a:txBody>
                  <a:tcPr/>
                </a:tc>
                <a:tc hMerge="1">
                  <a:txBody>
                    <a:bodyPr/>
                    <a:lstStyle/>
                    <a:p>
                      <a:endParaRPr lang="es-ES"/>
                    </a:p>
                  </a:txBody>
                  <a:tcPr/>
                </a:tc>
                <a:tc hMerge="1">
                  <a:txBody>
                    <a:bodyPr/>
                    <a:lstStyle/>
                    <a:p>
                      <a:endParaRPr lang="es-ES"/>
                    </a:p>
                  </a:txBody>
                  <a:tcPr/>
                </a:tc>
              </a:tr>
              <a:tr h="0">
                <a:tc rowSpan="2">
                  <a:txBody>
                    <a:bodyPr/>
                    <a:lstStyle/>
                    <a:p>
                      <a:pPr algn="ctr">
                        <a:lnSpc>
                          <a:spcPct val="107000"/>
                        </a:lnSpc>
                        <a:spcAft>
                          <a:spcPts val="0"/>
                        </a:spcAft>
                      </a:pPr>
                      <a:r>
                        <a:rPr lang="es-ES" sz="1200" dirty="0">
                          <a:effectLst/>
                        </a:rPr>
                        <a:t>Cuáles son los principales problemas</a:t>
                      </a:r>
                      <a:r>
                        <a:rPr lang="es-ES" sz="1200" baseline="30000" dirty="0">
                          <a:effectLst/>
                        </a:rPr>
                        <a:t>a</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gridSpan="2">
                  <a:txBody>
                    <a:bodyPr/>
                    <a:lstStyle/>
                    <a:p>
                      <a:pPr marR="38100" algn="ctr">
                        <a:lnSpc>
                          <a:spcPct val="107000"/>
                        </a:lnSpc>
                        <a:spcAft>
                          <a:spcPts val="0"/>
                        </a:spcAft>
                      </a:pPr>
                      <a:r>
                        <a:rPr lang="es-ES" sz="1200" dirty="0">
                          <a:effectLst/>
                        </a:rPr>
                        <a:t>Respuestas</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hMerge="1">
                  <a:txBody>
                    <a:bodyPr/>
                    <a:lstStyle/>
                    <a:p>
                      <a:endParaRPr lang="es-ES"/>
                    </a:p>
                  </a:txBody>
                  <a:tcPr/>
                </a:tc>
                <a:tc rowSpan="2">
                  <a:txBody>
                    <a:bodyPr/>
                    <a:lstStyle/>
                    <a:p>
                      <a:pPr marR="38100" algn="ctr">
                        <a:lnSpc>
                          <a:spcPct val="107000"/>
                        </a:lnSpc>
                        <a:spcAft>
                          <a:spcPts val="0"/>
                        </a:spcAft>
                      </a:pPr>
                      <a:r>
                        <a:rPr lang="es-ES" sz="1200" dirty="0">
                          <a:effectLst/>
                        </a:rPr>
                        <a:t>Porcentaje de casos</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r>
              <a:tr h="0">
                <a:tc vMerge="1">
                  <a:txBody>
                    <a:bodyPr/>
                    <a:lstStyle/>
                    <a:p>
                      <a:endParaRPr lang="es-ES"/>
                    </a:p>
                  </a:txBody>
                  <a:tcPr/>
                </a:tc>
                <a:tc>
                  <a:txBody>
                    <a:bodyPr/>
                    <a:lstStyle/>
                    <a:p>
                      <a:pPr marR="38100" algn="ctr">
                        <a:lnSpc>
                          <a:spcPct val="107000"/>
                        </a:lnSpc>
                        <a:spcAft>
                          <a:spcPts val="0"/>
                        </a:spcAft>
                      </a:pPr>
                      <a:r>
                        <a:rPr lang="es-ES" sz="1200" dirty="0">
                          <a:effectLst/>
                        </a:rPr>
                        <a:t>N</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R="38100" algn="ctr">
                        <a:lnSpc>
                          <a:spcPct val="107000"/>
                        </a:lnSpc>
                        <a:spcAft>
                          <a:spcPts val="0"/>
                        </a:spcAft>
                      </a:pPr>
                      <a:r>
                        <a:rPr lang="es-ES" sz="1200" dirty="0">
                          <a:effectLst/>
                        </a:rPr>
                        <a:t>Porcentaje</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vMerge="1">
                  <a:txBody>
                    <a:bodyPr/>
                    <a:lstStyle/>
                    <a:p>
                      <a:endParaRPr lang="es-ES"/>
                    </a:p>
                  </a:txBody>
                  <a:tcPr/>
                </a:tc>
              </a:tr>
              <a:tr h="0">
                <a:tc>
                  <a:txBody>
                    <a:bodyPr/>
                    <a:lstStyle/>
                    <a:p>
                      <a:pPr marR="38100" algn="ctr">
                        <a:lnSpc>
                          <a:spcPct val="107000"/>
                        </a:lnSpc>
                        <a:spcAft>
                          <a:spcPts val="0"/>
                        </a:spcAft>
                      </a:pPr>
                      <a:r>
                        <a:rPr lang="es-ES" sz="1200" dirty="0">
                          <a:effectLst/>
                        </a:rPr>
                        <a:t>Falta de Personal</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200">
                          <a:effectLst/>
                        </a:rPr>
                        <a:t>14</a:t>
                      </a:r>
                      <a:endParaRPr lang="es-ES" sz="180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200">
                          <a:effectLst/>
                        </a:rPr>
                        <a:t>18,4%</a:t>
                      </a:r>
                      <a:endParaRPr lang="es-ES" sz="180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200">
                          <a:effectLst/>
                        </a:rPr>
                        <a:t>70,0%</a:t>
                      </a:r>
                      <a:endParaRPr lang="es-ES" sz="180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marR="38100" algn="ctr">
                        <a:lnSpc>
                          <a:spcPct val="107000"/>
                        </a:lnSpc>
                        <a:spcAft>
                          <a:spcPts val="0"/>
                        </a:spcAft>
                      </a:pPr>
                      <a:r>
                        <a:rPr lang="es-ES" sz="1200" dirty="0">
                          <a:effectLst/>
                        </a:rPr>
                        <a:t>Falta de Presupuesto</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200">
                          <a:effectLst/>
                        </a:rPr>
                        <a:t>15</a:t>
                      </a:r>
                      <a:endParaRPr lang="es-ES" sz="180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200">
                          <a:effectLst/>
                        </a:rPr>
                        <a:t>19,7%</a:t>
                      </a:r>
                      <a:endParaRPr lang="es-ES" sz="180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200">
                          <a:effectLst/>
                        </a:rPr>
                        <a:t>75,0%</a:t>
                      </a:r>
                      <a:endParaRPr lang="es-ES" sz="180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marR="38100" algn="ctr">
                        <a:lnSpc>
                          <a:spcPct val="107000"/>
                        </a:lnSpc>
                        <a:spcAft>
                          <a:spcPts val="0"/>
                        </a:spcAft>
                      </a:pPr>
                      <a:r>
                        <a:rPr lang="es-ES" sz="1200" dirty="0">
                          <a:effectLst/>
                        </a:rPr>
                        <a:t>Falta de Vehículos</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200">
                          <a:effectLst/>
                        </a:rPr>
                        <a:t>12</a:t>
                      </a:r>
                      <a:endParaRPr lang="es-ES" sz="180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200">
                          <a:effectLst/>
                        </a:rPr>
                        <a:t>15,8%</a:t>
                      </a:r>
                      <a:endParaRPr lang="es-ES" sz="180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200">
                          <a:effectLst/>
                        </a:rPr>
                        <a:t>60,0%</a:t>
                      </a:r>
                      <a:endParaRPr lang="es-ES" sz="180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marR="38100" algn="ctr">
                        <a:lnSpc>
                          <a:spcPct val="107000"/>
                        </a:lnSpc>
                        <a:spcAft>
                          <a:spcPts val="0"/>
                        </a:spcAft>
                      </a:pPr>
                      <a:r>
                        <a:rPr lang="es-ES" sz="1200" dirty="0">
                          <a:effectLst/>
                        </a:rPr>
                        <a:t>Falta de Capacitación</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200" dirty="0">
                          <a:effectLst/>
                        </a:rPr>
                        <a:t>16</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200">
                          <a:effectLst/>
                        </a:rPr>
                        <a:t>21,1%</a:t>
                      </a:r>
                      <a:endParaRPr lang="es-ES" sz="180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200">
                          <a:effectLst/>
                        </a:rPr>
                        <a:t>80,0%</a:t>
                      </a:r>
                      <a:endParaRPr lang="es-ES" sz="180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marR="38100" algn="ctr">
                        <a:lnSpc>
                          <a:spcPct val="107000"/>
                        </a:lnSpc>
                        <a:spcAft>
                          <a:spcPts val="0"/>
                        </a:spcAft>
                      </a:pPr>
                      <a:r>
                        <a:rPr lang="es-ES" sz="1200">
                          <a:effectLst/>
                        </a:rPr>
                        <a:t>Falta de Medios</a:t>
                      </a:r>
                      <a:endParaRPr lang="es-ES" sz="180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200" dirty="0">
                          <a:effectLst/>
                        </a:rPr>
                        <a:t>15</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200" dirty="0">
                          <a:effectLst/>
                        </a:rPr>
                        <a:t>19,7%</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200">
                          <a:effectLst/>
                        </a:rPr>
                        <a:t>75,0%</a:t>
                      </a:r>
                      <a:endParaRPr lang="es-ES" sz="180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marR="38100" algn="ctr">
                        <a:lnSpc>
                          <a:spcPct val="107000"/>
                        </a:lnSpc>
                        <a:spcAft>
                          <a:spcPts val="0"/>
                        </a:spcAft>
                      </a:pPr>
                      <a:r>
                        <a:rPr lang="es-ES" sz="1200">
                          <a:effectLst/>
                        </a:rPr>
                        <a:t>Falta de Coordinación</a:t>
                      </a:r>
                      <a:endParaRPr lang="es-ES" sz="180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200">
                          <a:effectLst/>
                        </a:rPr>
                        <a:t>1</a:t>
                      </a:r>
                      <a:endParaRPr lang="es-ES" sz="180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200" dirty="0">
                          <a:effectLst/>
                        </a:rPr>
                        <a:t>1,3%</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200" dirty="0">
                          <a:effectLst/>
                        </a:rPr>
                        <a:t>5,0%</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marR="38100" algn="ctr">
                        <a:lnSpc>
                          <a:spcPct val="107000"/>
                        </a:lnSpc>
                        <a:spcAft>
                          <a:spcPts val="0"/>
                        </a:spcAft>
                      </a:pPr>
                      <a:r>
                        <a:rPr lang="es-ES" sz="1200">
                          <a:effectLst/>
                        </a:rPr>
                        <a:t>Falta de Doctrina</a:t>
                      </a:r>
                      <a:endParaRPr lang="es-ES" sz="180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200">
                          <a:effectLst/>
                        </a:rPr>
                        <a:t>2</a:t>
                      </a:r>
                      <a:endParaRPr lang="es-ES" sz="180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200">
                          <a:effectLst/>
                        </a:rPr>
                        <a:t>2,6%</a:t>
                      </a:r>
                      <a:endParaRPr lang="es-ES" sz="180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200" dirty="0">
                          <a:effectLst/>
                        </a:rPr>
                        <a:t>10,0%</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marR="38100" algn="ctr">
                        <a:lnSpc>
                          <a:spcPct val="107000"/>
                        </a:lnSpc>
                        <a:spcAft>
                          <a:spcPts val="0"/>
                        </a:spcAft>
                      </a:pPr>
                      <a:r>
                        <a:rPr lang="es-ES" sz="1200">
                          <a:effectLst/>
                        </a:rPr>
                        <a:t>Respaldo Jurídico</a:t>
                      </a:r>
                      <a:endParaRPr lang="es-ES" sz="180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200">
                          <a:effectLst/>
                        </a:rPr>
                        <a:t>1</a:t>
                      </a:r>
                      <a:endParaRPr lang="es-ES" sz="180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200">
                          <a:effectLst/>
                        </a:rPr>
                        <a:t>1,3%</a:t>
                      </a:r>
                      <a:endParaRPr lang="es-ES" sz="180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200" dirty="0">
                          <a:effectLst/>
                        </a:rPr>
                        <a:t>5,0%</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marR="38100" algn="ctr">
                        <a:lnSpc>
                          <a:spcPct val="107000"/>
                        </a:lnSpc>
                        <a:spcAft>
                          <a:spcPts val="0"/>
                        </a:spcAft>
                      </a:pPr>
                      <a:r>
                        <a:rPr lang="es-ES" sz="1200" dirty="0">
                          <a:effectLst/>
                        </a:rPr>
                        <a:t>Total</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R="38100" algn="ctr">
                        <a:lnSpc>
                          <a:spcPct val="107000"/>
                        </a:lnSpc>
                        <a:spcAft>
                          <a:spcPts val="0"/>
                        </a:spcAft>
                      </a:pPr>
                      <a:r>
                        <a:rPr lang="es-ES" sz="1200" dirty="0">
                          <a:effectLst/>
                        </a:rPr>
                        <a:t>76</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R="38100" algn="ctr">
                        <a:lnSpc>
                          <a:spcPct val="107000"/>
                        </a:lnSpc>
                        <a:spcAft>
                          <a:spcPts val="0"/>
                        </a:spcAft>
                      </a:pPr>
                      <a:r>
                        <a:rPr lang="es-ES" sz="1200" dirty="0">
                          <a:effectLst/>
                        </a:rPr>
                        <a:t>100,0%</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R="38100" algn="ctr">
                        <a:lnSpc>
                          <a:spcPct val="107000"/>
                        </a:lnSpc>
                        <a:spcAft>
                          <a:spcPts val="0"/>
                        </a:spcAft>
                      </a:pPr>
                      <a:r>
                        <a:rPr lang="es-ES" sz="1200" dirty="0">
                          <a:effectLst/>
                        </a:rPr>
                        <a:t>380,0%</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r>
            </a:tbl>
          </a:graphicData>
        </a:graphic>
      </p:graphicFrame>
      <p:pic>
        <p:nvPicPr>
          <p:cNvPr id="430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4063826"/>
            <a:ext cx="4578350" cy="274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54512681"/>
      </p:ext>
    </p:extLst>
  </p:cSld>
  <p:clrMapOvr>
    <a:masterClrMapping/>
  </p:clrMapOvr>
  <p:transition>
    <p:split orient="vert"/>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2" name="1 CuadroTexto"/>
          <p:cNvSpPr txBox="1"/>
          <p:nvPr/>
        </p:nvSpPr>
        <p:spPr>
          <a:xfrm>
            <a:off x="1296384" y="188640"/>
            <a:ext cx="7092040" cy="507831"/>
          </a:xfrm>
          <a:prstGeom prst="rect">
            <a:avLst/>
          </a:prstGeom>
          <a:noFill/>
          <a:ln w="9525" algn="ctr">
            <a:noFill/>
            <a:miter lim="800000"/>
            <a:headEnd/>
            <a:tailEnd/>
          </a:ln>
          <a:effectLst>
            <a:outerShdw blurRad="50800" dist="12700" dir="5400000" algn="ctr" rotWithShape="0">
              <a:sysClr val="windowText" lastClr="000000"/>
            </a:outerShdw>
          </a:effectLst>
        </p:spPr>
        <p:txBody>
          <a:bodyPr wrap="square">
            <a:spAutoFit/>
          </a:bodyPr>
          <a:lstStyle/>
          <a:p>
            <a:pPr marL="0" lvl="1" algn="ctr" eaLnBrk="0" hangingPunct="0">
              <a:buClr>
                <a:srgbClr val="E2B200"/>
              </a:buClr>
              <a:buSzPct val="100000"/>
              <a:defRPr/>
            </a:pPr>
            <a:r>
              <a:rPr lang="es-ES" sz="2700" b="1" kern="0" dirty="0">
                <a:ln w="11430">
                  <a:noFill/>
                </a:ln>
                <a:solidFill>
                  <a:srgbClr val="FFFF00"/>
                </a:solidFill>
                <a:effectLst>
                  <a:glow rad="101600">
                    <a:prstClr val="black">
                      <a:alpha val="40000"/>
                    </a:prstClr>
                  </a:glow>
                  <a:outerShdw blurRad="38100" dist="38100" dir="2700000" algn="tl">
                    <a:srgbClr val="000000">
                      <a:alpha val="43137"/>
                    </a:srgbClr>
                  </a:outerShdw>
                </a:effectLst>
                <a:latin typeface="Arial Black" pitchFamily="34" charset="0"/>
                <a:cs typeface="Times New Roman" pitchFamily="18" charset="0"/>
              </a:rPr>
              <a:t>ANÁLISIS DE </a:t>
            </a:r>
            <a:r>
              <a:rPr lang="es-ES" sz="2700" b="1" kern="0" dirty="0" smtClean="0">
                <a:ln w="11430">
                  <a:noFill/>
                </a:ln>
                <a:solidFill>
                  <a:srgbClr val="FFFF00"/>
                </a:solidFill>
                <a:effectLst>
                  <a:glow rad="101600">
                    <a:prstClr val="black">
                      <a:alpha val="40000"/>
                    </a:prstClr>
                  </a:glow>
                  <a:outerShdw blurRad="38100" dist="38100" dir="2700000" algn="tl">
                    <a:srgbClr val="000000">
                      <a:alpha val="43137"/>
                    </a:srgbClr>
                  </a:outerShdw>
                </a:effectLst>
                <a:latin typeface="Arial Black" pitchFamily="34" charset="0"/>
                <a:cs typeface="Times New Roman" pitchFamily="18" charset="0"/>
              </a:rPr>
              <a:t>RESULTADOS</a:t>
            </a:r>
            <a:endParaRPr lang="es-ES" sz="2700" b="1" kern="0" dirty="0">
              <a:ln w="11430">
                <a:noFill/>
              </a:ln>
              <a:solidFill>
                <a:srgbClr val="FFFF00"/>
              </a:solidFill>
              <a:effectLst>
                <a:glow rad="101600">
                  <a:prstClr val="black">
                    <a:alpha val="40000"/>
                  </a:prstClr>
                </a:glow>
                <a:outerShdw blurRad="38100" dist="38100" dir="2700000" algn="tl">
                  <a:srgbClr val="000000">
                    <a:alpha val="43137"/>
                  </a:srgbClr>
                </a:outerShdw>
              </a:effectLst>
              <a:latin typeface="Arial Black" pitchFamily="34" charset="0"/>
              <a:cs typeface="Times New Roman" pitchFamily="18" charset="0"/>
            </a:endParaRPr>
          </a:p>
        </p:txBody>
      </p:sp>
      <p:sp>
        <p:nvSpPr>
          <p:cNvPr id="3" name="2 Redondear rectángulo de esquina diagonal"/>
          <p:cNvSpPr/>
          <p:nvPr/>
        </p:nvSpPr>
        <p:spPr>
          <a:xfrm>
            <a:off x="683567" y="764704"/>
            <a:ext cx="7992889" cy="504056"/>
          </a:xfrm>
          <a:prstGeom prst="round2DiagRect">
            <a:avLst>
              <a:gd name="adj1" fmla="val 50000"/>
              <a:gd name="adj2" fmla="val 0"/>
            </a:avLst>
          </a:prstGeom>
          <a:solidFill>
            <a:srgbClr val="FFFFFF">
              <a:alpha val="54118"/>
            </a:srgbClr>
          </a:solidFill>
          <a:ln w="28575" cap="flat" cmpd="sng" algn="ctr">
            <a:solidFill>
              <a:srgbClr val="000000">
                <a:alpha val="32941"/>
              </a:srgbClr>
            </a:solidFill>
            <a:prstDash val="solid"/>
          </a:ln>
          <a:effectLst>
            <a:glow rad="101600">
              <a:srgbClr val="FFFFFF">
                <a:alpha val="56078"/>
              </a:srgbClr>
            </a:glow>
          </a:effectLst>
        </p:spPr>
        <p:txBody>
          <a:bodyPr rtlCol="0" anchor="ctr"/>
          <a:lstStyle/>
          <a:p>
            <a:pPr marL="177800" indent="-177800" algn="just" defTabSz="627063">
              <a:spcBef>
                <a:spcPts val="100"/>
              </a:spcBef>
              <a:spcAft>
                <a:spcPts val="100"/>
              </a:spcAft>
              <a:buClr>
                <a:srgbClr val="C00000"/>
              </a:buClr>
              <a:buSzPct val="110000"/>
              <a:tabLst>
                <a:tab pos="177800" algn="l"/>
                <a:tab pos="355600" algn="l"/>
                <a:tab pos="723900" algn="l"/>
              </a:tabLst>
            </a:pPr>
            <a:r>
              <a:rPr lang="es-ES" sz="1500" b="1" dirty="0">
                <a:solidFill>
                  <a:prstClr val="black"/>
                </a:solidFill>
              </a:rPr>
              <a:t>13.	¿Indique a que organismo del Estado proporciona o proporcionó apoyo? </a:t>
            </a:r>
          </a:p>
        </p:txBody>
      </p:sp>
      <p:graphicFrame>
        <p:nvGraphicFramePr>
          <p:cNvPr id="4" name="3 Tabla"/>
          <p:cNvGraphicFramePr>
            <a:graphicFrameLocks noGrp="1"/>
          </p:cNvGraphicFramePr>
          <p:nvPr>
            <p:extLst>
              <p:ext uri="{D42A27DB-BD31-4B8C-83A1-F6EECF244321}">
                <p14:modId xmlns:p14="http://schemas.microsoft.com/office/powerpoint/2010/main" val="2155189770"/>
              </p:ext>
            </p:extLst>
          </p:nvPr>
        </p:nvGraphicFramePr>
        <p:xfrm>
          <a:off x="1907704" y="1700808"/>
          <a:ext cx="4536504" cy="4501261"/>
        </p:xfrm>
        <a:graphic>
          <a:graphicData uri="http://schemas.openxmlformats.org/drawingml/2006/table">
            <a:tbl>
              <a:tblPr>
                <a:tableStyleId>{5C22544A-7EE6-4342-B048-85BDC9FD1C3A}</a:tableStyleId>
              </a:tblPr>
              <a:tblGrid>
                <a:gridCol w="1814424"/>
                <a:gridCol w="499311"/>
                <a:gridCol w="1088643"/>
                <a:gridCol w="1134126"/>
              </a:tblGrid>
              <a:tr h="0">
                <a:tc gridSpan="4">
                  <a:txBody>
                    <a:bodyPr/>
                    <a:lstStyle/>
                    <a:p>
                      <a:pPr marR="38100" algn="ctr">
                        <a:lnSpc>
                          <a:spcPct val="107000"/>
                        </a:lnSpc>
                        <a:spcAft>
                          <a:spcPts val="0"/>
                        </a:spcAft>
                      </a:pPr>
                      <a:r>
                        <a:rPr lang="es-ES" sz="1200" dirty="0">
                          <a:effectLst/>
                        </a:rPr>
                        <a:t>$ORGANISMOS frecuencias</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hMerge="1">
                  <a:txBody>
                    <a:bodyPr/>
                    <a:lstStyle/>
                    <a:p>
                      <a:endParaRPr lang="es-ES"/>
                    </a:p>
                  </a:txBody>
                  <a:tcPr/>
                </a:tc>
                <a:tc hMerge="1">
                  <a:txBody>
                    <a:bodyPr/>
                    <a:lstStyle/>
                    <a:p>
                      <a:endParaRPr lang="es-ES"/>
                    </a:p>
                  </a:txBody>
                  <a:tcPr/>
                </a:tc>
                <a:tc hMerge="1">
                  <a:txBody>
                    <a:bodyPr/>
                    <a:lstStyle/>
                    <a:p>
                      <a:endParaRPr lang="es-ES"/>
                    </a:p>
                  </a:txBody>
                  <a:tcPr/>
                </a:tc>
              </a:tr>
              <a:tr h="0">
                <a:tc rowSpan="2">
                  <a:txBody>
                    <a:bodyPr/>
                    <a:lstStyle/>
                    <a:p>
                      <a:pPr algn="ctr">
                        <a:lnSpc>
                          <a:spcPct val="107000"/>
                        </a:lnSpc>
                        <a:spcAft>
                          <a:spcPts val="0"/>
                        </a:spcAft>
                      </a:pPr>
                      <a:r>
                        <a:rPr lang="es-ES" sz="1200" dirty="0">
                          <a:effectLst/>
                        </a:rPr>
                        <a:t>A QUE ORGANOSMOS DEL ESTADO </a:t>
                      </a:r>
                      <a:r>
                        <a:rPr lang="es-ES" sz="1200" dirty="0" err="1">
                          <a:effectLst/>
                        </a:rPr>
                        <a:t>APOYA</a:t>
                      </a:r>
                      <a:r>
                        <a:rPr lang="es-ES" sz="1200" baseline="30000" dirty="0" err="1">
                          <a:effectLst/>
                        </a:rPr>
                        <a:t>a</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gridSpan="2">
                  <a:txBody>
                    <a:bodyPr/>
                    <a:lstStyle/>
                    <a:p>
                      <a:pPr marR="38100" algn="ctr">
                        <a:lnSpc>
                          <a:spcPct val="107000"/>
                        </a:lnSpc>
                        <a:spcAft>
                          <a:spcPts val="0"/>
                        </a:spcAft>
                      </a:pPr>
                      <a:r>
                        <a:rPr lang="es-ES" sz="1200">
                          <a:effectLst/>
                        </a:rPr>
                        <a:t>Respuestas</a:t>
                      </a:r>
                      <a:endParaRPr lang="es-ES" sz="180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hMerge="1">
                  <a:txBody>
                    <a:bodyPr/>
                    <a:lstStyle/>
                    <a:p>
                      <a:endParaRPr lang="es-ES"/>
                    </a:p>
                  </a:txBody>
                  <a:tcPr/>
                </a:tc>
                <a:tc rowSpan="2">
                  <a:txBody>
                    <a:bodyPr/>
                    <a:lstStyle/>
                    <a:p>
                      <a:pPr marR="38100" algn="ctr">
                        <a:lnSpc>
                          <a:spcPct val="107000"/>
                        </a:lnSpc>
                        <a:spcAft>
                          <a:spcPts val="0"/>
                        </a:spcAft>
                      </a:pPr>
                      <a:r>
                        <a:rPr lang="es-ES" sz="1200" dirty="0">
                          <a:effectLst/>
                        </a:rPr>
                        <a:t>Porcentaje de casos</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r>
              <a:tr h="0">
                <a:tc vMerge="1">
                  <a:txBody>
                    <a:bodyPr/>
                    <a:lstStyle/>
                    <a:p>
                      <a:endParaRPr lang="es-ES"/>
                    </a:p>
                  </a:txBody>
                  <a:tcPr/>
                </a:tc>
                <a:tc>
                  <a:txBody>
                    <a:bodyPr/>
                    <a:lstStyle/>
                    <a:p>
                      <a:pPr marR="38100" algn="ctr">
                        <a:lnSpc>
                          <a:spcPct val="107000"/>
                        </a:lnSpc>
                        <a:spcAft>
                          <a:spcPts val="0"/>
                        </a:spcAft>
                      </a:pPr>
                      <a:r>
                        <a:rPr lang="es-ES" sz="1200" dirty="0">
                          <a:effectLst/>
                        </a:rPr>
                        <a:t>N</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R="38100" algn="ctr">
                        <a:lnSpc>
                          <a:spcPct val="107000"/>
                        </a:lnSpc>
                        <a:spcAft>
                          <a:spcPts val="0"/>
                        </a:spcAft>
                      </a:pPr>
                      <a:r>
                        <a:rPr lang="es-ES" sz="1200" dirty="0">
                          <a:effectLst/>
                        </a:rPr>
                        <a:t>Porcentaje</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vMerge="1">
                  <a:txBody>
                    <a:bodyPr/>
                    <a:lstStyle/>
                    <a:p>
                      <a:endParaRPr lang="es-ES"/>
                    </a:p>
                  </a:txBody>
                  <a:tcPr/>
                </a:tc>
              </a:tr>
              <a:tr h="0">
                <a:tc>
                  <a:txBody>
                    <a:bodyPr/>
                    <a:lstStyle/>
                    <a:p>
                      <a:pPr marR="38100" algn="ctr">
                        <a:lnSpc>
                          <a:spcPct val="107000"/>
                        </a:lnSpc>
                        <a:spcAft>
                          <a:spcPts val="0"/>
                        </a:spcAft>
                      </a:pPr>
                      <a:r>
                        <a:rPr lang="es-ES" sz="1200" dirty="0">
                          <a:effectLst/>
                        </a:rPr>
                        <a:t>SGR</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200">
                          <a:effectLst/>
                        </a:rPr>
                        <a:t>15</a:t>
                      </a:r>
                      <a:endParaRPr lang="es-ES" sz="180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200">
                          <a:effectLst/>
                        </a:rPr>
                        <a:t>17,4%</a:t>
                      </a:r>
                      <a:endParaRPr lang="es-ES" sz="180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200">
                          <a:effectLst/>
                        </a:rPr>
                        <a:t>75,0%</a:t>
                      </a:r>
                      <a:endParaRPr lang="es-ES" sz="180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marR="38100" algn="ctr">
                        <a:lnSpc>
                          <a:spcPct val="107000"/>
                        </a:lnSpc>
                        <a:spcAft>
                          <a:spcPts val="0"/>
                        </a:spcAft>
                      </a:pPr>
                      <a:r>
                        <a:rPr lang="es-ES" sz="1200" dirty="0">
                          <a:effectLst/>
                        </a:rPr>
                        <a:t>CNE</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200">
                          <a:effectLst/>
                        </a:rPr>
                        <a:t>5</a:t>
                      </a:r>
                      <a:endParaRPr lang="es-ES" sz="180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200">
                          <a:effectLst/>
                        </a:rPr>
                        <a:t>5,8%</a:t>
                      </a:r>
                      <a:endParaRPr lang="es-ES" sz="180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200">
                          <a:effectLst/>
                        </a:rPr>
                        <a:t>25,0%</a:t>
                      </a:r>
                      <a:endParaRPr lang="es-ES" sz="180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marR="38100" algn="ctr">
                        <a:lnSpc>
                          <a:spcPct val="107000"/>
                        </a:lnSpc>
                        <a:spcAft>
                          <a:spcPts val="0"/>
                        </a:spcAft>
                      </a:pPr>
                      <a:r>
                        <a:rPr lang="es-ES" sz="1200" dirty="0">
                          <a:effectLst/>
                        </a:rPr>
                        <a:t>SENESCYT</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200">
                          <a:effectLst/>
                        </a:rPr>
                        <a:t>2</a:t>
                      </a:r>
                      <a:endParaRPr lang="es-ES" sz="180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200">
                          <a:effectLst/>
                        </a:rPr>
                        <a:t>2,3%</a:t>
                      </a:r>
                      <a:endParaRPr lang="es-ES" sz="180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200">
                          <a:effectLst/>
                        </a:rPr>
                        <a:t>10,0%</a:t>
                      </a:r>
                      <a:endParaRPr lang="es-ES" sz="180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marR="38100" algn="ctr">
                        <a:lnSpc>
                          <a:spcPct val="107000"/>
                        </a:lnSpc>
                        <a:spcAft>
                          <a:spcPts val="0"/>
                        </a:spcAft>
                      </a:pPr>
                      <a:r>
                        <a:rPr lang="es-ES" sz="1200" dirty="0">
                          <a:effectLst/>
                        </a:rPr>
                        <a:t>SENAE</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200">
                          <a:effectLst/>
                        </a:rPr>
                        <a:t>7</a:t>
                      </a:r>
                      <a:endParaRPr lang="es-ES" sz="180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200">
                          <a:effectLst/>
                        </a:rPr>
                        <a:t>8,1%</a:t>
                      </a:r>
                      <a:endParaRPr lang="es-ES" sz="180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200">
                          <a:effectLst/>
                        </a:rPr>
                        <a:t>35,0%</a:t>
                      </a:r>
                      <a:endParaRPr lang="es-ES" sz="180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marR="38100" algn="ctr">
                        <a:lnSpc>
                          <a:spcPct val="107000"/>
                        </a:lnSpc>
                        <a:spcAft>
                          <a:spcPts val="0"/>
                        </a:spcAft>
                      </a:pPr>
                      <a:r>
                        <a:rPr lang="es-ES" sz="1200" dirty="0">
                          <a:effectLst/>
                        </a:rPr>
                        <a:t>MANUELA ESPEJO</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200">
                          <a:effectLst/>
                        </a:rPr>
                        <a:t>4</a:t>
                      </a:r>
                      <a:endParaRPr lang="es-ES" sz="180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200">
                          <a:effectLst/>
                        </a:rPr>
                        <a:t>4,7%</a:t>
                      </a:r>
                      <a:endParaRPr lang="es-ES" sz="180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200">
                          <a:effectLst/>
                        </a:rPr>
                        <a:t>20,0%</a:t>
                      </a:r>
                      <a:endParaRPr lang="es-ES" sz="180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marR="38100" algn="ctr">
                        <a:lnSpc>
                          <a:spcPct val="107000"/>
                        </a:lnSpc>
                        <a:spcAft>
                          <a:spcPts val="0"/>
                        </a:spcAft>
                      </a:pPr>
                      <a:r>
                        <a:rPr lang="es-ES" sz="1200" dirty="0">
                          <a:effectLst/>
                        </a:rPr>
                        <a:t>ARCOM</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200">
                          <a:effectLst/>
                        </a:rPr>
                        <a:t>10</a:t>
                      </a:r>
                      <a:endParaRPr lang="es-ES" sz="180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200">
                          <a:effectLst/>
                        </a:rPr>
                        <a:t>11,6%</a:t>
                      </a:r>
                      <a:endParaRPr lang="es-ES" sz="180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200">
                          <a:effectLst/>
                        </a:rPr>
                        <a:t>50,0%</a:t>
                      </a:r>
                      <a:endParaRPr lang="es-ES" sz="180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marR="38100" algn="ctr">
                        <a:lnSpc>
                          <a:spcPct val="107000"/>
                        </a:lnSpc>
                        <a:spcAft>
                          <a:spcPts val="0"/>
                        </a:spcAft>
                      </a:pPr>
                      <a:r>
                        <a:rPr lang="es-ES" sz="1200" dirty="0">
                          <a:effectLst/>
                        </a:rPr>
                        <a:t>MAGAP</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200">
                          <a:effectLst/>
                        </a:rPr>
                        <a:t>2</a:t>
                      </a:r>
                      <a:endParaRPr lang="es-ES" sz="180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200">
                          <a:effectLst/>
                        </a:rPr>
                        <a:t>2,3%</a:t>
                      </a:r>
                      <a:endParaRPr lang="es-ES" sz="180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200">
                          <a:effectLst/>
                        </a:rPr>
                        <a:t>10,0%</a:t>
                      </a:r>
                      <a:endParaRPr lang="es-ES" sz="180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marR="38100" algn="ctr">
                        <a:lnSpc>
                          <a:spcPct val="107000"/>
                        </a:lnSpc>
                        <a:spcAft>
                          <a:spcPts val="0"/>
                        </a:spcAft>
                      </a:pPr>
                      <a:r>
                        <a:rPr lang="es-ES" sz="1200" dirty="0">
                          <a:effectLst/>
                        </a:rPr>
                        <a:t>ECU911</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200">
                          <a:effectLst/>
                        </a:rPr>
                        <a:t>5</a:t>
                      </a:r>
                      <a:endParaRPr lang="es-ES" sz="180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200">
                          <a:effectLst/>
                        </a:rPr>
                        <a:t>5,8%</a:t>
                      </a:r>
                      <a:endParaRPr lang="es-ES" sz="180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200">
                          <a:effectLst/>
                        </a:rPr>
                        <a:t>25,0%</a:t>
                      </a:r>
                      <a:endParaRPr lang="es-ES" sz="180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marR="38100" algn="ctr">
                        <a:lnSpc>
                          <a:spcPct val="107000"/>
                        </a:lnSpc>
                        <a:spcAft>
                          <a:spcPts val="0"/>
                        </a:spcAft>
                      </a:pPr>
                      <a:r>
                        <a:rPr lang="es-ES" sz="1200" dirty="0">
                          <a:effectLst/>
                        </a:rPr>
                        <a:t>SRI</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200">
                          <a:effectLst/>
                        </a:rPr>
                        <a:t>9</a:t>
                      </a:r>
                      <a:endParaRPr lang="es-ES" sz="180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200">
                          <a:effectLst/>
                        </a:rPr>
                        <a:t>10,5%</a:t>
                      </a:r>
                      <a:endParaRPr lang="es-ES" sz="180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200">
                          <a:effectLst/>
                        </a:rPr>
                        <a:t>45,0%</a:t>
                      </a:r>
                      <a:endParaRPr lang="es-ES" sz="180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marR="38100" algn="ctr">
                        <a:lnSpc>
                          <a:spcPct val="107000"/>
                        </a:lnSpc>
                        <a:spcAft>
                          <a:spcPts val="0"/>
                        </a:spcAft>
                      </a:pPr>
                      <a:r>
                        <a:rPr lang="es-ES" sz="1200" dirty="0">
                          <a:effectLst/>
                        </a:rPr>
                        <a:t>PETROECUADOR</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200">
                          <a:effectLst/>
                        </a:rPr>
                        <a:t>1</a:t>
                      </a:r>
                      <a:endParaRPr lang="es-ES" sz="180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200">
                          <a:effectLst/>
                        </a:rPr>
                        <a:t>1,2%</a:t>
                      </a:r>
                      <a:endParaRPr lang="es-ES" sz="180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200">
                          <a:effectLst/>
                        </a:rPr>
                        <a:t>5,0%</a:t>
                      </a:r>
                      <a:endParaRPr lang="es-ES" sz="180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marR="38100" algn="ctr">
                        <a:lnSpc>
                          <a:spcPct val="107000"/>
                        </a:lnSpc>
                        <a:spcAft>
                          <a:spcPts val="0"/>
                        </a:spcAft>
                      </a:pPr>
                      <a:r>
                        <a:rPr lang="es-ES" sz="1200">
                          <a:effectLst/>
                        </a:rPr>
                        <a:t>MINISTERIO DEL AMBIENTE</a:t>
                      </a:r>
                      <a:endParaRPr lang="es-ES" sz="180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200" dirty="0">
                          <a:effectLst/>
                        </a:rPr>
                        <a:t>1</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200">
                          <a:effectLst/>
                        </a:rPr>
                        <a:t>1,2%</a:t>
                      </a:r>
                      <a:endParaRPr lang="es-ES" sz="180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200">
                          <a:effectLst/>
                        </a:rPr>
                        <a:t>5,0%</a:t>
                      </a:r>
                      <a:endParaRPr lang="es-ES" sz="180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marR="38100" algn="ctr">
                        <a:lnSpc>
                          <a:spcPct val="107000"/>
                        </a:lnSpc>
                        <a:spcAft>
                          <a:spcPts val="0"/>
                        </a:spcAft>
                      </a:pPr>
                      <a:r>
                        <a:rPr lang="es-ES" sz="1200" dirty="0" smtClean="0">
                          <a:effectLst/>
                        </a:rPr>
                        <a:t>SOB. ENER. </a:t>
                      </a:r>
                      <a:r>
                        <a:rPr lang="es-ES" sz="1200" dirty="0">
                          <a:effectLst/>
                        </a:rPr>
                        <a:t>(ARCH)</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200" dirty="0">
                          <a:effectLst/>
                        </a:rPr>
                        <a:t>7</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200" dirty="0">
                          <a:effectLst/>
                        </a:rPr>
                        <a:t>8,1%</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200">
                          <a:effectLst/>
                        </a:rPr>
                        <a:t>35,0%</a:t>
                      </a:r>
                      <a:endParaRPr lang="es-ES" sz="180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marR="38100" algn="ctr">
                        <a:lnSpc>
                          <a:spcPct val="107000"/>
                        </a:lnSpc>
                        <a:spcAft>
                          <a:spcPts val="0"/>
                        </a:spcAft>
                      </a:pPr>
                      <a:r>
                        <a:rPr lang="es-ES" sz="1200">
                          <a:effectLst/>
                        </a:rPr>
                        <a:t>HIDROCARBUROS</a:t>
                      </a:r>
                      <a:endParaRPr lang="es-ES" sz="180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200" dirty="0">
                          <a:effectLst/>
                        </a:rPr>
                        <a:t>2</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200" dirty="0">
                          <a:effectLst/>
                        </a:rPr>
                        <a:t>2,3%</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200">
                          <a:effectLst/>
                        </a:rPr>
                        <a:t>10,0%</a:t>
                      </a:r>
                      <a:endParaRPr lang="es-ES" sz="180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marR="38100" algn="ctr">
                        <a:lnSpc>
                          <a:spcPct val="107000"/>
                        </a:lnSpc>
                        <a:spcAft>
                          <a:spcPts val="0"/>
                        </a:spcAft>
                      </a:pPr>
                      <a:r>
                        <a:rPr lang="es-ES" sz="1200">
                          <a:effectLst/>
                        </a:rPr>
                        <a:t>SEGURIDAD RECURSOS</a:t>
                      </a:r>
                      <a:endParaRPr lang="es-ES" sz="180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200" dirty="0">
                          <a:effectLst/>
                        </a:rPr>
                        <a:t>1</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200" dirty="0">
                          <a:effectLst/>
                        </a:rPr>
                        <a:t>1,2%</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200">
                          <a:effectLst/>
                        </a:rPr>
                        <a:t>5,0%</a:t>
                      </a:r>
                      <a:endParaRPr lang="es-ES" sz="180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marR="38100" algn="ctr">
                        <a:lnSpc>
                          <a:spcPct val="107000"/>
                        </a:lnSpc>
                        <a:spcAft>
                          <a:spcPts val="0"/>
                        </a:spcAft>
                      </a:pPr>
                      <a:r>
                        <a:rPr lang="es-ES" sz="1200">
                          <a:effectLst/>
                        </a:rPr>
                        <a:t>POLICIA</a:t>
                      </a:r>
                      <a:endParaRPr lang="es-ES" sz="180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200">
                          <a:effectLst/>
                        </a:rPr>
                        <a:t>11</a:t>
                      </a:r>
                      <a:endParaRPr lang="es-ES" sz="180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200" dirty="0">
                          <a:effectLst/>
                        </a:rPr>
                        <a:t>12,8%</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200">
                          <a:effectLst/>
                        </a:rPr>
                        <a:t>55,0%</a:t>
                      </a:r>
                      <a:endParaRPr lang="es-ES" sz="180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marR="38100" algn="ctr">
                        <a:lnSpc>
                          <a:spcPct val="107000"/>
                        </a:lnSpc>
                        <a:spcAft>
                          <a:spcPts val="0"/>
                        </a:spcAft>
                      </a:pPr>
                      <a:r>
                        <a:rPr lang="es-ES" sz="1200">
                          <a:effectLst/>
                        </a:rPr>
                        <a:t>CONCEP</a:t>
                      </a:r>
                      <a:endParaRPr lang="es-ES" sz="180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200">
                          <a:effectLst/>
                        </a:rPr>
                        <a:t>1</a:t>
                      </a:r>
                      <a:endParaRPr lang="es-ES" sz="180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200" dirty="0">
                          <a:effectLst/>
                        </a:rPr>
                        <a:t>1,2%</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200">
                          <a:effectLst/>
                        </a:rPr>
                        <a:t>5,0%</a:t>
                      </a:r>
                      <a:endParaRPr lang="es-ES" sz="180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marR="38100" algn="ctr">
                        <a:lnSpc>
                          <a:spcPct val="107000"/>
                        </a:lnSpc>
                        <a:spcAft>
                          <a:spcPts val="0"/>
                        </a:spcAft>
                      </a:pPr>
                      <a:r>
                        <a:rPr lang="es-ES" sz="1200" dirty="0" smtClean="0">
                          <a:effectLst/>
                        </a:rPr>
                        <a:t>SEGURIDAD </a:t>
                      </a:r>
                      <a:r>
                        <a:rPr lang="es-ES" sz="1200" dirty="0">
                          <a:effectLst/>
                        </a:rPr>
                        <a:t>PRESIDENTE</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200">
                          <a:effectLst/>
                        </a:rPr>
                        <a:t>1</a:t>
                      </a:r>
                      <a:endParaRPr lang="es-ES" sz="180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200" dirty="0">
                          <a:effectLst/>
                        </a:rPr>
                        <a:t>1,2%</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200" dirty="0">
                          <a:effectLst/>
                        </a:rPr>
                        <a:t>5,0%</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marR="38100" algn="ctr">
                        <a:lnSpc>
                          <a:spcPct val="107000"/>
                        </a:lnSpc>
                        <a:spcAft>
                          <a:spcPts val="0"/>
                        </a:spcAft>
                      </a:pPr>
                      <a:r>
                        <a:rPr lang="es-ES" sz="1200">
                          <a:effectLst/>
                        </a:rPr>
                        <a:t>MINISTERIO DE JUSTICIA</a:t>
                      </a:r>
                      <a:endParaRPr lang="es-ES" sz="180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200">
                          <a:effectLst/>
                        </a:rPr>
                        <a:t>2</a:t>
                      </a:r>
                      <a:endParaRPr lang="es-ES" sz="180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200" dirty="0">
                          <a:effectLst/>
                        </a:rPr>
                        <a:t>2,3%</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200" dirty="0">
                          <a:effectLst/>
                        </a:rPr>
                        <a:t>10,0%</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marR="38100">
                        <a:lnSpc>
                          <a:spcPct val="107000"/>
                        </a:lnSpc>
                        <a:spcAft>
                          <a:spcPts val="0"/>
                        </a:spcAft>
                      </a:pPr>
                      <a:r>
                        <a:rPr lang="es-ES" sz="1200" dirty="0">
                          <a:effectLst/>
                        </a:rPr>
                        <a:t>Total</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R="38100" algn="ctr">
                        <a:lnSpc>
                          <a:spcPct val="107000"/>
                        </a:lnSpc>
                        <a:spcAft>
                          <a:spcPts val="0"/>
                        </a:spcAft>
                      </a:pPr>
                      <a:r>
                        <a:rPr lang="es-ES" sz="1200" dirty="0">
                          <a:effectLst/>
                        </a:rPr>
                        <a:t>86</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R="38100" algn="ctr">
                        <a:lnSpc>
                          <a:spcPct val="107000"/>
                        </a:lnSpc>
                        <a:spcAft>
                          <a:spcPts val="0"/>
                        </a:spcAft>
                      </a:pPr>
                      <a:r>
                        <a:rPr lang="es-ES" sz="1200" dirty="0">
                          <a:effectLst/>
                        </a:rPr>
                        <a:t>100,0%</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R="38100" algn="ctr">
                        <a:lnSpc>
                          <a:spcPct val="107000"/>
                        </a:lnSpc>
                        <a:spcAft>
                          <a:spcPts val="0"/>
                        </a:spcAft>
                      </a:pPr>
                      <a:r>
                        <a:rPr lang="es-ES" sz="1200" dirty="0">
                          <a:effectLst/>
                        </a:rPr>
                        <a:t>430,0%</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r>
            </a:tbl>
          </a:graphicData>
        </a:graphic>
      </p:graphicFrame>
    </p:spTree>
    <p:extLst>
      <p:ext uri="{BB962C8B-B14F-4D97-AF65-F5344CB8AC3E}">
        <p14:creationId xmlns:p14="http://schemas.microsoft.com/office/powerpoint/2010/main" val="975612778"/>
      </p:ext>
    </p:extLst>
  </p:cSld>
  <p:clrMapOvr>
    <a:masterClrMapping/>
  </p:clrMapOvr>
  <p:transition>
    <p:split orient="vert"/>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2" name="1 CuadroTexto"/>
          <p:cNvSpPr txBox="1"/>
          <p:nvPr/>
        </p:nvSpPr>
        <p:spPr>
          <a:xfrm>
            <a:off x="1296384" y="188640"/>
            <a:ext cx="7092040" cy="507831"/>
          </a:xfrm>
          <a:prstGeom prst="rect">
            <a:avLst/>
          </a:prstGeom>
          <a:noFill/>
          <a:ln w="9525" algn="ctr">
            <a:noFill/>
            <a:miter lim="800000"/>
            <a:headEnd/>
            <a:tailEnd/>
          </a:ln>
          <a:effectLst>
            <a:outerShdw blurRad="50800" dist="12700" dir="5400000" algn="ctr" rotWithShape="0">
              <a:sysClr val="windowText" lastClr="000000"/>
            </a:outerShdw>
          </a:effectLst>
        </p:spPr>
        <p:txBody>
          <a:bodyPr wrap="square">
            <a:spAutoFit/>
          </a:bodyPr>
          <a:lstStyle/>
          <a:p>
            <a:pPr marL="0" lvl="1" algn="ctr" eaLnBrk="0" hangingPunct="0">
              <a:buClr>
                <a:srgbClr val="E2B200"/>
              </a:buClr>
              <a:buSzPct val="100000"/>
              <a:defRPr/>
            </a:pPr>
            <a:r>
              <a:rPr lang="es-ES" sz="2700" b="1" kern="0" dirty="0">
                <a:ln w="11430">
                  <a:noFill/>
                </a:ln>
                <a:solidFill>
                  <a:srgbClr val="FFFF00"/>
                </a:solidFill>
                <a:effectLst>
                  <a:glow rad="101600">
                    <a:prstClr val="black">
                      <a:alpha val="40000"/>
                    </a:prstClr>
                  </a:glow>
                  <a:outerShdw blurRad="38100" dist="38100" dir="2700000" algn="tl">
                    <a:srgbClr val="000000">
                      <a:alpha val="43137"/>
                    </a:srgbClr>
                  </a:outerShdw>
                </a:effectLst>
                <a:latin typeface="Arial Black" pitchFamily="34" charset="0"/>
                <a:cs typeface="Times New Roman" pitchFamily="18" charset="0"/>
              </a:rPr>
              <a:t>ANÁLISIS DE </a:t>
            </a:r>
            <a:r>
              <a:rPr lang="es-ES" sz="2700" b="1" kern="0" dirty="0" smtClean="0">
                <a:ln w="11430">
                  <a:noFill/>
                </a:ln>
                <a:solidFill>
                  <a:srgbClr val="FFFF00"/>
                </a:solidFill>
                <a:effectLst>
                  <a:glow rad="101600">
                    <a:prstClr val="black">
                      <a:alpha val="40000"/>
                    </a:prstClr>
                  </a:glow>
                  <a:outerShdw blurRad="38100" dist="38100" dir="2700000" algn="tl">
                    <a:srgbClr val="000000">
                      <a:alpha val="43137"/>
                    </a:srgbClr>
                  </a:outerShdw>
                </a:effectLst>
                <a:latin typeface="Arial Black" pitchFamily="34" charset="0"/>
                <a:cs typeface="Times New Roman" pitchFamily="18" charset="0"/>
              </a:rPr>
              <a:t>RESULTADOS</a:t>
            </a:r>
            <a:endParaRPr lang="es-ES" sz="2700" b="1" kern="0" dirty="0">
              <a:ln w="11430">
                <a:noFill/>
              </a:ln>
              <a:solidFill>
                <a:srgbClr val="FFFF00"/>
              </a:solidFill>
              <a:effectLst>
                <a:glow rad="101600">
                  <a:prstClr val="black">
                    <a:alpha val="40000"/>
                  </a:prstClr>
                </a:glow>
                <a:outerShdw blurRad="38100" dist="38100" dir="2700000" algn="tl">
                  <a:srgbClr val="000000">
                    <a:alpha val="43137"/>
                  </a:srgbClr>
                </a:outerShdw>
              </a:effectLst>
              <a:latin typeface="Arial Black" pitchFamily="34" charset="0"/>
              <a:cs typeface="Times New Roman" pitchFamily="18" charset="0"/>
            </a:endParaRPr>
          </a:p>
        </p:txBody>
      </p:sp>
      <p:sp>
        <p:nvSpPr>
          <p:cNvPr id="3" name="2 Redondear rectángulo de esquina diagonal"/>
          <p:cNvSpPr/>
          <p:nvPr/>
        </p:nvSpPr>
        <p:spPr>
          <a:xfrm>
            <a:off x="683567" y="764704"/>
            <a:ext cx="7992889" cy="504056"/>
          </a:xfrm>
          <a:prstGeom prst="round2DiagRect">
            <a:avLst>
              <a:gd name="adj1" fmla="val 50000"/>
              <a:gd name="adj2" fmla="val 0"/>
            </a:avLst>
          </a:prstGeom>
          <a:solidFill>
            <a:srgbClr val="FFFFFF">
              <a:alpha val="54118"/>
            </a:srgbClr>
          </a:solidFill>
          <a:ln w="28575" cap="flat" cmpd="sng" algn="ctr">
            <a:solidFill>
              <a:srgbClr val="000000">
                <a:alpha val="32941"/>
              </a:srgbClr>
            </a:solidFill>
            <a:prstDash val="solid"/>
          </a:ln>
          <a:effectLst>
            <a:glow rad="101600">
              <a:srgbClr val="FFFFFF">
                <a:alpha val="56078"/>
              </a:srgbClr>
            </a:glow>
          </a:effectLst>
        </p:spPr>
        <p:txBody>
          <a:bodyPr rtlCol="0" anchor="ctr"/>
          <a:lstStyle/>
          <a:p>
            <a:pPr marL="177800" indent="-177800" algn="just" defTabSz="627063">
              <a:spcBef>
                <a:spcPts val="100"/>
              </a:spcBef>
              <a:spcAft>
                <a:spcPts val="100"/>
              </a:spcAft>
              <a:buClr>
                <a:srgbClr val="C00000"/>
              </a:buClr>
              <a:buSzPct val="110000"/>
              <a:tabLst>
                <a:tab pos="177800" algn="l"/>
                <a:tab pos="355600" algn="l"/>
                <a:tab pos="723900" algn="l"/>
              </a:tabLst>
            </a:pPr>
            <a:r>
              <a:rPr lang="es-ES" sz="1500" b="1" dirty="0">
                <a:solidFill>
                  <a:prstClr val="black"/>
                </a:solidFill>
              </a:rPr>
              <a:t>13.	¿Indique a que organismo del Estado proporciona o proporcionó apoyo? </a:t>
            </a:r>
          </a:p>
        </p:txBody>
      </p:sp>
      <p:graphicFrame>
        <p:nvGraphicFramePr>
          <p:cNvPr id="8" name="7 Gráfico"/>
          <p:cNvGraphicFramePr/>
          <p:nvPr>
            <p:extLst>
              <p:ext uri="{D42A27DB-BD31-4B8C-83A1-F6EECF244321}">
                <p14:modId xmlns:p14="http://schemas.microsoft.com/office/powerpoint/2010/main" val="708017516"/>
              </p:ext>
            </p:extLst>
          </p:nvPr>
        </p:nvGraphicFramePr>
        <p:xfrm>
          <a:off x="179512" y="1772816"/>
          <a:ext cx="5038725" cy="4824536"/>
        </p:xfrm>
        <a:graphic>
          <a:graphicData uri="http://schemas.openxmlformats.org/drawingml/2006/chart">
            <c:chart xmlns:c="http://schemas.openxmlformats.org/drawingml/2006/chart" xmlns:r="http://schemas.openxmlformats.org/officeDocument/2006/relationships" r:id="rId3"/>
          </a:graphicData>
        </a:graphic>
      </p:graphicFrame>
      <p:sp>
        <p:nvSpPr>
          <p:cNvPr id="7" name="6 Rectángulo"/>
          <p:cNvSpPr/>
          <p:nvPr/>
        </p:nvSpPr>
        <p:spPr>
          <a:xfrm>
            <a:off x="5580112" y="2132856"/>
            <a:ext cx="3240360" cy="3888432"/>
          </a:xfrm>
          <a:prstGeom prst="rect">
            <a:avLst/>
          </a:prstGeom>
          <a:solidFill>
            <a:srgbClr val="FFFFFF">
              <a:alpha val="54118"/>
            </a:srgbClr>
          </a:solidFill>
          <a:ln w="28575" cap="flat" cmpd="sng" algn="ctr">
            <a:solidFill>
              <a:srgbClr val="000000">
                <a:alpha val="32941"/>
              </a:srgbClr>
            </a:solidFill>
            <a:prstDash val="solid"/>
          </a:ln>
          <a:effectLst>
            <a:glow rad="101600">
              <a:srgbClr val="FFFFFF">
                <a:alpha val="56078"/>
              </a:srgbClr>
            </a:glow>
          </a:effectLst>
        </p:spPr>
        <p:txBody>
          <a:bodyPr rtlCol="0" anchor="ctr"/>
          <a:lstStyle/>
          <a:p>
            <a:pPr marL="177800" indent="-177800" algn="just">
              <a:spcBef>
                <a:spcPts val="100"/>
              </a:spcBef>
              <a:spcAft>
                <a:spcPts val="100"/>
              </a:spcAft>
              <a:buClr>
                <a:srgbClr val="C00000"/>
              </a:buClr>
              <a:buSzPct val="110000"/>
              <a:tabLst>
                <a:tab pos="177800" algn="l"/>
              </a:tabLst>
            </a:pPr>
            <a:r>
              <a:rPr lang="es-EC" sz="1500" b="1" dirty="0" smtClean="0">
                <a:solidFill>
                  <a:prstClr val="black"/>
                </a:solidFill>
              </a:rPr>
              <a:t>ANÁLISIS CUALITATIVO</a:t>
            </a:r>
          </a:p>
          <a:p>
            <a:pPr algn="just">
              <a:spcBef>
                <a:spcPts val="100"/>
              </a:spcBef>
              <a:spcAft>
                <a:spcPts val="100"/>
              </a:spcAft>
              <a:buClr>
                <a:srgbClr val="C00000"/>
              </a:buClr>
              <a:buSzPct val="110000"/>
              <a:tabLst>
                <a:tab pos="273050" algn="l"/>
              </a:tabLst>
            </a:pPr>
            <a:r>
              <a:rPr lang="es-EC" sz="1500" dirty="0" smtClean="0">
                <a:solidFill>
                  <a:prstClr val="black"/>
                </a:solidFill>
              </a:rPr>
              <a:t>De </a:t>
            </a:r>
            <a:r>
              <a:rPr lang="es-EC" sz="1500" dirty="0">
                <a:solidFill>
                  <a:prstClr val="black"/>
                </a:solidFill>
              </a:rPr>
              <a:t>los resultados obtenidos  se demuestra que  </a:t>
            </a:r>
            <a:r>
              <a:rPr lang="es-EC" sz="1500" dirty="0" smtClean="0">
                <a:solidFill>
                  <a:prstClr val="black"/>
                </a:solidFill>
              </a:rPr>
              <a:t>las </a:t>
            </a:r>
            <a:r>
              <a:rPr lang="es-EC" sz="1500" dirty="0">
                <a:solidFill>
                  <a:prstClr val="black"/>
                </a:solidFill>
              </a:rPr>
              <a:t>Unidades del C.O 4 “CENTRAL” proporciona apoyo a 18 organismos estatales con el siguiente porcentaje: SGR 17%, CNE 6%, SENSCYT 2%, SENAE 8%, Manuela Espejo 5%, ARCOM 12%, MAGAO 2%, ECU 911 6%, SRI 10%, PETROECUADOR 1%, Ministerio del Ambiente 1%, Soberanía Energética 8%, Hidrocarburos 2%, Seguridad Recursos 1%, Policía Nacional el 13%, CONCEP 1%, Seguridad Presidencial 1% y Ministerio de Justicia el 2%.</a:t>
            </a:r>
            <a:endParaRPr lang="es-ES" sz="1500" dirty="0">
              <a:solidFill>
                <a:prstClr val="black"/>
              </a:solidFill>
            </a:endParaRPr>
          </a:p>
        </p:txBody>
      </p:sp>
    </p:spTree>
    <p:extLst>
      <p:ext uri="{BB962C8B-B14F-4D97-AF65-F5344CB8AC3E}">
        <p14:creationId xmlns:p14="http://schemas.microsoft.com/office/powerpoint/2010/main" val="1452643842"/>
      </p:ext>
    </p:extLst>
  </p:cSld>
  <p:clrMapOvr>
    <a:masterClrMapping/>
  </p:clrMapOvr>
  <p:transition>
    <p:split orient="vert"/>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2" name="1 CuadroTexto"/>
          <p:cNvSpPr txBox="1"/>
          <p:nvPr/>
        </p:nvSpPr>
        <p:spPr>
          <a:xfrm>
            <a:off x="1296384" y="188640"/>
            <a:ext cx="7092040" cy="507831"/>
          </a:xfrm>
          <a:prstGeom prst="rect">
            <a:avLst/>
          </a:prstGeom>
          <a:noFill/>
          <a:ln w="9525" algn="ctr">
            <a:noFill/>
            <a:miter lim="800000"/>
            <a:headEnd/>
            <a:tailEnd/>
          </a:ln>
          <a:effectLst>
            <a:outerShdw blurRad="50800" dist="12700" dir="5400000" algn="ctr" rotWithShape="0">
              <a:sysClr val="windowText" lastClr="000000"/>
            </a:outerShdw>
          </a:effectLst>
        </p:spPr>
        <p:txBody>
          <a:bodyPr wrap="square">
            <a:spAutoFit/>
          </a:bodyPr>
          <a:lstStyle/>
          <a:p>
            <a:pPr marL="0" lvl="1" algn="ctr" eaLnBrk="0" hangingPunct="0">
              <a:buClr>
                <a:srgbClr val="E2B200"/>
              </a:buClr>
              <a:buSzPct val="100000"/>
              <a:defRPr/>
            </a:pPr>
            <a:r>
              <a:rPr lang="es-ES" sz="2700" b="1" kern="0" dirty="0">
                <a:ln w="11430">
                  <a:noFill/>
                </a:ln>
                <a:solidFill>
                  <a:srgbClr val="FFFF00"/>
                </a:solidFill>
                <a:effectLst>
                  <a:glow rad="101600">
                    <a:prstClr val="black">
                      <a:alpha val="40000"/>
                    </a:prstClr>
                  </a:glow>
                  <a:outerShdw blurRad="38100" dist="38100" dir="2700000" algn="tl">
                    <a:srgbClr val="000000">
                      <a:alpha val="43137"/>
                    </a:srgbClr>
                  </a:outerShdw>
                </a:effectLst>
                <a:latin typeface="Arial Black" pitchFamily="34" charset="0"/>
                <a:cs typeface="Times New Roman" pitchFamily="18" charset="0"/>
              </a:rPr>
              <a:t>ANÁLISIS DE </a:t>
            </a:r>
            <a:r>
              <a:rPr lang="es-ES" sz="2700" b="1" kern="0" dirty="0" smtClean="0">
                <a:ln w="11430">
                  <a:noFill/>
                </a:ln>
                <a:solidFill>
                  <a:srgbClr val="FFFF00"/>
                </a:solidFill>
                <a:effectLst>
                  <a:glow rad="101600">
                    <a:prstClr val="black">
                      <a:alpha val="40000"/>
                    </a:prstClr>
                  </a:glow>
                  <a:outerShdw blurRad="38100" dist="38100" dir="2700000" algn="tl">
                    <a:srgbClr val="000000">
                      <a:alpha val="43137"/>
                    </a:srgbClr>
                  </a:outerShdw>
                </a:effectLst>
                <a:latin typeface="Arial Black" pitchFamily="34" charset="0"/>
                <a:cs typeface="Times New Roman" pitchFamily="18" charset="0"/>
              </a:rPr>
              <a:t>RESULTADOS</a:t>
            </a:r>
            <a:endParaRPr lang="es-ES" sz="2700" b="1" kern="0" dirty="0">
              <a:ln w="11430">
                <a:noFill/>
              </a:ln>
              <a:solidFill>
                <a:srgbClr val="FFFF00"/>
              </a:solidFill>
              <a:effectLst>
                <a:glow rad="101600">
                  <a:prstClr val="black">
                    <a:alpha val="40000"/>
                  </a:prstClr>
                </a:glow>
                <a:outerShdw blurRad="38100" dist="38100" dir="2700000" algn="tl">
                  <a:srgbClr val="000000">
                    <a:alpha val="43137"/>
                  </a:srgbClr>
                </a:outerShdw>
              </a:effectLst>
              <a:latin typeface="Arial Black" pitchFamily="34" charset="0"/>
              <a:cs typeface="Times New Roman" pitchFamily="18" charset="0"/>
            </a:endParaRPr>
          </a:p>
        </p:txBody>
      </p:sp>
      <p:sp>
        <p:nvSpPr>
          <p:cNvPr id="3" name="2 Redondear rectángulo de esquina diagonal"/>
          <p:cNvSpPr/>
          <p:nvPr/>
        </p:nvSpPr>
        <p:spPr>
          <a:xfrm>
            <a:off x="683567" y="764704"/>
            <a:ext cx="7992889" cy="504056"/>
          </a:xfrm>
          <a:prstGeom prst="round2DiagRect">
            <a:avLst>
              <a:gd name="adj1" fmla="val 50000"/>
              <a:gd name="adj2" fmla="val 0"/>
            </a:avLst>
          </a:prstGeom>
          <a:solidFill>
            <a:srgbClr val="FFFFFF">
              <a:alpha val="54118"/>
            </a:srgbClr>
          </a:solidFill>
          <a:ln w="28575" cap="flat" cmpd="sng" algn="ctr">
            <a:solidFill>
              <a:srgbClr val="000000">
                <a:alpha val="32941"/>
              </a:srgbClr>
            </a:solidFill>
            <a:prstDash val="solid"/>
          </a:ln>
          <a:effectLst>
            <a:glow rad="101600">
              <a:srgbClr val="FFFFFF">
                <a:alpha val="56078"/>
              </a:srgbClr>
            </a:glow>
          </a:effectLst>
        </p:spPr>
        <p:txBody>
          <a:bodyPr rtlCol="0" anchor="ctr"/>
          <a:lstStyle/>
          <a:p>
            <a:pPr marL="177800" indent="-177800" algn="just" defTabSz="627063">
              <a:spcBef>
                <a:spcPts val="100"/>
              </a:spcBef>
              <a:spcAft>
                <a:spcPts val="100"/>
              </a:spcAft>
              <a:buClr>
                <a:srgbClr val="C00000"/>
              </a:buClr>
              <a:buSzPct val="110000"/>
              <a:tabLst>
                <a:tab pos="177800" algn="l"/>
                <a:tab pos="355600" algn="l"/>
                <a:tab pos="723900" algn="l"/>
              </a:tabLst>
            </a:pPr>
            <a:r>
              <a:rPr lang="es-ES" sz="1500" b="1" dirty="0">
                <a:solidFill>
                  <a:prstClr val="black"/>
                </a:solidFill>
              </a:rPr>
              <a:t>14.	¿Indique a que posibles amenazas considera que se enfrenta el personal del C.O 4 cuando está apoyando a los organismos estatales? </a:t>
            </a:r>
          </a:p>
        </p:txBody>
      </p:sp>
      <p:graphicFrame>
        <p:nvGraphicFramePr>
          <p:cNvPr id="4" name="3 Tabla"/>
          <p:cNvGraphicFramePr>
            <a:graphicFrameLocks noGrp="1"/>
          </p:cNvGraphicFramePr>
          <p:nvPr>
            <p:extLst>
              <p:ext uri="{D42A27DB-BD31-4B8C-83A1-F6EECF244321}">
                <p14:modId xmlns:p14="http://schemas.microsoft.com/office/powerpoint/2010/main" val="1721447674"/>
              </p:ext>
            </p:extLst>
          </p:nvPr>
        </p:nvGraphicFramePr>
        <p:xfrm>
          <a:off x="1835696" y="1556792"/>
          <a:ext cx="5976665" cy="3718433"/>
        </p:xfrm>
        <a:graphic>
          <a:graphicData uri="http://schemas.openxmlformats.org/drawingml/2006/table">
            <a:tbl>
              <a:tblPr>
                <a:tableStyleId>{5C22544A-7EE6-4342-B048-85BDC9FD1C3A}</a:tableStyleId>
              </a:tblPr>
              <a:tblGrid>
                <a:gridCol w="1831558"/>
                <a:gridCol w="1696834"/>
                <a:gridCol w="327519"/>
                <a:gridCol w="1040633"/>
                <a:gridCol w="1080121"/>
              </a:tblGrid>
              <a:tr h="0">
                <a:tc gridSpan="5">
                  <a:txBody>
                    <a:bodyPr/>
                    <a:lstStyle/>
                    <a:p>
                      <a:pPr marR="38100" algn="ctr">
                        <a:lnSpc>
                          <a:spcPct val="107000"/>
                        </a:lnSpc>
                        <a:spcAft>
                          <a:spcPts val="0"/>
                        </a:spcAft>
                      </a:pPr>
                      <a:r>
                        <a:rPr lang="es-ES" sz="1200" dirty="0">
                          <a:effectLst/>
                        </a:rPr>
                        <a:t>$AMENAZAS frecuencias</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0">
                <a:tc rowSpan="2" gridSpan="2">
                  <a:txBody>
                    <a:bodyPr/>
                    <a:lstStyle/>
                    <a:p>
                      <a:pPr>
                        <a:lnSpc>
                          <a:spcPct val="107000"/>
                        </a:lnSpc>
                        <a:spcAft>
                          <a:spcPts val="0"/>
                        </a:spcAft>
                      </a:pPr>
                      <a:r>
                        <a:rPr lang="es-ES" sz="2000" dirty="0">
                          <a:effectLst/>
                        </a:rPr>
                        <a:t> </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rowSpan="2" hMerge="1">
                  <a:txBody>
                    <a:bodyPr/>
                    <a:lstStyle/>
                    <a:p>
                      <a:endParaRPr lang="es-ES"/>
                    </a:p>
                  </a:txBody>
                  <a:tcPr/>
                </a:tc>
                <a:tc gridSpan="2">
                  <a:txBody>
                    <a:bodyPr/>
                    <a:lstStyle/>
                    <a:p>
                      <a:pPr marR="38100" algn="ctr">
                        <a:lnSpc>
                          <a:spcPct val="107000"/>
                        </a:lnSpc>
                        <a:spcAft>
                          <a:spcPts val="0"/>
                        </a:spcAft>
                      </a:pPr>
                      <a:r>
                        <a:rPr lang="es-ES" sz="1200" dirty="0">
                          <a:effectLst/>
                        </a:rPr>
                        <a:t>Respuestas</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hMerge="1">
                  <a:txBody>
                    <a:bodyPr/>
                    <a:lstStyle/>
                    <a:p>
                      <a:endParaRPr lang="es-ES"/>
                    </a:p>
                  </a:txBody>
                  <a:tcPr/>
                </a:tc>
                <a:tc rowSpan="2">
                  <a:txBody>
                    <a:bodyPr/>
                    <a:lstStyle/>
                    <a:p>
                      <a:pPr marR="38100" algn="ctr">
                        <a:lnSpc>
                          <a:spcPct val="107000"/>
                        </a:lnSpc>
                        <a:spcAft>
                          <a:spcPts val="0"/>
                        </a:spcAft>
                      </a:pPr>
                      <a:r>
                        <a:rPr lang="es-ES" sz="1200">
                          <a:effectLst/>
                        </a:rPr>
                        <a:t>Porcentaje de casos</a:t>
                      </a:r>
                      <a:endParaRPr lang="es-ES" sz="180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r>
              <a:tr h="49270">
                <a:tc gridSpan="2" vMerge="1">
                  <a:txBody>
                    <a:bodyPr/>
                    <a:lstStyle/>
                    <a:p>
                      <a:endParaRPr lang="es-ES"/>
                    </a:p>
                  </a:txBody>
                  <a:tcPr/>
                </a:tc>
                <a:tc hMerge="1" vMerge="1">
                  <a:txBody>
                    <a:bodyPr/>
                    <a:lstStyle/>
                    <a:p>
                      <a:endParaRPr lang="es-ES"/>
                    </a:p>
                  </a:txBody>
                  <a:tcPr/>
                </a:tc>
                <a:tc>
                  <a:txBody>
                    <a:bodyPr/>
                    <a:lstStyle/>
                    <a:p>
                      <a:pPr marR="38100" algn="ctr">
                        <a:lnSpc>
                          <a:spcPct val="107000"/>
                        </a:lnSpc>
                        <a:spcAft>
                          <a:spcPts val="0"/>
                        </a:spcAft>
                      </a:pPr>
                      <a:r>
                        <a:rPr lang="es-ES" sz="1200" dirty="0">
                          <a:effectLst/>
                        </a:rPr>
                        <a:t>N</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R="38100" algn="ctr">
                        <a:lnSpc>
                          <a:spcPct val="107000"/>
                        </a:lnSpc>
                        <a:spcAft>
                          <a:spcPts val="0"/>
                        </a:spcAft>
                      </a:pPr>
                      <a:r>
                        <a:rPr lang="es-ES" sz="1200" dirty="0">
                          <a:effectLst/>
                        </a:rPr>
                        <a:t>Porcentaje</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vMerge="1">
                  <a:txBody>
                    <a:bodyPr/>
                    <a:lstStyle/>
                    <a:p>
                      <a:endParaRPr lang="es-ES"/>
                    </a:p>
                  </a:txBody>
                  <a:tcPr/>
                </a:tc>
              </a:tr>
              <a:tr h="0">
                <a:tc rowSpan="14">
                  <a:txBody>
                    <a:bodyPr/>
                    <a:lstStyle/>
                    <a:p>
                      <a:pPr marR="38100">
                        <a:lnSpc>
                          <a:spcPct val="107000"/>
                        </a:lnSpc>
                        <a:spcAft>
                          <a:spcPts val="0"/>
                        </a:spcAft>
                      </a:pPr>
                      <a:r>
                        <a:rPr lang="es-ES" sz="1200" dirty="0">
                          <a:effectLst/>
                        </a:rPr>
                        <a:t>A QUÉ AMENAZAS SE </a:t>
                      </a:r>
                      <a:r>
                        <a:rPr lang="es-ES" sz="1200" dirty="0" err="1">
                          <a:effectLst/>
                        </a:rPr>
                        <a:t>ENFRENTA</a:t>
                      </a:r>
                      <a:r>
                        <a:rPr lang="es-ES" sz="1200" baseline="30000" dirty="0" err="1">
                          <a:effectLst/>
                        </a:rPr>
                        <a:t>a</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nSpc>
                          <a:spcPct val="107000"/>
                        </a:lnSpc>
                        <a:spcAft>
                          <a:spcPts val="0"/>
                        </a:spcAft>
                      </a:pPr>
                      <a:r>
                        <a:rPr lang="es-ES" sz="1200" dirty="0">
                          <a:effectLst/>
                        </a:rPr>
                        <a:t>DELINCUENCIA</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r">
                        <a:lnSpc>
                          <a:spcPct val="107000"/>
                        </a:lnSpc>
                        <a:spcAft>
                          <a:spcPts val="0"/>
                        </a:spcAft>
                      </a:pPr>
                      <a:r>
                        <a:rPr lang="es-ES" sz="1200">
                          <a:effectLst/>
                        </a:rPr>
                        <a:t>6</a:t>
                      </a:r>
                      <a:endParaRPr lang="es-ES" sz="180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r">
                        <a:lnSpc>
                          <a:spcPct val="107000"/>
                        </a:lnSpc>
                        <a:spcAft>
                          <a:spcPts val="0"/>
                        </a:spcAft>
                      </a:pPr>
                      <a:r>
                        <a:rPr lang="es-ES" sz="1200">
                          <a:effectLst/>
                        </a:rPr>
                        <a:t>20,7%</a:t>
                      </a:r>
                      <a:endParaRPr lang="es-ES" sz="180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r">
                        <a:lnSpc>
                          <a:spcPct val="107000"/>
                        </a:lnSpc>
                        <a:spcAft>
                          <a:spcPts val="0"/>
                        </a:spcAft>
                      </a:pPr>
                      <a:r>
                        <a:rPr lang="es-ES" sz="1200">
                          <a:effectLst/>
                        </a:rPr>
                        <a:t>30,0%</a:t>
                      </a:r>
                      <a:endParaRPr lang="es-ES" sz="180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vMerge="1">
                  <a:txBody>
                    <a:bodyPr/>
                    <a:lstStyle/>
                    <a:p>
                      <a:endParaRPr lang="es-ES"/>
                    </a:p>
                  </a:txBody>
                  <a:tcPr/>
                </a:tc>
                <a:tc>
                  <a:txBody>
                    <a:bodyPr/>
                    <a:lstStyle/>
                    <a:p>
                      <a:pPr marR="38100">
                        <a:lnSpc>
                          <a:spcPct val="107000"/>
                        </a:lnSpc>
                        <a:spcAft>
                          <a:spcPts val="0"/>
                        </a:spcAft>
                      </a:pPr>
                      <a:r>
                        <a:rPr lang="es-ES" sz="1200" dirty="0">
                          <a:effectLst/>
                        </a:rPr>
                        <a:t>NARCOTRÁFICO</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r">
                        <a:lnSpc>
                          <a:spcPct val="107000"/>
                        </a:lnSpc>
                        <a:spcAft>
                          <a:spcPts val="0"/>
                        </a:spcAft>
                      </a:pPr>
                      <a:r>
                        <a:rPr lang="es-ES" sz="1200" dirty="0">
                          <a:effectLst/>
                        </a:rPr>
                        <a:t>6</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r">
                        <a:lnSpc>
                          <a:spcPct val="107000"/>
                        </a:lnSpc>
                        <a:spcAft>
                          <a:spcPts val="0"/>
                        </a:spcAft>
                      </a:pPr>
                      <a:r>
                        <a:rPr lang="es-ES" sz="1200" dirty="0">
                          <a:effectLst/>
                        </a:rPr>
                        <a:t>20,7%</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r">
                        <a:lnSpc>
                          <a:spcPct val="107000"/>
                        </a:lnSpc>
                        <a:spcAft>
                          <a:spcPts val="0"/>
                        </a:spcAft>
                      </a:pPr>
                      <a:r>
                        <a:rPr lang="es-ES" sz="1200" dirty="0">
                          <a:effectLst/>
                        </a:rPr>
                        <a:t>30,0%</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vMerge="1">
                  <a:txBody>
                    <a:bodyPr/>
                    <a:lstStyle/>
                    <a:p>
                      <a:endParaRPr lang="es-ES"/>
                    </a:p>
                  </a:txBody>
                  <a:tcPr/>
                </a:tc>
                <a:tc>
                  <a:txBody>
                    <a:bodyPr/>
                    <a:lstStyle/>
                    <a:p>
                      <a:pPr marR="38100">
                        <a:lnSpc>
                          <a:spcPct val="107000"/>
                        </a:lnSpc>
                        <a:spcAft>
                          <a:spcPts val="0"/>
                        </a:spcAft>
                      </a:pPr>
                      <a:r>
                        <a:rPr lang="es-ES" sz="1200" dirty="0">
                          <a:effectLst/>
                        </a:rPr>
                        <a:t>CONTRABANDO</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r">
                        <a:lnSpc>
                          <a:spcPct val="107000"/>
                        </a:lnSpc>
                        <a:spcAft>
                          <a:spcPts val="0"/>
                        </a:spcAft>
                      </a:pPr>
                      <a:r>
                        <a:rPr lang="es-ES" sz="1200">
                          <a:effectLst/>
                        </a:rPr>
                        <a:t>3</a:t>
                      </a:r>
                      <a:endParaRPr lang="es-ES" sz="180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r">
                        <a:lnSpc>
                          <a:spcPct val="107000"/>
                        </a:lnSpc>
                        <a:spcAft>
                          <a:spcPts val="0"/>
                        </a:spcAft>
                      </a:pPr>
                      <a:r>
                        <a:rPr lang="es-ES" sz="1200">
                          <a:effectLst/>
                        </a:rPr>
                        <a:t>10,3%</a:t>
                      </a:r>
                      <a:endParaRPr lang="es-ES" sz="180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r">
                        <a:lnSpc>
                          <a:spcPct val="107000"/>
                        </a:lnSpc>
                        <a:spcAft>
                          <a:spcPts val="0"/>
                        </a:spcAft>
                      </a:pPr>
                      <a:r>
                        <a:rPr lang="es-ES" sz="1200">
                          <a:effectLst/>
                        </a:rPr>
                        <a:t>15,0%</a:t>
                      </a:r>
                      <a:endParaRPr lang="es-ES" sz="180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vMerge="1">
                  <a:txBody>
                    <a:bodyPr/>
                    <a:lstStyle/>
                    <a:p>
                      <a:endParaRPr lang="es-ES"/>
                    </a:p>
                  </a:txBody>
                  <a:tcPr/>
                </a:tc>
                <a:tc>
                  <a:txBody>
                    <a:bodyPr/>
                    <a:lstStyle/>
                    <a:p>
                      <a:pPr marR="38100">
                        <a:lnSpc>
                          <a:spcPct val="107000"/>
                        </a:lnSpc>
                        <a:spcAft>
                          <a:spcPts val="0"/>
                        </a:spcAft>
                      </a:pPr>
                      <a:r>
                        <a:rPr lang="es-ES" sz="1200" dirty="0">
                          <a:effectLst/>
                        </a:rPr>
                        <a:t>TRAFICOARMAS</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r">
                        <a:lnSpc>
                          <a:spcPct val="107000"/>
                        </a:lnSpc>
                        <a:spcAft>
                          <a:spcPts val="0"/>
                        </a:spcAft>
                      </a:pPr>
                      <a:r>
                        <a:rPr lang="es-ES" sz="1200">
                          <a:effectLst/>
                        </a:rPr>
                        <a:t>2</a:t>
                      </a:r>
                      <a:endParaRPr lang="es-ES" sz="180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r">
                        <a:lnSpc>
                          <a:spcPct val="107000"/>
                        </a:lnSpc>
                        <a:spcAft>
                          <a:spcPts val="0"/>
                        </a:spcAft>
                      </a:pPr>
                      <a:r>
                        <a:rPr lang="es-ES" sz="1200">
                          <a:effectLst/>
                        </a:rPr>
                        <a:t>6,9%</a:t>
                      </a:r>
                      <a:endParaRPr lang="es-ES" sz="180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r">
                        <a:lnSpc>
                          <a:spcPct val="107000"/>
                        </a:lnSpc>
                        <a:spcAft>
                          <a:spcPts val="0"/>
                        </a:spcAft>
                      </a:pPr>
                      <a:r>
                        <a:rPr lang="es-ES" sz="1200">
                          <a:effectLst/>
                        </a:rPr>
                        <a:t>10,0%</a:t>
                      </a:r>
                      <a:endParaRPr lang="es-ES" sz="180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vMerge="1">
                  <a:txBody>
                    <a:bodyPr/>
                    <a:lstStyle/>
                    <a:p>
                      <a:endParaRPr lang="es-ES"/>
                    </a:p>
                  </a:txBody>
                  <a:tcPr/>
                </a:tc>
                <a:tc>
                  <a:txBody>
                    <a:bodyPr/>
                    <a:lstStyle/>
                    <a:p>
                      <a:pPr marR="38100">
                        <a:lnSpc>
                          <a:spcPct val="107000"/>
                        </a:lnSpc>
                        <a:spcAft>
                          <a:spcPts val="0"/>
                        </a:spcAft>
                      </a:pPr>
                      <a:r>
                        <a:rPr lang="es-ES" sz="1200" dirty="0">
                          <a:effectLst/>
                        </a:rPr>
                        <a:t>RECHASOPOBLCIÓN</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r">
                        <a:lnSpc>
                          <a:spcPct val="107000"/>
                        </a:lnSpc>
                        <a:spcAft>
                          <a:spcPts val="0"/>
                        </a:spcAft>
                      </a:pPr>
                      <a:r>
                        <a:rPr lang="es-ES" sz="1200" dirty="0">
                          <a:effectLst/>
                        </a:rPr>
                        <a:t>2</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r">
                        <a:lnSpc>
                          <a:spcPct val="107000"/>
                        </a:lnSpc>
                        <a:spcAft>
                          <a:spcPts val="0"/>
                        </a:spcAft>
                      </a:pPr>
                      <a:r>
                        <a:rPr lang="es-ES" sz="1200">
                          <a:effectLst/>
                        </a:rPr>
                        <a:t>6,9%</a:t>
                      </a:r>
                      <a:endParaRPr lang="es-ES" sz="180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r">
                        <a:lnSpc>
                          <a:spcPct val="107000"/>
                        </a:lnSpc>
                        <a:spcAft>
                          <a:spcPts val="0"/>
                        </a:spcAft>
                      </a:pPr>
                      <a:r>
                        <a:rPr lang="es-ES" sz="1200">
                          <a:effectLst/>
                        </a:rPr>
                        <a:t>10,0%</a:t>
                      </a:r>
                      <a:endParaRPr lang="es-ES" sz="180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vMerge="1">
                  <a:txBody>
                    <a:bodyPr/>
                    <a:lstStyle/>
                    <a:p>
                      <a:endParaRPr lang="es-ES"/>
                    </a:p>
                  </a:txBody>
                  <a:tcPr/>
                </a:tc>
                <a:tc>
                  <a:txBody>
                    <a:bodyPr/>
                    <a:lstStyle/>
                    <a:p>
                      <a:pPr marR="38100">
                        <a:lnSpc>
                          <a:spcPct val="107000"/>
                        </a:lnSpc>
                        <a:spcAft>
                          <a:spcPts val="0"/>
                        </a:spcAft>
                      </a:pPr>
                      <a:r>
                        <a:rPr lang="es-ES" sz="1200">
                          <a:effectLst/>
                        </a:rPr>
                        <a:t>VOLCÁN</a:t>
                      </a:r>
                      <a:endParaRPr lang="es-ES" sz="180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r">
                        <a:lnSpc>
                          <a:spcPct val="107000"/>
                        </a:lnSpc>
                        <a:spcAft>
                          <a:spcPts val="0"/>
                        </a:spcAft>
                      </a:pPr>
                      <a:r>
                        <a:rPr lang="es-ES" sz="1200" dirty="0">
                          <a:effectLst/>
                        </a:rPr>
                        <a:t>1</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r">
                        <a:lnSpc>
                          <a:spcPct val="107000"/>
                        </a:lnSpc>
                        <a:spcAft>
                          <a:spcPts val="0"/>
                        </a:spcAft>
                      </a:pPr>
                      <a:r>
                        <a:rPr lang="es-ES" sz="1200" dirty="0">
                          <a:effectLst/>
                        </a:rPr>
                        <a:t>3,4%</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r">
                        <a:lnSpc>
                          <a:spcPct val="107000"/>
                        </a:lnSpc>
                        <a:spcAft>
                          <a:spcPts val="0"/>
                        </a:spcAft>
                      </a:pPr>
                      <a:r>
                        <a:rPr lang="es-ES" sz="1200">
                          <a:effectLst/>
                        </a:rPr>
                        <a:t>5,0%</a:t>
                      </a:r>
                      <a:endParaRPr lang="es-ES" sz="180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vMerge="1">
                  <a:txBody>
                    <a:bodyPr/>
                    <a:lstStyle/>
                    <a:p>
                      <a:endParaRPr lang="es-ES"/>
                    </a:p>
                  </a:txBody>
                  <a:tcPr/>
                </a:tc>
                <a:tc>
                  <a:txBody>
                    <a:bodyPr/>
                    <a:lstStyle/>
                    <a:p>
                      <a:pPr marR="38100">
                        <a:lnSpc>
                          <a:spcPct val="107000"/>
                        </a:lnSpc>
                        <a:spcAft>
                          <a:spcPts val="0"/>
                        </a:spcAft>
                      </a:pPr>
                      <a:r>
                        <a:rPr lang="es-ES" sz="1200">
                          <a:effectLst/>
                        </a:rPr>
                        <a:t>MOV.SOCIALES</a:t>
                      </a:r>
                      <a:endParaRPr lang="es-ES" sz="180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r">
                        <a:lnSpc>
                          <a:spcPct val="107000"/>
                        </a:lnSpc>
                        <a:spcAft>
                          <a:spcPts val="0"/>
                        </a:spcAft>
                      </a:pPr>
                      <a:r>
                        <a:rPr lang="es-ES" sz="1200">
                          <a:effectLst/>
                        </a:rPr>
                        <a:t>1</a:t>
                      </a:r>
                      <a:endParaRPr lang="es-ES" sz="180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r">
                        <a:lnSpc>
                          <a:spcPct val="107000"/>
                        </a:lnSpc>
                        <a:spcAft>
                          <a:spcPts val="0"/>
                        </a:spcAft>
                      </a:pPr>
                      <a:r>
                        <a:rPr lang="es-ES" sz="1200" dirty="0">
                          <a:effectLst/>
                        </a:rPr>
                        <a:t>3,4%</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r">
                        <a:lnSpc>
                          <a:spcPct val="107000"/>
                        </a:lnSpc>
                        <a:spcAft>
                          <a:spcPts val="0"/>
                        </a:spcAft>
                      </a:pPr>
                      <a:r>
                        <a:rPr lang="es-ES" sz="1200">
                          <a:effectLst/>
                        </a:rPr>
                        <a:t>5,0%</a:t>
                      </a:r>
                      <a:endParaRPr lang="es-ES" sz="180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vMerge="1">
                  <a:txBody>
                    <a:bodyPr/>
                    <a:lstStyle/>
                    <a:p>
                      <a:endParaRPr lang="es-ES"/>
                    </a:p>
                  </a:txBody>
                  <a:tcPr/>
                </a:tc>
                <a:tc>
                  <a:txBody>
                    <a:bodyPr/>
                    <a:lstStyle/>
                    <a:p>
                      <a:pPr marR="38100">
                        <a:lnSpc>
                          <a:spcPct val="107000"/>
                        </a:lnSpc>
                        <a:spcAft>
                          <a:spcPts val="0"/>
                        </a:spcAft>
                      </a:pPr>
                      <a:r>
                        <a:rPr lang="es-ES" sz="1200">
                          <a:effectLst/>
                        </a:rPr>
                        <a:t>CORRUPCIÓN</a:t>
                      </a:r>
                      <a:endParaRPr lang="es-ES" sz="180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r">
                        <a:lnSpc>
                          <a:spcPct val="107000"/>
                        </a:lnSpc>
                        <a:spcAft>
                          <a:spcPts val="0"/>
                        </a:spcAft>
                      </a:pPr>
                      <a:r>
                        <a:rPr lang="es-ES" sz="1200">
                          <a:effectLst/>
                        </a:rPr>
                        <a:t>2</a:t>
                      </a:r>
                      <a:endParaRPr lang="es-ES" sz="180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r">
                        <a:lnSpc>
                          <a:spcPct val="107000"/>
                        </a:lnSpc>
                        <a:spcAft>
                          <a:spcPts val="0"/>
                        </a:spcAft>
                      </a:pPr>
                      <a:r>
                        <a:rPr lang="es-ES" sz="1200" dirty="0">
                          <a:effectLst/>
                        </a:rPr>
                        <a:t>6,9%</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r">
                        <a:lnSpc>
                          <a:spcPct val="107000"/>
                        </a:lnSpc>
                        <a:spcAft>
                          <a:spcPts val="0"/>
                        </a:spcAft>
                      </a:pPr>
                      <a:r>
                        <a:rPr lang="es-ES" sz="1200">
                          <a:effectLst/>
                        </a:rPr>
                        <a:t>10,0%</a:t>
                      </a:r>
                      <a:endParaRPr lang="es-ES" sz="180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vMerge="1">
                  <a:txBody>
                    <a:bodyPr/>
                    <a:lstStyle/>
                    <a:p>
                      <a:endParaRPr lang="es-ES"/>
                    </a:p>
                  </a:txBody>
                  <a:tcPr/>
                </a:tc>
                <a:tc>
                  <a:txBody>
                    <a:bodyPr/>
                    <a:lstStyle/>
                    <a:p>
                      <a:pPr marR="38100">
                        <a:lnSpc>
                          <a:spcPct val="107000"/>
                        </a:lnSpc>
                        <a:spcAft>
                          <a:spcPts val="0"/>
                        </a:spcAft>
                      </a:pPr>
                      <a:r>
                        <a:rPr lang="es-ES" sz="1200">
                          <a:effectLst/>
                        </a:rPr>
                        <a:t>DISTURBIOS</a:t>
                      </a:r>
                      <a:endParaRPr lang="es-ES" sz="180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r">
                        <a:lnSpc>
                          <a:spcPct val="107000"/>
                        </a:lnSpc>
                        <a:spcAft>
                          <a:spcPts val="0"/>
                        </a:spcAft>
                      </a:pPr>
                      <a:r>
                        <a:rPr lang="es-ES" sz="1200">
                          <a:effectLst/>
                        </a:rPr>
                        <a:t>1</a:t>
                      </a:r>
                      <a:endParaRPr lang="es-ES" sz="180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r">
                        <a:lnSpc>
                          <a:spcPct val="107000"/>
                        </a:lnSpc>
                        <a:spcAft>
                          <a:spcPts val="0"/>
                        </a:spcAft>
                      </a:pPr>
                      <a:r>
                        <a:rPr lang="es-ES" sz="1200" dirty="0">
                          <a:effectLst/>
                        </a:rPr>
                        <a:t>3,4%</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r">
                        <a:lnSpc>
                          <a:spcPct val="107000"/>
                        </a:lnSpc>
                        <a:spcAft>
                          <a:spcPts val="0"/>
                        </a:spcAft>
                      </a:pPr>
                      <a:r>
                        <a:rPr lang="es-ES" sz="1200" dirty="0">
                          <a:effectLst/>
                        </a:rPr>
                        <a:t>5,0%</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vMerge="1">
                  <a:txBody>
                    <a:bodyPr/>
                    <a:lstStyle/>
                    <a:p>
                      <a:endParaRPr lang="es-ES"/>
                    </a:p>
                  </a:txBody>
                  <a:tcPr/>
                </a:tc>
                <a:tc>
                  <a:txBody>
                    <a:bodyPr/>
                    <a:lstStyle/>
                    <a:p>
                      <a:pPr marR="38100">
                        <a:lnSpc>
                          <a:spcPct val="107000"/>
                        </a:lnSpc>
                        <a:spcAft>
                          <a:spcPts val="0"/>
                        </a:spcAft>
                      </a:pPr>
                      <a:r>
                        <a:rPr lang="es-ES" sz="1200">
                          <a:effectLst/>
                        </a:rPr>
                        <a:t>AMENAZAS.FAMILIARES</a:t>
                      </a:r>
                      <a:endParaRPr lang="es-ES" sz="180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r">
                        <a:lnSpc>
                          <a:spcPct val="107000"/>
                        </a:lnSpc>
                        <a:spcAft>
                          <a:spcPts val="0"/>
                        </a:spcAft>
                      </a:pPr>
                      <a:r>
                        <a:rPr lang="es-ES" sz="1200">
                          <a:effectLst/>
                        </a:rPr>
                        <a:t>1</a:t>
                      </a:r>
                      <a:endParaRPr lang="es-ES" sz="180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r">
                        <a:lnSpc>
                          <a:spcPct val="107000"/>
                        </a:lnSpc>
                        <a:spcAft>
                          <a:spcPts val="0"/>
                        </a:spcAft>
                      </a:pPr>
                      <a:r>
                        <a:rPr lang="es-ES" sz="1200" dirty="0">
                          <a:effectLst/>
                        </a:rPr>
                        <a:t>3,4%</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r">
                        <a:lnSpc>
                          <a:spcPct val="107000"/>
                        </a:lnSpc>
                        <a:spcAft>
                          <a:spcPts val="0"/>
                        </a:spcAft>
                      </a:pPr>
                      <a:r>
                        <a:rPr lang="es-ES" sz="1200" dirty="0">
                          <a:effectLst/>
                        </a:rPr>
                        <a:t>5,0%</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vMerge="1">
                  <a:txBody>
                    <a:bodyPr/>
                    <a:lstStyle/>
                    <a:p>
                      <a:endParaRPr lang="es-ES"/>
                    </a:p>
                  </a:txBody>
                  <a:tcPr/>
                </a:tc>
                <a:tc>
                  <a:txBody>
                    <a:bodyPr/>
                    <a:lstStyle/>
                    <a:p>
                      <a:pPr marR="38100">
                        <a:lnSpc>
                          <a:spcPct val="107000"/>
                        </a:lnSpc>
                        <a:spcAft>
                          <a:spcPts val="0"/>
                        </a:spcAft>
                      </a:pPr>
                      <a:r>
                        <a:rPr lang="es-ES" sz="1200">
                          <a:effectLst/>
                        </a:rPr>
                        <a:t>PÉRDIDA.IMÁGEN</a:t>
                      </a:r>
                      <a:endParaRPr lang="es-ES" sz="180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r">
                        <a:lnSpc>
                          <a:spcPct val="107000"/>
                        </a:lnSpc>
                        <a:spcAft>
                          <a:spcPts val="0"/>
                        </a:spcAft>
                      </a:pPr>
                      <a:r>
                        <a:rPr lang="es-ES" sz="1200">
                          <a:effectLst/>
                        </a:rPr>
                        <a:t>1</a:t>
                      </a:r>
                      <a:endParaRPr lang="es-ES" sz="180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r">
                        <a:lnSpc>
                          <a:spcPct val="107000"/>
                        </a:lnSpc>
                        <a:spcAft>
                          <a:spcPts val="0"/>
                        </a:spcAft>
                      </a:pPr>
                      <a:r>
                        <a:rPr lang="es-ES" sz="1200" dirty="0">
                          <a:effectLst/>
                        </a:rPr>
                        <a:t>3,4%</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r">
                        <a:lnSpc>
                          <a:spcPct val="107000"/>
                        </a:lnSpc>
                        <a:spcAft>
                          <a:spcPts val="0"/>
                        </a:spcAft>
                      </a:pPr>
                      <a:r>
                        <a:rPr lang="es-ES" sz="1200" dirty="0">
                          <a:effectLst/>
                        </a:rPr>
                        <a:t>5,0%</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vMerge="1">
                  <a:txBody>
                    <a:bodyPr/>
                    <a:lstStyle/>
                    <a:p>
                      <a:endParaRPr lang="es-ES"/>
                    </a:p>
                  </a:txBody>
                  <a:tcPr/>
                </a:tc>
                <a:tc>
                  <a:txBody>
                    <a:bodyPr/>
                    <a:lstStyle/>
                    <a:p>
                      <a:pPr marR="38100">
                        <a:lnSpc>
                          <a:spcPct val="107000"/>
                        </a:lnSpc>
                        <a:spcAft>
                          <a:spcPts val="0"/>
                        </a:spcAft>
                      </a:pPr>
                      <a:r>
                        <a:rPr lang="es-ES" sz="1200">
                          <a:effectLst/>
                        </a:rPr>
                        <a:t>DESASTRES.NATURALES</a:t>
                      </a:r>
                      <a:endParaRPr lang="es-ES" sz="180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r">
                        <a:lnSpc>
                          <a:spcPct val="107000"/>
                        </a:lnSpc>
                        <a:spcAft>
                          <a:spcPts val="0"/>
                        </a:spcAft>
                      </a:pPr>
                      <a:r>
                        <a:rPr lang="es-ES" sz="1200">
                          <a:effectLst/>
                        </a:rPr>
                        <a:t>1</a:t>
                      </a:r>
                      <a:endParaRPr lang="es-ES" sz="180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r">
                        <a:lnSpc>
                          <a:spcPct val="107000"/>
                        </a:lnSpc>
                        <a:spcAft>
                          <a:spcPts val="0"/>
                        </a:spcAft>
                      </a:pPr>
                      <a:r>
                        <a:rPr lang="es-ES" sz="1200" dirty="0">
                          <a:effectLst/>
                        </a:rPr>
                        <a:t>3,4%</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r">
                        <a:lnSpc>
                          <a:spcPct val="107000"/>
                        </a:lnSpc>
                        <a:spcAft>
                          <a:spcPts val="0"/>
                        </a:spcAft>
                      </a:pPr>
                      <a:r>
                        <a:rPr lang="es-ES" sz="1200" dirty="0">
                          <a:effectLst/>
                        </a:rPr>
                        <a:t>5,0%</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vMerge="1">
                  <a:txBody>
                    <a:bodyPr/>
                    <a:lstStyle/>
                    <a:p>
                      <a:endParaRPr lang="es-ES"/>
                    </a:p>
                  </a:txBody>
                  <a:tcPr/>
                </a:tc>
                <a:tc>
                  <a:txBody>
                    <a:bodyPr/>
                    <a:lstStyle/>
                    <a:p>
                      <a:pPr marR="38100">
                        <a:lnSpc>
                          <a:spcPct val="107000"/>
                        </a:lnSpc>
                        <a:spcAft>
                          <a:spcPts val="0"/>
                        </a:spcAft>
                      </a:pPr>
                      <a:r>
                        <a:rPr lang="es-ES" sz="1200">
                          <a:effectLst/>
                        </a:rPr>
                        <a:t>ROBOS</a:t>
                      </a:r>
                      <a:endParaRPr lang="es-ES" sz="180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r">
                        <a:lnSpc>
                          <a:spcPct val="107000"/>
                        </a:lnSpc>
                        <a:spcAft>
                          <a:spcPts val="0"/>
                        </a:spcAft>
                      </a:pPr>
                      <a:r>
                        <a:rPr lang="es-ES" sz="1200">
                          <a:effectLst/>
                        </a:rPr>
                        <a:t>1</a:t>
                      </a:r>
                      <a:endParaRPr lang="es-ES" sz="180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r">
                        <a:lnSpc>
                          <a:spcPct val="107000"/>
                        </a:lnSpc>
                        <a:spcAft>
                          <a:spcPts val="0"/>
                        </a:spcAft>
                      </a:pPr>
                      <a:r>
                        <a:rPr lang="es-ES" sz="1200">
                          <a:effectLst/>
                        </a:rPr>
                        <a:t>3,4%</a:t>
                      </a:r>
                      <a:endParaRPr lang="es-ES" sz="180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r">
                        <a:lnSpc>
                          <a:spcPct val="107000"/>
                        </a:lnSpc>
                        <a:spcAft>
                          <a:spcPts val="0"/>
                        </a:spcAft>
                      </a:pPr>
                      <a:r>
                        <a:rPr lang="es-ES" sz="1200" dirty="0">
                          <a:effectLst/>
                        </a:rPr>
                        <a:t>5,0%</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vMerge="1">
                  <a:txBody>
                    <a:bodyPr/>
                    <a:lstStyle/>
                    <a:p>
                      <a:endParaRPr lang="es-ES"/>
                    </a:p>
                  </a:txBody>
                  <a:tcPr/>
                </a:tc>
                <a:tc>
                  <a:txBody>
                    <a:bodyPr/>
                    <a:lstStyle/>
                    <a:p>
                      <a:pPr marR="38100">
                        <a:lnSpc>
                          <a:spcPct val="107000"/>
                        </a:lnSpc>
                        <a:spcAft>
                          <a:spcPts val="0"/>
                        </a:spcAft>
                      </a:pPr>
                      <a:r>
                        <a:rPr lang="es-ES" sz="1200">
                          <a:effectLst/>
                        </a:rPr>
                        <a:t>SABOTAJES</a:t>
                      </a:r>
                      <a:endParaRPr lang="es-ES" sz="180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r">
                        <a:lnSpc>
                          <a:spcPct val="107000"/>
                        </a:lnSpc>
                        <a:spcAft>
                          <a:spcPts val="0"/>
                        </a:spcAft>
                      </a:pPr>
                      <a:r>
                        <a:rPr lang="es-ES" sz="1200">
                          <a:effectLst/>
                        </a:rPr>
                        <a:t>1</a:t>
                      </a:r>
                      <a:endParaRPr lang="es-ES" sz="180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r">
                        <a:lnSpc>
                          <a:spcPct val="107000"/>
                        </a:lnSpc>
                        <a:spcAft>
                          <a:spcPts val="0"/>
                        </a:spcAft>
                      </a:pPr>
                      <a:r>
                        <a:rPr lang="es-ES" sz="1200">
                          <a:effectLst/>
                        </a:rPr>
                        <a:t>3,4%</a:t>
                      </a:r>
                      <a:endParaRPr lang="es-ES" sz="180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r">
                        <a:lnSpc>
                          <a:spcPct val="107000"/>
                        </a:lnSpc>
                        <a:spcAft>
                          <a:spcPts val="0"/>
                        </a:spcAft>
                      </a:pPr>
                      <a:r>
                        <a:rPr lang="es-ES" sz="1200" dirty="0">
                          <a:effectLst/>
                        </a:rPr>
                        <a:t>5,0%</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gridSpan="2">
                  <a:txBody>
                    <a:bodyPr/>
                    <a:lstStyle/>
                    <a:p>
                      <a:pPr marR="38100">
                        <a:lnSpc>
                          <a:spcPct val="107000"/>
                        </a:lnSpc>
                        <a:spcAft>
                          <a:spcPts val="0"/>
                        </a:spcAft>
                      </a:pPr>
                      <a:r>
                        <a:rPr lang="es-ES" sz="1200" dirty="0">
                          <a:effectLst/>
                        </a:rPr>
                        <a:t>Total</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hMerge="1">
                  <a:txBody>
                    <a:bodyPr/>
                    <a:lstStyle/>
                    <a:p>
                      <a:endParaRPr lang="es-ES"/>
                    </a:p>
                  </a:txBody>
                  <a:tcPr/>
                </a:tc>
                <a:tc>
                  <a:txBody>
                    <a:bodyPr/>
                    <a:lstStyle/>
                    <a:p>
                      <a:pPr marR="38100" algn="r">
                        <a:lnSpc>
                          <a:spcPct val="107000"/>
                        </a:lnSpc>
                        <a:spcAft>
                          <a:spcPts val="0"/>
                        </a:spcAft>
                      </a:pPr>
                      <a:r>
                        <a:rPr lang="es-ES" sz="1200" dirty="0">
                          <a:effectLst/>
                        </a:rPr>
                        <a:t>29</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R="38100" algn="r">
                        <a:lnSpc>
                          <a:spcPct val="107000"/>
                        </a:lnSpc>
                        <a:spcAft>
                          <a:spcPts val="0"/>
                        </a:spcAft>
                      </a:pPr>
                      <a:r>
                        <a:rPr lang="es-ES" sz="1200" dirty="0">
                          <a:effectLst/>
                        </a:rPr>
                        <a:t>100,0%</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R="38100" algn="r">
                        <a:lnSpc>
                          <a:spcPct val="107000"/>
                        </a:lnSpc>
                        <a:spcAft>
                          <a:spcPts val="0"/>
                        </a:spcAft>
                      </a:pPr>
                      <a:r>
                        <a:rPr lang="es-ES" sz="1200" dirty="0">
                          <a:effectLst/>
                        </a:rPr>
                        <a:t>145,0%</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r>
            </a:tbl>
          </a:graphicData>
        </a:graphic>
      </p:graphicFrame>
    </p:spTree>
    <p:extLst>
      <p:ext uri="{BB962C8B-B14F-4D97-AF65-F5344CB8AC3E}">
        <p14:creationId xmlns:p14="http://schemas.microsoft.com/office/powerpoint/2010/main" val="2818319563"/>
      </p:ext>
    </p:extLst>
  </p:cSld>
  <p:clrMapOvr>
    <a:masterClrMapping/>
  </p:clrMapOvr>
  <p:transition>
    <p:split orient="ver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graphicFrame>
        <p:nvGraphicFramePr>
          <p:cNvPr id="43" name="42 Tabla"/>
          <p:cNvGraphicFramePr>
            <a:graphicFrameLocks noGrp="1"/>
          </p:cNvGraphicFramePr>
          <p:nvPr>
            <p:extLst>
              <p:ext uri="{D42A27DB-BD31-4B8C-83A1-F6EECF244321}">
                <p14:modId xmlns:p14="http://schemas.microsoft.com/office/powerpoint/2010/main" val="2146436088"/>
              </p:ext>
            </p:extLst>
          </p:nvPr>
        </p:nvGraphicFramePr>
        <p:xfrm>
          <a:off x="2627784" y="1196753"/>
          <a:ext cx="3897816" cy="1080120"/>
        </p:xfrm>
        <a:graphic>
          <a:graphicData uri="http://schemas.openxmlformats.org/drawingml/2006/table">
            <a:tbl>
              <a:tblPr/>
              <a:tblGrid>
                <a:gridCol w="3897816"/>
              </a:tblGrid>
              <a:tr h="1080120">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EC" sz="2000" dirty="0" smtClean="0">
                          <a:solidFill>
                            <a:srgbClr val="FFFFCC"/>
                          </a:solidFill>
                          <a:latin typeface="Times New Roman"/>
                          <a:ea typeface="Calibri"/>
                          <a:cs typeface="Times New Roman"/>
                        </a:rPr>
                        <a:t>EE.UU</a:t>
                      </a:r>
                      <a:r>
                        <a:rPr lang="es-EC" sz="2000" dirty="0">
                          <a:solidFill>
                            <a:srgbClr val="FFFFCC"/>
                          </a:solidFill>
                          <a:latin typeface="Times New Roman"/>
                          <a:ea typeface="Calibri"/>
                          <a:cs typeface="Times New Roman"/>
                        </a:rPr>
                        <a:t>. en su política de contención a la ex Unión </a:t>
                      </a:r>
                      <a:r>
                        <a:rPr lang="es-EC" sz="2000" dirty="0" smtClean="0">
                          <a:solidFill>
                            <a:srgbClr val="FFFFCC"/>
                          </a:solidFill>
                          <a:latin typeface="Times New Roman"/>
                          <a:ea typeface="Calibri"/>
                          <a:cs typeface="Times New Roman"/>
                        </a:rPr>
                        <a:t>Soviética, normaba,</a:t>
                      </a:r>
                      <a:r>
                        <a:rPr lang="es-EC" sz="2000" baseline="0" dirty="0" smtClean="0">
                          <a:solidFill>
                            <a:srgbClr val="FFFFCC"/>
                          </a:solidFill>
                          <a:latin typeface="Times New Roman"/>
                          <a:ea typeface="Calibri"/>
                          <a:cs typeface="Times New Roman"/>
                        </a:rPr>
                        <a:t> </a:t>
                      </a:r>
                      <a:r>
                        <a:rPr lang="es-EC" sz="2000" dirty="0" smtClean="0">
                          <a:solidFill>
                            <a:srgbClr val="FFFFCC"/>
                          </a:solidFill>
                          <a:latin typeface="Times New Roman"/>
                          <a:ea typeface="Calibri"/>
                          <a:cs typeface="Times New Roman"/>
                        </a:rPr>
                        <a:t>impulsaba </a:t>
                      </a:r>
                      <a:r>
                        <a:rPr lang="es-EC" sz="1400" b="1" dirty="0" smtClean="0">
                          <a:solidFill>
                            <a:srgbClr val="FFFFCC"/>
                          </a:solidFill>
                          <a:latin typeface="Times New Roman"/>
                          <a:ea typeface="Calibri"/>
                          <a:cs typeface="Times New Roman"/>
                        </a:rPr>
                        <a:t>SEGURIDAD NACIONAL.</a:t>
                      </a:r>
                      <a:endParaRPr lang="es-EC" sz="1400" dirty="0">
                        <a:solidFill>
                          <a:srgbClr val="FFFFCC"/>
                        </a:solidFill>
                        <a:latin typeface="Times New Roman"/>
                        <a:ea typeface="Times New Roman"/>
                        <a:cs typeface="Times New Roman"/>
                      </a:endParaRPr>
                    </a:p>
                  </a:txBody>
                  <a:tcPr marL="68576" marR="6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75000"/>
                      </a:schemeClr>
                    </a:solidFill>
                  </a:tcPr>
                </a:tc>
              </a:tr>
            </a:tbl>
          </a:graphicData>
        </a:graphic>
      </p:graphicFrame>
      <p:sp>
        <p:nvSpPr>
          <p:cNvPr id="44" name="AutoShape 7"/>
          <p:cNvSpPr>
            <a:spLocks noChangeArrowheads="1"/>
          </p:cNvSpPr>
          <p:nvPr/>
        </p:nvSpPr>
        <p:spPr bwMode="auto">
          <a:xfrm>
            <a:off x="323528" y="297167"/>
            <a:ext cx="9145016" cy="578882"/>
          </a:xfrm>
          <a:prstGeom prst="roundRect">
            <a:avLst>
              <a:gd name="adj" fmla="val 16667"/>
            </a:avLst>
          </a:prstGeom>
          <a:noFill/>
          <a:ln w="57150" algn="ctr">
            <a:noFill/>
            <a:miter lim="800000"/>
            <a:headEnd/>
            <a:tailEnd/>
          </a:ln>
          <a:effectLst>
            <a:outerShdw blurRad="76200" dist="38100" dir="6600000" algn="ctr" rotWithShape="0">
              <a:sysClr val="windowText" lastClr="000000"/>
            </a:outerShdw>
          </a:effectLst>
        </p:spPr>
        <p:txBody>
          <a:bodyPr wrap="square">
            <a:spAutoFit/>
          </a:bodyPr>
          <a:lstStyle/>
          <a:p>
            <a:pPr marL="0" lvl="1" algn="ctr" fontAlgn="base">
              <a:spcBef>
                <a:spcPct val="0"/>
              </a:spcBef>
              <a:spcAft>
                <a:spcPct val="0"/>
              </a:spcAft>
            </a:pPr>
            <a:r>
              <a:rPr lang="es-EC" sz="2800" kern="0" spc="300" dirty="0">
                <a:ln w="18415" cmpd="sng">
                  <a:noFill/>
                  <a:prstDash val="solid"/>
                </a:ln>
                <a:solidFill>
                  <a:srgbClr val="FFFF00"/>
                </a:solidFill>
                <a:effectLst>
                  <a:glow rad="63500">
                    <a:prstClr val="black">
                      <a:alpha val="40000"/>
                    </a:prstClr>
                  </a:glow>
                  <a:outerShdw blurRad="63500" dir="3600000" algn="tl" rotWithShape="0">
                    <a:srgbClr val="000000">
                      <a:alpha val="70000"/>
                    </a:srgbClr>
                  </a:outerShdw>
                </a:effectLst>
                <a:latin typeface="Arial Black" pitchFamily="34" charset="0"/>
              </a:rPr>
              <a:t>PLANTEAMIENTO DEL PROBLEMA</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1840" y="2420888"/>
            <a:ext cx="3346298" cy="23404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6 Arco de bloque"/>
          <p:cNvSpPr/>
          <p:nvPr/>
        </p:nvSpPr>
        <p:spPr>
          <a:xfrm rot="10800000">
            <a:off x="961612" y="3933055"/>
            <a:ext cx="7354803" cy="1823395"/>
          </a:xfrm>
          <a:prstGeom prst="blockArc">
            <a:avLst>
              <a:gd name="adj1" fmla="val 10677235"/>
              <a:gd name="adj2" fmla="val 0"/>
              <a:gd name="adj3" fmla="val 25000"/>
            </a:avLst>
          </a:prstGeom>
          <a:solidFill>
            <a:schemeClr val="bg2">
              <a:lumMod val="5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11" name="10 Elipse"/>
          <p:cNvSpPr/>
          <p:nvPr/>
        </p:nvSpPr>
        <p:spPr>
          <a:xfrm>
            <a:off x="3491880" y="4825948"/>
            <a:ext cx="2346957" cy="1861006"/>
          </a:xfrm>
          <a:prstGeom prst="ellipse">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just"/>
            <a:r>
              <a:rPr lang="es-EC" sz="2000" dirty="0">
                <a:solidFill>
                  <a:srgbClr val="FFFFCC"/>
                </a:solidFill>
                <a:latin typeface="Times New Roman"/>
                <a:ea typeface="Calibri"/>
                <a:cs typeface="Times New Roman"/>
              </a:rPr>
              <a:t>Basa su accionar en la fuerza y en la guerra.</a:t>
            </a:r>
            <a:endParaRPr lang="es-EC" sz="2000" dirty="0">
              <a:solidFill>
                <a:srgbClr val="FFFFCC"/>
              </a:solidFill>
              <a:latin typeface="Times New Roman"/>
              <a:ea typeface="Calibri"/>
              <a:cs typeface="Times New Roman"/>
            </a:endParaRPr>
          </a:p>
        </p:txBody>
      </p:sp>
      <p:sp>
        <p:nvSpPr>
          <p:cNvPr id="12" name="11 Elipse"/>
          <p:cNvSpPr/>
          <p:nvPr/>
        </p:nvSpPr>
        <p:spPr>
          <a:xfrm>
            <a:off x="6704630" y="3093482"/>
            <a:ext cx="2379449" cy="2293799"/>
          </a:xfrm>
          <a:prstGeom prst="ellipse">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just"/>
            <a:r>
              <a:rPr lang="es-EC" sz="2000" dirty="0">
                <a:solidFill>
                  <a:srgbClr val="FFFFCC"/>
                </a:solidFill>
                <a:latin typeface="Times New Roman"/>
                <a:ea typeface="Calibri"/>
                <a:cs typeface="Times New Roman"/>
              </a:rPr>
              <a:t>Se orienta hacia las amenazas tradicionales o interestatales.</a:t>
            </a:r>
            <a:endParaRPr lang="es-EC" sz="2000" dirty="0">
              <a:solidFill>
                <a:srgbClr val="FFFFCC"/>
              </a:solidFill>
              <a:latin typeface="Times New Roman"/>
              <a:ea typeface="Calibri"/>
              <a:cs typeface="Times New Roman"/>
            </a:endParaRPr>
          </a:p>
        </p:txBody>
      </p:sp>
      <p:sp>
        <p:nvSpPr>
          <p:cNvPr id="13" name="12 Elipse"/>
          <p:cNvSpPr/>
          <p:nvPr/>
        </p:nvSpPr>
        <p:spPr>
          <a:xfrm>
            <a:off x="179512" y="3093482"/>
            <a:ext cx="2286000" cy="1861006"/>
          </a:xfrm>
          <a:prstGeom prst="ellipse">
            <a:avLst/>
          </a:prstGeom>
        </p:spPr>
        <p:style>
          <a:lnRef idx="3">
            <a:schemeClr val="lt1"/>
          </a:lnRef>
          <a:fillRef idx="1">
            <a:schemeClr val="accent1"/>
          </a:fillRef>
          <a:effectRef idx="1">
            <a:schemeClr val="accent1"/>
          </a:effectRef>
          <a:fontRef idx="minor">
            <a:schemeClr val="lt1"/>
          </a:fontRef>
        </p:style>
        <p:txBody>
          <a:bodyPr>
            <a:spAutoFit/>
          </a:bodyPr>
          <a:lstStyle/>
          <a:p>
            <a:pPr lvl="0" algn="just"/>
            <a:r>
              <a:rPr lang="es-EC" sz="2000" dirty="0">
                <a:solidFill>
                  <a:srgbClr val="FFFFCC"/>
                </a:solidFill>
                <a:latin typeface="Times New Roman"/>
                <a:ea typeface="Calibri"/>
                <a:cs typeface="Times New Roman"/>
              </a:rPr>
              <a:t>Se preocupa por la seguridad de los estados.</a:t>
            </a:r>
            <a:endParaRPr lang="es-EC" sz="1400" dirty="0">
              <a:solidFill>
                <a:srgbClr val="FFFFCC"/>
              </a:solidFill>
              <a:latin typeface="Times New Roman"/>
              <a:ea typeface="Times New Roman"/>
              <a:cs typeface="Times New Roman"/>
            </a:endParaRPr>
          </a:p>
        </p:txBody>
      </p:sp>
    </p:spTree>
    <p:extLst>
      <p:ext uri="{BB962C8B-B14F-4D97-AF65-F5344CB8AC3E}">
        <p14:creationId xmlns:p14="http://schemas.microsoft.com/office/powerpoint/2010/main" val="794187035"/>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2" grpId="0" animBg="1"/>
      <p:bldP spid="13"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2" name="1 CuadroTexto"/>
          <p:cNvSpPr txBox="1"/>
          <p:nvPr/>
        </p:nvSpPr>
        <p:spPr>
          <a:xfrm>
            <a:off x="1296384" y="188640"/>
            <a:ext cx="7092040" cy="507831"/>
          </a:xfrm>
          <a:prstGeom prst="rect">
            <a:avLst/>
          </a:prstGeom>
          <a:noFill/>
          <a:ln w="9525" algn="ctr">
            <a:noFill/>
            <a:miter lim="800000"/>
            <a:headEnd/>
            <a:tailEnd/>
          </a:ln>
          <a:effectLst>
            <a:outerShdw blurRad="50800" dist="12700" dir="5400000" algn="ctr" rotWithShape="0">
              <a:sysClr val="windowText" lastClr="000000"/>
            </a:outerShdw>
          </a:effectLst>
        </p:spPr>
        <p:txBody>
          <a:bodyPr wrap="square">
            <a:spAutoFit/>
          </a:bodyPr>
          <a:lstStyle/>
          <a:p>
            <a:pPr marL="0" lvl="1" algn="ctr" eaLnBrk="0" hangingPunct="0">
              <a:buClr>
                <a:srgbClr val="E2B200"/>
              </a:buClr>
              <a:buSzPct val="100000"/>
              <a:defRPr/>
            </a:pPr>
            <a:r>
              <a:rPr lang="es-ES" sz="2700" b="1" kern="0" dirty="0">
                <a:ln w="11430">
                  <a:noFill/>
                </a:ln>
                <a:solidFill>
                  <a:srgbClr val="FFFF00"/>
                </a:solidFill>
                <a:effectLst>
                  <a:glow rad="101600">
                    <a:prstClr val="black">
                      <a:alpha val="40000"/>
                    </a:prstClr>
                  </a:glow>
                  <a:outerShdw blurRad="38100" dist="38100" dir="2700000" algn="tl">
                    <a:srgbClr val="000000">
                      <a:alpha val="43137"/>
                    </a:srgbClr>
                  </a:outerShdw>
                </a:effectLst>
                <a:latin typeface="Arial Black" pitchFamily="34" charset="0"/>
                <a:cs typeface="Times New Roman" pitchFamily="18" charset="0"/>
              </a:rPr>
              <a:t>ANÁLISIS DE </a:t>
            </a:r>
            <a:r>
              <a:rPr lang="es-ES" sz="2700" b="1" kern="0" dirty="0" smtClean="0">
                <a:ln w="11430">
                  <a:noFill/>
                </a:ln>
                <a:solidFill>
                  <a:srgbClr val="FFFF00"/>
                </a:solidFill>
                <a:effectLst>
                  <a:glow rad="101600">
                    <a:prstClr val="black">
                      <a:alpha val="40000"/>
                    </a:prstClr>
                  </a:glow>
                  <a:outerShdw blurRad="38100" dist="38100" dir="2700000" algn="tl">
                    <a:srgbClr val="000000">
                      <a:alpha val="43137"/>
                    </a:srgbClr>
                  </a:outerShdw>
                </a:effectLst>
                <a:latin typeface="Arial Black" pitchFamily="34" charset="0"/>
                <a:cs typeface="Times New Roman" pitchFamily="18" charset="0"/>
              </a:rPr>
              <a:t>RESULTADOS</a:t>
            </a:r>
            <a:endParaRPr lang="es-ES" sz="2700" b="1" kern="0" dirty="0">
              <a:ln w="11430">
                <a:noFill/>
              </a:ln>
              <a:solidFill>
                <a:srgbClr val="FFFF00"/>
              </a:solidFill>
              <a:effectLst>
                <a:glow rad="101600">
                  <a:prstClr val="black">
                    <a:alpha val="40000"/>
                  </a:prstClr>
                </a:glow>
                <a:outerShdw blurRad="38100" dist="38100" dir="2700000" algn="tl">
                  <a:srgbClr val="000000">
                    <a:alpha val="43137"/>
                  </a:srgbClr>
                </a:outerShdw>
              </a:effectLst>
              <a:latin typeface="Arial Black" pitchFamily="34" charset="0"/>
              <a:cs typeface="Times New Roman" pitchFamily="18" charset="0"/>
            </a:endParaRPr>
          </a:p>
        </p:txBody>
      </p:sp>
      <p:sp>
        <p:nvSpPr>
          <p:cNvPr id="7" name="6 Rectángulo"/>
          <p:cNvSpPr/>
          <p:nvPr/>
        </p:nvSpPr>
        <p:spPr>
          <a:xfrm>
            <a:off x="5580112" y="2276872"/>
            <a:ext cx="3240360" cy="3456384"/>
          </a:xfrm>
          <a:prstGeom prst="rect">
            <a:avLst/>
          </a:prstGeom>
          <a:solidFill>
            <a:srgbClr val="FFFFFF">
              <a:alpha val="54118"/>
            </a:srgbClr>
          </a:solidFill>
          <a:ln w="28575" cap="flat" cmpd="sng" algn="ctr">
            <a:solidFill>
              <a:srgbClr val="000000">
                <a:alpha val="32941"/>
              </a:srgbClr>
            </a:solidFill>
            <a:prstDash val="solid"/>
          </a:ln>
          <a:effectLst>
            <a:glow rad="101600">
              <a:srgbClr val="FFFFFF">
                <a:alpha val="56078"/>
              </a:srgbClr>
            </a:glow>
          </a:effectLst>
        </p:spPr>
        <p:txBody>
          <a:bodyPr rtlCol="0" anchor="ctr"/>
          <a:lstStyle/>
          <a:p>
            <a:pPr marL="177800" indent="-177800" algn="just">
              <a:spcBef>
                <a:spcPts val="100"/>
              </a:spcBef>
              <a:spcAft>
                <a:spcPts val="100"/>
              </a:spcAft>
              <a:buClr>
                <a:srgbClr val="C00000"/>
              </a:buClr>
              <a:buSzPct val="110000"/>
              <a:tabLst>
                <a:tab pos="177800" algn="l"/>
              </a:tabLst>
            </a:pPr>
            <a:r>
              <a:rPr lang="es-EC" sz="1500" b="1" dirty="0" smtClean="0">
                <a:solidFill>
                  <a:prstClr val="black"/>
                </a:solidFill>
              </a:rPr>
              <a:t>ANÁLISIS CUALITATIVO</a:t>
            </a:r>
          </a:p>
          <a:p>
            <a:pPr algn="just">
              <a:spcBef>
                <a:spcPts val="100"/>
              </a:spcBef>
              <a:spcAft>
                <a:spcPts val="100"/>
              </a:spcAft>
              <a:buClr>
                <a:srgbClr val="C00000"/>
              </a:buClr>
              <a:buSzPct val="110000"/>
              <a:tabLst>
                <a:tab pos="273050" algn="l"/>
              </a:tabLst>
            </a:pPr>
            <a:r>
              <a:rPr lang="es-ES" sz="1500" dirty="0">
                <a:solidFill>
                  <a:prstClr val="black"/>
                </a:solidFill>
              </a:rPr>
              <a:t>De los resultados obtenidos  se demuestra que los comandantes de unidad mencionan un sinnúmero de amenazas que no corresponde a las consideradas en el PMDI, ni a las amenazas de la Seguridad Integral. </a:t>
            </a:r>
          </a:p>
        </p:txBody>
      </p:sp>
      <p:sp>
        <p:nvSpPr>
          <p:cNvPr id="6" name="5 Redondear rectángulo de esquina diagonal"/>
          <p:cNvSpPr/>
          <p:nvPr/>
        </p:nvSpPr>
        <p:spPr>
          <a:xfrm>
            <a:off x="683567" y="764704"/>
            <a:ext cx="7992889" cy="504056"/>
          </a:xfrm>
          <a:prstGeom prst="round2DiagRect">
            <a:avLst>
              <a:gd name="adj1" fmla="val 50000"/>
              <a:gd name="adj2" fmla="val 0"/>
            </a:avLst>
          </a:prstGeom>
          <a:solidFill>
            <a:srgbClr val="FFFFFF">
              <a:alpha val="54118"/>
            </a:srgbClr>
          </a:solidFill>
          <a:ln w="28575" cap="flat" cmpd="sng" algn="ctr">
            <a:solidFill>
              <a:srgbClr val="000000">
                <a:alpha val="32941"/>
              </a:srgbClr>
            </a:solidFill>
            <a:prstDash val="solid"/>
          </a:ln>
          <a:effectLst>
            <a:glow rad="101600">
              <a:srgbClr val="FFFFFF">
                <a:alpha val="56078"/>
              </a:srgbClr>
            </a:glow>
          </a:effectLst>
        </p:spPr>
        <p:txBody>
          <a:bodyPr rtlCol="0" anchor="ctr"/>
          <a:lstStyle/>
          <a:p>
            <a:pPr marL="177800" indent="-177800" algn="just" defTabSz="627063">
              <a:spcBef>
                <a:spcPts val="100"/>
              </a:spcBef>
              <a:spcAft>
                <a:spcPts val="100"/>
              </a:spcAft>
              <a:buClr>
                <a:srgbClr val="C00000"/>
              </a:buClr>
              <a:buSzPct val="110000"/>
              <a:tabLst>
                <a:tab pos="177800" algn="l"/>
                <a:tab pos="355600" algn="l"/>
                <a:tab pos="723900" algn="l"/>
              </a:tabLst>
            </a:pPr>
            <a:r>
              <a:rPr lang="es-ES" sz="1500" b="1" dirty="0">
                <a:solidFill>
                  <a:prstClr val="black"/>
                </a:solidFill>
              </a:rPr>
              <a:t>14.	¿Indique a que posibles amenazas considera que se enfrenta el personal del C.O 4 cuando está apoyando a los organismos estatales? </a:t>
            </a:r>
          </a:p>
        </p:txBody>
      </p:sp>
      <p:graphicFrame>
        <p:nvGraphicFramePr>
          <p:cNvPr id="9" name="8 Gráfico"/>
          <p:cNvGraphicFramePr/>
          <p:nvPr>
            <p:extLst>
              <p:ext uri="{D42A27DB-BD31-4B8C-83A1-F6EECF244321}">
                <p14:modId xmlns:p14="http://schemas.microsoft.com/office/powerpoint/2010/main" val="2305676528"/>
              </p:ext>
            </p:extLst>
          </p:nvPr>
        </p:nvGraphicFramePr>
        <p:xfrm>
          <a:off x="228206" y="1916832"/>
          <a:ext cx="4847850" cy="475252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11173440"/>
      </p:ext>
    </p:extLst>
  </p:cSld>
  <p:clrMapOvr>
    <a:masterClrMapping/>
  </p:clrMapOvr>
  <p:transition>
    <p:split orient="vert"/>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2" name="1 CuadroTexto"/>
          <p:cNvSpPr txBox="1"/>
          <p:nvPr/>
        </p:nvSpPr>
        <p:spPr>
          <a:xfrm>
            <a:off x="1296384" y="188640"/>
            <a:ext cx="7092040" cy="507831"/>
          </a:xfrm>
          <a:prstGeom prst="rect">
            <a:avLst/>
          </a:prstGeom>
          <a:noFill/>
          <a:ln w="9525" algn="ctr">
            <a:noFill/>
            <a:miter lim="800000"/>
            <a:headEnd/>
            <a:tailEnd/>
          </a:ln>
          <a:effectLst>
            <a:outerShdw blurRad="50800" dist="12700" dir="5400000" algn="ctr" rotWithShape="0">
              <a:sysClr val="windowText" lastClr="000000"/>
            </a:outerShdw>
          </a:effectLst>
        </p:spPr>
        <p:txBody>
          <a:bodyPr wrap="square">
            <a:spAutoFit/>
          </a:bodyPr>
          <a:lstStyle/>
          <a:p>
            <a:pPr marL="0" lvl="1" algn="ctr" eaLnBrk="0" hangingPunct="0">
              <a:buClr>
                <a:srgbClr val="E2B200"/>
              </a:buClr>
              <a:buSzPct val="100000"/>
              <a:defRPr/>
            </a:pPr>
            <a:r>
              <a:rPr lang="es-ES" sz="2700" b="1" kern="0" dirty="0">
                <a:ln w="11430">
                  <a:noFill/>
                </a:ln>
                <a:solidFill>
                  <a:srgbClr val="FFFF00"/>
                </a:solidFill>
                <a:effectLst>
                  <a:glow rad="101600">
                    <a:prstClr val="black">
                      <a:alpha val="40000"/>
                    </a:prstClr>
                  </a:glow>
                  <a:outerShdw blurRad="38100" dist="38100" dir="2700000" algn="tl">
                    <a:srgbClr val="000000">
                      <a:alpha val="43137"/>
                    </a:srgbClr>
                  </a:outerShdw>
                </a:effectLst>
                <a:latin typeface="Arial Black" pitchFamily="34" charset="0"/>
                <a:cs typeface="Times New Roman" pitchFamily="18" charset="0"/>
              </a:rPr>
              <a:t>ANÁLISIS DE </a:t>
            </a:r>
            <a:r>
              <a:rPr lang="es-ES" sz="2700" b="1" kern="0" dirty="0" smtClean="0">
                <a:ln w="11430">
                  <a:noFill/>
                </a:ln>
                <a:solidFill>
                  <a:srgbClr val="FFFF00"/>
                </a:solidFill>
                <a:effectLst>
                  <a:glow rad="101600">
                    <a:prstClr val="black">
                      <a:alpha val="40000"/>
                    </a:prstClr>
                  </a:glow>
                  <a:outerShdw blurRad="38100" dist="38100" dir="2700000" algn="tl">
                    <a:srgbClr val="000000">
                      <a:alpha val="43137"/>
                    </a:srgbClr>
                  </a:outerShdw>
                </a:effectLst>
                <a:latin typeface="Arial Black" pitchFamily="34" charset="0"/>
                <a:cs typeface="Times New Roman" pitchFamily="18" charset="0"/>
              </a:rPr>
              <a:t>RESULTADOS</a:t>
            </a:r>
            <a:endParaRPr lang="es-ES" sz="2700" b="1" kern="0" dirty="0">
              <a:ln w="11430">
                <a:noFill/>
              </a:ln>
              <a:solidFill>
                <a:srgbClr val="FFFF00"/>
              </a:solidFill>
              <a:effectLst>
                <a:glow rad="101600">
                  <a:prstClr val="black">
                    <a:alpha val="40000"/>
                  </a:prstClr>
                </a:glow>
                <a:outerShdw blurRad="38100" dist="38100" dir="2700000" algn="tl">
                  <a:srgbClr val="000000">
                    <a:alpha val="43137"/>
                  </a:srgbClr>
                </a:outerShdw>
              </a:effectLst>
              <a:latin typeface="Arial Black" pitchFamily="34" charset="0"/>
              <a:cs typeface="Times New Roman" pitchFamily="18" charset="0"/>
            </a:endParaRPr>
          </a:p>
        </p:txBody>
      </p:sp>
      <p:sp>
        <p:nvSpPr>
          <p:cNvPr id="6" name="5 Redondear rectángulo de esquina diagonal"/>
          <p:cNvSpPr/>
          <p:nvPr/>
        </p:nvSpPr>
        <p:spPr>
          <a:xfrm>
            <a:off x="683567" y="764704"/>
            <a:ext cx="7992889" cy="504056"/>
          </a:xfrm>
          <a:prstGeom prst="round2DiagRect">
            <a:avLst>
              <a:gd name="adj1" fmla="val 50000"/>
              <a:gd name="adj2" fmla="val 0"/>
            </a:avLst>
          </a:prstGeom>
          <a:solidFill>
            <a:srgbClr val="FFFFFF">
              <a:alpha val="54118"/>
            </a:srgbClr>
          </a:solidFill>
          <a:ln w="28575" cap="flat" cmpd="sng" algn="ctr">
            <a:solidFill>
              <a:srgbClr val="000000">
                <a:alpha val="32941"/>
              </a:srgbClr>
            </a:solidFill>
            <a:prstDash val="solid"/>
          </a:ln>
          <a:effectLst>
            <a:glow rad="101600">
              <a:srgbClr val="FFFFFF">
                <a:alpha val="56078"/>
              </a:srgbClr>
            </a:glow>
          </a:effectLst>
        </p:spPr>
        <p:txBody>
          <a:bodyPr rtlCol="0" anchor="ctr"/>
          <a:lstStyle/>
          <a:p>
            <a:pPr marL="177800" indent="-177800" algn="just" defTabSz="627063">
              <a:spcBef>
                <a:spcPts val="100"/>
              </a:spcBef>
              <a:spcAft>
                <a:spcPts val="100"/>
              </a:spcAft>
              <a:buClr>
                <a:srgbClr val="C00000"/>
              </a:buClr>
              <a:buSzPct val="110000"/>
              <a:tabLst>
                <a:tab pos="177800" algn="l"/>
                <a:tab pos="355600" algn="l"/>
                <a:tab pos="723900" algn="l"/>
              </a:tabLst>
            </a:pPr>
            <a:r>
              <a:rPr lang="es-ES" sz="1500" b="1" dirty="0">
                <a:solidFill>
                  <a:prstClr val="black"/>
                </a:solidFill>
              </a:rPr>
              <a:t>15.	¿Indique a que posibles riesgos se enfrenta el personal del C.O 4 cuando está apoyando a los organismos estatales</a:t>
            </a:r>
          </a:p>
        </p:txBody>
      </p:sp>
      <p:graphicFrame>
        <p:nvGraphicFramePr>
          <p:cNvPr id="3" name="2 Tabla"/>
          <p:cNvGraphicFramePr>
            <a:graphicFrameLocks noGrp="1"/>
          </p:cNvGraphicFramePr>
          <p:nvPr>
            <p:extLst>
              <p:ext uri="{D42A27DB-BD31-4B8C-83A1-F6EECF244321}">
                <p14:modId xmlns:p14="http://schemas.microsoft.com/office/powerpoint/2010/main" val="3053740109"/>
              </p:ext>
            </p:extLst>
          </p:nvPr>
        </p:nvGraphicFramePr>
        <p:xfrm>
          <a:off x="1619672" y="1484784"/>
          <a:ext cx="5832648" cy="5170908"/>
        </p:xfrm>
        <a:graphic>
          <a:graphicData uri="http://schemas.openxmlformats.org/drawingml/2006/table">
            <a:tbl>
              <a:tblPr>
                <a:tableStyleId>{5C22544A-7EE6-4342-B048-85BDC9FD1C3A}</a:tableStyleId>
              </a:tblPr>
              <a:tblGrid>
                <a:gridCol w="1530116"/>
                <a:gridCol w="1501504"/>
                <a:gridCol w="745154"/>
                <a:gridCol w="975754"/>
                <a:gridCol w="1080120"/>
              </a:tblGrid>
              <a:tr h="195595">
                <a:tc gridSpan="5">
                  <a:txBody>
                    <a:bodyPr/>
                    <a:lstStyle/>
                    <a:p>
                      <a:pPr marR="38100" algn="ctr">
                        <a:lnSpc>
                          <a:spcPct val="107000"/>
                        </a:lnSpc>
                        <a:spcAft>
                          <a:spcPts val="0"/>
                        </a:spcAft>
                      </a:pPr>
                      <a:r>
                        <a:rPr lang="es-ES" sz="1200" dirty="0">
                          <a:effectLst/>
                        </a:rPr>
                        <a:t>$RIESGOS frecuencias</a:t>
                      </a:r>
                      <a:endParaRPr lang="es-ES" sz="1800" dirty="0">
                        <a:solidFill>
                          <a:srgbClr val="000000"/>
                        </a:solidFill>
                        <a:effectLst/>
                        <a:latin typeface="Calibri"/>
                        <a:ea typeface="Calibri"/>
                        <a:cs typeface="Times New Roman"/>
                      </a:endParaRPr>
                    </a:p>
                  </a:txBody>
                  <a:tcPr marL="68580" marR="68580" marT="0" marB="0">
                    <a:solidFill>
                      <a:schemeClr val="tx2">
                        <a:lumMod val="40000"/>
                        <a:lumOff val="60000"/>
                      </a:schemeClr>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195595">
                <a:tc rowSpan="2" gridSpan="2">
                  <a:txBody>
                    <a:bodyPr/>
                    <a:lstStyle/>
                    <a:p>
                      <a:pPr>
                        <a:lnSpc>
                          <a:spcPct val="107000"/>
                        </a:lnSpc>
                        <a:spcAft>
                          <a:spcPts val="0"/>
                        </a:spcAft>
                      </a:pPr>
                      <a:r>
                        <a:rPr lang="es-ES" sz="2000" dirty="0">
                          <a:effectLst/>
                        </a:rPr>
                        <a:t> </a:t>
                      </a:r>
                      <a:endParaRPr lang="es-ES" sz="1800" dirty="0">
                        <a:solidFill>
                          <a:srgbClr val="000000"/>
                        </a:solidFill>
                        <a:effectLst/>
                        <a:latin typeface="Calibri"/>
                        <a:ea typeface="Calibri"/>
                        <a:cs typeface="Times New Roman"/>
                      </a:endParaRPr>
                    </a:p>
                  </a:txBody>
                  <a:tcPr marL="68580" marR="68580" marT="0" marB="0">
                    <a:solidFill>
                      <a:schemeClr val="tx2">
                        <a:lumMod val="40000"/>
                        <a:lumOff val="60000"/>
                      </a:schemeClr>
                    </a:solidFill>
                  </a:tcPr>
                </a:tc>
                <a:tc rowSpan="2" hMerge="1">
                  <a:txBody>
                    <a:bodyPr/>
                    <a:lstStyle/>
                    <a:p>
                      <a:endParaRPr lang="es-ES"/>
                    </a:p>
                  </a:txBody>
                  <a:tcPr/>
                </a:tc>
                <a:tc gridSpan="2">
                  <a:txBody>
                    <a:bodyPr/>
                    <a:lstStyle/>
                    <a:p>
                      <a:pPr marR="38100" algn="ctr">
                        <a:lnSpc>
                          <a:spcPct val="107000"/>
                        </a:lnSpc>
                        <a:spcAft>
                          <a:spcPts val="0"/>
                        </a:spcAft>
                      </a:pPr>
                      <a:r>
                        <a:rPr lang="es-ES" sz="1200">
                          <a:effectLst/>
                        </a:rPr>
                        <a:t>Respuestas</a:t>
                      </a:r>
                      <a:endParaRPr lang="es-ES" sz="1800">
                        <a:solidFill>
                          <a:srgbClr val="000000"/>
                        </a:solidFill>
                        <a:effectLst/>
                        <a:latin typeface="Calibri"/>
                        <a:ea typeface="Calibri"/>
                        <a:cs typeface="Times New Roman"/>
                      </a:endParaRPr>
                    </a:p>
                  </a:txBody>
                  <a:tcPr marL="68580" marR="68580" marT="0" marB="0">
                    <a:solidFill>
                      <a:schemeClr val="tx2">
                        <a:lumMod val="40000"/>
                        <a:lumOff val="60000"/>
                      </a:schemeClr>
                    </a:solidFill>
                  </a:tcPr>
                </a:tc>
                <a:tc hMerge="1">
                  <a:txBody>
                    <a:bodyPr/>
                    <a:lstStyle/>
                    <a:p>
                      <a:endParaRPr lang="es-ES"/>
                    </a:p>
                  </a:txBody>
                  <a:tcPr/>
                </a:tc>
                <a:tc rowSpan="2">
                  <a:txBody>
                    <a:bodyPr/>
                    <a:lstStyle/>
                    <a:p>
                      <a:pPr marR="38100" algn="ctr">
                        <a:lnSpc>
                          <a:spcPct val="107000"/>
                        </a:lnSpc>
                        <a:spcAft>
                          <a:spcPts val="0"/>
                        </a:spcAft>
                      </a:pPr>
                      <a:r>
                        <a:rPr lang="es-ES" sz="1200">
                          <a:effectLst/>
                        </a:rPr>
                        <a:t>Porcentaje de casos</a:t>
                      </a:r>
                      <a:endParaRPr lang="es-ES" sz="1800">
                        <a:solidFill>
                          <a:srgbClr val="000000"/>
                        </a:solidFill>
                        <a:effectLst/>
                        <a:latin typeface="Calibri"/>
                        <a:ea typeface="Calibri"/>
                        <a:cs typeface="Times New Roman"/>
                      </a:endParaRPr>
                    </a:p>
                  </a:txBody>
                  <a:tcPr marL="68580" marR="68580" marT="0" marB="0">
                    <a:solidFill>
                      <a:schemeClr val="tx2">
                        <a:lumMod val="40000"/>
                        <a:lumOff val="60000"/>
                      </a:schemeClr>
                    </a:solidFill>
                  </a:tcPr>
                </a:tc>
              </a:tr>
              <a:tr h="409249">
                <a:tc gridSpan="2" vMerge="1">
                  <a:txBody>
                    <a:bodyPr/>
                    <a:lstStyle/>
                    <a:p>
                      <a:endParaRPr lang="es-ES"/>
                    </a:p>
                  </a:txBody>
                  <a:tcPr/>
                </a:tc>
                <a:tc hMerge="1" vMerge="1">
                  <a:txBody>
                    <a:bodyPr/>
                    <a:lstStyle/>
                    <a:p>
                      <a:endParaRPr lang="es-ES"/>
                    </a:p>
                  </a:txBody>
                  <a:tcPr/>
                </a:tc>
                <a:tc>
                  <a:txBody>
                    <a:bodyPr/>
                    <a:lstStyle/>
                    <a:p>
                      <a:pPr marR="38100" algn="ctr">
                        <a:lnSpc>
                          <a:spcPct val="107000"/>
                        </a:lnSpc>
                        <a:spcAft>
                          <a:spcPts val="0"/>
                        </a:spcAft>
                      </a:pPr>
                      <a:r>
                        <a:rPr lang="es-ES" sz="1200" dirty="0">
                          <a:effectLst/>
                        </a:rPr>
                        <a:t>N</a:t>
                      </a:r>
                      <a:endParaRPr lang="es-ES" sz="1800" dirty="0">
                        <a:solidFill>
                          <a:srgbClr val="000000"/>
                        </a:solidFill>
                        <a:effectLst/>
                        <a:latin typeface="Calibri"/>
                        <a:ea typeface="Calibri"/>
                        <a:cs typeface="Times New Roman"/>
                      </a:endParaRPr>
                    </a:p>
                  </a:txBody>
                  <a:tcPr marL="68580" marR="68580" marT="0" marB="0">
                    <a:solidFill>
                      <a:schemeClr val="tx2">
                        <a:lumMod val="40000"/>
                        <a:lumOff val="60000"/>
                      </a:schemeClr>
                    </a:solidFill>
                  </a:tcPr>
                </a:tc>
                <a:tc>
                  <a:txBody>
                    <a:bodyPr/>
                    <a:lstStyle/>
                    <a:p>
                      <a:pPr marR="38100" algn="ctr">
                        <a:lnSpc>
                          <a:spcPct val="107000"/>
                        </a:lnSpc>
                        <a:spcAft>
                          <a:spcPts val="0"/>
                        </a:spcAft>
                      </a:pPr>
                      <a:r>
                        <a:rPr lang="es-ES" sz="1200" dirty="0">
                          <a:effectLst/>
                        </a:rPr>
                        <a:t>Porcentaje</a:t>
                      </a:r>
                      <a:endParaRPr lang="es-ES" sz="1800" dirty="0">
                        <a:solidFill>
                          <a:srgbClr val="000000"/>
                        </a:solidFill>
                        <a:effectLst/>
                        <a:latin typeface="Calibri"/>
                        <a:ea typeface="Calibri"/>
                        <a:cs typeface="Times New Roman"/>
                      </a:endParaRPr>
                    </a:p>
                  </a:txBody>
                  <a:tcPr marL="68580" marR="68580" marT="0" marB="0">
                    <a:solidFill>
                      <a:schemeClr val="tx2">
                        <a:lumMod val="40000"/>
                        <a:lumOff val="60000"/>
                      </a:schemeClr>
                    </a:solidFill>
                  </a:tcPr>
                </a:tc>
                <a:tc vMerge="1">
                  <a:txBody>
                    <a:bodyPr/>
                    <a:lstStyle/>
                    <a:p>
                      <a:endParaRPr lang="es-ES"/>
                    </a:p>
                  </a:txBody>
                  <a:tcPr/>
                </a:tc>
              </a:tr>
              <a:tr h="195595">
                <a:tc rowSpan="18">
                  <a:txBody>
                    <a:bodyPr/>
                    <a:lstStyle/>
                    <a:p>
                      <a:pPr marR="38100">
                        <a:lnSpc>
                          <a:spcPct val="107000"/>
                        </a:lnSpc>
                        <a:spcAft>
                          <a:spcPts val="0"/>
                        </a:spcAft>
                      </a:pPr>
                      <a:r>
                        <a:rPr lang="es-ES" sz="1200">
                          <a:effectLst/>
                        </a:rPr>
                        <a:t>A QUÉ RIESGOS SE ENFRENTA</a:t>
                      </a:r>
                      <a:r>
                        <a:rPr lang="es-ES" sz="1200" baseline="30000">
                          <a:effectLst/>
                        </a:rPr>
                        <a:t>a</a:t>
                      </a:r>
                      <a:endParaRPr lang="es-ES" sz="1800">
                        <a:solidFill>
                          <a:srgbClr val="000000"/>
                        </a:solidFill>
                        <a:effectLst/>
                        <a:latin typeface="Calibri"/>
                        <a:ea typeface="Calibri"/>
                        <a:cs typeface="Times New Roman"/>
                      </a:endParaRPr>
                    </a:p>
                  </a:txBody>
                  <a:tcPr marL="68580" marR="68580" marT="0" marB="0"/>
                </a:tc>
                <a:tc>
                  <a:txBody>
                    <a:bodyPr/>
                    <a:lstStyle/>
                    <a:p>
                      <a:pPr marR="38100">
                        <a:lnSpc>
                          <a:spcPct val="107000"/>
                        </a:lnSpc>
                        <a:spcAft>
                          <a:spcPts val="0"/>
                        </a:spcAft>
                      </a:pPr>
                      <a:r>
                        <a:rPr lang="es-ES" sz="1200">
                          <a:effectLst/>
                        </a:rPr>
                        <a:t>Inseguridad Personal</a:t>
                      </a:r>
                      <a:endParaRPr lang="es-ES" sz="1800">
                        <a:solidFill>
                          <a:srgbClr val="000000"/>
                        </a:solidFill>
                        <a:effectLst/>
                        <a:latin typeface="Calibri"/>
                        <a:ea typeface="Calibri"/>
                        <a:cs typeface="Times New Roman"/>
                      </a:endParaRPr>
                    </a:p>
                  </a:txBody>
                  <a:tcPr marL="68580" marR="68580" marT="0" marB="0"/>
                </a:tc>
                <a:tc>
                  <a:txBody>
                    <a:bodyPr/>
                    <a:lstStyle/>
                    <a:p>
                      <a:pPr marR="38100" algn="ctr">
                        <a:lnSpc>
                          <a:spcPct val="107000"/>
                        </a:lnSpc>
                        <a:spcAft>
                          <a:spcPts val="0"/>
                        </a:spcAft>
                      </a:pPr>
                      <a:r>
                        <a:rPr lang="es-ES" sz="1200">
                          <a:effectLst/>
                        </a:rPr>
                        <a:t>2</a:t>
                      </a:r>
                      <a:endParaRPr lang="es-ES" sz="1800">
                        <a:solidFill>
                          <a:srgbClr val="000000"/>
                        </a:solidFill>
                        <a:effectLst/>
                        <a:latin typeface="Calibri"/>
                        <a:ea typeface="Calibri"/>
                        <a:cs typeface="Times New Roman"/>
                      </a:endParaRPr>
                    </a:p>
                  </a:txBody>
                  <a:tcPr marL="68580" marR="68580" marT="0" marB="0"/>
                </a:tc>
                <a:tc>
                  <a:txBody>
                    <a:bodyPr/>
                    <a:lstStyle/>
                    <a:p>
                      <a:pPr marR="38100" algn="ctr">
                        <a:lnSpc>
                          <a:spcPct val="107000"/>
                        </a:lnSpc>
                        <a:spcAft>
                          <a:spcPts val="0"/>
                        </a:spcAft>
                      </a:pPr>
                      <a:r>
                        <a:rPr lang="es-ES" sz="1200">
                          <a:effectLst/>
                        </a:rPr>
                        <a:t>6,9%</a:t>
                      </a:r>
                      <a:endParaRPr lang="es-ES" sz="1800">
                        <a:solidFill>
                          <a:srgbClr val="000000"/>
                        </a:solidFill>
                        <a:effectLst/>
                        <a:latin typeface="Calibri"/>
                        <a:ea typeface="Calibri"/>
                        <a:cs typeface="Times New Roman"/>
                      </a:endParaRPr>
                    </a:p>
                  </a:txBody>
                  <a:tcPr marL="68580" marR="68580" marT="0" marB="0"/>
                </a:tc>
                <a:tc>
                  <a:txBody>
                    <a:bodyPr/>
                    <a:lstStyle/>
                    <a:p>
                      <a:pPr marR="38100" algn="ctr">
                        <a:lnSpc>
                          <a:spcPct val="107000"/>
                        </a:lnSpc>
                        <a:spcAft>
                          <a:spcPts val="0"/>
                        </a:spcAft>
                      </a:pPr>
                      <a:r>
                        <a:rPr lang="es-ES" sz="1200">
                          <a:effectLst/>
                        </a:rPr>
                        <a:t>10,0%</a:t>
                      </a:r>
                      <a:endParaRPr lang="es-ES" sz="1800">
                        <a:solidFill>
                          <a:srgbClr val="000000"/>
                        </a:solidFill>
                        <a:effectLst/>
                        <a:latin typeface="Calibri"/>
                        <a:ea typeface="Calibri"/>
                        <a:cs typeface="Times New Roman"/>
                      </a:endParaRPr>
                    </a:p>
                  </a:txBody>
                  <a:tcPr marL="68580" marR="68580" marT="0" marB="0"/>
                </a:tc>
              </a:tr>
              <a:tr h="400219">
                <a:tc vMerge="1">
                  <a:txBody>
                    <a:bodyPr/>
                    <a:lstStyle/>
                    <a:p>
                      <a:endParaRPr lang="es-ES"/>
                    </a:p>
                  </a:txBody>
                  <a:tcPr/>
                </a:tc>
                <a:tc>
                  <a:txBody>
                    <a:bodyPr/>
                    <a:lstStyle/>
                    <a:p>
                      <a:pPr marR="38100">
                        <a:lnSpc>
                          <a:spcPct val="107000"/>
                        </a:lnSpc>
                        <a:spcAft>
                          <a:spcPts val="0"/>
                        </a:spcAft>
                      </a:pPr>
                      <a:r>
                        <a:rPr lang="es-ES" sz="1200">
                          <a:effectLst/>
                        </a:rPr>
                        <a:t>Delincuencia Organizada</a:t>
                      </a:r>
                      <a:endParaRPr lang="es-ES" sz="1800">
                        <a:solidFill>
                          <a:srgbClr val="000000"/>
                        </a:solidFill>
                        <a:effectLst/>
                        <a:latin typeface="Calibri"/>
                        <a:ea typeface="Calibri"/>
                        <a:cs typeface="Times New Roman"/>
                      </a:endParaRPr>
                    </a:p>
                  </a:txBody>
                  <a:tcPr marL="68580" marR="68580" marT="0" marB="0"/>
                </a:tc>
                <a:tc>
                  <a:txBody>
                    <a:bodyPr/>
                    <a:lstStyle/>
                    <a:p>
                      <a:pPr marR="38100" algn="ctr">
                        <a:lnSpc>
                          <a:spcPct val="107000"/>
                        </a:lnSpc>
                        <a:spcAft>
                          <a:spcPts val="0"/>
                        </a:spcAft>
                      </a:pPr>
                      <a:r>
                        <a:rPr lang="es-ES" sz="1200">
                          <a:effectLst/>
                        </a:rPr>
                        <a:t>3</a:t>
                      </a:r>
                      <a:endParaRPr lang="es-ES" sz="1800">
                        <a:solidFill>
                          <a:srgbClr val="000000"/>
                        </a:solidFill>
                        <a:effectLst/>
                        <a:latin typeface="Calibri"/>
                        <a:ea typeface="Calibri"/>
                        <a:cs typeface="Times New Roman"/>
                      </a:endParaRPr>
                    </a:p>
                  </a:txBody>
                  <a:tcPr marL="68580" marR="68580" marT="0" marB="0"/>
                </a:tc>
                <a:tc>
                  <a:txBody>
                    <a:bodyPr/>
                    <a:lstStyle/>
                    <a:p>
                      <a:pPr marR="38100" algn="ctr">
                        <a:lnSpc>
                          <a:spcPct val="107000"/>
                        </a:lnSpc>
                        <a:spcAft>
                          <a:spcPts val="0"/>
                        </a:spcAft>
                      </a:pPr>
                      <a:r>
                        <a:rPr lang="es-ES" sz="1200">
                          <a:effectLst/>
                        </a:rPr>
                        <a:t>10,3%</a:t>
                      </a:r>
                      <a:endParaRPr lang="es-ES" sz="1800">
                        <a:solidFill>
                          <a:srgbClr val="000000"/>
                        </a:solidFill>
                        <a:effectLst/>
                        <a:latin typeface="Calibri"/>
                        <a:ea typeface="Calibri"/>
                        <a:cs typeface="Times New Roman"/>
                      </a:endParaRPr>
                    </a:p>
                  </a:txBody>
                  <a:tcPr marL="68580" marR="68580" marT="0" marB="0"/>
                </a:tc>
                <a:tc>
                  <a:txBody>
                    <a:bodyPr/>
                    <a:lstStyle/>
                    <a:p>
                      <a:pPr marR="38100" algn="ctr">
                        <a:lnSpc>
                          <a:spcPct val="107000"/>
                        </a:lnSpc>
                        <a:spcAft>
                          <a:spcPts val="0"/>
                        </a:spcAft>
                      </a:pPr>
                      <a:r>
                        <a:rPr lang="es-ES" sz="1200">
                          <a:effectLst/>
                        </a:rPr>
                        <a:t>15,0%</a:t>
                      </a:r>
                      <a:endParaRPr lang="es-ES" sz="1800">
                        <a:solidFill>
                          <a:srgbClr val="000000"/>
                        </a:solidFill>
                        <a:effectLst/>
                        <a:latin typeface="Calibri"/>
                        <a:ea typeface="Calibri"/>
                        <a:cs typeface="Times New Roman"/>
                      </a:endParaRPr>
                    </a:p>
                  </a:txBody>
                  <a:tcPr marL="68580" marR="68580" marT="0" marB="0"/>
                </a:tc>
              </a:tr>
              <a:tr h="195595">
                <a:tc vMerge="1">
                  <a:txBody>
                    <a:bodyPr/>
                    <a:lstStyle/>
                    <a:p>
                      <a:endParaRPr lang="es-ES"/>
                    </a:p>
                  </a:txBody>
                  <a:tcPr/>
                </a:tc>
                <a:tc>
                  <a:txBody>
                    <a:bodyPr/>
                    <a:lstStyle/>
                    <a:p>
                      <a:pPr marR="38100">
                        <a:lnSpc>
                          <a:spcPct val="107000"/>
                        </a:lnSpc>
                        <a:spcAft>
                          <a:spcPts val="0"/>
                        </a:spcAft>
                      </a:pPr>
                      <a:r>
                        <a:rPr lang="es-ES" sz="1200">
                          <a:effectLst/>
                        </a:rPr>
                        <a:t>Inundaciones</a:t>
                      </a:r>
                      <a:endParaRPr lang="es-ES" sz="1800">
                        <a:solidFill>
                          <a:srgbClr val="000000"/>
                        </a:solidFill>
                        <a:effectLst/>
                        <a:latin typeface="Calibri"/>
                        <a:ea typeface="Calibri"/>
                        <a:cs typeface="Times New Roman"/>
                      </a:endParaRPr>
                    </a:p>
                  </a:txBody>
                  <a:tcPr marL="68580" marR="68580" marT="0" marB="0"/>
                </a:tc>
                <a:tc>
                  <a:txBody>
                    <a:bodyPr/>
                    <a:lstStyle/>
                    <a:p>
                      <a:pPr marR="38100" algn="ctr">
                        <a:lnSpc>
                          <a:spcPct val="107000"/>
                        </a:lnSpc>
                        <a:spcAft>
                          <a:spcPts val="0"/>
                        </a:spcAft>
                      </a:pPr>
                      <a:r>
                        <a:rPr lang="es-ES" sz="1200">
                          <a:effectLst/>
                        </a:rPr>
                        <a:t>2</a:t>
                      </a:r>
                      <a:endParaRPr lang="es-ES" sz="1800">
                        <a:solidFill>
                          <a:srgbClr val="000000"/>
                        </a:solidFill>
                        <a:effectLst/>
                        <a:latin typeface="Calibri"/>
                        <a:ea typeface="Calibri"/>
                        <a:cs typeface="Times New Roman"/>
                      </a:endParaRPr>
                    </a:p>
                  </a:txBody>
                  <a:tcPr marL="68580" marR="68580" marT="0" marB="0"/>
                </a:tc>
                <a:tc>
                  <a:txBody>
                    <a:bodyPr/>
                    <a:lstStyle/>
                    <a:p>
                      <a:pPr marR="38100" algn="ctr">
                        <a:lnSpc>
                          <a:spcPct val="107000"/>
                        </a:lnSpc>
                        <a:spcAft>
                          <a:spcPts val="0"/>
                        </a:spcAft>
                      </a:pPr>
                      <a:r>
                        <a:rPr lang="es-ES" sz="1200">
                          <a:effectLst/>
                        </a:rPr>
                        <a:t>6,9%</a:t>
                      </a:r>
                      <a:endParaRPr lang="es-ES" sz="1800">
                        <a:solidFill>
                          <a:srgbClr val="000000"/>
                        </a:solidFill>
                        <a:effectLst/>
                        <a:latin typeface="Calibri"/>
                        <a:ea typeface="Calibri"/>
                        <a:cs typeface="Times New Roman"/>
                      </a:endParaRPr>
                    </a:p>
                  </a:txBody>
                  <a:tcPr marL="68580" marR="68580" marT="0" marB="0"/>
                </a:tc>
                <a:tc>
                  <a:txBody>
                    <a:bodyPr/>
                    <a:lstStyle/>
                    <a:p>
                      <a:pPr marR="38100" algn="ctr">
                        <a:lnSpc>
                          <a:spcPct val="107000"/>
                        </a:lnSpc>
                        <a:spcAft>
                          <a:spcPts val="0"/>
                        </a:spcAft>
                      </a:pPr>
                      <a:r>
                        <a:rPr lang="es-ES" sz="1200">
                          <a:effectLst/>
                        </a:rPr>
                        <a:t>10,0%</a:t>
                      </a:r>
                      <a:endParaRPr lang="es-ES" sz="1800">
                        <a:solidFill>
                          <a:srgbClr val="000000"/>
                        </a:solidFill>
                        <a:effectLst/>
                        <a:latin typeface="Calibri"/>
                        <a:ea typeface="Calibri"/>
                        <a:cs typeface="Times New Roman"/>
                      </a:endParaRPr>
                    </a:p>
                  </a:txBody>
                  <a:tcPr marL="68580" marR="68580" marT="0" marB="0"/>
                </a:tc>
              </a:tr>
              <a:tr h="195595">
                <a:tc vMerge="1">
                  <a:txBody>
                    <a:bodyPr/>
                    <a:lstStyle/>
                    <a:p>
                      <a:endParaRPr lang="es-ES"/>
                    </a:p>
                  </a:txBody>
                  <a:tcPr/>
                </a:tc>
                <a:tc>
                  <a:txBody>
                    <a:bodyPr/>
                    <a:lstStyle/>
                    <a:p>
                      <a:pPr marR="38100">
                        <a:lnSpc>
                          <a:spcPct val="107000"/>
                        </a:lnSpc>
                        <a:spcAft>
                          <a:spcPts val="0"/>
                        </a:spcAft>
                      </a:pPr>
                      <a:r>
                        <a:rPr lang="es-ES" sz="1200">
                          <a:effectLst/>
                        </a:rPr>
                        <a:t>Incendios</a:t>
                      </a:r>
                      <a:endParaRPr lang="es-ES" sz="1800">
                        <a:solidFill>
                          <a:srgbClr val="000000"/>
                        </a:solidFill>
                        <a:effectLst/>
                        <a:latin typeface="Calibri"/>
                        <a:ea typeface="Calibri"/>
                        <a:cs typeface="Times New Roman"/>
                      </a:endParaRPr>
                    </a:p>
                  </a:txBody>
                  <a:tcPr marL="68580" marR="68580" marT="0" marB="0"/>
                </a:tc>
                <a:tc>
                  <a:txBody>
                    <a:bodyPr/>
                    <a:lstStyle/>
                    <a:p>
                      <a:pPr marR="38100" algn="ctr">
                        <a:lnSpc>
                          <a:spcPct val="107000"/>
                        </a:lnSpc>
                        <a:spcAft>
                          <a:spcPts val="0"/>
                        </a:spcAft>
                      </a:pPr>
                      <a:r>
                        <a:rPr lang="es-ES" sz="1200">
                          <a:effectLst/>
                        </a:rPr>
                        <a:t>1</a:t>
                      </a:r>
                      <a:endParaRPr lang="es-ES" sz="1800">
                        <a:solidFill>
                          <a:srgbClr val="000000"/>
                        </a:solidFill>
                        <a:effectLst/>
                        <a:latin typeface="Calibri"/>
                        <a:ea typeface="Calibri"/>
                        <a:cs typeface="Times New Roman"/>
                      </a:endParaRPr>
                    </a:p>
                  </a:txBody>
                  <a:tcPr marL="68580" marR="68580" marT="0" marB="0"/>
                </a:tc>
                <a:tc>
                  <a:txBody>
                    <a:bodyPr/>
                    <a:lstStyle/>
                    <a:p>
                      <a:pPr marR="38100" algn="ctr">
                        <a:lnSpc>
                          <a:spcPct val="107000"/>
                        </a:lnSpc>
                        <a:spcAft>
                          <a:spcPts val="0"/>
                        </a:spcAft>
                      </a:pPr>
                      <a:r>
                        <a:rPr lang="es-ES" sz="1200">
                          <a:effectLst/>
                        </a:rPr>
                        <a:t>3,4%</a:t>
                      </a:r>
                      <a:endParaRPr lang="es-ES" sz="1800">
                        <a:solidFill>
                          <a:srgbClr val="000000"/>
                        </a:solidFill>
                        <a:effectLst/>
                        <a:latin typeface="Calibri"/>
                        <a:ea typeface="Calibri"/>
                        <a:cs typeface="Times New Roman"/>
                      </a:endParaRPr>
                    </a:p>
                  </a:txBody>
                  <a:tcPr marL="68580" marR="68580" marT="0" marB="0"/>
                </a:tc>
                <a:tc>
                  <a:txBody>
                    <a:bodyPr/>
                    <a:lstStyle/>
                    <a:p>
                      <a:pPr marR="38100" algn="ctr">
                        <a:lnSpc>
                          <a:spcPct val="107000"/>
                        </a:lnSpc>
                        <a:spcAft>
                          <a:spcPts val="0"/>
                        </a:spcAft>
                      </a:pPr>
                      <a:r>
                        <a:rPr lang="es-ES" sz="1200">
                          <a:effectLst/>
                        </a:rPr>
                        <a:t>5,0%</a:t>
                      </a:r>
                      <a:endParaRPr lang="es-ES" sz="1800">
                        <a:solidFill>
                          <a:srgbClr val="000000"/>
                        </a:solidFill>
                        <a:effectLst/>
                        <a:latin typeface="Calibri"/>
                        <a:ea typeface="Calibri"/>
                        <a:cs typeface="Times New Roman"/>
                      </a:endParaRPr>
                    </a:p>
                  </a:txBody>
                  <a:tcPr marL="68580" marR="68580" marT="0" marB="0"/>
                </a:tc>
              </a:tr>
              <a:tr h="400219">
                <a:tc vMerge="1">
                  <a:txBody>
                    <a:bodyPr/>
                    <a:lstStyle/>
                    <a:p>
                      <a:endParaRPr lang="es-ES"/>
                    </a:p>
                  </a:txBody>
                  <a:tcPr/>
                </a:tc>
                <a:tc>
                  <a:txBody>
                    <a:bodyPr/>
                    <a:lstStyle/>
                    <a:p>
                      <a:pPr marR="38100">
                        <a:lnSpc>
                          <a:spcPct val="107000"/>
                        </a:lnSpc>
                        <a:spcAft>
                          <a:spcPts val="0"/>
                        </a:spcAft>
                      </a:pPr>
                      <a:r>
                        <a:rPr lang="es-ES" sz="1200">
                          <a:effectLst/>
                        </a:rPr>
                        <a:t>Levantamientos Indígenas</a:t>
                      </a:r>
                      <a:endParaRPr lang="es-ES" sz="1800">
                        <a:solidFill>
                          <a:srgbClr val="000000"/>
                        </a:solidFill>
                        <a:effectLst/>
                        <a:latin typeface="Calibri"/>
                        <a:ea typeface="Calibri"/>
                        <a:cs typeface="Times New Roman"/>
                      </a:endParaRPr>
                    </a:p>
                  </a:txBody>
                  <a:tcPr marL="68580" marR="68580" marT="0" marB="0"/>
                </a:tc>
                <a:tc>
                  <a:txBody>
                    <a:bodyPr/>
                    <a:lstStyle/>
                    <a:p>
                      <a:pPr marR="38100" algn="ctr">
                        <a:lnSpc>
                          <a:spcPct val="107000"/>
                        </a:lnSpc>
                        <a:spcAft>
                          <a:spcPts val="0"/>
                        </a:spcAft>
                      </a:pPr>
                      <a:r>
                        <a:rPr lang="es-ES" sz="1200">
                          <a:effectLst/>
                        </a:rPr>
                        <a:t>1</a:t>
                      </a:r>
                      <a:endParaRPr lang="es-ES" sz="1800">
                        <a:solidFill>
                          <a:srgbClr val="000000"/>
                        </a:solidFill>
                        <a:effectLst/>
                        <a:latin typeface="Calibri"/>
                        <a:ea typeface="Calibri"/>
                        <a:cs typeface="Times New Roman"/>
                      </a:endParaRPr>
                    </a:p>
                  </a:txBody>
                  <a:tcPr marL="68580" marR="68580" marT="0" marB="0"/>
                </a:tc>
                <a:tc>
                  <a:txBody>
                    <a:bodyPr/>
                    <a:lstStyle/>
                    <a:p>
                      <a:pPr marR="38100" algn="ctr">
                        <a:lnSpc>
                          <a:spcPct val="107000"/>
                        </a:lnSpc>
                        <a:spcAft>
                          <a:spcPts val="0"/>
                        </a:spcAft>
                      </a:pPr>
                      <a:r>
                        <a:rPr lang="es-ES" sz="1200">
                          <a:effectLst/>
                        </a:rPr>
                        <a:t>3,4%</a:t>
                      </a:r>
                      <a:endParaRPr lang="es-ES" sz="1800">
                        <a:solidFill>
                          <a:srgbClr val="000000"/>
                        </a:solidFill>
                        <a:effectLst/>
                        <a:latin typeface="Calibri"/>
                        <a:ea typeface="Calibri"/>
                        <a:cs typeface="Times New Roman"/>
                      </a:endParaRPr>
                    </a:p>
                  </a:txBody>
                  <a:tcPr marL="68580" marR="68580" marT="0" marB="0"/>
                </a:tc>
                <a:tc>
                  <a:txBody>
                    <a:bodyPr/>
                    <a:lstStyle/>
                    <a:p>
                      <a:pPr marR="38100" algn="ctr">
                        <a:lnSpc>
                          <a:spcPct val="107000"/>
                        </a:lnSpc>
                        <a:spcAft>
                          <a:spcPts val="0"/>
                        </a:spcAft>
                      </a:pPr>
                      <a:r>
                        <a:rPr lang="es-ES" sz="1200">
                          <a:effectLst/>
                        </a:rPr>
                        <a:t>5,0%</a:t>
                      </a:r>
                      <a:endParaRPr lang="es-ES" sz="1800">
                        <a:solidFill>
                          <a:srgbClr val="000000"/>
                        </a:solidFill>
                        <a:effectLst/>
                        <a:latin typeface="Calibri"/>
                        <a:ea typeface="Calibri"/>
                        <a:cs typeface="Times New Roman"/>
                      </a:endParaRPr>
                    </a:p>
                  </a:txBody>
                  <a:tcPr marL="68580" marR="68580" marT="0" marB="0"/>
                </a:tc>
              </a:tr>
              <a:tr h="195595">
                <a:tc vMerge="1">
                  <a:txBody>
                    <a:bodyPr/>
                    <a:lstStyle/>
                    <a:p>
                      <a:endParaRPr lang="es-ES"/>
                    </a:p>
                  </a:txBody>
                  <a:tcPr/>
                </a:tc>
                <a:tc>
                  <a:txBody>
                    <a:bodyPr/>
                    <a:lstStyle/>
                    <a:p>
                      <a:pPr marR="38100">
                        <a:lnSpc>
                          <a:spcPct val="107000"/>
                        </a:lnSpc>
                        <a:spcAft>
                          <a:spcPts val="0"/>
                        </a:spcAft>
                      </a:pPr>
                      <a:r>
                        <a:rPr lang="es-ES" sz="1200">
                          <a:effectLst/>
                        </a:rPr>
                        <a:t>Daños Físicos</a:t>
                      </a:r>
                      <a:endParaRPr lang="es-ES" sz="1800">
                        <a:solidFill>
                          <a:srgbClr val="000000"/>
                        </a:solidFill>
                        <a:effectLst/>
                        <a:latin typeface="Calibri"/>
                        <a:ea typeface="Calibri"/>
                        <a:cs typeface="Times New Roman"/>
                      </a:endParaRPr>
                    </a:p>
                  </a:txBody>
                  <a:tcPr marL="68580" marR="68580" marT="0" marB="0"/>
                </a:tc>
                <a:tc>
                  <a:txBody>
                    <a:bodyPr/>
                    <a:lstStyle/>
                    <a:p>
                      <a:pPr marR="38100" algn="ctr">
                        <a:lnSpc>
                          <a:spcPct val="107000"/>
                        </a:lnSpc>
                        <a:spcAft>
                          <a:spcPts val="0"/>
                        </a:spcAft>
                      </a:pPr>
                      <a:r>
                        <a:rPr lang="es-ES" sz="1200">
                          <a:effectLst/>
                        </a:rPr>
                        <a:t>1</a:t>
                      </a:r>
                      <a:endParaRPr lang="es-ES" sz="1800">
                        <a:solidFill>
                          <a:srgbClr val="000000"/>
                        </a:solidFill>
                        <a:effectLst/>
                        <a:latin typeface="Calibri"/>
                        <a:ea typeface="Calibri"/>
                        <a:cs typeface="Times New Roman"/>
                      </a:endParaRPr>
                    </a:p>
                  </a:txBody>
                  <a:tcPr marL="68580" marR="68580" marT="0" marB="0"/>
                </a:tc>
                <a:tc>
                  <a:txBody>
                    <a:bodyPr/>
                    <a:lstStyle/>
                    <a:p>
                      <a:pPr marR="38100" algn="ctr">
                        <a:lnSpc>
                          <a:spcPct val="107000"/>
                        </a:lnSpc>
                        <a:spcAft>
                          <a:spcPts val="0"/>
                        </a:spcAft>
                      </a:pPr>
                      <a:r>
                        <a:rPr lang="es-ES" sz="1200">
                          <a:effectLst/>
                        </a:rPr>
                        <a:t>3,4%</a:t>
                      </a:r>
                      <a:endParaRPr lang="es-ES" sz="1800">
                        <a:solidFill>
                          <a:srgbClr val="000000"/>
                        </a:solidFill>
                        <a:effectLst/>
                        <a:latin typeface="Calibri"/>
                        <a:ea typeface="Calibri"/>
                        <a:cs typeface="Times New Roman"/>
                      </a:endParaRPr>
                    </a:p>
                  </a:txBody>
                  <a:tcPr marL="68580" marR="68580" marT="0" marB="0"/>
                </a:tc>
                <a:tc>
                  <a:txBody>
                    <a:bodyPr/>
                    <a:lstStyle/>
                    <a:p>
                      <a:pPr marR="38100" algn="ctr">
                        <a:lnSpc>
                          <a:spcPct val="107000"/>
                        </a:lnSpc>
                        <a:spcAft>
                          <a:spcPts val="0"/>
                        </a:spcAft>
                      </a:pPr>
                      <a:r>
                        <a:rPr lang="es-ES" sz="1200">
                          <a:effectLst/>
                        </a:rPr>
                        <a:t>5,0%</a:t>
                      </a:r>
                      <a:endParaRPr lang="es-ES" sz="1800">
                        <a:solidFill>
                          <a:srgbClr val="000000"/>
                        </a:solidFill>
                        <a:effectLst/>
                        <a:latin typeface="Calibri"/>
                        <a:ea typeface="Calibri"/>
                        <a:cs typeface="Times New Roman"/>
                      </a:endParaRPr>
                    </a:p>
                  </a:txBody>
                  <a:tcPr marL="68580" marR="68580" marT="0" marB="0"/>
                </a:tc>
              </a:tr>
              <a:tr h="195595">
                <a:tc vMerge="1">
                  <a:txBody>
                    <a:bodyPr/>
                    <a:lstStyle/>
                    <a:p>
                      <a:endParaRPr lang="es-ES"/>
                    </a:p>
                  </a:txBody>
                  <a:tcPr/>
                </a:tc>
                <a:tc>
                  <a:txBody>
                    <a:bodyPr/>
                    <a:lstStyle/>
                    <a:p>
                      <a:pPr marR="38100">
                        <a:lnSpc>
                          <a:spcPct val="107000"/>
                        </a:lnSpc>
                        <a:spcAft>
                          <a:spcPts val="0"/>
                        </a:spcAft>
                      </a:pPr>
                      <a:r>
                        <a:rPr lang="es-ES" sz="1200">
                          <a:effectLst/>
                        </a:rPr>
                        <a:t>Problemas Legales</a:t>
                      </a:r>
                      <a:endParaRPr lang="es-ES" sz="1800">
                        <a:solidFill>
                          <a:srgbClr val="000000"/>
                        </a:solidFill>
                        <a:effectLst/>
                        <a:latin typeface="Calibri"/>
                        <a:ea typeface="Calibri"/>
                        <a:cs typeface="Times New Roman"/>
                      </a:endParaRPr>
                    </a:p>
                  </a:txBody>
                  <a:tcPr marL="68580" marR="68580" marT="0" marB="0"/>
                </a:tc>
                <a:tc>
                  <a:txBody>
                    <a:bodyPr/>
                    <a:lstStyle/>
                    <a:p>
                      <a:pPr marR="38100" algn="ctr">
                        <a:lnSpc>
                          <a:spcPct val="107000"/>
                        </a:lnSpc>
                        <a:spcAft>
                          <a:spcPts val="0"/>
                        </a:spcAft>
                      </a:pPr>
                      <a:r>
                        <a:rPr lang="es-ES" sz="1200">
                          <a:effectLst/>
                        </a:rPr>
                        <a:t>2</a:t>
                      </a:r>
                      <a:endParaRPr lang="es-ES" sz="1800">
                        <a:solidFill>
                          <a:srgbClr val="000000"/>
                        </a:solidFill>
                        <a:effectLst/>
                        <a:latin typeface="Calibri"/>
                        <a:ea typeface="Calibri"/>
                        <a:cs typeface="Times New Roman"/>
                      </a:endParaRPr>
                    </a:p>
                  </a:txBody>
                  <a:tcPr marL="68580" marR="68580" marT="0" marB="0"/>
                </a:tc>
                <a:tc>
                  <a:txBody>
                    <a:bodyPr/>
                    <a:lstStyle/>
                    <a:p>
                      <a:pPr marR="38100" algn="ctr">
                        <a:lnSpc>
                          <a:spcPct val="107000"/>
                        </a:lnSpc>
                        <a:spcAft>
                          <a:spcPts val="0"/>
                        </a:spcAft>
                      </a:pPr>
                      <a:r>
                        <a:rPr lang="es-ES" sz="1200">
                          <a:effectLst/>
                        </a:rPr>
                        <a:t>6,9%</a:t>
                      </a:r>
                      <a:endParaRPr lang="es-ES" sz="1800">
                        <a:solidFill>
                          <a:srgbClr val="000000"/>
                        </a:solidFill>
                        <a:effectLst/>
                        <a:latin typeface="Calibri"/>
                        <a:ea typeface="Calibri"/>
                        <a:cs typeface="Times New Roman"/>
                      </a:endParaRPr>
                    </a:p>
                  </a:txBody>
                  <a:tcPr marL="68580" marR="68580" marT="0" marB="0"/>
                </a:tc>
                <a:tc>
                  <a:txBody>
                    <a:bodyPr/>
                    <a:lstStyle/>
                    <a:p>
                      <a:pPr marR="38100" algn="ctr">
                        <a:lnSpc>
                          <a:spcPct val="107000"/>
                        </a:lnSpc>
                        <a:spcAft>
                          <a:spcPts val="0"/>
                        </a:spcAft>
                      </a:pPr>
                      <a:r>
                        <a:rPr lang="es-ES" sz="1200">
                          <a:effectLst/>
                        </a:rPr>
                        <a:t>10,0%</a:t>
                      </a:r>
                      <a:endParaRPr lang="es-ES" sz="1800">
                        <a:solidFill>
                          <a:srgbClr val="000000"/>
                        </a:solidFill>
                        <a:effectLst/>
                        <a:latin typeface="Calibri"/>
                        <a:ea typeface="Calibri"/>
                        <a:cs typeface="Times New Roman"/>
                      </a:endParaRPr>
                    </a:p>
                  </a:txBody>
                  <a:tcPr marL="68580" marR="68580" marT="0" marB="0"/>
                </a:tc>
              </a:tr>
              <a:tr h="195595">
                <a:tc vMerge="1">
                  <a:txBody>
                    <a:bodyPr/>
                    <a:lstStyle/>
                    <a:p>
                      <a:endParaRPr lang="es-ES"/>
                    </a:p>
                  </a:txBody>
                  <a:tcPr/>
                </a:tc>
                <a:tc>
                  <a:txBody>
                    <a:bodyPr/>
                    <a:lstStyle/>
                    <a:p>
                      <a:pPr marR="38100">
                        <a:lnSpc>
                          <a:spcPct val="107000"/>
                        </a:lnSpc>
                        <a:spcAft>
                          <a:spcPts val="0"/>
                        </a:spcAft>
                      </a:pPr>
                      <a:r>
                        <a:rPr lang="es-ES" sz="1200">
                          <a:effectLst/>
                        </a:rPr>
                        <a:t>Erupción</a:t>
                      </a:r>
                      <a:endParaRPr lang="es-ES" sz="1800">
                        <a:solidFill>
                          <a:srgbClr val="000000"/>
                        </a:solidFill>
                        <a:effectLst/>
                        <a:latin typeface="Calibri"/>
                        <a:ea typeface="Calibri"/>
                        <a:cs typeface="Times New Roman"/>
                      </a:endParaRPr>
                    </a:p>
                  </a:txBody>
                  <a:tcPr marL="68580" marR="68580" marT="0" marB="0"/>
                </a:tc>
                <a:tc>
                  <a:txBody>
                    <a:bodyPr/>
                    <a:lstStyle/>
                    <a:p>
                      <a:pPr marR="38100" algn="ctr">
                        <a:lnSpc>
                          <a:spcPct val="107000"/>
                        </a:lnSpc>
                        <a:spcAft>
                          <a:spcPts val="0"/>
                        </a:spcAft>
                      </a:pPr>
                      <a:r>
                        <a:rPr lang="es-ES" sz="1200">
                          <a:effectLst/>
                        </a:rPr>
                        <a:t>2</a:t>
                      </a:r>
                      <a:endParaRPr lang="es-ES" sz="1800">
                        <a:solidFill>
                          <a:srgbClr val="000000"/>
                        </a:solidFill>
                        <a:effectLst/>
                        <a:latin typeface="Calibri"/>
                        <a:ea typeface="Calibri"/>
                        <a:cs typeface="Times New Roman"/>
                      </a:endParaRPr>
                    </a:p>
                  </a:txBody>
                  <a:tcPr marL="68580" marR="68580" marT="0" marB="0"/>
                </a:tc>
                <a:tc>
                  <a:txBody>
                    <a:bodyPr/>
                    <a:lstStyle/>
                    <a:p>
                      <a:pPr marR="38100" algn="ctr">
                        <a:lnSpc>
                          <a:spcPct val="107000"/>
                        </a:lnSpc>
                        <a:spcAft>
                          <a:spcPts val="0"/>
                        </a:spcAft>
                      </a:pPr>
                      <a:r>
                        <a:rPr lang="es-ES" sz="1200">
                          <a:effectLst/>
                        </a:rPr>
                        <a:t>6,9%</a:t>
                      </a:r>
                      <a:endParaRPr lang="es-ES" sz="1800">
                        <a:solidFill>
                          <a:srgbClr val="000000"/>
                        </a:solidFill>
                        <a:effectLst/>
                        <a:latin typeface="Calibri"/>
                        <a:ea typeface="Calibri"/>
                        <a:cs typeface="Times New Roman"/>
                      </a:endParaRPr>
                    </a:p>
                  </a:txBody>
                  <a:tcPr marL="68580" marR="68580" marT="0" marB="0"/>
                </a:tc>
                <a:tc>
                  <a:txBody>
                    <a:bodyPr/>
                    <a:lstStyle/>
                    <a:p>
                      <a:pPr marR="38100" algn="ctr">
                        <a:lnSpc>
                          <a:spcPct val="107000"/>
                        </a:lnSpc>
                        <a:spcAft>
                          <a:spcPts val="0"/>
                        </a:spcAft>
                      </a:pPr>
                      <a:r>
                        <a:rPr lang="es-ES" sz="1200">
                          <a:effectLst/>
                        </a:rPr>
                        <a:t>10,0%</a:t>
                      </a:r>
                      <a:endParaRPr lang="es-ES" sz="1800">
                        <a:solidFill>
                          <a:srgbClr val="000000"/>
                        </a:solidFill>
                        <a:effectLst/>
                        <a:latin typeface="Calibri"/>
                        <a:ea typeface="Calibri"/>
                        <a:cs typeface="Times New Roman"/>
                      </a:endParaRPr>
                    </a:p>
                  </a:txBody>
                  <a:tcPr marL="68580" marR="68580" marT="0" marB="0"/>
                </a:tc>
              </a:tr>
              <a:tr h="400219">
                <a:tc vMerge="1">
                  <a:txBody>
                    <a:bodyPr/>
                    <a:lstStyle/>
                    <a:p>
                      <a:endParaRPr lang="es-ES"/>
                    </a:p>
                  </a:txBody>
                  <a:tcPr/>
                </a:tc>
                <a:tc>
                  <a:txBody>
                    <a:bodyPr/>
                    <a:lstStyle/>
                    <a:p>
                      <a:pPr marR="38100">
                        <a:lnSpc>
                          <a:spcPct val="107000"/>
                        </a:lnSpc>
                        <a:spcAft>
                          <a:spcPts val="0"/>
                        </a:spcAft>
                      </a:pPr>
                      <a:r>
                        <a:rPr lang="es-ES" sz="1200">
                          <a:effectLst/>
                        </a:rPr>
                        <a:t>Alteración Orden Público</a:t>
                      </a:r>
                      <a:endParaRPr lang="es-ES" sz="1800">
                        <a:solidFill>
                          <a:srgbClr val="000000"/>
                        </a:solidFill>
                        <a:effectLst/>
                        <a:latin typeface="Calibri"/>
                        <a:ea typeface="Calibri"/>
                        <a:cs typeface="Times New Roman"/>
                      </a:endParaRPr>
                    </a:p>
                  </a:txBody>
                  <a:tcPr marL="68580" marR="68580" marT="0" marB="0"/>
                </a:tc>
                <a:tc>
                  <a:txBody>
                    <a:bodyPr/>
                    <a:lstStyle/>
                    <a:p>
                      <a:pPr marR="38100" algn="ctr">
                        <a:lnSpc>
                          <a:spcPct val="107000"/>
                        </a:lnSpc>
                        <a:spcAft>
                          <a:spcPts val="0"/>
                        </a:spcAft>
                      </a:pPr>
                      <a:r>
                        <a:rPr lang="es-ES" sz="1200">
                          <a:effectLst/>
                        </a:rPr>
                        <a:t>1</a:t>
                      </a:r>
                      <a:endParaRPr lang="es-ES" sz="1800">
                        <a:solidFill>
                          <a:srgbClr val="000000"/>
                        </a:solidFill>
                        <a:effectLst/>
                        <a:latin typeface="Calibri"/>
                        <a:ea typeface="Calibri"/>
                        <a:cs typeface="Times New Roman"/>
                      </a:endParaRPr>
                    </a:p>
                  </a:txBody>
                  <a:tcPr marL="68580" marR="68580" marT="0" marB="0"/>
                </a:tc>
                <a:tc>
                  <a:txBody>
                    <a:bodyPr/>
                    <a:lstStyle/>
                    <a:p>
                      <a:pPr marR="38100" algn="ctr">
                        <a:lnSpc>
                          <a:spcPct val="107000"/>
                        </a:lnSpc>
                        <a:spcAft>
                          <a:spcPts val="0"/>
                        </a:spcAft>
                      </a:pPr>
                      <a:r>
                        <a:rPr lang="es-ES" sz="1200">
                          <a:effectLst/>
                        </a:rPr>
                        <a:t>3,4%</a:t>
                      </a:r>
                      <a:endParaRPr lang="es-ES" sz="1800">
                        <a:solidFill>
                          <a:srgbClr val="000000"/>
                        </a:solidFill>
                        <a:effectLst/>
                        <a:latin typeface="Calibri"/>
                        <a:ea typeface="Calibri"/>
                        <a:cs typeface="Times New Roman"/>
                      </a:endParaRPr>
                    </a:p>
                  </a:txBody>
                  <a:tcPr marL="68580" marR="68580" marT="0" marB="0"/>
                </a:tc>
                <a:tc>
                  <a:txBody>
                    <a:bodyPr/>
                    <a:lstStyle/>
                    <a:p>
                      <a:pPr marR="38100" algn="ctr">
                        <a:lnSpc>
                          <a:spcPct val="107000"/>
                        </a:lnSpc>
                        <a:spcAft>
                          <a:spcPts val="0"/>
                        </a:spcAft>
                      </a:pPr>
                      <a:r>
                        <a:rPr lang="es-ES" sz="1200">
                          <a:effectLst/>
                        </a:rPr>
                        <a:t>5,0%</a:t>
                      </a:r>
                      <a:endParaRPr lang="es-ES" sz="1800">
                        <a:solidFill>
                          <a:srgbClr val="000000"/>
                        </a:solidFill>
                        <a:effectLst/>
                        <a:latin typeface="Calibri"/>
                        <a:ea typeface="Calibri"/>
                        <a:cs typeface="Times New Roman"/>
                      </a:endParaRPr>
                    </a:p>
                  </a:txBody>
                  <a:tcPr marL="68580" marR="68580" marT="0" marB="0"/>
                </a:tc>
              </a:tr>
              <a:tr h="195595">
                <a:tc vMerge="1">
                  <a:txBody>
                    <a:bodyPr/>
                    <a:lstStyle/>
                    <a:p>
                      <a:endParaRPr lang="es-ES"/>
                    </a:p>
                  </a:txBody>
                  <a:tcPr/>
                </a:tc>
                <a:tc>
                  <a:txBody>
                    <a:bodyPr/>
                    <a:lstStyle/>
                    <a:p>
                      <a:pPr marR="38100">
                        <a:lnSpc>
                          <a:spcPct val="107000"/>
                        </a:lnSpc>
                        <a:spcAft>
                          <a:spcPts val="0"/>
                        </a:spcAft>
                      </a:pPr>
                      <a:r>
                        <a:rPr lang="es-ES" sz="1200">
                          <a:effectLst/>
                        </a:rPr>
                        <a:t>Destrucción Bienes</a:t>
                      </a:r>
                      <a:endParaRPr lang="es-ES" sz="1800">
                        <a:solidFill>
                          <a:srgbClr val="000000"/>
                        </a:solidFill>
                        <a:effectLst/>
                        <a:latin typeface="Calibri"/>
                        <a:ea typeface="Calibri"/>
                        <a:cs typeface="Times New Roman"/>
                      </a:endParaRPr>
                    </a:p>
                  </a:txBody>
                  <a:tcPr marL="68580" marR="68580" marT="0" marB="0"/>
                </a:tc>
                <a:tc>
                  <a:txBody>
                    <a:bodyPr/>
                    <a:lstStyle/>
                    <a:p>
                      <a:pPr marR="38100" algn="ctr">
                        <a:lnSpc>
                          <a:spcPct val="107000"/>
                        </a:lnSpc>
                        <a:spcAft>
                          <a:spcPts val="0"/>
                        </a:spcAft>
                      </a:pPr>
                      <a:r>
                        <a:rPr lang="es-ES" sz="1200">
                          <a:effectLst/>
                        </a:rPr>
                        <a:t>3</a:t>
                      </a:r>
                      <a:endParaRPr lang="es-ES" sz="1800">
                        <a:solidFill>
                          <a:srgbClr val="000000"/>
                        </a:solidFill>
                        <a:effectLst/>
                        <a:latin typeface="Calibri"/>
                        <a:ea typeface="Calibri"/>
                        <a:cs typeface="Times New Roman"/>
                      </a:endParaRPr>
                    </a:p>
                  </a:txBody>
                  <a:tcPr marL="68580" marR="68580" marT="0" marB="0"/>
                </a:tc>
                <a:tc>
                  <a:txBody>
                    <a:bodyPr/>
                    <a:lstStyle/>
                    <a:p>
                      <a:pPr marR="38100" algn="ctr">
                        <a:lnSpc>
                          <a:spcPct val="107000"/>
                        </a:lnSpc>
                        <a:spcAft>
                          <a:spcPts val="0"/>
                        </a:spcAft>
                      </a:pPr>
                      <a:r>
                        <a:rPr lang="es-ES" sz="1200">
                          <a:effectLst/>
                        </a:rPr>
                        <a:t>10,3%</a:t>
                      </a:r>
                      <a:endParaRPr lang="es-ES" sz="1800">
                        <a:solidFill>
                          <a:srgbClr val="000000"/>
                        </a:solidFill>
                        <a:effectLst/>
                        <a:latin typeface="Calibri"/>
                        <a:ea typeface="Calibri"/>
                        <a:cs typeface="Times New Roman"/>
                      </a:endParaRPr>
                    </a:p>
                  </a:txBody>
                  <a:tcPr marL="68580" marR="68580" marT="0" marB="0"/>
                </a:tc>
                <a:tc>
                  <a:txBody>
                    <a:bodyPr/>
                    <a:lstStyle/>
                    <a:p>
                      <a:pPr marR="38100" algn="ctr">
                        <a:lnSpc>
                          <a:spcPct val="107000"/>
                        </a:lnSpc>
                        <a:spcAft>
                          <a:spcPts val="0"/>
                        </a:spcAft>
                      </a:pPr>
                      <a:r>
                        <a:rPr lang="es-ES" sz="1200">
                          <a:effectLst/>
                        </a:rPr>
                        <a:t>15,0%</a:t>
                      </a:r>
                      <a:endParaRPr lang="es-ES" sz="1800">
                        <a:solidFill>
                          <a:srgbClr val="000000"/>
                        </a:solidFill>
                        <a:effectLst/>
                        <a:latin typeface="Calibri"/>
                        <a:ea typeface="Calibri"/>
                        <a:cs typeface="Times New Roman"/>
                      </a:endParaRPr>
                    </a:p>
                  </a:txBody>
                  <a:tcPr marL="68580" marR="68580" marT="0" marB="0"/>
                </a:tc>
              </a:tr>
              <a:tr h="195595">
                <a:tc vMerge="1">
                  <a:txBody>
                    <a:bodyPr/>
                    <a:lstStyle/>
                    <a:p>
                      <a:endParaRPr lang="es-ES"/>
                    </a:p>
                  </a:txBody>
                  <a:tcPr/>
                </a:tc>
                <a:tc>
                  <a:txBody>
                    <a:bodyPr/>
                    <a:lstStyle/>
                    <a:p>
                      <a:pPr marR="38100">
                        <a:lnSpc>
                          <a:spcPct val="107000"/>
                        </a:lnSpc>
                        <a:spcAft>
                          <a:spcPts val="0"/>
                        </a:spcAft>
                      </a:pPr>
                      <a:r>
                        <a:rPr lang="es-ES" sz="1200">
                          <a:effectLst/>
                        </a:rPr>
                        <a:t>Corrupción2</a:t>
                      </a:r>
                      <a:endParaRPr lang="es-ES" sz="1800">
                        <a:solidFill>
                          <a:srgbClr val="000000"/>
                        </a:solidFill>
                        <a:effectLst/>
                        <a:latin typeface="Calibri"/>
                        <a:ea typeface="Calibri"/>
                        <a:cs typeface="Times New Roman"/>
                      </a:endParaRPr>
                    </a:p>
                  </a:txBody>
                  <a:tcPr marL="68580" marR="68580" marT="0" marB="0"/>
                </a:tc>
                <a:tc>
                  <a:txBody>
                    <a:bodyPr/>
                    <a:lstStyle/>
                    <a:p>
                      <a:pPr marR="38100" algn="ctr">
                        <a:lnSpc>
                          <a:spcPct val="107000"/>
                        </a:lnSpc>
                        <a:spcAft>
                          <a:spcPts val="0"/>
                        </a:spcAft>
                      </a:pPr>
                      <a:r>
                        <a:rPr lang="es-ES" sz="1200">
                          <a:effectLst/>
                        </a:rPr>
                        <a:t>1</a:t>
                      </a:r>
                      <a:endParaRPr lang="es-ES" sz="1800">
                        <a:solidFill>
                          <a:srgbClr val="000000"/>
                        </a:solidFill>
                        <a:effectLst/>
                        <a:latin typeface="Calibri"/>
                        <a:ea typeface="Calibri"/>
                        <a:cs typeface="Times New Roman"/>
                      </a:endParaRPr>
                    </a:p>
                  </a:txBody>
                  <a:tcPr marL="68580" marR="68580" marT="0" marB="0"/>
                </a:tc>
                <a:tc>
                  <a:txBody>
                    <a:bodyPr/>
                    <a:lstStyle/>
                    <a:p>
                      <a:pPr marR="38100" algn="ctr">
                        <a:lnSpc>
                          <a:spcPct val="107000"/>
                        </a:lnSpc>
                        <a:spcAft>
                          <a:spcPts val="0"/>
                        </a:spcAft>
                      </a:pPr>
                      <a:r>
                        <a:rPr lang="es-ES" sz="1200">
                          <a:effectLst/>
                        </a:rPr>
                        <a:t>3,4%</a:t>
                      </a:r>
                      <a:endParaRPr lang="es-ES" sz="1800">
                        <a:solidFill>
                          <a:srgbClr val="000000"/>
                        </a:solidFill>
                        <a:effectLst/>
                        <a:latin typeface="Calibri"/>
                        <a:ea typeface="Calibri"/>
                        <a:cs typeface="Times New Roman"/>
                      </a:endParaRPr>
                    </a:p>
                  </a:txBody>
                  <a:tcPr marL="68580" marR="68580" marT="0" marB="0"/>
                </a:tc>
                <a:tc>
                  <a:txBody>
                    <a:bodyPr/>
                    <a:lstStyle/>
                    <a:p>
                      <a:pPr marR="38100" algn="ctr">
                        <a:lnSpc>
                          <a:spcPct val="107000"/>
                        </a:lnSpc>
                        <a:spcAft>
                          <a:spcPts val="0"/>
                        </a:spcAft>
                      </a:pPr>
                      <a:r>
                        <a:rPr lang="es-ES" sz="1200">
                          <a:effectLst/>
                        </a:rPr>
                        <a:t>5,0%</a:t>
                      </a:r>
                      <a:endParaRPr lang="es-ES" sz="1800">
                        <a:solidFill>
                          <a:srgbClr val="000000"/>
                        </a:solidFill>
                        <a:effectLst/>
                        <a:latin typeface="Calibri"/>
                        <a:ea typeface="Calibri"/>
                        <a:cs typeface="Times New Roman"/>
                      </a:endParaRPr>
                    </a:p>
                  </a:txBody>
                  <a:tcPr marL="68580" marR="68580" marT="0" marB="0"/>
                </a:tc>
              </a:tr>
              <a:tr h="195595">
                <a:tc vMerge="1">
                  <a:txBody>
                    <a:bodyPr/>
                    <a:lstStyle/>
                    <a:p>
                      <a:endParaRPr lang="es-ES"/>
                    </a:p>
                  </a:txBody>
                  <a:tcPr/>
                </a:tc>
                <a:tc>
                  <a:txBody>
                    <a:bodyPr/>
                    <a:lstStyle/>
                    <a:p>
                      <a:pPr marR="38100">
                        <a:lnSpc>
                          <a:spcPct val="107000"/>
                        </a:lnSpc>
                        <a:spcAft>
                          <a:spcPts val="0"/>
                        </a:spcAft>
                      </a:pPr>
                      <a:r>
                        <a:rPr lang="es-ES" sz="1200">
                          <a:effectLst/>
                        </a:rPr>
                        <a:t>Disturbios2</a:t>
                      </a:r>
                      <a:endParaRPr lang="es-ES" sz="1800">
                        <a:solidFill>
                          <a:srgbClr val="000000"/>
                        </a:solidFill>
                        <a:effectLst/>
                        <a:latin typeface="Calibri"/>
                        <a:ea typeface="Calibri"/>
                        <a:cs typeface="Times New Roman"/>
                      </a:endParaRPr>
                    </a:p>
                  </a:txBody>
                  <a:tcPr marL="68580" marR="68580" marT="0" marB="0"/>
                </a:tc>
                <a:tc>
                  <a:txBody>
                    <a:bodyPr/>
                    <a:lstStyle/>
                    <a:p>
                      <a:pPr marR="38100" algn="ctr">
                        <a:lnSpc>
                          <a:spcPct val="107000"/>
                        </a:lnSpc>
                        <a:spcAft>
                          <a:spcPts val="0"/>
                        </a:spcAft>
                      </a:pPr>
                      <a:r>
                        <a:rPr lang="es-ES" sz="1200">
                          <a:effectLst/>
                        </a:rPr>
                        <a:t>2</a:t>
                      </a:r>
                      <a:endParaRPr lang="es-ES" sz="1800">
                        <a:solidFill>
                          <a:srgbClr val="000000"/>
                        </a:solidFill>
                        <a:effectLst/>
                        <a:latin typeface="Calibri"/>
                        <a:ea typeface="Calibri"/>
                        <a:cs typeface="Times New Roman"/>
                      </a:endParaRPr>
                    </a:p>
                  </a:txBody>
                  <a:tcPr marL="68580" marR="68580" marT="0" marB="0"/>
                </a:tc>
                <a:tc>
                  <a:txBody>
                    <a:bodyPr/>
                    <a:lstStyle/>
                    <a:p>
                      <a:pPr marR="38100" algn="ctr">
                        <a:lnSpc>
                          <a:spcPct val="107000"/>
                        </a:lnSpc>
                        <a:spcAft>
                          <a:spcPts val="0"/>
                        </a:spcAft>
                      </a:pPr>
                      <a:r>
                        <a:rPr lang="es-ES" sz="1200">
                          <a:effectLst/>
                        </a:rPr>
                        <a:t>6,9%</a:t>
                      </a:r>
                      <a:endParaRPr lang="es-ES" sz="1800">
                        <a:solidFill>
                          <a:srgbClr val="000000"/>
                        </a:solidFill>
                        <a:effectLst/>
                        <a:latin typeface="Calibri"/>
                        <a:ea typeface="Calibri"/>
                        <a:cs typeface="Times New Roman"/>
                      </a:endParaRPr>
                    </a:p>
                  </a:txBody>
                  <a:tcPr marL="68580" marR="68580" marT="0" marB="0"/>
                </a:tc>
                <a:tc>
                  <a:txBody>
                    <a:bodyPr/>
                    <a:lstStyle/>
                    <a:p>
                      <a:pPr marR="38100" algn="ctr">
                        <a:lnSpc>
                          <a:spcPct val="107000"/>
                        </a:lnSpc>
                        <a:spcAft>
                          <a:spcPts val="0"/>
                        </a:spcAft>
                      </a:pPr>
                      <a:r>
                        <a:rPr lang="es-ES" sz="1200">
                          <a:effectLst/>
                        </a:rPr>
                        <a:t>10,0%</a:t>
                      </a:r>
                      <a:endParaRPr lang="es-ES" sz="1800">
                        <a:solidFill>
                          <a:srgbClr val="000000"/>
                        </a:solidFill>
                        <a:effectLst/>
                        <a:latin typeface="Calibri"/>
                        <a:ea typeface="Calibri"/>
                        <a:cs typeface="Times New Roman"/>
                      </a:endParaRPr>
                    </a:p>
                  </a:txBody>
                  <a:tcPr marL="68580" marR="68580" marT="0" marB="0"/>
                </a:tc>
              </a:tr>
              <a:tr h="195595">
                <a:tc vMerge="1">
                  <a:txBody>
                    <a:bodyPr/>
                    <a:lstStyle/>
                    <a:p>
                      <a:endParaRPr lang="es-ES"/>
                    </a:p>
                  </a:txBody>
                  <a:tcPr/>
                </a:tc>
                <a:tc>
                  <a:txBody>
                    <a:bodyPr/>
                    <a:lstStyle/>
                    <a:p>
                      <a:pPr marR="38100">
                        <a:lnSpc>
                          <a:spcPct val="107000"/>
                        </a:lnSpc>
                        <a:spcAft>
                          <a:spcPts val="0"/>
                        </a:spcAft>
                      </a:pPr>
                      <a:r>
                        <a:rPr lang="es-ES" sz="1200">
                          <a:effectLst/>
                        </a:rPr>
                        <a:t>Secuestros</a:t>
                      </a:r>
                      <a:endParaRPr lang="es-ES" sz="1800">
                        <a:solidFill>
                          <a:srgbClr val="000000"/>
                        </a:solidFill>
                        <a:effectLst/>
                        <a:latin typeface="Calibri"/>
                        <a:ea typeface="Calibri"/>
                        <a:cs typeface="Times New Roman"/>
                      </a:endParaRPr>
                    </a:p>
                  </a:txBody>
                  <a:tcPr marL="68580" marR="68580" marT="0" marB="0"/>
                </a:tc>
                <a:tc>
                  <a:txBody>
                    <a:bodyPr/>
                    <a:lstStyle/>
                    <a:p>
                      <a:pPr marR="38100" algn="ctr">
                        <a:lnSpc>
                          <a:spcPct val="107000"/>
                        </a:lnSpc>
                        <a:spcAft>
                          <a:spcPts val="0"/>
                        </a:spcAft>
                      </a:pPr>
                      <a:r>
                        <a:rPr lang="es-ES" sz="1200">
                          <a:effectLst/>
                        </a:rPr>
                        <a:t>1</a:t>
                      </a:r>
                      <a:endParaRPr lang="es-ES" sz="1800">
                        <a:solidFill>
                          <a:srgbClr val="000000"/>
                        </a:solidFill>
                        <a:effectLst/>
                        <a:latin typeface="Calibri"/>
                        <a:ea typeface="Calibri"/>
                        <a:cs typeface="Times New Roman"/>
                      </a:endParaRPr>
                    </a:p>
                  </a:txBody>
                  <a:tcPr marL="68580" marR="68580" marT="0" marB="0"/>
                </a:tc>
                <a:tc>
                  <a:txBody>
                    <a:bodyPr/>
                    <a:lstStyle/>
                    <a:p>
                      <a:pPr marR="38100" algn="ctr">
                        <a:lnSpc>
                          <a:spcPct val="107000"/>
                        </a:lnSpc>
                        <a:spcAft>
                          <a:spcPts val="0"/>
                        </a:spcAft>
                      </a:pPr>
                      <a:r>
                        <a:rPr lang="es-ES" sz="1200">
                          <a:effectLst/>
                        </a:rPr>
                        <a:t>3,4%</a:t>
                      </a:r>
                      <a:endParaRPr lang="es-ES" sz="1800">
                        <a:solidFill>
                          <a:srgbClr val="000000"/>
                        </a:solidFill>
                        <a:effectLst/>
                        <a:latin typeface="Calibri"/>
                        <a:ea typeface="Calibri"/>
                        <a:cs typeface="Times New Roman"/>
                      </a:endParaRPr>
                    </a:p>
                  </a:txBody>
                  <a:tcPr marL="68580" marR="68580" marT="0" marB="0"/>
                </a:tc>
                <a:tc>
                  <a:txBody>
                    <a:bodyPr/>
                    <a:lstStyle/>
                    <a:p>
                      <a:pPr marR="38100" algn="ctr">
                        <a:lnSpc>
                          <a:spcPct val="107000"/>
                        </a:lnSpc>
                        <a:spcAft>
                          <a:spcPts val="0"/>
                        </a:spcAft>
                      </a:pPr>
                      <a:r>
                        <a:rPr lang="es-ES" sz="1200">
                          <a:effectLst/>
                        </a:rPr>
                        <a:t>5,0%</a:t>
                      </a:r>
                      <a:endParaRPr lang="es-ES" sz="1800">
                        <a:solidFill>
                          <a:srgbClr val="000000"/>
                        </a:solidFill>
                        <a:effectLst/>
                        <a:latin typeface="Calibri"/>
                        <a:ea typeface="Calibri"/>
                        <a:cs typeface="Times New Roman"/>
                      </a:endParaRPr>
                    </a:p>
                  </a:txBody>
                  <a:tcPr marL="68580" marR="68580" marT="0" marB="0"/>
                </a:tc>
              </a:tr>
              <a:tr h="195595">
                <a:tc vMerge="1">
                  <a:txBody>
                    <a:bodyPr/>
                    <a:lstStyle/>
                    <a:p>
                      <a:endParaRPr lang="es-ES"/>
                    </a:p>
                  </a:txBody>
                  <a:tcPr/>
                </a:tc>
                <a:tc>
                  <a:txBody>
                    <a:bodyPr/>
                    <a:lstStyle/>
                    <a:p>
                      <a:pPr marR="38100">
                        <a:lnSpc>
                          <a:spcPct val="107000"/>
                        </a:lnSpc>
                        <a:spcAft>
                          <a:spcPts val="0"/>
                        </a:spcAft>
                      </a:pPr>
                      <a:r>
                        <a:rPr lang="es-ES" sz="1200">
                          <a:effectLst/>
                        </a:rPr>
                        <a:t>Robos2</a:t>
                      </a:r>
                      <a:endParaRPr lang="es-ES" sz="1800">
                        <a:solidFill>
                          <a:srgbClr val="000000"/>
                        </a:solidFill>
                        <a:effectLst/>
                        <a:latin typeface="Calibri"/>
                        <a:ea typeface="Calibri"/>
                        <a:cs typeface="Times New Roman"/>
                      </a:endParaRPr>
                    </a:p>
                  </a:txBody>
                  <a:tcPr marL="68580" marR="68580" marT="0" marB="0"/>
                </a:tc>
                <a:tc>
                  <a:txBody>
                    <a:bodyPr/>
                    <a:lstStyle/>
                    <a:p>
                      <a:pPr marR="38100" algn="ctr">
                        <a:lnSpc>
                          <a:spcPct val="107000"/>
                        </a:lnSpc>
                        <a:spcAft>
                          <a:spcPts val="0"/>
                        </a:spcAft>
                      </a:pPr>
                      <a:r>
                        <a:rPr lang="es-ES" sz="1200">
                          <a:effectLst/>
                        </a:rPr>
                        <a:t>1</a:t>
                      </a:r>
                      <a:endParaRPr lang="es-ES" sz="1800">
                        <a:solidFill>
                          <a:srgbClr val="000000"/>
                        </a:solidFill>
                        <a:effectLst/>
                        <a:latin typeface="Calibri"/>
                        <a:ea typeface="Calibri"/>
                        <a:cs typeface="Times New Roman"/>
                      </a:endParaRPr>
                    </a:p>
                  </a:txBody>
                  <a:tcPr marL="68580" marR="68580" marT="0" marB="0"/>
                </a:tc>
                <a:tc>
                  <a:txBody>
                    <a:bodyPr/>
                    <a:lstStyle/>
                    <a:p>
                      <a:pPr marR="38100" algn="ctr">
                        <a:lnSpc>
                          <a:spcPct val="107000"/>
                        </a:lnSpc>
                        <a:spcAft>
                          <a:spcPts val="0"/>
                        </a:spcAft>
                      </a:pPr>
                      <a:r>
                        <a:rPr lang="es-ES" sz="1200">
                          <a:effectLst/>
                        </a:rPr>
                        <a:t>3,4%</a:t>
                      </a:r>
                      <a:endParaRPr lang="es-ES" sz="1800">
                        <a:solidFill>
                          <a:srgbClr val="000000"/>
                        </a:solidFill>
                        <a:effectLst/>
                        <a:latin typeface="Calibri"/>
                        <a:ea typeface="Calibri"/>
                        <a:cs typeface="Times New Roman"/>
                      </a:endParaRPr>
                    </a:p>
                  </a:txBody>
                  <a:tcPr marL="68580" marR="68580" marT="0" marB="0"/>
                </a:tc>
                <a:tc>
                  <a:txBody>
                    <a:bodyPr/>
                    <a:lstStyle/>
                    <a:p>
                      <a:pPr marR="38100" algn="ctr">
                        <a:lnSpc>
                          <a:spcPct val="107000"/>
                        </a:lnSpc>
                        <a:spcAft>
                          <a:spcPts val="0"/>
                        </a:spcAft>
                      </a:pPr>
                      <a:r>
                        <a:rPr lang="es-ES" sz="1200">
                          <a:effectLst/>
                        </a:rPr>
                        <a:t>5,0%</a:t>
                      </a:r>
                      <a:endParaRPr lang="es-ES" sz="1800">
                        <a:solidFill>
                          <a:srgbClr val="000000"/>
                        </a:solidFill>
                        <a:effectLst/>
                        <a:latin typeface="Calibri"/>
                        <a:ea typeface="Calibri"/>
                        <a:cs typeface="Times New Roman"/>
                      </a:endParaRPr>
                    </a:p>
                  </a:txBody>
                  <a:tcPr marL="68580" marR="68580" marT="0" marB="0"/>
                </a:tc>
              </a:tr>
              <a:tr h="195595">
                <a:tc vMerge="1">
                  <a:txBody>
                    <a:bodyPr/>
                    <a:lstStyle/>
                    <a:p>
                      <a:endParaRPr lang="es-ES"/>
                    </a:p>
                  </a:txBody>
                  <a:tcPr/>
                </a:tc>
                <a:tc>
                  <a:txBody>
                    <a:bodyPr/>
                    <a:lstStyle/>
                    <a:p>
                      <a:pPr marR="38100">
                        <a:lnSpc>
                          <a:spcPct val="107000"/>
                        </a:lnSpc>
                        <a:spcAft>
                          <a:spcPts val="0"/>
                        </a:spcAft>
                      </a:pPr>
                      <a:r>
                        <a:rPr lang="es-ES" sz="1200">
                          <a:effectLst/>
                        </a:rPr>
                        <a:t>Asaltos</a:t>
                      </a:r>
                      <a:endParaRPr lang="es-ES" sz="1800">
                        <a:solidFill>
                          <a:srgbClr val="000000"/>
                        </a:solidFill>
                        <a:effectLst/>
                        <a:latin typeface="Calibri"/>
                        <a:ea typeface="Calibri"/>
                        <a:cs typeface="Times New Roman"/>
                      </a:endParaRPr>
                    </a:p>
                  </a:txBody>
                  <a:tcPr marL="68580" marR="68580" marT="0" marB="0"/>
                </a:tc>
                <a:tc>
                  <a:txBody>
                    <a:bodyPr/>
                    <a:lstStyle/>
                    <a:p>
                      <a:pPr marR="38100" algn="ctr">
                        <a:lnSpc>
                          <a:spcPct val="107000"/>
                        </a:lnSpc>
                        <a:spcAft>
                          <a:spcPts val="0"/>
                        </a:spcAft>
                      </a:pPr>
                      <a:r>
                        <a:rPr lang="es-ES" sz="1200">
                          <a:effectLst/>
                        </a:rPr>
                        <a:t>1</a:t>
                      </a:r>
                      <a:endParaRPr lang="es-ES" sz="1800">
                        <a:solidFill>
                          <a:srgbClr val="000000"/>
                        </a:solidFill>
                        <a:effectLst/>
                        <a:latin typeface="Calibri"/>
                        <a:ea typeface="Calibri"/>
                        <a:cs typeface="Times New Roman"/>
                      </a:endParaRPr>
                    </a:p>
                  </a:txBody>
                  <a:tcPr marL="68580" marR="68580" marT="0" marB="0"/>
                </a:tc>
                <a:tc>
                  <a:txBody>
                    <a:bodyPr/>
                    <a:lstStyle/>
                    <a:p>
                      <a:pPr marR="38100" algn="ctr">
                        <a:lnSpc>
                          <a:spcPct val="107000"/>
                        </a:lnSpc>
                        <a:spcAft>
                          <a:spcPts val="0"/>
                        </a:spcAft>
                      </a:pPr>
                      <a:r>
                        <a:rPr lang="es-ES" sz="1200">
                          <a:effectLst/>
                        </a:rPr>
                        <a:t>3,4%</a:t>
                      </a:r>
                      <a:endParaRPr lang="es-ES" sz="1800">
                        <a:solidFill>
                          <a:srgbClr val="000000"/>
                        </a:solidFill>
                        <a:effectLst/>
                        <a:latin typeface="Calibri"/>
                        <a:ea typeface="Calibri"/>
                        <a:cs typeface="Times New Roman"/>
                      </a:endParaRPr>
                    </a:p>
                  </a:txBody>
                  <a:tcPr marL="68580" marR="68580" marT="0" marB="0"/>
                </a:tc>
                <a:tc>
                  <a:txBody>
                    <a:bodyPr/>
                    <a:lstStyle/>
                    <a:p>
                      <a:pPr marR="38100" algn="ctr">
                        <a:lnSpc>
                          <a:spcPct val="107000"/>
                        </a:lnSpc>
                        <a:spcAft>
                          <a:spcPts val="0"/>
                        </a:spcAft>
                      </a:pPr>
                      <a:r>
                        <a:rPr lang="es-ES" sz="1200">
                          <a:effectLst/>
                        </a:rPr>
                        <a:t>5,0%</a:t>
                      </a:r>
                      <a:endParaRPr lang="es-ES" sz="1800">
                        <a:solidFill>
                          <a:srgbClr val="000000"/>
                        </a:solidFill>
                        <a:effectLst/>
                        <a:latin typeface="Calibri"/>
                        <a:ea typeface="Calibri"/>
                        <a:cs typeface="Times New Roman"/>
                      </a:endParaRPr>
                    </a:p>
                  </a:txBody>
                  <a:tcPr marL="68580" marR="68580" marT="0" marB="0"/>
                </a:tc>
              </a:tr>
              <a:tr h="195595">
                <a:tc vMerge="1">
                  <a:txBody>
                    <a:bodyPr/>
                    <a:lstStyle/>
                    <a:p>
                      <a:endParaRPr lang="es-ES"/>
                    </a:p>
                  </a:txBody>
                  <a:tcPr/>
                </a:tc>
                <a:tc>
                  <a:txBody>
                    <a:bodyPr/>
                    <a:lstStyle/>
                    <a:p>
                      <a:pPr marR="38100">
                        <a:lnSpc>
                          <a:spcPct val="107000"/>
                        </a:lnSpc>
                        <a:spcAft>
                          <a:spcPts val="0"/>
                        </a:spcAft>
                      </a:pPr>
                      <a:r>
                        <a:rPr lang="es-ES" sz="1200">
                          <a:effectLst/>
                        </a:rPr>
                        <a:t>Pérdida de Imagen</a:t>
                      </a:r>
                      <a:endParaRPr lang="es-ES" sz="1800">
                        <a:solidFill>
                          <a:srgbClr val="000000"/>
                        </a:solidFill>
                        <a:effectLst/>
                        <a:latin typeface="Calibri"/>
                        <a:ea typeface="Calibri"/>
                        <a:cs typeface="Times New Roman"/>
                      </a:endParaRPr>
                    </a:p>
                  </a:txBody>
                  <a:tcPr marL="68580" marR="68580" marT="0" marB="0"/>
                </a:tc>
                <a:tc>
                  <a:txBody>
                    <a:bodyPr/>
                    <a:lstStyle/>
                    <a:p>
                      <a:pPr marR="38100" algn="ctr">
                        <a:lnSpc>
                          <a:spcPct val="107000"/>
                        </a:lnSpc>
                        <a:spcAft>
                          <a:spcPts val="0"/>
                        </a:spcAft>
                      </a:pPr>
                      <a:r>
                        <a:rPr lang="es-ES" sz="1200">
                          <a:effectLst/>
                        </a:rPr>
                        <a:t>2</a:t>
                      </a:r>
                      <a:endParaRPr lang="es-ES" sz="1800">
                        <a:solidFill>
                          <a:srgbClr val="000000"/>
                        </a:solidFill>
                        <a:effectLst/>
                        <a:latin typeface="Calibri"/>
                        <a:ea typeface="Calibri"/>
                        <a:cs typeface="Times New Roman"/>
                      </a:endParaRPr>
                    </a:p>
                  </a:txBody>
                  <a:tcPr marL="68580" marR="68580" marT="0" marB="0"/>
                </a:tc>
                <a:tc>
                  <a:txBody>
                    <a:bodyPr/>
                    <a:lstStyle/>
                    <a:p>
                      <a:pPr marR="38100" algn="ctr">
                        <a:lnSpc>
                          <a:spcPct val="107000"/>
                        </a:lnSpc>
                        <a:spcAft>
                          <a:spcPts val="0"/>
                        </a:spcAft>
                      </a:pPr>
                      <a:r>
                        <a:rPr lang="es-ES" sz="1200">
                          <a:effectLst/>
                        </a:rPr>
                        <a:t>6,9%</a:t>
                      </a:r>
                      <a:endParaRPr lang="es-ES" sz="1800">
                        <a:solidFill>
                          <a:srgbClr val="000000"/>
                        </a:solidFill>
                        <a:effectLst/>
                        <a:latin typeface="Calibri"/>
                        <a:ea typeface="Calibri"/>
                        <a:cs typeface="Times New Roman"/>
                      </a:endParaRPr>
                    </a:p>
                  </a:txBody>
                  <a:tcPr marL="68580" marR="68580" marT="0" marB="0"/>
                </a:tc>
                <a:tc>
                  <a:txBody>
                    <a:bodyPr/>
                    <a:lstStyle/>
                    <a:p>
                      <a:pPr marR="38100" algn="ctr">
                        <a:lnSpc>
                          <a:spcPct val="107000"/>
                        </a:lnSpc>
                        <a:spcAft>
                          <a:spcPts val="0"/>
                        </a:spcAft>
                      </a:pPr>
                      <a:r>
                        <a:rPr lang="es-ES" sz="1200">
                          <a:effectLst/>
                        </a:rPr>
                        <a:t>10,0%</a:t>
                      </a:r>
                      <a:endParaRPr lang="es-ES" sz="1800">
                        <a:solidFill>
                          <a:srgbClr val="000000"/>
                        </a:solidFill>
                        <a:effectLst/>
                        <a:latin typeface="Calibri"/>
                        <a:ea typeface="Calibri"/>
                        <a:cs typeface="Times New Roman"/>
                      </a:endParaRPr>
                    </a:p>
                  </a:txBody>
                  <a:tcPr marL="68580" marR="68580" marT="0" marB="0"/>
                </a:tc>
              </a:tr>
              <a:tr h="195595">
                <a:tc vMerge="1">
                  <a:txBody>
                    <a:bodyPr/>
                    <a:lstStyle/>
                    <a:p>
                      <a:endParaRPr lang="es-ES"/>
                    </a:p>
                  </a:txBody>
                  <a:tcPr/>
                </a:tc>
                <a:tc>
                  <a:txBody>
                    <a:bodyPr/>
                    <a:lstStyle/>
                    <a:p>
                      <a:pPr marR="38100">
                        <a:lnSpc>
                          <a:spcPct val="107000"/>
                        </a:lnSpc>
                        <a:spcAft>
                          <a:spcPts val="0"/>
                        </a:spcAft>
                      </a:pPr>
                      <a:r>
                        <a:rPr lang="es-ES" sz="1200">
                          <a:effectLst/>
                        </a:rPr>
                        <a:t>Agresión Física</a:t>
                      </a:r>
                      <a:endParaRPr lang="es-ES" sz="1800">
                        <a:solidFill>
                          <a:srgbClr val="000000"/>
                        </a:solidFill>
                        <a:effectLst/>
                        <a:latin typeface="Calibri"/>
                        <a:ea typeface="Calibri"/>
                        <a:cs typeface="Times New Roman"/>
                      </a:endParaRPr>
                    </a:p>
                  </a:txBody>
                  <a:tcPr marL="68580" marR="68580" marT="0" marB="0"/>
                </a:tc>
                <a:tc>
                  <a:txBody>
                    <a:bodyPr/>
                    <a:lstStyle/>
                    <a:p>
                      <a:pPr marR="38100" algn="ctr">
                        <a:lnSpc>
                          <a:spcPct val="107000"/>
                        </a:lnSpc>
                        <a:spcAft>
                          <a:spcPts val="0"/>
                        </a:spcAft>
                      </a:pPr>
                      <a:r>
                        <a:rPr lang="es-ES" sz="1200">
                          <a:effectLst/>
                        </a:rPr>
                        <a:t>2</a:t>
                      </a:r>
                      <a:endParaRPr lang="es-ES" sz="1800">
                        <a:solidFill>
                          <a:srgbClr val="000000"/>
                        </a:solidFill>
                        <a:effectLst/>
                        <a:latin typeface="Calibri"/>
                        <a:ea typeface="Calibri"/>
                        <a:cs typeface="Times New Roman"/>
                      </a:endParaRPr>
                    </a:p>
                  </a:txBody>
                  <a:tcPr marL="68580" marR="68580" marT="0" marB="0"/>
                </a:tc>
                <a:tc>
                  <a:txBody>
                    <a:bodyPr/>
                    <a:lstStyle/>
                    <a:p>
                      <a:pPr marR="38100" algn="ctr">
                        <a:lnSpc>
                          <a:spcPct val="107000"/>
                        </a:lnSpc>
                        <a:spcAft>
                          <a:spcPts val="0"/>
                        </a:spcAft>
                      </a:pPr>
                      <a:r>
                        <a:rPr lang="es-ES" sz="1200">
                          <a:effectLst/>
                        </a:rPr>
                        <a:t>6,9%</a:t>
                      </a:r>
                      <a:endParaRPr lang="es-ES" sz="1800">
                        <a:solidFill>
                          <a:srgbClr val="000000"/>
                        </a:solidFill>
                        <a:effectLst/>
                        <a:latin typeface="Calibri"/>
                        <a:ea typeface="Calibri"/>
                        <a:cs typeface="Times New Roman"/>
                      </a:endParaRPr>
                    </a:p>
                  </a:txBody>
                  <a:tcPr marL="68580" marR="68580" marT="0" marB="0"/>
                </a:tc>
                <a:tc>
                  <a:txBody>
                    <a:bodyPr/>
                    <a:lstStyle/>
                    <a:p>
                      <a:pPr marR="38100" algn="ctr">
                        <a:lnSpc>
                          <a:spcPct val="107000"/>
                        </a:lnSpc>
                        <a:spcAft>
                          <a:spcPts val="0"/>
                        </a:spcAft>
                      </a:pPr>
                      <a:r>
                        <a:rPr lang="es-ES" sz="1200">
                          <a:effectLst/>
                        </a:rPr>
                        <a:t>10,0%</a:t>
                      </a:r>
                      <a:endParaRPr lang="es-ES" sz="1800">
                        <a:solidFill>
                          <a:srgbClr val="000000"/>
                        </a:solidFill>
                        <a:effectLst/>
                        <a:latin typeface="Calibri"/>
                        <a:ea typeface="Calibri"/>
                        <a:cs typeface="Times New Roman"/>
                      </a:endParaRPr>
                    </a:p>
                  </a:txBody>
                  <a:tcPr marL="68580" marR="68580" marT="0" marB="0"/>
                </a:tc>
              </a:tr>
              <a:tr h="195595">
                <a:tc vMerge="1">
                  <a:txBody>
                    <a:bodyPr/>
                    <a:lstStyle/>
                    <a:p>
                      <a:endParaRPr lang="es-ES"/>
                    </a:p>
                  </a:txBody>
                  <a:tcPr/>
                </a:tc>
                <a:tc>
                  <a:txBody>
                    <a:bodyPr/>
                    <a:lstStyle/>
                    <a:p>
                      <a:pPr marR="38100">
                        <a:lnSpc>
                          <a:spcPct val="107000"/>
                        </a:lnSpc>
                        <a:spcAft>
                          <a:spcPts val="0"/>
                        </a:spcAft>
                      </a:pPr>
                      <a:r>
                        <a:rPr lang="es-ES" sz="1200">
                          <a:effectLst/>
                        </a:rPr>
                        <a:t>Violación de DDHH</a:t>
                      </a:r>
                      <a:endParaRPr lang="es-ES" sz="1800">
                        <a:solidFill>
                          <a:srgbClr val="000000"/>
                        </a:solidFill>
                        <a:effectLst/>
                        <a:latin typeface="Calibri"/>
                        <a:ea typeface="Calibri"/>
                        <a:cs typeface="Times New Roman"/>
                      </a:endParaRPr>
                    </a:p>
                  </a:txBody>
                  <a:tcPr marL="68580" marR="68580" marT="0" marB="0"/>
                </a:tc>
                <a:tc>
                  <a:txBody>
                    <a:bodyPr/>
                    <a:lstStyle/>
                    <a:p>
                      <a:pPr marR="38100" algn="ctr">
                        <a:lnSpc>
                          <a:spcPct val="107000"/>
                        </a:lnSpc>
                        <a:spcAft>
                          <a:spcPts val="0"/>
                        </a:spcAft>
                      </a:pPr>
                      <a:r>
                        <a:rPr lang="es-ES" sz="1200">
                          <a:effectLst/>
                        </a:rPr>
                        <a:t>1</a:t>
                      </a:r>
                      <a:endParaRPr lang="es-ES" sz="1800">
                        <a:solidFill>
                          <a:srgbClr val="000000"/>
                        </a:solidFill>
                        <a:effectLst/>
                        <a:latin typeface="Calibri"/>
                        <a:ea typeface="Calibri"/>
                        <a:cs typeface="Times New Roman"/>
                      </a:endParaRPr>
                    </a:p>
                  </a:txBody>
                  <a:tcPr marL="68580" marR="68580" marT="0" marB="0"/>
                </a:tc>
                <a:tc>
                  <a:txBody>
                    <a:bodyPr/>
                    <a:lstStyle/>
                    <a:p>
                      <a:pPr marR="38100" algn="ctr">
                        <a:lnSpc>
                          <a:spcPct val="107000"/>
                        </a:lnSpc>
                        <a:spcAft>
                          <a:spcPts val="0"/>
                        </a:spcAft>
                      </a:pPr>
                      <a:r>
                        <a:rPr lang="es-ES" sz="1200">
                          <a:effectLst/>
                        </a:rPr>
                        <a:t>3,4%</a:t>
                      </a:r>
                      <a:endParaRPr lang="es-ES" sz="1800">
                        <a:solidFill>
                          <a:srgbClr val="000000"/>
                        </a:solidFill>
                        <a:effectLst/>
                        <a:latin typeface="Calibri"/>
                        <a:ea typeface="Calibri"/>
                        <a:cs typeface="Times New Roman"/>
                      </a:endParaRPr>
                    </a:p>
                  </a:txBody>
                  <a:tcPr marL="68580" marR="68580" marT="0" marB="0"/>
                </a:tc>
                <a:tc>
                  <a:txBody>
                    <a:bodyPr/>
                    <a:lstStyle/>
                    <a:p>
                      <a:pPr marR="38100" algn="ctr">
                        <a:lnSpc>
                          <a:spcPct val="107000"/>
                        </a:lnSpc>
                        <a:spcAft>
                          <a:spcPts val="0"/>
                        </a:spcAft>
                      </a:pPr>
                      <a:r>
                        <a:rPr lang="es-ES" sz="1200">
                          <a:effectLst/>
                        </a:rPr>
                        <a:t>5,0%</a:t>
                      </a:r>
                      <a:endParaRPr lang="es-ES" sz="1800">
                        <a:solidFill>
                          <a:srgbClr val="000000"/>
                        </a:solidFill>
                        <a:effectLst/>
                        <a:latin typeface="Calibri"/>
                        <a:ea typeface="Calibri"/>
                        <a:cs typeface="Times New Roman"/>
                      </a:endParaRPr>
                    </a:p>
                  </a:txBody>
                  <a:tcPr marL="68580" marR="68580" marT="0" marB="0"/>
                </a:tc>
              </a:tr>
              <a:tr h="233983">
                <a:tc gridSpan="2">
                  <a:txBody>
                    <a:bodyPr/>
                    <a:lstStyle/>
                    <a:p>
                      <a:pPr marR="38100">
                        <a:lnSpc>
                          <a:spcPct val="107000"/>
                        </a:lnSpc>
                        <a:spcAft>
                          <a:spcPts val="0"/>
                        </a:spcAft>
                      </a:pPr>
                      <a:r>
                        <a:rPr lang="es-ES" sz="1200" dirty="0">
                          <a:effectLst/>
                        </a:rPr>
                        <a:t>Total</a:t>
                      </a:r>
                      <a:endParaRPr lang="es-ES" sz="1800" dirty="0">
                        <a:solidFill>
                          <a:srgbClr val="000000"/>
                        </a:solidFill>
                        <a:effectLst/>
                        <a:latin typeface="Calibri"/>
                        <a:ea typeface="Calibri"/>
                        <a:cs typeface="Times New Roman"/>
                      </a:endParaRPr>
                    </a:p>
                  </a:txBody>
                  <a:tcPr marL="68580" marR="68580" marT="0" marB="0">
                    <a:solidFill>
                      <a:schemeClr val="tx2">
                        <a:lumMod val="40000"/>
                        <a:lumOff val="60000"/>
                      </a:schemeClr>
                    </a:solidFill>
                  </a:tcPr>
                </a:tc>
                <a:tc hMerge="1">
                  <a:txBody>
                    <a:bodyPr/>
                    <a:lstStyle/>
                    <a:p>
                      <a:endParaRPr lang="es-ES"/>
                    </a:p>
                  </a:txBody>
                  <a:tcPr/>
                </a:tc>
                <a:tc>
                  <a:txBody>
                    <a:bodyPr/>
                    <a:lstStyle/>
                    <a:p>
                      <a:pPr marR="38100" algn="ctr">
                        <a:lnSpc>
                          <a:spcPct val="107000"/>
                        </a:lnSpc>
                        <a:spcAft>
                          <a:spcPts val="0"/>
                        </a:spcAft>
                      </a:pPr>
                      <a:r>
                        <a:rPr lang="es-ES" sz="1200" dirty="0">
                          <a:effectLst/>
                        </a:rPr>
                        <a:t>29</a:t>
                      </a:r>
                      <a:endParaRPr lang="es-ES" sz="1800" dirty="0">
                        <a:solidFill>
                          <a:srgbClr val="000000"/>
                        </a:solidFill>
                        <a:effectLst/>
                        <a:latin typeface="Calibri"/>
                        <a:ea typeface="Calibri"/>
                        <a:cs typeface="Times New Roman"/>
                      </a:endParaRPr>
                    </a:p>
                  </a:txBody>
                  <a:tcPr marL="68580" marR="68580" marT="0" marB="0">
                    <a:solidFill>
                      <a:schemeClr val="tx2">
                        <a:lumMod val="40000"/>
                        <a:lumOff val="60000"/>
                      </a:schemeClr>
                    </a:solidFill>
                  </a:tcPr>
                </a:tc>
                <a:tc>
                  <a:txBody>
                    <a:bodyPr/>
                    <a:lstStyle/>
                    <a:p>
                      <a:pPr marR="38100" algn="ctr">
                        <a:lnSpc>
                          <a:spcPct val="107000"/>
                        </a:lnSpc>
                        <a:spcAft>
                          <a:spcPts val="0"/>
                        </a:spcAft>
                      </a:pPr>
                      <a:r>
                        <a:rPr lang="es-ES" sz="1200" dirty="0">
                          <a:effectLst/>
                        </a:rPr>
                        <a:t>100,0%</a:t>
                      </a:r>
                      <a:endParaRPr lang="es-ES" sz="1800" dirty="0">
                        <a:solidFill>
                          <a:srgbClr val="000000"/>
                        </a:solidFill>
                        <a:effectLst/>
                        <a:latin typeface="Calibri"/>
                        <a:ea typeface="Calibri"/>
                        <a:cs typeface="Times New Roman"/>
                      </a:endParaRPr>
                    </a:p>
                  </a:txBody>
                  <a:tcPr marL="68580" marR="68580" marT="0" marB="0">
                    <a:solidFill>
                      <a:schemeClr val="tx2">
                        <a:lumMod val="40000"/>
                        <a:lumOff val="60000"/>
                      </a:schemeClr>
                    </a:solidFill>
                  </a:tcPr>
                </a:tc>
                <a:tc>
                  <a:txBody>
                    <a:bodyPr/>
                    <a:lstStyle/>
                    <a:p>
                      <a:pPr marR="38100" algn="ctr">
                        <a:lnSpc>
                          <a:spcPct val="107000"/>
                        </a:lnSpc>
                        <a:spcAft>
                          <a:spcPts val="0"/>
                        </a:spcAft>
                      </a:pPr>
                      <a:r>
                        <a:rPr lang="es-ES" sz="1200" dirty="0">
                          <a:effectLst/>
                        </a:rPr>
                        <a:t>145,0%</a:t>
                      </a:r>
                      <a:endParaRPr lang="es-ES" sz="1800" dirty="0">
                        <a:solidFill>
                          <a:srgbClr val="000000"/>
                        </a:solidFill>
                        <a:effectLst/>
                        <a:latin typeface="Calibri"/>
                        <a:ea typeface="Calibri"/>
                        <a:cs typeface="Times New Roman"/>
                      </a:endParaRPr>
                    </a:p>
                  </a:txBody>
                  <a:tcPr marL="68580" marR="68580" marT="0" marB="0">
                    <a:solidFill>
                      <a:schemeClr val="tx2">
                        <a:lumMod val="40000"/>
                        <a:lumOff val="60000"/>
                      </a:schemeClr>
                    </a:solidFill>
                  </a:tcPr>
                </a:tc>
              </a:tr>
            </a:tbl>
          </a:graphicData>
        </a:graphic>
      </p:graphicFrame>
    </p:spTree>
    <p:extLst>
      <p:ext uri="{BB962C8B-B14F-4D97-AF65-F5344CB8AC3E}">
        <p14:creationId xmlns:p14="http://schemas.microsoft.com/office/powerpoint/2010/main" val="3929877095"/>
      </p:ext>
    </p:extLst>
  </p:cSld>
  <p:clrMapOvr>
    <a:masterClrMapping/>
  </p:clrMapOvr>
  <p:transition>
    <p:split orient="vert"/>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2" name="1 CuadroTexto"/>
          <p:cNvSpPr txBox="1"/>
          <p:nvPr/>
        </p:nvSpPr>
        <p:spPr>
          <a:xfrm>
            <a:off x="1296384" y="188640"/>
            <a:ext cx="7092040" cy="507831"/>
          </a:xfrm>
          <a:prstGeom prst="rect">
            <a:avLst/>
          </a:prstGeom>
          <a:noFill/>
          <a:ln w="9525" algn="ctr">
            <a:noFill/>
            <a:miter lim="800000"/>
            <a:headEnd/>
            <a:tailEnd/>
          </a:ln>
          <a:effectLst>
            <a:outerShdw blurRad="50800" dist="12700" dir="5400000" algn="ctr" rotWithShape="0">
              <a:sysClr val="windowText" lastClr="000000"/>
            </a:outerShdw>
          </a:effectLst>
        </p:spPr>
        <p:txBody>
          <a:bodyPr wrap="square">
            <a:spAutoFit/>
          </a:bodyPr>
          <a:lstStyle/>
          <a:p>
            <a:pPr marL="0" lvl="1" algn="ctr" eaLnBrk="0" hangingPunct="0">
              <a:buClr>
                <a:srgbClr val="E2B200"/>
              </a:buClr>
              <a:buSzPct val="100000"/>
              <a:defRPr/>
            </a:pPr>
            <a:r>
              <a:rPr lang="es-ES" sz="2700" b="1" kern="0" dirty="0">
                <a:ln w="11430">
                  <a:noFill/>
                </a:ln>
                <a:solidFill>
                  <a:srgbClr val="FFFF00"/>
                </a:solidFill>
                <a:effectLst>
                  <a:glow rad="101600">
                    <a:prstClr val="black">
                      <a:alpha val="40000"/>
                    </a:prstClr>
                  </a:glow>
                  <a:outerShdw blurRad="38100" dist="38100" dir="2700000" algn="tl">
                    <a:srgbClr val="000000">
                      <a:alpha val="43137"/>
                    </a:srgbClr>
                  </a:outerShdw>
                </a:effectLst>
                <a:latin typeface="Arial Black" pitchFamily="34" charset="0"/>
                <a:cs typeface="Times New Roman" pitchFamily="18" charset="0"/>
              </a:rPr>
              <a:t>ANÁLISIS DE </a:t>
            </a:r>
            <a:r>
              <a:rPr lang="es-ES" sz="2700" b="1" kern="0" dirty="0" smtClean="0">
                <a:ln w="11430">
                  <a:noFill/>
                </a:ln>
                <a:solidFill>
                  <a:srgbClr val="FFFF00"/>
                </a:solidFill>
                <a:effectLst>
                  <a:glow rad="101600">
                    <a:prstClr val="black">
                      <a:alpha val="40000"/>
                    </a:prstClr>
                  </a:glow>
                  <a:outerShdw blurRad="38100" dist="38100" dir="2700000" algn="tl">
                    <a:srgbClr val="000000">
                      <a:alpha val="43137"/>
                    </a:srgbClr>
                  </a:outerShdw>
                </a:effectLst>
                <a:latin typeface="Arial Black" pitchFamily="34" charset="0"/>
                <a:cs typeface="Times New Roman" pitchFamily="18" charset="0"/>
              </a:rPr>
              <a:t>RESULTADOS</a:t>
            </a:r>
            <a:endParaRPr lang="es-ES" sz="2700" b="1" kern="0" dirty="0">
              <a:ln w="11430">
                <a:noFill/>
              </a:ln>
              <a:solidFill>
                <a:srgbClr val="FFFF00"/>
              </a:solidFill>
              <a:effectLst>
                <a:glow rad="101600">
                  <a:prstClr val="black">
                    <a:alpha val="40000"/>
                  </a:prstClr>
                </a:glow>
                <a:outerShdw blurRad="38100" dist="38100" dir="2700000" algn="tl">
                  <a:srgbClr val="000000">
                    <a:alpha val="43137"/>
                  </a:srgbClr>
                </a:outerShdw>
              </a:effectLst>
              <a:latin typeface="Arial Black" pitchFamily="34" charset="0"/>
              <a:cs typeface="Times New Roman" pitchFamily="18" charset="0"/>
            </a:endParaRPr>
          </a:p>
        </p:txBody>
      </p:sp>
      <p:sp>
        <p:nvSpPr>
          <p:cNvPr id="7" name="6 Rectángulo"/>
          <p:cNvSpPr/>
          <p:nvPr/>
        </p:nvSpPr>
        <p:spPr>
          <a:xfrm>
            <a:off x="5436096" y="1916832"/>
            <a:ext cx="3240360" cy="4464496"/>
          </a:xfrm>
          <a:prstGeom prst="rect">
            <a:avLst/>
          </a:prstGeom>
          <a:solidFill>
            <a:srgbClr val="FFFFFF">
              <a:alpha val="54118"/>
            </a:srgbClr>
          </a:solidFill>
          <a:ln w="28575" cap="flat" cmpd="sng" algn="ctr">
            <a:solidFill>
              <a:srgbClr val="000000">
                <a:alpha val="32941"/>
              </a:srgbClr>
            </a:solidFill>
            <a:prstDash val="solid"/>
          </a:ln>
          <a:effectLst>
            <a:glow rad="101600">
              <a:srgbClr val="FFFFFF">
                <a:alpha val="56078"/>
              </a:srgbClr>
            </a:glow>
          </a:effectLst>
        </p:spPr>
        <p:txBody>
          <a:bodyPr rtlCol="0" anchor="ctr"/>
          <a:lstStyle/>
          <a:p>
            <a:pPr marL="177800" indent="-177800" algn="just">
              <a:spcBef>
                <a:spcPts val="100"/>
              </a:spcBef>
              <a:spcAft>
                <a:spcPts val="100"/>
              </a:spcAft>
              <a:buClr>
                <a:srgbClr val="C00000"/>
              </a:buClr>
              <a:buSzPct val="110000"/>
              <a:tabLst>
                <a:tab pos="177800" algn="l"/>
              </a:tabLst>
            </a:pPr>
            <a:r>
              <a:rPr lang="es-EC" sz="1500" b="1" dirty="0" smtClean="0">
                <a:solidFill>
                  <a:prstClr val="black"/>
                </a:solidFill>
              </a:rPr>
              <a:t>ANÁLISIS CUALITATIVO</a:t>
            </a:r>
          </a:p>
          <a:p>
            <a:pPr algn="just">
              <a:spcBef>
                <a:spcPts val="100"/>
              </a:spcBef>
              <a:spcAft>
                <a:spcPts val="100"/>
              </a:spcAft>
              <a:buClr>
                <a:srgbClr val="C00000"/>
              </a:buClr>
              <a:buSzPct val="110000"/>
              <a:tabLst>
                <a:tab pos="273050" algn="l"/>
              </a:tabLst>
            </a:pPr>
            <a:r>
              <a:rPr lang="es-ES" sz="1500" dirty="0">
                <a:solidFill>
                  <a:prstClr val="black"/>
                </a:solidFill>
              </a:rPr>
              <a:t>De los resultados obtenidos  se demuestra que  los encuestados hacen mención a un sinnúmero de peligros que pueden presentarse durante los operativos, más no a los riesgos que motivan su participación, a excepción de los riesgos relacionados a los desastres naturales como: inundaciones, incendios, erupciones que constituye un 17%; la delincuencia común y organizada relacionada con delincuencia organizada, destrucción de bienes, secuestros, robos, asaltos en un 29%; conflictividad social relacionado con: levantamiento indígena, alteración del orden público, disturbios que constituye el 13%. </a:t>
            </a:r>
          </a:p>
        </p:txBody>
      </p:sp>
      <p:sp>
        <p:nvSpPr>
          <p:cNvPr id="8" name="7 Redondear rectángulo de esquina diagonal"/>
          <p:cNvSpPr/>
          <p:nvPr/>
        </p:nvSpPr>
        <p:spPr>
          <a:xfrm>
            <a:off x="683567" y="764704"/>
            <a:ext cx="7992889" cy="504056"/>
          </a:xfrm>
          <a:prstGeom prst="round2DiagRect">
            <a:avLst>
              <a:gd name="adj1" fmla="val 50000"/>
              <a:gd name="adj2" fmla="val 0"/>
            </a:avLst>
          </a:prstGeom>
          <a:solidFill>
            <a:srgbClr val="FFFFFF">
              <a:alpha val="54118"/>
            </a:srgbClr>
          </a:solidFill>
          <a:ln w="28575" cap="flat" cmpd="sng" algn="ctr">
            <a:solidFill>
              <a:srgbClr val="000000">
                <a:alpha val="32941"/>
              </a:srgbClr>
            </a:solidFill>
            <a:prstDash val="solid"/>
          </a:ln>
          <a:effectLst>
            <a:glow rad="101600">
              <a:srgbClr val="FFFFFF">
                <a:alpha val="56078"/>
              </a:srgbClr>
            </a:glow>
          </a:effectLst>
        </p:spPr>
        <p:txBody>
          <a:bodyPr rtlCol="0" anchor="ctr"/>
          <a:lstStyle/>
          <a:p>
            <a:pPr marL="177800" indent="-177800" algn="just" defTabSz="627063">
              <a:spcBef>
                <a:spcPts val="100"/>
              </a:spcBef>
              <a:spcAft>
                <a:spcPts val="100"/>
              </a:spcAft>
              <a:buClr>
                <a:srgbClr val="C00000"/>
              </a:buClr>
              <a:buSzPct val="110000"/>
              <a:tabLst>
                <a:tab pos="177800" algn="l"/>
                <a:tab pos="355600" algn="l"/>
                <a:tab pos="723900" algn="l"/>
              </a:tabLst>
            </a:pPr>
            <a:r>
              <a:rPr lang="es-ES" sz="1500" b="1" dirty="0">
                <a:solidFill>
                  <a:prstClr val="black"/>
                </a:solidFill>
              </a:rPr>
              <a:t>15.	¿Indique a que posibles riesgos se enfrenta el personal del C.O 4 cuando está apoyando a los organismos estatales</a:t>
            </a:r>
          </a:p>
        </p:txBody>
      </p:sp>
      <p:graphicFrame>
        <p:nvGraphicFramePr>
          <p:cNvPr id="10" name="9 Gráfico"/>
          <p:cNvGraphicFramePr/>
          <p:nvPr>
            <p:extLst>
              <p:ext uri="{D42A27DB-BD31-4B8C-83A1-F6EECF244321}">
                <p14:modId xmlns:p14="http://schemas.microsoft.com/office/powerpoint/2010/main" val="2687283437"/>
              </p:ext>
            </p:extLst>
          </p:nvPr>
        </p:nvGraphicFramePr>
        <p:xfrm>
          <a:off x="504719" y="1462472"/>
          <a:ext cx="4337685" cy="537321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23967452"/>
      </p:ext>
    </p:extLst>
  </p:cSld>
  <p:clrMapOvr>
    <a:masterClrMapping/>
  </p:clrMapOvr>
  <p:transition>
    <p:split orient="vert"/>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2" name="1 CuadroTexto"/>
          <p:cNvSpPr txBox="1"/>
          <p:nvPr/>
        </p:nvSpPr>
        <p:spPr>
          <a:xfrm>
            <a:off x="1296384" y="188640"/>
            <a:ext cx="7092040" cy="507831"/>
          </a:xfrm>
          <a:prstGeom prst="rect">
            <a:avLst/>
          </a:prstGeom>
          <a:noFill/>
          <a:ln w="9525" algn="ctr">
            <a:noFill/>
            <a:miter lim="800000"/>
            <a:headEnd/>
            <a:tailEnd/>
          </a:ln>
          <a:effectLst>
            <a:outerShdw blurRad="50800" dist="12700" dir="5400000" algn="ctr" rotWithShape="0">
              <a:sysClr val="windowText" lastClr="000000"/>
            </a:outerShdw>
          </a:effectLst>
        </p:spPr>
        <p:txBody>
          <a:bodyPr wrap="square">
            <a:spAutoFit/>
          </a:bodyPr>
          <a:lstStyle/>
          <a:p>
            <a:pPr marL="0" lvl="1" algn="ctr" eaLnBrk="0" hangingPunct="0">
              <a:buClr>
                <a:srgbClr val="E2B200"/>
              </a:buClr>
              <a:buSzPct val="100000"/>
              <a:defRPr/>
            </a:pPr>
            <a:r>
              <a:rPr lang="es-ES" sz="2700" b="1" kern="0" dirty="0">
                <a:ln w="11430">
                  <a:noFill/>
                </a:ln>
                <a:solidFill>
                  <a:srgbClr val="FFFF00"/>
                </a:solidFill>
                <a:effectLst>
                  <a:glow rad="101600">
                    <a:prstClr val="black">
                      <a:alpha val="40000"/>
                    </a:prstClr>
                  </a:glow>
                  <a:outerShdw blurRad="38100" dist="38100" dir="2700000" algn="tl">
                    <a:srgbClr val="000000">
                      <a:alpha val="43137"/>
                    </a:srgbClr>
                  </a:outerShdw>
                </a:effectLst>
                <a:latin typeface="Arial Black" pitchFamily="34" charset="0"/>
                <a:cs typeface="Times New Roman" pitchFamily="18" charset="0"/>
              </a:rPr>
              <a:t>ANÁLISIS DE </a:t>
            </a:r>
            <a:r>
              <a:rPr lang="es-ES" sz="2700" b="1" kern="0" dirty="0" smtClean="0">
                <a:ln w="11430">
                  <a:noFill/>
                </a:ln>
                <a:solidFill>
                  <a:srgbClr val="FFFF00"/>
                </a:solidFill>
                <a:effectLst>
                  <a:glow rad="101600">
                    <a:prstClr val="black">
                      <a:alpha val="40000"/>
                    </a:prstClr>
                  </a:glow>
                  <a:outerShdw blurRad="38100" dist="38100" dir="2700000" algn="tl">
                    <a:srgbClr val="000000">
                      <a:alpha val="43137"/>
                    </a:srgbClr>
                  </a:outerShdw>
                </a:effectLst>
                <a:latin typeface="Arial Black" pitchFamily="34" charset="0"/>
                <a:cs typeface="Times New Roman" pitchFamily="18" charset="0"/>
              </a:rPr>
              <a:t>RESULTADOS</a:t>
            </a:r>
            <a:endParaRPr lang="es-ES" sz="2700" b="1" kern="0" dirty="0">
              <a:ln w="11430">
                <a:noFill/>
              </a:ln>
              <a:solidFill>
                <a:srgbClr val="FFFF00"/>
              </a:solidFill>
              <a:effectLst>
                <a:glow rad="101600">
                  <a:prstClr val="black">
                    <a:alpha val="40000"/>
                  </a:prstClr>
                </a:glow>
                <a:outerShdw blurRad="38100" dist="38100" dir="2700000" algn="tl">
                  <a:srgbClr val="000000">
                    <a:alpha val="43137"/>
                  </a:srgbClr>
                </a:outerShdw>
              </a:effectLst>
              <a:latin typeface="Arial Black" pitchFamily="34" charset="0"/>
              <a:cs typeface="Times New Roman" pitchFamily="18" charset="0"/>
            </a:endParaRPr>
          </a:p>
        </p:txBody>
      </p:sp>
      <p:sp>
        <p:nvSpPr>
          <p:cNvPr id="3" name="2 Redondear rectángulo de esquina diagonal"/>
          <p:cNvSpPr/>
          <p:nvPr/>
        </p:nvSpPr>
        <p:spPr>
          <a:xfrm>
            <a:off x="683567" y="764704"/>
            <a:ext cx="7992889" cy="792088"/>
          </a:xfrm>
          <a:prstGeom prst="round2DiagRect">
            <a:avLst>
              <a:gd name="adj1" fmla="val 50000"/>
              <a:gd name="adj2" fmla="val 0"/>
            </a:avLst>
          </a:prstGeom>
          <a:solidFill>
            <a:srgbClr val="FFFFFF">
              <a:alpha val="54118"/>
            </a:srgbClr>
          </a:solidFill>
          <a:ln w="28575" cap="flat" cmpd="sng" algn="ctr">
            <a:solidFill>
              <a:srgbClr val="000000">
                <a:alpha val="32941"/>
              </a:srgbClr>
            </a:solidFill>
            <a:prstDash val="solid"/>
          </a:ln>
          <a:effectLst>
            <a:glow rad="101600">
              <a:srgbClr val="FFFFFF">
                <a:alpha val="56078"/>
              </a:srgbClr>
            </a:glow>
          </a:effectLst>
        </p:spPr>
        <p:txBody>
          <a:bodyPr rtlCol="0" anchor="ctr"/>
          <a:lstStyle/>
          <a:p>
            <a:pPr marL="177800" indent="-177800" algn="just" defTabSz="627063">
              <a:spcBef>
                <a:spcPts val="100"/>
              </a:spcBef>
              <a:spcAft>
                <a:spcPts val="100"/>
              </a:spcAft>
              <a:buClr>
                <a:srgbClr val="C00000"/>
              </a:buClr>
              <a:buSzPct val="110000"/>
              <a:tabLst>
                <a:tab pos="177800" algn="l"/>
                <a:tab pos="355600" algn="l"/>
                <a:tab pos="723900" algn="l"/>
              </a:tabLst>
            </a:pPr>
            <a:r>
              <a:rPr lang="es-ES" sz="1500" b="1" dirty="0">
                <a:solidFill>
                  <a:prstClr val="black"/>
                </a:solidFill>
              </a:rPr>
              <a:t>16.	¿Considera que debería haber un Anexo al Plan Militar de defensa Interna, relacionado al apoyo de las FF.AA. a los organismos del Estado que contemple actividades como, SRI. ECU 911, Aduanas etc.? </a:t>
            </a:r>
          </a:p>
        </p:txBody>
      </p:sp>
      <p:sp>
        <p:nvSpPr>
          <p:cNvPr id="5" name="4 Redondear rectángulo de esquina diagonal"/>
          <p:cNvSpPr/>
          <p:nvPr/>
        </p:nvSpPr>
        <p:spPr>
          <a:xfrm>
            <a:off x="5364088" y="2276872"/>
            <a:ext cx="3456384" cy="3168352"/>
          </a:xfrm>
          <a:prstGeom prst="round2DiagRect">
            <a:avLst>
              <a:gd name="adj1" fmla="val 5941"/>
              <a:gd name="adj2" fmla="val 0"/>
            </a:avLst>
          </a:prstGeom>
          <a:solidFill>
            <a:srgbClr val="FFFFFF">
              <a:alpha val="54118"/>
            </a:srgbClr>
          </a:solidFill>
          <a:ln w="28575" cap="flat" cmpd="sng" algn="ctr">
            <a:solidFill>
              <a:srgbClr val="000000">
                <a:alpha val="32941"/>
              </a:srgbClr>
            </a:solidFill>
            <a:prstDash val="solid"/>
          </a:ln>
          <a:effectLst>
            <a:glow rad="101600">
              <a:srgbClr val="FFFFFF">
                <a:alpha val="56078"/>
              </a:srgbClr>
            </a:glow>
          </a:effectLst>
        </p:spPr>
        <p:txBody>
          <a:bodyPr rtlCol="0" anchor="ctr"/>
          <a:lstStyle/>
          <a:p>
            <a:pPr marL="177800" indent="-177800" algn="just">
              <a:spcBef>
                <a:spcPts val="100"/>
              </a:spcBef>
              <a:spcAft>
                <a:spcPts val="100"/>
              </a:spcAft>
              <a:buClr>
                <a:srgbClr val="C00000"/>
              </a:buClr>
              <a:buSzPct val="110000"/>
              <a:tabLst>
                <a:tab pos="177800" algn="l"/>
              </a:tabLst>
            </a:pPr>
            <a:r>
              <a:rPr lang="es-ES" sz="1500" b="1" dirty="0">
                <a:solidFill>
                  <a:prstClr val="black"/>
                </a:solidFill>
              </a:rPr>
              <a:t>ANALISIS CUALITATIVO</a:t>
            </a:r>
          </a:p>
          <a:p>
            <a:pPr algn="just"/>
            <a:r>
              <a:rPr lang="es-ES" sz="1600" dirty="0"/>
              <a:t> De los resultados obtenidos  se demuestra que  el 95% de los encuestados determina que debe elaborarse un Anexo relacionado al Apoyo de FF.AA. a los organismos del Estado, mientras el 5% considera que no debe existir.</a:t>
            </a:r>
          </a:p>
        </p:txBody>
      </p:sp>
      <p:graphicFrame>
        <p:nvGraphicFramePr>
          <p:cNvPr id="4" name="3 Tabla"/>
          <p:cNvGraphicFramePr>
            <a:graphicFrameLocks noGrp="1"/>
          </p:cNvGraphicFramePr>
          <p:nvPr>
            <p:extLst>
              <p:ext uri="{D42A27DB-BD31-4B8C-83A1-F6EECF244321}">
                <p14:modId xmlns:p14="http://schemas.microsoft.com/office/powerpoint/2010/main" val="3655125721"/>
              </p:ext>
            </p:extLst>
          </p:nvPr>
        </p:nvGraphicFramePr>
        <p:xfrm>
          <a:off x="395536" y="2060848"/>
          <a:ext cx="4446868" cy="1316095"/>
        </p:xfrm>
        <a:graphic>
          <a:graphicData uri="http://schemas.openxmlformats.org/drawingml/2006/table">
            <a:tbl>
              <a:tblPr>
                <a:tableStyleId>{5C22544A-7EE6-4342-B048-85BDC9FD1C3A}</a:tableStyleId>
              </a:tblPr>
              <a:tblGrid>
                <a:gridCol w="834919"/>
                <a:gridCol w="1249997"/>
                <a:gridCol w="1249997"/>
                <a:gridCol w="1111955"/>
              </a:tblGrid>
              <a:tr h="288032">
                <a:tc gridSpan="2">
                  <a:txBody>
                    <a:bodyPr/>
                    <a:lstStyle/>
                    <a:p>
                      <a:pPr marR="38100" algn="ctr">
                        <a:lnSpc>
                          <a:spcPct val="107000"/>
                        </a:lnSpc>
                        <a:spcAft>
                          <a:spcPts val="0"/>
                        </a:spcAft>
                      </a:pPr>
                      <a:r>
                        <a:rPr lang="es-ES" sz="1200" dirty="0">
                          <a:effectLst/>
                        </a:rPr>
                        <a:t>Escala</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hMerge="1">
                  <a:txBody>
                    <a:bodyPr/>
                    <a:lstStyle/>
                    <a:p>
                      <a:endParaRPr lang="es-ES"/>
                    </a:p>
                  </a:txBody>
                  <a:tcPr/>
                </a:tc>
                <a:tc>
                  <a:txBody>
                    <a:bodyPr/>
                    <a:lstStyle/>
                    <a:p>
                      <a:pPr marR="38100" algn="ctr">
                        <a:lnSpc>
                          <a:spcPct val="107000"/>
                        </a:lnSpc>
                        <a:spcAft>
                          <a:spcPts val="0"/>
                        </a:spcAft>
                      </a:pPr>
                      <a:r>
                        <a:rPr lang="es-ES" sz="1200" dirty="0">
                          <a:effectLst/>
                        </a:rPr>
                        <a:t>Frecuencia</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R="38100" algn="ctr">
                        <a:lnSpc>
                          <a:spcPct val="107000"/>
                        </a:lnSpc>
                        <a:spcAft>
                          <a:spcPts val="0"/>
                        </a:spcAft>
                      </a:pPr>
                      <a:r>
                        <a:rPr lang="es-ES" sz="1200" dirty="0">
                          <a:effectLst/>
                        </a:rPr>
                        <a:t>Porcentaje</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r>
              <a:tr h="414115">
                <a:tc rowSpan="3">
                  <a:txBody>
                    <a:bodyPr/>
                    <a:lstStyle/>
                    <a:p>
                      <a:pPr marR="38100" algn="r">
                        <a:lnSpc>
                          <a:spcPct val="107000"/>
                        </a:lnSpc>
                        <a:spcAft>
                          <a:spcPts val="0"/>
                        </a:spcAft>
                      </a:pPr>
                      <a:r>
                        <a:rPr lang="es-ES" sz="1200" dirty="0">
                          <a:effectLst/>
                        </a:rPr>
                        <a:t>Válido</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r">
                        <a:lnSpc>
                          <a:spcPct val="107000"/>
                        </a:lnSpc>
                        <a:spcAft>
                          <a:spcPts val="0"/>
                        </a:spcAft>
                      </a:pPr>
                      <a:r>
                        <a:rPr lang="es-ES" sz="1200" dirty="0">
                          <a:effectLst/>
                        </a:rPr>
                        <a:t>SI</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r">
                        <a:lnSpc>
                          <a:spcPct val="107000"/>
                        </a:lnSpc>
                        <a:spcAft>
                          <a:spcPts val="0"/>
                        </a:spcAft>
                      </a:pPr>
                      <a:r>
                        <a:rPr lang="es-ES" sz="1200" dirty="0">
                          <a:effectLst/>
                        </a:rPr>
                        <a:t>19</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r">
                        <a:lnSpc>
                          <a:spcPct val="107000"/>
                        </a:lnSpc>
                        <a:spcAft>
                          <a:spcPts val="0"/>
                        </a:spcAft>
                      </a:pPr>
                      <a:r>
                        <a:rPr lang="es-ES" sz="1200">
                          <a:effectLst/>
                        </a:rPr>
                        <a:t>95,0</a:t>
                      </a:r>
                      <a:endParaRPr lang="es-ES" sz="180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06974">
                <a:tc vMerge="1">
                  <a:txBody>
                    <a:bodyPr/>
                    <a:lstStyle/>
                    <a:p>
                      <a:endParaRPr lang="es-ES"/>
                    </a:p>
                  </a:txBody>
                  <a:tcPr/>
                </a:tc>
                <a:tc>
                  <a:txBody>
                    <a:bodyPr/>
                    <a:lstStyle/>
                    <a:p>
                      <a:pPr marR="38100" algn="r">
                        <a:lnSpc>
                          <a:spcPct val="107000"/>
                        </a:lnSpc>
                        <a:spcAft>
                          <a:spcPts val="0"/>
                        </a:spcAft>
                      </a:pPr>
                      <a:r>
                        <a:rPr lang="es-ES" sz="1200">
                          <a:effectLst/>
                        </a:rPr>
                        <a:t>NO</a:t>
                      </a:r>
                      <a:endParaRPr lang="es-ES" sz="180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r">
                        <a:lnSpc>
                          <a:spcPct val="107000"/>
                        </a:lnSpc>
                        <a:spcAft>
                          <a:spcPts val="0"/>
                        </a:spcAft>
                      </a:pPr>
                      <a:r>
                        <a:rPr lang="es-ES" sz="1200" dirty="0">
                          <a:effectLst/>
                        </a:rPr>
                        <a:t>1</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r">
                        <a:lnSpc>
                          <a:spcPct val="107000"/>
                        </a:lnSpc>
                        <a:spcAft>
                          <a:spcPts val="0"/>
                        </a:spcAft>
                      </a:pPr>
                      <a:r>
                        <a:rPr lang="es-ES" sz="1200" dirty="0">
                          <a:effectLst/>
                        </a:rPr>
                        <a:t>5,0</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06974">
                <a:tc vMerge="1">
                  <a:txBody>
                    <a:bodyPr/>
                    <a:lstStyle/>
                    <a:p>
                      <a:endParaRPr lang="es-ES"/>
                    </a:p>
                  </a:txBody>
                  <a:tcPr/>
                </a:tc>
                <a:tc>
                  <a:txBody>
                    <a:bodyPr/>
                    <a:lstStyle/>
                    <a:p>
                      <a:pPr marR="38100" algn="r">
                        <a:lnSpc>
                          <a:spcPct val="107000"/>
                        </a:lnSpc>
                        <a:spcAft>
                          <a:spcPts val="0"/>
                        </a:spcAft>
                      </a:pPr>
                      <a:r>
                        <a:rPr lang="es-ES" sz="1200" dirty="0">
                          <a:effectLst/>
                        </a:rPr>
                        <a:t>Total</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R="38100" algn="r">
                        <a:lnSpc>
                          <a:spcPct val="107000"/>
                        </a:lnSpc>
                        <a:spcAft>
                          <a:spcPts val="0"/>
                        </a:spcAft>
                      </a:pPr>
                      <a:r>
                        <a:rPr lang="es-ES" sz="1200" dirty="0">
                          <a:effectLst/>
                        </a:rPr>
                        <a:t>20</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R="38100" algn="r">
                        <a:lnSpc>
                          <a:spcPct val="107000"/>
                        </a:lnSpc>
                        <a:spcAft>
                          <a:spcPts val="0"/>
                        </a:spcAft>
                      </a:pPr>
                      <a:r>
                        <a:rPr lang="es-ES" sz="1200" dirty="0">
                          <a:effectLst/>
                        </a:rPr>
                        <a:t>100,0</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r>
            </a:tbl>
          </a:graphicData>
        </a:graphic>
      </p:graphicFrame>
      <p:pic>
        <p:nvPicPr>
          <p:cNvPr id="8" name="7 Imagen"/>
          <p:cNvPicPr/>
          <p:nvPr/>
        </p:nvPicPr>
        <p:blipFill>
          <a:blip r:embed="rId3">
            <a:extLst>
              <a:ext uri="{28A0092B-C50C-407E-A947-70E740481C1C}">
                <a14:useLocalDpi xmlns:a14="http://schemas.microsoft.com/office/drawing/2010/main" val="0"/>
              </a:ext>
            </a:extLst>
          </a:blip>
          <a:srcRect/>
          <a:stretch>
            <a:fillRect/>
          </a:stretch>
        </p:blipFill>
        <p:spPr bwMode="auto">
          <a:xfrm>
            <a:off x="803151" y="3717032"/>
            <a:ext cx="3552825" cy="2844165"/>
          </a:xfrm>
          <a:prstGeom prst="rect">
            <a:avLst/>
          </a:prstGeom>
          <a:noFill/>
          <a:ln>
            <a:noFill/>
          </a:ln>
        </p:spPr>
      </p:pic>
    </p:spTree>
    <p:extLst>
      <p:ext uri="{BB962C8B-B14F-4D97-AF65-F5344CB8AC3E}">
        <p14:creationId xmlns:p14="http://schemas.microsoft.com/office/powerpoint/2010/main" val="987350820"/>
      </p:ext>
    </p:extLst>
  </p:cSld>
  <p:clrMapOvr>
    <a:masterClrMapping/>
  </p:clrMapOvr>
  <p:transition>
    <p:split orient="vert"/>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2" name="1 CuadroTexto"/>
          <p:cNvSpPr txBox="1"/>
          <p:nvPr/>
        </p:nvSpPr>
        <p:spPr>
          <a:xfrm>
            <a:off x="1296384" y="188640"/>
            <a:ext cx="7092040" cy="507831"/>
          </a:xfrm>
          <a:prstGeom prst="rect">
            <a:avLst/>
          </a:prstGeom>
          <a:noFill/>
          <a:ln w="9525" algn="ctr">
            <a:noFill/>
            <a:miter lim="800000"/>
            <a:headEnd/>
            <a:tailEnd/>
          </a:ln>
          <a:effectLst>
            <a:outerShdw blurRad="50800" dist="12700" dir="5400000" algn="ctr" rotWithShape="0">
              <a:sysClr val="windowText" lastClr="000000"/>
            </a:outerShdw>
          </a:effectLst>
        </p:spPr>
        <p:txBody>
          <a:bodyPr wrap="square">
            <a:spAutoFit/>
          </a:bodyPr>
          <a:lstStyle/>
          <a:p>
            <a:pPr marL="0" lvl="1" algn="ctr" eaLnBrk="0" hangingPunct="0">
              <a:buClr>
                <a:srgbClr val="E2B200"/>
              </a:buClr>
              <a:buSzPct val="100000"/>
              <a:defRPr/>
            </a:pPr>
            <a:r>
              <a:rPr lang="es-ES" sz="2700" b="1" kern="0" dirty="0">
                <a:ln w="11430">
                  <a:noFill/>
                </a:ln>
                <a:solidFill>
                  <a:srgbClr val="FFFF00"/>
                </a:solidFill>
                <a:effectLst>
                  <a:glow rad="101600">
                    <a:prstClr val="black">
                      <a:alpha val="40000"/>
                    </a:prstClr>
                  </a:glow>
                  <a:outerShdw blurRad="38100" dist="38100" dir="2700000" algn="tl">
                    <a:srgbClr val="000000">
                      <a:alpha val="43137"/>
                    </a:srgbClr>
                  </a:outerShdw>
                </a:effectLst>
                <a:latin typeface="Arial Black" pitchFamily="34" charset="0"/>
                <a:cs typeface="Times New Roman" pitchFamily="18" charset="0"/>
              </a:rPr>
              <a:t>ANÁLISIS DE </a:t>
            </a:r>
            <a:r>
              <a:rPr lang="es-ES" sz="2700" b="1" kern="0" dirty="0" smtClean="0">
                <a:ln w="11430">
                  <a:noFill/>
                </a:ln>
                <a:solidFill>
                  <a:srgbClr val="FFFF00"/>
                </a:solidFill>
                <a:effectLst>
                  <a:glow rad="101600">
                    <a:prstClr val="black">
                      <a:alpha val="40000"/>
                    </a:prstClr>
                  </a:glow>
                  <a:outerShdw blurRad="38100" dist="38100" dir="2700000" algn="tl">
                    <a:srgbClr val="000000">
                      <a:alpha val="43137"/>
                    </a:srgbClr>
                  </a:outerShdw>
                </a:effectLst>
                <a:latin typeface="Arial Black" pitchFamily="34" charset="0"/>
                <a:cs typeface="Times New Roman" pitchFamily="18" charset="0"/>
              </a:rPr>
              <a:t>RESULTADOS</a:t>
            </a:r>
            <a:endParaRPr lang="es-ES" sz="2700" b="1" kern="0" dirty="0">
              <a:ln w="11430">
                <a:noFill/>
              </a:ln>
              <a:solidFill>
                <a:srgbClr val="FFFF00"/>
              </a:solidFill>
              <a:effectLst>
                <a:glow rad="101600">
                  <a:prstClr val="black">
                    <a:alpha val="40000"/>
                  </a:prstClr>
                </a:glow>
                <a:outerShdw blurRad="38100" dist="38100" dir="2700000" algn="tl">
                  <a:srgbClr val="000000">
                    <a:alpha val="43137"/>
                  </a:srgbClr>
                </a:outerShdw>
              </a:effectLst>
              <a:latin typeface="Arial Black" pitchFamily="34" charset="0"/>
              <a:cs typeface="Times New Roman" pitchFamily="18" charset="0"/>
            </a:endParaRPr>
          </a:p>
        </p:txBody>
      </p:sp>
      <p:sp>
        <p:nvSpPr>
          <p:cNvPr id="3" name="2 Redondear rectángulo de esquina diagonal"/>
          <p:cNvSpPr/>
          <p:nvPr/>
        </p:nvSpPr>
        <p:spPr>
          <a:xfrm>
            <a:off x="683567" y="764704"/>
            <a:ext cx="7992889" cy="576064"/>
          </a:xfrm>
          <a:prstGeom prst="round2DiagRect">
            <a:avLst>
              <a:gd name="adj1" fmla="val 50000"/>
              <a:gd name="adj2" fmla="val 0"/>
            </a:avLst>
          </a:prstGeom>
          <a:solidFill>
            <a:srgbClr val="FFFFFF">
              <a:alpha val="54118"/>
            </a:srgbClr>
          </a:solidFill>
          <a:ln w="28575" cap="flat" cmpd="sng" algn="ctr">
            <a:solidFill>
              <a:srgbClr val="000000">
                <a:alpha val="32941"/>
              </a:srgbClr>
            </a:solidFill>
            <a:prstDash val="solid"/>
          </a:ln>
          <a:effectLst>
            <a:glow rad="101600">
              <a:srgbClr val="FFFFFF">
                <a:alpha val="56078"/>
              </a:srgbClr>
            </a:glow>
          </a:effectLst>
        </p:spPr>
        <p:txBody>
          <a:bodyPr rtlCol="0" anchor="ctr"/>
          <a:lstStyle/>
          <a:p>
            <a:pPr marL="177800" indent="-177800" algn="just" defTabSz="627063">
              <a:spcBef>
                <a:spcPts val="100"/>
              </a:spcBef>
              <a:spcAft>
                <a:spcPts val="100"/>
              </a:spcAft>
              <a:buClr>
                <a:srgbClr val="C00000"/>
              </a:buClr>
              <a:buSzPct val="110000"/>
              <a:tabLst>
                <a:tab pos="177800" algn="l"/>
                <a:tab pos="355600" algn="l"/>
                <a:tab pos="723900" algn="l"/>
              </a:tabLst>
            </a:pPr>
            <a:r>
              <a:rPr lang="es-ES" sz="1500" b="1" dirty="0">
                <a:solidFill>
                  <a:prstClr val="black"/>
                </a:solidFill>
              </a:rPr>
              <a:t>17.	¿En base a qué documento recibe la disposición de proporcionar apoyo a los organismos del Estado? </a:t>
            </a:r>
          </a:p>
        </p:txBody>
      </p:sp>
      <p:sp>
        <p:nvSpPr>
          <p:cNvPr id="5" name="4 Redondear rectángulo de esquina diagonal"/>
          <p:cNvSpPr/>
          <p:nvPr/>
        </p:nvSpPr>
        <p:spPr>
          <a:xfrm>
            <a:off x="5364088" y="2276872"/>
            <a:ext cx="3456384" cy="3168352"/>
          </a:xfrm>
          <a:prstGeom prst="round2DiagRect">
            <a:avLst>
              <a:gd name="adj1" fmla="val 5941"/>
              <a:gd name="adj2" fmla="val 0"/>
            </a:avLst>
          </a:prstGeom>
          <a:solidFill>
            <a:srgbClr val="FFFFFF">
              <a:alpha val="54118"/>
            </a:srgbClr>
          </a:solidFill>
          <a:ln w="28575" cap="flat" cmpd="sng" algn="ctr">
            <a:solidFill>
              <a:srgbClr val="000000">
                <a:alpha val="32941"/>
              </a:srgbClr>
            </a:solidFill>
            <a:prstDash val="solid"/>
          </a:ln>
          <a:effectLst>
            <a:glow rad="101600">
              <a:srgbClr val="FFFFFF">
                <a:alpha val="56078"/>
              </a:srgbClr>
            </a:glow>
          </a:effectLst>
        </p:spPr>
        <p:txBody>
          <a:bodyPr rtlCol="0" anchor="ctr"/>
          <a:lstStyle/>
          <a:p>
            <a:pPr marL="177800" indent="-177800" algn="just">
              <a:spcBef>
                <a:spcPts val="100"/>
              </a:spcBef>
              <a:spcAft>
                <a:spcPts val="100"/>
              </a:spcAft>
              <a:buClr>
                <a:srgbClr val="C00000"/>
              </a:buClr>
              <a:buSzPct val="110000"/>
              <a:tabLst>
                <a:tab pos="177800" algn="l"/>
              </a:tabLst>
            </a:pPr>
            <a:r>
              <a:rPr lang="es-ES" sz="1500" b="1" dirty="0">
                <a:solidFill>
                  <a:prstClr val="black"/>
                </a:solidFill>
              </a:rPr>
              <a:t>ANALISIS CUALITATIVO</a:t>
            </a:r>
          </a:p>
          <a:p>
            <a:pPr algn="just"/>
            <a:r>
              <a:rPr lang="es-ES" sz="1600" dirty="0"/>
              <a:t> De los resultados obtenidos se demuestra que  las unidades, reciben disposiciones para proporcionar apoyo a  los organismos del Estado, a través del: PMDI en  un 24%; protocolos en un 6%; orden verbal el 18%; a través de convenios el 10%; telegramas el 26%; instructivos el 6%; orden de operaciones el 10%.</a:t>
            </a:r>
          </a:p>
        </p:txBody>
      </p:sp>
      <p:graphicFrame>
        <p:nvGraphicFramePr>
          <p:cNvPr id="6" name="5 Tabla"/>
          <p:cNvGraphicFramePr>
            <a:graphicFrameLocks noGrp="1"/>
          </p:cNvGraphicFramePr>
          <p:nvPr>
            <p:extLst>
              <p:ext uri="{D42A27DB-BD31-4B8C-83A1-F6EECF244321}">
                <p14:modId xmlns:p14="http://schemas.microsoft.com/office/powerpoint/2010/main" val="2063322194"/>
              </p:ext>
            </p:extLst>
          </p:nvPr>
        </p:nvGraphicFramePr>
        <p:xfrm>
          <a:off x="240030" y="1412776"/>
          <a:ext cx="4752921" cy="2152777"/>
        </p:xfrm>
        <a:graphic>
          <a:graphicData uri="http://schemas.openxmlformats.org/drawingml/2006/table">
            <a:tbl>
              <a:tblPr>
                <a:tableStyleId>{5C22544A-7EE6-4342-B048-85BDC9FD1C3A}</a:tableStyleId>
              </a:tblPr>
              <a:tblGrid>
                <a:gridCol w="2027714"/>
                <a:gridCol w="864096"/>
                <a:gridCol w="936104"/>
                <a:gridCol w="925007"/>
              </a:tblGrid>
              <a:tr h="0">
                <a:tc gridSpan="4">
                  <a:txBody>
                    <a:bodyPr/>
                    <a:lstStyle/>
                    <a:p>
                      <a:pPr marR="38100" algn="ctr">
                        <a:lnSpc>
                          <a:spcPct val="107000"/>
                        </a:lnSpc>
                        <a:spcAft>
                          <a:spcPts val="0"/>
                        </a:spcAft>
                      </a:pPr>
                      <a:r>
                        <a:rPr lang="es-ES" sz="1200" dirty="0">
                          <a:effectLst/>
                        </a:rPr>
                        <a:t>$DOCUMENTO frecuencias</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hMerge="1">
                  <a:txBody>
                    <a:bodyPr/>
                    <a:lstStyle/>
                    <a:p>
                      <a:endParaRPr lang="es-ES"/>
                    </a:p>
                  </a:txBody>
                  <a:tcPr/>
                </a:tc>
                <a:tc hMerge="1">
                  <a:txBody>
                    <a:bodyPr/>
                    <a:lstStyle/>
                    <a:p>
                      <a:endParaRPr lang="es-ES"/>
                    </a:p>
                  </a:txBody>
                  <a:tcPr/>
                </a:tc>
                <a:tc hMerge="1">
                  <a:txBody>
                    <a:bodyPr/>
                    <a:lstStyle/>
                    <a:p>
                      <a:endParaRPr lang="es-ES"/>
                    </a:p>
                  </a:txBody>
                  <a:tcPr/>
                </a:tc>
              </a:tr>
              <a:tr h="0">
                <a:tc rowSpan="2">
                  <a:txBody>
                    <a:bodyPr/>
                    <a:lstStyle/>
                    <a:p>
                      <a:pPr algn="ctr">
                        <a:lnSpc>
                          <a:spcPct val="107000"/>
                        </a:lnSpc>
                        <a:spcAft>
                          <a:spcPts val="0"/>
                        </a:spcAft>
                      </a:pPr>
                      <a:r>
                        <a:rPr lang="es-ES" sz="1200" dirty="0">
                          <a:effectLst/>
                        </a:rPr>
                        <a:t>EN BASE A QUE DOCUMENTO DA </a:t>
                      </a:r>
                      <a:r>
                        <a:rPr lang="es-ES" sz="1200" dirty="0" err="1">
                          <a:effectLst/>
                        </a:rPr>
                        <a:t>APOYO</a:t>
                      </a:r>
                      <a:r>
                        <a:rPr lang="es-ES" sz="1200" baseline="30000" dirty="0" err="1">
                          <a:effectLst/>
                        </a:rPr>
                        <a:t>a</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gridSpan="2">
                  <a:txBody>
                    <a:bodyPr/>
                    <a:lstStyle/>
                    <a:p>
                      <a:pPr marR="38100" algn="ctr">
                        <a:lnSpc>
                          <a:spcPct val="107000"/>
                        </a:lnSpc>
                        <a:spcAft>
                          <a:spcPts val="0"/>
                        </a:spcAft>
                      </a:pPr>
                      <a:r>
                        <a:rPr lang="es-ES" sz="1200" dirty="0">
                          <a:effectLst/>
                        </a:rPr>
                        <a:t>Respuestas</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hMerge="1">
                  <a:txBody>
                    <a:bodyPr/>
                    <a:lstStyle/>
                    <a:p>
                      <a:endParaRPr lang="es-ES"/>
                    </a:p>
                  </a:txBody>
                  <a:tcPr/>
                </a:tc>
                <a:tc rowSpan="2">
                  <a:txBody>
                    <a:bodyPr/>
                    <a:lstStyle/>
                    <a:p>
                      <a:pPr marR="38100" algn="ctr">
                        <a:lnSpc>
                          <a:spcPct val="107000"/>
                        </a:lnSpc>
                        <a:spcAft>
                          <a:spcPts val="0"/>
                        </a:spcAft>
                      </a:pPr>
                      <a:r>
                        <a:rPr lang="es-ES" sz="1200" dirty="0">
                          <a:effectLst/>
                        </a:rPr>
                        <a:t>Porcentaje de casos</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r>
              <a:tr h="0">
                <a:tc vMerge="1">
                  <a:txBody>
                    <a:bodyPr/>
                    <a:lstStyle/>
                    <a:p>
                      <a:endParaRPr lang="es-ES"/>
                    </a:p>
                  </a:txBody>
                  <a:tcPr/>
                </a:tc>
                <a:tc>
                  <a:txBody>
                    <a:bodyPr/>
                    <a:lstStyle/>
                    <a:p>
                      <a:pPr marR="38100" algn="ctr">
                        <a:lnSpc>
                          <a:spcPct val="107000"/>
                        </a:lnSpc>
                        <a:spcAft>
                          <a:spcPts val="0"/>
                        </a:spcAft>
                      </a:pPr>
                      <a:r>
                        <a:rPr lang="es-ES" sz="1200" dirty="0">
                          <a:effectLst/>
                        </a:rPr>
                        <a:t>N</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R="38100" algn="ctr">
                        <a:lnSpc>
                          <a:spcPct val="107000"/>
                        </a:lnSpc>
                        <a:spcAft>
                          <a:spcPts val="0"/>
                        </a:spcAft>
                      </a:pPr>
                      <a:r>
                        <a:rPr lang="es-ES" sz="1200" dirty="0">
                          <a:effectLst/>
                        </a:rPr>
                        <a:t>Porcentaje</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vMerge="1">
                  <a:txBody>
                    <a:bodyPr/>
                    <a:lstStyle/>
                    <a:p>
                      <a:endParaRPr lang="es-ES"/>
                    </a:p>
                  </a:txBody>
                  <a:tcPr/>
                </a:tc>
              </a:tr>
              <a:tr h="0">
                <a:tc>
                  <a:txBody>
                    <a:bodyPr/>
                    <a:lstStyle/>
                    <a:p>
                      <a:pPr marR="38100" algn="ctr">
                        <a:lnSpc>
                          <a:spcPct val="107000"/>
                        </a:lnSpc>
                        <a:spcAft>
                          <a:spcPts val="0"/>
                        </a:spcAft>
                      </a:pPr>
                      <a:r>
                        <a:rPr lang="es-ES" sz="1200" dirty="0">
                          <a:effectLst/>
                        </a:rPr>
                        <a:t>PMDI</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200">
                          <a:effectLst/>
                        </a:rPr>
                        <a:t>12</a:t>
                      </a:r>
                      <a:endParaRPr lang="es-ES" sz="180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200">
                          <a:effectLst/>
                        </a:rPr>
                        <a:t>24,0%</a:t>
                      </a:r>
                      <a:endParaRPr lang="es-ES" sz="180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200">
                          <a:effectLst/>
                        </a:rPr>
                        <a:t>60,0%</a:t>
                      </a:r>
                      <a:endParaRPr lang="es-ES" sz="180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marR="38100" algn="ctr">
                        <a:lnSpc>
                          <a:spcPct val="107000"/>
                        </a:lnSpc>
                        <a:spcAft>
                          <a:spcPts val="0"/>
                        </a:spcAft>
                      </a:pPr>
                      <a:r>
                        <a:rPr lang="es-ES" sz="1200" dirty="0">
                          <a:effectLst/>
                        </a:rPr>
                        <a:t>Protocolo</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200">
                          <a:effectLst/>
                        </a:rPr>
                        <a:t>3</a:t>
                      </a:r>
                      <a:endParaRPr lang="es-ES" sz="180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200">
                          <a:effectLst/>
                        </a:rPr>
                        <a:t>6,0%</a:t>
                      </a:r>
                      <a:endParaRPr lang="es-ES" sz="180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200">
                          <a:effectLst/>
                        </a:rPr>
                        <a:t>15,0%</a:t>
                      </a:r>
                      <a:endParaRPr lang="es-ES" sz="180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marR="38100" algn="ctr">
                        <a:lnSpc>
                          <a:spcPct val="107000"/>
                        </a:lnSpc>
                        <a:spcAft>
                          <a:spcPts val="0"/>
                        </a:spcAft>
                      </a:pPr>
                      <a:r>
                        <a:rPr lang="es-ES" sz="1200" dirty="0">
                          <a:effectLst/>
                        </a:rPr>
                        <a:t>Orden Verbal</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200">
                          <a:effectLst/>
                        </a:rPr>
                        <a:t>9</a:t>
                      </a:r>
                      <a:endParaRPr lang="es-ES" sz="180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200">
                          <a:effectLst/>
                        </a:rPr>
                        <a:t>18,0%</a:t>
                      </a:r>
                      <a:endParaRPr lang="es-ES" sz="180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200">
                          <a:effectLst/>
                        </a:rPr>
                        <a:t>45,0%</a:t>
                      </a:r>
                      <a:endParaRPr lang="es-ES" sz="180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marR="38100" algn="ctr">
                        <a:lnSpc>
                          <a:spcPct val="107000"/>
                        </a:lnSpc>
                        <a:spcAft>
                          <a:spcPts val="0"/>
                        </a:spcAft>
                      </a:pPr>
                      <a:r>
                        <a:rPr lang="es-ES" sz="1200" dirty="0">
                          <a:effectLst/>
                        </a:rPr>
                        <a:t>Convenio</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200" dirty="0">
                          <a:effectLst/>
                        </a:rPr>
                        <a:t>5</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200">
                          <a:effectLst/>
                        </a:rPr>
                        <a:t>10,0%</a:t>
                      </a:r>
                      <a:endParaRPr lang="es-ES" sz="180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200">
                          <a:effectLst/>
                        </a:rPr>
                        <a:t>25,0%</a:t>
                      </a:r>
                      <a:endParaRPr lang="es-ES" sz="180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marR="38100" algn="ctr">
                        <a:lnSpc>
                          <a:spcPct val="107000"/>
                        </a:lnSpc>
                        <a:spcAft>
                          <a:spcPts val="0"/>
                        </a:spcAft>
                      </a:pPr>
                      <a:r>
                        <a:rPr lang="es-ES" sz="1200">
                          <a:effectLst/>
                        </a:rPr>
                        <a:t>Telegrama</a:t>
                      </a:r>
                      <a:endParaRPr lang="es-ES" sz="180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200" dirty="0">
                          <a:effectLst/>
                        </a:rPr>
                        <a:t>13</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200" dirty="0">
                          <a:effectLst/>
                        </a:rPr>
                        <a:t>26,0%</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200" dirty="0">
                          <a:effectLst/>
                        </a:rPr>
                        <a:t>65,0%</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marR="38100" algn="ctr">
                        <a:lnSpc>
                          <a:spcPct val="107000"/>
                        </a:lnSpc>
                        <a:spcAft>
                          <a:spcPts val="0"/>
                        </a:spcAft>
                      </a:pPr>
                      <a:r>
                        <a:rPr lang="es-ES" sz="1200">
                          <a:effectLst/>
                        </a:rPr>
                        <a:t>Instructivos</a:t>
                      </a:r>
                      <a:endParaRPr lang="es-ES" sz="180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200" dirty="0">
                          <a:effectLst/>
                        </a:rPr>
                        <a:t>3</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200" dirty="0">
                          <a:effectLst/>
                        </a:rPr>
                        <a:t>6,0%</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200" dirty="0">
                          <a:effectLst/>
                        </a:rPr>
                        <a:t>15,0%</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marR="38100" algn="ctr">
                        <a:lnSpc>
                          <a:spcPct val="107000"/>
                        </a:lnSpc>
                        <a:spcAft>
                          <a:spcPts val="0"/>
                        </a:spcAft>
                      </a:pPr>
                      <a:r>
                        <a:rPr lang="es-ES" sz="1200">
                          <a:effectLst/>
                        </a:rPr>
                        <a:t>Orden de Operaciones</a:t>
                      </a:r>
                      <a:endParaRPr lang="es-ES" sz="180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200">
                          <a:effectLst/>
                        </a:rPr>
                        <a:t>5</a:t>
                      </a:r>
                      <a:endParaRPr lang="es-ES" sz="180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200" dirty="0">
                          <a:effectLst/>
                        </a:rPr>
                        <a:t>10,0%</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38100" algn="ctr">
                        <a:lnSpc>
                          <a:spcPct val="107000"/>
                        </a:lnSpc>
                        <a:spcAft>
                          <a:spcPts val="0"/>
                        </a:spcAft>
                      </a:pPr>
                      <a:r>
                        <a:rPr lang="es-ES" sz="1200" dirty="0">
                          <a:effectLst/>
                        </a:rPr>
                        <a:t>25,0%</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marR="38100" algn="ctr">
                        <a:lnSpc>
                          <a:spcPct val="107000"/>
                        </a:lnSpc>
                        <a:spcAft>
                          <a:spcPts val="0"/>
                        </a:spcAft>
                      </a:pPr>
                      <a:r>
                        <a:rPr lang="es-ES" sz="1200" dirty="0">
                          <a:effectLst/>
                        </a:rPr>
                        <a:t>Total</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R="38100" algn="ctr">
                        <a:lnSpc>
                          <a:spcPct val="107000"/>
                        </a:lnSpc>
                        <a:spcAft>
                          <a:spcPts val="0"/>
                        </a:spcAft>
                      </a:pPr>
                      <a:r>
                        <a:rPr lang="es-ES" sz="1200" dirty="0">
                          <a:effectLst/>
                        </a:rPr>
                        <a:t>50</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R="38100" algn="ctr">
                        <a:lnSpc>
                          <a:spcPct val="107000"/>
                        </a:lnSpc>
                        <a:spcAft>
                          <a:spcPts val="0"/>
                        </a:spcAft>
                      </a:pPr>
                      <a:r>
                        <a:rPr lang="es-ES" sz="1200" dirty="0">
                          <a:effectLst/>
                        </a:rPr>
                        <a:t>100,0%</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R="38100" algn="ctr">
                        <a:lnSpc>
                          <a:spcPct val="107000"/>
                        </a:lnSpc>
                        <a:spcAft>
                          <a:spcPts val="0"/>
                        </a:spcAft>
                      </a:pPr>
                      <a:r>
                        <a:rPr lang="es-ES" sz="1200" dirty="0">
                          <a:effectLst/>
                        </a:rPr>
                        <a:t>250,0%</a:t>
                      </a:r>
                      <a:endParaRPr lang="es-ES" sz="1800" dirty="0">
                        <a:solidFill>
                          <a:srgbClr val="000000"/>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r>
            </a:tbl>
          </a:graphicData>
        </a:graphic>
      </p:graphicFrame>
      <p:graphicFrame>
        <p:nvGraphicFramePr>
          <p:cNvPr id="9" name="8 Gráfico"/>
          <p:cNvGraphicFramePr/>
          <p:nvPr>
            <p:extLst>
              <p:ext uri="{D42A27DB-BD31-4B8C-83A1-F6EECF244321}">
                <p14:modId xmlns:p14="http://schemas.microsoft.com/office/powerpoint/2010/main" val="1539394981"/>
              </p:ext>
            </p:extLst>
          </p:nvPr>
        </p:nvGraphicFramePr>
        <p:xfrm>
          <a:off x="289454" y="3717032"/>
          <a:ext cx="4552950" cy="300037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01049406"/>
      </p:ext>
    </p:extLst>
  </p:cSld>
  <p:clrMapOvr>
    <a:masterClrMapping/>
  </p:clrMapOvr>
  <p:transition>
    <p:split orient="vert"/>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2" name="1 CuadroTexto"/>
          <p:cNvSpPr txBox="1"/>
          <p:nvPr/>
        </p:nvSpPr>
        <p:spPr>
          <a:xfrm>
            <a:off x="1296384" y="188640"/>
            <a:ext cx="7092040" cy="507831"/>
          </a:xfrm>
          <a:prstGeom prst="rect">
            <a:avLst/>
          </a:prstGeom>
          <a:noFill/>
          <a:ln w="9525" algn="ctr">
            <a:noFill/>
            <a:miter lim="800000"/>
            <a:headEnd/>
            <a:tailEnd/>
          </a:ln>
          <a:effectLst>
            <a:outerShdw blurRad="50800" dist="12700" dir="5400000" algn="ctr" rotWithShape="0">
              <a:sysClr val="windowText" lastClr="000000"/>
            </a:outerShdw>
          </a:effectLst>
        </p:spPr>
        <p:txBody>
          <a:bodyPr wrap="square">
            <a:spAutoFit/>
          </a:bodyPr>
          <a:lstStyle/>
          <a:p>
            <a:pPr marL="0" lvl="1" algn="ctr" eaLnBrk="0" hangingPunct="0">
              <a:buClr>
                <a:srgbClr val="E2B200"/>
              </a:buClr>
              <a:buSzPct val="100000"/>
              <a:defRPr/>
            </a:pPr>
            <a:r>
              <a:rPr lang="es-ES" sz="2700" b="1" kern="0" dirty="0">
                <a:ln w="11430">
                  <a:noFill/>
                </a:ln>
                <a:solidFill>
                  <a:srgbClr val="FFFF00"/>
                </a:solidFill>
                <a:effectLst>
                  <a:glow rad="101600">
                    <a:prstClr val="black">
                      <a:alpha val="40000"/>
                    </a:prstClr>
                  </a:glow>
                  <a:outerShdw blurRad="38100" dist="38100" dir="2700000" algn="tl">
                    <a:srgbClr val="000000">
                      <a:alpha val="43137"/>
                    </a:srgbClr>
                  </a:outerShdw>
                </a:effectLst>
                <a:latin typeface="Arial Black" pitchFamily="34" charset="0"/>
                <a:cs typeface="Times New Roman" pitchFamily="18" charset="0"/>
              </a:rPr>
              <a:t>ANÁLISIS DE </a:t>
            </a:r>
            <a:r>
              <a:rPr lang="es-ES" sz="2700" b="1" kern="0" dirty="0" smtClean="0">
                <a:ln w="11430">
                  <a:noFill/>
                </a:ln>
                <a:solidFill>
                  <a:srgbClr val="FFFF00"/>
                </a:solidFill>
                <a:effectLst>
                  <a:glow rad="101600">
                    <a:prstClr val="black">
                      <a:alpha val="40000"/>
                    </a:prstClr>
                  </a:glow>
                  <a:outerShdw blurRad="38100" dist="38100" dir="2700000" algn="tl">
                    <a:srgbClr val="000000">
                      <a:alpha val="43137"/>
                    </a:srgbClr>
                  </a:outerShdw>
                </a:effectLst>
                <a:latin typeface="Arial Black" pitchFamily="34" charset="0"/>
                <a:cs typeface="Times New Roman" pitchFamily="18" charset="0"/>
              </a:rPr>
              <a:t>RESULTADOS</a:t>
            </a:r>
            <a:endParaRPr lang="es-ES" sz="2700" b="1" kern="0" dirty="0">
              <a:ln w="11430">
                <a:noFill/>
              </a:ln>
              <a:solidFill>
                <a:srgbClr val="FFFF00"/>
              </a:solidFill>
              <a:effectLst>
                <a:glow rad="101600">
                  <a:prstClr val="black">
                    <a:alpha val="40000"/>
                  </a:prstClr>
                </a:glow>
                <a:outerShdw blurRad="38100" dist="38100" dir="2700000" algn="tl">
                  <a:srgbClr val="000000">
                    <a:alpha val="43137"/>
                  </a:srgbClr>
                </a:outerShdw>
              </a:effectLst>
              <a:latin typeface="Arial Black" pitchFamily="34" charset="0"/>
              <a:cs typeface="Times New Roman" pitchFamily="18" charset="0"/>
            </a:endParaRPr>
          </a:p>
        </p:txBody>
      </p:sp>
      <p:pic>
        <p:nvPicPr>
          <p:cNvPr id="7" name="6 Imagen"/>
          <p:cNvPicPr/>
          <p:nvPr/>
        </p:nvPicPr>
        <p:blipFill>
          <a:blip r:embed="rId3">
            <a:extLst>
              <a:ext uri="{28A0092B-C50C-407E-A947-70E740481C1C}">
                <a14:useLocalDpi xmlns:a14="http://schemas.microsoft.com/office/drawing/2010/main" val="0"/>
              </a:ext>
            </a:extLst>
          </a:blip>
          <a:srcRect/>
          <a:stretch>
            <a:fillRect/>
          </a:stretch>
        </p:blipFill>
        <p:spPr bwMode="auto">
          <a:xfrm>
            <a:off x="126365" y="1052736"/>
            <a:ext cx="8891270" cy="4464496"/>
          </a:xfrm>
          <a:prstGeom prst="rect">
            <a:avLst/>
          </a:prstGeom>
          <a:solidFill>
            <a:schemeClr val="bg1"/>
          </a:solidFill>
          <a:ln>
            <a:noFill/>
          </a:ln>
        </p:spPr>
      </p:pic>
    </p:spTree>
    <p:extLst>
      <p:ext uri="{BB962C8B-B14F-4D97-AF65-F5344CB8AC3E}">
        <p14:creationId xmlns:p14="http://schemas.microsoft.com/office/powerpoint/2010/main" val="3946970242"/>
      </p:ext>
    </p:extLst>
  </p:cSld>
  <p:clrMapOvr>
    <a:masterClrMapping/>
  </p:clrMapOvr>
  <p:transition>
    <p:split orient="vert"/>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2" name="1 CuadroTexto"/>
          <p:cNvSpPr txBox="1"/>
          <p:nvPr/>
        </p:nvSpPr>
        <p:spPr>
          <a:xfrm>
            <a:off x="1296384" y="188640"/>
            <a:ext cx="7092040" cy="507831"/>
          </a:xfrm>
          <a:prstGeom prst="rect">
            <a:avLst/>
          </a:prstGeom>
          <a:noFill/>
          <a:ln w="9525" algn="ctr">
            <a:noFill/>
            <a:miter lim="800000"/>
            <a:headEnd/>
            <a:tailEnd/>
          </a:ln>
          <a:effectLst>
            <a:outerShdw blurRad="50800" dist="12700" dir="5400000" algn="ctr" rotWithShape="0">
              <a:sysClr val="windowText" lastClr="000000"/>
            </a:outerShdw>
          </a:effectLst>
        </p:spPr>
        <p:txBody>
          <a:bodyPr wrap="square">
            <a:spAutoFit/>
          </a:bodyPr>
          <a:lstStyle/>
          <a:p>
            <a:pPr marL="0" lvl="1" algn="ctr" eaLnBrk="0" hangingPunct="0">
              <a:buClr>
                <a:srgbClr val="E2B200"/>
              </a:buClr>
              <a:buSzPct val="100000"/>
              <a:defRPr/>
            </a:pPr>
            <a:r>
              <a:rPr lang="es-ES" sz="2700" b="1" kern="0" dirty="0">
                <a:ln w="11430">
                  <a:noFill/>
                </a:ln>
                <a:solidFill>
                  <a:srgbClr val="FFFF00"/>
                </a:solidFill>
                <a:effectLst>
                  <a:glow rad="101600">
                    <a:prstClr val="black">
                      <a:alpha val="40000"/>
                    </a:prstClr>
                  </a:glow>
                  <a:outerShdw blurRad="38100" dist="38100" dir="2700000" algn="tl">
                    <a:srgbClr val="000000">
                      <a:alpha val="43137"/>
                    </a:srgbClr>
                  </a:outerShdw>
                </a:effectLst>
                <a:latin typeface="Arial Black" pitchFamily="34" charset="0"/>
                <a:cs typeface="Times New Roman" pitchFamily="18" charset="0"/>
              </a:rPr>
              <a:t>ANÁLISIS DE </a:t>
            </a:r>
            <a:r>
              <a:rPr lang="es-ES" sz="2700" b="1" kern="0" dirty="0" smtClean="0">
                <a:ln w="11430">
                  <a:noFill/>
                </a:ln>
                <a:solidFill>
                  <a:srgbClr val="FFFF00"/>
                </a:solidFill>
                <a:effectLst>
                  <a:glow rad="101600">
                    <a:prstClr val="black">
                      <a:alpha val="40000"/>
                    </a:prstClr>
                  </a:glow>
                  <a:outerShdw blurRad="38100" dist="38100" dir="2700000" algn="tl">
                    <a:srgbClr val="000000">
                      <a:alpha val="43137"/>
                    </a:srgbClr>
                  </a:outerShdw>
                </a:effectLst>
                <a:latin typeface="Arial Black" pitchFamily="34" charset="0"/>
                <a:cs typeface="Times New Roman" pitchFamily="18" charset="0"/>
              </a:rPr>
              <a:t>RESULTADOS</a:t>
            </a:r>
            <a:endParaRPr lang="es-ES" sz="2700" b="1" kern="0" dirty="0">
              <a:ln w="11430">
                <a:noFill/>
              </a:ln>
              <a:solidFill>
                <a:srgbClr val="FFFF00"/>
              </a:solidFill>
              <a:effectLst>
                <a:glow rad="101600">
                  <a:prstClr val="black">
                    <a:alpha val="40000"/>
                  </a:prstClr>
                </a:glow>
                <a:outerShdw blurRad="38100" dist="38100" dir="2700000" algn="tl">
                  <a:srgbClr val="000000">
                    <a:alpha val="43137"/>
                  </a:srgbClr>
                </a:outerShdw>
              </a:effectLst>
              <a:latin typeface="Arial Black" pitchFamily="34" charset="0"/>
              <a:cs typeface="Times New Roman" pitchFamily="18" charset="0"/>
            </a:endParaRPr>
          </a:p>
        </p:txBody>
      </p:sp>
      <p:pic>
        <p:nvPicPr>
          <p:cNvPr id="4" name="3 Imagen"/>
          <p:cNvPicPr/>
          <p:nvPr/>
        </p:nvPicPr>
        <p:blipFill>
          <a:blip r:embed="rId3">
            <a:extLst>
              <a:ext uri="{28A0092B-C50C-407E-A947-70E740481C1C}">
                <a14:useLocalDpi xmlns:a14="http://schemas.microsoft.com/office/drawing/2010/main" val="0"/>
              </a:ext>
            </a:extLst>
          </a:blip>
          <a:srcRect/>
          <a:stretch>
            <a:fillRect/>
          </a:stretch>
        </p:blipFill>
        <p:spPr bwMode="auto">
          <a:xfrm>
            <a:off x="126365" y="1196752"/>
            <a:ext cx="8891270" cy="4320480"/>
          </a:xfrm>
          <a:prstGeom prst="rect">
            <a:avLst/>
          </a:prstGeom>
          <a:solidFill>
            <a:schemeClr val="bg1"/>
          </a:solidFill>
          <a:ln>
            <a:noFill/>
          </a:ln>
        </p:spPr>
      </p:pic>
      <p:sp>
        <p:nvSpPr>
          <p:cNvPr id="3" name="2 Rectángulo"/>
          <p:cNvSpPr/>
          <p:nvPr/>
        </p:nvSpPr>
        <p:spPr>
          <a:xfrm>
            <a:off x="126365" y="5805264"/>
            <a:ext cx="8891270" cy="738664"/>
          </a:xfrm>
          <a:prstGeom prst="rect">
            <a:avLst/>
          </a:prstGeom>
          <a:solidFill>
            <a:schemeClr val="bg1"/>
          </a:solidFill>
        </p:spPr>
        <p:txBody>
          <a:bodyPr wrap="square">
            <a:spAutoFit/>
          </a:bodyPr>
          <a:lstStyle/>
          <a:p>
            <a:pPr algn="just"/>
            <a:r>
              <a:rPr lang="es-ES" sz="1400" dirty="0" smtClean="0"/>
              <a:t>Se </a:t>
            </a:r>
            <a:r>
              <a:rPr lang="es-ES" sz="1400" dirty="0"/>
              <a:t>determina que se apoya a 18 organismos estatales, de los cuales 5 son permanentes y 13 misiones son temporales de acuerdo al requerimiento y pedido respectivo basado en convenios interministeriales o interinstitucionales, empleando un promedio de 610 oficiales, 16.243 voluntarios y 120 Cptos.</a:t>
            </a:r>
          </a:p>
        </p:txBody>
      </p:sp>
    </p:spTree>
    <p:extLst>
      <p:ext uri="{BB962C8B-B14F-4D97-AF65-F5344CB8AC3E}">
        <p14:creationId xmlns:p14="http://schemas.microsoft.com/office/powerpoint/2010/main" val="4016318271"/>
      </p:ext>
    </p:extLst>
  </p:cSld>
  <p:clrMapOvr>
    <a:masterClrMapping/>
  </p:clrMapOvr>
  <p:transition>
    <p:split orient="vert"/>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2" name="1 Título"/>
          <p:cNvSpPr txBox="1">
            <a:spLocks/>
          </p:cNvSpPr>
          <p:nvPr/>
        </p:nvSpPr>
        <p:spPr bwMode="auto">
          <a:xfrm>
            <a:off x="2123728" y="541129"/>
            <a:ext cx="5643602" cy="1015663"/>
          </a:xfrm>
          <a:prstGeom prst="rect">
            <a:avLst/>
          </a:prstGeom>
          <a:solidFill>
            <a:schemeClr val="accent1">
              <a:lumMod val="60000"/>
              <a:lumOff val="40000"/>
            </a:schemeClr>
          </a:solidFill>
          <a:ln w="9525">
            <a:noFill/>
            <a:miter lim="800000"/>
            <a:headEnd/>
            <a:tailEnd/>
          </a:ln>
          <a:effectLst>
            <a:outerShdw dist="35921" dir="2700000" algn="ctr" rotWithShape="0">
              <a:srgbClr val="000000"/>
            </a:outerShdw>
          </a:effectLst>
        </p:spPr>
        <p:txBody>
          <a:bodyPr wrap="square" anchor="ctr">
            <a:spAutoFit/>
            <a:scene3d>
              <a:camera prst="orthographicFront">
                <a:rot lat="0" lon="0" rev="0"/>
              </a:camera>
              <a:lightRig rig="glow" dir="t">
                <a:rot lat="0" lon="0" rev="3600000"/>
              </a:lightRig>
            </a:scene3d>
            <a:sp3d prstMaterial="softEdge">
              <a:bevelT w="101600" h="101600"/>
              <a:bevelB w="0" h="44450"/>
              <a:contourClr>
                <a:schemeClr val="accent4">
                  <a:alpha val="95000"/>
                </a:schemeClr>
              </a:contourClr>
            </a:sp3d>
          </a:bodyPr>
          <a:lstStyle>
            <a:defPPr>
              <a:defRPr lang="es-EC"/>
            </a:defPPr>
            <a:lvl1pPr algn="ctr" fontAlgn="auto">
              <a:spcBef>
                <a:spcPts val="0"/>
              </a:spcBef>
              <a:spcAft>
                <a:spcPts val="0"/>
              </a:spcAft>
              <a:defRPr sz="6000" kern="0" spc="600">
                <a:ln w="28575">
                  <a:solidFill>
                    <a:srgbClr val="000000"/>
                  </a:solidFill>
                </a:ln>
                <a:gradFill flip="none" rotWithShape="1">
                  <a:gsLst>
                    <a:gs pos="0">
                      <a:srgbClr val="FFC000"/>
                    </a:gs>
                    <a:gs pos="79000">
                      <a:srgbClr val="000000">
                        <a:alpha val="52000"/>
                      </a:srgbClr>
                    </a:gs>
                    <a:gs pos="100000">
                      <a:srgbClr val="000000"/>
                    </a:gs>
                  </a:gsLst>
                  <a:lin ang="5400000" scaled="0"/>
                  <a:tileRect/>
                </a:gradFill>
                <a:effectLst>
                  <a:glow rad="63500">
                    <a:srgbClr val="FFFFFF">
                      <a:alpha val="40000"/>
                    </a:srgbClr>
                  </a:glow>
                  <a:outerShdw blurRad="50800" dist="38100" dir="5400000" algn="t" rotWithShape="0">
                    <a:prstClr val="black">
                      <a:alpha val="40000"/>
                    </a:prstClr>
                  </a:outerShdw>
                  <a:reflection blurRad="6350" stA="55000" endA="300" endPos="45500" dir="5400000" sy="-100000" algn="bl" rotWithShape="0"/>
                </a:effectLst>
                <a:latin typeface="Impact"/>
                <a:cs typeface="Arial" charset="0"/>
              </a:defRPr>
            </a:lvl1pPr>
          </a:lstStyle>
          <a:p>
            <a:r>
              <a:rPr lang="es-EC" dirty="0"/>
              <a:t>CAPITULO  V</a:t>
            </a:r>
          </a:p>
        </p:txBody>
      </p:sp>
      <p:sp>
        <p:nvSpPr>
          <p:cNvPr id="3" name="2 Rectángulo"/>
          <p:cNvSpPr/>
          <p:nvPr/>
        </p:nvSpPr>
        <p:spPr>
          <a:xfrm>
            <a:off x="1992048" y="5157192"/>
            <a:ext cx="6194994" cy="1200329"/>
          </a:xfrm>
          <a:prstGeom prst="rect">
            <a:avLst/>
          </a:prstGeom>
          <a:effectLst>
            <a:glow rad="101600">
              <a:srgbClr val="FFFFFF"/>
            </a:glow>
          </a:effectLst>
        </p:spPr>
        <p:txBody>
          <a:bodyPr wrap="square">
            <a:spAutoFit/>
          </a:bodyPr>
          <a:lstStyle/>
          <a:p>
            <a:pPr algn="ctr"/>
            <a:r>
              <a:rPr lang="es-ES" sz="3600" b="1" kern="0" dirty="0">
                <a:ln w="17780" cmpd="sng">
                  <a:solidFill>
                    <a:srgbClr val="FFFFFF"/>
                  </a:solidFill>
                  <a:prstDash val="solid"/>
                  <a:miter lim="800000"/>
                </a:ln>
                <a:solidFill>
                  <a:srgbClr val="FFFF00"/>
                </a:solidFill>
                <a:effectLst>
                  <a:glow rad="101600">
                    <a:schemeClr val="bg1">
                      <a:alpha val="40000"/>
                    </a:schemeClr>
                  </a:glow>
                  <a:outerShdw blurRad="50800" algn="tl" rotWithShape="0">
                    <a:srgbClr val="000000"/>
                  </a:outerShdw>
                </a:effectLst>
                <a:latin typeface="Arial Black" pitchFamily="34" charset="0"/>
                <a:cs typeface="Arial" charset="0"/>
              </a:rPr>
              <a:t>CONCLUSIONES</a:t>
            </a:r>
          </a:p>
          <a:p>
            <a:pPr algn="ctr"/>
            <a:r>
              <a:rPr lang="es-ES" sz="3600" b="1" kern="0" dirty="0">
                <a:ln w="17780" cmpd="sng">
                  <a:solidFill>
                    <a:srgbClr val="FFFFFF"/>
                  </a:solidFill>
                  <a:prstDash val="solid"/>
                  <a:miter lim="800000"/>
                </a:ln>
                <a:solidFill>
                  <a:srgbClr val="FFFF00"/>
                </a:solidFill>
                <a:effectLst>
                  <a:glow rad="101600">
                    <a:schemeClr val="bg1">
                      <a:alpha val="40000"/>
                    </a:schemeClr>
                  </a:glow>
                  <a:outerShdw blurRad="50800" algn="tl" rotWithShape="0">
                    <a:srgbClr val="000000"/>
                  </a:outerShdw>
                </a:effectLst>
                <a:latin typeface="Arial Black" pitchFamily="34" charset="0"/>
                <a:cs typeface="Arial" charset="0"/>
              </a:rPr>
              <a:t>Y RECOMENDACIONES</a:t>
            </a:r>
          </a:p>
        </p:txBody>
      </p:sp>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7096" y="1791692"/>
            <a:ext cx="5608637" cy="336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3000615"/>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2" name="4 Marcador de contenido"/>
          <p:cNvSpPr txBox="1">
            <a:spLocks/>
          </p:cNvSpPr>
          <p:nvPr/>
        </p:nvSpPr>
        <p:spPr>
          <a:xfrm>
            <a:off x="683568" y="1124744"/>
            <a:ext cx="7920880" cy="936104"/>
          </a:xfrm>
          <a:prstGeom prst="roundRect">
            <a:avLst>
              <a:gd name="adj" fmla="val 14487"/>
            </a:avLst>
          </a:prstGeom>
          <a:solidFill>
            <a:srgbClr val="FFFFFF">
              <a:alpha val="54118"/>
            </a:srgbClr>
          </a:solidFill>
          <a:ln w="28575" cap="flat" cmpd="sng" algn="ctr">
            <a:solidFill>
              <a:srgbClr val="000000">
                <a:alpha val="32941"/>
              </a:srgbClr>
            </a:solidFill>
            <a:prstDash val="solid"/>
          </a:ln>
          <a:effectLst>
            <a:glow rad="101600">
              <a:srgbClr val="FFFFFF">
                <a:alpha val="56078"/>
              </a:srgbClr>
            </a:glow>
          </a:effectLst>
        </p:spPr>
        <p:txBody>
          <a:bodyPr rtlCol="0" anchor="ctr"/>
          <a:lstStyle>
            <a:defPPr>
              <a:defRPr lang="es-EC"/>
            </a:defPPr>
            <a:lvl1pPr marL="177800" indent="-177800" algn="just">
              <a:spcBef>
                <a:spcPts val="100"/>
              </a:spcBef>
              <a:spcAft>
                <a:spcPts val="100"/>
              </a:spcAft>
              <a:buClr>
                <a:srgbClr val="C00000"/>
              </a:buClr>
              <a:buSzPct val="110000"/>
              <a:tabLst>
                <a:tab pos="177800" algn="l"/>
              </a:tabLst>
              <a:defRPr sz="1500" b="1">
                <a:solidFill>
                  <a:prstClr val="black"/>
                </a:solidFill>
              </a:defRPr>
            </a:lvl1pPr>
          </a:lstStyle>
          <a:p>
            <a:r>
              <a:rPr lang="es-ES" dirty="0" smtClean="0"/>
              <a:t>1. Se </a:t>
            </a:r>
            <a:r>
              <a:rPr lang="es-ES" dirty="0"/>
              <a:t>determina que del 51 al 69%  las unidades emplean el equipo militar destinado para su misión fundamental, en apoyo a otras misiones ante las amenazas y riesgos a la seguridad integral.</a:t>
            </a:r>
          </a:p>
        </p:txBody>
      </p:sp>
      <p:sp>
        <p:nvSpPr>
          <p:cNvPr id="3" name="4 Marcador de contenido"/>
          <p:cNvSpPr txBox="1">
            <a:spLocks/>
          </p:cNvSpPr>
          <p:nvPr/>
        </p:nvSpPr>
        <p:spPr>
          <a:xfrm>
            <a:off x="683568" y="2204864"/>
            <a:ext cx="7920880" cy="936104"/>
          </a:xfrm>
          <a:prstGeom prst="roundRect">
            <a:avLst>
              <a:gd name="adj" fmla="val 14487"/>
            </a:avLst>
          </a:prstGeom>
          <a:solidFill>
            <a:srgbClr val="FFFFFF">
              <a:alpha val="54118"/>
            </a:srgbClr>
          </a:solidFill>
          <a:ln w="28575" cap="flat" cmpd="sng" algn="ctr">
            <a:solidFill>
              <a:srgbClr val="000000">
                <a:alpha val="32941"/>
              </a:srgbClr>
            </a:solidFill>
            <a:prstDash val="solid"/>
          </a:ln>
          <a:effectLst>
            <a:glow rad="101600">
              <a:srgbClr val="FFFFFF">
                <a:alpha val="56078"/>
              </a:srgbClr>
            </a:glow>
          </a:effectLst>
        </p:spPr>
        <p:txBody>
          <a:bodyPr rtlCol="0" anchor="ctr"/>
          <a:lstStyle>
            <a:defPPr>
              <a:defRPr lang="es-EC"/>
            </a:defPPr>
            <a:lvl1pPr marL="177800" indent="-177800" algn="just">
              <a:spcBef>
                <a:spcPts val="100"/>
              </a:spcBef>
              <a:spcAft>
                <a:spcPts val="100"/>
              </a:spcAft>
              <a:buClr>
                <a:srgbClr val="C00000"/>
              </a:buClr>
              <a:buSzPct val="110000"/>
              <a:tabLst>
                <a:tab pos="177800" algn="l"/>
              </a:tabLst>
              <a:defRPr sz="1500" b="1">
                <a:solidFill>
                  <a:prstClr val="black"/>
                </a:solidFill>
              </a:defRPr>
            </a:lvl1pPr>
          </a:lstStyle>
          <a:p>
            <a:r>
              <a:rPr lang="es-ES" dirty="0"/>
              <a:t>2. Se comprueba que el 100% de las unidades participan en el </a:t>
            </a:r>
            <a:r>
              <a:rPr lang="es-ES" dirty="0" smtClean="0"/>
              <a:t>apoyo </a:t>
            </a:r>
            <a:r>
              <a:rPr lang="es-ES" dirty="0"/>
              <a:t>a los organismos del Estado de acuerdo a las amenazas y riesgos presentes en su jurisdicción.</a:t>
            </a:r>
          </a:p>
        </p:txBody>
      </p:sp>
      <p:sp>
        <p:nvSpPr>
          <p:cNvPr id="4" name="4 Marcador de contenido"/>
          <p:cNvSpPr txBox="1">
            <a:spLocks/>
          </p:cNvSpPr>
          <p:nvPr/>
        </p:nvSpPr>
        <p:spPr>
          <a:xfrm>
            <a:off x="683568" y="3284984"/>
            <a:ext cx="7920880" cy="792088"/>
          </a:xfrm>
          <a:prstGeom prst="roundRect">
            <a:avLst>
              <a:gd name="adj" fmla="val 14487"/>
            </a:avLst>
          </a:prstGeom>
          <a:solidFill>
            <a:srgbClr val="FFFFFF">
              <a:alpha val="54118"/>
            </a:srgbClr>
          </a:solidFill>
          <a:ln w="28575" cap="flat" cmpd="sng" algn="ctr">
            <a:solidFill>
              <a:srgbClr val="000000">
                <a:alpha val="32941"/>
              </a:srgbClr>
            </a:solidFill>
            <a:prstDash val="solid"/>
          </a:ln>
          <a:effectLst>
            <a:glow rad="101600">
              <a:srgbClr val="FFFFFF">
                <a:alpha val="56078"/>
              </a:srgbClr>
            </a:glow>
          </a:effectLst>
        </p:spPr>
        <p:txBody>
          <a:bodyPr rtlCol="0" anchor="ctr"/>
          <a:lstStyle>
            <a:defPPr>
              <a:defRPr lang="es-EC"/>
            </a:defPPr>
            <a:lvl1pPr marL="177800" indent="-177800" algn="just">
              <a:spcBef>
                <a:spcPts val="100"/>
              </a:spcBef>
              <a:spcAft>
                <a:spcPts val="100"/>
              </a:spcAft>
              <a:buClr>
                <a:srgbClr val="C00000"/>
              </a:buClr>
              <a:buSzPct val="110000"/>
              <a:tabLst>
                <a:tab pos="177800" algn="l"/>
              </a:tabLst>
              <a:defRPr sz="1500" b="1">
                <a:solidFill>
                  <a:prstClr val="black"/>
                </a:solidFill>
              </a:defRPr>
            </a:lvl1pPr>
          </a:lstStyle>
          <a:p>
            <a:r>
              <a:rPr lang="es-ES" dirty="0" smtClean="0"/>
              <a:t>3. Se </a:t>
            </a:r>
            <a:r>
              <a:rPr lang="es-ES" dirty="0"/>
              <a:t>determina que en su gran mayoría, el personal de las unidades que participan en las operaciones de apoyo a los organismos del Estado no reciben capacitación por parte de esos organismos. </a:t>
            </a:r>
          </a:p>
        </p:txBody>
      </p:sp>
      <p:sp>
        <p:nvSpPr>
          <p:cNvPr id="5" name="4 Marcador de contenido"/>
          <p:cNvSpPr txBox="1">
            <a:spLocks/>
          </p:cNvSpPr>
          <p:nvPr/>
        </p:nvSpPr>
        <p:spPr>
          <a:xfrm>
            <a:off x="683568" y="4221088"/>
            <a:ext cx="7920880" cy="1008112"/>
          </a:xfrm>
          <a:prstGeom prst="roundRect">
            <a:avLst>
              <a:gd name="adj" fmla="val 14487"/>
            </a:avLst>
          </a:prstGeom>
          <a:solidFill>
            <a:srgbClr val="FFFFFF">
              <a:alpha val="54118"/>
            </a:srgbClr>
          </a:solidFill>
          <a:ln w="28575" cap="flat" cmpd="sng" algn="ctr">
            <a:solidFill>
              <a:srgbClr val="000000">
                <a:alpha val="32941"/>
              </a:srgbClr>
            </a:solidFill>
            <a:prstDash val="solid"/>
          </a:ln>
          <a:effectLst>
            <a:glow rad="101600">
              <a:srgbClr val="FFFFFF">
                <a:alpha val="56078"/>
              </a:srgbClr>
            </a:glow>
          </a:effectLst>
        </p:spPr>
        <p:txBody>
          <a:bodyPr rtlCol="0" anchor="ctr"/>
          <a:lstStyle>
            <a:defPPr>
              <a:defRPr lang="es-EC"/>
            </a:defPPr>
            <a:lvl1pPr marL="177800" indent="-177800" algn="just">
              <a:spcBef>
                <a:spcPts val="100"/>
              </a:spcBef>
              <a:spcAft>
                <a:spcPts val="100"/>
              </a:spcAft>
              <a:buClr>
                <a:srgbClr val="C00000"/>
              </a:buClr>
              <a:buSzPct val="110000"/>
              <a:tabLst>
                <a:tab pos="177800" algn="l"/>
              </a:tabLst>
              <a:defRPr sz="1500" b="1">
                <a:solidFill>
                  <a:prstClr val="black"/>
                </a:solidFill>
              </a:defRPr>
            </a:lvl1pPr>
          </a:lstStyle>
          <a:p>
            <a:r>
              <a:rPr lang="es-ES" dirty="0"/>
              <a:t>4. </a:t>
            </a:r>
            <a:r>
              <a:rPr lang="es-ES" dirty="0" smtClean="0"/>
              <a:t>Se </a:t>
            </a:r>
            <a:r>
              <a:rPr lang="es-ES" dirty="0"/>
              <a:t>establece que no se desarrolla capacidades para el mejor cumplimiento y desempeño del personal en el apoyo a los organismos del Estado en misiones orientadas a la seguridad integral.</a:t>
            </a:r>
            <a:endParaRPr lang="es-ES" dirty="0"/>
          </a:p>
        </p:txBody>
      </p:sp>
      <p:sp>
        <p:nvSpPr>
          <p:cNvPr id="6" name="15 Marcador de contenido"/>
          <p:cNvSpPr txBox="1">
            <a:spLocks/>
          </p:cNvSpPr>
          <p:nvPr/>
        </p:nvSpPr>
        <p:spPr bwMode="auto">
          <a:xfrm>
            <a:off x="645760" y="404664"/>
            <a:ext cx="2990136" cy="504056"/>
          </a:xfrm>
          <a:prstGeom prst="round2DiagRect">
            <a:avLst>
              <a:gd name="adj1" fmla="val 50000"/>
              <a:gd name="adj2" fmla="val 0"/>
            </a:avLst>
          </a:prstGeom>
          <a:gradFill flip="none" rotWithShape="1">
            <a:gsLst>
              <a:gs pos="0">
                <a:srgbClr val="335A7D">
                  <a:shade val="30000"/>
                  <a:satMod val="115000"/>
                </a:srgbClr>
              </a:gs>
              <a:gs pos="50000">
                <a:srgbClr val="335A7D">
                  <a:shade val="67500"/>
                  <a:satMod val="115000"/>
                </a:srgbClr>
              </a:gs>
              <a:gs pos="100000">
                <a:srgbClr val="335A7D">
                  <a:shade val="100000"/>
                  <a:satMod val="115000"/>
                </a:srgbClr>
              </a:gs>
            </a:gsLst>
            <a:lin ang="2700000" scaled="1"/>
            <a:tileRect/>
          </a:gradFill>
          <a:ln w="38100" algn="ctr">
            <a:noFill/>
            <a:miter lim="800000"/>
            <a:headEnd/>
            <a:tailEnd/>
          </a:ln>
          <a:effectLst>
            <a:glow rad="101600">
              <a:srgbClr val="FFFFFF">
                <a:alpha val="56863"/>
              </a:srgbClr>
            </a:glow>
            <a:outerShdw blurRad="114300" dist="38100" dir="3600000" algn="ctr" rotWithShape="0">
              <a:srgbClr val="000000"/>
            </a:outerShdw>
          </a:effectLst>
          <a:scene3d>
            <a:camera prst="orthographicFront"/>
            <a:lightRig rig="threePt" dir="t"/>
          </a:scene3d>
          <a:sp3d>
            <a:bevelT/>
          </a:sp3d>
        </p:spPr>
        <p:txBody>
          <a:bodyPr anchor="ctr"/>
          <a:lstStyle/>
          <a:p>
            <a:pPr marL="0" lvl="2" algn="ctr" eaLnBrk="0" hangingPunct="0">
              <a:buClr>
                <a:srgbClr val="49788D"/>
              </a:buClr>
              <a:buSzPct val="200000"/>
              <a:defRPr/>
            </a:pPr>
            <a:r>
              <a:rPr lang="es-ES" sz="2000" b="1" kern="0" dirty="0" smtClean="0">
                <a:solidFill>
                  <a:srgbClr val="FFFFFF"/>
                </a:solidFill>
              </a:rPr>
              <a:t>CONCLUSIONES</a:t>
            </a:r>
          </a:p>
        </p:txBody>
      </p:sp>
      <p:sp>
        <p:nvSpPr>
          <p:cNvPr id="7" name="4 Marcador de contenido"/>
          <p:cNvSpPr txBox="1">
            <a:spLocks/>
          </p:cNvSpPr>
          <p:nvPr/>
        </p:nvSpPr>
        <p:spPr>
          <a:xfrm>
            <a:off x="683568" y="5373216"/>
            <a:ext cx="7920880" cy="936104"/>
          </a:xfrm>
          <a:prstGeom prst="roundRect">
            <a:avLst>
              <a:gd name="adj" fmla="val 14487"/>
            </a:avLst>
          </a:prstGeom>
          <a:solidFill>
            <a:srgbClr val="FFFFFF">
              <a:alpha val="54118"/>
            </a:srgbClr>
          </a:solidFill>
          <a:ln w="28575" cap="flat" cmpd="sng" algn="ctr">
            <a:solidFill>
              <a:srgbClr val="000000">
                <a:alpha val="32941"/>
              </a:srgbClr>
            </a:solidFill>
            <a:prstDash val="solid"/>
          </a:ln>
          <a:effectLst>
            <a:glow rad="101600">
              <a:srgbClr val="FFFFFF">
                <a:alpha val="56078"/>
              </a:srgbClr>
            </a:glow>
          </a:effectLst>
        </p:spPr>
        <p:txBody>
          <a:bodyPr rtlCol="0" anchor="ctr"/>
          <a:lstStyle>
            <a:defPPr>
              <a:defRPr lang="es-EC"/>
            </a:defPPr>
            <a:lvl1pPr marL="177800" indent="-177800" algn="just">
              <a:spcBef>
                <a:spcPts val="100"/>
              </a:spcBef>
              <a:spcAft>
                <a:spcPts val="100"/>
              </a:spcAft>
              <a:buClr>
                <a:srgbClr val="C00000"/>
              </a:buClr>
              <a:buSzPct val="110000"/>
              <a:tabLst>
                <a:tab pos="177800" algn="l"/>
              </a:tabLst>
              <a:defRPr sz="1500" b="1">
                <a:solidFill>
                  <a:prstClr val="black"/>
                </a:solidFill>
              </a:defRPr>
            </a:lvl1pPr>
          </a:lstStyle>
          <a:p>
            <a:r>
              <a:rPr lang="es-ES" dirty="0"/>
              <a:t>5.	Se comprueba que el C.O 4 “CENTRAL” proporciona apoyo a 18 organismos del Estado, con mayor relevancia a la </a:t>
            </a:r>
            <a:r>
              <a:rPr lang="es-ES" dirty="0" smtClean="0"/>
              <a:t>Secretaría </a:t>
            </a:r>
            <a:r>
              <a:rPr lang="es-ES" dirty="0"/>
              <a:t>de Gestión de Riesgos, Agencia Reguladora de Control Hidrocarburífero y Policía Nacional..</a:t>
            </a:r>
            <a:endParaRPr lang="es-ES" dirty="0"/>
          </a:p>
        </p:txBody>
      </p:sp>
    </p:spTree>
    <p:extLst>
      <p:ext uri="{BB962C8B-B14F-4D97-AF65-F5344CB8AC3E}">
        <p14:creationId xmlns:p14="http://schemas.microsoft.com/office/powerpoint/2010/main" val="2083925769"/>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7"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3" name="4 Marcador de contenido"/>
          <p:cNvSpPr txBox="1">
            <a:spLocks/>
          </p:cNvSpPr>
          <p:nvPr/>
        </p:nvSpPr>
        <p:spPr>
          <a:xfrm>
            <a:off x="683568" y="640965"/>
            <a:ext cx="7920880" cy="703309"/>
          </a:xfrm>
          <a:prstGeom prst="roundRect">
            <a:avLst>
              <a:gd name="adj" fmla="val 14487"/>
            </a:avLst>
          </a:prstGeom>
          <a:solidFill>
            <a:srgbClr val="FFFFFF">
              <a:alpha val="54118"/>
            </a:srgbClr>
          </a:solidFill>
          <a:ln w="28575" cap="flat" cmpd="sng" algn="ctr">
            <a:solidFill>
              <a:srgbClr val="000000">
                <a:alpha val="32941"/>
              </a:srgbClr>
            </a:solidFill>
            <a:prstDash val="solid"/>
          </a:ln>
          <a:effectLst>
            <a:glow rad="101600">
              <a:srgbClr val="FFFFFF">
                <a:alpha val="56078"/>
              </a:srgbClr>
            </a:glow>
          </a:effectLst>
        </p:spPr>
        <p:txBody>
          <a:bodyPr rtlCol="0" anchor="ctr"/>
          <a:lstStyle>
            <a:defPPr>
              <a:defRPr lang="es-EC"/>
            </a:defPPr>
            <a:lvl1pPr marL="177800" indent="-177800" algn="just">
              <a:spcBef>
                <a:spcPts val="100"/>
              </a:spcBef>
              <a:spcAft>
                <a:spcPts val="100"/>
              </a:spcAft>
              <a:buClr>
                <a:srgbClr val="C00000"/>
              </a:buClr>
              <a:buSzPct val="110000"/>
              <a:tabLst>
                <a:tab pos="177800" algn="l"/>
              </a:tabLst>
              <a:defRPr sz="1500" b="1">
                <a:solidFill>
                  <a:prstClr val="black"/>
                </a:solidFill>
              </a:defRPr>
            </a:lvl1pPr>
          </a:lstStyle>
          <a:p>
            <a:r>
              <a:rPr lang="es-EC" dirty="0" smtClean="0"/>
              <a:t>6. Se </a:t>
            </a:r>
            <a:r>
              <a:rPr lang="es-EC" dirty="0"/>
              <a:t>establece que las distintas unidades, cumplen las misiones de apoyo a los organismos del Estado a pesar de no tener el numérico de personal suficiente y acorde a sus </a:t>
            </a:r>
            <a:r>
              <a:rPr lang="es-EC" dirty="0" smtClean="0"/>
              <a:t>efectivos.</a:t>
            </a:r>
            <a:endParaRPr lang="es-ES" dirty="0"/>
          </a:p>
        </p:txBody>
      </p:sp>
      <p:sp>
        <p:nvSpPr>
          <p:cNvPr id="4" name="4 Marcador de contenido"/>
          <p:cNvSpPr txBox="1">
            <a:spLocks/>
          </p:cNvSpPr>
          <p:nvPr/>
        </p:nvSpPr>
        <p:spPr>
          <a:xfrm>
            <a:off x="683568" y="1488290"/>
            <a:ext cx="7920880" cy="792088"/>
          </a:xfrm>
          <a:prstGeom prst="roundRect">
            <a:avLst>
              <a:gd name="adj" fmla="val 14487"/>
            </a:avLst>
          </a:prstGeom>
          <a:solidFill>
            <a:srgbClr val="FFFFFF">
              <a:alpha val="54118"/>
            </a:srgbClr>
          </a:solidFill>
          <a:ln w="28575" cap="flat" cmpd="sng" algn="ctr">
            <a:solidFill>
              <a:srgbClr val="000000">
                <a:alpha val="32941"/>
              </a:srgbClr>
            </a:solidFill>
            <a:prstDash val="solid"/>
          </a:ln>
          <a:effectLst>
            <a:glow rad="101600">
              <a:srgbClr val="FFFFFF">
                <a:alpha val="56078"/>
              </a:srgbClr>
            </a:glow>
          </a:effectLst>
        </p:spPr>
        <p:txBody>
          <a:bodyPr rtlCol="0" anchor="ctr"/>
          <a:lstStyle>
            <a:defPPr>
              <a:defRPr lang="es-EC"/>
            </a:defPPr>
            <a:lvl1pPr marL="177800" indent="-177800" algn="just">
              <a:spcBef>
                <a:spcPts val="100"/>
              </a:spcBef>
              <a:spcAft>
                <a:spcPts val="100"/>
              </a:spcAft>
              <a:buClr>
                <a:srgbClr val="C00000"/>
              </a:buClr>
              <a:buSzPct val="110000"/>
              <a:tabLst>
                <a:tab pos="177800" algn="l"/>
              </a:tabLst>
              <a:defRPr sz="1500" b="1">
                <a:solidFill>
                  <a:prstClr val="black"/>
                </a:solidFill>
              </a:defRPr>
            </a:lvl1pPr>
          </a:lstStyle>
          <a:p>
            <a:r>
              <a:rPr lang="es-ES" dirty="0" smtClean="0"/>
              <a:t>7</a:t>
            </a:r>
            <a:r>
              <a:rPr lang="es-ES" dirty="0"/>
              <a:t>.	Se determina que no existe una capacitación integral al interior de la institución militar para proporcionar apoyo a los Organismos del Estado, la existente se orienta a la gestión de riesgos y en forma limitada. </a:t>
            </a:r>
          </a:p>
        </p:txBody>
      </p:sp>
      <p:sp>
        <p:nvSpPr>
          <p:cNvPr id="5" name="4 Marcador de contenido"/>
          <p:cNvSpPr txBox="1">
            <a:spLocks/>
          </p:cNvSpPr>
          <p:nvPr/>
        </p:nvSpPr>
        <p:spPr>
          <a:xfrm>
            <a:off x="683568" y="2424394"/>
            <a:ext cx="7920880" cy="716574"/>
          </a:xfrm>
          <a:prstGeom prst="roundRect">
            <a:avLst>
              <a:gd name="adj" fmla="val 14487"/>
            </a:avLst>
          </a:prstGeom>
          <a:solidFill>
            <a:srgbClr val="FFFFFF">
              <a:alpha val="54118"/>
            </a:srgbClr>
          </a:solidFill>
          <a:ln w="28575" cap="flat" cmpd="sng" algn="ctr">
            <a:solidFill>
              <a:srgbClr val="000000">
                <a:alpha val="32941"/>
              </a:srgbClr>
            </a:solidFill>
            <a:prstDash val="solid"/>
          </a:ln>
          <a:effectLst>
            <a:glow rad="101600">
              <a:srgbClr val="FFFFFF">
                <a:alpha val="56078"/>
              </a:srgbClr>
            </a:glow>
          </a:effectLst>
        </p:spPr>
        <p:txBody>
          <a:bodyPr rtlCol="0" anchor="ctr"/>
          <a:lstStyle>
            <a:defPPr>
              <a:defRPr lang="es-EC"/>
            </a:defPPr>
            <a:lvl1pPr marL="177800" indent="-177800" algn="just">
              <a:spcBef>
                <a:spcPts val="100"/>
              </a:spcBef>
              <a:spcAft>
                <a:spcPts val="100"/>
              </a:spcAft>
              <a:buClr>
                <a:srgbClr val="C00000"/>
              </a:buClr>
              <a:buSzPct val="110000"/>
              <a:tabLst>
                <a:tab pos="177800" algn="l"/>
              </a:tabLst>
              <a:defRPr sz="1500" b="1">
                <a:solidFill>
                  <a:prstClr val="black"/>
                </a:solidFill>
              </a:defRPr>
            </a:lvl1pPr>
          </a:lstStyle>
          <a:p>
            <a:r>
              <a:rPr lang="es-ES" dirty="0" smtClean="0"/>
              <a:t>8</a:t>
            </a:r>
            <a:r>
              <a:rPr lang="es-ES" dirty="0"/>
              <a:t>.	Se establece que las unidades emplean su presupuesto en  misiones no </a:t>
            </a:r>
            <a:r>
              <a:rPr lang="es-ES" dirty="0" smtClean="0"/>
              <a:t>relacionadas </a:t>
            </a:r>
            <a:r>
              <a:rPr lang="es-ES" dirty="0"/>
              <a:t>a las planificadas presupuestariamente, para proporcionar apoyo a los organismos del Estado. </a:t>
            </a:r>
          </a:p>
        </p:txBody>
      </p:sp>
      <p:sp>
        <p:nvSpPr>
          <p:cNvPr id="8" name="4 Marcador de contenido"/>
          <p:cNvSpPr txBox="1">
            <a:spLocks/>
          </p:cNvSpPr>
          <p:nvPr/>
        </p:nvSpPr>
        <p:spPr>
          <a:xfrm>
            <a:off x="683568" y="4365104"/>
            <a:ext cx="7920880" cy="1224136"/>
          </a:xfrm>
          <a:prstGeom prst="roundRect">
            <a:avLst>
              <a:gd name="adj" fmla="val 14487"/>
            </a:avLst>
          </a:prstGeom>
          <a:solidFill>
            <a:srgbClr val="FFFFFF">
              <a:alpha val="54118"/>
            </a:srgbClr>
          </a:solidFill>
          <a:ln w="28575" cap="flat" cmpd="sng" algn="ctr">
            <a:solidFill>
              <a:srgbClr val="000000">
                <a:alpha val="32941"/>
              </a:srgbClr>
            </a:solidFill>
            <a:prstDash val="solid"/>
          </a:ln>
          <a:effectLst>
            <a:glow rad="101600">
              <a:srgbClr val="FFFFFF">
                <a:alpha val="56078"/>
              </a:srgbClr>
            </a:glow>
          </a:effectLst>
        </p:spPr>
        <p:txBody>
          <a:bodyPr rtlCol="0" anchor="ctr"/>
          <a:lstStyle>
            <a:defPPr>
              <a:defRPr lang="es-EC"/>
            </a:defPPr>
            <a:lvl1pPr marL="177800" indent="-177800" algn="just">
              <a:spcBef>
                <a:spcPts val="100"/>
              </a:spcBef>
              <a:spcAft>
                <a:spcPts val="100"/>
              </a:spcAft>
              <a:buClr>
                <a:srgbClr val="C00000"/>
              </a:buClr>
              <a:buSzPct val="110000"/>
              <a:tabLst>
                <a:tab pos="177800" algn="l"/>
              </a:tabLst>
              <a:defRPr sz="1500" b="1">
                <a:solidFill>
                  <a:prstClr val="black"/>
                </a:solidFill>
              </a:defRPr>
            </a:lvl1pPr>
          </a:lstStyle>
          <a:p>
            <a:r>
              <a:rPr lang="es-ES" dirty="0" smtClean="0"/>
              <a:t>10.Del </a:t>
            </a:r>
            <a:r>
              <a:rPr lang="es-ES" dirty="0"/>
              <a:t>estudio realizado se puede determinar que en las unidades no existe un real conocimiento de las amenazas y riesgos a los que están expuestos, y no tienen que ver directamente con su misión principal, esto quiere decir que no se ha tomado en cuenta las nuevas amenazas y riesgos a los que estamos involucrados no solo como militares sino como sociedad.</a:t>
            </a:r>
          </a:p>
        </p:txBody>
      </p:sp>
      <p:sp>
        <p:nvSpPr>
          <p:cNvPr id="9" name="4 Marcador de contenido"/>
          <p:cNvSpPr txBox="1">
            <a:spLocks/>
          </p:cNvSpPr>
          <p:nvPr/>
        </p:nvSpPr>
        <p:spPr>
          <a:xfrm>
            <a:off x="683568" y="5733256"/>
            <a:ext cx="7920880" cy="792088"/>
          </a:xfrm>
          <a:prstGeom prst="roundRect">
            <a:avLst>
              <a:gd name="adj" fmla="val 14487"/>
            </a:avLst>
          </a:prstGeom>
          <a:solidFill>
            <a:srgbClr val="FFFFFF">
              <a:alpha val="54118"/>
            </a:srgbClr>
          </a:solidFill>
          <a:ln w="28575" cap="flat" cmpd="sng" algn="ctr">
            <a:solidFill>
              <a:srgbClr val="000000">
                <a:alpha val="32941"/>
              </a:srgbClr>
            </a:solidFill>
            <a:prstDash val="solid"/>
          </a:ln>
          <a:effectLst>
            <a:glow rad="101600">
              <a:srgbClr val="FFFFFF">
                <a:alpha val="56078"/>
              </a:srgbClr>
            </a:glow>
          </a:effectLst>
        </p:spPr>
        <p:txBody>
          <a:bodyPr rtlCol="0" anchor="ctr"/>
          <a:lstStyle>
            <a:defPPr>
              <a:defRPr lang="es-EC"/>
            </a:defPPr>
            <a:lvl1pPr marL="177800" indent="-177800" algn="just">
              <a:spcBef>
                <a:spcPts val="100"/>
              </a:spcBef>
              <a:spcAft>
                <a:spcPts val="100"/>
              </a:spcAft>
              <a:buClr>
                <a:srgbClr val="C00000"/>
              </a:buClr>
              <a:buSzPct val="110000"/>
              <a:tabLst>
                <a:tab pos="177800" algn="l"/>
              </a:tabLst>
              <a:defRPr sz="1500" b="1">
                <a:solidFill>
                  <a:prstClr val="black"/>
                </a:solidFill>
              </a:defRPr>
            </a:lvl1pPr>
          </a:lstStyle>
          <a:p>
            <a:r>
              <a:rPr lang="es-ES" dirty="0" smtClean="0"/>
              <a:t>11.Se </a:t>
            </a:r>
            <a:r>
              <a:rPr lang="es-ES" dirty="0"/>
              <a:t>determina que existe falta de un procedimiento o norma que permita establecer y direccionar la forma o tipo de apoyo que debe proporcionar las FF.AA. a los organismos del Estado.</a:t>
            </a:r>
          </a:p>
        </p:txBody>
      </p:sp>
      <p:sp>
        <p:nvSpPr>
          <p:cNvPr id="10" name="4 Marcador de contenido"/>
          <p:cNvSpPr txBox="1">
            <a:spLocks/>
          </p:cNvSpPr>
          <p:nvPr/>
        </p:nvSpPr>
        <p:spPr>
          <a:xfrm>
            <a:off x="683568" y="3360498"/>
            <a:ext cx="7920880" cy="716574"/>
          </a:xfrm>
          <a:prstGeom prst="roundRect">
            <a:avLst>
              <a:gd name="adj" fmla="val 14487"/>
            </a:avLst>
          </a:prstGeom>
          <a:solidFill>
            <a:srgbClr val="FFFFFF">
              <a:alpha val="54118"/>
            </a:srgbClr>
          </a:solidFill>
          <a:ln w="28575" cap="flat" cmpd="sng" algn="ctr">
            <a:solidFill>
              <a:srgbClr val="000000">
                <a:alpha val="32941"/>
              </a:srgbClr>
            </a:solidFill>
            <a:prstDash val="solid"/>
          </a:ln>
          <a:effectLst>
            <a:glow rad="101600">
              <a:srgbClr val="FFFFFF">
                <a:alpha val="56078"/>
              </a:srgbClr>
            </a:glow>
          </a:effectLst>
        </p:spPr>
        <p:txBody>
          <a:bodyPr rtlCol="0" anchor="ctr"/>
          <a:lstStyle>
            <a:defPPr>
              <a:defRPr lang="es-EC"/>
            </a:defPPr>
            <a:lvl1pPr marL="177800" indent="-177800" algn="just">
              <a:spcBef>
                <a:spcPts val="100"/>
              </a:spcBef>
              <a:spcAft>
                <a:spcPts val="100"/>
              </a:spcAft>
              <a:buClr>
                <a:srgbClr val="C00000"/>
              </a:buClr>
              <a:buSzPct val="110000"/>
              <a:tabLst>
                <a:tab pos="177800" algn="l"/>
              </a:tabLst>
              <a:defRPr sz="1500" b="1">
                <a:solidFill>
                  <a:prstClr val="black"/>
                </a:solidFill>
              </a:defRPr>
            </a:lvl1pPr>
          </a:lstStyle>
          <a:p>
            <a:r>
              <a:rPr lang="es-ES" dirty="0"/>
              <a:t>9.	</a:t>
            </a:r>
            <a:r>
              <a:rPr lang="es-ES" dirty="0" smtClean="0"/>
              <a:t>El </a:t>
            </a:r>
            <a:r>
              <a:rPr lang="es-ES" dirty="0"/>
              <a:t>empleo permanente del personal en operaciones complementarias a la Policía Nacional y otros organismos del Estado, dificulta el entrenamiento para su misión fundamental de Defensa del Territorio Nacional, especialmente en la Fuerza Terrestre.</a:t>
            </a:r>
            <a:endParaRPr lang="es-ES" dirty="0"/>
          </a:p>
        </p:txBody>
      </p:sp>
    </p:spTree>
    <p:extLst>
      <p:ext uri="{BB962C8B-B14F-4D97-AF65-F5344CB8AC3E}">
        <p14:creationId xmlns:p14="http://schemas.microsoft.com/office/powerpoint/2010/main" val="387327885"/>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8" grpId="0" animBg="1"/>
      <p:bldP spid="9"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graphicFrame>
        <p:nvGraphicFramePr>
          <p:cNvPr id="2" name="1 Tabla"/>
          <p:cNvGraphicFramePr>
            <a:graphicFrameLocks noGrp="1"/>
          </p:cNvGraphicFramePr>
          <p:nvPr>
            <p:extLst>
              <p:ext uri="{D42A27DB-BD31-4B8C-83A1-F6EECF244321}">
                <p14:modId xmlns:p14="http://schemas.microsoft.com/office/powerpoint/2010/main" val="2887989402"/>
              </p:ext>
            </p:extLst>
          </p:nvPr>
        </p:nvGraphicFramePr>
        <p:xfrm>
          <a:off x="2681990" y="620688"/>
          <a:ext cx="3950784" cy="304800"/>
        </p:xfrm>
        <a:graphic>
          <a:graphicData uri="http://schemas.openxmlformats.org/drawingml/2006/table">
            <a:tbl>
              <a:tblPr/>
              <a:tblGrid>
                <a:gridCol w="3950784"/>
              </a:tblGrid>
              <a:tr h="0">
                <a:tc>
                  <a:txBody>
                    <a:bodyPr/>
                    <a:lstStyle/>
                    <a:p>
                      <a:pPr algn="ctr">
                        <a:spcAft>
                          <a:spcPts val="0"/>
                        </a:spcAft>
                      </a:pPr>
                      <a:r>
                        <a:rPr lang="es-EC" sz="2000" b="1" dirty="0">
                          <a:solidFill>
                            <a:srgbClr val="FFFFCC"/>
                          </a:solidFill>
                          <a:latin typeface="Times New Roman"/>
                          <a:ea typeface="Calibri"/>
                          <a:cs typeface="Times New Roman"/>
                        </a:rPr>
                        <a:t>SEGURIDAD HUMANA</a:t>
                      </a:r>
                      <a:endParaRPr lang="es-EC" sz="1400" dirty="0">
                        <a:solidFill>
                          <a:srgbClr val="FFFFCC"/>
                        </a:solidFill>
                        <a:latin typeface="Times New Roman"/>
                        <a:ea typeface="Times New Roman"/>
                        <a:cs typeface="Times New Roman"/>
                      </a:endParaRPr>
                    </a:p>
                  </a:txBody>
                  <a:tcPr marL="68576" marR="6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75000"/>
                      </a:schemeClr>
                    </a:solidFill>
                  </a:tcPr>
                </a:tc>
              </a:tr>
            </a:tbl>
          </a:graphicData>
        </a:graphic>
      </p:graphicFrame>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5091" y="1700808"/>
            <a:ext cx="3339117" cy="3200962"/>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7 Rectángulo"/>
          <p:cNvSpPr/>
          <p:nvPr/>
        </p:nvSpPr>
        <p:spPr>
          <a:xfrm>
            <a:off x="3281268" y="188640"/>
            <a:ext cx="2327432" cy="369332"/>
          </a:xfrm>
          <a:prstGeom prst="rect">
            <a:avLst/>
          </a:prstGeom>
          <a:solidFill>
            <a:schemeClr val="bg2">
              <a:lumMod val="50000"/>
            </a:schemeClr>
          </a:solidFill>
        </p:spPr>
        <p:txBody>
          <a:bodyPr wrap="none">
            <a:spAutoFit/>
          </a:bodyPr>
          <a:lstStyle/>
          <a:p>
            <a:r>
              <a:rPr lang="es-ES" dirty="0" smtClean="0"/>
              <a:t>CAMBIO  </a:t>
            </a:r>
            <a:r>
              <a:rPr lang="es-ES" dirty="0"/>
              <a:t>EL ENFOQUE </a:t>
            </a:r>
          </a:p>
        </p:txBody>
      </p:sp>
      <p:grpSp>
        <p:nvGrpSpPr>
          <p:cNvPr id="13" name="12 Grupo"/>
          <p:cNvGrpSpPr/>
          <p:nvPr/>
        </p:nvGrpSpPr>
        <p:grpSpPr>
          <a:xfrm>
            <a:off x="218269" y="1610156"/>
            <a:ext cx="8900248" cy="4849611"/>
            <a:chOff x="218269" y="1610156"/>
            <a:chExt cx="8900248" cy="4849611"/>
          </a:xfrm>
        </p:grpSpPr>
        <p:grpSp>
          <p:nvGrpSpPr>
            <p:cNvPr id="12" name="11 Grupo"/>
            <p:cNvGrpSpPr/>
            <p:nvPr/>
          </p:nvGrpSpPr>
          <p:grpSpPr>
            <a:xfrm>
              <a:off x="218269" y="1610156"/>
              <a:ext cx="8887566" cy="4849611"/>
              <a:chOff x="218269" y="1610156"/>
              <a:chExt cx="8887566" cy="4849611"/>
            </a:xfrm>
          </p:grpSpPr>
          <p:grpSp>
            <p:nvGrpSpPr>
              <p:cNvPr id="9" name="8 Grupo"/>
              <p:cNvGrpSpPr/>
              <p:nvPr/>
            </p:nvGrpSpPr>
            <p:grpSpPr>
              <a:xfrm>
                <a:off x="218269" y="1610156"/>
                <a:ext cx="8887566" cy="4849611"/>
                <a:chOff x="218269" y="1610156"/>
                <a:chExt cx="8887566" cy="4849611"/>
              </a:xfrm>
            </p:grpSpPr>
            <p:sp>
              <p:nvSpPr>
                <p:cNvPr id="45" name="44 Arco de bloque"/>
                <p:cNvSpPr/>
                <p:nvPr/>
              </p:nvSpPr>
              <p:spPr>
                <a:xfrm rot="10800000">
                  <a:off x="961611" y="1700808"/>
                  <a:ext cx="7354804" cy="4116077"/>
                </a:xfrm>
                <a:prstGeom prst="blockArc">
                  <a:avLst>
                    <a:gd name="adj1" fmla="val 10672312"/>
                    <a:gd name="adj2" fmla="val 21342"/>
                    <a:gd name="adj3" fmla="val 12257"/>
                  </a:avLst>
                </a:prstGeom>
                <a:solidFill>
                  <a:schemeClr val="bg2">
                    <a:lumMod val="5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46" name="45 Elipse"/>
                <p:cNvSpPr/>
                <p:nvPr/>
              </p:nvSpPr>
              <p:spPr>
                <a:xfrm>
                  <a:off x="218269" y="1610157"/>
                  <a:ext cx="2625539" cy="2466915"/>
                </a:xfrm>
                <a:prstGeom prst="ellipse">
                  <a:avLst/>
                </a:prstGeom>
              </p:spPr>
              <p:style>
                <a:lnRef idx="3">
                  <a:schemeClr val="lt1"/>
                </a:lnRef>
                <a:fillRef idx="1">
                  <a:schemeClr val="accent1"/>
                </a:fillRef>
                <a:effectRef idx="1">
                  <a:schemeClr val="accent1"/>
                </a:effectRef>
                <a:fontRef idx="minor">
                  <a:schemeClr val="lt1"/>
                </a:fontRef>
              </p:style>
              <p:txBody>
                <a:bodyPr wrap="square">
                  <a:spAutoFit/>
                </a:bodyPr>
                <a:lstStyle/>
                <a:p>
                  <a:pPr lvl="0" algn="just"/>
                  <a:r>
                    <a:rPr lang="es-EC" dirty="0">
                      <a:solidFill>
                        <a:srgbClr val="FFFFCC"/>
                      </a:solidFill>
                      <a:latin typeface="Times New Roman"/>
                      <a:ea typeface="Calibri"/>
                      <a:cs typeface="Times New Roman"/>
                    </a:rPr>
                    <a:t>Se origina en Naciones Unidas para proteger al ser humano de los horrores de la guerra.</a:t>
                  </a:r>
                  <a:endParaRPr lang="es-EC" sz="1200" dirty="0">
                    <a:solidFill>
                      <a:srgbClr val="FFFFCC"/>
                    </a:solidFill>
                    <a:latin typeface="Times New Roman"/>
                    <a:ea typeface="Times New Roman"/>
                    <a:cs typeface="Times New Roman"/>
                  </a:endParaRPr>
                </a:p>
              </p:txBody>
            </p:sp>
            <p:sp>
              <p:nvSpPr>
                <p:cNvPr id="47" name="46 Elipse"/>
                <p:cNvSpPr/>
                <p:nvPr/>
              </p:nvSpPr>
              <p:spPr>
                <a:xfrm>
                  <a:off x="6599427" y="1610156"/>
                  <a:ext cx="2506408" cy="2466915"/>
                </a:xfrm>
                <a:prstGeom prst="ellipse">
                  <a:avLst/>
                </a:prstGeom>
              </p:spPr>
              <p:style>
                <a:lnRef idx="3">
                  <a:schemeClr val="lt1"/>
                </a:lnRef>
                <a:fillRef idx="1">
                  <a:schemeClr val="accent1"/>
                </a:fillRef>
                <a:effectRef idx="1">
                  <a:schemeClr val="accent1"/>
                </a:effectRef>
                <a:fontRef idx="minor">
                  <a:schemeClr val="lt1"/>
                </a:fontRef>
              </p:style>
              <p:txBody>
                <a:bodyPr wrap="square">
                  <a:spAutoFit/>
                </a:bodyPr>
                <a:lstStyle/>
                <a:p>
                  <a:pPr lvl="0" algn="just"/>
                  <a:r>
                    <a:rPr lang="es-EC" dirty="0">
                      <a:solidFill>
                        <a:srgbClr val="FFFFCC"/>
                      </a:solidFill>
                      <a:latin typeface="Times New Roman"/>
                      <a:ea typeface="Calibri"/>
                      <a:cs typeface="Times New Roman"/>
                    </a:rPr>
                    <a:t>Se orienta a todas las amenazas y riesgos a la seguridad del ser humano.</a:t>
                  </a:r>
                  <a:endParaRPr lang="es-EC" sz="1200" dirty="0">
                    <a:solidFill>
                      <a:srgbClr val="FFFFCC"/>
                    </a:solidFill>
                    <a:latin typeface="Times New Roman"/>
                    <a:ea typeface="Times New Roman"/>
                    <a:cs typeface="Times New Roman"/>
                  </a:endParaRPr>
                </a:p>
              </p:txBody>
            </p:sp>
            <p:sp>
              <p:nvSpPr>
                <p:cNvPr id="48" name="47 Elipse"/>
                <p:cNvSpPr/>
                <p:nvPr/>
              </p:nvSpPr>
              <p:spPr>
                <a:xfrm>
                  <a:off x="1963036" y="4598761"/>
                  <a:ext cx="2284109" cy="1861006"/>
                </a:xfrm>
                <a:prstGeom prst="ellipse">
                  <a:avLst/>
                </a:prstGeom>
              </p:spPr>
              <p:style>
                <a:lnRef idx="3">
                  <a:schemeClr val="lt1"/>
                </a:lnRef>
                <a:fillRef idx="1">
                  <a:schemeClr val="accent1"/>
                </a:fillRef>
                <a:effectRef idx="1">
                  <a:schemeClr val="accent1"/>
                </a:effectRef>
                <a:fontRef idx="minor">
                  <a:schemeClr val="lt1"/>
                </a:fontRef>
              </p:style>
              <p:txBody>
                <a:bodyPr wrap="square">
                  <a:spAutoFit/>
                </a:bodyPr>
                <a:lstStyle/>
                <a:p>
                  <a:pPr lvl="0" algn="just"/>
                  <a:r>
                    <a:rPr lang="es-EC" sz="2000" dirty="0">
                      <a:solidFill>
                        <a:srgbClr val="FFFFCC"/>
                      </a:solidFill>
                      <a:latin typeface="Times New Roman"/>
                      <a:ea typeface="Calibri"/>
                      <a:cs typeface="Times New Roman"/>
                    </a:rPr>
                    <a:t>Se preocupa por la seguridad del ser humano.</a:t>
                  </a:r>
                  <a:endParaRPr lang="es-EC" sz="1400" dirty="0">
                    <a:solidFill>
                      <a:srgbClr val="FFFFCC"/>
                    </a:solidFill>
                    <a:latin typeface="Times New Roman"/>
                    <a:ea typeface="Times New Roman"/>
                    <a:cs typeface="Times New Roman"/>
                  </a:endParaRPr>
                </a:p>
              </p:txBody>
            </p:sp>
            <p:sp>
              <p:nvSpPr>
                <p:cNvPr id="49" name="48 Elipse"/>
                <p:cNvSpPr/>
                <p:nvPr/>
              </p:nvSpPr>
              <p:spPr>
                <a:xfrm>
                  <a:off x="5746535" y="4581128"/>
                  <a:ext cx="1705785" cy="1687890"/>
                </a:xfrm>
                <a:prstGeom prst="ellipse">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ctr"/>
                  <a:r>
                    <a:rPr lang="es-EC" dirty="0">
                      <a:solidFill>
                        <a:srgbClr val="FFFFCC"/>
                      </a:solidFill>
                      <a:latin typeface="Times New Roman"/>
                      <a:ea typeface="Calibri"/>
                      <a:cs typeface="Times New Roman"/>
                    </a:rPr>
                    <a:t>Se basa en </a:t>
                  </a:r>
                  <a:r>
                    <a:rPr lang="es-EC" dirty="0" smtClean="0">
                      <a:solidFill>
                        <a:srgbClr val="FFFFCC"/>
                      </a:solidFill>
                      <a:latin typeface="Times New Roman"/>
                      <a:ea typeface="Calibri"/>
                      <a:cs typeface="Times New Roman"/>
                    </a:rPr>
                    <a:t>    el </a:t>
                  </a:r>
                  <a:r>
                    <a:rPr lang="es-EC" dirty="0">
                      <a:solidFill>
                        <a:srgbClr val="FFFFCC"/>
                      </a:solidFill>
                      <a:latin typeface="Times New Roman"/>
                      <a:ea typeface="Calibri"/>
                      <a:cs typeface="Times New Roman"/>
                    </a:rPr>
                    <a:t>desarrollo humano</a:t>
                  </a:r>
                  <a:endParaRPr lang="es-ES" sz="1600" dirty="0"/>
                </a:p>
              </p:txBody>
            </p:sp>
          </p:grpSp>
          <p:sp>
            <p:nvSpPr>
              <p:cNvPr id="10" name="9 Rectángulo"/>
              <p:cNvSpPr/>
              <p:nvPr/>
            </p:nvSpPr>
            <p:spPr>
              <a:xfrm>
                <a:off x="648061" y="4077071"/>
                <a:ext cx="1314975" cy="341632"/>
              </a:xfrm>
              <a:prstGeom prst="rect">
                <a:avLst/>
              </a:prstGeom>
              <a:ln>
                <a:solidFill>
                  <a:schemeClr val="bg2">
                    <a:lumMod val="90000"/>
                  </a:schemeClr>
                </a:solidFill>
              </a:ln>
            </p:spPr>
            <p:txBody>
              <a:bodyPr wrap="none">
                <a:spAutoFit/>
              </a:bodyPr>
              <a:lstStyle/>
              <a:p>
                <a:pPr algn="ctr" fontAlgn="auto">
                  <a:lnSpc>
                    <a:spcPct val="90000"/>
                  </a:lnSpc>
                  <a:spcBef>
                    <a:spcPts val="0"/>
                  </a:spcBef>
                  <a:spcAft>
                    <a:spcPts val="0"/>
                  </a:spcAft>
                  <a:defRPr/>
                </a:pPr>
                <a:r>
                  <a:rPr lang="es-ES" dirty="0"/>
                  <a:t>PNUD, 1994</a:t>
                </a:r>
                <a:endParaRPr lang="es-ES" dirty="0"/>
              </a:p>
            </p:txBody>
          </p:sp>
          <p:sp>
            <p:nvSpPr>
              <p:cNvPr id="11" name="10 Rectángulo"/>
              <p:cNvSpPr/>
              <p:nvPr/>
            </p:nvSpPr>
            <p:spPr>
              <a:xfrm>
                <a:off x="350448" y="4418703"/>
                <a:ext cx="1961145" cy="729430"/>
              </a:xfrm>
              <a:prstGeom prst="rect">
                <a:avLst/>
              </a:prstGeom>
              <a:ln>
                <a:solidFill>
                  <a:schemeClr val="bg2">
                    <a:lumMod val="90000"/>
                  </a:schemeClr>
                </a:solidFill>
              </a:ln>
            </p:spPr>
            <p:txBody>
              <a:bodyPr wrap="square">
                <a:spAutoFit/>
              </a:bodyPr>
              <a:lstStyle/>
              <a:p>
                <a:pPr algn="ctr" fontAlgn="auto">
                  <a:lnSpc>
                    <a:spcPct val="90000"/>
                  </a:lnSpc>
                  <a:spcBef>
                    <a:spcPts val="0"/>
                  </a:spcBef>
                  <a:spcAft>
                    <a:spcPts val="0"/>
                  </a:spcAft>
                  <a:defRPr/>
                </a:pPr>
                <a:r>
                  <a:rPr lang="es-CO" b="1" dirty="0"/>
                  <a:t>28-OCT-2003</a:t>
                </a:r>
              </a:p>
              <a:p>
                <a:pPr algn="ctr" fontAlgn="auto">
                  <a:lnSpc>
                    <a:spcPct val="90000"/>
                  </a:lnSpc>
                  <a:spcBef>
                    <a:spcPts val="0"/>
                  </a:spcBef>
                  <a:spcAft>
                    <a:spcPts val="0"/>
                  </a:spcAft>
                  <a:defRPr/>
                </a:pPr>
                <a:r>
                  <a:rPr lang="es-EC" sz="1400" dirty="0"/>
                  <a:t>CONFERENCIA ESPECIAL </a:t>
                </a:r>
              </a:p>
              <a:p>
                <a:pPr algn="ctr" fontAlgn="auto">
                  <a:lnSpc>
                    <a:spcPct val="90000"/>
                  </a:lnSpc>
                  <a:spcBef>
                    <a:spcPts val="0"/>
                  </a:spcBef>
                  <a:spcAft>
                    <a:spcPts val="0"/>
                  </a:spcAft>
                  <a:defRPr/>
                </a:pPr>
                <a:r>
                  <a:rPr lang="es-EC" sz="1400" dirty="0"/>
                  <a:t>SOBRE SEGURIDAD </a:t>
                </a:r>
                <a:endParaRPr lang="es-ES" sz="1400" b="1" dirty="0"/>
              </a:p>
            </p:txBody>
          </p:sp>
        </p:gr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4492" y="4077071"/>
              <a:ext cx="2994025" cy="47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05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9399" y="-73214"/>
            <a:ext cx="861123" cy="1683370"/>
          </a:xfrm>
          <a:prstGeom prst="rect">
            <a:avLst/>
          </a:prstGeom>
          <a:solidFill>
            <a:schemeClr val="tx2">
              <a:lumMod val="75000"/>
            </a:schemeClr>
          </a:solidFill>
          <a:ln>
            <a:noFill/>
          </a:ln>
          <a:effectLst/>
        </p:spPr>
      </p:pic>
    </p:spTree>
    <p:extLst>
      <p:ext uri="{BB962C8B-B14F-4D97-AF65-F5344CB8AC3E}">
        <p14:creationId xmlns:p14="http://schemas.microsoft.com/office/powerpoint/2010/main" val="4020152043"/>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2" name="15 Marcador de contenido"/>
          <p:cNvSpPr txBox="1">
            <a:spLocks/>
          </p:cNvSpPr>
          <p:nvPr/>
        </p:nvSpPr>
        <p:spPr bwMode="auto">
          <a:xfrm>
            <a:off x="717768" y="332656"/>
            <a:ext cx="2990136" cy="504056"/>
          </a:xfrm>
          <a:prstGeom prst="round2DiagRect">
            <a:avLst>
              <a:gd name="adj1" fmla="val 50000"/>
              <a:gd name="adj2" fmla="val 0"/>
            </a:avLst>
          </a:prstGeom>
          <a:gradFill flip="none" rotWithShape="1">
            <a:gsLst>
              <a:gs pos="0">
                <a:srgbClr val="864646">
                  <a:shade val="30000"/>
                  <a:satMod val="115000"/>
                </a:srgbClr>
              </a:gs>
              <a:gs pos="50000">
                <a:srgbClr val="864646">
                  <a:shade val="67500"/>
                  <a:satMod val="115000"/>
                </a:srgbClr>
              </a:gs>
              <a:gs pos="100000">
                <a:srgbClr val="B25A5A"/>
              </a:gs>
            </a:gsLst>
            <a:lin ang="2700000" scaled="1"/>
            <a:tileRect/>
          </a:gradFill>
          <a:ln w="6350" algn="ctr">
            <a:solidFill>
              <a:srgbClr val="663434">
                <a:alpha val="46001"/>
              </a:srgbClr>
            </a:solidFill>
            <a:round/>
            <a:headEnd/>
            <a:tailEnd/>
          </a:ln>
          <a:effectLst>
            <a:glow rad="101600">
              <a:srgbClr val="FFFFFF">
                <a:alpha val="60000"/>
              </a:srgbClr>
            </a:glow>
            <a:outerShdw blurRad="114300" dist="63500" dir="3600000" algn="ctr" rotWithShape="0">
              <a:schemeClr val="tx1"/>
            </a:outerShdw>
          </a:effectLst>
          <a:scene3d>
            <a:camera prst="orthographicFront"/>
            <a:lightRig rig="threePt" dir="t"/>
          </a:scene3d>
          <a:sp3d>
            <a:bevelT w="114300" prst="artDeco"/>
          </a:sp3d>
        </p:spPr>
        <p:txBody>
          <a:bodyPr anchor="ctr"/>
          <a:lstStyle/>
          <a:p>
            <a:pPr marL="0" lvl="2" algn="ctr" eaLnBrk="0" fontAlgn="base" hangingPunct="0">
              <a:spcBef>
                <a:spcPct val="0"/>
              </a:spcBef>
              <a:spcAft>
                <a:spcPct val="0"/>
              </a:spcAft>
              <a:buClr>
                <a:srgbClr val="FFC000"/>
              </a:buClr>
              <a:buSzPct val="110000"/>
              <a:defRPr/>
            </a:pPr>
            <a:r>
              <a:rPr lang="es-ES" sz="2000" b="1" dirty="0" smtClean="0">
                <a:solidFill>
                  <a:schemeClr val="bg1"/>
                </a:solidFill>
                <a:effectLst>
                  <a:outerShdw blurRad="38100" dist="38100" dir="2700000" algn="tl">
                    <a:srgbClr val="000000">
                      <a:alpha val="43137"/>
                    </a:srgbClr>
                  </a:outerShdw>
                </a:effectLst>
                <a:cs typeface="Arial" pitchFamily="34" charset="0"/>
              </a:rPr>
              <a:t>RECOMENDACIONES</a:t>
            </a:r>
          </a:p>
        </p:txBody>
      </p:sp>
      <p:sp>
        <p:nvSpPr>
          <p:cNvPr id="9" name="4 Marcador de contenido"/>
          <p:cNvSpPr txBox="1">
            <a:spLocks/>
          </p:cNvSpPr>
          <p:nvPr/>
        </p:nvSpPr>
        <p:spPr>
          <a:xfrm>
            <a:off x="683568" y="1124744"/>
            <a:ext cx="7920880" cy="936104"/>
          </a:xfrm>
          <a:prstGeom prst="roundRect">
            <a:avLst>
              <a:gd name="adj" fmla="val 14487"/>
            </a:avLst>
          </a:prstGeom>
          <a:solidFill>
            <a:srgbClr val="FFFFFF">
              <a:alpha val="54118"/>
            </a:srgbClr>
          </a:solidFill>
          <a:ln w="28575" cap="flat" cmpd="sng" algn="ctr">
            <a:solidFill>
              <a:srgbClr val="000000">
                <a:alpha val="32941"/>
              </a:srgbClr>
            </a:solidFill>
            <a:prstDash val="solid"/>
          </a:ln>
          <a:effectLst>
            <a:glow rad="101600">
              <a:srgbClr val="FFFFFF">
                <a:alpha val="56078"/>
              </a:srgbClr>
            </a:glow>
          </a:effectLst>
        </p:spPr>
        <p:txBody>
          <a:bodyPr rtlCol="0" anchor="ctr"/>
          <a:lstStyle>
            <a:defPPr>
              <a:defRPr lang="es-EC"/>
            </a:defPPr>
            <a:lvl1pPr marL="177800" indent="-177800" algn="just">
              <a:spcBef>
                <a:spcPts val="100"/>
              </a:spcBef>
              <a:spcAft>
                <a:spcPts val="100"/>
              </a:spcAft>
              <a:buClr>
                <a:srgbClr val="C00000"/>
              </a:buClr>
              <a:buSzPct val="110000"/>
              <a:tabLst>
                <a:tab pos="177800" algn="l"/>
              </a:tabLst>
              <a:defRPr sz="1500" b="1">
                <a:solidFill>
                  <a:prstClr val="black"/>
                </a:solidFill>
              </a:defRPr>
            </a:lvl1pPr>
          </a:lstStyle>
          <a:p>
            <a:r>
              <a:rPr lang="es-ES" dirty="0"/>
              <a:t>1. </a:t>
            </a:r>
            <a:r>
              <a:rPr lang="es-ES" dirty="0" smtClean="0"/>
              <a:t>Desarrollar </a:t>
            </a:r>
            <a:r>
              <a:rPr lang="es-ES" dirty="0"/>
              <a:t>la capacidad para el apoyo de los organismos del Estado, al igual que se han establecido las capacidades estratégicas militares para el cumplimiento de sus misiones </a:t>
            </a:r>
            <a:r>
              <a:rPr lang="es-ES" dirty="0" smtClean="0"/>
              <a:t>militares.</a:t>
            </a:r>
            <a:endParaRPr lang="es-ES" dirty="0"/>
          </a:p>
        </p:txBody>
      </p:sp>
      <p:sp>
        <p:nvSpPr>
          <p:cNvPr id="10" name="4 Marcador de contenido"/>
          <p:cNvSpPr txBox="1">
            <a:spLocks/>
          </p:cNvSpPr>
          <p:nvPr/>
        </p:nvSpPr>
        <p:spPr>
          <a:xfrm>
            <a:off x="683568" y="2204864"/>
            <a:ext cx="7920880" cy="936104"/>
          </a:xfrm>
          <a:prstGeom prst="roundRect">
            <a:avLst>
              <a:gd name="adj" fmla="val 14487"/>
            </a:avLst>
          </a:prstGeom>
          <a:solidFill>
            <a:srgbClr val="FFFFFF">
              <a:alpha val="54118"/>
            </a:srgbClr>
          </a:solidFill>
          <a:ln w="28575" cap="flat" cmpd="sng" algn="ctr">
            <a:solidFill>
              <a:srgbClr val="000000">
                <a:alpha val="32941"/>
              </a:srgbClr>
            </a:solidFill>
            <a:prstDash val="solid"/>
          </a:ln>
          <a:effectLst>
            <a:glow rad="101600">
              <a:srgbClr val="FFFFFF">
                <a:alpha val="56078"/>
              </a:srgbClr>
            </a:glow>
          </a:effectLst>
        </p:spPr>
        <p:txBody>
          <a:bodyPr rtlCol="0" anchor="ctr"/>
          <a:lstStyle>
            <a:defPPr>
              <a:defRPr lang="es-EC"/>
            </a:defPPr>
            <a:lvl1pPr marL="177800" indent="-177800" algn="just">
              <a:spcBef>
                <a:spcPts val="100"/>
              </a:spcBef>
              <a:spcAft>
                <a:spcPts val="100"/>
              </a:spcAft>
              <a:buClr>
                <a:srgbClr val="C00000"/>
              </a:buClr>
              <a:buSzPct val="110000"/>
              <a:tabLst>
                <a:tab pos="177800" algn="l"/>
              </a:tabLst>
              <a:defRPr sz="1500" b="1">
                <a:solidFill>
                  <a:prstClr val="black"/>
                </a:solidFill>
              </a:defRPr>
            </a:lvl1pPr>
          </a:lstStyle>
          <a:p>
            <a:r>
              <a:rPr lang="es-ES" dirty="0"/>
              <a:t>2. </a:t>
            </a:r>
            <a:r>
              <a:rPr lang="es-ES" dirty="0" smtClean="0"/>
              <a:t>Que  </a:t>
            </a:r>
            <a:r>
              <a:rPr lang="es-ES" dirty="0"/>
              <a:t>se asignen los recursos necesarios para el cumplimiento de misiones de apoyo a los organismos del Estado y no tengan que estar comprometiendo los presupuestos de otras misiones.</a:t>
            </a:r>
            <a:endParaRPr lang="es-ES" dirty="0"/>
          </a:p>
        </p:txBody>
      </p:sp>
      <p:sp>
        <p:nvSpPr>
          <p:cNvPr id="11" name="4 Marcador de contenido"/>
          <p:cNvSpPr txBox="1">
            <a:spLocks/>
          </p:cNvSpPr>
          <p:nvPr/>
        </p:nvSpPr>
        <p:spPr>
          <a:xfrm>
            <a:off x="683568" y="3284984"/>
            <a:ext cx="7920880" cy="936104"/>
          </a:xfrm>
          <a:prstGeom prst="roundRect">
            <a:avLst>
              <a:gd name="adj" fmla="val 14487"/>
            </a:avLst>
          </a:prstGeom>
          <a:solidFill>
            <a:srgbClr val="FFFFFF">
              <a:alpha val="54118"/>
            </a:srgbClr>
          </a:solidFill>
          <a:ln w="28575" cap="flat" cmpd="sng" algn="ctr">
            <a:solidFill>
              <a:srgbClr val="000000">
                <a:alpha val="32941"/>
              </a:srgbClr>
            </a:solidFill>
            <a:prstDash val="solid"/>
          </a:ln>
          <a:effectLst>
            <a:glow rad="101600">
              <a:srgbClr val="FFFFFF">
                <a:alpha val="56078"/>
              </a:srgbClr>
            </a:glow>
          </a:effectLst>
        </p:spPr>
        <p:txBody>
          <a:bodyPr rtlCol="0" anchor="ctr"/>
          <a:lstStyle>
            <a:defPPr>
              <a:defRPr lang="es-EC"/>
            </a:defPPr>
            <a:lvl1pPr marL="177800" indent="-177800" algn="just">
              <a:spcBef>
                <a:spcPts val="100"/>
              </a:spcBef>
              <a:spcAft>
                <a:spcPts val="100"/>
              </a:spcAft>
              <a:buClr>
                <a:srgbClr val="C00000"/>
              </a:buClr>
              <a:buSzPct val="110000"/>
              <a:tabLst>
                <a:tab pos="177800" algn="l"/>
              </a:tabLst>
              <a:defRPr sz="1500" b="1">
                <a:solidFill>
                  <a:prstClr val="black"/>
                </a:solidFill>
              </a:defRPr>
            </a:lvl1pPr>
          </a:lstStyle>
          <a:p>
            <a:r>
              <a:rPr lang="es-ES" dirty="0"/>
              <a:t>3.	</a:t>
            </a:r>
            <a:r>
              <a:rPr lang="es-ES" dirty="0" smtClean="0"/>
              <a:t>Para </a:t>
            </a:r>
            <a:r>
              <a:rPr lang="es-ES" dirty="0"/>
              <a:t>entregar un apoyo eficiente y eficaz a los organismos del Estado, se debe capacitar y entrenar al personal militar en este tipo de misiones a los que son asignados, debiéndose impartir los conocimientos respectivos desde las Escuelas de formación, como parte de las mallas curriculares.</a:t>
            </a:r>
            <a:endParaRPr lang="es-ES" dirty="0"/>
          </a:p>
        </p:txBody>
      </p:sp>
      <p:sp>
        <p:nvSpPr>
          <p:cNvPr id="12" name="4 Marcador de contenido"/>
          <p:cNvSpPr txBox="1">
            <a:spLocks/>
          </p:cNvSpPr>
          <p:nvPr/>
        </p:nvSpPr>
        <p:spPr>
          <a:xfrm>
            <a:off x="683568" y="4365104"/>
            <a:ext cx="7920880" cy="1008112"/>
          </a:xfrm>
          <a:prstGeom prst="roundRect">
            <a:avLst>
              <a:gd name="adj" fmla="val 14487"/>
            </a:avLst>
          </a:prstGeom>
          <a:solidFill>
            <a:srgbClr val="FFFFFF">
              <a:alpha val="54118"/>
            </a:srgbClr>
          </a:solidFill>
          <a:ln w="28575" cap="flat" cmpd="sng" algn="ctr">
            <a:solidFill>
              <a:srgbClr val="000000">
                <a:alpha val="32941"/>
              </a:srgbClr>
            </a:solidFill>
            <a:prstDash val="solid"/>
          </a:ln>
          <a:effectLst>
            <a:glow rad="101600">
              <a:srgbClr val="FFFFFF">
                <a:alpha val="56078"/>
              </a:srgbClr>
            </a:glow>
          </a:effectLst>
        </p:spPr>
        <p:txBody>
          <a:bodyPr rtlCol="0" anchor="ctr"/>
          <a:lstStyle>
            <a:defPPr>
              <a:defRPr lang="es-EC"/>
            </a:defPPr>
            <a:lvl1pPr marL="177800" indent="-177800" algn="just">
              <a:spcBef>
                <a:spcPts val="100"/>
              </a:spcBef>
              <a:spcAft>
                <a:spcPts val="100"/>
              </a:spcAft>
              <a:buClr>
                <a:srgbClr val="C00000"/>
              </a:buClr>
              <a:buSzPct val="110000"/>
              <a:tabLst>
                <a:tab pos="177800" algn="l"/>
              </a:tabLst>
              <a:defRPr sz="1500" b="1">
                <a:solidFill>
                  <a:prstClr val="black"/>
                </a:solidFill>
              </a:defRPr>
            </a:lvl1pPr>
          </a:lstStyle>
          <a:p>
            <a:r>
              <a:rPr lang="es-ES" dirty="0"/>
              <a:t>4.	 Para la asignación de misiones de apoyo a los organismos del Estado, se tome en cuenta el efectivo que dispone la unidad, a fin de cumplir eficazmente la misión asignada, dado que muchas unidades no disponen de la cantidad de personal suficiente.</a:t>
            </a:r>
            <a:endParaRPr lang="es-ES" dirty="0"/>
          </a:p>
        </p:txBody>
      </p:sp>
      <p:sp>
        <p:nvSpPr>
          <p:cNvPr id="13" name="4 Marcador de contenido"/>
          <p:cNvSpPr txBox="1">
            <a:spLocks/>
          </p:cNvSpPr>
          <p:nvPr/>
        </p:nvSpPr>
        <p:spPr>
          <a:xfrm>
            <a:off x="683568" y="5517232"/>
            <a:ext cx="7920880" cy="1224136"/>
          </a:xfrm>
          <a:prstGeom prst="roundRect">
            <a:avLst>
              <a:gd name="adj" fmla="val 14487"/>
            </a:avLst>
          </a:prstGeom>
          <a:solidFill>
            <a:srgbClr val="FFFFFF">
              <a:alpha val="54118"/>
            </a:srgbClr>
          </a:solidFill>
          <a:ln w="28575" cap="flat" cmpd="sng" algn="ctr">
            <a:solidFill>
              <a:srgbClr val="000000">
                <a:alpha val="32941"/>
              </a:srgbClr>
            </a:solidFill>
            <a:prstDash val="solid"/>
          </a:ln>
          <a:effectLst>
            <a:glow rad="101600">
              <a:srgbClr val="FFFFFF">
                <a:alpha val="56078"/>
              </a:srgbClr>
            </a:glow>
          </a:effectLst>
        </p:spPr>
        <p:txBody>
          <a:bodyPr rtlCol="0" anchor="ctr"/>
          <a:lstStyle>
            <a:defPPr>
              <a:defRPr lang="es-EC"/>
            </a:defPPr>
            <a:lvl1pPr marL="177800" indent="-177800" algn="just">
              <a:spcBef>
                <a:spcPts val="100"/>
              </a:spcBef>
              <a:spcAft>
                <a:spcPts val="100"/>
              </a:spcAft>
              <a:buClr>
                <a:srgbClr val="C00000"/>
              </a:buClr>
              <a:buSzPct val="110000"/>
              <a:tabLst>
                <a:tab pos="177800" algn="l"/>
              </a:tabLst>
              <a:defRPr sz="1500" b="1">
                <a:solidFill>
                  <a:prstClr val="black"/>
                </a:solidFill>
              </a:defRPr>
            </a:lvl1pPr>
          </a:lstStyle>
          <a:p>
            <a:r>
              <a:rPr lang="es-ES" dirty="0" smtClean="0"/>
              <a:t>5</a:t>
            </a:r>
            <a:r>
              <a:rPr lang="es-ES" dirty="0"/>
              <a:t>.	Es importante que el personal militar conozca sobre las nuevas amenazas y riesgos a las que se va a enfrentar sobre la base de las misiones en apoyo a los organismos del Estado, debiéndose incluir dentro del PMDI un Anexo en el que se especifique, políticas, normas procedimientos, acciones con los que el personal militar deberá proceder en el cumplimiento de las operaciones de apoyo.</a:t>
            </a:r>
          </a:p>
        </p:txBody>
      </p:sp>
    </p:spTree>
    <p:extLst>
      <p:ext uri="{BB962C8B-B14F-4D97-AF65-F5344CB8AC3E}">
        <p14:creationId xmlns:p14="http://schemas.microsoft.com/office/powerpoint/2010/main" val="3811106906"/>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2" name="AutoShape 11"/>
          <p:cNvSpPr>
            <a:spLocks noChangeArrowheads="1"/>
          </p:cNvSpPr>
          <p:nvPr/>
        </p:nvSpPr>
        <p:spPr bwMode="auto">
          <a:xfrm>
            <a:off x="362886" y="6086749"/>
            <a:ext cx="8358214" cy="600686"/>
          </a:xfrm>
          <a:prstGeom prst="roundRect">
            <a:avLst>
              <a:gd name="adj" fmla="val 5649"/>
            </a:avLst>
          </a:prstGeom>
          <a:noFill/>
          <a:effectLst>
            <a:outerShdw blurRad="50800" dist="50800" dir="5400000" algn="ctr" rotWithShape="0">
              <a:schemeClr val="tx1"/>
            </a:outerShdw>
          </a:effectLst>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110000"/>
              </a:lnSpc>
              <a:spcBef>
                <a:spcPct val="20000"/>
              </a:spcBef>
              <a:defRPr/>
            </a:pPr>
            <a:r>
              <a:rPr lang="es-EC" sz="3200" spc="300" dirty="0" smtClean="0">
                <a:ln w="11430"/>
                <a:gradFill>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5400000" scaled="0"/>
                </a:gradFill>
                <a:effectLst>
                  <a:outerShdw blurRad="80000" dist="40000" dir="5040000" algn="tl">
                    <a:srgbClr val="000000">
                      <a:alpha val="30000"/>
                    </a:srgbClr>
                  </a:outerShdw>
                </a:effectLst>
                <a:latin typeface="Impact" pitchFamily="34" charset="0"/>
                <a:cs typeface="Times New Roman" pitchFamily="18" charset="0"/>
              </a:rPr>
              <a:t>FIN DE LA PRESENTACIÓN</a:t>
            </a:r>
            <a:endParaRPr lang="es-ES" sz="3200" spc="300" dirty="0">
              <a:ln w="11430"/>
              <a:gradFill>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5400000" scaled="0"/>
              </a:gradFill>
              <a:effectLst>
                <a:outerShdw blurRad="80000" dist="40000" dir="5040000" algn="tl">
                  <a:srgbClr val="000000">
                    <a:alpha val="30000"/>
                  </a:srgbClr>
                </a:outerShdw>
              </a:effectLst>
              <a:latin typeface="Impact" pitchFamily="34" charset="0"/>
              <a:cs typeface="Times New Roman" pitchFamily="18" charset="0"/>
            </a:endParaRPr>
          </a:p>
        </p:txBody>
      </p:sp>
      <p:grpSp>
        <p:nvGrpSpPr>
          <p:cNvPr id="3" name="2 Grupo"/>
          <p:cNvGrpSpPr/>
          <p:nvPr/>
        </p:nvGrpSpPr>
        <p:grpSpPr>
          <a:xfrm>
            <a:off x="-102222" y="1427889"/>
            <a:ext cx="8856984" cy="4547153"/>
            <a:chOff x="-36512" y="1484784"/>
            <a:chExt cx="8856984" cy="4547153"/>
          </a:xfrm>
        </p:grpSpPr>
        <p:sp>
          <p:nvSpPr>
            <p:cNvPr id="4" name="3 Rectángulo redondeado"/>
            <p:cNvSpPr/>
            <p:nvPr/>
          </p:nvSpPr>
          <p:spPr>
            <a:xfrm>
              <a:off x="2051720" y="2996952"/>
              <a:ext cx="6768752" cy="1436152"/>
            </a:xfrm>
            <a:prstGeom prst="roundRect">
              <a:avLst>
                <a:gd name="adj" fmla="val 5790"/>
              </a:avLst>
            </a:prstGeom>
            <a:solidFill>
              <a:srgbClr val="FFFFFF">
                <a:alpha val="34118"/>
              </a:srgbClr>
            </a:solidFill>
            <a:ln w="28575">
              <a:solidFill>
                <a:srgbClr val="000000">
                  <a:alpha val="25882"/>
                </a:srgbClr>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Picture 2" descr="http://shunyatamanoloab.files.wordpress.com/2010/08/platon1.jpg"/>
            <p:cNvPicPr>
              <a:picLocks noChangeAspect="1" noChangeArrowheads="1"/>
            </p:cNvPicPr>
            <p:nvPr/>
          </p:nvPicPr>
          <p:blipFill>
            <a:blip r:embed="rId3" cstate="print"/>
            <a:srcRect/>
            <a:stretch>
              <a:fillRect/>
            </a:stretch>
          </p:blipFill>
          <p:spPr bwMode="auto">
            <a:xfrm>
              <a:off x="-36512" y="1484784"/>
              <a:ext cx="3528392" cy="4547153"/>
            </a:xfrm>
            <a:prstGeom prst="rect">
              <a:avLst/>
            </a:prstGeom>
            <a:noFill/>
            <a:effectLst>
              <a:softEdge rad="635000"/>
            </a:effectLst>
          </p:spPr>
        </p:pic>
      </p:grpSp>
      <p:sp>
        <p:nvSpPr>
          <p:cNvPr id="6" name="5 CuadroTexto"/>
          <p:cNvSpPr txBox="1"/>
          <p:nvPr/>
        </p:nvSpPr>
        <p:spPr>
          <a:xfrm>
            <a:off x="3059832" y="3136960"/>
            <a:ext cx="5688632" cy="1231106"/>
          </a:xfrm>
          <a:prstGeom prst="rect">
            <a:avLst/>
          </a:prstGeom>
          <a:noFill/>
        </p:spPr>
        <p:txBody>
          <a:bodyPr wrap="square" rtlCol="0">
            <a:spAutoFit/>
          </a:bodyPr>
          <a:lstStyle/>
          <a:p>
            <a:pPr>
              <a:spcBef>
                <a:spcPts val="400"/>
              </a:spcBef>
              <a:buClr>
                <a:schemeClr val="accent2">
                  <a:lumMod val="75000"/>
                </a:schemeClr>
              </a:buClr>
              <a:buSzPct val="120000"/>
              <a:defRPr/>
            </a:pPr>
            <a:r>
              <a:rPr lang="es-ES" sz="2500" b="1" i="1" kern="0" dirty="0" smtClean="0">
                <a:latin typeface="Times New Roman" pitchFamily="18" charset="0"/>
                <a:cs typeface="Times New Roman" pitchFamily="18" charset="0"/>
              </a:rPr>
              <a:t>Educar es dar al cuerpo y al alma toda la belleza y perfección de que son capaces. </a:t>
            </a:r>
            <a:r>
              <a:rPr lang="es-ES" sz="2400" b="1" i="1" kern="0" dirty="0" smtClean="0">
                <a:latin typeface="Times New Roman" pitchFamily="18" charset="0"/>
                <a:cs typeface="Times New Roman" pitchFamily="18" charset="0"/>
              </a:rPr>
              <a:t>					              </a:t>
            </a:r>
            <a:r>
              <a:rPr lang="es-ES" sz="2000" b="1" i="1" kern="0" dirty="0" smtClean="0">
                <a:cs typeface="Times New Roman" pitchFamily="18" charset="0"/>
              </a:rPr>
              <a:t>Platón</a:t>
            </a:r>
            <a:endParaRPr lang="es-MX" sz="2400" b="1" i="1" kern="0" dirty="0" smtClean="0">
              <a:cs typeface="Times New Roman" pitchFamily="18" charset="0"/>
            </a:endParaRPr>
          </a:p>
        </p:txBody>
      </p:sp>
    </p:spTree>
    <p:extLst>
      <p:ext uri="{BB962C8B-B14F-4D97-AF65-F5344CB8AC3E}">
        <p14:creationId xmlns:p14="http://schemas.microsoft.com/office/powerpoint/2010/main" val="2364034756"/>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a:blip r:embed="rId3" cstate="print"/>
          <a:stretch>
            <a:fillRect/>
          </a:stretch>
        </a:blipFill>
        <a:effectLst/>
      </p:bgPr>
    </p:bg>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CuadroTexto"/>
          <p:cNvSpPr txBox="1"/>
          <p:nvPr/>
        </p:nvSpPr>
        <p:spPr>
          <a:xfrm>
            <a:off x="932690" y="4572008"/>
            <a:ext cx="7282648" cy="706668"/>
          </a:xfrm>
          <a:custGeom>
            <a:avLst/>
            <a:gdLst>
              <a:gd name="connsiteX0" fmla="*/ 0 w 7282648"/>
              <a:gd name="connsiteY0" fmla="*/ 0 h 1383777"/>
              <a:gd name="connsiteX1" fmla="*/ 7282648 w 7282648"/>
              <a:gd name="connsiteY1" fmla="*/ 0 h 1383777"/>
              <a:gd name="connsiteX2" fmla="*/ 7282648 w 7282648"/>
              <a:gd name="connsiteY2" fmla="*/ 1383777 h 1383777"/>
              <a:gd name="connsiteX3" fmla="*/ 0 w 7282648"/>
              <a:gd name="connsiteY3" fmla="*/ 1383777 h 1383777"/>
              <a:gd name="connsiteX4" fmla="*/ 0 w 7282648"/>
              <a:gd name="connsiteY4" fmla="*/ 0 h 1383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2648" h="1383777">
                <a:moveTo>
                  <a:pt x="0" y="0"/>
                </a:moveTo>
                <a:lnTo>
                  <a:pt x="7282648" y="0"/>
                </a:lnTo>
                <a:lnTo>
                  <a:pt x="7282648" y="1383777"/>
                </a:lnTo>
                <a:lnTo>
                  <a:pt x="0" y="1383777"/>
                </a:lnTo>
                <a:lnTo>
                  <a:pt x="0" y="0"/>
                </a:lnTo>
                <a:close/>
              </a:path>
            </a:pathLst>
          </a:custGeom>
          <a:noFill/>
          <a:effectLst>
            <a:outerShdw blurRad="63500" dist="50800" dir="4200000" algn="ctr" rotWithShape="0">
              <a:sysClr val="windowText" lastClr="000000"/>
            </a:outerShdw>
          </a:effectLst>
        </p:spPr>
        <p:txBody>
          <a:bodyPr wrap="square" rtlCol="0">
            <a:spAutoFit/>
          </a:bodyPr>
          <a:lstStyle/>
          <a:p>
            <a:pPr algn="ctr">
              <a:lnSpc>
                <a:spcPct val="110000"/>
              </a:lnSpc>
              <a:defRPr/>
            </a:pPr>
            <a:r>
              <a:rPr lang="es-ES" sz="4000" kern="0" dirty="0" smtClean="0">
                <a:solidFill>
                  <a:srgbClr val="FFFF00"/>
                </a:solidFill>
                <a:latin typeface="Impact" pitchFamily="34" charset="0"/>
              </a:rPr>
              <a:t>GRACIAS  POR  SU  ATENCIÓN</a:t>
            </a:r>
            <a:endParaRPr lang="es-ES" sz="4000" kern="0" dirty="0">
              <a:solidFill>
                <a:srgbClr val="FFFF00"/>
              </a:solidFill>
              <a:latin typeface="Impact" pitchFamily="34" charset="0"/>
            </a:endParaRPr>
          </a:p>
        </p:txBody>
      </p:sp>
      <p:grpSp>
        <p:nvGrpSpPr>
          <p:cNvPr id="5" name="8 Grupo"/>
          <p:cNvGrpSpPr>
            <a:grpSpLocks/>
          </p:cNvGrpSpPr>
          <p:nvPr/>
        </p:nvGrpSpPr>
        <p:grpSpPr bwMode="auto">
          <a:xfrm>
            <a:off x="5857884" y="2865217"/>
            <a:ext cx="1285875" cy="1285875"/>
            <a:chOff x="7286644" y="2214554"/>
            <a:chExt cx="1285884" cy="1285884"/>
          </a:xfrm>
        </p:grpSpPr>
        <p:sp>
          <p:nvSpPr>
            <p:cNvPr id="6" name="5 Elipse"/>
            <p:cNvSpPr/>
            <p:nvPr/>
          </p:nvSpPr>
          <p:spPr>
            <a:xfrm>
              <a:off x="7478732" y="2427280"/>
              <a:ext cx="928695" cy="85725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dirty="0"/>
            </a:p>
          </p:txBody>
        </p:sp>
        <p:pic>
          <p:nvPicPr>
            <p:cNvPr id="7" name="Picture 4" descr="E:\Images_ayuda\SELLOS\logo FAE.jpg"/>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7286644" y="2214554"/>
              <a:ext cx="1285884" cy="1285884"/>
            </a:xfrm>
            <a:prstGeom prst="rect">
              <a:avLst/>
            </a:prstGeom>
            <a:noFill/>
            <a:effectLst>
              <a:outerShdw blurRad="88900" dist="38100" dir="5400000" algn="ctr" rotWithShape="0">
                <a:schemeClr val="tx1"/>
              </a:outerShdw>
            </a:effectLst>
          </p:spPr>
        </p:pic>
      </p:grpSp>
      <p:pic>
        <p:nvPicPr>
          <p:cNvPr id="8" name="Picture 5" descr="E:\Images_ayuda\SELLOS\logo FT.jpg"/>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2000241" y="2793770"/>
            <a:ext cx="1285875" cy="1285875"/>
          </a:xfrm>
          <a:prstGeom prst="rect">
            <a:avLst/>
          </a:prstGeom>
          <a:noFill/>
          <a:effectLst>
            <a:outerShdw blurRad="88900" dist="38100" dir="5400000" algn="ctr" rotWithShape="0">
              <a:schemeClr val="tx1"/>
            </a:outerShdw>
          </a:effectLst>
        </p:spPr>
      </p:pic>
      <p:grpSp>
        <p:nvGrpSpPr>
          <p:cNvPr id="9" name="9 Grupo"/>
          <p:cNvGrpSpPr>
            <a:grpSpLocks/>
          </p:cNvGrpSpPr>
          <p:nvPr/>
        </p:nvGrpSpPr>
        <p:grpSpPr bwMode="auto">
          <a:xfrm>
            <a:off x="3929081" y="2793770"/>
            <a:ext cx="1285875" cy="1357313"/>
            <a:chOff x="3929058" y="2214554"/>
            <a:chExt cx="1285884" cy="1285884"/>
          </a:xfrm>
        </p:grpSpPr>
        <p:sp>
          <p:nvSpPr>
            <p:cNvPr id="10" name="9 Elipse"/>
            <p:cNvSpPr/>
            <p:nvPr/>
          </p:nvSpPr>
          <p:spPr>
            <a:xfrm>
              <a:off x="4106859" y="2429620"/>
              <a:ext cx="928693" cy="85725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dirty="0"/>
            </a:p>
          </p:txBody>
        </p:sp>
        <p:pic>
          <p:nvPicPr>
            <p:cNvPr id="11" name="Picture 6" descr="E:\Images_ayuda\SELLOS\logo MARINA.jpg"/>
            <p:cNvPicPr>
              <a:picLocks noChangeAspect="1" noChangeArrowheads="1"/>
            </p:cNvPicPr>
            <p:nvPr/>
          </p:nvPicPr>
          <p:blipFill>
            <a:blip r:embed="rId7">
              <a:clrChange>
                <a:clrFrom>
                  <a:srgbClr val="FFFFFF"/>
                </a:clrFrom>
                <a:clrTo>
                  <a:srgbClr val="FFFFFF">
                    <a:alpha val="0"/>
                  </a:srgbClr>
                </a:clrTo>
              </a:clrChange>
            </a:blip>
            <a:srcRect/>
            <a:stretch>
              <a:fillRect/>
            </a:stretch>
          </p:blipFill>
          <p:spPr bwMode="auto">
            <a:xfrm>
              <a:off x="3929058" y="2214554"/>
              <a:ext cx="1285884" cy="1285884"/>
            </a:xfrm>
            <a:prstGeom prst="rect">
              <a:avLst/>
            </a:prstGeom>
            <a:noFill/>
            <a:effectLst>
              <a:outerShdw blurRad="88900" dist="38100" dir="5400000" algn="ctr" rotWithShape="0">
                <a:schemeClr val="tx1"/>
              </a:outerShdw>
            </a:effectLst>
          </p:spPr>
        </p:pic>
      </p:grpSp>
      <p:sp>
        <p:nvSpPr>
          <p:cNvPr id="12" name="Rectangle 1"/>
          <p:cNvSpPr>
            <a:spLocks noChangeArrowheads="1"/>
          </p:cNvSpPr>
          <p:nvPr/>
        </p:nvSpPr>
        <p:spPr bwMode="auto">
          <a:xfrm>
            <a:off x="357158" y="5857892"/>
            <a:ext cx="8501122" cy="923330"/>
          </a:xfrm>
          <a:prstGeom prst="rect">
            <a:avLst/>
          </a:prstGeom>
          <a:noFill/>
          <a:ln>
            <a:noFill/>
            <a:headEnd/>
            <a:tailEnd/>
          </a:ln>
          <a:effectLst>
            <a:outerShdw blurRad="50800" dist="50800" dir="5400000" rotWithShape="0">
              <a:srgbClr val="000000"/>
            </a:outerShdw>
          </a:effectLst>
          <a:scene3d>
            <a:camera prst="orthographicFront">
              <a:rot lat="0" lon="0" rev="0"/>
            </a:camera>
            <a:lightRig rig="threePt" dir="t">
              <a:rot lat="0" lon="0" rev="1200000"/>
            </a:lightRig>
          </a:scene3d>
          <a:sp3d>
            <a:bevelT w="63500" h="25400"/>
          </a:sp3d>
        </p:spPr>
        <p:txBody>
          <a:bodyPr vert="horz" wrap="square" lIns="91440" tIns="45720" rIns="91440" bIns="45720" numCol="1" anchor="ctr" anchorCtr="0" compatLnSpc="1">
            <a:prstTxWarp prst="textNoShape">
              <a:avLst/>
            </a:prstTxWarp>
            <a:spAutoFit/>
          </a:bodyP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es-EC" b="1" i="1"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Calibri" pitchFamily="34" charset="0"/>
                <a:cs typeface="Arial" pitchFamily="34" charset="0"/>
              </a:rPr>
              <a:t>“Jamás se podrá huir del dilema de que nuestro conocimiento es sobre el pasado y todas nuestras decisiones son sobre el futuro” </a:t>
            </a:r>
          </a:p>
          <a:p>
            <a:pPr marL="0" marR="0" lvl="0" indent="0" algn="r" defTabSz="914400" eaLnBrk="1" fontAlgn="base" latinLnBrk="0" hangingPunct="1">
              <a:lnSpc>
                <a:spcPct val="100000"/>
              </a:lnSpc>
              <a:spcBef>
                <a:spcPct val="0"/>
              </a:spcBef>
              <a:spcAft>
                <a:spcPct val="0"/>
              </a:spcAft>
              <a:buClrTx/>
              <a:buSzTx/>
              <a:buFontTx/>
              <a:buNone/>
              <a:tabLst/>
              <a:defRPr/>
            </a:pPr>
            <a:r>
              <a:rPr kumimoji="0" lang="es-EC" b="1" i="1" u="none" strike="noStrike" kern="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itchFamily="34" charset="0"/>
                <a:ea typeface="Calibri" pitchFamily="34" charset="0"/>
                <a:cs typeface="Arial" pitchFamily="34" charset="0"/>
              </a:rPr>
              <a:t>Ian</a:t>
            </a:r>
            <a:r>
              <a:rPr kumimoji="0" lang="es-EC" b="1" i="1"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Calibri" pitchFamily="34" charset="0"/>
                <a:cs typeface="Arial" pitchFamily="34" charset="0"/>
              </a:rPr>
              <a:t> Wilson</a:t>
            </a:r>
          </a:p>
        </p:txBody>
      </p:sp>
    </p:spTree>
    <p:extLst>
      <p:ext uri="{BB962C8B-B14F-4D97-AF65-F5344CB8AC3E}">
        <p14:creationId xmlns:p14="http://schemas.microsoft.com/office/powerpoint/2010/main" val="69066923"/>
      </p:ext>
    </p:extLst>
  </p:cSld>
  <p:clrMapOvr>
    <a:masterClrMapping/>
  </p:clrMapOvr>
  <p:transition>
    <p:split orient="vert" dir="in"/>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7390" y="1757986"/>
            <a:ext cx="4429514" cy="2748238"/>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 name="1 Grupo"/>
          <p:cNvGrpSpPr/>
          <p:nvPr/>
        </p:nvGrpSpPr>
        <p:grpSpPr>
          <a:xfrm>
            <a:off x="144015" y="-63461"/>
            <a:ext cx="8820473" cy="6804829"/>
            <a:chOff x="144015" y="-63461"/>
            <a:chExt cx="8820473" cy="6804829"/>
          </a:xfrm>
        </p:grpSpPr>
        <p:sp>
          <p:nvSpPr>
            <p:cNvPr id="14" name="Oval 27"/>
            <p:cNvSpPr>
              <a:spLocks noChangeArrowheads="1"/>
            </p:cNvSpPr>
            <p:nvPr/>
          </p:nvSpPr>
          <p:spPr bwMode="auto">
            <a:xfrm>
              <a:off x="1620391" y="524195"/>
              <a:ext cx="6199188" cy="5622925"/>
            </a:xfrm>
            <a:prstGeom prst="ellipse">
              <a:avLst/>
            </a:prstGeom>
            <a:noFill/>
            <a:ln w="57150">
              <a:solidFill>
                <a:schemeClr val="bg2">
                  <a:lumMod val="75000"/>
                </a:schemeClr>
              </a:solidFill>
              <a:round/>
              <a:headEnd/>
              <a:tailEnd/>
            </a:ln>
            <a:effectLst>
              <a:glow rad="63500">
                <a:schemeClr val="tx1">
                  <a:alpha val="40000"/>
                </a:schemeClr>
              </a:glow>
              <a:prstShdw prst="shdw18" dist="17961" dir="13500000">
                <a:schemeClr val="accent1">
                  <a:gamma/>
                  <a:shade val="60000"/>
                  <a:invGamma/>
                </a:schemeClr>
              </a:prstShdw>
            </a:effectLst>
          </p:spPr>
          <p:txBody>
            <a:bodyPr lIns="91393" tIns="45698" rIns="91393" bIns="45698" anchor="ctr">
              <a:spAutoFit/>
            </a:bodyPr>
            <a:lstStyle/>
            <a:p>
              <a:pPr fontAlgn="auto">
                <a:spcBef>
                  <a:spcPts val="0"/>
                </a:spcBef>
                <a:spcAft>
                  <a:spcPts val="0"/>
                </a:spcAft>
                <a:defRPr/>
              </a:pPr>
              <a:endParaRPr lang="es-MX"/>
            </a:p>
          </p:txBody>
        </p:sp>
        <p:sp>
          <p:nvSpPr>
            <p:cNvPr id="23" name="22 CuadroTexto"/>
            <p:cNvSpPr txBox="1"/>
            <p:nvPr/>
          </p:nvSpPr>
          <p:spPr bwMode="auto">
            <a:xfrm>
              <a:off x="6021522" y="4317838"/>
              <a:ext cx="2307234" cy="1220474"/>
            </a:xfrm>
            <a:prstGeom prst="ellipse">
              <a:avLst/>
            </a:prstGeom>
          </p:spPr>
          <p:style>
            <a:lnRef idx="3">
              <a:schemeClr val="lt1"/>
            </a:lnRef>
            <a:fillRef idx="1">
              <a:schemeClr val="accent1"/>
            </a:fillRef>
            <a:effectRef idx="1">
              <a:schemeClr val="accent1"/>
            </a:effectRef>
            <a:fontRef idx="minor">
              <a:schemeClr val="lt1"/>
            </a:fontRef>
          </p:style>
          <p:txBody>
            <a:bodyPr wrap="none">
              <a:spAutoFit/>
            </a:bodyPr>
            <a:lstStyle/>
            <a:p>
              <a:pPr algn="ctr" fontAlgn="auto">
                <a:lnSpc>
                  <a:spcPct val="90000"/>
                </a:lnSpc>
                <a:spcBef>
                  <a:spcPts val="0"/>
                </a:spcBef>
                <a:spcAft>
                  <a:spcPts val="0"/>
                </a:spcAft>
                <a:defRPr/>
              </a:pPr>
              <a:r>
                <a:rPr lang="es-ES" sz="1400" dirty="0" smtClean="0">
                  <a:solidFill>
                    <a:schemeClr val="bg1"/>
                  </a:solidFill>
                </a:rPr>
                <a:t>EN CONCORDANCIA</a:t>
              </a:r>
            </a:p>
            <a:p>
              <a:pPr algn="ctr" fontAlgn="auto">
                <a:lnSpc>
                  <a:spcPct val="90000"/>
                </a:lnSpc>
                <a:spcBef>
                  <a:spcPts val="0"/>
                </a:spcBef>
                <a:spcAft>
                  <a:spcPts val="0"/>
                </a:spcAft>
                <a:defRPr/>
              </a:pPr>
              <a:r>
                <a:rPr lang="es-ES" sz="1400" b="1" dirty="0" smtClean="0">
                  <a:solidFill>
                    <a:schemeClr val="bg1"/>
                  </a:solidFill>
                </a:rPr>
                <a:t>PNBV</a:t>
              </a:r>
            </a:p>
            <a:p>
              <a:pPr algn="ctr" fontAlgn="auto">
                <a:lnSpc>
                  <a:spcPct val="90000"/>
                </a:lnSpc>
                <a:spcBef>
                  <a:spcPts val="0"/>
                </a:spcBef>
                <a:spcAft>
                  <a:spcPts val="0"/>
                </a:spcAft>
                <a:defRPr/>
              </a:pPr>
              <a:r>
                <a:rPr lang="es-ES" sz="1400" b="1" dirty="0" smtClean="0">
                  <a:solidFill>
                    <a:schemeClr val="bg1"/>
                  </a:solidFill>
                </a:rPr>
                <a:t>PNSI</a:t>
              </a:r>
            </a:p>
            <a:p>
              <a:pPr algn="ctr" fontAlgn="auto">
                <a:lnSpc>
                  <a:spcPct val="90000"/>
                </a:lnSpc>
                <a:spcBef>
                  <a:spcPts val="0"/>
                </a:spcBef>
                <a:spcAft>
                  <a:spcPts val="0"/>
                </a:spcAft>
                <a:defRPr/>
              </a:pPr>
              <a:r>
                <a:rPr lang="es-ES" sz="1400" b="1" dirty="0" smtClean="0">
                  <a:solidFill>
                    <a:schemeClr val="bg1"/>
                  </a:solidFill>
                </a:rPr>
                <a:t>APD</a:t>
              </a:r>
              <a:endParaRPr lang="es-CO" sz="1100" b="1" dirty="0">
                <a:solidFill>
                  <a:schemeClr val="bg1"/>
                </a:solidFill>
              </a:endParaRPr>
            </a:p>
          </p:txBody>
        </p:sp>
        <p:sp>
          <p:nvSpPr>
            <p:cNvPr id="26" name="25 CuadroTexto"/>
            <p:cNvSpPr txBox="1"/>
            <p:nvPr/>
          </p:nvSpPr>
          <p:spPr bwMode="auto">
            <a:xfrm>
              <a:off x="2483768" y="4975576"/>
              <a:ext cx="3240360" cy="1765792"/>
            </a:xfrm>
            <a:prstGeom prst="ellipse">
              <a:avLst/>
            </a:prstGeom>
          </p:spPr>
          <p:style>
            <a:lnRef idx="3">
              <a:schemeClr val="lt1"/>
            </a:lnRef>
            <a:fillRef idx="1">
              <a:schemeClr val="accent1"/>
            </a:fillRef>
            <a:effectRef idx="1">
              <a:schemeClr val="accent1"/>
            </a:effectRef>
            <a:fontRef idx="minor">
              <a:schemeClr val="lt1"/>
            </a:fontRef>
          </p:style>
          <p:txBody>
            <a:bodyPr wrap="square">
              <a:spAutoFit/>
            </a:bodyPr>
            <a:lstStyle>
              <a:defPPr>
                <a:defRPr lang="es-EC"/>
              </a:defPPr>
              <a:lvl1pPr algn="ctr" fontAlgn="auto">
                <a:lnSpc>
                  <a:spcPct val="90000"/>
                </a:lnSpc>
                <a:spcBef>
                  <a:spcPts val="0"/>
                </a:spcBef>
                <a:spcAft>
                  <a:spcPts val="0"/>
                </a:spcAft>
                <a:defRPr sz="1400">
                  <a:solidFill>
                    <a:schemeClr val="bg1"/>
                  </a:solidFill>
                </a:defRPr>
              </a:lvl1pPr>
            </a:lstStyle>
            <a:p>
              <a:r>
                <a:rPr lang="es-ES" sz="1200" b="1" u="sng" dirty="0"/>
                <a:t>OBJETIVO DE LA </a:t>
              </a:r>
              <a:r>
                <a:rPr lang="es-ES" sz="1200" b="1" u="sng" dirty="0" smtClean="0"/>
                <a:t>DEFENSA</a:t>
              </a:r>
            </a:p>
            <a:p>
              <a:r>
                <a:rPr lang="es-ES" sz="1200" dirty="0" smtClean="0"/>
                <a:t> “CONTRIBUIR </a:t>
              </a:r>
              <a:r>
                <a:rPr lang="es-ES" sz="1200" dirty="0" smtClean="0"/>
                <a:t>EN </a:t>
              </a:r>
              <a:r>
                <a:rPr lang="es-ES" sz="1200" dirty="0" smtClean="0"/>
                <a:t>LA </a:t>
              </a:r>
              <a:r>
                <a:rPr lang="es-ES" sz="1200" dirty="0" smtClean="0"/>
                <a:t>CONSECUCIÓN  </a:t>
              </a:r>
              <a:r>
                <a:rPr lang="es-ES" sz="1200" dirty="0"/>
                <a:t>DEL BIENESTAR DE LAS </a:t>
              </a:r>
              <a:r>
                <a:rPr lang="es-ES" sz="1200" dirty="0" smtClean="0"/>
                <a:t>CIUDADANAS  </a:t>
              </a:r>
              <a:r>
                <a:rPr lang="es-ES" sz="1200" dirty="0"/>
                <a:t>Y CIUDADANOS Y AL DESARROLLO </a:t>
              </a:r>
              <a:endParaRPr lang="es-ES" sz="1200" dirty="0" smtClean="0"/>
            </a:p>
            <a:p>
              <a:r>
                <a:rPr lang="es-ES" sz="1200" dirty="0" smtClean="0"/>
                <a:t>DE </a:t>
              </a:r>
              <a:r>
                <a:rPr lang="es-ES" sz="1200" dirty="0"/>
                <a:t>LA SOCIEDAD CON SUS </a:t>
              </a:r>
              <a:endParaRPr lang="es-ES" sz="1200" dirty="0" smtClean="0"/>
            </a:p>
            <a:p>
              <a:r>
                <a:rPr lang="es-ES" sz="1200" dirty="0" smtClean="0"/>
                <a:t>MEDIOS </a:t>
              </a:r>
              <a:r>
                <a:rPr lang="es-ES" sz="1200" dirty="0"/>
                <a:t>Y CONTINGENTE</a:t>
              </a:r>
            </a:p>
          </p:txBody>
        </p:sp>
        <p:sp>
          <p:nvSpPr>
            <p:cNvPr id="27" name="26 CuadroTexto"/>
            <p:cNvSpPr txBox="1"/>
            <p:nvPr/>
          </p:nvSpPr>
          <p:spPr bwMode="auto">
            <a:xfrm>
              <a:off x="3114817" y="-63461"/>
              <a:ext cx="2924233" cy="1765792"/>
            </a:xfrm>
            <a:prstGeom prst="ellipse">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ctr" fontAlgn="auto">
                <a:lnSpc>
                  <a:spcPct val="90000"/>
                </a:lnSpc>
                <a:spcBef>
                  <a:spcPts val="0"/>
                </a:spcBef>
                <a:spcAft>
                  <a:spcPts val="0"/>
                </a:spcAft>
                <a:defRPr/>
              </a:pPr>
              <a:r>
                <a:rPr lang="es-MX" sz="1200" b="1" dirty="0" smtClean="0">
                  <a:solidFill>
                    <a:schemeClr val="bg1"/>
                  </a:solidFill>
                </a:rPr>
                <a:t>2007</a:t>
              </a:r>
            </a:p>
            <a:p>
              <a:pPr algn="ctr" fontAlgn="auto">
                <a:lnSpc>
                  <a:spcPct val="90000"/>
                </a:lnSpc>
                <a:spcBef>
                  <a:spcPts val="0"/>
                </a:spcBef>
                <a:spcAft>
                  <a:spcPts val="0"/>
                </a:spcAft>
                <a:defRPr/>
              </a:pPr>
              <a:r>
                <a:rPr lang="es-MX" sz="1200" b="1" dirty="0" smtClean="0">
                  <a:solidFill>
                    <a:schemeClr val="bg1"/>
                  </a:solidFill>
                </a:rPr>
                <a:t>NUEVO ENFOQUE</a:t>
              </a:r>
            </a:p>
            <a:p>
              <a:pPr algn="ctr" fontAlgn="auto">
                <a:lnSpc>
                  <a:spcPct val="90000"/>
                </a:lnSpc>
                <a:spcBef>
                  <a:spcPts val="0"/>
                </a:spcBef>
                <a:spcAft>
                  <a:spcPts val="0"/>
                </a:spcAft>
                <a:defRPr/>
              </a:pPr>
              <a:r>
                <a:rPr lang="es-MX" sz="1200" b="1" dirty="0" smtClean="0">
                  <a:solidFill>
                    <a:schemeClr val="bg1"/>
                  </a:solidFill>
                </a:rPr>
                <a:t>SEG. NACIONAL </a:t>
              </a:r>
              <a:r>
                <a:rPr lang="es-MX" sz="1200" b="1" dirty="0" smtClean="0">
                  <a:solidFill>
                    <a:schemeClr val="bg1"/>
                  </a:solidFill>
                </a:rPr>
                <a:t>A  SEGURIDAD INTEGRAL.</a:t>
              </a:r>
            </a:p>
            <a:p>
              <a:pPr algn="ctr" fontAlgn="auto">
                <a:lnSpc>
                  <a:spcPct val="90000"/>
                </a:lnSpc>
                <a:spcBef>
                  <a:spcPts val="0"/>
                </a:spcBef>
                <a:spcAft>
                  <a:spcPts val="0"/>
                </a:spcAft>
                <a:defRPr/>
              </a:pPr>
              <a:r>
                <a:rPr lang="es-MX" sz="1200" b="1" dirty="0">
                  <a:solidFill>
                    <a:schemeClr val="bg1"/>
                  </a:solidFill>
                </a:rPr>
                <a:t>BUEN VIVIR</a:t>
              </a:r>
            </a:p>
            <a:p>
              <a:pPr algn="ctr" fontAlgn="auto">
                <a:lnSpc>
                  <a:spcPct val="90000"/>
                </a:lnSpc>
                <a:spcBef>
                  <a:spcPts val="0"/>
                </a:spcBef>
                <a:spcAft>
                  <a:spcPts val="0"/>
                </a:spcAft>
                <a:defRPr/>
              </a:pPr>
              <a:r>
                <a:rPr lang="es-MX" sz="1200" b="1" dirty="0">
                  <a:solidFill>
                    <a:schemeClr val="bg1"/>
                  </a:solidFill>
                </a:rPr>
                <a:t>BIENESTAR DEL SER </a:t>
              </a:r>
              <a:r>
                <a:rPr lang="es-MX" sz="1200" b="1" dirty="0" smtClean="0">
                  <a:solidFill>
                    <a:schemeClr val="bg1"/>
                  </a:solidFill>
                </a:rPr>
                <a:t>HUMANO</a:t>
              </a:r>
              <a:endParaRPr lang="es-CO" sz="1200" b="1" dirty="0">
                <a:solidFill>
                  <a:srgbClr val="FFFFFF"/>
                </a:solidFill>
              </a:endParaRPr>
            </a:p>
          </p:txBody>
        </p:sp>
        <p:sp>
          <p:nvSpPr>
            <p:cNvPr id="28" name="27 CuadroTexto"/>
            <p:cNvSpPr txBox="1"/>
            <p:nvPr/>
          </p:nvSpPr>
          <p:spPr bwMode="auto">
            <a:xfrm>
              <a:off x="6207809" y="1491814"/>
              <a:ext cx="2756679" cy="1843695"/>
            </a:xfrm>
            <a:prstGeom prst="ellipse">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ctr" fontAlgn="auto">
                <a:lnSpc>
                  <a:spcPct val="90000"/>
                </a:lnSpc>
                <a:spcBef>
                  <a:spcPts val="0"/>
                </a:spcBef>
                <a:spcAft>
                  <a:spcPts val="0"/>
                </a:spcAft>
                <a:defRPr/>
              </a:pPr>
              <a:r>
                <a:rPr lang="es-ES" sz="1100" b="1" kern="0" dirty="0" smtClean="0">
                  <a:solidFill>
                    <a:schemeClr val="bg1"/>
                  </a:solidFill>
                  <a:cs typeface="Arial" pitchFamily="34" charset="0"/>
                </a:rPr>
                <a:t>ART. 3, NUM. 8  </a:t>
              </a:r>
            </a:p>
            <a:p>
              <a:pPr algn="ctr" fontAlgn="auto">
                <a:lnSpc>
                  <a:spcPct val="90000"/>
                </a:lnSpc>
                <a:spcBef>
                  <a:spcPts val="0"/>
                </a:spcBef>
                <a:spcAft>
                  <a:spcPts val="0"/>
                </a:spcAft>
                <a:defRPr/>
              </a:pPr>
              <a:r>
                <a:rPr lang="es-ES" sz="1100" b="1" kern="0" dirty="0" smtClean="0">
                  <a:solidFill>
                    <a:schemeClr val="bg1"/>
                  </a:solidFill>
                  <a:cs typeface="Arial" pitchFamily="34" charset="0"/>
                </a:rPr>
                <a:t>“GARANTIZAR A </a:t>
              </a:r>
              <a:r>
                <a:rPr lang="es-ES" sz="1100" b="1" kern="0" dirty="0" smtClean="0">
                  <a:solidFill>
                    <a:schemeClr val="bg1"/>
                  </a:solidFill>
                  <a:cs typeface="Arial" pitchFamily="34" charset="0"/>
                </a:rPr>
                <a:t>SUS  HABITANTES </a:t>
              </a:r>
              <a:r>
                <a:rPr lang="es-ES" sz="1100" b="1" kern="0" dirty="0" smtClean="0">
                  <a:solidFill>
                    <a:schemeClr val="bg1"/>
                  </a:solidFill>
                  <a:cs typeface="Arial" pitchFamily="34" charset="0"/>
                </a:rPr>
                <a:t>EL</a:t>
              </a:r>
            </a:p>
            <a:p>
              <a:pPr algn="ctr" fontAlgn="auto">
                <a:lnSpc>
                  <a:spcPct val="90000"/>
                </a:lnSpc>
                <a:spcBef>
                  <a:spcPts val="0"/>
                </a:spcBef>
                <a:spcAft>
                  <a:spcPts val="0"/>
                </a:spcAft>
                <a:defRPr/>
              </a:pPr>
              <a:r>
                <a:rPr lang="es-ES" sz="1100" b="1" kern="0" dirty="0" smtClean="0">
                  <a:solidFill>
                    <a:schemeClr val="bg1"/>
                  </a:solidFill>
                  <a:cs typeface="Arial" pitchFamily="34" charset="0"/>
                </a:rPr>
                <a:t> DERECHO A UNA CULTURA DE PAZ</a:t>
              </a:r>
              <a:r>
                <a:rPr lang="es-ES" sz="1100" b="1" u="sng" kern="0" dirty="0" smtClean="0">
                  <a:solidFill>
                    <a:schemeClr val="bg1"/>
                  </a:solidFill>
                  <a:cs typeface="Arial" pitchFamily="34" charset="0"/>
                </a:rPr>
                <a:t>, </a:t>
              </a:r>
              <a:r>
                <a:rPr lang="es-ES" sz="1100" b="1" u="sng" kern="0" dirty="0" smtClean="0">
                  <a:solidFill>
                    <a:schemeClr val="bg1"/>
                  </a:solidFill>
                  <a:cs typeface="Arial" pitchFamily="34" charset="0"/>
                </a:rPr>
                <a:t>A </a:t>
              </a:r>
              <a:r>
                <a:rPr lang="es-ES" sz="1100" b="1" u="sng" kern="0" dirty="0" smtClean="0">
                  <a:solidFill>
                    <a:schemeClr val="bg1"/>
                  </a:solidFill>
                  <a:cs typeface="Arial" pitchFamily="34" charset="0"/>
                </a:rPr>
                <a:t>LA SEGURIDAD </a:t>
              </a:r>
              <a:r>
                <a:rPr lang="es-ES" sz="1100" b="1" u="sng" kern="0" dirty="0" smtClean="0">
                  <a:solidFill>
                    <a:schemeClr val="bg1"/>
                  </a:solidFill>
                  <a:cs typeface="Arial" pitchFamily="34" charset="0"/>
                </a:rPr>
                <a:t>INTEGRAL  </a:t>
              </a:r>
              <a:r>
                <a:rPr lang="es-ES" sz="1100" b="1" kern="0" dirty="0" smtClean="0">
                  <a:solidFill>
                    <a:schemeClr val="bg1"/>
                  </a:solidFill>
                  <a:cs typeface="Arial" pitchFamily="34" charset="0"/>
                </a:rPr>
                <a:t>Y A VIVIR EN UNA SOCIEDAD </a:t>
              </a:r>
              <a:r>
                <a:rPr lang="es-ES" sz="1100" b="1" kern="0" dirty="0" smtClean="0">
                  <a:solidFill>
                    <a:schemeClr val="bg1"/>
                  </a:solidFill>
                  <a:cs typeface="Arial" pitchFamily="34" charset="0"/>
                </a:rPr>
                <a:t>DEMOCRÁTICA </a:t>
              </a:r>
              <a:r>
                <a:rPr lang="es-ES" sz="1100" b="1" kern="0" dirty="0" smtClean="0">
                  <a:solidFill>
                    <a:schemeClr val="bg1"/>
                  </a:solidFill>
                  <a:cs typeface="Arial" pitchFamily="34" charset="0"/>
                </a:rPr>
                <a:t>Y</a:t>
              </a:r>
            </a:p>
            <a:p>
              <a:pPr algn="ctr" fontAlgn="auto">
                <a:lnSpc>
                  <a:spcPct val="90000"/>
                </a:lnSpc>
                <a:spcBef>
                  <a:spcPts val="0"/>
                </a:spcBef>
                <a:spcAft>
                  <a:spcPts val="0"/>
                </a:spcAft>
                <a:defRPr/>
              </a:pPr>
              <a:r>
                <a:rPr lang="es-ES" sz="1100" b="1" kern="0" dirty="0" smtClean="0">
                  <a:solidFill>
                    <a:schemeClr val="bg1"/>
                  </a:solidFill>
                  <a:cs typeface="Arial" pitchFamily="34" charset="0"/>
                </a:rPr>
                <a:t> LIBRE DE CORRUPCIÓN</a:t>
              </a:r>
              <a:endParaRPr lang="es-CO" sz="1000" b="1" dirty="0">
                <a:solidFill>
                  <a:schemeClr val="bg1"/>
                </a:solidFill>
              </a:endParaRPr>
            </a:p>
          </p:txBody>
        </p:sp>
        <p:sp>
          <p:nvSpPr>
            <p:cNvPr id="29" name="28 CuadroTexto"/>
            <p:cNvSpPr txBox="1"/>
            <p:nvPr/>
          </p:nvSpPr>
          <p:spPr bwMode="auto">
            <a:xfrm>
              <a:off x="144015" y="1728453"/>
              <a:ext cx="2970801" cy="2726591"/>
            </a:xfrm>
            <a:prstGeom prst="ellipse">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ctr"/>
              <a:r>
                <a:rPr lang="es-ES" sz="1200" dirty="0" smtClean="0">
                  <a:solidFill>
                    <a:schemeClr val="bg1"/>
                  </a:solidFill>
                </a:rPr>
                <a:t> </a:t>
              </a:r>
              <a:r>
                <a:rPr lang="es-ES" sz="1200" dirty="0" smtClean="0">
                  <a:solidFill>
                    <a:schemeClr val="bg1"/>
                  </a:solidFill>
                </a:rPr>
                <a:t>3 OBJETIVOS</a:t>
              </a:r>
            </a:p>
            <a:p>
              <a:pPr algn="just"/>
              <a:r>
                <a:rPr lang="es-ES" sz="1200" dirty="0" smtClean="0">
                  <a:solidFill>
                    <a:schemeClr val="bg1"/>
                  </a:solidFill>
                </a:rPr>
                <a:t>1.GARANTIZAR LA DEF. SOB. E</a:t>
              </a:r>
            </a:p>
            <a:p>
              <a:pPr algn="just"/>
              <a:r>
                <a:rPr lang="es-ES" sz="1200" dirty="0" smtClean="0">
                  <a:solidFill>
                    <a:schemeClr val="bg1"/>
                  </a:solidFill>
                </a:rPr>
                <a:t>INTEGRIDAD TERRITORIAL</a:t>
              </a:r>
            </a:p>
            <a:p>
              <a:pPr algn="just"/>
              <a:r>
                <a:rPr lang="es-ES" sz="1200" dirty="0" smtClean="0">
                  <a:solidFill>
                    <a:schemeClr val="bg1"/>
                  </a:solidFill>
                </a:rPr>
                <a:t>Y PARTICIPAR EN LA </a:t>
              </a:r>
              <a:r>
                <a:rPr lang="es-ES" sz="1200" dirty="0" smtClean="0">
                  <a:solidFill>
                    <a:schemeClr val="bg1"/>
                  </a:solidFill>
                </a:rPr>
                <a:t>SEG.NTEGRAL .</a:t>
              </a:r>
            </a:p>
            <a:p>
              <a:pPr algn="just"/>
              <a:r>
                <a:rPr lang="es-ES" sz="1200" dirty="0" smtClean="0">
                  <a:solidFill>
                    <a:schemeClr val="bg1"/>
                  </a:solidFill>
                </a:rPr>
                <a:t>2</a:t>
              </a:r>
              <a:r>
                <a:rPr lang="es-ES" sz="1200" dirty="0">
                  <a:solidFill>
                    <a:schemeClr val="bg1"/>
                  </a:solidFill>
                </a:rPr>
                <a:t>. </a:t>
              </a:r>
              <a:r>
                <a:rPr lang="es-ES" sz="1200" dirty="0" smtClean="0">
                  <a:solidFill>
                    <a:schemeClr val="bg1"/>
                  </a:solidFill>
                </a:rPr>
                <a:t>APO YAR </a:t>
              </a:r>
              <a:r>
                <a:rPr lang="es-ES" sz="1200" dirty="0">
                  <a:solidFill>
                    <a:schemeClr val="bg1"/>
                  </a:solidFill>
                </a:rPr>
                <a:t>AL </a:t>
              </a:r>
              <a:r>
                <a:rPr lang="es-ES" sz="1200" dirty="0" smtClean="0">
                  <a:solidFill>
                    <a:schemeClr val="bg1"/>
                  </a:solidFill>
                </a:rPr>
                <a:t>DESARROLLO EN </a:t>
              </a:r>
              <a:r>
                <a:rPr lang="es-ES" sz="1200" dirty="0">
                  <a:solidFill>
                    <a:schemeClr val="bg1"/>
                  </a:solidFill>
                </a:rPr>
                <a:t>EL EJERCICIO DE LAS </a:t>
              </a:r>
              <a:r>
                <a:rPr lang="es-ES" sz="1200" dirty="0" smtClean="0">
                  <a:solidFill>
                    <a:schemeClr val="bg1"/>
                  </a:solidFill>
                </a:rPr>
                <a:t>SOBERANÍAS.</a:t>
              </a:r>
              <a:endParaRPr lang="es-ES" sz="1200" dirty="0">
                <a:solidFill>
                  <a:schemeClr val="bg1"/>
                </a:solidFill>
              </a:endParaRPr>
            </a:p>
            <a:p>
              <a:pPr algn="ctr"/>
              <a:r>
                <a:rPr lang="es-ES" sz="1200" dirty="0">
                  <a:solidFill>
                    <a:schemeClr val="bg1"/>
                  </a:solidFill>
                </a:rPr>
                <a:t>3. CONTRIBUIR A LA PAZ REGIONAL Y </a:t>
              </a:r>
              <a:r>
                <a:rPr lang="es-ES" sz="1200" dirty="0" smtClean="0">
                  <a:solidFill>
                    <a:schemeClr val="bg1"/>
                  </a:solidFill>
                </a:rPr>
                <a:t>MUNDIAL</a:t>
              </a:r>
              <a:endParaRPr lang="es-ES" sz="1200" dirty="0">
                <a:solidFill>
                  <a:schemeClr val="bg1"/>
                </a:solidFill>
              </a:endParaRPr>
            </a:p>
          </p:txBody>
        </p:sp>
      </p:grpSp>
    </p:spTree>
    <p:extLst>
      <p:ext uri="{BB962C8B-B14F-4D97-AF65-F5344CB8AC3E}">
        <p14:creationId xmlns:p14="http://schemas.microsoft.com/office/powerpoint/2010/main" val="2138767231"/>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2" name="AutoShape 7"/>
          <p:cNvSpPr>
            <a:spLocks noChangeArrowheads="1"/>
          </p:cNvSpPr>
          <p:nvPr/>
        </p:nvSpPr>
        <p:spPr bwMode="auto">
          <a:xfrm>
            <a:off x="575048" y="42890"/>
            <a:ext cx="8568952" cy="1055608"/>
          </a:xfrm>
          <a:prstGeom prst="roundRect">
            <a:avLst>
              <a:gd name="adj" fmla="val 16667"/>
            </a:avLst>
          </a:prstGeom>
          <a:noFill/>
          <a:ln w="57150" algn="ctr">
            <a:noFill/>
            <a:miter lim="800000"/>
            <a:headEnd/>
            <a:tailEnd/>
          </a:ln>
          <a:effectLst>
            <a:outerShdw blurRad="76200" dist="38100" dir="6600000" algn="ctr" rotWithShape="0">
              <a:sysClr val="windowText" lastClr="000000"/>
            </a:outerShdw>
          </a:effectLst>
        </p:spPr>
        <p:txBody>
          <a:bodyPr wrap="square">
            <a:spAutoFit/>
          </a:bodyPr>
          <a:lstStyle/>
          <a:p>
            <a:pPr marL="0" lvl="1" algn="ctr" fontAlgn="base">
              <a:spcBef>
                <a:spcPct val="0"/>
              </a:spcBef>
              <a:spcAft>
                <a:spcPct val="0"/>
              </a:spcAft>
            </a:pPr>
            <a:r>
              <a:rPr lang="es-ES" sz="2800" kern="0" spc="300" dirty="0">
                <a:ln w="18415" cmpd="sng">
                  <a:noFill/>
                  <a:prstDash val="solid"/>
                </a:ln>
                <a:solidFill>
                  <a:srgbClr val="FFFF00"/>
                </a:solidFill>
                <a:effectLst>
                  <a:glow rad="63500">
                    <a:prstClr val="black">
                      <a:alpha val="40000"/>
                    </a:prstClr>
                  </a:glow>
                  <a:outerShdw blurRad="63500" dir="3600000" algn="tl" rotWithShape="0">
                    <a:srgbClr val="000000">
                      <a:alpha val="70000"/>
                    </a:srgbClr>
                  </a:outerShdw>
                </a:effectLst>
                <a:latin typeface="Arial Black" pitchFamily="34" charset="0"/>
              </a:rPr>
              <a:t>Amenazas y riesgos que afectan a la seguridad integral.</a:t>
            </a:r>
            <a:endParaRPr lang="es-EC" sz="2800" kern="0" spc="300" dirty="0">
              <a:ln w="18415" cmpd="sng">
                <a:noFill/>
                <a:prstDash val="solid"/>
              </a:ln>
              <a:solidFill>
                <a:srgbClr val="FFFF00"/>
              </a:solidFill>
              <a:effectLst>
                <a:glow rad="63500">
                  <a:prstClr val="black">
                    <a:alpha val="40000"/>
                  </a:prstClr>
                </a:glow>
                <a:outerShdw blurRad="63500" dir="3600000" algn="tl" rotWithShape="0">
                  <a:srgbClr val="000000">
                    <a:alpha val="70000"/>
                  </a:srgbClr>
                </a:outerShdw>
              </a:effectLst>
              <a:latin typeface="Arial Black" pitchFamily="34" charset="0"/>
            </a:endParaRPr>
          </a:p>
        </p:txBody>
      </p:sp>
      <p:grpSp>
        <p:nvGrpSpPr>
          <p:cNvPr id="43" name="42 Grupo"/>
          <p:cNvGrpSpPr/>
          <p:nvPr/>
        </p:nvGrpSpPr>
        <p:grpSpPr>
          <a:xfrm>
            <a:off x="1280023" y="1230746"/>
            <a:ext cx="7649694" cy="2528039"/>
            <a:chOff x="1280023" y="1198404"/>
            <a:chExt cx="7649694" cy="2528039"/>
          </a:xfrm>
        </p:grpSpPr>
        <p:sp>
          <p:nvSpPr>
            <p:cNvPr id="44" name="43 Redondear rectángulo de esquina del mismo lado"/>
            <p:cNvSpPr/>
            <p:nvPr/>
          </p:nvSpPr>
          <p:spPr>
            <a:xfrm rot="16200000">
              <a:off x="6142182" y="-1014720"/>
              <a:ext cx="574411" cy="5000659"/>
            </a:xfrm>
            <a:prstGeom prst="round2SameRect">
              <a:avLst>
                <a:gd name="adj1" fmla="val 0"/>
                <a:gd name="adj2" fmla="val 48593"/>
              </a:avLst>
            </a:prstGeom>
            <a:gradFill flip="none" rotWithShape="1">
              <a:gsLst>
                <a:gs pos="0">
                  <a:srgbClr val="9BC24A">
                    <a:shade val="30000"/>
                    <a:satMod val="115000"/>
                  </a:srgbClr>
                </a:gs>
                <a:gs pos="50000">
                  <a:srgbClr val="9BC24A">
                    <a:shade val="67500"/>
                    <a:satMod val="115000"/>
                  </a:srgbClr>
                </a:gs>
                <a:gs pos="100000">
                  <a:srgbClr val="9BC24A">
                    <a:shade val="100000"/>
                    <a:satMod val="115000"/>
                  </a:srgbClr>
                </a:gs>
              </a:gsLst>
              <a:lin ang="16200000" scaled="1"/>
              <a:tileRect/>
            </a:gradFill>
            <a:ln w="25400" cap="flat" cmpd="sng" algn="ctr">
              <a:noFill/>
              <a:prstDash val="solid"/>
            </a:ln>
            <a:effectLst>
              <a:outerShdw blurRad="139700" dist="50800" dir="5400000" algn="ctr" rotWithShape="0">
                <a:schemeClr val="tx1">
                  <a:alpha val="60000"/>
                </a:schemeClr>
              </a:outerShdw>
            </a:effectLst>
            <a:scene3d>
              <a:camera prst="orthographicFront"/>
              <a:lightRig rig="threePt" dir="t"/>
            </a:scene3d>
            <a:sp3d>
              <a:bevelT w="114300" prst="artDeco"/>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5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5" name="44 Rectángulo"/>
            <p:cNvSpPr/>
            <p:nvPr/>
          </p:nvSpPr>
          <p:spPr>
            <a:xfrm>
              <a:off x="4055480" y="1298534"/>
              <a:ext cx="4455131" cy="682667"/>
            </a:xfrm>
            <a:prstGeom prst="rect">
              <a:avLst/>
            </a:prstGeom>
            <a:solidFill>
              <a:srgbClr val="000000">
                <a:alpha val="14118"/>
              </a:srgbClr>
            </a:solidFill>
            <a:ln w="25400" cap="flat" cmpd="sng" algn="ctr">
              <a:noFill/>
              <a:prstDash val="solid"/>
            </a:ln>
            <a:effectLst>
              <a:outerShdw blurRad="76200" dist="12700" dir="5400000" algn="ctr" rotWithShape="0">
                <a:sysClr val="windowText" lastClr="000000"/>
              </a:outerShdw>
            </a:effectLst>
          </p:spPr>
          <p:txBody>
            <a:bodyPr rtlCol="0" anchor="t"/>
            <a:lstStyle/>
            <a:p>
              <a:pPr algn="ctr">
                <a:lnSpc>
                  <a:spcPct val="90000"/>
                </a:lnSpc>
              </a:pPr>
              <a:r>
                <a:rPr lang="es-EC" sz="2400" b="1" kern="0" dirty="0" smtClean="0">
                  <a:solidFill>
                    <a:prstClr val="white"/>
                  </a:solidFill>
                  <a:latin typeface="Calibri"/>
                </a:rPr>
                <a:t>Art. 9 Reg. LSPE</a:t>
              </a:r>
              <a:r>
                <a:rPr lang="es-EC" sz="2400" b="1" kern="0" dirty="0" smtClean="0">
                  <a:solidFill>
                    <a:prstClr val="white"/>
                  </a:solidFill>
                  <a:effectLst>
                    <a:outerShdw blurRad="38100" dist="38100" dir="2700000" algn="tl">
                      <a:srgbClr val="000000">
                        <a:alpha val="43137"/>
                      </a:srgbClr>
                    </a:outerShdw>
                  </a:effectLst>
                  <a:latin typeface="Calibri"/>
                </a:rPr>
                <a:t>.</a:t>
              </a:r>
            </a:p>
          </p:txBody>
        </p:sp>
        <p:sp>
          <p:nvSpPr>
            <p:cNvPr id="46" name="45 Redondear rectángulo de esquina del mismo lado"/>
            <p:cNvSpPr/>
            <p:nvPr/>
          </p:nvSpPr>
          <p:spPr>
            <a:xfrm rot="16200000">
              <a:off x="6057698" y="-139801"/>
              <a:ext cx="743377" cy="5000660"/>
            </a:xfrm>
            <a:prstGeom prst="round2SameRect">
              <a:avLst>
                <a:gd name="adj1" fmla="val 0"/>
                <a:gd name="adj2" fmla="val 50000"/>
              </a:avLst>
            </a:prstGeom>
            <a:gradFill flip="none" rotWithShape="1">
              <a:gsLst>
                <a:gs pos="0">
                  <a:srgbClr val="9BC24A">
                    <a:shade val="30000"/>
                    <a:satMod val="115000"/>
                  </a:srgbClr>
                </a:gs>
                <a:gs pos="50000">
                  <a:srgbClr val="9BC24A">
                    <a:shade val="67500"/>
                    <a:satMod val="115000"/>
                  </a:srgbClr>
                </a:gs>
                <a:gs pos="100000">
                  <a:srgbClr val="9BC24A">
                    <a:shade val="100000"/>
                    <a:satMod val="115000"/>
                  </a:srgbClr>
                </a:gs>
              </a:gsLst>
              <a:lin ang="16200000" scaled="1"/>
              <a:tileRect/>
            </a:gradFill>
            <a:ln w="25400" cap="flat" cmpd="sng" algn="ctr">
              <a:noFill/>
              <a:prstDash val="solid"/>
            </a:ln>
            <a:effectLst>
              <a:outerShdw blurRad="139700" dist="50800" dir="5400000" algn="ctr" rotWithShape="0">
                <a:schemeClr val="tx1">
                  <a:alpha val="60000"/>
                </a:schemeClr>
              </a:outerShdw>
            </a:effectLst>
            <a:scene3d>
              <a:camera prst="orthographicFront"/>
              <a:lightRig rig="threePt" dir="t"/>
            </a:scene3d>
            <a:sp3d>
              <a:bevelT w="114300" prst="artDeco"/>
            </a:sp3d>
          </p:spPr>
          <p:txBody>
            <a:bodyPr rtlCol="0" anchor="ctr"/>
            <a:lstStyle/>
            <a:p>
              <a:pPr algn="ctr"/>
              <a:endParaRPr lang="es-ES" sz="1500" kern="0">
                <a:solidFill>
                  <a:sysClr val="window" lastClr="FFFFFF"/>
                </a:solidFill>
                <a:latin typeface="Calibri"/>
              </a:endParaRPr>
            </a:p>
          </p:txBody>
        </p:sp>
        <p:sp>
          <p:nvSpPr>
            <p:cNvPr id="47" name="46 Rectángulo"/>
            <p:cNvSpPr/>
            <p:nvPr/>
          </p:nvSpPr>
          <p:spPr>
            <a:xfrm>
              <a:off x="4055479" y="2163257"/>
              <a:ext cx="4455131" cy="509404"/>
            </a:xfrm>
            <a:prstGeom prst="rect">
              <a:avLst/>
            </a:prstGeom>
            <a:gradFill flip="none" rotWithShape="1">
              <a:gsLst>
                <a:gs pos="0">
                  <a:srgbClr val="9BC24A">
                    <a:shade val="30000"/>
                    <a:satMod val="115000"/>
                  </a:srgbClr>
                </a:gs>
                <a:gs pos="50000">
                  <a:srgbClr val="9BC24A">
                    <a:shade val="67500"/>
                    <a:satMod val="115000"/>
                  </a:srgbClr>
                </a:gs>
                <a:gs pos="100000">
                  <a:srgbClr val="9BC24A">
                    <a:shade val="100000"/>
                    <a:satMod val="115000"/>
                  </a:srgbClr>
                </a:gs>
              </a:gsLst>
              <a:lin ang="16200000" scaled="1"/>
              <a:tileRect/>
            </a:gradFill>
            <a:ln w="25400" cap="flat" cmpd="sng" algn="ctr">
              <a:noFill/>
              <a:prstDash val="solid"/>
            </a:ln>
            <a:effectLst>
              <a:outerShdw blurRad="139700" dist="50800" dir="5400000" algn="ctr" rotWithShape="0">
                <a:schemeClr val="tx1">
                  <a:alpha val="60000"/>
                </a:schemeClr>
              </a:outerShdw>
            </a:effectLst>
            <a:scene3d>
              <a:camera prst="orthographicFront"/>
              <a:lightRig rig="threePt" dir="t"/>
            </a:scene3d>
            <a:sp3d>
              <a:bevelT w="114300" prst="artDeco"/>
            </a:sp3d>
          </p:spPr>
          <p:txBody>
            <a:bodyPr rtlCol="0" anchor="ctr"/>
            <a:lstStyle/>
            <a:p>
              <a:pPr algn="ctr"/>
              <a:r>
                <a:rPr lang="es-EC" sz="2400" b="1" kern="0" dirty="0">
                  <a:solidFill>
                    <a:sysClr val="window" lastClr="FFFFFF"/>
                  </a:solidFill>
                  <a:effectLst>
                    <a:outerShdw blurRad="38100" dist="38100" dir="2700000" algn="tl">
                      <a:srgbClr val="000000">
                        <a:alpha val="43137"/>
                      </a:srgbClr>
                    </a:outerShdw>
                  </a:effectLst>
                  <a:latin typeface="Calibri"/>
                </a:rPr>
                <a:t>Plan Nacional de Inteligencia</a:t>
              </a:r>
            </a:p>
          </p:txBody>
        </p:sp>
        <p:grpSp>
          <p:nvGrpSpPr>
            <p:cNvPr id="49" name="48 Grupo"/>
            <p:cNvGrpSpPr/>
            <p:nvPr/>
          </p:nvGrpSpPr>
          <p:grpSpPr>
            <a:xfrm>
              <a:off x="1280023" y="1607513"/>
              <a:ext cx="2825719" cy="2118930"/>
              <a:chOff x="1294850" y="1524383"/>
              <a:chExt cx="3343639" cy="2118930"/>
            </a:xfrm>
          </p:grpSpPr>
          <p:sp>
            <p:nvSpPr>
              <p:cNvPr id="51" name=" 3"/>
              <p:cNvSpPr/>
              <p:nvPr/>
            </p:nvSpPr>
            <p:spPr>
              <a:xfrm rot="9997172" flipH="1" flipV="1">
                <a:off x="1294850" y="1524383"/>
                <a:ext cx="3343639" cy="1324738"/>
              </a:xfrm>
              <a:prstGeom prst="swooshArrow">
                <a:avLst>
                  <a:gd name="adj1" fmla="val 21949"/>
                  <a:gd name="adj2" fmla="val 25000"/>
                </a:avLst>
              </a:prstGeom>
              <a:gradFill flip="none" rotWithShape="1">
                <a:gsLst>
                  <a:gs pos="0">
                    <a:srgbClr val="FFFFFF">
                      <a:shade val="30000"/>
                      <a:satMod val="115000"/>
                      <a:alpha val="0"/>
                    </a:srgbClr>
                  </a:gs>
                  <a:gs pos="90000">
                    <a:sysClr val="window" lastClr="FFFFFF">
                      <a:alpha val="85000"/>
                    </a:sysClr>
                  </a:gs>
                  <a:gs pos="100000">
                    <a:sysClr val="window" lastClr="FFFFFF"/>
                  </a:gs>
                </a:gsLst>
                <a:lin ang="0" scaled="1"/>
                <a:tileRect/>
              </a:gradFill>
              <a:ln w="9525">
                <a:noFill/>
                <a:round/>
                <a:headEnd/>
                <a:tailEnd/>
              </a:ln>
              <a:effectLst>
                <a:outerShdw blurRad="76200" dist="76200" dir="2700000" algn="tl" rotWithShape="0">
                  <a:prstClr val="black">
                    <a:alpha val="40000"/>
                  </a:prstClr>
                </a:outerShdw>
              </a:effectLst>
            </p:spPr>
          </p:sp>
          <p:sp>
            <p:nvSpPr>
              <p:cNvPr id="52" name=" 3"/>
              <p:cNvSpPr/>
              <p:nvPr/>
            </p:nvSpPr>
            <p:spPr>
              <a:xfrm rot="10800000" flipH="1" flipV="1">
                <a:off x="1714477" y="2080127"/>
                <a:ext cx="2728637" cy="1563186"/>
              </a:xfrm>
              <a:prstGeom prst="swooshArrow">
                <a:avLst>
                  <a:gd name="adj1" fmla="val 21949"/>
                  <a:gd name="adj2" fmla="val 25000"/>
                </a:avLst>
              </a:prstGeom>
              <a:gradFill flip="none" rotWithShape="1">
                <a:gsLst>
                  <a:gs pos="0">
                    <a:srgbClr val="FFFFFF">
                      <a:shade val="30000"/>
                      <a:satMod val="115000"/>
                      <a:alpha val="0"/>
                    </a:srgbClr>
                  </a:gs>
                  <a:gs pos="90000">
                    <a:sysClr val="window" lastClr="FFFFFF">
                      <a:alpha val="85000"/>
                    </a:sysClr>
                  </a:gs>
                  <a:gs pos="100000">
                    <a:sysClr val="window" lastClr="FFFFFF"/>
                  </a:gs>
                </a:gsLst>
                <a:lin ang="0" scaled="1"/>
                <a:tileRect/>
              </a:gradFill>
              <a:ln w="9525">
                <a:noFill/>
                <a:round/>
                <a:headEnd/>
                <a:tailEnd/>
              </a:ln>
              <a:effectLst>
                <a:outerShdw blurRad="76200" dist="76200" dir="2700000" algn="tl" rotWithShape="0">
                  <a:prstClr val="black">
                    <a:alpha val="40000"/>
                  </a:prstClr>
                </a:outerShdw>
              </a:effectLst>
            </p:spPr>
          </p:sp>
        </p:grpSp>
      </p:grpSp>
      <p:grpSp>
        <p:nvGrpSpPr>
          <p:cNvPr id="53" name="59 Grupo"/>
          <p:cNvGrpSpPr/>
          <p:nvPr/>
        </p:nvGrpSpPr>
        <p:grpSpPr>
          <a:xfrm>
            <a:off x="-48400" y="1346272"/>
            <a:ext cx="2955788" cy="2412514"/>
            <a:chOff x="3044017" y="327691"/>
            <a:chExt cx="3055966" cy="2494280"/>
          </a:xfrm>
        </p:grpSpPr>
        <p:pic>
          <p:nvPicPr>
            <p:cNvPr id="54" name="53 Imagen" descr="02.jpg"/>
            <p:cNvPicPr>
              <a:picLocks noChangeAspect="1"/>
            </p:cNvPicPr>
            <p:nvPr/>
          </p:nvPicPr>
          <p:blipFill>
            <a:blip r:embed="rId3" cstate="print">
              <a:clrChange>
                <a:clrFrom>
                  <a:srgbClr val="FFFFFF"/>
                </a:clrFrom>
                <a:clrTo>
                  <a:srgbClr val="FFFFFF">
                    <a:alpha val="0"/>
                  </a:srgbClr>
                </a:clrTo>
              </a:clrChange>
            </a:blip>
            <a:stretch>
              <a:fillRect/>
            </a:stretch>
          </p:blipFill>
          <p:spPr>
            <a:xfrm>
              <a:off x="3044017" y="327691"/>
              <a:ext cx="3055966" cy="2494280"/>
            </a:xfrm>
            <a:prstGeom prst="rect">
              <a:avLst/>
            </a:prstGeom>
            <a:effectLst>
              <a:outerShdw blurRad="76200" dist="25400" dir="5400000" algn="ctr" rotWithShape="0">
                <a:sysClr val="windowText" lastClr="000000"/>
              </a:outerShdw>
              <a:softEdge rad="31750"/>
            </a:effectLst>
          </p:spPr>
        </p:pic>
        <p:sp>
          <p:nvSpPr>
            <p:cNvPr id="55" name="54 CuadroTexto"/>
            <p:cNvSpPr txBox="1"/>
            <p:nvPr/>
          </p:nvSpPr>
          <p:spPr>
            <a:xfrm>
              <a:off x="3329291" y="994182"/>
              <a:ext cx="2348472" cy="1133880"/>
            </a:xfrm>
            <a:prstGeom prst="rect">
              <a:avLst/>
            </a:prstGeom>
            <a:noFill/>
            <a:effectLst>
              <a:outerShdw blurRad="50800" dist="25400" dir="5400000" algn="ctr" rotWithShape="0">
                <a:sysClr val="windowText" lastClr="000000"/>
              </a:outerShdw>
            </a:effectLst>
          </p:spPr>
          <p:txBody>
            <a:bodyPr wrap="square" rtlCol="0">
              <a:spAutoFit/>
            </a:bodyPr>
            <a:lstStyle/>
            <a:p>
              <a:pPr algn="ctr" fontAlgn="base">
                <a:lnSpc>
                  <a:spcPct val="120000"/>
                </a:lnSpc>
                <a:spcBef>
                  <a:spcPct val="0"/>
                </a:spcBef>
                <a:spcAft>
                  <a:spcPct val="0"/>
                </a:spcAft>
                <a:defRPr/>
              </a:pPr>
              <a:r>
                <a:rPr lang="es-ES" sz="1600" kern="0" dirty="0" smtClean="0">
                  <a:solidFill>
                    <a:sysClr val="window" lastClr="FFFFFF"/>
                  </a:solidFill>
                  <a:latin typeface="Arial Black" pitchFamily="34" charset="0"/>
                </a:rPr>
                <a:t>Organismo responsable</a:t>
              </a:r>
            </a:p>
            <a:p>
              <a:pPr algn="ctr" fontAlgn="base">
                <a:lnSpc>
                  <a:spcPct val="120000"/>
                </a:lnSpc>
                <a:spcBef>
                  <a:spcPct val="0"/>
                </a:spcBef>
                <a:spcAft>
                  <a:spcPct val="0"/>
                </a:spcAft>
                <a:defRPr/>
              </a:pPr>
              <a:r>
                <a:rPr lang="es-ES" sz="2400" kern="0" dirty="0" smtClean="0">
                  <a:solidFill>
                    <a:sysClr val="window" lastClr="FFFFFF"/>
                  </a:solidFill>
                  <a:latin typeface="Arial Black" pitchFamily="34" charset="0"/>
                </a:rPr>
                <a:t>SENAI</a:t>
              </a:r>
            </a:p>
          </p:txBody>
        </p:sp>
      </p:grpSp>
      <p:grpSp>
        <p:nvGrpSpPr>
          <p:cNvPr id="61" name="60 Grupo"/>
          <p:cNvGrpSpPr/>
          <p:nvPr/>
        </p:nvGrpSpPr>
        <p:grpSpPr>
          <a:xfrm>
            <a:off x="264227" y="3758786"/>
            <a:ext cx="8772269" cy="2490690"/>
            <a:chOff x="264227" y="3758786"/>
            <a:chExt cx="8772269" cy="2490690"/>
          </a:xfrm>
        </p:grpSpPr>
        <p:sp>
          <p:nvSpPr>
            <p:cNvPr id="32" name="31 Proceso alternativo"/>
            <p:cNvSpPr/>
            <p:nvPr/>
          </p:nvSpPr>
          <p:spPr>
            <a:xfrm>
              <a:off x="3873750" y="4878918"/>
              <a:ext cx="5162746" cy="1172326"/>
            </a:xfrm>
            <a:prstGeom prst="flowChartAlternateProcess">
              <a:avLst/>
            </a:prstGeom>
            <a:ln/>
          </p:spPr>
          <p:style>
            <a:lnRef idx="3">
              <a:schemeClr val="lt1"/>
            </a:lnRef>
            <a:fillRef idx="1">
              <a:schemeClr val="accent1"/>
            </a:fillRef>
            <a:effectRef idx="1">
              <a:schemeClr val="accent1"/>
            </a:effectRef>
            <a:fontRef idx="minor">
              <a:schemeClr val="lt1"/>
            </a:fontRef>
          </p:style>
          <p:txBody>
            <a:bodyPr rtlCol="0" anchor="ctr"/>
            <a:lstStyle/>
            <a:p>
              <a:pPr algn="just"/>
              <a:r>
                <a:rPr lang="es-EC" sz="1600" b="1" kern="0" dirty="0" smtClean="0">
                  <a:latin typeface="Calibri"/>
                </a:rPr>
                <a:t>1. </a:t>
              </a:r>
              <a:r>
                <a:rPr lang="es-EC" sz="1600" b="1" u="sng" kern="0" dirty="0" smtClean="0">
                  <a:latin typeface="Calibri"/>
                </a:rPr>
                <a:t>MOTIVO </a:t>
              </a:r>
              <a:r>
                <a:rPr lang="es-EC" sz="1600" kern="0" dirty="0">
                  <a:latin typeface="Calibri"/>
                </a:rPr>
                <a:t>U ARGUMENTO PARA CAUSAR EL DAÑO</a:t>
              </a:r>
            </a:p>
            <a:p>
              <a:pPr algn="just"/>
              <a:r>
                <a:rPr lang="es-ES" sz="1600" kern="0" dirty="0" smtClean="0">
                  <a:latin typeface="Calibri"/>
                </a:rPr>
                <a:t>2. ESTAR </a:t>
              </a:r>
              <a:r>
                <a:rPr lang="es-ES" sz="1600" kern="0" dirty="0">
                  <a:latin typeface="Calibri"/>
                </a:rPr>
                <a:t>EN </a:t>
              </a:r>
              <a:r>
                <a:rPr lang="es-ES" sz="1600" b="1" u="sng" kern="0" dirty="0">
                  <a:latin typeface="Calibri"/>
                </a:rPr>
                <a:t>CAPACIDAD</a:t>
              </a:r>
              <a:r>
                <a:rPr lang="es-ES" sz="1600" kern="0" dirty="0">
                  <a:latin typeface="Calibri"/>
                </a:rPr>
                <a:t> Y LOS MEDIOS PARA ACTUAR</a:t>
              </a:r>
            </a:p>
            <a:p>
              <a:pPr marL="266700" indent="-266700" algn="just"/>
              <a:r>
                <a:rPr lang="es-ES" sz="1600" kern="0" dirty="0" smtClean="0">
                  <a:latin typeface="Calibri"/>
                </a:rPr>
                <a:t>3.TENER </a:t>
              </a:r>
              <a:r>
                <a:rPr lang="es-ES" sz="1600" kern="0" dirty="0">
                  <a:latin typeface="Calibri"/>
                </a:rPr>
                <a:t>LA </a:t>
              </a:r>
              <a:r>
                <a:rPr lang="es-ES" sz="1600" b="1" u="sng" kern="0" dirty="0">
                  <a:latin typeface="Calibri"/>
                </a:rPr>
                <a:t>INTENCIÓN</a:t>
              </a:r>
              <a:r>
                <a:rPr lang="es-ES" sz="1600" kern="0" dirty="0">
                  <a:latin typeface="Calibri"/>
                </a:rPr>
                <a:t> O VOLUNTAD PARA LLEVAR A </a:t>
              </a:r>
              <a:r>
                <a:rPr lang="es-ES" sz="1600" kern="0" dirty="0" smtClean="0">
                  <a:latin typeface="Calibri"/>
                </a:rPr>
                <a:t> CABO </a:t>
              </a:r>
              <a:r>
                <a:rPr lang="es-ES" sz="1600" kern="0" dirty="0">
                  <a:latin typeface="Calibri"/>
                </a:rPr>
                <a:t>SU COMETIDO.</a:t>
              </a:r>
            </a:p>
          </p:txBody>
        </p:sp>
        <p:sp>
          <p:nvSpPr>
            <p:cNvPr id="34" name="33 Elipse"/>
            <p:cNvSpPr/>
            <p:nvPr/>
          </p:nvSpPr>
          <p:spPr>
            <a:xfrm>
              <a:off x="4828961" y="3789040"/>
              <a:ext cx="3491880" cy="1003484"/>
            </a:xfrm>
            <a:prstGeom prst="ellipse">
              <a:avLst/>
            </a:prstGeom>
            <a:ln/>
          </p:spPr>
          <p:style>
            <a:lnRef idx="3">
              <a:schemeClr val="lt1"/>
            </a:lnRef>
            <a:fillRef idx="1">
              <a:schemeClr val="accent1"/>
            </a:fillRef>
            <a:effectRef idx="1">
              <a:schemeClr val="accent1"/>
            </a:effectRef>
            <a:fontRef idx="minor">
              <a:schemeClr val="lt1"/>
            </a:fontRef>
          </p:style>
          <p:txBody>
            <a:bodyPr rtlCol="0" anchor="ctr"/>
            <a:lstStyle/>
            <a:p>
              <a:pPr algn="just"/>
              <a:r>
                <a:rPr lang="es-EC" sz="1600" kern="0" dirty="0">
                  <a:latin typeface="Calibri"/>
                </a:rPr>
                <a:t>SITUACIONES DE LAS QUE SE TIENE CERTEZA QUE PUEDEN CAUSAR DAÑO</a:t>
              </a:r>
              <a:endParaRPr lang="es-ES" sz="1600" kern="0" dirty="0">
                <a:latin typeface="Calibri"/>
              </a:endParaRPr>
            </a:p>
          </p:txBody>
        </p:sp>
        <p:sp>
          <p:nvSpPr>
            <p:cNvPr id="57" name="56 Abrir llave"/>
            <p:cNvSpPr/>
            <p:nvPr/>
          </p:nvSpPr>
          <p:spPr>
            <a:xfrm rot="10800000" flipH="1">
              <a:off x="2824345" y="3758786"/>
              <a:ext cx="632232" cy="2490690"/>
            </a:xfrm>
            <a:prstGeom prst="leftBrace">
              <a:avLst>
                <a:gd name="adj1" fmla="val 41046"/>
                <a:gd name="adj2" fmla="val 51657"/>
              </a:avLst>
            </a:prstGeom>
            <a:gradFill flip="none" rotWithShape="1">
              <a:gsLst>
                <a:gs pos="0">
                  <a:sysClr val="window" lastClr="FFFFFF">
                    <a:alpha val="0"/>
                    <a:lumMod val="0"/>
                    <a:lumOff val="100000"/>
                  </a:sysClr>
                </a:gs>
                <a:gs pos="100000">
                  <a:sysClr val="window" lastClr="FFFFFF">
                    <a:lumMod val="0"/>
                    <a:lumOff val="100000"/>
                  </a:sysClr>
                </a:gs>
                <a:gs pos="100000">
                  <a:srgbClr val="FFFFFF">
                    <a:shade val="100000"/>
                    <a:satMod val="115000"/>
                    <a:alpha val="56000"/>
                  </a:srgbClr>
                </a:gs>
              </a:gsLst>
              <a:lin ang="10800000" scaled="1"/>
              <a:tileRect/>
            </a:gradFill>
            <a:ln w="76200">
              <a:solidFill>
                <a:srgbClr val="FFFF00"/>
              </a:solidFill>
              <a:round/>
              <a:headEnd/>
              <a:tailEnd/>
            </a:ln>
            <a:effectLst>
              <a:outerShdw blurRad="76200" dist="76200" dir="2700000" algn="tl" rotWithShape="0">
                <a:prstClr val="black">
                  <a:alpha val="40000"/>
                </a:prstClr>
              </a:outerShdw>
            </a:effectLst>
          </p:spPr>
          <p:txBody>
            <a:bodyPr rot="10800000" wrap="none" anchor="ctr"/>
            <a:lstStyle/>
            <a:p>
              <a:pPr>
                <a:defRPr/>
              </a:pPr>
              <a:endParaRPr lang="es-ES" sz="1000" b="1" kern="0">
                <a:solidFill>
                  <a:srgbClr val="000000"/>
                </a:solidFill>
                <a:latin typeface="Arial" charset="0"/>
              </a:endParaRPr>
            </a:p>
          </p:txBody>
        </p:sp>
        <p:sp>
          <p:nvSpPr>
            <p:cNvPr id="60" name="59 Rectángulo"/>
            <p:cNvSpPr/>
            <p:nvPr/>
          </p:nvSpPr>
          <p:spPr>
            <a:xfrm>
              <a:off x="264227" y="4293096"/>
              <a:ext cx="1997369" cy="1421928"/>
            </a:xfrm>
            <a:prstGeom prst="rect">
              <a:avLst/>
            </a:prstGeom>
            <a:solidFill>
              <a:schemeClr val="tx2">
                <a:lumMod val="40000"/>
                <a:lumOff val="60000"/>
              </a:schemeClr>
            </a:solidFill>
          </p:spPr>
          <p:txBody>
            <a:bodyPr wrap="square">
              <a:spAutoFit/>
            </a:bodyPr>
            <a:lstStyle/>
            <a:p>
              <a:pPr algn="ctr">
                <a:lnSpc>
                  <a:spcPct val="90000"/>
                </a:lnSpc>
              </a:pPr>
              <a:r>
                <a:rPr lang="es-EC" sz="2400" b="1" kern="0" dirty="0" smtClean="0"/>
                <a:t>AMENAZA</a:t>
              </a:r>
            </a:p>
            <a:p>
              <a:pPr algn="ctr">
                <a:lnSpc>
                  <a:spcPct val="90000"/>
                </a:lnSpc>
              </a:pPr>
              <a:r>
                <a:rPr lang="es-EC" sz="2400" b="1" kern="0" dirty="0" smtClean="0"/>
                <a:t> </a:t>
              </a:r>
              <a:r>
                <a:rPr lang="es-EC" sz="2400" b="1" kern="0" dirty="0"/>
                <a:t>A LA SEGURIDAD</a:t>
              </a:r>
            </a:p>
            <a:p>
              <a:pPr algn="ctr">
                <a:lnSpc>
                  <a:spcPct val="90000"/>
                </a:lnSpc>
              </a:pPr>
              <a:r>
                <a:rPr lang="es-EC" sz="2400" b="1" kern="0" dirty="0"/>
                <a:t> INTEGRAL</a:t>
              </a:r>
            </a:p>
          </p:txBody>
        </p:sp>
      </p:grpSp>
    </p:spTree>
    <p:extLst>
      <p:ext uri="{BB962C8B-B14F-4D97-AF65-F5344CB8AC3E}">
        <p14:creationId xmlns:p14="http://schemas.microsoft.com/office/powerpoint/2010/main" val="794200346"/>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barn(inVertical)">
                                      <p:cBhvr>
                                        <p:cTn id="7"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17495</TotalTime>
  <Words>6167</Words>
  <Application>Microsoft Office PowerPoint</Application>
  <PresentationFormat>Presentación en pantalla (4:3)</PresentationFormat>
  <Paragraphs>1468</Paragraphs>
  <Slides>72</Slides>
  <Notes>1</Notes>
  <HiddenSlides>3</HiddenSlides>
  <MMClips>0</MMClips>
  <ScaleCrop>false</ScaleCrop>
  <HeadingPairs>
    <vt:vector size="4" baseType="variant">
      <vt:variant>
        <vt:lpstr>Tema</vt:lpstr>
      </vt:variant>
      <vt:variant>
        <vt:i4>1</vt:i4>
      </vt:variant>
      <vt:variant>
        <vt:lpstr>Títulos de diapositiva</vt:lpstr>
      </vt:variant>
      <vt:variant>
        <vt:i4>72</vt:i4>
      </vt:variant>
    </vt:vector>
  </HeadingPairs>
  <TitlesOfParts>
    <vt:vector size="73" baseType="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Trozky</dc:creator>
  <cp:lastModifiedBy>edumil115</cp:lastModifiedBy>
  <cp:revision>245</cp:revision>
  <dcterms:created xsi:type="dcterms:W3CDTF">2011-05-09T02:06:38Z</dcterms:created>
  <dcterms:modified xsi:type="dcterms:W3CDTF">2015-04-04T20:51:14Z</dcterms:modified>
</cp:coreProperties>
</file>