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7" r:id="rId2"/>
  </p:sldMasterIdLst>
  <p:notesMasterIdLst>
    <p:notesMasterId r:id="rId25"/>
  </p:notesMasterIdLst>
  <p:sldIdLst>
    <p:sldId id="257" r:id="rId3"/>
    <p:sldId id="259" r:id="rId4"/>
    <p:sldId id="271" r:id="rId5"/>
    <p:sldId id="261" r:id="rId6"/>
    <p:sldId id="272" r:id="rId7"/>
    <p:sldId id="263" r:id="rId8"/>
    <p:sldId id="273" r:id="rId9"/>
    <p:sldId id="274" r:id="rId10"/>
    <p:sldId id="275" r:id="rId11"/>
    <p:sldId id="276" r:id="rId12"/>
    <p:sldId id="267" r:id="rId13"/>
    <p:sldId id="277" r:id="rId14"/>
    <p:sldId id="280" r:id="rId15"/>
    <p:sldId id="282" r:id="rId16"/>
    <p:sldId id="279" r:id="rId17"/>
    <p:sldId id="278" r:id="rId18"/>
    <p:sldId id="281" r:id="rId19"/>
    <p:sldId id="283" r:id="rId20"/>
    <p:sldId id="284" r:id="rId21"/>
    <p:sldId id="285" r:id="rId22"/>
    <p:sldId id="286" r:id="rId23"/>
    <p:sldId id="287" r:id="rId2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ata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ata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rawing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A2077B-624D-4E2D-A2F5-B7E1CBD0CEA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F5826493-6A64-49AB-B09A-420716F3DCF7}">
      <dgm:prSet phldrT="[Texto]" custT="1"/>
      <dgm:spPr/>
      <dgm:t>
        <a:bodyPr/>
        <a:lstStyle/>
        <a:p>
          <a:r>
            <a:rPr lang="es-EC" sz="2000" dirty="0" smtClean="0"/>
            <a:t>Plataforma con cuatro ruedas.</a:t>
          </a:r>
          <a:endParaRPr lang="es-EC" sz="2000" dirty="0"/>
        </a:p>
      </dgm:t>
    </dgm:pt>
    <dgm:pt modelId="{E5818E73-4459-490D-9CC7-AE692749563E}" type="parTrans" cxnId="{E7D01D3B-8DA4-48A9-896C-E34FC0549FC3}">
      <dgm:prSet/>
      <dgm:spPr/>
      <dgm:t>
        <a:bodyPr/>
        <a:lstStyle/>
        <a:p>
          <a:endParaRPr lang="es-EC"/>
        </a:p>
      </dgm:t>
    </dgm:pt>
    <dgm:pt modelId="{0D0B34FB-4339-4862-94A1-ED5712FFD3B0}" type="sibTrans" cxnId="{E7D01D3B-8DA4-48A9-896C-E34FC0549FC3}">
      <dgm:prSet/>
      <dgm:spPr/>
      <dgm:t>
        <a:bodyPr/>
        <a:lstStyle/>
        <a:p>
          <a:endParaRPr lang="es-EC"/>
        </a:p>
      </dgm:t>
    </dgm:pt>
    <dgm:pt modelId="{801F3090-2060-4D4F-ADD8-97F8215EED81}">
      <dgm:prSet phldrT="[Texto]" phldr="1"/>
      <dgm:spPr>
        <a:blipFill rotWithShape="0">
          <a:blip xmlns:r="http://schemas.openxmlformats.org/officeDocument/2006/relationships" r:embed="rId1"/>
          <a:stretch>
            <a:fillRect/>
          </a:stretch>
        </a:blipFill>
      </dgm:spPr>
      <dgm:t>
        <a:bodyPr/>
        <a:lstStyle/>
        <a:p>
          <a:endParaRPr lang="es-EC" dirty="0"/>
        </a:p>
      </dgm:t>
    </dgm:pt>
    <dgm:pt modelId="{CF08885F-9C47-4B78-A83F-6440B6EDB4A6}" type="parTrans" cxnId="{7588C620-6390-4A93-AE99-A1BA0CA03283}">
      <dgm:prSet/>
      <dgm:spPr/>
      <dgm:t>
        <a:bodyPr/>
        <a:lstStyle/>
        <a:p>
          <a:endParaRPr lang="es-EC"/>
        </a:p>
      </dgm:t>
    </dgm:pt>
    <dgm:pt modelId="{98943E08-EFEC-44D6-8AC9-090CFBFF4870}" type="sibTrans" cxnId="{7588C620-6390-4A93-AE99-A1BA0CA03283}">
      <dgm:prSet/>
      <dgm:spPr/>
      <dgm:t>
        <a:bodyPr/>
        <a:lstStyle/>
        <a:p>
          <a:endParaRPr lang="es-EC"/>
        </a:p>
      </dgm:t>
    </dgm:pt>
    <dgm:pt modelId="{F7CCF2C6-5032-4C97-938B-7D7038097D88}">
      <dgm:prSet phldrT="[Texto]" custT="1"/>
      <dgm:spPr/>
      <dgm:t>
        <a:bodyPr/>
        <a:lstStyle/>
        <a:p>
          <a:r>
            <a:rPr lang="es-EC" sz="2000" dirty="0" smtClean="0"/>
            <a:t>Traslación por desplazamiento diferencial </a:t>
          </a:r>
          <a:endParaRPr lang="es-EC" sz="2000" dirty="0"/>
        </a:p>
      </dgm:t>
    </dgm:pt>
    <dgm:pt modelId="{DDF28169-92BE-4427-B43B-D2C9906A4BD7}" type="parTrans" cxnId="{5F9E36FE-F525-4A21-B49A-5C396219FD8D}">
      <dgm:prSet/>
      <dgm:spPr/>
      <dgm:t>
        <a:bodyPr/>
        <a:lstStyle/>
        <a:p>
          <a:endParaRPr lang="es-EC"/>
        </a:p>
      </dgm:t>
    </dgm:pt>
    <dgm:pt modelId="{1EE33004-B241-4F3D-A376-BD13DCDAB027}" type="sibTrans" cxnId="{5F9E36FE-F525-4A21-B49A-5C396219FD8D}">
      <dgm:prSet/>
      <dgm:spPr/>
      <dgm:t>
        <a:bodyPr/>
        <a:lstStyle/>
        <a:p>
          <a:endParaRPr lang="es-EC"/>
        </a:p>
      </dgm:t>
    </dgm:pt>
    <dgm:pt modelId="{21E077AC-1617-49D8-82AE-02211086DF15}">
      <dgm:prSet phldrT="[Texto]" phldr="1"/>
      <dgm:spPr>
        <a:blipFill rotWithShape="0">
          <a:blip xmlns:r="http://schemas.openxmlformats.org/officeDocument/2006/relationships" r:embed="rId2"/>
          <a:stretch>
            <a:fillRect/>
          </a:stretch>
        </a:blipFill>
      </dgm:spPr>
      <dgm:t>
        <a:bodyPr/>
        <a:lstStyle/>
        <a:p>
          <a:endParaRPr lang="es-EC" dirty="0"/>
        </a:p>
      </dgm:t>
    </dgm:pt>
    <dgm:pt modelId="{CC3B52BC-9CFF-464B-83D3-B419AFDE4C99}" type="parTrans" cxnId="{CEB894AB-8932-41D3-B568-0028300DBB8B}">
      <dgm:prSet/>
      <dgm:spPr/>
      <dgm:t>
        <a:bodyPr/>
        <a:lstStyle/>
        <a:p>
          <a:endParaRPr lang="es-EC"/>
        </a:p>
      </dgm:t>
    </dgm:pt>
    <dgm:pt modelId="{8D275B6F-063F-4A81-B055-BA7F49964718}" type="sibTrans" cxnId="{CEB894AB-8932-41D3-B568-0028300DBB8B}">
      <dgm:prSet/>
      <dgm:spPr/>
      <dgm:t>
        <a:bodyPr/>
        <a:lstStyle/>
        <a:p>
          <a:endParaRPr lang="es-EC"/>
        </a:p>
      </dgm:t>
    </dgm:pt>
    <dgm:pt modelId="{B5EE201E-194D-4751-8595-273CF6C0E7B9}">
      <dgm:prSet phldrT="[Texto]" custT="1"/>
      <dgm:spPr/>
      <dgm:t>
        <a:bodyPr/>
        <a:lstStyle/>
        <a:p>
          <a:r>
            <a:rPr lang="es-EC" sz="2000" dirty="0" smtClean="0"/>
            <a:t>Tracción en las cuatro ruedas, con el uso de motores individuales. </a:t>
          </a:r>
          <a:endParaRPr lang="es-EC" sz="2000" dirty="0"/>
        </a:p>
      </dgm:t>
    </dgm:pt>
    <dgm:pt modelId="{97AB818A-BFFC-44FA-837E-63CD5E18877F}" type="parTrans" cxnId="{94D9B1ED-2FFC-47CD-B15F-B06CF41171A2}">
      <dgm:prSet/>
      <dgm:spPr/>
      <dgm:t>
        <a:bodyPr/>
        <a:lstStyle/>
        <a:p>
          <a:endParaRPr lang="es-EC"/>
        </a:p>
      </dgm:t>
    </dgm:pt>
    <dgm:pt modelId="{368B5A87-D79B-4C93-AA89-29E401ACDEBC}" type="sibTrans" cxnId="{94D9B1ED-2FFC-47CD-B15F-B06CF41171A2}">
      <dgm:prSet/>
      <dgm:spPr/>
      <dgm:t>
        <a:bodyPr/>
        <a:lstStyle/>
        <a:p>
          <a:endParaRPr lang="es-EC"/>
        </a:p>
      </dgm:t>
    </dgm:pt>
    <dgm:pt modelId="{C72843D8-86CA-4707-8BFC-B6A1A2C518AD}">
      <dgm:prSet phldrT="[Texto]" phldr="1"/>
      <dgm:spPr>
        <a:blipFill rotWithShape="0">
          <a:blip xmlns:r="http://schemas.openxmlformats.org/officeDocument/2006/relationships" r:embed="rId3"/>
          <a:stretch>
            <a:fillRect/>
          </a:stretch>
        </a:blipFill>
      </dgm:spPr>
      <dgm:t>
        <a:bodyPr/>
        <a:lstStyle/>
        <a:p>
          <a:endParaRPr lang="es-EC" dirty="0"/>
        </a:p>
      </dgm:t>
    </dgm:pt>
    <dgm:pt modelId="{E700BC1D-DF83-4ED3-95A4-68761BDB70EE}" type="parTrans" cxnId="{7218390A-9918-4854-A84C-04E352EF66E7}">
      <dgm:prSet/>
      <dgm:spPr/>
      <dgm:t>
        <a:bodyPr/>
        <a:lstStyle/>
        <a:p>
          <a:endParaRPr lang="es-EC"/>
        </a:p>
      </dgm:t>
    </dgm:pt>
    <dgm:pt modelId="{50C428D4-3A33-4DD8-8C79-731FD7B4588A}" type="sibTrans" cxnId="{7218390A-9918-4854-A84C-04E352EF66E7}">
      <dgm:prSet/>
      <dgm:spPr/>
      <dgm:t>
        <a:bodyPr/>
        <a:lstStyle/>
        <a:p>
          <a:endParaRPr lang="es-EC"/>
        </a:p>
      </dgm:t>
    </dgm:pt>
    <dgm:pt modelId="{0D2B3147-7DD3-492C-8244-E51717B7F19C}" type="pres">
      <dgm:prSet presAssocID="{56A2077B-624D-4E2D-A2F5-B7E1CBD0CEA9}" presName="Name0" presStyleCnt="0">
        <dgm:presLayoutVars>
          <dgm:dir/>
          <dgm:animLvl val="lvl"/>
          <dgm:resizeHandles val="exact"/>
        </dgm:presLayoutVars>
      </dgm:prSet>
      <dgm:spPr/>
      <dgm:t>
        <a:bodyPr/>
        <a:lstStyle/>
        <a:p>
          <a:endParaRPr lang="es-EC"/>
        </a:p>
      </dgm:t>
    </dgm:pt>
    <dgm:pt modelId="{E9D81B16-B698-4694-92EF-8C80A1D1C6CF}" type="pres">
      <dgm:prSet presAssocID="{F5826493-6A64-49AB-B09A-420716F3DCF7}" presName="linNode" presStyleCnt="0"/>
      <dgm:spPr/>
    </dgm:pt>
    <dgm:pt modelId="{56E3D065-C0E8-4CFB-949E-206D7EAC3BBB}" type="pres">
      <dgm:prSet presAssocID="{F5826493-6A64-49AB-B09A-420716F3DCF7}" presName="parentText" presStyleLbl="node1" presStyleIdx="0" presStyleCnt="3" custScaleX="164060">
        <dgm:presLayoutVars>
          <dgm:chMax val="1"/>
          <dgm:bulletEnabled val="1"/>
        </dgm:presLayoutVars>
      </dgm:prSet>
      <dgm:spPr/>
      <dgm:t>
        <a:bodyPr/>
        <a:lstStyle/>
        <a:p>
          <a:endParaRPr lang="es-EC"/>
        </a:p>
      </dgm:t>
    </dgm:pt>
    <dgm:pt modelId="{835F768C-7F03-436F-ADC6-D15E22FA2C82}" type="pres">
      <dgm:prSet presAssocID="{F5826493-6A64-49AB-B09A-420716F3DCF7}" presName="descendantText" presStyleLbl="alignAccFollowNode1" presStyleIdx="0" presStyleCnt="3" custScaleX="65450" custScaleY="104213">
        <dgm:presLayoutVars>
          <dgm:bulletEnabled val="1"/>
        </dgm:presLayoutVars>
      </dgm:prSet>
      <dgm:spPr/>
      <dgm:t>
        <a:bodyPr/>
        <a:lstStyle/>
        <a:p>
          <a:endParaRPr lang="es-EC"/>
        </a:p>
      </dgm:t>
    </dgm:pt>
    <dgm:pt modelId="{2AE2337F-B2EB-43AD-9794-7E4A7BCC4C63}" type="pres">
      <dgm:prSet presAssocID="{0D0B34FB-4339-4862-94A1-ED5712FFD3B0}" presName="sp" presStyleCnt="0"/>
      <dgm:spPr/>
    </dgm:pt>
    <dgm:pt modelId="{41499ECB-619E-43D6-9235-48D6CE614C65}" type="pres">
      <dgm:prSet presAssocID="{F7CCF2C6-5032-4C97-938B-7D7038097D88}" presName="linNode" presStyleCnt="0"/>
      <dgm:spPr/>
    </dgm:pt>
    <dgm:pt modelId="{16CFC9C5-4176-4124-898F-E725E79DEE7E}" type="pres">
      <dgm:prSet presAssocID="{F7CCF2C6-5032-4C97-938B-7D7038097D88}" presName="parentText" presStyleLbl="node1" presStyleIdx="1" presStyleCnt="3" custScaleX="241558">
        <dgm:presLayoutVars>
          <dgm:chMax val="1"/>
          <dgm:bulletEnabled val="1"/>
        </dgm:presLayoutVars>
      </dgm:prSet>
      <dgm:spPr/>
      <dgm:t>
        <a:bodyPr/>
        <a:lstStyle/>
        <a:p>
          <a:endParaRPr lang="es-EC"/>
        </a:p>
      </dgm:t>
    </dgm:pt>
    <dgm:pt modelId="{4A75F81C-7425-4B88-9497-21356980D2C8}" type="pres">
      <dgm:prSet presAssocID="{F7CCF2C6-5032-4C97-938B-7D7038097D88}" presName="descendantText" presStyleLbl="alignAccFollowNode1" presStyleIdx="1" presStyleCnt="3">
        <dgm:presLayoutVars>
          <dgm:bulletEnabled val="1"/>
        </dgm:presLayoutVars>
      </dgm:prSet>
      <dgm:spPr/>
      <dgm:t>
        <a:bodyPr/>
        <a:lstStyle/>
        <a:p>
          <a:endParaRPr lang="es-EC"/>
        </a:p>
      </dgm:t>
    </dgm:pt>
    <dgm:pt modelId="{A8E643F1-E8F1-4035-B345-1E9923691D19}" type="pres">
      <dgm:prSet presAssocID="{1EE33004-B241-4F3D-A376-BD13DCDAB027}" presName="sp" presStyleCnt="0"/>
      <dgm:spPr/>
    </dgm:pt>
    <dgm:pt modelId="{D66B571F-39EF-4378-A1D8-25B39CF06782}" type="pres">
      <dgm:prSet presAssocID="{B5EE201E-194D-4751-8595-273CF6C0E7B9}" presName="linNode" presStyleCnt="0"/>
      <dgm:spPr/>
    </dgm:pt>
    <dgm:pt modelId="{125F9863-4576-4551-A497-7265E36F1857}" type="pres">
      <dgm:prSet presAssocID="{B5EE201E-194D-4751-8595-273CF6C0E7B9}" presName="parentText" presStyleLbl="node1" presStyleIdx="2" presStyleCnt="3" custScaleX="241500">
        <dgm:presLayoutVars>
          <dgm:chMax val="1"/>
          <dgm:bulletEnabled val="1"/>
        </dgm:presLayoutVars>
      </dgm:prSet>
      <dgm:spPr/>
      <dgm:t>
        <a:bodyPr/>
        <a:lstStyle/>
        <a:p>
          <a:endParaRPr lang="es-EC"/>
        </a:p>
      </dgm:t>
    </dgm:pt>
    <dgm:pt modelId="{B60E7472-5BA6-495D-9569-9F7BDB7CFC98}" type="pres">
      <dgm:prSet presAssocID="{B5EE201E-194D-4751-8595-273CF6C0E7B9}" presName="descendantText" presStyleLbl="alignAccFollowNode1" presStyleIdx="2" presStyleCnt="3" custLinFactNeighborX="2149" custLinFactNeighborY="-40">
        <dgm:presLayoutVars>
          <dgm:bulletEnabled val="1"/>
        </dgm:presLayoutVars>
      </dgm:prSet>
      <dgm:spPr/>
      <dgm:t>
        <a:bodyPr/>
        <a:lstStyle/>
        <a:p>
          <a:endParaRPr lang="es-EC"/>
        </a:p>
      </dgm:t>
    </dgm:pt>
  </dgm:ptLst>
  <dgm:cxnLst>
    <dgm:cxn modelId="{15C7C79D-3039-4955-8D77-EDA9452D916F}" type="presOf" srcId="{F7CCF2C6-5032-4C97-938B-7D7038097D88}" destId="{16CFC9C5-4176-4124-898F-E725E79DEE7E}" srcOrd="0" destOrd="0" presId="urn:microsoft.com/office/officeart/2005/8/layout/vList5"/>
    <dgm:cxn modelId="{FEC54513-CA81-4719-A63B-4B4EA7F60CF0}" type="presOf" srcId="{C72843D8-86CA-4707-8BFC-B6A1A2C518AD}" destId="{B60E7472-5BA6-495D-9569-9F7BDB7CFC98}" srcOrd="0" destOrd="0" presId="urn:microsoft.com/office/officeart/2005/8/layout/vList5"/>
    <dgm:cxn modelId="{91B4D08E-43DF-46D5-9DF1-DA5DC1B75525}" type="presOf" srcId="{21E077AC-1617-49D8-82AE-02211086DF15}" destId="{4A75F81C-7425-4B88-9497-21356980D2C8}" srcOrd="0" destOrd="0" presId="urn:microsoft.com/office/officeart/2005/8/layout/vList5"/>
    <dgm:cxn modelId="{E7D01D3B-8DA4-48A9-896C-E34FC0549FC3}" srcId="{56A2077B-624D-4E2D-A2F5-B7E1CBD0CEA9}" destId="{F5826493-6A64-49AB-B09A-420716F3DCF7}" srcOrd="0" destOrd="0" parTransId="{E5818E73-4459-490D-9CC7-AE692749563E}" sibTransId="{0D0B34FB-4339-4862-94A1-ED5712FFD3B0}"/>
    <dgm:cxn modelId="{5F9E36FE-F525-4A21-B49A-5C396219FD8D}" srcId="{56A2077B-624D-4E2D-A2F5-B7E1CBD0CEA9}" destId="{F7CCF2C6-5032-4C97-938B-7D7038097D88}" srcOrd="1" destOrd="0" parTransId="{DDF28169-92BE-4427-B43B-D2C9906A4BD7}" sibTransId="{1EE33004-B241-4F3D-A376-BD13DCDAB027}"/>
    <dgm:cxn modelId="{7588C620-6390-4A93-AE99-A1BA0CA03283}" srcId="{F5826493-6A64-49AB-B09A-420716F3DCF7}" destId="{801F3090-2060-4D4F-ADD8-97F8215EED81}" srcOrd="0" destOrd="0" parTransId="{CF08885F-9C47-4B78-A83F-6440B6EDB4A6}" sibTransId="{98943E08-EFEC-44D6-8AC9-090CFBFF4870}"/>
    <dgm:cxn modelId="{B7E7FB1D-750A-4528-BF01-B63A2B4521B5}" type="presOf" srcId="{801F3090-2060-4D4F-ADD8-97F8215EED81}" destId="{835F768C-7F03-436F-ADC6-D15E22FA2C82}" srcOrd="0" destOrd="0" presId="urn:microsoft.com/office/officeart/2005/8/layout/vList5"/>
    <dgm:cxn modelId="{7218390A-9918-4854-A84C-04E352EF66E7}" srcId="{B5EE201E-194D-4751-8595-273CF6C0E7B9}" destId="{C72843D8-86CA-4707-8BFC-B6A1A2C518AD}" srcOrd="0" destOrd="0" parTransId="{E700BC1D-DF83-4ED3-95A4-68761BDB70EE}" sibTransId="{50C428D4-3A33-4DD8-8C79-731FD7B4588A}"/>
    <dgm:cxn modelId="{B356068C-526F-4FFD-B632-DF6EC230BAEA}" type="presOf" srcId="{B5EE201E-194D-4751-8595-273CF6C0E7B9}" destId="{125F9863-4576-4551-A497-7265E36F1857}" srcOrd="0" destOrd="0" presId="urn:microsoft.com/office/officeart/2005/8/layout/vList5"/>
    <dgm:cxn modelId="{8573EEAB-2846-4B8C-80F0-415EBC199CD1}" type="presOf" srcId="{F5826493-6A64-49AB-B09A-420716F3DCF7}" destId="{56E3D065-C0E8-4CFB-949E-206D7EAC3BBB}" srcOrd="0" destOrd="0" presId="urn:microsoft.com/office/officeart/2005/8/layout/vList5"/>
    <dgm:cxn modelId="{CEB894AB-8932-41D3-B568-0028300DBB8B}" srcId="{F7CCF2C6-5032-4C97-938B-7D7038097D88}" destId="{21E077AC-1617-49D8-82AE-02211086DF15}" srcOrd="0" destOrd="0" parTransId="{CC3B52BC-9CFF-464B-83D3-B419AFDE4C99}" sibTransId="{8D275B6F-063F-4A81-B055-BA7F49964718}"/>
    <dgm:cxn modelId="{5085F727-6768-47F5-BF1D-B3804D36B6D5}" type="presOf" srcId="{56A2077B-624D-4E2D-A2F5-B7E1CBD0CEA9}" destId="{0D2B3147-7DD3-492C-8244-E51717B7F19C}" srcOrd="0" destOrd="0" presId="urn:microsoft.com/office/officeart/2005/8/layout/vList5"/>
    <dgm:cxn modelId="{94D9B1ED-2FFC-47CD-B15F-B06CF41171A2}" srcId="{56A2077B-624D-4E2D-A2F5-B7E1CBD0CEA9}" destId="{B5EE201E-194D-4751-8595-273CF6C0E7B9}" srcOrd="2" destOrd="0" parTransId="{97AB818A-BFFC-44FA-837E-63CD5E18877F}" sibTransId="{368B5A87-D79B-4C93-AA89-29E401ACDEBC}"/>
    <dgm:cxn modelId="{F2C585CD-7F52-4433-8F52-325DF35F6DB2}" type="presParOf" srcId="{0D2B3147-7DD3-492C-8244-E51717B7F19C}" destId="{E9D81B16-B698-4694-92EF-8C80A1D1C6CF}" srcOrd="0" destOrd="0" presId="urn:microsoft.com/office/officeart/2005/8/layout/vList5"/>
    <dgm:cxn modelId="{31255033-34D9-465C-84E3-BCB653809AA0}" type="presParOf" srcId="{E9D81B16-B698-4694-92EF-8C80A1D1C6CF}" destId="{56E3D065-C0E8-4CFB-949E-206D7EAC3BBB}" srcOrd="0" destOrd="0" presId="urn:microsoft.com/office/officeart/2005/8/layout/vList5"/>
    <dgm:cxn modelId="{0D6A34C6-4CDC-4C7B-AAD3-7B05F49093F1}" type="presParOf" srcId="{E9D81B16-B698-4694-92EF-8C80A1D1C6CF}" destId="{835F768C-7F03-436F-ADC6-D15E22FA2C82}" srcOrd="1" destOrd="0" presId="urn:microsoft.com/office/officeart/2005/8/layout/vList5"/>
    <dgm:cxn modelId="{7AB6E197-3192-4D23-8D73-260FF05E4DC0}" type="presParOf" srcId="{0D2B3147-7DD3-492C-8244-E51717B7F19C}" destId="{2AE2337F-B2EB-43AD-9794-7E4A7BCC4C63}" srcOrd="1" destOrd="0" presId="urn:microsoft.com/office/officeart/2005/8/layout/vList5"/>
    <dgm:cxn modelId="{BFF6F4B8-9048-462A-BAEB-2F6451FA46D5}" type="presParOf" srcId="{0D2B3147-7DD3-492C-8244-E51717B7F19C}" destId="{41499ECB-619E-43D6-9235-48D6CE614C65}" srcOrd="2" destOrd="0" presId="urn:microsoft.com/office/officeart/2005/8/layout/vList5"/>
    <dgm:cxn modelId="{6816DA5B-A802-4AEB-A81B-B76B2F30C260}" type="presParOf" srcId="{41499ECB-619E-43D6-9235-48D6CE614C65}" destId="{16CFC9C5-4176-4124-898F-E725E79DEE7E}" srcOrd="0" destOrd="0" presId="urn:microsoft.com/office/officeart/2005/8/layout/vList5"/>
    <dgm:cxn modelId="{0C146596-0F45-41C8-B584-799B5250FE84}" type="presParOf" srcId="{41499ECB-619E-43D6-9235-48D6CE614C65}" destId="{4A75F81C-7425-4B88-9497-21356980D2C8}" srcOrd="1" destOrd="0" presId="urn:microsoft.com/office/officeart/2005/8/layout/vList5"/>
    <dgm:cxn modelId="{F61CF869-3C35-4ABD-BF74-EF985E078F55}" type="presParOf" srcId="{0D2B3147-7DD3-492C-8244-E51717B7F19C}" destId="{A8E643F1-E8F1-4035-B345-1E9923691D19}" srcOrd="3" destOrd="0" presId="urn:microsoft.com/office/officeart/2005/8/layout/vList5"/>
    <dgm:cxn modelId="{7472E9E5-120A-419D-A67C-2BC09C4A446F}" type="presParOf" srcId="{0D2B3147-7DD3-492C-8244-E51717B7F19C}" destId="{D66B571F-39EF-4378-A1D8-25B39CF06782}" srcOrd="4" destOrd="0" presId="urn:microsoft.com/office/officeart/2005/8/layout/vList5"/>
    <dgm:cxn modelId="{BE2D9FCC-125B-424A-80AE-ADA589B13639}" type="presParOf" srcId="{D66B571F-39EF-4378-A1D8-25B39CF06782}" destId="{125F9863-4576-4551-A497-7265E36F1857}" srcOrd="0" destOrd="0" presId="urn:microsoft.com/office/officeart/2005/8/layout/vList5"/>
    <dgm:cxn modelId="{87CCD844-9ABC-4709-98C4-F7943530F5B7}" type="presParOf" srcId="{D66B571F-39EF-4378-A1D8-25B39CF06782}" destId="{B60E7472-5BA6-495D-9569-9F7BDB7CFC9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7006B9-75C7-4C55-8ED6-2B2A184E395A}"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s-EC"/>
        </a:p>
      </dgm:t>
    </dgm:pt>
    <dgm:pt modelId="{85E01324-F4BB-42F3-A057-6FF918A83D5F}">
      <dgm:prSet phldrT="[Texto]"/>
      <dgm:spPr/>
      <dgm:t>
        <a:bodyPr/>
        <a:lstStyle/>
        <a:p>
          <a:r>
            <a:rPr lang="es-EC" dirty="0" smtClean="0"/>
            <a:t>Servomotor DC</a:t>
          </a:r>
          <a:endParaRPr lang="es-EC" dirty="0"/>
        </a:p>
      </dgm:t>
    </dgm:pt>
    <dgm:pt modelId="{EF44AEC3-B11A-42BE-82F2-D30BC65DFD0D}" type="parTrans" cxnId="{51600930-92D6-4051-B0C6-E15BFDB07008}">
      <dgm:prSet/>
      <dgm:spPr/>
      <dgm:t>
        <a:bodyPr/>
        <a:lstStyle/>
        <a:p>
          <a:endParaRPr lang="es-EC"/>
        </a:p>
      </dgm:t>
    </dgm:pt>
    <dgm:pt modelId="{DD1CCC09-9110-44CB-A8CC-3BC5346AFE6B}" type="sibTrans" cxnId="{51600930-92D6-4051-B0C6-E15BFDB07008}">
      <dgm:prSet/>
      <dgm:spPr/>
      <dgm:t>
        <a:bodyPr/>
        <a:lstStyle/>
        <a:p>
          <a:endParaRPr lang="es-EC"/>
        </a:p>
      </dgm:t>
    </dgm:pt>
    <dgm:pt modelId="{7709AFC1-C129-4229-9B5E-AA5C51E049DB}">
      <dgm:prSet phldrT="[Texto]"/>
      <dgm:spPr/>
      <dgm:t>
        <a:bodyPr/>
        <a:lstStyle/>
        <a:p>
          <a:r>
            <a:rPr lang="es-EC" dirty="0" smtClean="0"/>
            <a:t>Motor paso a paso</a:t>
          </a:r>
          <a:endParaRPr lang="es-EC" dirty="0"/>
        </a:p>
      </dgm:t>
    </dgm:pt>
    <dgm:pt modelId="{2F981B64-AE48-4A9F-864A-9B35497CA037}" type="parTrans" cxnId="{4146DE8E-8B7A-48A0-BC5C-752E23464EC4}">
      <dgm:prSet/>
      <dgm:spPr/>
      <dgm:t>
        <a:bodyPr/>
        <a:lstStyle/>
        <a:p>
          <a:endParaRPr lang="es-EC"/>
        </a:p>
      </dgm:t>
    </dgm:pt>
    <dgm:pt modelId="{62BE609B-8C50-47FE-92D3-70856E1CDDCD}" type="sibTrans" cxnId="{4146DE8E-8B7A-48A0-BC5C-752E23464EC4}">
      <dgm:prSet/>
      <dgm:spPr/>
      <dgm:t>
        <a:bodyPr/>
        <a:lstStyle/>
        <a:p>
          <a:endParaRPr lang="es-EC"/>
        </a:p>
      </dgm:t>
    </dgm:pt>
    <dgm:pt modelId="{82A38926-3161-4F02-B496-C3E93DC400E9}">
      <dgm:prSet phldrT="[Texto]"/>
      <dgm:spPr/>
      <dgm:t>
        <a:bodyPr/>
        <a:lstStyle/>
        <a:p>
          <a:r>
            <a:rPr lang="es-EC" dirty="0" smtClean="0"/>
            <a:t>Motor DC (caja reductora)</a:t>
          </a:r>
          <a:endParaRPr lang="es-EC" dirty="0"/>
        </a:p>
      </dgm:t>
    </dgm:pt>
    <dgm:pt modelId="{C01D9D51-9D0E-4132-B3ED-9D24519CEFCC}" type="parTrans" cxnId="{4A5D22EF-1F4E-4DFA-9AE1-5AB133450E15}">
      <dgm:prSet/>
      <dgm:spPr/>
      <dgm:t>
        <a:bodyPr/>
        <a:lstStyle/>
        <a:p>
          <a:endParaRPr lang="es-EC"/>
        </a:p>
      </dgm:t>
    </dgm:pt>
    <dgm:pt modelId="{E949ADE1-497D-443D-AE63-C6F443776403}" type="sibTrans" cxnId="{4A5D22EF-1F4E-4DFA-9AE1-5AB133450E15}">
      <dgm:prSet/>
      <dgm:spPr/>
      <dgm:t>
        <a:bodyPr/>
        <a:lstStyle/>
        <a:p>
          <a:endParaRPr lang="es-EC"/>
        </a:p>
      </dgm:t>
    </dgm:pt>
    <dgm:pt modelId="{5E01021E-3950-4F8C-AFA3-85521EA68E04}" type="pres">
      <dgm:prSet presAssocID="{CF7006B9-75C7-4C55-8ED6-2B2A184E395A}" presName="Name0" presStyleCnt="0">
        <dgm:presLayoutVars>
          <dgm:dir/>
          <dgm:resizeHandles val="exact"/>
        </dgm:presLayoutVars>
      </dgm:prSet>
      <dgm:spPr/>
      <dgm:t>
        <a:bodyPr/>
        <a:lstStyle/>
        <a:p>
          <a:endParaRPr lang="es-EC"/>
        </a:p>
      </dgm:t>
    </dgm:pt>
    <dgm:pt modelId="{534DB826-E3DB-4F52-B034-743F039C3B48}" type="pres">
      <dgm:prSet presAssocID="{85E01324-F4BB-42F3-A057-6FF918A83D5F}" presName="compNode" presStyleCnt="0"/>
      <dgm:spPr/>
    </dgm:pt>
    <dgm:pt modelId="{785D5775-2581-4793-B906-50BAD3645EAD}" type="pres">
      <dgm:prSet presAssocID="{85E01324-F4BB-42F3-A057-6FF918A83D5F}" presName="pictRect" presStyleLbl="node1" presStyleIdx="0" presStyleCnt="3" custScaleX="97723" custScaleY="116355" custLinFactNeighborX="-1202" custLinFactNeighborY="-914"/>
      <dgm:spPr>
        <a:blipFill rotWithShape="1">
          <a:blip xmlns:r="http://schemas.openxmlformats.org/officeDocument/2006/relationships" r:embed="rId1"/>
          <a:stretch>
            <a:fillRect/>
          </a:stretch>
        </a:blipFill>
      </dgm:spPr>
    </dgm:pt>
    <dgm:pt modelId="{4E5D3C49-BB6E-4FA2-9B76-AD92BA423653}" type="pres">
      <dgm:prSet presAssocID="{85E01324-F4BB-42F3-A057-6FF918A83D5F}" presName="textRect" presStyleLbl="revTx" presStyleIdx="0" presStyleCnt="3">
        <dgm:presLayoutVars>
          <dgm:bulletEnabled val="1"/>
        </dgm:presLayoutVars>
      </dgm:prSet>
      <dgm:spPr/>
      <dgm:t>
        <a:bodyPr/>
        <a:lstStyle/>
        <a:p>
          <a:endParaRPr lang="es-EC"/>
        </a:p>
      </dgm:t>
    </dgm:pt>
    <dgm:pt modelId="{81E89C82-B151-48A1-B431-054FD044AA78}" type="pres">
      <dgm:prSet presAssocID="{DD1CCC09-9110-44CB-A8CC-3BC5346AFE6B}" presName="sibTrans" presStyleLbl="sibTrans2D1" presStyleIdx="0" presStyleCnt="0"/>
      <dgm:spPr/>
      <dgm:t>
        <a:bodyPr/>
        <a:lstStyle/>
        <a:p>
          <a:endParaRPr lang="es-EC"/>
        </a:p>
      </dgm:t>
    </dgm:pt>
    <dgm:pt modelId="{5EA70D75-0303-43E9-BB56-1762F57C759B}" type="pres">
      <dgm:prSet presAssocID="{7709AFC1-C129-4229-9B5E-AA5C51E049DB}" presName="compNode" presStyleCnt="0"/>
      <dgm:spPr/>
    </dgm:pt>
    <dgm:pt modelId="{6C3599F6-F3CC-41DD-B0F2-756399920496}" type="pres">
      <dgm:prSet presAssocID="{7709AFC1-C129-4229-9B5E-AA5C51E049DB}" presName="pictRect" presStyleLbl="node1" presStyleIdx="1" presStyleCnt="3"/>
      <dgm:spPr>
        <a:blipFill rotWithShape="1">
          <a:blip xmlns:r="http://schemas.openxmlformats.org/officeDocument/2006/relationships" r:embed="rId2"/>
          <a:stretch>
            <a:fillRect/>
          </a:stretch>
        </a:blipFill>
      </dgm:spPr>
    </dgm:pt>
    <dgm:pt modelId="{F0F0432D-3049-4EAA-A3ED-D7FDB8B8F055}" type="pres">
      <dgm:prSet presAssocID="{7709AFC1-C129-4229-9B5E-AA5C51E049DB}" presName="textRect" presStyleLbl="revTx" presStyleIdx="1" presStyleCnt="3">
        <dgm:presLayoutVars>
          <dgm:bulletEnabled val="1"/>
        </dgm:presLayoutVars>
      </dgm:prSet>
      <dgm:spPr/>
      <dgm:t>
        <a:bodyPr/>
        <a:lstStyle/>
        <a:p>
          <a:endParaRPr lang="es-EC"/>
        </a:p>
      </dgm:t>
    </dgm:pt>
    <dgm:pt modelId="{614D1550-7521-4141-81E6-E10D84C054E0}" type="pres">
      <dgm:prSet presAssocID="{62BE609B-8C50-47FE-92D3-70856E1CDDCD}" presName="sibTrans" presStyleLbl="sibTrans2D1" presStyleIdx="0" presStyleCnt="0"/>
      <dgm:spPr/>
      <dgm:t>
        <a:bodyPr/>
        <a:lstStyle/>
        <a:p>
          <a:endParaRPr lang="es-EC"/>
        </a:p>
      </dgm:t>
    </dgm:pt>
    <dgm:pt modelId="{976F2C31-40B1-40B5-8646-D7487E21E15C}" type="pres">
      <dgm:prSet presAssocID="{82A38926-3161-4F02-B496-C3E93DC400E9}" presName="compNode" presStyleCnt="0"/>
      <dgm:spPr/>
    </dgm:pt>
    <dgm:pt modelId="{3FE70B85-B53E-46D5-A419-DE34EAE8CB07}" type="pres">
      <dgm:prSet presAssocID="{82A38926-3161-4F02-B496-C3E93DC400E9}" presName="pictRect" presStyleLbl="node1" presStyleIdx="2" presStyleCnt="3"/>
      <dgm:spPr>
        <a:blipFill rotWithShape="1">
          <a:blip xmlns:r="http://schemas.openxmlformats.org/officeDocument/2006/relationships" r:embed="rId3"/>
          <a:stretch>
            <a:fillRect/>
          </a:stretch>
        </a:blipFill>
      </dgm:spPr>
    </dgm:pt>
    <dgm:pt modelId="{6DAB3B76-DE6A-4E83-8218-39B000B99BD3}" type="pres">
      <dgm:prSet presAssocID="{82A38926-3161-4F02-B496-C3E93DC400E9}" presName="textRect" presStyleLbl="revTx" presStyleIdx="2" presStyleCnt="3">
        <dgm:presLayoutVars>
          <dgm:bulletEnabled val="1"/>
        </dgm:presLayoutVars>
      </dgm:prSet>
      <dgm:spPr/>
      <dgm:t>
        <a:bodyPr/>
        <a:lstStyle/>
        <a:p>
          <a:endParaRPr lang="es-EC"/>
        </a:p>
      </dgm:t>
    </dgm:pt>
  </dgm:ptLst>
  <dgm:cxnLst>
    <dgm:cxn modelId="{89467949-25E5-4B3C-80CB-B88BA83D1944}" type="presOf" srcId="{62BE609B-8C50-47FE-92D3-70856E1CDDCD}" destId="{614D1550-7521-4141-81E6-E10D84C054E0}" srcOrd="0" destOrd="0" presId="urn:microsoft.com/office/officeart/2005/8/layout/pList1"/>
    <dgm:cxn modelId="{F2BAB7EA-D1E1-4721-9185-8876063997C4}" type="presOf" srcId="{82A38926-3161-4F02-B496-C3E93DC400E9}" destId="{6DAB3B76-DE6A-4E83-8218-39B000B99BD3}" srcOrd="0" destOrd="0" presId="urn:microsoft.com/office/officeart/2005/8/layout/pList1"/>
    <dgm:cxn modelId="{D48ACE69-3F35-4CAD-87CD-3D3870F40BA5}" type="presOf" srcId="{85E01324-F4BB-42F3-A057-6FF918A83D5F}" destId="{4E5D3C49-BB6E-4FA2-9B76-AD92BA423653}" srcOrd="0" destOrd="0" presId="urn:microsoft.com/office/officeart/2005/8/layout/pList1"/>
    <dgm:cxn modelId="{4146DE8E-8B7A-48A0-BC5C-752E23464EC4}" srcId="{CF7006B9-75C7-4C55-8ED6-2B2A184E395A}" destId="{7709AFC1-C129-4229-9B5E-AA5C51E049DB}" srcOrd="1" destOrd="0" parTransId="{2F981B64-AE48-4A9F-864A-9B35497CA037}" sibTransId="{62BE609B-8C50-47FE-92D3-70856E1CDDCD}"/>
    <dgm:cxn modelId="{59C117B5-1CE5-4EDD-B933-071966DDE0E6}" type="presOf" srcId="{DD1CCC09-9110-44CB-A8CC-3BC5346AFE6B}" destId="{81E89C82-B151-48A1-B431-054FD044AA78}" srcOrd="0" destOrd="0" presId="urn:microsoft.com/office/officeart/2005/8/layout/pList1"/>
    <dgm:cxn modelId="{1F49BC8C-99E0-43D0-9F62-A0FA7ECE84C7}" type="presOf" srcId="{CF7006B9-75C7-4C55-8ED6-2B2A184E395A}" destId="{5E01021E-3950-4F8C-AFA3-85521EA68E04}" srcOrd="0" destOrd="0" presId="urn:microsoft.com/office/officeart/2005/8/layout/pList1"/>
    <dgm:cxn modelId="{51600930-92D6-4051-B0C6-E15BFDB07008}" srcId="{CF7006B9-75C7-4C55-8ED6-2B2A184E395A}" destId="{85E01324-F4BB-42F3-A057-6FF918A83D5F}" srcOrd="0" destOrd="0" parTransId="{EF44AEC3-B11A-42BE-82F2-D30BC65DFD0D}" sibTransId="{DD1CCC09-9110-44CB-A8CC-3BC5346AFE6B}"/>
    <dgm:cxn modelId="{FC0F1706-3802-4715-A218-7AB61E099EB5}" type="presOf" srcId="{7709AFC1-C129-4229-9B5E-AA5C51E049DB}" destId="{F0F0432D-3049-4EAA-A3ED-D7FDB8B8F055}" srcOrd="0" destOrd="0" presId="urn:microsoft.com/office/officeart/2005/8/layout/pList1"/>
    <dgm:cxn modelId="{4A5D22EF-1F4E-4DFA-9AE1-5AB133450E15}" srcId="{CF7006B9-75C7-4C55-8ED6-2B2A184E395A}" destId="{82A38926-3161-4F02-B496-C3E93DC400E9}" srcOrd="2" destOrd="0" parTransId="{C01D9D51-9D0E-4132-B3ED-9D24519CEFCC}" sibTransId="{E949ADE1-497D-443D-AE63-C6F443776403}"/>
    <dgm:cxn modelId="{487340F3-D832-44C3-B17C-2029770EA764}" type="presParOf" srcId="{5E01021E-3950-4F8C-AFA3-85521EA68E04}" destId="{534DB826-E3DB-4F52-B034-743F039C3B48}" srcOrd="0" destOrd="0" presId="urn:microsoft.com/office/officeart/2005/8/layout/pList1"/>
    <dgm:cxn modelId="{00F7E8A2-65BC-48C0-8628-BC272E6AFA38}" type="presParOf" srcId="{534DB826-E3DB-4F52-B034-743F039C3B48}" destId="{785D5775-2581-4793-B906-50BAD3645EAD}" srcOrd="0" destOrd="0" presId="urn:microsoft.com/office/officeart/2005/8/layout/pList1"/>
    <dgm:cxn modelId="{9BCA3BA4-551A-42BC-A8C5-1CACDA950BED}" type="presParOf" srcId="{534DB826-E3DB-4F52-B034-743F039C3B48}" destId="{4E5D3C49-BB6E-4FA2-9B76-AD92BA423653}" srcOrd="1" destOrd="0" presId="urn:microsoft.com/office/officeart/2005/8/layout/pList1"/>
    <dgm:cxn modelId="{61AC5A5D-DDE5-4248-80E6-9143E885D687}" type="presParOf" srcId="{5E01021E-3950-4F8C-AFA3-85521EA68E04}" destId="{81E89C82-B151-48A1-B431-054FD044AA78}" srcOrd="1" destOrd="0" presId="urn:microsoft.com/office/officeart/2005/8/layout/pList1"/>
    <dgm:cxn modelId="{63F694C6-206B-45C7-BDFF-3730D5EAD0E2}" type="presParOf" srcId="{5E01021E-3950-4F8C-AFA3-85521EA68E04}" destId="{5EA70D75-0303-43E9-BB56-1762F57C759B}" srcOrd="2" destOrd="0" presId="urn:microsoft.com/office/officeart/2005/8/layout/pList1"/>
    <dgm:cxn modelId="{EEAE8637-F3F3-4F32-8B6A-A4FCA4CB2513}" type="presParOf" srcId="{5EA70D75-0303-43E9-BB56-1762F57C759B}" destId="{6C3599F6-F3CC-41DD-B0F2-756399920496}" srcOrd="0" destOrd="0" presId="urn:microsoft.com/office/officeart/2005/8/layout/pList1"/>
    <dgm:cxn modelId="{9176BD0A-7C3A-4369-A2CC-C8F18EF9E2D0}" type="presParOf" srcId="{5EA70D75-0303-43E9-BB56-1762F57C759B}" destId="{F0F0432D-3049-4EAA-A3ED-D7FDB8B8F055}" srcOrd="1" destOrd="0" presId="urn:microsoft.com/office/officeart/2005/8/layout/pList1"/>
    <dgm:cxn modelId="{8436AE4E-600F-4E80-9421-A3657D87BE27}" type="presParOf" srcId="{5E01021E-3950-4F8C-AFA3-85521EA68E04}" destId="{614D1550-7521-4141-81E6-E10D84C054E0}" srcOrd="3" destOrd="0" presId="urn:microsoft.com/office/officeart/2005/8/layout/pList1"/>
    <dgm:cxn modelId="{3238E6AF-EE64-4350-A833-56D170511D2D}" type="presParOf" srcId="{5E01021E-3950-4F8C-AFA3-85521EA68E04}" destId="{976F2C31-40B1-40B5-8646-D7487E21E15C}" srcOrd="4" destOrd="0" presId="urn:microsoft.com/office/officeart/2005/8/layout/pList1"/>
    <dgm:cxn modelId="{4ED944A0-85E7-4AC1-AA5E-C58005412C26}" type="presParOf" srcId="{976F2C31-40B1-40B5-8646-D7487E21E15C}" destId="{3FE70B85-B53E-46D5-A419-DE34EAE8CB07}" srcOrd="0" destOrd="0" presId="urn:microsoft.com/office/officeart/2005/8/layout/pList1"/>
    <dgm:cxn modelId="{03B804FE-AE50-4678-B9A8-D90C940D890F}" type="presParOf" srcId="{976F2C31-40B1-40B5-8646-D7487E21E15C}" destId="{6DAB3B76-DE6A-4E83-8218-39B000B99BD3}"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7006B9-75C7-4C55-8ED6-2B2A184E395A}"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s-EC"/>
        </a:p>
      </dgm:t>
    </dgm:pt>
    <dgm:pt modelId="{85E01324-F4BB-42F3-A057-6FF918A83D5F}">
      <dgm:prSet phldrT="[Texto]" custT="1"/>
      <dgm:spPr/>
      <dgm:t>
        <a:bodyPr/>
        <a:lstStyle/>
        <a:p>
          <a:r>
            <a:rPr lang="es-EC" sz="2300" dirty="0" smtClean="0"/>
            <a:t>Robot </a:t>
          </a:r>
          <a:r>
            <a:rPr lang="es-EC" sz="2300" dirty="0" err="1" smtClean="0"/>
            <a:t>Operating</a:t>
          </a:r>
          <a:r>
            <a:rPr lang="es-EC" sz="2300" dirty="0" smtClean="0"/>
            <a:t> </a:t>
          </a:r>
          <a:r>
            <a:rPr lang="es-EC" sz="2300" dirty="0" err="1" smtClean="0"/>
            <a:t>System</a:t>
          </a:r>
          <a:endParaRPr lang="es-EC" sz="2300" dirty="0"/>
        </a:p>
      </dgm:t>
    </dgm:pt>
    <dgm:pt modelId="{EF44AEC3-B11A-42BE-82F2-D30BC65DFD0D}" type="parTrans" cxnId="{51600930-92D6-4051-B0C6-E15BFDB07008}">
      <dgm:prSet/>
      <dgm:spPr/>
      <dgm:t>
        <a:bodyPr/>
        <a:lstStyle/>
        <a:p>
          <a:endParaRPr lang="es-EC"/>
        </a:p>
      </dgm:t>
    </dgm:pt>
    <dgm:pt modelId="{DD1CCC09-9110-44CB-A8CC-3BC5346AFE6B}" type="sibTrans" cxnId="{51600930-92D6-4051-B0C6-E15BFDB07008}">
      <dgm:prSet/>
      <dgm:spPr/>
      <dgm:t>
        <a:bodyPr/>
        <a:lstStyle/>
        <a:p>
          <a:endParaRPr lang="es-EC"/>
        </a:p>
      </dgm:t>
    </dgm:pt>
    <dgm:pt modelId="{7709AFC1-C129-4229-9B5E-AA5C51E049DB}">
      <dgm:prSet phldrT="[Texto]" custT="1"/>
      <dgm:spPr/>
      <dgm:t>
        <a:bodyPr/>
        <a:lstStyle/>
        <a:p>
          <a:r>
            <a:rPr lang="es-EC" sz="2300" b="0" dirty="0" err="1" smtClean="0"/>
            <a:t>Labview</a:t>
          </a:r>
          <a:endParaRPr lang="es-EC" sz="2300" b="0" dirty="0"/>
        </a:p>
      </dgm:t>
    </dgm:pt>
    <dgm:pt modelId="{2F981B64-AE48-4A9F-864A-9B35497CA037}" type="parTrans" cxnId="{4146DE8E-8B7A-48A0-BC5C-752E23464EC4}">
      <dgm:prSet/>
      <dgm:spPr/>
      <dgm:t>
        <a:bodyPr/>
        <a:lstStyle/>
        <a:p>
          <a:endParaRPr lang="es-EC"/>
        </a:p>
      </dgm:t>
    </dgm:pt>
    <dgm:pt modelId="{62BE609B-8C50-47FE-92D3-70856E1CDDCD}" type="sibTrans" cxnId="{4146DE8E-8B7A-48A0-BC5C-752E23464EC4}">
      <dgm:prSet/>
      <dgm:spPr/>
      <dgm:t>
        <a:bodyPr/>
        <a:lstStyle/>
        <a:p>
          <a:endParaRPr lang="es-EC"/>
        </a:p>
      </dgm:t>
    </dgm:pt>
    <dgm:pt modelId="{5E01021E-3950-4F8C-AFA3-85521EA68E04}" type="pres">
      <dgm:prSet presAssocID="{CF7006B9-75C7-4C55-8ED6-2B2A184E395A}" presName="Name0" presStyleCnt="0">
        <dgm:presLayoutVars>
          <dgm:dir/>
          <dgm:resizeHandles val="exact"/>
        </dgm:presLayoutVars>
      </dgm:prSet>
      <dgm:spPr/>
      <dgm:t>
        <a:bodyPr/>
        <a:lstStyle/>
        <a:p>
          <a:endParaRPr lang="es-EC"/>
        </a:p>
      </dgm:t>
    </dgm:pt>
    <dgm:pt modelId="{534DB826-E3DB-4F52-B034-743F039C3B48}" type="pres">
      <dgm:prSet presAssocID="{85E01324-F4BB-42F3-A057-6FF918A83D5F}" presName="compNode" presStyleCnt="0"/>
      <dgm:spPr/>
    </dgm:pt>
    <dgm:pt modelId="{785D5775-2581-4793-B906-50BAD3645EAD}" type="pres">
      <dgm:prSet presAssocID="{85E01324-F4BB-42F3-A057-6FF918A83D5F}" presName="pictRect" presStyleLbl="node1" presStyleIdx="0" presStyleCnt="2" custScaleX="99377" custScaleY="80144" custLinFactNeighborX="-1202" custLinFactNeighborY="-914"/>
      <dgm:spPr>
        <a:blipFill rotWithShape="1">
          <a:blip xmlns:r="http://schemas.openxmlformats.org/officeDocument/2006/relationships" r:embed="rId1"/>
          <a:stretch>
            <a:fillRect/>
          </a:stretch>
        </a:blipFill>
      </dgm:spPr>
      <dgm:t>
        <a:bodyPr/>
        <a:lstStyle/>
        <a:p>
          <a:endParaRPr lang="es-EC"/>
        </a:p>
      </dgm:t>
    </dgm:pt>
    <dgm:pt modelId="{4E5D3C49-BB6E-4FA2-9B76-AD92BA423653}" type="pres">
      <dgm:prSet presAssocID="{85E01324-F4BB-42F3-A057-6FF918A83D5F}" presName="textRect" presStyleLbl="revTx" presStyleIdx="0" presStyleCnt="2">
        <dgm:presLayoutVars>
          <dgm:bulletEnabled val="1"/>
        </dgm:presLayoutVars>
      </dgm:prSet>
      <dgm:spPr/>
      <dgm:t>
        <a:bodyPr/>
        <a:lstStyle/>
        <a:p>
          <a:endParaRPr lang="es-EC"/>
        </a:p>
      </dgm:t>
    </dgm:pt>
    <dgm:pt modelId="{81E89C82-B151-48A1-B431-054FD044AA78}" type="pres">
      <dgm:prSet presAssocID="{DD1CCC09-9110-44CB-A8CC-3BC5346AFE6B}" presName="sibTrans" presStyleLbl="sibTrans2D1" presStyleIdx="0" presStyleCnt="0"/>
      <dgm:spPr/>
      <dgm:t>
        <a:bodyPr/>
        <a:lstStyle/>
        <a:p>
          <a:endParaRPr lang="es-EC"/>
        </a:p>
      </dgm:t>
    </dgm:pt>
    <dgm:pt modelId="{5EA70D75-0303-43E9-BB56-1762F57C759B}" type="pres">
      <dgm:prSet presAssocID="{7709AFC1-C129-4229-9B5E-AA5C51E049DB}" presName="compNode" presStyleCnt="0"/>
      <dgm:spPr/>
    </dgm:pt>
    <dgm:pt modelId="{6C3599F6-F3CC-41DD-B0F2-756399920496}" type="pres">
      <dgm:prSet presAssocID="{7709AFC1-C129-4229-9B5E-AA5C51E049DB}" presName="pictRect" presStyleLbl="node1" presStyleIdx="1" presStyleCnt="2" custScaleX="70720" custScaleY="100177"/>
      <dgm:spPr>
        <a:blipFill rotWithShape="1">
          <a:blip xmlns:r="http://schemas.openxmlformats.org/officeDocument/2006/relationships" r:embed="rId2"/>
          <a:stretch>
            <a:fillRect/>
          </a:stretch>
        </a:blipFill>
      </dgm:spPr>
      <dgm:t>
        <a:bodyPr/>
        <a:lstStyle/>
        <a:p>
          <a:endParaRPr lang="es-EC"/>
        </a:p>
      </dgm:t>
    </dgm:pt>
    <dgm:pt modelId="{F0F0432D-3049-4EAA-A3ED-D7FDB8B8F055}" type="pres">
      <dgm:prSet presAssocID="{7709AFC1-C129-4229-9B5E-AA5C51E049DB}" presName="textRect" presStyleLbl="revTx" presStyleIdx="1" presStyleCnt="2">
        <dgm:presLayoutVars>
          <dgm:bulletEnabled val="1"/>
        </dgm:presLayoutVars>
      </dgm:prSet>
      <dgm:spPr/>
      <dgm:t>
        <a:bodyPr/>
        <a:lstStyle/>
        <a:p>
          <a:endParaRPr lang="es-EC"/>
        </a:p>
      </dgm:t>
    </dgm:pt>
  </dgm:ptLst>
  <dgm:cxnLst>
    <dgm:cxn modelId="{436DBCB8-39BD-4019-B13B-EA1C39EEEA25}" type="presOf" srcId="{85E01324-F4BB-42F3-A057-6FF918A83D5F}" destId="{4E5D3C49-BB6E-4FA2-9B76-AD92BA423653}" srcOrd="0" destOrd="0" presId="urn:microsoft.com/office/officeart/2005/8/layout/pList1"/>
    <dgm:cxn modelId="{42F17811-C2A5-4A76-8651-4F792058C960}" type="presOf" srcId="{7709AFC1-C129-4229-9B5E-AA5C51E049DB}" destId="{F0F0432D-3049-4EAA-A3ED-D7FDB8B8F055}" srcOrd="0" destOrd="0" presId="urn:microsoft.com/office/officeart/2005/8/layout/pList1"/>
    <dgm:cxn modelId="{8152447F-9032-44C2-9FEC-6A07C0E527C1}" type="presOf" srcId="{CF7006B9-75C7-4C55-8ED6-2B2A184E395A}" destId="{5E01021E-3950-4F8C-AFA3-85521EA68E04}" srcOrd="0" destOrd="0" presId="urn:microsoft.com/office/officeart/2005/8/layout/pList1"/>
    <dgm:cxn modelId="{51600930-92D6-4051-B0C6-E15BFDB07008}" srcId="{CF7006B9-75C7-4C55-8ED6-2B2A184E395A}" destId="{85E01324-F4BB-42F3-A057-6FF918A83D5F}" srcOrd="0" destOrd="0" parTransId="{EF44AEC3-B11A-42BE-82F2-D30BC65DFD0D}" sibTransId="{DD1CCC09-9110-44CB-A8CC-3BC5346AFE6B}"/>
    <dgm:cxn modelId="{4146DE8E-8B7A-48A0-BC5C-752E23464EC4}" srcId="{CF7006B9-75C7-4C55-8ED6-2B2A184E395A}" destId="{7709AFC1-C129-4229-9B5E-AA5C51E049DB}" srcOrd="1" destOrd="0" parTransId="{2F981B64-AE48-4A9F-864A-9B35497CA037}" sibTransId="{62BE609B-8C50-47FE-92D3-70856E1CDDCD}"/>
    <dgm:cxn modelId="{8621B956-0E9E-455D-9E4E-E2208838BB20}" type="presOf" srcId="{DD1CCC09-9110-44CB-A8CC-3BC5346AFE6B}" destId="{81E89C82-B151-48A1-B431-054FD044AA78}" srcOrd="0" destOrd="0" presId="urn:microsoft.com/office/officeart/2005/8/layout/pList1"/>
    <dgm:cxn modelId="{D6CB9F28-CF2D-41A5-993D-8FB1E69C669A}" type="presParOf" srcId="{5E01021E-3950-4F8C-AFA3-85521EA68E04}" destId="{534DB826-E3DB-4F52-B034-743F039C3B48}" srcOrd="0" destOrd="0" presId="urn:microsoft.com/office/officeart/2005/8/layout/pList1"/>
    <dgm:cxn modelId="{BF79CB3D-0B75-40DB-80F8-FE5D6C39780D}" type="presParOf" srcId="{534DB826-E3DB-4F52-B034-743F039C3B48}" destId="{785D5775-2581-4793-B906-50BAD3645EAD}" srcOrd="0" destOrd="0" presId="urn:microsoft.com/office/officeart/2005/8/layout/pList1"/>
    <dgm:cxn modelId="{B502849D-7A44-4E02-9F02-E5F27B7606FC}" type="presParOf" srcId="{534DB826-E3DB-4F52-B034-743F039C3B48}" destId="{4E5D3C49-BB6E-4FA2-9B76-AD92BA423653}" srcOrd="1" destOrd="0" presId="urn:microsoft.com/office/officeart/2005/8/layout/pList1"/>
    <dgm:cxn modelId="{52DB3E79-A937-47EF-B941-19588372E12C}" type="presParOf" srcId="{5E01021E-3950-4F8C-AFA3-85521EA68E04}" destId="{81E89C82-B151-48A1-B431-054FD044AA78}" srcOrd="1" destOrd="0" presId="urn:microsoft.com/office/officeart/2005/8/layout/pList1"/>
    <dgm:cxn modelId="{420E4023-DB64-4CDA-8824-132381FFFA51}" type="presParOf" srcId="{5E01021E-3950-4F8C-AFA3-85521EA68E04}" destId="{5EA70D75-0303-43E9-BB56-1762F57C759B}" srcOrd="2" destOrd="0" presId="urn:microsoft.com/office/officeart/2005/8/layout/pList1"/>
    <dgm:cxn modelId="{B8D876B9-5236-4F89-B043-D0B1C4F14CC3}" type="presParOf" srcId="{5EA70D75-0303-43E9-BB56-1762F57C759B}" destId="{6C3599F6-F3CC-41DD-B0F2-756399920496}" srcOrd="0" destOrd="0" presId="urn:microsoft.com/office/officeart/2005/8/layout/pList1"/>
    <dgm:cxn modelId="{CC4CFBE8-BD28-47F5-9F2B-C0A08058D5F7}" type="presParOf" srcId="{5EA70D75-0303-43E9-BB56-1762F57C759B}" destId="{F0F0432D-3049-4EAA-A3ED-D7FDB8B8F055}"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7006B9-75C7-4C55-8ED6-2B2A184E395A}"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s-EC"/>
        </a:p>
      </dgm:t>
    </dgm:pt>
    <dgm:pt modelId="{85E01324-F4BB-42F3-A057-6FF918A83D5F}">
      <dgm:prSet phldrT="[Texto]" custT="1"/>
      <dgm:spPr/>
      <dgm:t>
        <a:bodyPr/>
        <a:lstStyle/>
        <a:p>
          <a:r>
            <a:rPr lang="es-EC" sz="2300" dirty="0" err="1" smtClean="0"/>
            <a:t>Raspberry</a:t>
          </a:r>
          <a:endParaRPr lang="es-EC" sz="2300" dirty="0"/>
        </a:p>
      </dgm:t>
    </dgm:pt>
    <dgm:pt modelId="{EF44AEC3-B11A-42BE-82F2-D30BC65DFD0D}" type="parTrans" cxnId="{51600930-92D6-4051-B0C6-E15BFDB07008}">
      <dgm:prSet/>
      <dgm:spPr/>
      <dgm:t>
        <a:bodyPr/>
        <a:lstStyle/>
        <a:p>
          <a:endParaRPr lang="es-EC"/>
        </a:p>
      </dgm:t>
    </dgm:pt>
    <dgm:pt modelId="{DD1CCC09-9110-44CB-A8CC-3BC5346AFE6B}" type="sibTrans" cxnId="{51600930-92D6-4051-B0C6-E15BFDB07008}">
      <dgm:prSet/>
      <dgm:spPr/>
      <dgm:t>
        <a:bodyPr/>
        <a:lstStyle/>
        <a:p>
          <a:endParaRPr lang="es-EC"/>
        </a:p>
      </dgm:t>
    </dgm:pt>
    <dgm:pt modelId="{7709AFC1-C129-4229-9B5E-AA5C51E049DB}">
      <dgm:prSet phldrT="[Texto]" custT="1"/>
      <dgm:spPr/>
      <dgm:t>
        <a:bodyPr/>
        <a:lstStyle/>
        <a:p>
          <a:r>
            <a:rPr lang="es-EC" sz="2300" dirty="0" smtClean="0"/>
            <a:t>Arduino</a:t>
          </a:r>
          <a:endParaRPr lang="es-EC" sz="2300" dirty="0"/>
        </a:p>
      </dgm:t>
    </dgm:pt>
    <dgm:pt modelId="{2F981B64-AE48-4A9F-864A-9B35497CA037}" type="parTrans" cxnId="{4146DE8E-8B7A-48A0-BC5C-752E23464EC4}">
      <dgm:prSet/>
      <dgm:spPr/>
      <dgm:t>
        <a:bodyPr/>
        <a:lstStyle/>
        <a:p>
          <a:endParaRPr lang="es-EC"/>
        </a:p>
      </dgm:t>
    </dgm:pt>
    <dgm:pt modelId="{62BE609B-8C50-47FE-92D3-70856E1CDDCD}" type="sibTrans" cxnId="{4146DE8E-8B7A-48A0-BC5C-752E23464EC4}">
      <dgm:prSet/>
      <dgm:spPr/>
      <dgm:t>
        <a:bodyPr/>
        <a:lstStyle/>
        <a:p>
          <a:endParaRPr lang="es-EC"/>
        </a:p>
      </dgm:t>
    </dgm:pt>
    <dgm:pt modelId="{82A38926-3161-4F02-B496-C3E93DC400E9}">
      <dgm:prSet phldrT="[Texto]" custT="1"/>
      <dgm:spPr/>
      <dgm:t>
        <a:bodyPr/>
        <a:lstStyle/>
        <a:p>
          <a:r>
            <a:rPr lang="es-EC" sz="2300" dirty="0" smtClean="0"/>
            <a:t>PC-</a:t>
          </a:r>
          <a:r>
            <a:rPr lang="es-EC" sz="2300" dirty="0" err="1" smtClean="0"/>
            <a:t>duino</a:t>
          </a:r>
          <a:endParaRPr lang="es-EC" sz="2300" dirty="0"/>
        </a:p>
      </dgm:t>
    </dgm:pt>
    <dgm:pt modelId="{C01D9D51-9D0E-4132-B3ED-9D24519CEFCC}" type="parTrans" cxnId="{4A5D22EF-1F4E-4DFA-9AE1-5AB133450E15}">
      <dgm:prSet/>
      <dgm:spPr/>
      <dgm:t>
        <a:bodyPr/>
        <a:lstStyle/>
        <a:p>
          <a:endParaRPr lang="es-EC"/>
        </a:p>
      </dgm:t>
    </dgm:pt>
    <dgm:pt modelId="{E949ADE1-497D-443D-AE63-C6F443776403}" type="sibTrans" cxnId="{4A5D22EF-1F4E-4DFA-9AE1-5AB133450E15}">
      <dgm:prSet/>
      <dgm:spPr/>
      <dgm:t>
        <a:bodyPr/>
        <a:lstStyle/>
        <a:p>
          <a:endParaRPr lang="es-EC"/>
        </a:p>
      </dgm:t>
    </dgm:pt>
    <dgm:pt modelId="{5E01021E-3950-4F8C-AFA3-85521EA68E04}" type="pres">
      <dgm:prSet presAssocID="{CF7006B9-75C7-4C55-8ED6-2B2A184E395A}" presName="Name0" presStyleCnt="0">
        <dgm:presLayoutVars>
          <dgm:dir/>
          <dgm:resizeHandles val="exact"/>
        </dgm:presLayoutVars>
      </dgm:prSet>
      <dgm:spPr/>
      <dgm:t>
        <a:bodyPr/>
        <a:lstStyle/>
        <a:p>
          <a:endParaRPr lang="es-EC"/>
        </a:p>
      </dgm:t>
    </dgm:pt>
    <dgm:pt modelId="{534DB826-E3DB-4F52-B034-743F039C3B48}" type="pres">
      <dgm:prSet presAssocID="{85E01324-F4BB-42F3-A057-6FF918A83D5F}" presName="compNode" presStyleCnt="0"/>
      <dgm:spPr/>
    </dgm:pt>
    <dgm:pt modelId="{785D5775-2581-4793-B906-50BAD3645EAD}" type="pres">
      <dgm:prSet presAssocID="{85E01324-F4BB-42F3-A057-6FF918A83D5F}" presName="pictRect" presStyleLbl="node1" presStyleIdx="0" presStyleCnt="3" custScaleX="97723" custScaleY="116355" custLinFactNeighborX="-1202" custLinFactNeighborY="-914"/>
      <dgm:spPr>
        <a:blipFill rotWithShape="1">
          <a:blip xmlns:r="http://schemas.openxmlformats.org/officeDocument/2006/relationships" r:embed="rId1"/>
          <a:stretch>
            <a:fillRect/>
          </a:stretch>
        </a:blipFill>
      </dgm:spPr>
      <dgm:t>
        <a:bodyPr/>
        <a:lstStyle/>
        <a:p>
          <a:endParaRPr lang="es-EC"/>
        </a:p>
      </dgm:t>
    </dgm:pt>
    <dgm:pt modelId="{4E5D3C49-BB6E-4FA2-9B76-AD92BA423653}" type="pres">
      <dgm:prSet presAssocID="{85E01324-F4BB-42F3-A057-6FF918A83D5F}" presName="textRect" presStyleLbl="revTx" presStyleIdx="0" presStyleCnt="3">
        <dgm:presLayoutVars>
          <dgm:bulletEnabled val="1"/>
        </dgm:presLayoutVars>
      </dgm:prSet>
      <dgm:spPr/>
      <dgm:t>
        <a:bodyPr/>
        <a:lstStyle/>
        <a:p>
          <a:endParaRPr lang="es-EC"/>
        </a:p>
      </dgm:t>
    </dgm:pt>
    <dgm:pt modelId="{81E89C82-B151-48A1-B431-054FD044AA78}" type="pres">
      <dgm:prSet presAssocID="{DD1CCC09-9110-44CB-A8CC-3BC5346AFE6B}" presName="sibTrans" presStyleLbl="sibTrans2D1" presStyleIdx="0" presStyleCnt="0"/>
      <dgm:spPr/>
      <dgm:t>
        <a:bodyPr/>
        <a:lstStyle/>
        <a:p>
          <a:endParaRPr lang="es-EC"/>
        </a:p>
      </dgm:t>
    </dgm:pt>
    <dgm:pt modelId="{5EA70D75-0303-43E9-BB56-1762F57C759B}" type="pres">
      <dgm:prSet presAssocID="{7709AFC1-C129-4229-9B5E-AA5C51E049DB}" presName="compNode" presStyleCnt="0"/>
      <dgm:spPr/>
    </dgm:pt>
    <dgm:pt modelId="{6C3599F6-F3CC-41DD-B0F2-756399920496}" type="pres">
      <dgm:prSet presAssocID="{7709AFC1-C129-4229-9B5E-AA5C51E049DB}" presName="pictRect" presStyleLbl="node1" presStyleIdx="1" presStyleCnt="3"/>
      <dgm:spPr>
        <a:blipFill rotWithShape="1">
          <a:blip xmlns:r="http://schemas.openxmlformats.org/officeDocument/2006/relationships" r:embed="rId2"/>
          <a:stretch>
            <a:fillRect/>
          </a:stretch>
        </a:blipFill>
      </dgm:spPr>
      <dgm:t>
        <a:bodyPr/>
        <a:lstStyle/>
        <a:p>
          <a:endParaRPr lang="es-EC"/>
        </a:p>
      </dgm:t>
    </dgm:pt>
    <dgm:pt modelId="{F0F0432D-3049-4EAA-A3ED-D7FDB8B8F055}" type="pres">
      <dgm:prSet presAssocID="{7709AFC1-C129-4229-9B5E-AA5C51E049DB}" presName="textRect" presStyleLbl="revTx" presStyleIdx="1" presStyleCnt="3">
        <dgm:presLayoutVars>
          <dgm:bulletEnabled val="1"/>
        </dgm:presLayoutVars>
      </dgm:prSet>
      <dgm:spPr/>
      <dgm:t>
        <a:bodyPr/>
        <a:lstStyle/>
        <a:p>
          <a:endParaRPr lang="es-EC"/>
        </a:p>
      </dgm:t>
    </dgm:pt>
    <dgm:pt modelId="{614D1550-7521-4141-81E6-E10D84C054E0}" type="pres">
      <dgm:prSet presAssocID="{62BE609B-8C50-47FE-92D3-70856E1CDDCD}" presName="sibTrans" presStyleLbl="sibTrans2D1" presStyleIdx="0" presStyleCnt="0"/>
      <dgm:spPr/>
      <dgm:t>
        <a:bodyPr/>
        <a:lstStyle/>
        <a:p>
          <a:endParaRPr lang="es-EC"/>
        </a:p>
      </dgm:t>
    </dgm:pt>
    <dgm:pt modelId="{976F2C31-40B1-40B5-8646-D7487E21E15C}" type="pres">
      <dgm:prSet presAssocID="{82A38926-3161-4F02-B496-C3E93DC400E9}" presName="compNode" presStyleCnt="0"/>
      <dgm:spPr/>
    </dgm:pt>
    <dgm:pt modelId="{3FE70B85-B53E-46D5-A419-DE34EAE8CB07}" type="pres">
      <dgm:prSet presAssocID="{82A38926-3161-4F02-B496-C3E93DC400E9}" presName="pictRect" presStyleLbl="node1" presStyleIdx="2" presStyleCnt="3"/>
      <dgm:spPr>
        <a:blipFill rotWithShape="1">
          <a:blip xmlns:r="http://schemas.openxmlformats.org/officeDocument/2006/relationships" r:embed="rId3"/>
          <a:stretch>
            <a:fillRect/>
          </a:stretch>
        </a:blipFill>
      </dgm:spPr>
      <dgm:t>
        <a:bodyPr/>
        <a:lstStyle/>
        <a:p>
          <a:endParaRPr lang="es-EC"/>
        </a:p>
      </dgm:t>
    </dgm:pt>
    <dgm:pt modelId="{6DAB3B76-DE6A-4E83-8218-39B000B99BD3}" type="pres">
      <dgm:prSet presAssocID="{82A38926-3161-4F02-B496-C3E93DC400E9}" presName="textRect" presStyleLbl="revTx" presStyleIdx="2" presStyleCnt="3">
        <dgm:presLayoutVars>
          <dgm:bulletEnabled val="1"/>
        </dgm:presLayoutVars>
      </dgm:prSet>
      <dgm:spPr/>
      <dgm:t>
        <a:bodyPr/>
        <a:lstStyle/>
        <a:p>
          <a:endParaRPr lang="es-EC"/>
        </a:p>
      </dgm:t>
    </dgm:pt>
  </dgm:ptLst>
  <dgm:cxnLst>
    <dgm:cxn modelId="{6EB33289-1498-4A0C-AAC5-A2761C5549D7}" type="presOf" srcId="{DD1CCC09-9110-44CB-A8CC-3BC5346AFE6B}" destId="{81E89C82-B151-48A1-B431-054FD044AA78}" srcOrd="0" destOrd="0" presId="urn:microsoft.com/office/officeart/2005/8/layout/pList1"/>
    <dgm:cxn modelId="{8B8DA3EA-6039-4186-9BED-FE9BAFF9B298}" type="presOf" srcId="{85E01324-F4BB-42F3-A057-6FF918A83D5F}" destId="{4E5D3C49-BB6E-4FA2-9B76-AD92BA423653}" srcOrd="0" destOrd="0" presId="urn:microsoft.com/office/officeart/2005/8/layout/pList1"/>
    <dgm:cxn modelId="{2C72827D-9DC1-4458-9FF7-290B7CAC0389}" type="presOf" srcId="{82A38926-3161-4F02-B496-C3E93DC400E9}" destId="{6DAB3B76-DE6A-4E83-8218-39B000B99BD3}" srcOrd="0" destOrd="0" presId="urn:microsoft.com/office/officeart/2005/8/layout/pList1"/>
    <dgm:cxn modelId="{4146DE8E-8B7A-48A0-BC5C-752E23464EC4}" srcId="{CF7006B9-75C7-4C55-8ED6-2B2A184E395A}" destId="{7709AFC1-C129-4229-9B5E-AA5C51E049DB}" srcOrd="1" destOrd="0" parTransId="{2F981B64-AE48-4A9F-864A-9B35497CA037}" sibTransId="{62BE609B-8C50-47FE-92D3-70856E1CDDCD}"/>
    <dgm:cxn modelId="{51600930-92D6-4051-B0C6-E15BFDB07008}" srcId="{CF7006B9-75C7-4C55-8ED6-2B2A184E395A}" destId="{85E01324-F4BB-42F3-A057-6FF918A83D5F}" srcOrd="0" destOrd="0" parTransId="{EF44AEC3-B11A-42BE-82F2-D30BC65DFD0D}" sibTransId="{DD1CCC09-9110-44CB-A8CC-3BC5346AFE6B}"/>
    <dgm:cxn modelId="{6AB04236-2CAC-4269-9B60-3C4E77B56A28}" type="presOf" srcId="{62BE609B-8C50-47FE-92D3-70856E1CDDCD}" destId="{614D1550-7521-4141-81E6-E10D84C054E0}" srcOrd="0" destOrd="0" presId="urn:microsoft.com/office/officeart/2005/8/layout/pList1"/>
    <dgm:cxn modelId="{4A5D22EF-1F4E-4DFA-9AE1-5AB133450E15}" srcId="{CF7006B9-75C7-4C55-8ED6-2B2A184E395A}" destId="{82A38926-3161-4F02-B496-C3E93DC400E9}" srcOrd="2" destOrd="0" parTransId="{C01D9D51-9D0E-4132-B3ED-9D24519CEFCC}" sibTransId="{E949ADE1-497D-443D-AE63-C6F443776403}"/>
    <dgm:cxn modelId="{B6B57D4D-3884-42DA-8FF6-078D396763F0}" type="presOf" srcId="{CF7006B9-75C7-4C55-8ED6-2B2A184E395A}" destId="{5E01021E-3950-4F8C-AFA3-85521EA68E04}" srcOrd="0" destOrd="0" presId="urn:microsoft.com/office/officeart/2005/8/layout/pList1"/>
    <dgm:cxn modelId="{4270B286-C6AE-4918-8B81-07D3E759C2D9}" type="presOf" srcId="{7709AFC1-C129-4229-9B5E-AA5C51E049DB}" destId="{F0F0432D-3049-4EAA-A3ED-D7FDB8B8F055}" srcOrd="0" destOrd="0" presId="urn:microsoft.com/office/officeart/2005/8/layout/pList1"/>
    <dgm:cxn modelId="{9EE7731D-D0D8-47F6-A523-4FE51E41BA3D}" type="presParOf" srcId="{5E01021E-3950-4F8C-AFA3-85521EA68E04}" destId="{534DB826-E3DB-4F52-B034-743F039C3B48}" srcOrd="0" destOrd="0" presId="urn:microsoft.com/office/officeart/2005/8/layout/pList1"/>
    <dgm:cxn modelId="{9E0571A7-5178-4B0C-8A3F-224A252B0B79}" type="presParOf" srcId="{534DB826-E3DB-4F52-B034-743F039C3B48}" destId="{785D5775-2581-4793-B906-50BAD3645EAD}" srcOrd="0" destOrd="0" presId="urn:microsoft.com/office/officeart/2005/8/layout/pList1"/>
    <dgm:cxn modelId="{32E85087-B7B1-4EC3-B528-75105EC31BCE}" type="presParOf" srcId="{534DB826-E3DB-4F52-B034-743F039C3B48}" destId="{4E5D3C49-BB6E-4FA2-9B76-AD92BA423653}" srcOrd="1" destOrd="0" presId="urn:microsoft.com/office/officeart/2005/8/layout/pList1"/>
    <dgm:cxn modelId="{ACD10329-9E29-4380-A330-0C5A4A4F201C}" type="presParOf" srcId="{5E01021E-3950-4F8C-AFA3-85521EA68E04}" destId="{81E89C82-B151-48A1-B431-054FD044AA78}" srcOrd="1" destOrd="0" presId="urn:microsoft.com/office/officeart/2005/8/layout/pList1"/>
    <dgm:cxn modelId="{51E8E7FD-82CF-475F-B886-88D2AA6D728F}" type="presParOf" srcId="{5E01021E-3950-4F8C-AFA3-85521EA68E04}" destId="{5EA70D75-0303-43E9-BB56-1762F57C759B}" srcOrd="2" destOrd="0" presId="urn:microsoft.com/office/officeart/2005/8/layout/pList1"/>
    <dgm:cxn modelId="{0C0FCB43-BD22-41BF-B70A-45D71DBFD436}" type="presParOf" srcId="{5EA70D75-0303-43E9-BB56-1762F57C759B}" destId="{6C3599F6-F3CC-41DD-B0F2-756399920496}" srcOrd="0" destOrd="0" presId="urn:microsoft.com/office/officeart/2005/8/layout/pList1"/>
    <dgm:cxn modelId="{4CCB52E1-7BCF-467D-BDF4-E7619DD1164E}" type="presParOf" srcId="{5EA70D75-0303-43E9-BB56-1762F57C759B}" destId="{F0F0432D-3049-4EAA-A3ED-D7FDB8B8F055}" srcOrd="1" destOrd="0" presId="urn:microsoft.com/office/officeart/2005/8/layout/pList1"/>
    <dgm:cxn modelId="{61EFB3D1-3A18-4CB1-812A-865DA326C1B7}" type="presParOf" srcId="{5E01021E-3950-4F8C-AFA3-85521EA68E04}" destId="{614D1550-7521-4141-81E6-E10D84C054E0}" srcOrd="3" destOrd="0" presId="urn:microsoft.com/office/officeart/2005/8/layout/pList1"/>
    <dgm:cxn modelId="{1B4FCD1C-3981-4604-98BB-0F2B69F6957A}" type="presParOf" srcId="{5E01021E-3950-4F8C-AFA3-85521EA68E04}" destId="{976F2C31-40B1-40B5-8646-D7487E21E15C}" srcOrd="4" destOrd="0" presId="urn:microsoft.com/office/officeart/2005/8/layout/pList1"/>
    <dgm:cxn modelId="{2C0D4149-3194-43D2-98D7-2E90A368F745}" type="presParOf" srcId="{976F2C31-40B1-40B5-8646-D7487E21E15C}" destId="{3FE70B85-B53E-46D5-A419-DE34EAE8CB07}" srcOrd="0" destOrd="0" presId="urn:microsoft.com/office/officeart/2005/8/layout/pList1"/>
    <dgm:cxn modelId="{EA9E997C-20BC-4A38-A28E-E2BCEFE77EDC}" type="presParOf" srcId="{976F2C31-40B1-40B5-8646-D7487E21E15C}" destId="{6DAB3B76-DE6A-4E83-8218-39B000B99BD3}"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7006B9-75C7-4C55-8ED6-2B2A184E395A}"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s-EC"/>
        </a:p>
      </dgm:t>
    </dgm:pt>
    <dgm:pt modelId="{85E01324-F4BB-42F3-A057-6FF918A83D5F}">
      <dgm:prSet phldrT="[Texto]" custT="1"/>
      <dgm:spPr/>
      <dgm:t>
        <a:bodyPr/>
        <a:lstStyle/>
        <a:p>
          <a:r>
            <a:rPr lang="es-EC" sz="2300" dirty="0" smtClean="0"/>
            <a:t>Radiofrecuencia</a:t>
          </a:r>
          <a:endParaRPr lang="es-EC" sz="2300" dirty="0"/>
        </a:p>
      </dgm:t>
    </dgm:pt>
    <dgm:pt modelId="{EF44AEC3-B11A-42BE-82F2-D30BC65DFD0D}" type="parTrans" cxnId="{51600930-92D6-4051-B0C6-E15BFDB07008}">
      <dgm:prSet/>
      <dgm:spPr/>
      <dgm:t>
        <a:bodyPr/>
        <a:lstStyle/>
        <a:p>
          <a:endParaRPr lang="es-EC"/>
        </a:p>
      </dgm:t>
    </dgm:pt>
    <dgm:pt modelId="{DD1CCC09-9110-44CB-A8CC-3BC5346AFE6B}" type="sibTrans" cxnId="{51600930-92D6-4051-B0C6-E15BFDB07008}">
      <dgm:prSet/>
      <dgm:spPr/>
      <dgm:t>
        <a:bodyPr/>
        <a:lstStyle/>
        <a:p>
          <a:endParaRPr lang="es-EC"/>
        </a:p>
      </dgm:t>
    </dgm:pt>
    <dgm:pt modelId="{7709AFC1-C129-4229-9B5E-AA5C51E049DB}">
      <dgm:prSet phldrT="[Texto]" custT="1"/>
      <dgm:spPr/>
      <dgm:t>
        <a:bodyPr/>
        <a:lstStyle/>
        <a:p>
          <a:r>
            <a:rPr lang="es-EC" sz="2300" dirty="0" smtClean="0"/>
            <a:t>Bluetooth</a:t>
          </a:r>
          <a:endParaRPr lang="es-EC" sz="2300" dirty="0"/>
        </a:p>
      </dgm:t>
    </dgm:pt>
    <dgm:pt modelId="{2F981B64-AE48-4A9F-864A-9B35497CA037}" type="parTrans" cxnId="{4146DE8E-8B7A-48A0-BC5C-752E23464EC4}">
      <dgm:prSet/>
      <dgm:spPr/>
      <dgm:t>
        <a:bodyPr/>
        <a:lstStyle/>
        <a:p>
          <a:endParaRPr lang="es-EC"/>
        </a:p>
      </dgm:t>
    </dgm:pt>
    <dgm:pt modelId="{62BE609B-8C50-47FE-92D3-70856E1CDDCD}" type="sibTrans" cxnId="{4146DE8E-8B7A-48A0-BC5C-752E23464EC4}">
      <dgm:prSet/>
      <dgm:spPr/>
      <dgm:t>
        <a:bodyPr/>
        <a:lstStyle/>
        <a:p>
          <a:endParaRPr lang="es-EC"/>
        </a:p>
      </dgm:t>
    </dgm:pt>
    <dgm:pt modelId="{82A38926-3161-4F02-B496-C3E93DC400E9}">
      <dgm:prSet phldrT="[Texto]" custT="1"/>
      <dgm:spPr/>
      <dgm:t>
        <a:bodyPr/>
        <a:lstStyle/>
        <a:p>
          <a:r>
            <a:rPr lang="es-EC" sz="2300" dirty="0" smtClean="0"/>
            <a:t>WLAN</a:t>
          </a:r>
          <a:endParaRPr lang="es-EC" sz="2300" dirty="0"/>
        </a:p>
      </dgm:t>
    </dgm:pt>
    <dgm:pt modelId="{C01D9D51-9D0E-4132-B3ED-9D24519CEFCC}" type="parTrans" cxnId="{4A5D22EF-1F4E-4DFA-9AE1-5AB133450E15}">
      <dgm:prSet/>
      <dgm:spPr/>
      <dgm:t>
        <a:bodyPr/>
        <a:lstStyle/>
        <a:p>
          <a:endParaRPr lang="es-EC"/>
        </a:p>
      </dgm:t>
    </dgm:pt>
    <dgm:pt modelId="{E949ADE1-497D-443D-AE63-C6F443776403}" type="sibTrans" cxnId="{4A5D22EF-1F4E-4DFA-9AE1-5AB133450E15}">
      <dgm:prSet/>
      <dgm:spPr/>
      <dgm:t>
        <a:bodyPr/>
        <a:lstStyle/>
        <a:p>
          <a:endParaRPr lang="es-EC"/>
        </a:p>
      </dgm:t>
    </dgm:pt>
    <dgm:pt modelId="{5E01021E-3950-4F8C-AFA3-85521EA68E04}" type="pres">
      <dgm:prSet presAssocID="{CF7006B9-75C7-4C55-8ED6-2B2A184E395A}" presName="Name0" presStyleCnt="0">
        <dgm:presLayoutVars>
          <dgm:dir/>
          <dgm:resizeHandles val="exact"/>
        </dgm:presLayoutVars>
      </dgm:prSet>
      <dgm:spPr/>
      <dgm:t>
        <a:bodyPr/>
        <a:lstStyle/>
        <a:p>
          <a:endParaRPr lang="es-EC"/>
        </a:p>
      </dgm:t>
    </dgm:pt>
    <dgm:pt modelId="{534DB826-E3DB-4F52-B034-743F039C3B48}" type="pres">
      <dgm:prSet presAssocID="{85E01324-F4BB-42F3-A057-6FF918A83D5F}" presName="compNode" presStyleCnt="0"/>
      <dgm:spPr/>
    </dgm:pt>
    <dgm:pt modelId="{785D5775-2581-4793-B906-50BAD3645EAD}" type="pres">
      <dgm:prSet presAssocID="{85E01324-F4BB-42F3-A057-6FF918A83D5F}" presName="pictRect" presStyleLbl="node1" presStyleIdx="0" presStyleCnt="3" custScaleX="74288" custScaleY="104508" custLinFactNeighborX="-1202" custLinFactNeighborY="-914"/>
      <dgm:spPr>
        <a:blipFill rotWithShape="1">
          <a:blip xmlns:r="http://schemas.openxmlformats.org/officeDocument/2006/relationships" r:embed="rId1"/>
          <a:stretch>
            <a:fillRect/>
          </a:stretch>
        </a:blipFill>
      </dgm:spPr>
      <dgm:t>
        <a:bodyPr/>
        <a:lstStyle/>
        <a:p>
          <a:endParaRPr lang="es-EC"/>
        </a:p>
      </dgm:t>
    </dgm:pt>
    <dgm:pt modelId="{4E5D3C49-BB6E-4FA2-9B76-AD92BA423653}" type="pres">
      <dgm:prSet presAssocID="{85E01324-F4BB-42F3-A057-6FF918A83D5F}" presName="textRect" presStyleLbl="revTx" presStyleIdx="0" presStyleCnt="3">
        <dgm:presLayoutVars>
          <dgm:bulletEnabled val="1"/>
        </dgm:presLayoutVars>
      </dgm:prSet>
      <dgm:spPr/>
      <dgm:t>
        <a:bodyPr/>
        <a:lstStyle/>
        <a:p>
          <a:endParaRPr lang="es-EC"/>
        </a:p>
      </dgm:t>
    </dgm:pt>
    <dgm:pt modelId="{81E89C82-B151-48A1-B431-054FD044AA78}" type="pres">
      <dgm:prSet presAssocID="{DD1CCC09-9110-44CB-A8CC-3BC5346AFE6B}" presName="sibTrans" presStyleLbl="sibTrans2D1" presStyleIdx="0" presStyleCnt="0"/>
      <dgm:spPr/>
      <dgm:t>
        <a:bodyPr/>
        <a:lstStyle/>
        <a:p>
          <a:endParaRPr lang="es-EC"/>
        </a:p>
      </dgm:t>
    </dgm:pt>
    <dgm:pt modelId="{5EA70D75-0303-43E9-BB56-1762F57C759B}" type="pres">
      <dgm:prSet presAssocID="{7709AFC1-C129-4229-9B5E-AA5C51E049DB}" presName="compNode" presStyleCnt="0"/>
      <dgm:spPr/>
    </dgm:pt>
    <dgm:pt modelId="{6C3599F6-F3CC-41DD-B0F2-756399920496}" type="pres">
      <dgm:prSet presAssocID="{7709AFC1-C129-4229-9B5E-AA5C51E049DB}" presName="pictRect" presStyleLbl="node1" presStyleIdx="1" presStyleCnt="3"/>
      <dgm:spPr>
        <a:blipFill rotWithShape="1">
          <a:blip xmlns:r="http://schemas.openxmlformats.org/officeDocument/2006/relationships" r:embed="rId2"/>
          <a:stretch>
            <a:fillRect/>
          </a:stretch>
        </a:blipFill>
      </dgm:spPr>
      <dgm:t>
        <a:bodyPr/>
        <a:lstStyle/>
        <a:p>
          <a:endParaRPr lang="es-EC"/>
        </a:p>
      </dgm:t>
    </dgm:pt>
    <dgm:pt modelId="{F0F0432D-3049-4EAA-A3ED-D7FDB8B8F055}" type="pres">
      <dgm:prSet presAssocID="{7709AFC1-C129-4229-9B5E-AA5C51E049DB}" presName="textRect" presStyleLbl="revTx" presStyleIdx="1" presStyleCnt="3">
        <dgm:presLayoutVars>
          <dgm:bulletEnabled val="1"/>
        </dgm:presLayoutVars>
      </dgm:prSet>
      <dgm:spPr/>
      <dgm:t>
        <a:bodyPr/>
        <a:lstStyle/>
        <a:p>
          <a:endParaRPr lang="es-EC"/>
        </a:p>
      </dgm:t>
    </dgm:pt>
    <dgm:pt modelId="{614D1550-7521-4141-81E6-E10D84C054E0}" type="pres">
      <dgm:prSet presAssocID="{62BE609B-8C50-47FE-92D3-70856E1CDDCD}" presName="sibTrans" presStyleLbl="sibTrans2D1" presStyleIdx="0" presStyleCnt="0"/>
      <dgm:spPr/>
      <dgm:t>
        <a:bodyPr/>
        <a:lstStyle/>
        <a:p>
          <a:endParaRPr lang="es-EC"/>
        </a:p>
      </dgm:t>
    </dgm:pt>
    <dgm:pt modelId="{976F2C31-40B1-40B5-8646-D7487E21E15C}" type="pres">
      <dgm:prSet presAssocID="{82A38926-3161-4F02-B496-C3E93DC400E9}" presName="compNode" presStyleCnt="0"/>
      <dgm:spPr/>
    </dgm:pt>
    <dgm:pt modelId="{3FE70B85-B53E-46D5-A419-DE34EAE8CB07}" type="pres">
      <dgm:prSet presAssocID="{82A38926-3161-4F02-B496-C3E93DC400E9}" presName="pictRect" presStyleLbl="node1" presStyleIdx="2" presStyleCnt="3" custScaleX="70280" custScaleY="101565"/>
      <dgm:spPr>
        <a:blipFill rotWithShape="1">
          <a:blip xmlns:r="http://schemas.openxmlformats.org/officeDocument/2006/relationships" r:embed="rId3"/>
          <a:stretch>
            <a:fillRect/>
          </a:stretch>
        </a:blipFill>
      </dgm:spPr>
      <dgm:t>
        <a:bodyPr/>
        <a:lstStyle/>
        <a:p>
          <a:endParaRPr lang="es-EC"/>
        </a:p>
      </dgm:t>
    </dgm:pt>
    <dgm:pt modelId="{6DAB3B76-DE6A-4E83-8218-39B000B99BD3}" type="pres">
      <dgm:prSet presAssocID="{82A38926-3161-4F02-B496-C3E93DC400E9}" presName="textRect" presStyleLbl="revTx" presStyleIdx="2" presStyleCnt="3">
        <dgm:presLayoutVars>
          <dgm:bulletEnabled val="1"/>
        </dgm:presLayoutVars>
      </dgm:prSet>
      <dgm:spPr/>
      <dgm:t>
        <a:bodyPr/>
        <a:lstStyle/>
        <a:p>
          <a:endParaRPr lang="es-EC"/>
        </a:p>
      </dgm:t>
    </dgm:pt>
  </dgm:ptLst>
  <dgm:cxnLst>
    <dgm:cxn modelId="{361C023B-A8A2-41D3-86D8-1241E53B9487}" type="presOf" srcId="{62BE609B-8C50-47FE-92D3-70856E1CDDCD}" destId="{614D1550-7521-4141-81E6-E10D84C054E0}" srcOrd="0" destOrd="0" presId="urn:microsoft.com/office/officeart/2005/8/layout/pList1"/>
    <dgm:cxn modelId="{51099E50-3251-4C32-AE04-C5D499B6D317}" type="presOf" srcId="{82A38926-3161-4F02-B496-C3E93DC400E9}" destId="{6DAB3B76-DE6A-4E83-8218-39B000B99BD3}" srcOrd="0" destOrd="0" presId="urn:microsoft.com/office/officeart/2005/8/layout/pList1"/>
    <dgm:cxn modelId="{2FBED5E8-2775-480E-B816-E6EA6792FA10}" type="presOf" srcId="{85E01324-F4BB-42F3-A057-6FF918A83D5F}" destId="{4E5D3C49-BB6E-4FA2-9B76-AD92BA423653}" srcOrd="0" destOrd="0" presId="urn:microsoft.com/office/officeart/2005/8/layout/pList1"/>
    <dgm:cxn modelId="{99E2896E-9D81-4397-9150-AA16903A2C6D}" type="presOf" srcId="{DD1CCC09-9110-44CB-A8CC-3BC5346AFE6B}" destId="{81E89C82-B151-48A1-B431-054FD044AA78}" srcOrd="0" destOrd="0" presId="urn:microsoft.com/office/officeart/2005/8/layout/pList1"/>
    <dgm:cxn modelId="{4A5D22EF-1F4E-4DFA-9AE1-5AB133450E15}" srcId="{CF7006B9-75C7-4C55-8ED6-2B2A184E395A}" destId="{82A38926-3161-4F02-B496-C3E93DC400E9}" srcOrd="2" destOrd="0" parTransId="{C01D9D51-9D0E-4132-B3ED-9D24519CEFCC}" sibTransId="{E949ADE1-497D-443D-AE63-C6F443776403}"/>
    <dgm:cxn modelId="{87C33E5A-266B-4F4D-99F3-70DECF65090A}" type="presOf" srcId="{7709AFC1-C129-4229-9B5E-AA5C51E049DB}" destId="{F0F0432D-3049-4EAA-A3ED-D7FDB8B8F055}" srcOrd="0" destOrd="0" presId="urn:microsoft.com/office/officeart/2005/8/layout/pList1"/>
    <dgm:cxn modelId="{51600930-92D6-4051-B0C6-E15BFDB07008}" srcId="{CF7006B9-75C7-4C55-8ED6-2B2A184E395A}" destId="{85E01324-F4BB-42F3-A057-6FF918A83D5F}" srcOrd="0" destOrd="0" parTransId="{EF44AEC3-B11A-42BE-82F2-D30BC65DFD0D}" sibTransId="{DD1CCC09-9110-44CB-A8CC-3BC5346AFE6B}"/>
    <dgm:cxn modelId="{4146DE8E-8B7A-48A0-BC5C-752E23464EC4}" srcId="{CF7006B9-75C7-4C55-8ED6-2B2A184E395A}" destId="{7709AFC1-C129-4229-9B5E-AA5C51E049DB}" srcOrd="1" destOrd="0" parTransId="{2F981B64-AE48-4A9F-864A-9B35497CA037}" sibTransId="{62BE609B-8C50-47FE-92D3-70856E1CDDCD}"/>
    <dgm:cxn modelId="{D4BE4C3C-5542-4F7B-BCB5-332B39B7F66C}" type="presOf" srcId="{CF7006B9-75C7-4C55-8ED6-2B2A184E395A}" destId="{5E01021E-3950-4F8C-AFA3-85521EA68E04}" srcOrd="0" destOrd="0" presId="urn:microsoft.com/office/officeart/2005/8/layout/pList1"/>
    <dgm:cxn modelId="{09F20936-E458-4072-B3D2-4151CBE8FA08}" type="presParOf" srcId="{5E01021E-3950-4F8C-AFA3-85521EA68E04}" destId="{534DB826-E3DB-4F52-B034-743F039C3B48}" srcOrd="0" destOrd="0" presId="urn:microsoft.com/office/officeart/2005/8/layout/pList1"/>
    <dgm:cxn modelId="{C9F3598F-7F04-4A7F-9184-C73F951CEC11}" type="presParOf" srcId="{534DB826-E3DB-4F52-B034-743F039C3B48}" destId="{785D5775-2581-4793-B906-50BAD3645EAD}" srcOrd="0" destOrd="0" presId="urn:microsoft.com/office/officeart/2005/8/layout/pList1"/>
    <dgm:cxn modelId="{6CF6D67E-D71E-4BC0-B276-64F0293973B7}" type="presParOf" srcId="{534DB826-E3DB-4F52-B034-743F039C3B48}" destId="{4E5D3C49-BB6E-4FA2-9B76-AD92BA423653}" srcOrd="1" destOrd="0" presId="urn:microsoft.com/office/officeart/2005/8/layout/pList1"/>
    <dgm:cxn modelId="{D5830FFB-F864-4C26-B692-B20E9F96EC1B}" type="presParOf" srcId="{5E01021E-3950-4F8C-AFA3-85521EA68E04}" destId="{81E89C82-B151-48A1-B431-054FD044AA78}" srcOrd="1" destOrd="0" presId="urn:microsoft.com/office/officeart/2005/8/layout/pList1"/>
    <dgm:cxn modelId="{D3F8E3FA-D4CD-4115-8175-3BB9DCAB1B50}" type="presParOf" srcId="{5E01021E-3950-4F8C-AFA3-85521EA68E04}" destId="{5EA70D75-0303-43E9-BB56-1762F57C759B}" srcOrd="2" destOrd="0" presId="urn:microsoft.com/office/officeart/2005/8/layout/pList1"/>
    <dgm:cxn modelId="{65B42301-A28D-46D0-8392-2FABEEE12796}" type="presParOf" srcId="{5EA70D75-0303-43E9-BB56-1762F57C759B}" destId="{6C3599F6-F3CC-41DD-B0F2-756399920496}" srcOrd="0" destOrd="0" presId="urn:microsoft.com/office/officeart/2005/8/layout/pList1"/>
    <dgm:cxn modelId="{0736B172-56FB-4176-8D85-99FB523ABC42}" type="presParOf" srcId="{5EA70D75-0303-43E9-BB56-1762F57C759B}" destId="{F0F0432D-3049-4EAA-A3ED-D7FDB8B8F055}" srcOrd="1" destOrd="0" presId="urn:microsoft.com/office/officeart/2005/8/layout/pList1"/>
    <dgm:cxn modelId="{CD01FB26-F2E9-4525-AEE7-C8DD32C3FC7B}" type="presParOf" srcId="{5E01021E-3950-4F8C-AFA3-85521EA68E04}" destId="{614D1550-7521-4141-81E6-E10D84C054E0}" srcOrd="3" destOrd="0" presId="urn:microsoft.com/office/officeart/2005/8/layout/pList1"/>
    <dgm:cxn modelId="{26A1F510-6BBD-4902-8E18-D0D954528288}" type="presParOf" srcId="{5E01021E-3950-4F8C-AFA3-85521EA68E04}" destId="{976F2C31-40B1-40B5-8646-D7487E21E15C}" srcOrd="4" destOrd="0" presId="urn:microsoft.com/office/officeart/2005/8/layout/pList1"/>
    <dgm:cxn modelId="{1CF6A04D-F405-473A-98E4-8D2230C49A9B}" type="presParOf" srcId="{976F2C31-40B1-40B5-8646-D7487E21E15C}" destId="{3FE70B85-B53E-46D5-A419-DE34EAE8CB07}" srcOrd="0" destOrd="0" presId="urn:microsoft.com/office/officeart/2005/8/layout/pList1"/>
    <dgm:cxn modelId="{40B2A120-83D5-4F91-9815-C14265ADBD04}" type="presParOf" srcId="{976F2C31-40B1-40B5-8646-D7487E21E15C}" destId="{6DAB3B76-DE6A-4E83-8218-39B000B99BD3}"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7006B9-75C7-4C55-8ED6-2B2A184E395A}"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s-EC"/>
        </a:p>
      </dgm:t>
    </dgm:pt>
    <dgm:pt modelId="{85E01324-F4BB-42F3-A057-6FF918A83D5F}">
      <dgm:prSet phldrT="[Texto]" custT="1"/>
      <dgm:spPr/>
      <dgm:t>
        <a:bodyPr/>
        <a:lstStyle/>
        <a:p>
          <a:r>
            <a:rPr lang="es-EC" sz="2300" dirty="0" smtClean="0"/>
            <a:t>Panel fotovoltaico</a:t>
          </a:r>
          <a:endParaRPr lang="es-EC" sz="2300" dirty="0"/>
        </a:p>
      </dgm:t>
    </dgm:pt>
    <dgm:pt modelId="{EF44AEC3-B11A-42BE-82F2-D30BC65DFD0D}" type="parTrans" cxnId="{51600930-92D6-4051-B0C6-E15BFDB07008}">
      <dgm:prSet/>
      <dgm:spPr/>
      <dgm:t>
        <a:bodyPr/>
        <a:lstStyle/>
        <a:p>
          <a:endParaRPr lang="es-EC"/>
        </a:p>
      </dgm:t>
    </dgm:pt>
    <dgm:pt modelId="{DD1CCC09-9110-44CB-A8CC-3BC5346AFE6B}" type="sibTrans" cxnId="{51600930-92D6-4051-B0C6-E15BFDB07008}">
      <dgm:prSet/>
      <dgm:spPr/>
      <dgm:t>
        <a:bodyPr/>
        <a:lstStyle/>
        <a:p>
          <a:endParaRPr lang="es-EC"/>
        </a:p>
      </dgm:t>
    </dgm:pt>
    <dgm:pt modelId="{7709AFC1-C129-4229-9B5E-AA5C51E049DB}">
      <dgm:prSet phldrT="[Texto]" custT="1"/>
      <dgm:spPr/>
      <dgm:t>
        <a:bodyPr/>
        <a:lstStyle/>
        <a:p>
          <a:r>
            <a:rPr lang="es-EC" sz="2300" dirty="0" smtClean="0"/>
            <a:t>Batería seca</a:t>
          </a:r>
          <a:endParaRPr lang="es-EC" sz="2300" dirty="0"/>
        </a:p>
      </dgm:t>
    </dgm:pt>
    <dgm:pt modelId="{2F981B64-AE48-4A9F-864A-9B35497CA037}" type="parTrans" cxnId="{4146DE8E-8B7A-48A0-BC5C-752E23464EC4}">
      <dgm:prSet/>
      <dgm:spPr/>
      <dgm:t>
        <a:bodyPr/>
        <a:lstStyle/>
        <a:p>
          <a:endParaRPr lang="es-EC"/>
        </a:p>
      </dgm:t>
    </dgm:pt>
    <dgm:pt modelId="{62BE609B-8C50-47FE-92D3-70856E1CDDCD}" type="sibTrans" cxnId="{4146DE8E-8B7A-48A0-BC5C-752E23464EC4}">
      <dgm:prSet/>
      <dgm:spPr/>
      <dgm:t>
        <a:bodyPr/>
        <a:lstStyle/>
        <a:p>
          <a:endParaRPr lang="es-EC"/>
        </a:p>
      </dgm:t>
    </dgm:pt>
    <dgm:pt modelId="{5E01021E-3950-4F8C-AFA3-85521EA68E04}" type="pres">
      <dgm:prSet presAssocID="{CF7006B9-75C7-4C55-8ED6-2B2A184E395A}" presName="Name0" presStyleCnt="0">
        <dgm:presLayoutVars>
          <dgm:dir/>
          <dgm:resizeHandles val="exact"/>
        </dgm:presLayoutVars>
      </dgm:prSet>
      <dgm:spPr/>
      <dgm:t>
        <a:bodyPr/>
        <a:lstStyle/>
        <a:p>
          <a:endParaRPr lang="es-EC"/>
        </a:p>
      </dgm:t>
    </dgm:pt>
    <dgm:pt modelId="{534DB826-E3DB-4F52-B034-743F039C3B48}" type="pres">
      <dgm:prSet presAssocID="{85E01324-F4BB-42F3-A057-6FF918A83D5F}" presName="compNode" presStyleCnt="0"/>
      <dgm:spPr/>
    </dgm:pt>
    <dgm:pt modelId="{785D5775-2581-4793-B906-50BAD3645EAD}" type="pres">
      <dgm:prSet presAssocID="{85E01324-F4BB-42F3-A057-6FF918A83D5F}" presName="pictRect" presStyleLbl="node1" presStyleIdx="0" presStyleCnt="2" custScaleX="74288" custScaleY="104508" custLinFactNeighborX="-1202" custLinFactNeighborY="-914"/>
      <dgm:spPr>
        <a:blipFill rotWithShape="1">
          <a:blip xmlns:r="http://schemas.openxmlformats.org/officeDocument/2006/relationships" r:embed="rId1"/>
          <a:stretch>
            <a:fillRect/>
          </a:stretch>
        </a:blipFill>
      </dgm:spPr>
      <dgm:t>
        <a:bodyPr/>
        <a:lstStyle/>
        <a:p>
          <a:endParaRPr lang="es-EC"/>
        </a:p>
      </dgm:t>
    </dgm:pt>
    <dgm:pt modelId="{4E5D3C49-BB6E-4FA2-9B76-AD92BA423653}" type="pres">
      <dgm:prSet presAssocID="{85E01324-F4BB-42F3-A057-6FF918A83D5F}" presName="textRect" presStyleLbl="revTx" presStyleIdx="0" presStyleCnt="2">
        <dgm:presLayoutVars>
          <dgm:bulletEnabled val="1"/>
        </dgm:presLayoutVars>
      </dgm:prSet>
      <dgm:spPr/>
      <dgm:t>
        <a:bodyPr/>
        <a:lstStyle/>
        <a:p>
          <a:endParaRPr lang="es-EC"/>
        </a:p>
      </dgm:t>
    </dgm:pt>
    <dgm:pt modelId="{81E89C82-B151-48A1-B431-054FD044AA78}" type="pres">
      <dgm:prSet presAssocID="{DD1CCC09-9110-44CB-A8CC-3BC5346AFE6B}" presName="sibTrans" presStyleLbl="sibTrans2D1" presStyleIdx="0" presStyleCnt="0"/>
      <dgm:spPr/>
      <dgm:t>
        <a:bodyPr/>
        <a:lstStyle/>
        <a:p>
          <a:endParaRPr lang="es-EC"/>
        </a:p>
      </dgm:t>
    </dgm:pt>
    <dgm:pt modelId="{5EA70D75-0303-43E9-BB56-1762F57C759B}" type="pres">
      <dgm:prSet presAssocID="{7709AFC1-C129-4229-9B5E-AA5C51E049DB}" presName="compNode" presStyleCnt="0"/>
      <dgm:spPr/>
    </dgm:pt>
    <dgm:pt modelId="{6C3599F6-F3CC-41DD-B0F2-756399920496}" type="pres">
      <dgm:prSet presAssocID="{7709AFC1-C129-4229-9B5E-AA5C51E049DB}" presName="pictRect" presStyleLbl="node1" presStyleIdx="1" presStyleCnt="2" custScaleX="65718" custScaleY="92959"/>
      <dgm:spPr>
        <a:blipFill rotWithShape="1">
          <a:blip xmlns:r="http://schemas.openxmlformats.org/officeDocument/2006/relationships" r:embed="rId2"/>
          <a:stretch>
            <a:fillRect/>
          </a:stretch>
        </a:blipFill>
      </dgm:spPr>
      <dgm:t>
        <a:bodyPr/>
        <a:lstStyle/>
        <a:p>
          <a:endParaRPr lang="es-EC"/>
        </a:p>
      </dgm:t>
    </dgm:pt>
    <dgm:pt modelId="{F0F0432D-3049-4EAA-A3ED-D7FDB8B8F055}" type="pres">
      <dgm:prSet presAssocID="{7709AFC1-C129-4229-9B5E-AA5C51E049DB}" presName="textRect" presStyleLbl="revTx" presStyleIdx="1" presStyleCnt="2">
        <dgm:presLayoutVars>
          <dgm:bulletEnabled val="1"/>
        </dgm:presLayoutVars>
      </dgm:prSet>
      <dgm:spPr/>
      <dgm:t>
        <a:bodyPr/>
        <a:lstStyle/>
        <a:p>
          <a:endParaRPr lang="es-EC"/>
        </a:p>
      </dgm:t>
    </dgm:pt>
  </dgm:ptLst>
  <dgm:cxnLst>
    <dgm:cxn modelId="{D18C1CA7-F351-41BE-A220-8AEE5F05CF75}" type="presOf" srcId="{7709AFC1-C129-4229-9B5E-AA5C51E049DB}" destId="{F0F0432D-3049-4EAA-A3ED-D7FDB8B8F055}" srcOrd="0" destOrd="0" presId="urn:microsoft.com/office/officeart/2005/8/layout/pList1"/>
    <dgm:cxn modelId="{58832DB1-8189-4CB4-A281-EE1A7071C571}" type="presOf" srcId="{CF7006B9-75C7-4C55-8ED6-2B2A184E395A}" destId="{5E01021E-3950-4F8C-AFA3-85521EA68E04}" srcOrd="0" destOrd="0" presId="urn:microsoft.com/office/officeart/2005/8/layout/pList1"/>
    <dgm:cxn modelId="{AC637E5E-9483-4A6B-8B33-E94DE8E5DEF0}" type="presOf" srcId="{85E01324-F4BB-42F3-A057-6FF918A83D5F}" destId="{4E5D3C49-BB6E-4FA2-9B76-AD92BA423653}" srcOrd="0" destOrd="0" presId="urn:microsoft.com/office/officeart/2005/8/layout/pList1"/>
    <dgm:cxn modelId="{41C56E44-0F1C-4DB7-97AC-04E673770F53}" type="presOf" srcId="{DD1CCC09-9110-44CB-A8CC-3BC5346AFE6B}" destId="{81E89C82-B151-48A1-B431-054FD044AA78}" srcOrd="0" destOrd="0" presId="urn:microsoft.com/office/officeart/2005/8/layout/pList1"/>
    <dgm:cxn modelId="{4146DE8E-8B7A-48A0-BC5C-752E23464EC4}" srcId="{CF7006B9-75C7-4C55-8ED6-2B2A184E395A}" destId="{7709AFC1-C129-4229-9B5E-AA5C51E049DB}" srcOrd="1" destOrd="0" parTransId="{2F981B64-AE48-4A9F-864A-9B35497CA037}" sibTransId="{62BE609B-8C50-47FE-92D3-70856E1CDDCD}"/>
    <dgm:cxn modelId="{51600930-92D6-4051-B0C6-E15BFDB07008}" srcId="{CF7006B9-75C7-4C55-8ED6-2B2A184E395A}" destId="{85E01324-F4BB-42F3-A057-6FF918A83D5F}" srcOrd="0" destOrd="0" parTransId="{EF44AEC3-B11A-42BE-82F2-D30BC65DFD0D}" sibTransId="{DD1CCC09-9110-44CB-A8CC-3BC5346AFE6B}"/>
    <dgm:cxn modelId="{B388D9C3-76AB-40A2-B168-EEA3458A899B}" type="presParOf" srcId="{5E01021E-3950-4F8C-AFA3-85521EA68E04}" destId="{534DB826-E3DB-4F52-B034-743F039C3B48}" srcOrd="0" destOrd="0" presId="urn:microsoft.com/office/officeart/2005/8/layout/pList1"/>
    <dgm:cxn modelId="{485BE078-541A-4401-939A-356A2D50B38D}" type="presParOf" srcId="{534DB826-E3DB-4F52-B034-743F039C3B48}" destId="{785D5775-2581-4793-B906-50BAD3645EAD}" srcOrd="0" destOrd="0" presId="urn:microsoft.com/office/officeart/2005/8/layout/pList1"/>
    <dgm:cxn modelId="{723E0334-AF56-493C-AD33-70E7541E4654}" type="presParOf" srcId="{534DB826-E3DB-4F52-B034-743F039C3B48}" destId="{4E5D3C49-BB6E-4FA2-9B76-AD92BA423653}" srcOrd="1" destOrd="0" presId="urn:microsoft.com/office/officeart/2005/8/layout/pList1"/>
    <dgm:cxn modelId="{93B2728B-469B-4069-ABB7-5E760580B118}" type="presParOf" srcId="{5E01021E-3950-4F8C-AFA3-85521EA68E04}" destId="{81E89C82-B151-48A1-B431-054FD044AA78}" srcOrd="1" destOrd="0" presId="urn:microsoft.com/office/officeart/2005/8/layout/pList1"/>
    <dgm:cxn modelId="{A5C520C3-E55F-464A-8612-E4FC04771DCE}" type="presParOf" srcId="{5E01021E-3950-4F8C-AFA3-85521EA68E04}" destId="{5EA70D75-0303-43E9-BB56-1762F57C759B}" srcOrd="2" destOrd="0" presId="urn:microsoft.com/office/officeart/2005/8/layout/pList1"/>
    <dgm:cxn modelId="{D0F048D9-46C4-492B-AA6E-AC0B3B72024A}" type="presParOf" srcId="{5EA70D75-0303-43E9-BB56-1762F57C759B}" destId="{6C3599F6-F3CC-41DD-B0F2-756399920496}" srcOrd="0" destOrd="0" presId="urn:microsoft.com/office/officeart/2005/8/layout/pList1"/>
    <dgm:cxn modelId="{411020FC-BFA4-4CB8-B94E-5B76E4E7C805}" type="presParOf" srcId="{5EA70D75-0303-43E9-BB56-1762F57C759B}" destId="{F0F0432D-3049-4EAA-A3ED-D7FDB8B8F055}"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F768C-7F03-436F-ADC6-D15E22FA2C82}">
      <dsp:nvSpPr>
        <dsp:cNvPr id="0" name=""/>
        <dsp:cNvSpPr/>
      </dsp:nvSpPr>
      <dsp:spPr>
        <a:xfrm rot="5400000">
          <a:off x="4050857" y="-392666"/>
          <a:ext cx="1418198" cy="2491569"/>
        </a:xfrm>
        <a:prstGeom prst="round2SameRect">
          <a:avLst/>
        </a:prstGeom>
        <a:blipFill rotWithShape="0">
          <a:blip xmlns:r="http://schemas.openxmlformats.org/officeDocument/2006/relationships" r:embed="rId1"/>
          <a:stretch>
            <a:fillRect/>
          </a:stretch>
        </a:blip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81915" rIns="163830" bIns="81915" numCol="1" spcCol="1270" anchor="ctr" anchorCtr="0">
          <a:noAutofit/>
        </a:bodyPr>
        <a:lstStyle/>
        <a:p>
          <a:pPr marL="285750" lvl="1" indent="-285750" algn="l" defTabSz="1911350">
            <a:lnSpc>
              <a:spcPct val="90000"/>
            </a:lnSpc>
            <a:spcBef>
              <a:spcPct val="0"/>
            </a:spcBef>
            <a:spcAft>
              <a:spcPct val="15000"/>
            </a:spcAft>
            <a:buChar char="••"/>
          </a:pPr>
          <a:endParaRPr lang="es-EC" sz="4300" kern="1200" dirty="0"/>
        </a:p>
      </dsp:txBody>
      <dsp:txXfrm rot="-5400000">
        <a:off x="3514172" y="213250"/>
        <a:ext cx="2422338" cy="1279736"/>
      </dsp:txXfrm>
    </dsp:sp>
    <dsp:sp modelId="{56E3D065-C0E8-4CFB-949E-206D7EAC3BBB}">
      <dsp:nvSpPr>
        <dsp:cNvPr id="0" name=""/>
        <dsp:cNvSpPr/>
      </dsp:nvSpPr>
      <dsp:spPr>
        <a:xfrm>
          <a:off x="1088" y="2577"/>
          <a:ext cx="3513084" cy="1701081"/>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t>Plataforma con cuatro ruedas.</a:t>
          </a:r>
          <a:endParaRPr lang="es-EC" sz="2000" kern="1200" dirty="0"/>
        </a:p>
      </dsp:txBody>
      <dsp:txXfrm>
        <a:off x="84128" y="85617"/>
        <a:ext cx="3347004" cy="1535001"/>
      </dsp:txXfrm>
    </dsp:sp>
    <dsp:sp modelId="{4A75F81C-7425-4B88-9497-21356980D2C8}">
      <dsp:nvSpPr>
        <dsp:cNvPr id="0" name=""/>
        <dsp:cNvSpPr/>
      </dsp:nvSpPr>
      <dsp:spPr>
        <a:xfrm rot="5400000">
          <a:off x="4051942" y="1366556"/>
          <a:ext cx="1360865" cy="2545394"/>
        </a:xfrm>
        <a:prstGeom prst="round2SameRect">
          <a:avLst/>
        </a:prstGeom>
        <a:blipFill rotWithShape="0">
          <a:blip xmlns:r="http://schemas.openxmlformats.org/officeDocument/2006/relationships" r:embed="rId2"/>
          <a:stretch>
            <a:fillRect/>
          </a:stretch>
        </a:blip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81915" rIns="163830" bIns="81915" numCol="1" spcCol="1270" anchor="ctr" anchorCtr="0">
          <a:noAutofit/>
        </a:bodyPr>
        <a:lstStyle/>
        <a:p>
          <a:pPr marL="285750" lvl="1" indent="-285750" algn="l" defTabSz="1911350">
            <a:lnSpc>
              <a:spcPct val="90000"/>
            </a:lnSpc>
            <a:spcBef>
              <a:spcPct val="0"/>
            </a:spcBef>
            <a:spcAft>
              <a:spcPct val="15000"/>
            </a:spcAft>
            <a:buChar char="••"/>
          </a:pPr>
          <a:endParaRPr lang="es-EC" sz="4300" kern="1200" dirty="0"/>
        </a:p>
      </dsp:txBody>
      <dsp:txXfrm rot="-5400000">
        <a:off x="3459678" y="2025252"/>
        <a:ext cx="2478962" cy="1228001"/>
      </dsp:txXfrm>
    </dsp:sp>
    <dsp:sp modelId="{16CFC9C5-4176-4124-898F-E725E79DEE7E}">
      <dsp:nvSpPr>
        <dsp:cNvPr id="0" name=""/>
        <dsp:cNvSpPr/>
      </dsp:nvSpPr>
      <dsp:spPr>
        <a:xfrm>
          <a:off x="1088" y="1788712"/>
          <a:ext cx="3458589" cy="1701081"/>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t>Traslación por desplazamiento diferencial </a:t>
          </a:r>
          <a:endParaRPr lang="es-EC" sz="2000" kern="1200" dirty="0"/>
        </a:p>
      </dsp:txBody>
      <dsp:txXfrm>
        <a:off x="84128" y="1871752"/>
        <a:ext cx="3292509" cy="1535001"/>
      </dsp:txXfrm>
    </dsp:sp>
    <dsp:sp modelId="{B60E7472-5BA6-495D-9569-9F7BDB7CFC98}">
      <dsp:nvSpPr>
        <dsp:cNvPr id="0" name=""/>
        <dsp:cNvSpPr/>
      </dsp:nvSpPr>
      <dsp:spPr>
        <a:xfrm rot="5400000">
          <a:off x="4053700" y="3152147"/>
          <a:ext cx="1360865" cy="2545394"/>
        </a:xfrm>
        <a:prstGeom prst="round2SameRect">
          <a:avLst/>
        </a:prstGeom>
        <a:blipFill rotWithShape="0">
          <a:blip xmlns:r="http://schemas.openxmlformats.org/officeDocument/2006/relationships" r:embed="rId3"/>
          <a:stretch>
            <a:fillRect/>
          </a:stretch>
        </a:blip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81915" rIns="163830" bIns="81915" numCol="1" spcCol="1270" anchor="ctr" anchorCtr="0">
          <a:noAutofit/>
        </a:bodyPr>
        <a:lstStyle/>
        <a:p>
          <a:pPr marL="285750" lvl="1" indent="-285750" algn="l" defTabSz="1911350">
            <a:lnSpc>
              <a:spcPct val="90000"/>
            </a:lnSpc>
            <a:spcBef>
              <a:spcPct val="0"/>
            </a:spcBef>
            <a:spcAft>
              <a:spcPct val="15000"/>
            </a:spcAft>
            <a:buChar char="••"/>
          </a:pPr>
          <a:endParaRPr lang="es-EC" sz="4300" kern="1200" dirty="0"/>
        </a:p>
      </dsp:txBody>
      <dsp:txXfrm rot="-5400000">
        <a:off x="3461436" y="3810843"/>
        <a:ext cx="2478962" cy="1228001"/>
      </dsp:txXfrm>
    </dsp:sp>
    <dsp:sp modelId="{125F9863-4576-4551-A497-7265E36F1857}">
      <dsp:nvSpPr>
        <dsp:cNvPr id="0" name=""/>
        <dsp:cNvSpPr/>
      </dsp:nvSpPr>
      <dsp:spPr>
        <a:xfrm>
          <a:off x="1088" y="3574848"/>
          <a:ext cx="3457758" cy="1701081"/>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t>Tracción en las cuatro ruedas, con el uso de motores individuales. </a:t>
          </a:r>
          <a:endParaRPr lang="es-EC" sz="2000" kern="1200" dirty="0"/>
        </a:p>
      </dsp:txBody>
      <dsp:txXfrm>
        <a:off x="84128" y="3657888"/>
        <a:ext cx="3291678" cy="15350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D5775-2581-4793-B906-50BAD3645EAD}">
      <dsp:nvSpPr>
        <dsp:cNvPr id="0" name=""/>
        <dsp:cNvSpPr/>
      </dsp:nvSpPr>
      <dsp:spPr>
        <a:xfrm>
          <a:off x="0" y="648067"/>
          <a:ext cx="2395916" cy="1965527"/>
        </a:xfrm>
        <a:prstGeom prst="roundRect">
          <a:avLst/>
        </a:prstGeom>
        <a:blipFill rotWithShape="1">
          <a:blip xmlns:r="http://schemas.openxmlformats.org/officeDocument/2006/relationships" r:embed="rId1"/>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5D3C49-BB6E-4FA2-9B76-AD92BA423653}">
      <dsp:nvSpPr>
        <dsp:cNvPr id="0" name=""/>
        <dsp:cNvSpPr/>
      </dsp:nvSpPr>
      <dsp:spPr>
        <a:xfrm>
          <a:off x="1545" y="2490896"/>
          <a:ext cx="2451742" cy="909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s-EC" sz="2300" kern="1200" dirty="0" smtClean="0"/>
            <a:t>Servomotor DC</a:t>
          </a:r>
          <a:endParaRPr lang="es-EC" sz="2300" kern="1200" dirty="0"/>
        </a:p>
      </dsp:txBody>
      <dsp:txXfrm>
        <a:off x="1545" y="2490896"/>
        <a:ext cx="2451742" cy="909596"/>
      </dsp:txXfrm>
    </dsp:sp>
    <dsp:sp modelId="{6C3599F6-F3CC-41DD-B0F2-756399920496}">
      <dsp:nvSpPr>
        <dsp:cNvPr id="0" name=""/>
        <dsp:cNvSpPr/>
      </dsp:nvSpPr>
      <dsp:spPr>
        <a:xfrm>
          <a:off x="2698564" y="732576"/>
          <a:ext cx="2451742" cy="1689250"/>
        </a:xfrm>
        <a:prstGeom prst="roundRect">
          <a:avLst/>
        </a:prstGeom>
        <a:blipFill rotWithShape="1">
          <a:blip xmlns:r="http://schemas.openxmlformats.org/officeDocument/2006/relationships" r:embed="rId2"/>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F0432D-3049-4EAA-A3ED-D7FDB8B8F055}">
      <dsp:nvSpPr>
        <dsp:cNvPr id="0" name=""/>
        <dsp:cNvSpPr/>
      </dsp:nvSpPr>
      <dsp:spPr>
        <a:xfrm>
          <a:off x="2698564" y="2421827"/>
          <a:ext cx="2451742" cy="909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s-EC" sz="2300" kern="1200" dirty="0" smtClean="0"/>
            <a:t>Motor paso a paso</a:t>
          </a:r>
          <a:endParaRPr lang="es-EC" sz="2300" kern="1200" dirty="0"/>
        </a:p>
      </dsp:txBody>
      <dsp:txXfrm>
        <a:off x="2698564" y="2421827"/>
        <a:ext cx="2451742" cy="909596"/>
      </dsp:txXfrm>
    </dsp:sp>
    <dsp:sp modelId="{3FE70B85-B53E-46D5-A419-DE34EAE8CB07}">
      <dsp:nvSpPr>
        <dsp:cNvPr id="0" name=""/>
        <dsp:cNvSpPr/>
      </dsp:nvSpPr>
      <dsp:spPr>
        <a:xfrm>
          <a:off x="5395584" y="732576"/>
          <a:ext cx="2451742" cy="1689250"/>
        </a:xfrm>
        <a:prstGeom prst="roundRect">
          <a:avLst/>
        </a:prstGeom>
        <a:blipFill rotWithShape="1">
          <a:blip xmlns:r="http://schemas.openxmlformats.org/officeDocument/2006/relationships" r:embed="rId3"/>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AB3B76-DE6A-4E83-8218-39B000B99BD3}">
      <dsp:nvSpPr>
        <dsp:cNvPr id="0" name=""/>
        <dsp:cNvSpPr/>
      </dsp:nvSpPr>
      <dsp:spPr>
        <a:xfrm>
          <a:off x="5395584" y="2421827"/>
          <a:ext cx="2451742" cy="909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s-EC" sz="2300" kern="1200" dirty="0" smtClean="0"/>
            <a:t>Motor DC (caja reductora)</a:t>
          </a:r>
          <a:endParaRPr lang="es-EC" sz="2300" kern="1200" dirty="0"/>
        </a:p>
      </dsp:txBody>
      <dsp:txXfrm>
        <a:off x="5395584" y="2421827"/>
        <a:ext cx="2451742" cy="9095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D5775-2581-4793-B906-50BAD3645EAD}">
      <dsp:nvSpPr>
        <dsp:cNvPr id="0" name=""/>
        <dsp:cNvSpPr/>
      </dsp:nvSpPr>
      <dsp:spPr>
        <a:xfrm>
          <a:off x="153183" y="77492"/>
          <a:ext cx="2728278" cy="1515978"/>
        </a:xfrm>
        <a:prstGeom prst="roundRect">
          <a:avLst/>
        </a:prstGeom>
        <a:blipFill rotWithShape="1">
          <a:blip xmlns:r="http://schemas.openxmlformats.org/officeDocument/2006/relationships" r:embed="rId1"/>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5D3C49-BB6E-4FA2-9B76-AD92BA423653}">
      <dsp:nvSpPr>
        <dsp:cNvPr id="0" name=""/>
        <dsp:cNvSpPr/>
      </dsp:nvSpPr>
      <dsp:spPr>
        <a:xfrm>
          <a:off x="177631" y="1798554"/>
          <a:ext cx="2745382" cy="1018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s-EC" sz="2300" kern="1200" dirty="0" smtClean="0"/>
            <a:t>Robot </a:t>
          </a:r>
          <a:r>
            <a:rPr lang="es-EC" sz="2300" kern="1200" dirty="0" err="1" smtClean="0"/>
            <a:t>Operating</a:t>
          </a:r>
          <a:r>
            <a:rPr lang="es-EC" sz="2300" kern="1200" dirty="0" smtClean="0"/>
            <a:t> </a:t>
          </a:r>
          <a:r>
            <a:rPr lang="es-EC" sz="2300" kern="1200" dirty="0" err="1" smtClean="0"/>
            <a:t>System</a:t>
          </a:r>
          <a:endParaRPr lang="es-EC" sz="2300" kern="1200" dirty="0"/>
        </a:p>
      </dsp:txBody>
      <dsp:txXfrm>
        <a:off x="177631" y="1798554"/>
        <a:ext cx="2745382" cy="1018536"/>
      </dsp:txXfrm>
    </dsp:sp>
    <dsp:sp modelId="{6C3599F6-F3CC-41DD-B0F2-756399920496}">
      <dsp:nvSpPr>
        <dsp:cNvPr id="0" name=""/>
        <dsp:cNvSpPr/>
      </dsp:nvSpPr>
      <dsp:spPr>
        <a:xfrm>
          <a:off x="3599590" y="46"/>
          <a:ext cx="1941534" cy="1894916"/>
        </a:xfrm>
        <a:prstGeom prst="roundRect">
          <a:avLst/>
        </a:prstGeom>
        <a:blipFill rotWithShape="1">
          <a:blip xmlns:r="http://schemas.openxmlformats.org/officeDocument/2006/relationships" r:embed="rId2"/>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F0432D-3049-4EAA-A3ED-D7FDB8B8F055}">
      <dsp:nvSpPr>
        <dsp:cNvPr id="0" name=""/>
        <dsp:cNvSpPr/>
      </dsp:nvSpPr>
      <dsp:spPr>
        <a:xfrm>
          <a:off x="3197666" y="1893288"/>
          <a:ext cx="2745382" cy="1018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s-EC" sz="2300" b="0" kern="1200" dirty="0" err="1" smtClean="0"/>
            <a:t>Labview</a:t>
          </a:r>
          <a:endParaRPr lang="es-EC" sz="2300" b="0" kern="1200" dirty="0"/>
        </a:p>
      </dsp:txBody>
      <dsp:txXfrm>
        <a:off x="3197666" y="1893288"/>
        <a:ext cx="2745382" cy="10185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D5775-2581-4793-B906-50BAD3645EAD}">
      <dsp:nvSpPr>
        <dsp:cNvPr id="0" name=""/>
        <dsp:cNvSpPr/>
      </dsp:nvSpPr>
      <dsp:spPr>
        <a:xfrm>
          <a:off x="0" y="648067"/>
          <a:ext cx="2395916" cy="1965527"/>
        </a:xfrm>
        <a:prstGeom prst="roundRect">
          <a:avLst/>
        </a:prstGeom>
        <a:blipFill rotWithShape="1">
          <a:blip xmlns:r="http://schemas.openxmlformats.org/officeDocument/2006/relationships" r:embed="rId1"/>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5D3C49-BB6E-4FA2-9B76-AD92BA423653}">
      <dsp:nvSpPr>
        <dsp:cNvPr id="0" name=""/>
        <dsp:cNvSpPr/>
      </dsp:nvSpPr>
      <dsp:spPr>
        <a:xfrm>
          <a:off x="1545" y="2490896"/>
          <a:ext cx="2451742" cy="909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s-EC" sz="2300" kern="1200" dirty="0" err="1" smtClean="0"/>
            <a:t>Raspberry</a:t>
          </a:r>
          <a:endParaRPr lang="es-EC" sz="2300" kern="1200" dirty="0"/>
        </a:p>
      </dsp:txBody>
      <dsp:txXfrm>
        <a:off x="1545" y="2490896"/>
        <a:ext cx="2451742" cy="909596"/>
      </dsp:txXfrm>
    </dsp:sp>
    <dsp:sp modelId="{6C3599F6-F3CC-41DD-B0F2-756399920496}">
      <dsp:nvSpPr>
        <dsp:cNvPr id="0" name=""/>
        <dsp:cNvSpPr/>
      </dsp:nvSpPr>
      <dsp:spPr>
        <a:xfrm>
          <a:off x="2698564" y="732576"/>
          <a:ext cx="2451742" cy="1689250"/>
        </a:xfrm>
        <a:prstGeom prst="roundRect">
          <a:avLst/>
        </a:prstGeom>
        <a:blipFill rotWithShape="1">
          <a:blip xmlns:r="http://schemas.openxmlformats.org/officeDocument/2006/relationships" r:embed="rId2"/>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F0432D-3049-4EAA-A3ED-D7FDB8B8F055}">
      <dsp:nvSpPr>
        <dsp:cNvPr id="0" name=""/>
        <dsp:cNvSpPr/>
      </dsp:nvSpPr>
      <dsp:spPr>
        <a:xfrm>
          <a:off x="2698564" y="2421827"/>
          <a:ext cx="2451742" cy="909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s-EC" sz="2300" kern="1200" dirty="0" smtClean="0"/>
            <a:t>Arduino</a:t>
          </a:r>
          <a:endParaRPr lang="es-EC" sz="2300" kern="1200" dirty="0"/>
        </a:p>
      </dsp:txBody>
      <dsp:txXfrm>
        <a:off x="2698564" y="2421827"/>
        <a:ext cx="2451742" cy="909596"/>
      </dsp:txXfrm>
    </dsp:sp>
    <dsp:sp modelId="{3FE70B85-B53E-46D5-A419-DE34EAE8CB07}">
      <dsp:nvSpPr>
        <dsp:cNvPr id="0" name=""/>
        <dsp:cNvSpPr/>
      </dsp:nvSpPr>
      <dsp:spPr>
        <a:xfrm>
          <a:off x="5395584" y="732576"/>
          <a:ext cx="2451742" cy="1689250"/>
        </a:xfrm>
        <a:prstGeom prst="roundRect">
          <a:avLst/>
        </a:prstGeom>
        <a:blipFill rotWithShape="1">
          <a:blip xmlns:r="http://schemas.openxmlformats.org/officeDocument/2006/relationships" r:embed="rId3"/>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AB3B76-DE6A-4E83-8218-39B000B99BD3}">
      <dsp:nvSpPr>
        <dsp:cNvPr id="0" name=""/>
        <dsp:cNvSpPr/>
      </dsp:nvSpPr>
      <dsp:spPr>
        <a:xfrm>
          <a:off x="5395584" y="2421827"/>
          <a:ext cx="2451742" cy="909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s-EC" sz="2300" kern="1200" dirty="0" smtClean="0"/>
            <a:t>PC-</a:t>
          </a:r>
          <a:r>
            <a:rPr lang="es-EC" sz="2300" kern="1200" dirty="0" err="1" smtClean="0"/>
            <a:t>duino</a:t>
          </a:r>
          <a:endParaRPr lang="es-EC" sz="2300" kern="1200" dirty="0"/>
        </a:p>
      </dsp:txBody>
      <dsp:txXfrm>
        <a:off x="5395584" y="2421827"/>
        <a:ext cx="2451742" cy="9095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D5775-2581-4793-B906-50BAD3645EAD}">
      <dsp:nvSpPr>
        <dsp:cNvPr id="0" name=""/>
        <dsp:cNvSpPr/>
      </dsp:nvSpPr>
      <dsp:spPr>
        <a:xfrm>
          <a:off x="287271" y="698098"/>
          <a:ext cx="1821350" cy="1765401"/>
        </a:xfrm>
        <a:prstGeom prst="roundRect">
          <a:avLst/>
        </a:prstGeom>
        <a:blipFill rotWithShape="1">
          <a:blip xmlns:r="http://schemas.openxmlformats.org/officeDocument/2006/relationships" r:embed="rId1"/>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5D3C49-BB6E-4FA2-9B76-AD92BA423653}">
      <dsp:nvSpPr>
        <dsp:cNvPr id="0" name=""/>
        <dsp:cNvSpPr/>
      </dsp:nvSpPr>
      <dsp:spPr>
        <a:xfrm>
          <a:off x="1545" y="2440864"/>
          <a:ext cx="2451742" cy="909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s-EC" sz="2300" kern="1200" dirty="0" smtClean="0"/>
            <a:t>Radiofrecuencia</a:t>
          </a:r>
          <a:endParaRPr lang="es-EC" sz="2300" kern="1200" dirty="0"/>
        </a:p>
      </dsp:txBody>
      <dsp:txXfrm>
        <a:off x="1545" y="2440864"/>
        <a:ext cx="2451742" cy="909596"/>
      </dsp:txXfrm>
    </dsp:sp>
    <dsp:sp modelId="{6C3599F6-F3CC-41DD-B0F2-756399920496}">
      <dsp:nvSpPr>
        <dsp:cNvPr id="0" name=""/>
        <dsp:cNvSpPr/>
      </dsp:nvSpPr>
      <dsp:spPr>
        <a:xfrm>
          <a:off x="2698564" y="732576"/>
          <a:ext cx="2451742" cy="1689250"/>
        </a:xfrm>
        <a:prstGeom prst="roundRect">
          <a:avLst/>
        </a:prstGeom>
        <a:blipFill rotWithShape="1">
          <a:blip xmlns:r="http://schemas.openxmlformats.org/officeDocument/2006/relationships" r:embed="rId2"/>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F0432D-3049-4EAA-A3ED-D7FDB8B8F055}">
      <dsp:nvSpPr>
        <dsp:cNvPr id="0" name=""/>
        <dsp:cNvSpPr/>
      </dsp:nvSpPr>
      <dsp:spPr>
        <a:xfrm>
          <a:off x="2698564" y="2421827"/>
          <a:ext cx="2451742" cy="909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s-EC" sz="2300" kern="1200" dirty="0" smtClean="0"/>
            <a:t>Bluetooth</a:t>
          </a:r>
          <a:endParaRPr lang="es-EC" sz="2300" kern="1200" dirty="0"/>
        </a:p>
      </dsp:txBody>
      <dsp:txXfrm>
        <a:off x="2698564" y="2421827"/>
        <a:ext cx="2451742" cy="909596"/>
      </dsp:txXfrm>
    </dsp:sp>
    <dsp:sp modelId="{3FE70B85-B53E-46D5-A419-DE34EAE8CB07}">
      <dsp:nvSpPr>
        <dsp:cNvPr id="0" name=""/>
        <dsp:cNvSpPr/>
      </dsp:nvSpPr>
      <dsp:spPr>
        <a:xfrm>
          <a:off x="5759913" y="725967"/>
          <a:ext cx="1723084" cy="1715687"/>
        </a:xfrm>
        <a:prstGeom prst="roundRect">
          <a:avLst/>
        </a:prstGeom>
        <a:blipFill rotWithShape="1">
          <a:blip xmlns:r="http://schemas.openxmlformats.org/officeDocument/2006/relationships" r:embed="rId3"/>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AB3B76-DE6A-4E83-8218-39B000B99BD3}">
      <dsp:nvSpPr>
        <dsp:cNvPr id="0" name=""/>
        <dsp:cNvSpPr/>
      </dsp:nvSpPr>
      <dsp:spPr>
        <a:xfrm>
          <a:off x="5395584" y="2428436"/>
          <a:ext cx="2451742" cy="909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s-EC" sz="2300" kern="1200" dirty="0" smtClean="0"/>
            <a:t>WLAN</a:t>
          </a:r>
          <a:endParaRPr lang="es-EC" sz="2300" kern="1200" dirty="0"/>
        </a:p>
      </dsp:txBody>
      <dsp:txXfrm>
        <a:off x="5395584" y="2428436"/>
        <a:ext cx="2451742" cy="9095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D5775-2581-4793-B906-50BAD3645EAD}">
      <dsp:nvSpPr>
        <dsp:cNvPr id="0" name=""/>
        <dsp:cNvSpPr/>
      </dsp:nvSpPr>
      <dsp:spPr>
        <a:xfrm>
          <a:off x="345430" y="320668"/>
          <a:ext cx="2189223" cy="2121974"/>
        </a:xfrm>
        <a:prstGeom prst="roundRect">
          <a:avLst/>
        </a:prstGeom>
        <a:blipFill rotWithShape="1">
          <a:blip xmlns:r="http://schemas.openxmlformats.org/officeDocument/2006/relationships" r:embed="rId1"/>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5D3C49-BB6E-4FA2-9B76-AD92BA423653}">
      <dsp:nvSpPr>
        <dsp:cNvPr id="0" name=""/>
        <dsp:cNvSpPr/>
      </dsp:nvSpPr>
      <dsp:spPr>
        <a:xfrm>
          <a:off x="1994" y="2415434"/>
          <a:ext cx="2946940" cy="1093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s-EC" sz="2300" kern="1200" dirty="0" smtClean="0"/>
            <a:t>Panel fotovoltaico</a:t>
          </a:r>
          <a:endParaRPr lang="es-EC" sz="2300" kern="1200" dirty="0"/>
        </a:p>
      </dsp:txBody>
      <dsp:txXfrm>
        <a:off x="1994" y="2415434"/>
        <a:ext cx="2946940" cy="1093315"/>
      </dsp:txXfrm>
    </dsp:sp>
    <dsp:sp modelId="{6C3599F6-F3CC-41DD-B0F2-756399920496}">
      <dsp:nvSpPr>
        <dsp:cNvPr id="0" name=""/>
        <dsp:cNvSpPr/>
      </dsp:nvSpPr>
      <dsp:spPr>
        <a:xfrm>
          <a:off x="3748888" y="397850"/>
          <a:ext cx="1936670" cy="1887478"/>
        </a:xfrm>
        <a:prstGeom prst="roundRect">
          <a:avLst/>
        </a:prstGeom>
        <a:blipFill rotWithShape="1">
          <a:blip xmlns:r="http://schemas.openxmlformats.org/officeDocument/2006/relationships" r:embed="rId2"/>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F0432D-3049-4EAA-A3ED-D7FDB8B8F055}">
      <dsp:nvSpPr>
        <dsp:cNvPr id="0" name=""/>
        <dsp:cNvSpPr/>
      </dsp:nvSpPr>
      <dsp:spPr>
        <a:xfrm>
          <a:off x="3243752" y="2356810"/>
          <a:ext cx="2946940" cy="1093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s-EC" sz="2300" kern="1200" dirty="0" smtClean="0"/>
            <a:t>Batería seca</a:t>
          </a:r>
          <a:endParaRPr lang="es-EC" sz="2300" kern="1200" dirty="0"/>
        </a:p>
      </dsp:txBody>
      <dsp:txXfrm>
        <a:off x="3243752" y="2356810"/>
        <a:ext cx="2946940" cy="109331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6D9883-15CC-4413-84A4-BA97D2D8FAAF}" type="datetimeFigureOut">
              <a:rPr lang="es-EC" smtClean="0"/>
              <a:t>20/08/2015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DAA938-9B09-47C0-A5B9-C5EB5684DC85}" type="slidenum">
              <a:rPr lang="es-EC" smtClean="0"/>
              <a:t>‹Nº›</a:t>
            </a:fld>
            <a:endParaRPr lang="es-EC"/>
          </a:p>
        </p:txBody>
      </p:sp>
    </p:spTree>
    <p:extLst>
      <p:ext uri="{BB962C8B-B14F-4D97-AF65-F5344CB8AC3E}">
        <p14:creationId xmlns:p14="http://schemas.microsoft.com/office/powerpoint/2010/main" val="723572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419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599013A-817F-4F2D-AFB8-FC46ADCB9CA4}" type="slidenum">
              <a:rPr lang="es-ES" smtClean="0"/>
              <a:pPr/>
              <a:t>1</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440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B98451CA-F5AC-4FC0-B4CF-7A5FBA44A926}" type="slidenum">
              <a:rPr lang="es-ES" smtClean="0"/>
              <a:pPr/>
              <a:t>2</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4608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4025252-1FD4-4EC9-8BEE-A6F7BB5297FE}" type="slidenum">
              <a:rPr lang="es-ES" smtClean="0"/>
              <a:pPr/>
              <a:t>4</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4813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EB90177-962F-4E16-A63B-94AC27274AE6}" type="slidenum">
              <a:rPr lang="es-ES" smtClean="0"/>
              <a:pPr/>
              <a:t>6</a:t>
            </a:fld>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5DAA938-9B09-47C0-A5B9-C5EB5684DC85}" type="slidenum">
              <a:rPr lang="es-EC" smtClean="0"/>
              <a:t>11</a:t>
            </a:fld>
            <a:endParaRPr lang="es-EC"/>
          </a:p>
        </p:txBody>
      </p:sp>
    </p:spTree>
    <p:extLst>
      <p:ext uri="{BB962C8B-B14F-4D97-AF65-F5344CB8AC3E}">
        <p14:creationId xmlns:p14="http://schemas.microsoft.com/office/powerpoint/2010/main" val="509368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E574744F-B795-41B6-AFD3-EEF857955965}" type="datetimeFigureOut">
              <a:rPr lang="es-EC" smtClean="0"/>
              <a:t>20/08/2015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0D2D5A7-D5A8-4825-86D1-33B5A770D061}" type="slidenum">
              <a:rPr lang="es-EC" smtClean="0"/>
              <a:t>‹Nº›</a:t>
            </a:fld>
            <a:endParaRPr lang="es-EC"/>
          </a:p>
        </p:txBody>
      </p:sp>
    </p:spTree>
    <p:extLst>
      <p:ext uri="{BB962C8B-B14F-4D97-AF65-F5344CB8AC3E}">
        <p14:creationId xmlns:p14="http://schemas.microsoft.com/office/powerpoint/2010/main" val="3748945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574744F-B795-41B6-AFD3-EEF857955965}" type="datetimeFigureOut">
              <a:rPr lang="es-EC" smtClean="0"/>
              <a:t>20/08/2015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0D2D5A7-D5A8-4825-86D1-33B5A770D061}" type="slidenum">
              <a:rPr lang="es-EC" smtClean="0"/>
              <a:t>‹Nº›</a:t>
            </a:fld>
            <a:endParaRPr lang="es-EC"/>
          </a:p>
        </p:txBody>
      </p:sp>
    </p:spTree>
    <p:extLst>
      <p:ext uri="{BB962C8B-B14F-4D97-AF65-F5344CB8AC3E}">
        <p14:creationId xmlns:p14="http://schemas.microsoft.com/office/powerpoint/2010/main" val="1967124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574744F-B795-41B6-AFD3-EEF857955965}" type="datetimeFigureOut">
              <a:rPr lang="es-EC" smtClean="0"/>
              <a:t>20/08/2015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0D2D5A7-D5A8-4825-86D1-33B5A770D061}" type="slidenum">
              <a:rPr lang="es-EC" smtClean="0"/>
              <a:t>‹Nº›</a:t>
            </a:fld>
            <a:endParaRPr lang="es-EC"/>
          </a:p>
        </p:txBody>
      </p:sp>
    </p:spTree>
    <p:extLst>
      <p:ext uri="{BB962C8B-B14F-4D97-AF65-F5344CB8AC3E}">
        <p14:creationId xmlns:p14="http://schemas.microsoft.com/office/powerpoint/2010/main" val="236213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graphicFrame>
        <p:nvGraphicFramePr>
          <p:cNvPr id="2" name="Object 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083"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a:noFill/>
          </a:ln>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s-EC" sz="1400" dirty="0" smtClean="0"/>
          </a:p>
        </p:txBody>
      </p:sp>
      <p:sp>
        <p:nvSpPr>
          <p:cNvPr id="4" name="Rectangle 25"/>
          <p:cNvSpPr>
            <a:spLocks noChangeArrowheads="1"/>
          </p:cNvSpPr>
          <p:nvPr userDrawn="1"/>
        </p:nvSpPr>
        <p:spPr bwMode="auto">
          <a:xfrm>
            <a:off x="3124200" y="6245225"/>
            <a:ext cx="2895600" cy="476250"/>
          </a:xfrm>
          <a:prstGeom prst="rect">
            <a:avLst/>
          </a:prstGeom>
          <a:noFill/>
          <a:ln>
            <a:noFill/>
          </a:ln>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s-EC" sz="1400" dirty="0" smtClean="0"/>
          </a:p>
        </p:txBody>
      </p:sp>
      <p:sp>
        <p:nvSpPr>
          <p:cNvPr id="5" name="Rectangle 26"/>
          <p:cNvSpPr>
            <a:spLocks noChangeArrowheads="1"/>
          </p:cNvSpPr>
          <p:nvPr userDrawn="1"/>
        </p:nvSpPr>
        <p:spPr bwMode="auto">
          <a:xfrm>
            <a:off x="457200" y="6245225"/>
            <a:ext cx="2133600" cy="476250"/>
          </a:xfrm>
          <a:prstGeom prst="rect">
            <a:avLst/>
          </a:prstGeom>
          <a:noFill/>
          <a:ln>
            <a:noFill/>
          </a:ln>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s-EC" sz="1400" dirty="0" smtClean="0"/>
          </a:p>
        </p:txBody>
      </p:sp>
      <p:sp>
        <p:nvSpPr>
          <p:cNvPr id="6" name="Rectangle 27"/>
          <p:cNvSpPr>
            <a:spLocks noChangeArrowheads="1"/>
          </p:cNvSpPr>
          <p:nvPr userDrawn="1"/>
        </p:nvSpPr>
        <p:spPr bwMode="auto">
          <a:xfrm>
            <a:off x="3124200" y="6245225"/>
            <a:ext cx="2895600" cy="476250"/>
          </a:xfrm>
          <a:prstGeom prst="rect">
            <a:avLst/>
          </a:prstGeom>
          <a:noFill/>
          <a:ln>
            <a:noFill/>
          </a:ln>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s-EC" sz="1400" dirty="0" smtClean="0"/>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a:noFill/>
          </a:ln>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s-EC" dirty="0" smtClean="0"/>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65660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E574744F-B795-41B6-AFD3-EEF857955965}" type="datetimeFigureOut">
              <a:rPr lang="es-EC" smtClean="0"/>
              <a:t>20/08/2015</a:t>
            </a:fld>
            <a:endParaRPr lang="es-EC"/>
          </a:p>
        </p:txBody>
      </p:sp>
      <p:sp>
        <p:nvSpPr>
          <p:cNvPr id="8" name="Slide Number Placeholder 7"/>
          <p:cNvSpPr>
            <a:spLocks noGrp="1"/>
          </p:cNvSpPr>
          <p:nvPr>
            <p:ph type="sldNum" sz="quarter" idx="11"/>
          </p:nvPr>
        </p:nvSpPr>
        <p:spPr/>
        <p:txBody>
          <a:bodyPr/>
          <a:lstStyle/>
          <a:p>
            <a:fld id="{50D2D5A7-D5A8-4825-86D1-33B5A770D061}" type="slidenum">
              <a:rPr lang="es-EC" smtClean="0"/>
              <a:t>‹Nº›</a:t>
            </a:fld>
            <a:endParaRPr lang="es-EC"/>
          </a:p>
        </p:txBody>
      </p:sp>
      <p:sp>
        <p:nvSpPr>
          <p:cNvPr id="9" name="Footer Placeholder 8"/>
          <p:cNvSpPr>
            <a:spLocks noGrp="1"/>
          </p:cNvSpPr>
          <p:nvPr>
            <p:ph type="ftr" sz="quarter" idx="12"/>
          </p:nvPr>
        </p:nvSpPr>
        <p:spPr/>
        <p:txBody>
          <a:bodyPr/>
          <a:lstStyle/>
          <a:p>
            <a:endParaRPr lang="es-EC"/>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E574744F-B795-41B6-AFD3-EEF857955965}" type="datetimeFigureOut">
              <a:rPr lang="es-EC" smtClean="0"/>
              <a:t>20/08/2015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0D2D5A7-D5A8-4825-86D1-33B5A770D061}" type="slidenum">
              <a:rPr lang="es-EC" smtClean="0"/>
              <a:t>‹Nº›</a:t>
            </a:fld>
            <a:endParaRPr lang="es-EC"/>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574744F-B795-41B6-AFD3-EEF857955965}" type="datetimeFigureOut">
              <a:rPr lang="es-EC" smtClean="0"/>
              <a:t>20/08/2015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0D2D5A7-D5A8-4825-86D1-33B5A770D061}" type="slidenum">
              <a:rPr lang="es-EC" smtClean="0"/>
              <a:t>‹Nº›</a:t>
            </a:fld>
            <a:endParaRPr lang="es-EC"/>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E574744F-B795-41B6-AFD3-EEF857955965}" type="datetimeFigureOut">
              <a:rPr lang="es-EC" smtClean="0"/>
              <a:t>20/08/2015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0D2D5A7-D5A8-4825-86D1-33B5A770D061}" type="slidenum">
              <a:rPr lang="es-EC" smtClean="0"/>
              <a:t>‹Nº›</a:t>
            </a:fld>
            <a:endParaRPr lang="es-EC"/>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E574744F-B795-41B6-AFD3-EEF857955965}" type="datetimeFigureOut">
              <a:rPr lang="es-EC" smtClean="0"/>
              <a:t>20/08/2015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0D2D5A7-D5A8-4825-86D1-33B5A770D061}" type="slidenum">
              <a:rPr lang="es-EC" smtClean="0"/>
              <a:t>‹Nº›</a:t>
            </a:fld>
            <a:endParaRPr lang="es-EC"/>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574744F-B795-41B6-AFD3-EEF857955965}" type="datetimeFigureOut">
              <a:rPr lang="es-EC" smtClean="0"/>
              <a:t>20/08/2015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0D2D5A7-D5A8-4825-86D1-33B5A770D061}" type="slidenum">
              <a:rPr lang="es-EC" smtClean="0"/>
              <a:t>‹Nº›</a:t>
            </a:fld>
            <a:endParaRPr lang="es-EC"/>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4744F-B795-41B6-AFD3-EEF857955965}" type="datetimeFigureOut">
              <a:rPr lang="es-EC" smtClean="0"/>
              <a:t>20/08/2015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0D2D5A7-D5A8-4825-86D1-33B5A770D061}"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574744F-B795-41B6-AFD3-EEF857955965}" type="datetimeFigureOut">
              <a:rPr lang="es-EC" smtClean="0"/>
              <a:t>20/08/2015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0D2D5A7-D5A8-4825-86D1-33B5A770D061}" type="slidenum">
              <a:rPr lang="es-EC" smtClean="0"/>
              <a:t>‹Nº›</a:t>
            </a:fld>
            <a:endParaRPr lang="es-EC"/>
          </a:p>
        </p:txBody>
      </p:sp>
    </p:spTree>
    <p:extLst>
      <p:ext uri="{BB962C8B-B14F-4D97-AF65-F5344CB8AC3E}">
        <p14:creationId xmlns:p14="http://schemas.microsoft.com/office/powerpoint/2010/main" val="3271516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574744F-B795-41B6-AFD3-EEF857955965}" type="datetimeFigureOut">
              <a:rPr lang="es-EC" smtClean="0"/>
              <a:t>20/08/2015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0D2D5A7-D5A8-4825-86D1-33B5A770D061}" type="slidenum">
              <a:rPr lang="es-EC" smtClean="0"/>
              <a:t>‹Nº›</a:t>
            </a:fld>
            <a:endParaRPr lang="es-EC"/>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574744F-B795-41B6-AFD3-EEF857955965}" type="datetimeFigureOut">
              <a:rPr lang="es-EC" smtClean="0"/>
              <a:t>20/08/2015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0D2D5A7-D5A8-4825-86D1-33B5A770D061}" type="slidenum">
              <a:rPr lang="es-EC" smtClean="0"/>
              <a:t>‹Nº›</a:t>
            </a:fld>
            <a:endParaRPr lang="es-EC"/>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574744F-B795-41B6-AFD3-EEF857955965}" type="datetimeFigureOut">
              <a:rPr lang="es-EC" smtClean="0"/>
              <a:t>20/08/2015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0D2D5A7-D5A8-4825-86D1-33B5A770D061}" type="slidenum">
              <a:rPr lang="es-EC" smtClean="0"/>
              <a:t>‹Nº›</a:t>
            </a:fld>
            <a:endParaRPr lang="es-EC"/>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574744F-B795-41B6-AFD3-EEF857955965}" type="datetimeFigureOut">
              <a:rPr lang="es-EC" smtClean="0"/>
              <a:t>20/08/2015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0D2D5A7-D5A8-4825-86D1-33B5A770D061}"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574744F-B795-41B6-AFD3-EEF857955965}" type="datetimeFigureOut">
              <a:rPr lang="es-EC" smtClean="0"/>
              <a:t>20/08/2015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0D2D5A7-D5A8-4825-86D1-33B5A770D061}" type="slidenum">
              <a:rPr lang="es-EC" smtClean="0"/>
              <a:t>‹Nº›</a:t>
            </a:fld>
            <a:endParaRPr lang="es-EC"/>
          </a:p>
        </p:txBody>
      </p:sp>
    </p:spTree>
    <p:extLst>
      <p:ext uri="{BB962C8B-B14F-4D97-AF65-F5344CB8AC3E}">
        <p14:creationId xmlns:p14="http://schemas.microsoft.com/office/powerpoint/2010/main" val="74101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E574744F-B795-41B6-AFD3-EEF857955965}" type="datetimeFigureOut">
              <a:rPr lang="es-EC" smtClean="0"/>
              <a:t>20/08/2015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0D2D5A7-D5A8-4825-86D1-33B5A770D061}" type="slidenum">
              <a:rPr lang="es-EC" smtClean="0"/>
              <a:t>‹Nº›</a:t>
            </a:fld>
            <a:endParaRPr lang="es-EC"/>
          </a:p>
        </p:txBody>
      </p:sp>
    </p:spTree>
    <p:extLst>
      <p:ext uri="{BB962C8B-B14F-4D97-AF65-F5344CB8AC3E}">
        <p14:creationId xmlns:p14="http://schemas.microsoft.com/office/powerpoint/2010/main" val="231268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E574744F-B795-41B6-AFD3-EEF857955965}" type="datetimeFigureOut">
              <a:rPr lang="es-EC" smtClean="0"/>
              <a:t>20/08/2015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50D2D5A7-D5A8-4825-86D1-33B5A770D061}" type="slidenum">
              <a:rPr lang="es-EC" smtClean="0"/>
              <a:t>‹Nº›</a:t>
            </a:fld>
            <a:endParaRPr lang="es-EC"/>
          </a:p>
        </p:txBody>
      </p:sp>
    </p:spTree>
    <p:extLst>
      <p:ext uri="{BB962C8B-B14F-4D97-AF65-F5344CB8AC3E}">
        <p14:creationId xmlns:p14="http://schemas.microsoft.com/office/powerpoint/2010/main" val="1404916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E574744F-B795-41B6-AFD3-EEF857955965}" type="datetimeFigureOut">
              <a:rPr lang="es-EC" smtClean="0"/>
              <a:t>20/08/2015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50D2D5A7-D5A8-4825-86D1-33B5A770D061}" type="slidenum">
              <a:rPr lang="es-EC" smtClean="0"/>
              <a:t>‹Nº›</a:t>
            </a:fld>
            <a:endParaRPr lang="es-EC"/>
          </a:p>
        </p:txBody>
      </p:sp>
    </p:spTree>
    <p:extLst>
      <p:ext uri="{BB962C8B-B14F-4D97-AF65-F5344CB8AC3E}">
        <p14:creationId xmlns:p14="http://schemas.microsoft.com/office/powerpoint/2010/main" val="1426732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574744F-B795-41B6-AFD3-EEF857955965}" type="datetimeFigureOut">
              <a:rPr lang="es-EC" smtClean="0"/>
              <a:t>20/08/2015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50D2D5A7-D5A8-4825-86D1-33B5A770D061}" type="slidenum">
              <a:rPr lang="es-EC" smtClean="0"/>
              <a:t>‹Nº›</a:t>
            </a:fld>
            <a:endParaRPr lang="es-EC"/>
          </a:p>
        </p:txBody>
      </p:sp>
    </p:spTree>
    <p:extLst>
      <p:ext uri="{BB962C8B-B14F-4D97-AF65-F5344CB8AC3E}">
        <p14:creationId xmlns:p14="http://schemas.microsoft.com/office/powerpoint/2010/main" val="2347946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574744F-B795-41B6-AFD3-EEF857955965}" type="datetimeFigureOut">
              <a:rPr lang="es-EC" smtClean="0"/>
              <a:t>20/08/2015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0D2D5A7-D5A8-4825-86D1-33B5A770D061}" type="slidenum">
              <a:rPr lang="es-EC" smtClean="0"/>
              <a:t>‹Nº›</a:t>
            </a:fld>
            <a:endParaRPr lang="es-EC"/>
          </a:p>
        </p:txBody>
      </p:sp>
    </p:spTree>
    <p:extLst>
      <p:ext uri="{BB962C8B-B14F-4D97-AF65-F5344CB8AC3E}">
        <p14:creationId xmlns:p14="http://schemas.microsoft.com/office/powerpoint/2010/main" val="2699215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574744F-B795-41B6-AFD3-EEF857955965}" type="datetimeFigureOut">
              <a:rPr lang="es-EC" smtClean="0"/>
              <a:t>20/08/2015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0D2D5A7-D5A8-4825-86D1-33B5A770D061}" type="slidenum">
              <a:rPr lang="es-EC" smtClean="0"/>
              <a:t>‹Nº›</a:t>
            </a:fld>
            <a:endParaRPr lang="es-EC"/>
          </a:p>
        </p:txBody>
      </p:sp>
    </p:spTree>
    <p:extLst>
      <p:ext uri="{BB962C8B-B14F-4D97-AF65-F5344CB8AC3E}">
        <p14:creationId xmlns:p14="http://schemas.microsoft.com/office/powerpoint/2010/main" val="3082380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4744F-B795-41B6-AFD3-EEF857955965}" type="datetimeFigureOut">
              <a:rPr lang="es-EC" smtClean="0"/>
              <a:t>20/08/2015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D2D5A7-D5A8-4825-86D1-33B5A770D061}" type="slidenum">
              <a:rPr lang="es-EC" smtClean="0"/>
              <a:t>‹Nº›</a:t>
            </a:fld>
            <a:endParaRPr lang="es-EC"/>
          </a:p>
        </p:txBody>
      </p:sp>
    </p:spTree>
    <p:extLst>
      <p:ext uri="{BB962C8B-B14F-4D97-AF65-F5344CB8AC3E}">
        <p14:creationId xmlns:p14="http://schemas.microsoft.com/office/powerpoint/2010/main" val="3544507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574744F-B795-41B6-AFD3-EEF857955965}" type="datetimeFigureOut">
              <a:rPr lang="es-EC" smtClean="0"/>
              <a:t>20/08/2015</a:t>
            </a:fld>
            <a:endParaRPr lang="es-EC"/>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EC"/>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0D2D5A7-D5A8-4825-86D1-33B5A770D061}" type="slidenum">
              <a:rPr lang="es-EC" smtClean="0"/>
              <a:t>‹Nº›</a:t>
            </a:fld>
            <a:endParaRPr lang="es-EC"/>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4.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1.tmp"/><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5661025"/>
            <a:ext cx="9144000" cy="1196975"/>
          </a:xfrm>
          <a:prstGeom prst="rect">
            <a:avLst/>
          </a:prstGeom>
          <a:solidFill>
            <a:srgbClr val="9EB786"/>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p>
        </p:txBody>
      </p:sp>
      <p:cxnSp>
        <p:nvCxnSpPr>
          <p:cNvPr id="10" name="Conector recto 9"/>
          <p:cNvCxnSpPr/>
          <p:nvPr/>
        </p:nvCxnSpPr>
        <p:spPr>
          <a:xfrm>
            <a:off x="0" y="0"/>
            <a:ext cx="0" cy="6858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flipH="1">
            <a:off x="9140825" y="-100013"/>
            <a:ext cx="3175" cy="695801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ítulo 1"/>
          <p:cNvSpPr txBox="1">
            <a:spLocks/>
          </p:cNvSpPr>
          <p:nvPr/>
        </p:nvSpPr>
        <p:spPr>
          <a:xfrm>
            <a:off x="1691680" y="2924944"/>
            <a:ext cx="7056438" cy="1368152"/>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Verdana" panose="020B0604030504040204"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Verdana" panose="020B0604030504040204"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Verdana" panose="020B0604030504040204"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Verdana" panose="020B0604030504040204" pitchFamily="34"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defRPr/>
            </a:pPr>
            <a:r>
              <a:rPr lang="es-EC" sz="2400" dirty="0" smtClean="0">
                <a:solidFill>
                  <a:schemeClr val="tx1"/>
                </a:solidFill>
                <a:effectLst/>
              </a:rPr>
              <a:t>“DISEÑO Y CONSTRUCCIÓN DE UNA PLATAFORMA ROBÓTICA PARA EXTERIORES TELEOPERADA , PARA EL LABORATORIO DE MANUFACTURA.”</a:t>
            </a:r>
            <a:endParaRPr lang="es-ES" sz="2400" kern="0" dirty="0">
              <a:solidFill>
                <a:srgbClr val="0D1A00"/>
              </a:solidFill>
            </a:endParaRPr>
          </a:p>
        </p:txBody>
      </p:sp>
      <p:sp>
        <p:nvSpPr>
          <p:cNvPr id="5126" name="Rectángulo 1"/>
          <p:cNvSpPr>
            <a:spLocks noChangeArrowheads="1"/>
          </p:cNvSpPr>
          <p:nvPr/>
        </p:nvSpPr>
        <p:spPr bwMode="auto">
          <a:xfrm>
            <a:off x="2660650" y="4077072"/>
            <a:ext cx="48609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s-EC" dirty="0"/>
          </a:p>
          <a:p>
            <a:pPr algn="ctr"/>
            <a:r>
              <a:rPr lang="es-EC" b="1" dirty="0"/>
              <a:t>REALIZADO POR:</a:t>
            </a:r>
          </a:p>
          <a:p>
            <a:pPr algn="ctr"/>
            <a:endParaRPr lang="es-EC" b="1" dirty="0"/>
          </a:p>
          <a:p>
            <a:pPr algn="ctr"/>
            <a:r>
              <a:rPr lang="es-EC" b="1" dirty="0" smtClean="0"/>
              <a:t>GUANO CHICAIZA MARCO SANTIAGO</a:t>
            </a:r>
            <a:endParaRPr lang="en-US" b="1" dirty="0"/>
          </a:p>
          <a:p>
            <a:pPr algn="ctr"/>
            <a:r>
              <a:rPr lang="es-ES" b="1" dirty="0" smtClean="0"/>
              <a:t>SEVILLA RIOFRÍO ALEXIS WLADIMIR  </a:t>
            </a:r>
            <a:endParaRPr lang="en-US" b="1" dirty="0"/>
          </a:p>
          <a:p>
            <a:pPr algn="ctr"/>
            <a:endParaRPr lang="es-EC" b="1" dirty="0"/>
          </a:p>
          <a:p>
            <a:pPr algn="ctr"/>
            <a:r>
              <a:rPr lang="es-ES" b="1" dirty="0"/>
              <a:t>DIRECTOR: </a:t>
            </a:r>
            <a:r>
              <a:rPr lang="es-ES" b="1" dirty="0" smtClean="0"/>
              <a:t>MSC. LOZA DAVID.</a:t>
            </a:r>
            <a:endParaRPr lang="en-US" b="1" dirty="0"/>
          </a:p>
          <a:p>
            <a:pPr algn="ctr"/>
            <a:r>
              <a:rPr lang="es-ES" b="1" dirty="0"/>
              <a:t>CODIRECTOR: ING. </a:t>
            </a:r>
            <a:r>
              <a:rPr lang="es-ES" b="1" dirty="0" smtClean="0"/>
              <a:t>HUGO ORTIZ</a:t>
            </a:r>
            <a:endParaRPr lang="es-EC" b="1" dirty="0"/>
          </a:p>
        </p:txBody>
      </p:sp>
      <p:sp>
        <p:nvSpPr>
          <p:cNvPr id="5127" name="AutoShape 10" descr="Descripción: log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a:p>
        </p:txBody>
      </p:sp>
      <p:sp>
        <p:nvSpPr>
          <p:cNvPr id="2" name="1 Rectángulo"/>
          <p:cNvSpPr/>
          <p:nvPr/>
        </p:nvSpPr>
        <p:spPr>
          <a:xfrm>
            <a:off x="1691680" y="1004828"/>
            <a:ext cx="6552728" cy="1569660"/>
          </a:xfrm>
          <a:prstGeom prst="rect">
            <a:avLst/>
          </a:prstGeom>
        </p:spPr>
        <p:txBody>
          <a:bodyPr wrap="square">
            <a:spAutoFit/>
          </a:bodyPr>
          <a:lstStyle/>
          <a:p>
            <a:pPr algn="ctr"/>
            <a:r>
              <a:rPr lang="es-EC" sz="2400" b="1" dirty="0"/>
              <a:t>DEPARTAMENTO DE CIENCIAS DE LA ENERGÍA Y </a:t>
            </a:r>
            <a:r>
              <a:rPr lang="es-EC" sz="2400" b="1" dirty="0" smtClean="0"/>
              <a:t>MECÁNICA</a:t>
            </a:r>
          </a:p>
          <a:p>
            <a:pPr algn="ctr"/>
            <a:endParaRPr lang="es-EC" sz="2400" dirty="0"/>
          </a:p>
          <a:p>
            <a:pPr algn="ctr"/>
            <a:r>
              <a:rPr lang="es-EC" sz="2400" dirty="0"/>
              <a:t> </a:t>
            </a:r>
            <a:r>
              <a:rPr lang="es-EC" sz="2400" b="1" dirty="0" smtClean="0"/>
              <a:t>CARRERA </a:t>
            </a:r>
            <a:r>
              <a:rPr lang="es-EC" sz="2400" b="1" dirty="0"/>
              <a:t>DE INGENIERÍA MECATRÓNICA</a:t>
            </a:r>
            <a:endParaRPr lang="es-EC" sz="2400" dirty="0"/>
          </a:p>
        </p:txBody>
      </p:sp>
    </p:spTree>
    <p:extLst>
      <p:ext uri="{BB962C8B-B14F-4D97-AF65-F5344CB8AC3E}">
        <p14:creationId xmlns:p14="http://schemas.microsoft.com/office/powerpoint/2010/main" val="274147698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23528" y="404664"/>
            <a:ext cx="8661400" cy="777875"/>
          </a:xfrm>
        </p:spPr>
        <p:txBody>
          <a:bodyPr>
            <a:noAutofit/>
          </a:bodyPr>
          <a:lstStyle/>
          <a:p>
            <a:pPr algn="l">
              <a:defRPr/>
            </a:pPr>
            <a:r>
              <a:rPr lang="es-ES" sz="3600" b="1" i="1" dirty="0" smtClean="0">
                <a:solidFill>
                  <a:srgbClr val="172E00"/>
                </a:solidFill>
              </a:rPr>
              <a:t>Módulo </a:t>
            </a:r>
            <a:r>
              <a:rPr lang="es-ES" sz="3600" b="1" i="1" dirty="0" smtClean="0">
                <a:solidFill>
                  <a:srgbClr val="172E00"/>
                </a:solidFill>
              </a:rPr>
              <a:t>4: Teleoperación</a:t>
            </a:r>
            <a:endParaRPr lang="es-ES" sz="3600" b="1" i="1" dirty="0">
              <a:solidFill>
                <a:srgbClr val="172E00"/>
              </a:solidFill>
            </a:endParaRPr>
          </a:p>
        </p:txBody>
      </p:sp>
      <p:graphicFrame>
        <p:nvGraphicFramePr>
          <p:cNvPr id="5" name="4 Diagrama"/>
          <p:cNvGraphicFramePr/>
          <p:nvPr>
            <p:extLst>
              <p:ext uri="{D42A27DB-BD31-4B8C-83A1-F6EECF244321}">
                <p14:modId xmlns:p14="http://schemas.microsoft.com/office/powerpoint/2010/main" val="2121775799"/>
              </p:ext>
            </p:extLst>
          </p:nvPr>
        </p:nvGraphicFramePr>
        <p:xfrm>
          <a:off x="611560" y="1340768"/>
          <a:ext cx="78488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2837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474418" y="332656"/>
            <a:ext cx="8661400" cy="777875"/>
          </a:xfrm>
        </p:spPr>
        <p:txBody>
          <a:bodyPr>
            <a:noAutofit/>
          </a:bodyPr>
          <a:lstStyle/>
          <a:p>
            <a:pPr algn="l">
              <a:defRPr/>
            </a:pPr>
            <a:r>
              <a:rPr lang="es-ES" sz="3200" b="1" i="1" dirty="0" smtClean="0">
                <a:solidFill>
                  <a:srgbClr val="172E00"/>
                </a:solidFill>
              </a:rPr>
              <a:t>Requerimientos para Teleoperación</a:t>
            </a:r>
            <a:endParaRPr lang="es-ES" sz="3200" b="1" i="1" dirty="0">
              <a:solidFill>
                <a:srgbClr val="172E00"/>
              </a:solidFill>
            </a:endParaRPr>
          </a:p>
        </p:txBody>
      </p:sp>
      <p:sp>
        <p:nvSpPr>
          <p:cNvPr id="7" name="2 Marcador de contenido"/>
          <p:cNvSpPr>
            <a:spLocks noGrp="1"/>
          </p:cNvSpPr>
          <p:nvPr>
            <p:ph idx="1"/>
          </p:nvPr>
        </p:nvSpPr>
        <p:spPr>
          <a:xfrm>
            <a:off x="467544" y="1196752"/>
            <a:ext cx="8229600" cy="4669979"/>
          </a:xfrm>
        </p:spPr>
        <p:txBody>
          <a:bodyPr/>
          <a:lstStyle/>
          <a:p>
            <a:r>
              <a:rPr lang="es-EC" dirty="0" smtClean="0">
                <a:solidFill>
                  <a:schemeClr val="tx1"/>
                </a:solidFill>
                <a:latin typeface="Times New Roman" pitchFamily="18" charset="0"/>
                <a:cs typeface="Times New Roman" pitchFamily="18" charset="0"/>
              </a:rPr>
              <a:t>Alcance de 100m sin línea de vista</a:t>
            </a:r>
          </a:p>
          <a:p>
            <a:r>
              <a:rPr lang="es-EC" dirty="0" smtClean="0">
                <a:solidFill>
                  <a:schemeClr val="tx1"/>
                </a:solidFill>
                <a:latin typeface="Times New Roman" pitchFamily="18" charset="0"/>
                <a:cs typeface="Times New Roman" pitchFamily="18" charset="0"/>
              </a:rPr>
              <a:t>Robustez ante interferencias</a:t>
            </a:r>
          </a:p>
          <a:p>
            <a:r>
              <a:rPr lang="es-EC" dirty="0" smtClean="0">
                <a:solidFill>
                  <a:schemeClr val="tx1"/>
                </a:solidFill>
                <a:latin typeface="Times New Roman" pitchFamily="18" charset="0"/>
                <a:cs typeface="Times New Roman" pitchFamily="18" charset="0"/>
              </a:rPr>
              <a:t>Implementación compacta</a:t>
            </a:r>
          </a:p>
        </p:txBody>
      </p:sp>
      <p:graphicFrame>
        <p:nvGraphicFramePr>
          <p:cNvPr id="3" name="2 Tabla"/>
          <p:cNvGraphicFramePr>
            <a:graphicFrameLocks noGrp="1"/>
          </p:cNvGraphicFramePr>
          <p:nvPr>
            <p:extLst>
              <p:ext uri="{D42A27DB-BD31-4B8C-83A1-F6EECF244321}">
                <p14:modId xmlns:p14="http://schemas.microsoft.com/office/powerpoint/2010/main" val="1900695829"/>
              </p:ext>
            </p:extLst>
          </p:nvPr>
        </p:nvGraphicFramePr>
        <p:xfrm>
          <a:off x="4355976" y="3068960"/>
          <a:ext cx="3939961" cy="2602030"/>
        </p:xfrm>
        <a:graphic>
          <a:graphicData uri="http://schemas.openxmlformats.org/drawingml/2006/table">
            <a:tbl>
              <a:tblPr firstRow="1" firstCol="1" bandRow="1">
                <a:tableStyleId>{5C22544A-7EE6-4342-B048-85BDC9FD1C3A}</a:tableStyleId>
              </a:tblPr>
              <a:tblGrid>
                <a:gridCol w="2231532"/>
                <a:gridCol w="1708429"/>
              </a:tblGrid>
              <a:tr h="462544">
                <a:tc>
                  <a:txBody>
                    <a:bodyPr/>
                    <a:lstStyle/>
                    <a:p>
                      <a:pPr algn="ctr">
                        <a:lnSpc>
                          <a:spcPct val="107000"/>
                        </a:lnSpc>
                        <a:spcBef>
                          <a:spcPts val="600"/>
                        </a:spcBef>
                        <a:spcAft>
                          <a:spcPts val="600"/>
                        </a:spcAft>
                      </a:pPr>
                      <a:r>
                        <a:rPr lang="es-CO" sz="1400" cap="all" dirty="0">
                          <a:effectLst/>
                        </a:rPr>
                        <a:t>C</a:t>
                      </a:r>
                      <a:r>
                        <a:rPr lang="es-CO" sz="1400" dirty="0">
                          <a:effectLst/>
                        </a:rPr>
                        <a:t>aracterísticas</a:t>
                      </a:r>
                      <a:endParaRPr lang="es-EC" sz="1200" dirty="0">
                        <a:effectLst/>
                        <a:latin typeface="Calibri"/>
                        <a:ea typeface="Calibri"/>
                        <a:cs typeface="Times New Roman"/>
                      </a:endParaRPr>
                    </a:p>
                  </a:txBody>
                  <a:tcPr marL="68580" marR="68580" marT="0" marB="0" anchor="ctr"/>
                </a:tc>
                <a:tc>
                  <a:txBody>
                    <a:bodyPr/>
                    <a:lstStyle/>
                    <a:p>
                      <a:pPr algn="ctr">
                        <a:lnSpc>
                          <a:spcPct val="107000"/>
                        </a:lnSpc>
                        <a:spcBef>
                          <a:spcPts val="600"/>
                        </a:spcBef>
                        <a:spcAft>
                          <a:spcPts val="600"/>
                        </a:spcAft>
                      </a:pPr>
                      <a:r>
                        <a:rPr lang="es-CO" sz="1400" dirty="0">
                          <a:effectLst/>
                        </a:rPr>
                        <a:t>Magnitud (unidad)</a:t>
                      </a:r>
                      <a:endParaRPr lang="es-EC" sz="1200" dirty="0">
                        <a:effectLst/>
                        <a:latin typeface="Calibri"/>
                        <a:ea typeface="Calibri"/>
                        <a:cs typeface="Times New Roman"/>
                      </a:endParaRPr>
                    </a:p>
                  </a:txBody>
                  <a:tcPr marL="68580" marR="68580" marT="0" marB="0" anchor="ctr"/>
                </a:tc>
              </a:tr>
              <a:tr h="356581">
                <a:tc>
                  <a:txBody>
                    <a:bodyPr/>
                    <a:lstStyle/>
                    <a:p>
                      <a:pPr algn="ctr">
                        <a:lnSpc>
                          <a:spcPct val="107000"/>
                        </a:lnSpc>
                        <a:spcAft>
                          <a:spcPts val="600"/>
                        </a:spcAft>
                      </a:pPr>
                      <a:r>
                        <a:rPr lang="es-CO" sz="1200" b="0" dirty="0">
                          <a:effectLst/>
                        </a:rPr>
                        <a:t>Voltaje de operación</a:t>
                      </a:r>
                      <a:endParaRPr lang="es-EC" sz="1100" b="0" dirty="0">
                        <a:effectLst/>
                        <a:latin typeface="Calibri"/>
                        <a:ea typeface="Calibri"/>
                        <a:cs typeface="Times New Roman"/>
                      </a:endParaRPr>
                    </a:p>
                  </a:txBody>
                  <a:tcPr marL="68580" marR="68580" marT="0" marB="0" anchor="ctr"/>
                </a:tc>
                <a:tc>
                  <a:txBody>
                    <a:bodyPr/>
                    <a:lstStyle/>
                    <a:p>
                      <a:pPr algn="ctr">
                        <a:lnSpc>
                          <a:spcPct val="107000"/>
                        </a:lnSpc>
                        <a:spcAft>
                          <a:spcPts val="600"/>
                        </a:spcAft>
                      </a:pPr>
                      <a:r>
                        <a:rPr lang="es-CO" sz="1200" dirty="0">
                          <a:effectLst/>
                        </a:rPr>
                        <a:t>3,3 V</a:t>
                      </a:r>
                      <a:endParaRPr lang="es-EC" sz="1100" dirty="0">
                        <a:effectLst/>
                        <a:latin typeface="Calibri"/>
                        <a:ea typeface="Calibri"/>
                        <a:cs typeface="Times New Roman"/>
                      </a:endParaRPr>
                    </a:p>
                  </a:txBody>
                  <a:tcPr marL="68580" marR="68580" marT="0" marB="0" anchor="ctr"/>
                </a:tc>
              </a:tr>
              <a:tr h="356581">
                <a:tc>
                  <a:txBody>
                    <a:bodyPr/>
                    <a:lstStyle/>
                    <a:p>
                      <a:pPr algn="ctr">
                        <a:lnSpc>
                          <a:spcPct val="107000"/>
                        </a:lnSpc>
                        <a:spcAft>
                          <a:spcPts val="600"/>
                        </a:spcAft>
                      </a:pPr>
                      <a:r>
                        <a:rPr lang="es-CO" sz="1200" b="0" dirty="0">
                          <a:effectLst/>
                        </a:rPr>
                        <a:t>Corriente de trabajo</a:t>
                      </a:r>
                      <a:endParaRPr lang="es-EC" sz="1100" b="0" dirty="0">
                        <a:effectLst/>
                        <a:latin typeface="Calibri"/>
                        <a:ea typeface="Calibri"/>
                        <a:cs typeface="Times New Roman"/>
                      </a:endParaRPr>
                    </a:p>
                  </a:txBody>
                  <a:tcPr marL="68580" marR="68580" marT="0" marB="0" anchor="ctr"/>
                </a:tc>
                <a:tc>
                  <a:txBody>
                    <a:bodyPr/>
                    <a:lstStyle/>
                    <a:p>
                      <a:pPr algn="ctr">
                        <a:lnSpc>
                          <a:spcPct val="107000"/>
                        </a:lnSpc>
                        <a:spcAft>
                          <a:spcPts val="600"/>
                        </a:spcAft>
                      </a:pPr>
                      <a:r>
                        <a:rPr lang="es-CO" sz="1200">
                          <a:effectLst/>
                        </a:rPr>
                        <a:t>215 mA</a:t>
                      </a:r>
                      <a:endParaRPr lang="es-EC" sz="1100">
                        <a:effectLst/>
                        <a:latin typeface="Calibri"/>
                        <a:ea typeface="Calibri"/>
                        <a:cs typeface="Times New Roman"/>
                      </a:endParaRPr>
                    </a:p>
                  </a:txBody>
                  <a:tcPr marL="68580" marR="68580" marT="0" marB="0" anchor="ctr"/>
                </a:tc>
              </a:tr>
              <a:tr h="356581">
                <a:tc>
                  <a:txBody>
                    <a:bodyPr/>
                    <a:lstStyle/>
                    <a:p>
                      <a:pPr algn="ctr">
                        <a:lnSpc>
                          <a:spcPct val="107000"/>
                        </a:lnSpc>
                        <a:spcAft>
                          <a:spcPts val="600"/>
                        </a:spcAft>
                      </a:pPr>
                      <a:r>
                        <a:rPr lang="es-CO" sz="1200" b="0" dirty="0">
                          <a:effectLst/>
                        </a:rPr>
                        <a:t>Rango </a:t>
                      </a:r>
                      <a:endParaRPr lang="es-EC" sz="1100" b="0" dirty="0">
                        <a:effectLst/>
                        <a:latin typeface="Calibri"/>
                        <a:ea typeface="Calibri"/>
                        <a:cs typeface="Times New Roman"/>
                      </a:endParaRPr>
                    </a:p>
                  </a:txBody>
                  <a:tcPr marL="68580" marR="68580" marT="0" marB="0" anchor="ctr"/>
                </a:tc>
                <a:tc>
                  <a:txBody>
                    <a:bodyPr/>
                    <a:lstStyle/>
                    <a:p>
                      <a:pPr algn="ctr">
                        <a:lnSpc>
                          <a:spcPct val="107000"/>
                        </a:lnSpc>
                        <a:spcAft>
                          <a:spcPts val="600"/>
                        </a:spcAft>
                      </a:pPr>
                      <a:r>
                        <a:rPr lang="es-CO" sz="1200">
                          <a:effectLst/>
                        </a:rPr>
                        <a:t>1500 m</a:t>
                      </a:r>
                      <a:endParaRPr lang="es-EC" sz="1100">
                        <a:effectLst/>
                        <a:latin typeface="Calibri"/>
                        <a:ea typeface="Calibri"/>
                        <a:cs typeface="Times New Roman"/>
                      </a:endParaRPr>
                    </a:p>
                  </a:txBody>
                  <a:tcPr marL="68580" marR="68580" marT="0" marB="0" anchor="ctr"/>
                </a:tc>
              </a:tr>
              <a:tr h="356581">
                <a:tc>
                  <a:txBody>
                    <a:bodyPr/>
                    <a:lstStyle/>
                    <a:p>
                      <a:pPr algn="ctr">
                        <a:lnSpc>
                          <a:spcPct val="107000"/>
                        </a:lnSpc>
                        <a:spcAft>
                          <a:spcPts val="600"/>
                        </a:spcAft>
                      </a:pPr>
                      <a:r>
                        <a:rPr lang="es-CO" sz="1200" b="0" dirty="0">
                          <a:effectLst/>
                        </a:rPr>
                        <a:t>Pines digitales I/O</a:t>
                      </a:r>
                      <a:endParaRPr lang="es-EC" sz="1100" b="0" dirty="0">
                        <a:effectLst/>
                        <a:latin typeface="Calibri"/>
                        <a:ea typeface="Calibri"/>
                        <a:cs typeface="Times New Roman"/>
                      </a:endParaRPr>
                    </a:p>
                  </a:txBody>
                  <a:tcPr marL="68580" marR="68580" marT="0" marB="0" anchor="ctr"/>
                </a:tc>
                <a:tc>
                  <a:txBody>
                    <a:bodyPr/>
                    <a:lstStyle/>
                    <a:p>
                      <a:pPr algn="ctr">
                        <a:lnSpc>
                          <a:spcPct val="107000"/>
                        </a:lnSpc>
                        <a:spcAft>
                          <a:spcPts val="600"/>
                        </a:spcAft>
                      </a:pPr>
                      <a:r>
                        <a:rPr lang="es-CO" sz="1200">
                          <a:effectLst/>
                        </a:rPr>
                        <a:t>8</a:t>
                      </a:r>
                      <a:endParaRPr lang="es-EC" sz="1100">
                        <a:effectLst/>
                        <a:latin typeface="Calibri"/>
                        <a:ea typeface="Calibri"/>
                        <a:cs typeface="Times New Roman"/>
                      </a:endParaRPr>
                    </a:p>
                  </a:txBody>
                  <a:tcPr marL="68580" marR="68580" marT="0" marB="0" anchor="ctr"/>
                </a:tc>
              </a:tr>
              <a:tr h="356581">
                <a:tc>
                  <a:txBody>
                    <a:bodyPr/>
                    <a:lstStyle/>
                    <a:p>
                      <a:pPr algn="ctr">
                        <a:lnSpc>
                          <a:spcPct val="107000"/>
                        </a:lnSpc>
                        <a:spcAft>
                          <a:spcPts val="600"/>
                        </a:spcAft>
                      </a:pPr>
                      <a:r>
                        <a:rPr lang="es-CO" sz="1200" b="0" dirty="0">
                          <a:effectLst/>
                        </a:rPr>
                        <a:t>Encriptación</a:t>
                      </a:r>
                      <a:endParaRPr lang="es-EC" sz="1100" b="0" dirty="0">
                        <a:effectLst/>
                        <a:latin typeface="Calibri"/>
                        <a:ea typeface="Calibri"/>
                        <a:cs typeface="Times New Roman"/>
                      </a:endParaRPr>
                    </a:p>
                  </a:txBody>
                  <a:tcPr marL="68580" marR="68580" marT="0" marB="0" anchor="ctr"/>
                </a:tc>
                <a:tc>
                  <a:txBody>
                    <a:bodyPr/>
                    <a:lstStyle/>
                    <a:p>
                      <a:pPr algn="ctr">
                        <a:lnSpc>
                          <a:spcPct val="107000"/>
                        </a:lnSpc>
                        <a:spcAft>
                          <a:spcPts val="600"/>
                        </a:spcAft>
                      </a:pPr>
                      <a:r>
                        <a:rPr lang="es-CO" sz="1200">
                          <a:effectLst/>
                        </a:rPr>
                        <a:t>128 bit</a:t>
                      </a:r>
                      <a:endParaRPr lang="es-EC" sz="1100">
                        <a:effectLst/>
                        <a:latin typeface="Calibri"/>
                        <a:ea typeface="Calibri"/>
                        <a:cs typeface="Times New Roman"/>
                      </a:endParaRPr>
                    </a:p>
                  </a:txBody>
                  <a:tcPr marL="68580" marR="68580" marT="0" marB="0" anchor="ctr"/>
                </a:tc>
              </a:tr>
              <a:tr h="356581">
                <a:tc>
                  <a:txBody>
                    <a:bodyPr/>
                    <a:lstStyle/>
                    <a:p>
                      <a:pPr algn="ctr">
                        <a:lnSpc>
                          <a:spcPct val="107000"/>
                        </a:lnSpc>
                        <a:spcAft>
                          <a:spcPts val="600"/>
                        </a:spcAft>
                      </a:pPr>
                      <a:r>
                        <a:rPr lang="es-CO" sz="1200" b="0" dirty="0">
                          <a:effectLst/>
                        </a:rPr>
                        <a:t>Peso</a:t>
                      </a:r>
                      <a:endParaRPr lang="es-EC" sz="1100" b="0" dirty="0">
                        <a:effectLst/>
                        <a:latin typeface="Calibri"/>
                        <a:ea typeface="Calibri"/>
                        <a:cs typeface="Times New Roman"/>
                      </a:endParaRPr>
                    </a:p>
                  </a:txBody>
                  <a:tcPr marL="68580" marR="68580" marT="0" marB="0" anchor="ctr"/>
                </a:tc>
                <a:tc>
                  <a:txBody>
                    <a:bodyPr/>
                    <a:lstStyle/>
                    <a:p>
                      <a:pPr algn="ctr">
                        <a:lnSpc>
                          <a:spcPct val="107000"/>
                        </a:lnSpc>
                        <a:spcAft>
                          <a:spcPts val="600"/>
                        </a:spcAft>
                      </a:pPr>
                      <a:r>
                        <a:rPr lang="es-CO" sz="1200" dirty="0">
                          <a:effectLst/>
                        </a:rPr>
                        <a:t>37 g</a:t>
                      </a:r>
                      <a:endParaRPr lang="es-EC" sz="1100" dirty="0">
                        <a:effectLst/>
                        <a:latin typeface="Calibri"/>
                        <a:ea typeface="Calibri"/>
                        <a:cs typeface="Times New Roman"/>
                      </a:endParaRPr>
                    </a:p>
                  </a:txBody>
                  <a:tcPr marL="68580" marR="68580" marT="0" marB="0" anchor="ctr"/>
                </a:tc>
              </a:tr>
            </a:tbl>
          </a:graphicData>
        </a:graphic>
      </p:graphicFrame>
      <p:pic>
        <p:nvPicPr>
          <p:cNvPr id="8" name="7 Imagen" descr="http://xbee.cl/wp-content/uploads/2014/10/MCI-WIR-00459.jpg"/>
          <p:cNvPicPr/>
          <p:nvPr/>
        </p:nvPicPr>
        <p:blipFill rotWithShape="1">
          <a:blip r:embed="rId3" cstate="print">
            <a:extLst>
              <a:ext uri="{28A0092B-C50C-407E-A947-70E740481C1C}">
                <a14:useLocalDpi xmlns:a14="http://schemas.microsoft.com/office/drawing/2010/main" val="0"/>
              </a:ext>
            </a:extLst>
          </a:blip>
          <a:srcRect b="7940"/>
          <a:stretch/>
        </p:blipFill>
        <p:spPr bwMode="auto">
          <a:xfrm>
            <a:off x="1403648" y="3356992"/>
            <a:ext cx="2520280" cy="201622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8044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74418" y="332656"/>
            <a:ext cx="8661400" cy="777875"/>
          </a:xfrm>
        </p:spPr>
        <p:txBody>
          <a:bodyPr>
            <a:noAutofit/>
          </a:bodyPr>
          <a:lstStyle/>
          <a:p>
            <a:pPr algn="l">
              <a:defRPr/>
            </a:pPr>
            <a:r>
              <a:rPr lang="es-ES" sz="3200" b="1" i="1" dirty="0" smtClean="0">
                <a:solidFill>
                  <a:srgbClr val="172E00"/>
                </a:solidFill>
              </a:rPr>
              <a:t>Teleoperación: Configuración XBEE </a:t>
            </a:r>
            <a:endParaRPr lang="es-ES" sz="3200" b="1" i="1" dirty="0">
              <a:solidFill>
                <a:srgbClr val="172E00"/>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1713355209"/>
              </p:ext>
            </p:extLst>
          </p:nvPr>
        </p:nvGraphicFramePr>
        <p:xfrm>
          <a:off x="2411760" y="3356992"/>
          <a:ext cx="4104455" cy="1747915"/>
        </p:xfrm>
        <a:graphic>
          <a:graphicData uri="http://schemas.openxmlformats.org/drawingml/2006/table">
            <a:tbl>
              <a:tblPr firstRow="1" firstCol="1" bandRow="1">
                <a:tableStyleId>{5C22544A-7EE6-4342-B048-85BDC9FD1C3A}</a:tableStyleId>
              </a:tblPr>
              <a:tblGrid>
                <a:gridCol w="1172496"/>
                <a:gridCol w="1368152"/>
                <a:gridCol w="1563807"/>
              </a:tblGrid>
              <a:tr h="349583">
                <a:tc>
                  <a:txBody>
                    <a:bodyPr/>
                    <a:lstStyle/>
                    <a:p>
                      <a:pPr algn="ctr">
                        <a:lnSpc>
                          <a:spcPct val="107000"/>
                        </a:lnSpc>
                        <a:spcAft>
                          <a:spcPts val="0"/>
                        </a:spcAft>
                      </a:pPr>
                      <a:r>
                        <a:rPr lang="es-CO" sz="1200" dirty="0">
                          <a:effectLst/>
                        </a:rPr>
                        <a:t> </a:t>
                      </a:r>
                      <a:endParaRPr lang="es-EC" sz="11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CO" sz="1200">
                          <a:effectLst/>
                        </a:rPr>
                        <a:t>Xbee - emisor</a:t>
                      </a:r>
                      <a:endParaRPr lang="es-EC"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CO" sz="1200">
                          <a:effectLst/>
                        </a:rPr>
                        <a:t>Xbee -  receptor</a:t>
                      </a:r>
                      <a:endParaRPr lang="es-EC" sz="1100">
                        <a:effectLst/>
                        <a:latin typeface="Calibri"/>
                        <a:ea typeface="Calibri"/>
                        <a:cs typeface="Times New Roman"/>
                      </a:endParaRPr>
                    </a:p>
                  </a:txBody>
                  <a:tcPr marL="68580" marR="68580" marT="0" marB="0" anchor="ctr"/>
                </a:tc>
              </a:tr>
              <a:tr h="349583">
                <a:tc>
                  <a:txBody>
                    <a:bodyPr/>
                    <a:lstStyle/>
                    <a:p>
                      <a:pPr algn="ctr">
                        <a:lnSpc>
                          <a:spcPct val="107000"/>
                        </a:lnSpc>
                        <a:spcAft>
                          <a:spcPts val="0"/>
                        </a:spcAft>
                      </a:pPr>
                      <a:r>
                        <a:rPr lang="es-CO" sz="1200">
                          <a:effectLst/>
                        </a:rPr>
                        <a:t>PAN ID:</a:t>
                      </a:r>
                      <a:endParaRPr lang="es-EC"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CO" sz="1200">
                          <a:effectLst/>
                        </a:rPr>
                        <a:t>1603</a:t>
                      </a:r>
                      <a:endParaRPr lang="es-EC"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CO" sz="1200">
                          <a:effectLst/>
                        </a:rPr>
                        <a:t>1603</a:t>
                      </a:r>
                      <a:endParaRPr lang="es-EC" sz="1100">
                        <a:effectLst/>
                        <a:latin typeface="Calibri"/>
                        <a:ea typeface="Calibri"/>
                        <a:cs typeface="Times New Roman"/>
                      </a:endParaRPr>
                    </a:p>
                  </a:txBody>
                  <a:tcPr marL="68580" marR="68580" marT="0" marB="0" anchor="ctr"/>
                </a:tc>
              </a:tr>
              <a:tr h="349583">
                <a:tc>
                  <a:txBody>
                    <a:bodyPr/>
                    <a:lstStyle/>
                    <a:p>
                      <a:pPr algn="ctr">
                        <a:lnSpc>
                          <a:spcPct val="107000"/>
                        </a:lnSpc>
                        <a:spcAft>
                          <a:spcPts val="0"/>
                        </a:spcAft>
                      </a:pPr>
                      <a:r>
                        <a:rPr lang="es-CO" sz="1200">
                          <a:effectLst/>
                        </a:rPr>
                        <a:t>DH</a:t>
                      </a:r>
                      <a:endParaRPr lang="es-EC"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CO" sz="1200" dirty="0">
                          <a:effectLst/>
                        </a:rPr>
                        <a:t>0</a:t>
                      </a:r>
                      <a:endParaRPr lang="es-EC" sz="11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CO" sz="1200" dirty="0">
                          <a:effectLst/>
                        </a:rPr>
                        <a:t>0</a:t>
                      </a:r>
                      <a:endParaRPr lang="es-EC" sz="1100" dirty="0">
                        <a:effectLst/>
                        <a:latin typeface="Calibri"/>
                        <a:ea typeface="Calibri"/>
                        <a:cs typeface="Times New Roman"/>
                      </a:endParaRPr>
                    </a:p>
                  </a:txBody>
                  <a:tcPr marL="68580" marR="68580" marT="0" marB="0" anchor="ctr"/>
                </a:tc>
              </a:tr>
              <a:tr h="349583">
                <a:tc>
                  <a:txBody>
                    <a:bodyPr/>
                    <a:lstStyle/>
                    <a:p>
                      <a:pPr algn="ctr">
                        <a:lnSpc>
                          <a:spcPct val="107000"/>
                        </a:lnSpc>
                        <a:spcAft>
                          <a:spcPts val="0"/>
                        </a:spcAft>
                      </a:pPr>
                      <a:r>
                        <a:rPr lang="es-CO" sz="1200" dirty="0">
                          <a:effectLst/>
                        </a:rPr>
                        <a:t>DL</a:t>
                      </a:r>
                      <a:endParaRPr lang="es-EC" sz="11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CO" sz="1200">
                          <a:effectLst/>
                        </a:rPr>
                        <a:t>1</a:t>
                      </a:r>
                      <a:endParaRPr lang="es-EC"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CO" sz="1200">
                          <a:effectLst/>
                        </a:rPr>
                        <a:t>0</a:t>
                      </a:r>
                      <a:endParaRPr lang="es-EC" sz="1100">
                        <a:effectLst/>
                        <a:latin typeface="Calibri"/>
                        <a:ea typeface="Calibri"/>
                        <a:cs typeface="Times New Roman"/>
                      </a:endParaRPr>
                    </a:p>
                  </a:txBody>
                  <a:tcPr marL="68580" marR="68580" marT="0" marB="0" anchor="ctr"/>
                </a:tc>
              </a:tr>
              <a:tr h="349583">
                <a:tc>
                  <a:txBody>
                    <a:bodyPr/>
                    <a:lstStyle/>
                    <a:p>
                      <a:pPr algn="ctr">
                        <a:lnSpc>
                          <a:spcPct val="107000"/>
                        </a:lnSpc>
                        <a:spcAft>
                          <a:spcPts val="0"/>
                        </a:spcAft>
                      </a:pPr>
                      <a:r>
                        <a:rPr lang="es-CO" sz="1200">
                          <a:effectLst/>
                        </a:rPr>
                        <a:t>MY</a:t>
                      </a:r>
                      <a:endParaRPr lang="es-EC"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CO" sz="1200">
                          <a:effectLst/>
                        </a:rPr>
                        <a:t>0</a:t>
                      </a:r>
                      <a:endParaRPr lang="es-EC"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es-CO" sz="1200" dirty="0">
                          <a:effectLst/>
                        </a:rPr>
                        <a:t>1</a:t>
                      </a:r>
                      <a:endParaRPr lang="es-EC" sz="1100" dirty="0">
                        <a:effectLst/>
                        <a:latin typeface="Calibri"/>
                        <a:ea typeface="Calibri"/>
                        <a:cs typeface="Times New Roman"/>
                      </a:endParaRPr>
                    </a:p>
                  </a:txBody>
                  <a:tcPr marL="68580" marR="68580" marT="0" marB="0" anchor="ctr"/>
                </a:tc>
              </a:tr>
            </a:tbl>
          </a:graphicData>
        </a:graphic>
      </p:graphicFrame>
      <p:sp>
        <p:nvSpPr>
          <p:cNvPr id="8" name="2 Marcador de contenido"/>
          <p:cNvSpPr>
            <a:spLocks noGrp="1"/>
          </p:cNvSpPr>
          <p:nvPr>
            <p:ph idx="1"/>
          </p:nvPr>
        </p:nvSpPr>
        <p:spPr>
          <a:xfrm>
            <a:off x="395536" y="1340768"/>
            <a:ext cx="8229600" cy="4669979"/>
          </a:xfrm>
        </p:spPr>
        <p:txBody>
          <a:bodyPr/>
          <a:lstStyle/>
          <a:p>
            <a:r>
              <a:rPr lang="es-EC" dirty="0">
                <a:solidFill>
                  <a:schemeClr val="tx1"/>
                </a:solidFill>
                <a:latin typeface="Times New Roman" pitchFamily="18" charset="0"/>
                <a:cs typeface="Times New Roman" pitchFamily="18" charset="0"/>
              </a:rPr>
              <a:t>Instalación de </a:t>
            </a:r>
            <a:r>
              <a:rPr lang="es-EC" dirty="0" smtClean="0">
                <a:solidFill>
                  <a:schemeClr val="tx1"/>
                </a:solidFill>
                <a:latin typeface="Times New Roman" pitchFamily="18" charset="0"/>
                <a:cs typeface="Times New Roman" pitchFamily="18" charset="0"/>
              </a:rPr>
              <a:t>X-CTU</a:t>
            </a:r>
          </a:p>
          <a:p>
            <a:r>
              <a:rPr lang="es-EC" dirty="0" smtClean="0">
                <a:solidFill>
                  <a:schemeClr val="tx1"/>
                </a:solidFill>
                <a:latin typeface="Times New Roman" pitchFamily="18" charset="0"/>
                <a:cs typeface="Times New Roman" pitchFamily="18" charset="0"/>
              </a:rPr>
              <a:t>Configuración de la red de trabajo - PAN ID</a:t>
            </a:r>
            <a:endParaRPr lang="es-EC" dirty="0">
              <a:solidFill>
                <a:schemeClr val="tx1"/>
              </a:solidFill>
              <a:latin typeface="Times New Roman" pitchFamily="18" charset="0"/>
              <a:cs typeface="Times New Roman" pitchFamily="18" charset="0"/>
            </a:endParaRPr>
          </a:p>
          <a:p>
            <a:r>
              <a:rPr lang="es-EC" dirty="0" smtClean="0">
                <a:solidFill>
                  <a:schemeClr val="tx1"/>
                </a:solidFill>
                <a:latin typeface="Times New Roman" pitchFamily="18" charset="0"/>
                <a:cs typeface="Times New Roman" pitchFamily="18" charset="0"/>
              </a:rPr>
              <a:t>Configuración tipo emisor y receptor</a:t>
            </a:r>
          </a:p>
        </p:txBody>
      </p:sp>
    </p:spTree>
    <p:extLst>
      <p:ext uri="{BB962C8B-B14F-4D97-AF65-F5344CB8AC3E}">
        <p14:creationId xmlns:p14="http://schemas.microsoft.com/office/powerpoint/2010/main" val="1001214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23528" y="404664"/>
            <a:ext cx="8661400" cy="777875"/>
          </a:xfrm>
        </p:spPr>
        <p:txBody>
          <a:bodyPr>
            <a:noAutofit/>
          </a:bodyPr>
          <a:lstStyle/>
          <a:p>
            <a:pPr algn="l">
              <a:defRPr/>
            </a:pPr>
            <a:r>
              <a:rPr lang="es-ES" sz="3600" b="1" i="1" dirty="0" smtClean="0">
                <a:solidFill>
                  <a:srgbClr val="172E00"/>
                </a:solidFill>
              </a:rPr>
              <a:t>Módulo </a:t>
            </a:r>
            <a:r>
              <a:rPr lang="es-ES" sz="3600" b="1" i="1" dirty="0">
                <a:solidFill>
                  <a:srgbClr val="172E00"/>
                </a:solidFill>
              </a:rPr>
              <a:t>5</a:t>
            </a:r>
            <a:r>
              <a:rPr lang="es-ES" sz="3600" b="1" i="1" dirty="0" smtClean="0">
                <a:solidFill>
                  <a:srgbClr val="172E00"/>
                </a:solidFill>
              </a:rPr>
              <a:t>: Activación de motores</a:t>
            </a:r>
            <a:endParaRPr lang="es-ES" sz="3600" b="1" i="1" dirty="0">
              <a:solidFill>
                <a:srgbClr val="172E00"/>
              </a:solidFill>
            </a:endParaRPr>
          </a:p>
        </p:txBody>
      </p:sp>
      <p:sp>
        <p:nvSpPr>
          <p:cNvPr id="5" name="2 Marcador de contenido"/>
          <p:cNvSpPr>
            <a:spLocks noGrp="1"/>
          </p:cNvSpPr>
          <p:nvPr>
            <p:ph idx="1"/>
          </p:nvPr>
        </p:nvSpPr>
        <p:spPr>
          <a:xfrm>
            <a:off x="395536" y="1340768"/>
            <a:ext cx="8229600" cy="4669979"/>
          </a:xfrm>
        </p:spPr>
        <p:txBody>
          <a:bodyPr/>
          <a:lstStyle/>
          <a:p>
            <a:r>
              <a:rPr lang="es-EC" dirty="0" smtClean="0">
                <a:solidFill>
                  <a:schemeClr val="tx1"/>
                </a:solidFill>
                <a:latin typeface="Times New Roman" pitchFamily="18" charset="0"/>
                <a:cs typeface="Times New Roman" pitchFamily="18" charset="0"/>
              </a:rPr>
              <a:t>Control de sentido de giro de motores</a:t>
            </a:r>
          </a:p>
          <a:p>
            <a:r>
              <a:rPr lang="es-EC" dirty="0" smtClean="0">
                <a:solidFill>
                  <a:schemeClr val="tx1"/>
                </a:solidFill>
                <a:latin typeface="Times New Roman" pitchFamily="18" charset="0"/>
                <a:cs typeface="Times New Roman" pitchFamily="18" charset="0"/>
              </a:rPr>
              <a:t>Manejo de altas corrientes</a:t>
            </a:r>
          </a:p>
          <a:p>
            <a:r>
              <a:rPr lang="es-EC" dirty="0" smtClean="0">
                <a:solidFill>
                  <a:schemeClr val="tx1"/>
                </a:solidFill>
                <a:latin typeface="Times New Roman" pitchFamily="18" charset="0"/>
                <a:cs typeface="Times New Roman" pitchFamily="18" charset="0"/>
              </a:rPr>
              <a:t>Control de velocidad</a:t>
            </a:r>
          </a:p>
        </p:txBody>
      </p:sp>
      <p:sp>
        <p:nvSpPr>
          <p:cNvPr id="8" name="7 Rectángulo"/>
          <p:cNvSpPr/>
          <p:nvPr/>
        </p:nvSpPr>
        <p:spPr>
          <a:xfrm>
            <a:off x="5444094" y="4653136"/>
            <a:ext cx="2451742" cy="90959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9 Rectángulo"/>
          <p:cNvSpPr/>
          <p:nvPr/>
        </p:nvSpPr>
        <p:spPr>
          <a:xfrm>
            <a:off x="5606212" y="4653136"/>
            <a:ext cx="2127505" cy="369332"/>
          </a:xfrm>
          <a:prstGeom prst="rect">
            <a:avLst/>
          </a:prstGeom>
        </p:spPr>
        <p:txBody>
          <a:bodyPr wrap="none">
            <a:spAutoFit/>
          </a:bodyPr>
          <a:lstStyle/>
          <a:p>
            <a:r>
              <a:rPr lang="es-EC" b="1" dirty="0"/>
              <a:t>Driver VNH2SP30</a:t>
            </a:r>
            <a:endParaRPr lang="es-EC" dirty="0"/>
          </a:p>
        </p:txBody>
      </p:sp>
      <p:graphicFrame>
        <p:nvGraphicFramePr>
          <p:cNvPr id="11" name="10 Tabla"/>
          <p:cNvGraphicFramePr>
            <a:graphicFrameLocks noGrp="1"/>
          </p:cNvGraphicFramePr>
          <p:nvPr>
            <p:extLst>
              <p:ext uri="{D42A27DB-BD31-4B8C-83A1-F6EECF244321}">
                <p14:modId xmlns:p14="http://schemas.microsoft.com/office/powerpoint/2010/main" val="755339294"/>
              </p:ext>
            </p:extLst>
          </p:nvPr>
        </p:nvGraphicFramePr>
        <p:xfrm>
          <a:off x="827584" y="3140968"/>
          <a:ext cx="3888432" cy="1881500"/>
        </p:xfrm>
        <a:graphic>
          <a:graphicData uri="http://schemas.openxmlformats.org/drawingml/2006/table">
            <a:tbl>
              <a:tblPr firstRow="1" firstCol="1" bandRow="1">
                <a:tableStyleId>{5C22544A-7EE6-4342-B048-85BDC9FD1C3A}</a:tableStyleId>
              </a:tblPr>
              <a:tblGrid>
                <a:gridCol w="2202346"/>
                <a:gridCol w="1686086"/>
              </a:tblGrid>
              <a:tr h="470375">
                <a:tc>
                  <a:txBody>
                    <a:bodyPr/>
                    <a:lstStyle/>
                    <a:p>
                      <a:pPr algn="ctr">
                        <a:lnSpc>
                          <a:spcPct val="107000"/>
                        </a:lnSpc>
                        <a:spcBef>
                          <a:spcPts val="600"/>
                        </a:spcBef>
                        <a:spcAft>
                          <a:spcPts val="600"/>
                        </a:spcAft>
                      </a:pPr>
                      <a:r>
                        <a:rPr lang="es-CO" sz="1400" cap="all" dirty="0">
                          <a:effectLst/>
                        </a:rPr>
                        <a:t>C</a:t>
                      </a:r>
                      <a:r>
                        <a:rPr lang="es-CO" sz="1400" dirty="0">
                          <a:effectLst/>
                        </a:rPr>
                        <a:t>aracterísticas</a:t>
                      </a:r>
                      <a:endParaRPr lang="es-EC" sz="1200" dirty="0">
                        <a:effectLst/>
                        <a:latin typeface="Calibri"/>
                        <a:ea typeface="Calibri"/>
                        <a:cs typeface="Times New Roman"/>
                      </a:endParaRPr>
                    </a:p>
                  </a:txBody>
                  <a:tcPr marL="68580" marR="68580" marT="0" marB="0" anchor="ctr"/>
                </a:tc>
                <a:tc>
                  <a:txBody>
                    <a:bodyPr/>
                    <a:lstStyle/>
                    <a:p>
                      <a:pPr algn="ctr">
                        <a:lnSpc>
                          <a:spcPct val="107000"/>
                        </a:lnSpc>
                        <a:spcBef>
                          <a:spcPts val="600"/>
                        </a:spcBef>
                        <a:spcAft>
                          <a:spcPts val="600"/>
                        </a:spcAft>
                      </a:pPr>
                      <a:r>
                        <a:rPr lang="es-CO" sz="1400" dirty="0">
                          <a:effectLst/>
                        </a:rPr>
                        <a:t>Magnitud (unidad)</a:t>
                      </a:r>
                      <a:endParaRPr lang="es-EC" sz="1200" dirty="0">
                        <a:effectLst/>
                        <a:latin typeface="Calibri"/>
                        <a:ea typeface="Calibri"/>
                        <a:cs typeface="Times New Roman"/>
                      </a:endParaRPr>
                    </a:p>
                  </a:txBody>
                  <a:tcPr marL="68580" marR="68580" marT="0" marB="0" anchor="ctr"/>
                </a:tc>
              </a:tr>
              <a:tr h="470375">
                <a:tc>
                  <a:txBody>
                    <a:bodyPr/>
                    <a:lstStyle/>
                    <a:p>
                      <a:pPr algn="ctr">
                        <a:lnSpc>
                          <a:spcPct val="107000"/>
                        </a:lnSpc>
                        <a:spcAft>
                          <a:spcPts val="600"/>
                        </a:spcAft>
                      </a:pPr>
                      <a:r>
                        <a:rPr lang="es-CO" sz="1200" b="0" dirty="0">
                          <a:effectLst/>
                        </a:rPr>
                        <a:t>Voltaje máximo</a:t>
                      </a:r>
                      <a:endParaRPr lang="es-EC" sz="1100" b="0" dirty="0">
                        <a:effectLst/>
                        <a:latin typeface="Calibri"/>
                        <a:ea typeface="Calibri"/>
                        <a:cs typeface="Times New Roman"/>
                      </a:endParaRPr>
                    </a:p>
                  </a:txBody>
                  <a:tcPr marL="68580" marR="68580" marT="0" marB="0" anchor="ctr"/>
                </a:tc>
                <a:tc>
                  <a:txBody>
                    <a:bodyPr/>
                    <a:lstStyle/>
                    <a:p>
                      <a:pPr algn="ctr">
                        <a:lnSpc>
                          <a:spcPct val="107000"/>
                        </a:lnSpc>
                        <a:spcAft>
                          <a:spcPts val="600"/>
                        </a:spcAft>
                      </a:pPr>
                      <a:r>
                        <a:rPr lang="es-CO" sz="1200" dirty="0">
                          <a:effectLst/>
                        </a:rPr>
                        <a:t>16 V</a:t>
                      </a:r>
                      <a:endParaRPr lang="es-EC" sz="1100" dirty="0">
                        <a:effectLst/>
                        <a:latin typeface="Calibri"/>
                        <a:ea typeface="Calibri"/>
                        <a:cs typeface="Times New Roman"/>
                      </a:endParaRPr>
                    </a:p>
                  </a:txBody>
                  <a:tcPr marL="68580" marR="68580" marT="0" marB="0" anchor="ctr"/>
                </a:tc>
              </a:tr>
              <a:tr h="470375">
                <a:tc>
                  <a:txBody>
                    <a:bodyPr/>
                    <a:lstStyle/>
                    <a:p>
                      <a:pPr algn="ctr">
                        <a:lnSpc>
                          <a:spcPct val="107000"/>
                        </a:lnSpc>
                        <a:spcAft>
                          <a:spcPts val="600"/>
                        </a:spcAft>
                      </a:pPr>
                      <a:r>
                        <a:rPr lang="es-CO" sz="1200" b="0" dirty="0">
                          <a:effectLst/>
                        </a:rPr>
                        <a:t>Corriente de trabajo</a:t>
                      </a:r>
                      <a:endParaRPr lang="es-EC" sz="1100" b="0" dirty="0">
                        <a:effectLst/>
                        <a:latin typeface="Calibri"/>
                        <a:ea typeface="Calibri"/>
                        <a:cs typeface="Times New Roman"/>
                      </a:endParaRPr>
                    </a:p>
                  </a:txBody>
                  <a:tcPr marL="68580" marR="68580" marT="0" marB="0" anchor="ctr"/>
                </a:tc>
                <a:tc>
                  <a:txBody>
                    <a:bodyPr/>
                    <a:lstStyle/>
                    <a:p>
                      <a:pPr algn="ctr">
                        <a:lnSpc>
                          <a:spcPct val="107000"/>
                        </a:lnSpc>
                        <a:spcAft>
                          <a:spcPts val="600"/>
                        </a:spcAft>
                      </a:pPr>
                      <a:r>
                        <a:rPr lang="es-CO" sz="1200">
                          <a:effectLst/>
                        </a:rPr>
                        <a:t>30 A</a:t>
                      </a:r>
                      <a:endParaRPr lang="es-EC" sz="1100">
                        <a:effectLst/>
                        <a:latin typeface="Calibri"/>
                        <a:ea typeface="Calibri"/>
                        <a:cs typeface="Times New Roman"/>
                      </a:endParaRPr>
                    </a:p>
                  </a:txBody>
                  <a:tcPr marL="68580" marR="68580" marT="0" marB="0" anchor="ctr"/>
                </a:tc>
              </a:tr>
              <a:tr h="470375">
                <a:tc>
                  <a:txBody>
                    <a:bodyPr/>
                    <a:lstStyle/>
                    <a:p>
                      <a:pPr algn="ctr">
                        <a:lnSpc>
                          <a:spcPct val="107000"/>
                        </a:lnSpc>
                        <a:spcAft>
                          <a:spcPts val="600"/>
                        </a:spcAft>
                      </a:pPr>
                      <a:r>
                        <a:rPr lang="es-CO" sz="1200" b="0" dirty="0">
                          <a:effectLst/>
                        </a:rPr>
                        <a:t>PWM</a:t>
                      </a:r>
                      <a:endParaRPr lang="es-EC" sz="1100" b="0" dirty="0">
                        <a:effectLst/>
                        <a:latin typeface="Calibri"/>
                        <a:ea typeface="Calibri"/>
                        <a:cs typeface="Times New Roman"/>
                      </a:endParaRPr>
                    </a:p>
                  </a:txBody>
                  <a:tcPr marL="68580" marR="68580" marT="0" marB="0" anchor="ctr"/>
                </a:tc>
                <a:tc>
                  <a:txBody>
                    <a:bodyPr/>
                    <a:lstStyle/>
                    <a:p>
                      <a:pPr algn="ctr">
                        <a:lnSpc>
                          <a:spcPct val="107000"/>
                        </a:lnSpc>
                        <a:spcAft>
                          <a:spcPts val="600"/>
                        </a:spcAft>
                      </a:pPr>
                      <a:r>
                        <a:rPr lang="es-CO" sz="1200" dirty="0">
                          <a:effectLst/>
                        </a:rPr>
                        <a:t>20 KHz</a:t>
                      </a:r>
                      <a:endParaRPr lang="es-EC" sz="1100" dirty="0">
                        <a:effectLst/>
                        <a:latin typeface="Calibri"/>
                        <a:ea typeface="Calibri"/>
                        <a:cs typeface="Times New Roman"/>
                      </a:endParaRPr>
                    </a:p>
                  </a:txBody>
                  <a:tcPr marL="68580" marR="68580" marT="0" marB="0" anchor="ctr"/>
                </a:tc>
              </a:tr>
            </a:tbl>
          </a:graphicData>
        </a:graphic>
      </p:graphicFrame>
      <p:pic>
        <p:nvPicPr>
          <p:cNvPr id="5124" name="Picture 4" descr="http://www.robotshop.com/media/catalog/product/cache/7/small_image/300x300/9df78eab33525d08d6e5fb8d27136e95/m/o/monster-motor-controller-shield-ardui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9247" y="2204864"/>
            <a:ext cx="2281436" cy="228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525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23528" y="404664"/>
            <a:ext cx="8661400" cy="777875"/>
          </a:xfrm>
        </p:spPr>
        <p:txBody>
          <a:bodyPr>
            <a:noAutofit/>
          </a:bodyPr>
          <a:lstStyle/>
          <a:p>
            <a:pPr algn="l">
              <a:defRPr/>
            </a:pPr>
            <a:r>
              <a:rPr lang="es-ES" sz="3600" b="1" i="1" dirty="0">
                <a:solidFill>
                  <a:srgbClr val="172E00"/>
                </a:solidFill>
              </a:rPr>
              <a:t>Configuración driver </a:t>
            </a:r>
            <a:r>
              <a:rPr lang="es-ES" sz="3600" b="1" i="1" dirty="0" smtClean="0">
                <a:solidFill>
                  <a:srgbClr val="172E00"/>
                </a:solidFill>
              </a:rPr>
              <a:t>VNH2SP30</a:t>
            </a:r>
            <a:endParaRPr lang="es-ES" sz="3600" b="1" i="1" dirty="0">
              <a:solidFill>
                <a:srgbClr val="172E00"/>
              </a:solidFill>
            </a:endParaRPr>
          </a:p>
        </p:txBody>
      </p:sp>
      <p:sp>
        <p:nvSpPr>
          <p:cNvPr id="5" name="2 Marcador de contenido"/>
          <p:cNvSpPr>
            <a:spLocks noGrp="1"/>
          </p:cNvSpPr>
          <p:nvPr>
            <p:ph idx="1"/>
          </p:nvPr>
        </p:nvSpPr>
        <p:spPr>
          <a:xfrm>
            <a:off x="395536" y="1340768"/>
            <a:ext cx="8229600" cy="4669979"/>
          </a:xfrm>
        </p:spPr>
        <p:txBody>
          <a:bodyPr/>
          <a:lstStyle/>
          <a:p>
            <a:r>
              <a:rPr lang="es-EC" dirty="0">
                <a:solidFill>
                  <a:schemeClr val="tx1"/>
                </a:solidFill>
                <a:latin typeface="Times New Roman" pitchFamily="18" charset="0"/>
                <a:cs typeface="Times New Roman" pitchFamily="18" charset="0"/>
              </a:rPr>
              <a:t>Salida analógica para cambiar el estado – (0, 1</a:t>
            </a:r>
            <a:r>
              <a:rPr lang="es-EC" dirty="0" smtClean="0">
                <a:solidFill>
                  <a:schemeClr val="tx1"/>
                </a:solidFill>
                <a:latin typeface="Times New Roman" pitchFamily="18" charset="0"/>
                <a:cs typeface="Times New Roman" pitchFamily="18" charset="0"/>
              </a:rPr>
              <a:t>)</a:t>
            </a:r>
          </a:p>
          <a:p>
            <a:r>
              <a:rPr lang="es-EC" dirty="0" smtClean="0">
                <a:solidFill>
                  <a:schemeClr val="tx1"/>
                </a:solidFill>
                <a:latin typeface="Times New Roman" pitchFamily="18" charset="0"/>
                <a:cs typeface="Times New Roman" pitchFamily="18" charset="0"/>
              </a:rPr>
              <a:t>Pines </a:t>
            </a:r>
            <a:r>
              <a:rPr lang="es-EC" dirty="0">
                <a:solidFill>
                  <a:schemeClr val="tx1"/>
                </a:solidFill>
                <a:latin typeface="Times New Roman" pitchFamily="18" charset="0"/>
                <a:cs typeface="Times New Roman" pitchFamily="18" charset="0"/>
              </a:rPr>
              <a:t>de giro </a:t>
            </a:r>
            <a:r>
              <a:rPr lang="es-EC" dirty="0" smtClean="0">
                <a:solidFill>
                  <a:schemeClr val="tx1"/>
                </a:solidFill>
                <a:latin typeface="Times New Roman" pitchFamily="18" charset="0"/>
                <a:cs typeface="Times New Roman" pitchFamily="18" charset="0"/>
              </a:rPr>
              <a:t>horario – (7, 4)</a:t>
            </a:r>
          </a:p>
          <a:p>
            <a:r>
              <a:rPr lang="es-EC" dirty="0">
                <a:solidFill>
                  <a:schemeClr val="tx1"/>
                </a:solidFill>
                <a:latin typeface="Times New Roman" pitchFamily="18" charset="0"/>
                <a:cs typeface="Times New Roman" pitchFamily="18" charset="0"/>
              </a:rPr>
              <a:t>Pines de giro </a:t>
            </a:r>
            <a:r>
              <a:rPr lang="es-EC" dirty="0" err="1" smtClean="0">
                <a:solidFill>
                  <a:schemeClr val="tx1"/>
                </a:solidFill>
                <a:latin typeface="Times New Roman" pitchFamily="18" charset="0"/>
                <a:cs typeface="Times New Roman" pitchFamily="18" charset="0"/>
              </a:rPr>
              <a:t>antihorario</a:t>
            </a:r>
            <a:r>
              <a:rPr lang="es-EC" dirty="0" smtClean="0">
                <a:solidFill>
                  <a:schemeClr val="tx1"/>
                </a:solidFill>
                <a:latin typeface="Times New Roman" pitchFamily="18" charset="0"/>
                <a:cs typeface="Times New Roman" pitchFamily="18" charset="0"/>
              </a:rPr>
              <a:t> – (8, 9)</a:t>
            </a:r>
          </a:p>
          <a:p>
            <a:r>
              <a:rPr lang="es-EC" dirty="0">
                <a:solidFill>
                  <a:schemeClr val="tx1"/>
                </a:solidFill>
                <a:latin typeface="Times New Roman" pitchFamily="18" charset="0"/>
                <a:cs typeface="Times New Roman" pitchFamily="18" charset="0"/>
              </a:rPr>
              <a:t>Pines de las </a:t>
            </a:r>
            <a:r>
              <a:rPr lang="es-EC" dirty="0" smtClean="0">
                <a:solidFill>
                  <a:schemeClr val="tx1"/>
                </a:solidFill>
                <a:latin typeface="Times New Roman" pitchFamily="18" charset="0"/>
                <a:cs typeface="Times New Roman" pitchFamily="18" charset="0"/>
              </a:rPr>
              <a:t>entradas PWM – (5, 6)</a:t>
            </a:r>
          </a:p>
        </p:txBody>
      </p:sp>
      <p:pic>
        <p:nvPicPr>
          <p:cNvPr id="6" name="Picture 2" descr="https://nicegear.co.nz/obj/images/1018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3151513"/>
            <a:ext cx="3096344"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92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143276" y="1687794"/>
            <a:ext cx="4785441" cy="3672409"/>
          </a:xfrm>
          <a:prstGeom prst="rect">
            <a:avLst/>
          </a:prstGeom>
        </p:spPr>
      </p:pic>
      <p:sp>
        <p:nvSpPr>
          <p:cNvPr id="5" name="Título 1"/>
          <p:cNvSpPr>
            <a:spLocks noGrp="1"/>
          </p:cNvSpPr>
          <p:nvPr>
            <p:ph type="title"/>
          </p:nvPr>
        </p:nvSpPr>
        <p:spPr>
          <a:xfrm>
            <a:off x="474418" y="332656"/>
            <a:ext cx="8661400" cy="777875"/>
          </a:xfrm>
        </p:spPr>
        <p:txBody>
          <a:bodyPr>
            <a:noAutofit/>
          </a:bodyPr>
          <a:lstStyle/>
          <a:p>
            <a:pPr algn="l">
              <a:defRPr/>
            </a:pPr>
            <a:r>
              <a:rPr lang="es-ES" sz="3200" b="1" i="1" dirty="0" smtClean="0">
                <a:solidFill>
                  <a:srgbClr val="172E00"/>
                </a:solidFill>
              </a:rPr>
              <a:t>Configuración emisor</a:t>
            </a:r>
            <a:endParaRPr lang="es-ES" sz="3200" b="1" i="1" dirty="0">
              <a:solidFill>
                <a:srgbClr val="172E00"/>
              </a:solidFill>
            </a:endParaRPr>
          </a:p>
        </p:txBody>
      </p:sp>
    </p:spTree>
    <p:extLst>
      <p:ext uri="{BB962C8B-B14F-4D97-AF65-F5344CB8AC3E}">
        <p14:creationId xmlns:p14="http://schemas.microsoft.com/office/powerpoint/2010/main" val="742834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Recorte de pantalla"/>
          <p:cNvPicPr>
            <a:picLocks noChangeAspect="1"/>
          </p:cNvPicPr>
          <p:nvPr/>
        </p:nvPicPr>
        <p:blipFill rotWithShape="1">
          <a:blip r:embed="rId2">
            <a:extLst>
              <a:ext uri="{28A0092B-C50C-407E-A947-70E740481C1C}">
                <a14:useLocalDpi xmlns:a14="http://schemas.microsoft.com/office/drawing/2010/main" val="0"/>
              </a:ext>
            </a:extLst>
          </a:blip>
          <a:srcRect t="2191" r="44499" b="2168"/>
          <a:stretch/>
        </p:blipFill>
        <p:spPr>
          <a:xfrm rot="5400000">
            <a:off x="627446" y="1116226"/>
            <a:ext cx="3888434" cy="4049487"/>
          </a:xfrm>
          <a:prstGeom prst="rect">
            <a:avLst/>
          </a:prstGeom>
        </p:spPr>
      </p:pic>
      <p:pic>
        <p:nvPicPr>
          <p:cNvPr id="5" name="4 Imagen" descr="Recorte de pantalla"/>
          <p:cNvPicPr>
            <a:picLocks noChangeAspect="1"/>
          </p:cNvPicPr>
          <p:nvPr/>
        </p:nvPicPr>
        <p:blipFill rotWithShape="1">
          <a:blip r:embed="rId2">
            <a:extLst>
              <a:ext uri="{28A0092B-C50C-407E-A947-70E740481C1C}">
                <a14:useLocalDpi xmlns:a14="http://schemas.microsoft.com/office/drawing/2010/main" val="0"/>
              </a:ext>
            </a:extLst>
          </a:blip>
          <a:srcRect l="56183" t="2667" r="2930" b="1855"/>
          <a:stretch/>
        </p:blipFill>
        <p:spPr>
          <a:xfrm rot="5400000">
            <a:off x="5204656" y="2015143"/>
            <a:ext cx="3023659" cy="4267200"/>
          </a:xfrm>
          <a:prstGeom prst="rect">
            <a:avLst/>
          </a:prstGeom>
        </p:spPr>
      </p:pic>
      <p:sp>
        <p:nvSpPr>
          <p:cNvPr id="6" name="Título 1"/>
          <p:cNvSpPr>
            <a:spLocks noGrp="1"/>
          </p:cNvSpPr>
          <p:nvPr>
            <p:ph type="title"/>
          </p:nvPr>
        </p:nvSpPr>
        <p:spPr>
          <a:xfrm>
            <a:off x="474418" y="332656"/>
            <a:ext cx="8661400" cy="777875"/>
          </a:xfrm>
        </p:spPr>
        <p:txBody>
          <a:bodyPr>
            <a:noAutofit/>
          </a:bodyPr>
          <a:lstStyle/>
          <a:p>
            <a:pPr algn="l">
              <a:defRPr/>
            </a:pPr>
            <a:r>
              <a:rPr lang="es-ES" sz="3200" b="1" i="1" dirty="0" smtClean="0">
                <a:solidFill>
                  <a:srgbClr val="172E00"/>
                </a:solidFill>
              </a:rPr>
              <a:t>Configuración receptor</a:t>
            </a:r>
            <a:endParaRPr lang="es-ES" sz="3200" b="1" i="1" dirty="0">
              <a:solidFill>
                <a:srgbClr val="172E00"/>
              </a:solidFill>
            </a:endParaRPr>
          </a:p>
        </p:txBody>
      </p:sp>
    </p:spTree>
    <p:extLst>
      <p:ext uri="{BB962C8B-B14F-4D97-AF65-F5344CB8AC3E}">
        <p14:creationId xmlns:p14="http://schemas.microsoft.com/office/powerpoint/2010/main" val="3652090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23528" y="404664"/>
            <a:ext cx="8661400" cy="777875"/>
          </a:xfrm>
        </p:spPr>
        <p:txBody>
          <a:bodyPr>
            <a:noAutofit/>
          </a:bodyPr>
          <a:lstStyle/>
          <a:p>
            <a:pPr algn="l">
              <a:defRPr/>
            </a:pPr>
            <a:r>
              <a:rPr lang="es-ES" sz="3600" b="1" i="1" dirty="0" smtClean="0">
                <a:solidFill>
                  <a:srgbClr val="172E00"/>
                </a:solidFill>
              </a:rPr>
              <a:t>Módulo </a:t>
            </a:r>
            <a:r>
              <a:rPr lang="es-ES" sz="3600" b="1" i="1" dirty="0">
                <a:solidFill>
                  <a:srgbClr val="172E00"/>
                </a:solidFill>
              </a:rPr>
              <a:t>6</a:t>
            </a:r>
            <a:r>
              <a:rPr lang="es-ES" sz="3600" b="1" i="1" dirty="0" smtClean="0">
                <a:solidFill>
                  <a:srgbClr val="172E00"/>
                </a:solidFill>
              </a:rPr>
              <a:t>: Energía</a:t>
            </a:r>
            <a:endParaRPr lang="es-ES" sz="3600" b="1" i="1" dirty="0">
              <a:solidFill>
                <a:srgbClr val="172E00"/>
              </a:solidFill>
            </a:endParaRPr>
          </a:p>
        </p:txBody>
      </p:sp>
      <p:graphicFrame>
        <p:nvGraphicFramePr>
          <p:cNvPr id="5" name="4 Diagrama"/>
          <p:cNvGraphicFramePr/>
          <p:nvPr>
            <p:extLst>
              <p:ext uri="{D42A27DB-BD31-4B8C-83A1-F6EECF244321}">
                <p14:modId xmlns:p14="http://schemas.microsoft.com/office/powerpoint/2010/main" val="175853219"/>
              </p:ext>
            </p:extLst>
          </p:nvPr>
        </p:nvGraphicFramePr>
        <p:xfrm>
          <a:off x="1691680" y="1556792"/>
          <a:ext cx="6192688" cy="3847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5241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23528" y="404664"/>
            <a:ext cx="8661400" cy="777875"/>
          </a:xfrm>
        </p:spPr>
        <p:txBody>
          <a:bodyPr>
            <a:noAutofit/>
          </a:bodyPr>
          <a:lstStyle/>
          <a:p>
            <a:pPr algn="l">
              <a:defRPr/>
            </a:pPr>
            <a:r>
              <a:rPr lang="es-ES" sz="3600" b="1" i="1" dirty="0" smtClean="0">
                <a:solidFill>
                  <a:srgbClr val="172E00"/>
                </a:solidFill>
              </a:rPr>
              <a:t>Energía</a:t>
            </a:r>
            <a:endParaRPr lang="es-ES" sz="3600" b="1" i="1" dirty="0">
              <a:solidFill>
                <a:srgbClr val="172E00"/>
              </a:solidFill>
            </a:endParaRPr>
          </a:p>
        </p:txBody>
      </p:sp>
      <p:pic>
        <p:nvPicPr>
          <p:cNvPr id="5" name="4 Imagen" descr="De Buena Calidad UPS, EPS selló la batería de plomo 12V 24Ah para el sistema eléctrico solar Vent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628800"/>
            <a:ext cx="2376264" cy="1800199"/>
          </a:xfrm>
          <a:prstGeom prst="rect">
            <a:avLst/>
          </a:prstGeom>
          <a:noFill/>
          <a:ln>
            <a:noFill/>
          </a:ln>
        </p:spPr>
      </p:pic>
      <p:graphicFrame>
        <p:nvGraphicFramePr>
          <p:cNvPr id="6" name="5 Tabla"/>
          <p:cNvGraphicFramePr>
            <a:graphicFrameLocks noGrp="1"/>
          </p:cNvGraphicFramePr>
          <p:nvPr>
            <p:extLst>
              <p:ext uri="{D42A27DB-BD31-4B8C-83A1-F6EECF244321}">
                <p14:modId xmlns:p14="http://schemas.microsoft.com/office/powerpoint/2010/main" val="146269702"/>
              </p:ext>
            </p:extLst>
          </p:nvPr>
        </p:nvGraphicFramePr>
        <p:xfrm>
          <a:off x="4499992" y="1412776"/>
          <a:ext cx="3888432" cy="1411125"/>
        </p:xfrm>
        <a:graphic>
          <a:graphicData uri="http://schemas.openxmlformats.org/drawingml/2006/table">
            <a:tbl>
              <a:tblPr firstRow="1" firstCol="1" bandRow="1">
                <a:tableStyleId>{5C22544A-7EE6-4342-B048-85BDC9FD1C3A}</a:tableStyleId>
              </a:tblPr>
              <a:tblGrid>
                <a:gridCol w="2202346"/>
                <a:gridCol w="1686086"/>
              </a:tblGrid>
              <a:tr h="470375">
                <a:tc>
                  <a:txBody>
                    <a:bodyPr/>
                    <a:lstStyle/>
                    <a:p>
                      <a:pPr algn="ctr">
                        <a:lnSpc>
                          <a:spcPct val="107000"/>
                        </a:lnSpc>
                        <a:spcBef>
                          <a:spcPts val="600"/>
                        </a:spcBef>
                        <a:spcAft>
                          <a:spcPts val="600"/>
                        </a:spcAft>
                      </a:pPr>
                      <a:r>
                        <a:rPr lang="es-CO" sz="1400" cap="all" dirty="0">
                          <a:effectLst/>
                        </a:rPr>
                        <a:t>C</a:t>
                      </a:r>
                      <a:r>
                        <a:rPr lang="es-CO" sz="1400" dirty="0">
                          <a:effectLst/>
                        </a:rPr>
                        <a:t>aracterísticas</a:t>
                      </a:r>
                      <a:endParaRPr lang="es-EC" sz="1200" dirty="0">
                        <a:effectLst/>
                        <a:latin typeface="Calibri"/>
                        <a:ea typeface="Calibri"/>
                        <a:cs typeface="Times New Roman"/>
                      </a:endParaRPr>
                    </a:p>
                  </a:txBody>
                  <a:tcPr marL="68580" marR="68580" marT="0" marB="0" anchor="ctr"/>
                </a:tc>
                <a:tc>
                  <a:txBody>
                    <a:bodyPr/>
                    <a:lstStyle/>
                    <a:p>
                      <a:pPr algn="ctr">
                        <a:lnSpc>
                          <a:spcPct val="107000"/>
                        </a:lnSpc>
                        <a:spcBef>
                          <a:spcPts val="600"/>
                        </a:spcBef>
                        <a:spcAft>
                          <a:spcPts val="600"/>
                        </a:spcAft>
                      </a:pPr>
                      <a:r>
                        <a:rPr lang="es-CO" sz="1400" dirty="0">
                          <a:effectLst/>
                        </a:rPr>
                        <a:t>Magnitud (unidad)</a:t>
                      </a:r>
                      <a:endParaRPr lang="es-EC" sz="1200" dirty="0">
                        <a:effectLst/>
                        <a:latin typeface="Calibri"/>
                        <a:ea typeface="Calibri"/>
                        <a:cs typeface="Times New Roman"/>
                      </a:endParaRPr>
                    </a:p>
                  </a:txBody>
                  <a:tcPr marL="68580" marR="68580" marT="0" marB="0" anchor="ctr"/>
                </a:tc>
              </a:tr>
              <a:tr h="470375">
                <a:tc>
                  <a:txBody>
                    <a:bodyPr/>
                    <a:lstStyle/>
                    <a:p>
                      <a:pPr algn="ctr">
                        <a:lnSpc>
                          <a:spcPct val="107000"/>
                        </a:lnSpc>
                        <a:spcAft>
                          <a:spcPts val="600"/>
                        </a:spcAft>
                      </a:pPr>
                      <a:r>
                        <a:rPr lang="es-CO" sz="1200" b="0" dirty="0">
                          <a:effectLst/>
                        </a:rPr>
                        <a:t>Voltaje </a:t>
                      </a:r>
                      <a:endParaRPr lang="es-EC" sz="1100" b="0" dirty="0">
                        <a:effectLst/>
                        <a:latin typeface="Calibri"/>
                        <a:ea typeface="Calibri"/>
                        <a:cs typeface="Times New Roman"/>
                      </a:endParaRPr>
                    </a:p>
                  </a:txBody>
                  <a:tcPr marL="68580" marR="68580" marT="0" marB="0" anchor="ctr"/>
                </a:tc>
                <a:tc>
                  <a:txBody>
                    <a:bodyPr/>
                    <a:lstStyle/>
                    <a:p>
                      <a:pPr algn="ctr">
                        <a:lnSpc>
                          <a:spcPct val="107000"/>
                        </a:lnSpc>
                        <a:spcAft>
                          <a:spcPts val="600"/>
                        </a:spcAft>
                      </a:pPr>
                      <a:r>
                        <a:rPr lang="es-CO" sz="1200" dirty="0" smtClean="0">
                          <a:effectLst/>
                        </a:rPr>
                        <a:t>12 </a:t>
                      </a:r>
                      <a:r>
                        <a:rPr lang="es-CO" sz="1200" dirty="0">
                          <a:effectLst/>
                        </a:rPr>
                        <a:t>V</a:t>
                      </a:r>
                      <a:endParaRPr lang="es-EC" sz="1100" dirty="0">
                        <a:effectLst/>
                        <a:latin typeface="Calibri"/>
                        <a:ea typeface="Calibri"/>
                        <a:cs typeface="Times New Roman"/>
                      </a:endParaRPr>
                    </a:p>
                  </a:txBody>
                  <a:tcPr marL="68580" marR="68580" marT="0" marB="0" anchor="ctr"/>
                </a:tc>
              </a:tr>
              <a:tr h="470375">
                <a:tc>
                  <a:txBody>
                    <a:bodyPr/>
                    <a:lstStyle/>
                    <a:p>
                      <a:pPr algn="ctr">
                        <a:lnSpc>
                          <a:spcPct val="107000"/>
                        </a:lnSpc>
                        <a:spcAft>
                          <a:spcPts val="600"/>
                        </a:spcAft>
                      </a:pPr>
                      <a:r>
                        <a:rPr lang="es-CO" sz="1200" b="0" dirty="0">
                          <a:effectLst/>
                        </a:rPr>
                        <a:t>Corriente </a:t>
                      </a:r>
                      <a:endParaRPr lang="es-EC" sz="1100" b="0" dirty="0">
                        <a:effectLst/>
                        <a:latin typeface="Calibri"/>
                        <a:ea typeface="Calibri"/>
                        <a:cs typeface="Times New Roman"/>
                      </a:endParaRPr>
                    </a:p>
                  </a:txBody>
                  <a:tcPr marL="68580" marR="68580" marT="0" marB="0" anchor="ctr"/>
                </a:tc>
                <a:tc>
                  <a:txBody>
                    <a:bodyPr/>
                    <a:lstStyle/>
                    <a:p>
                      <a:pPr algn="ctr">
                        <a:lnSpc>
                          <a:spcPct val="107000"/>
                        </a:lnSpc>
                        <a:spcAft>
                          <a:spcPts val="600"/>
                        </a:spcAft>
                      </a:pPr>
                      <a:r>
                        <a:rPr lang="es-CO" sz="1200" dirty="0" smtClean="0">
                          <a:effectLst/>
                        </a:rPr>
                        <a:t>24 Ah</a:t>
                      </a:r>
                      <a:endParaRPr lang="es-EC" sz="1100" dirty="0">
                        <a:effectLst/>
                        <a:latin typeface="Calibri"/>
                        <a:ea typeface="Calibri"/>
                        <a:cs typeface="Times New Roman"/>
                      </a:endParaRPr>
                    </a:p>
                  </a:txBody>
                  <a:tcPr marL="68580" marR="68580" marT="0" marB="0" anchor="ctr"/>
                </a:tc>
              </a:tr>
            </a:tbl>
          </a:graphicData>
        </a:graphic>
      </p:graphicFrame>
      <p:pic>
        <p:nvPicPr>
          <p:cNvPr id="7" name="6 Imagen"/>
          <p:cNvPicPr/>
          <p:nvPr/>
        </p:nvPicPr>
        <p:blipFill rotWithShape="1">
          <a:blip r:embed="rId3">
            <a:extLst>
              <a:ext uri="{28A0092B-C50C-407E-A947-70E740481C1C}">
                <a14:useLocalDpi xmlns:a14="http://schemas.microsoft.com/office/drawing/2010/main" val="0"/>
              </a:ext>
            </a:extLst>
          </a:blip>
          <a:srcRect l="1608" t="7735" b="14364"/>
          <a:stretch/>
        </p:blipFill>
        <p:spPr bwMode="auto">
          <a:xfrm>
            <a:off x="2483768" y="3573016"/>
            <a:ext cx="4359910" cy="20091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5414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23528" y="404664"/>
            <a:ext cx="8661400" cy="777875"/>
          </a:xfrm>
        </p:spPr>
        <p:txBody>
          <a:bodyPr>
            <a:noAutofit/>
          </a:bodyPr>
          <a:lstStyle/>
          <a:p>
            <a:pPr algn="l">
              <a:defRPr/>
            </a:pPr>
            <a:r>
              <a:rPr lang="es-ES" sz="3600" b="1" i="1" dirty="0" smtClean="0">
                <a:solidFill>
                  <a:srgbClr val="172E00"/>
                </a:solidFill>
              </a:rPr>
              <a:t>Módulo </a:t>
            </a:r>
            <a:r>
              <a:rPr lang="es-ES" sz="3600" b="1" i="1" dirty="0" smtClean="0">
                <a:solidFill>
                  <a:srgbClr val="172E00"/>
                </a:solidFill>
              </a:rPr>
              <a:t>7: Chasis</a:t>
            </a:r>
            <a:endParaRPr lang="es-ES" sz="3600" b="1" i="1" dirty="0">
              <a:solidFill>
                <a:srgbClr val="172E00"/>
              </a:solidFill>
            </a:endParaRPr>
          </a:p>
        </p:txBody>
      </p:sp>
      <p:sp>
        <p:nvSpPr>
          <p:cNvPr id="5" name="Título 1"/>
          <p:cNvSpPr txBox="1">
            <a:spLocks/>
          </p:cNvSpPr>
          <p:nvPr/>
        </p:nvSpPr>
        <p:spPr>
          <a:xfrm>
            <a:off x="323528" y="1268760"/>
            <a:ext cx="2520280" cy="777875"/>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defRPr/>
            </a:pPr>
            <a:r>
              <a:rPr lang="es-ES" sz="2400" b="1" i="1" dirty="0" smtClean="0">
                <a:solidFill>
                  <a:srgbClr val="172E00"/>
                </a:solidFill>
              </a:rPr>
              <a:t>Requerimientos</a:t>
            </a:r>
            <a:endParaRPr lang="es-ES" sz="2400" b="1" i="1" dirty="0">
              <a:solidFill>
                <a:srgbClr val="172E00"/>
              </a:solidFill>
            </a:endParaRPr>
          </a:p>
        </p:txBody>
      </p:sp>
      <p:sp>
        <p:nvSpPr>
          <p:cNvPr id="6" name="2 Marcador de contenido"/>
          <p:cNvSpPr>
            <a:spLocks noGrp="1"/>
          </p:cNvSpPr>
          <p:nvPr>
            <p:ph idx="1"/>
          </p:nvPr>
        </p:nvSpPr>
        <p:spPr>
          <a:xfrm>
            <a:off x="251520" y="2046635"/>
            <a:ext cx="8229600" cy="4669979"/>
          </a:xfrm>
        </p:spPr>
        <p:txBody>
          <a:bodyPr/>
          <a:lstStyle/>
          <a:p>
            <a:r>
              <a:rPr lang="es-EC" dirty="0" smtClean="0">
                <a:solidFill>
                  <a:schemeClr val="tx1"/>
                </a:solidFill>
                <a:latin typeface="Times New Roman" pitchFamily="18" charset="0"/>
                <a:cs typeface="Times New Roman" pitchFamily="18" charset="0"/>
              </a:rPr>
              <a:t>Carga a soportar de 100Kg</a:t>
            </a:r>
          </a:p>
          <a:p>
            <a:r>
              <a:rPr lang="es-EC" dirty="0" smtClean="0">
                <a:solidFill>
                  <a:schemeClr val="tx1"/>
                </a:solidFill>
                <a:latin typeface="Times New Roman" pitchFamily="18" charset="0"/>
                <a:cs typeface="Times New Roman" pitchFamily="18" charset="0"/>
              </a:rPr>
              <a:t>Resistente</a:t>
            </a:r>
          </a:p>
          <a:p>
            <a:r>
              <a:rPr lang="es-EC" dirty="0" err="1" smtClean="0">
                <a:solidFill>
                  <a:schemeClr val="tx1"/>
                </a:solidFill>
                <a:latin typeface="Times New Roman" pitchFamily="18" charset="0"/>
                <a:cs typeface="Times New Roman" pitchFamily="18" charset="0"/>
              </a:rPr>
              <a:t>Manufacturabilidad</a:t>
            </a:r>
            <a:r>
              <a:rPr lang="es-EC" dirty="0" smtClean="0">
                <a:solidFill>
                  <a:schemeClr val="tx1"/>
                </a:solidFill>
                <a:latin typeface="Times New Roman" pitchFamily="18" charset="0"/>
                <a:cs typeface="Times New Roman" pitchFamily="18" charset="0"/>
              </a:rPr>
              <a:t> mediana</a:t>
            </a:r>
          </a:p>
          <a:p>
            <a:endParaRPr lang="es-EC" dirty="0" smtClean="0">
              <a:solidFill>
                <a:schemeClr val="tx1"/>
              </a:solidFill>
              <a:latin typeface="Times New Roman" pitchFamily="18" charset="0"/>
              <a:cs typeface="Times New Roman" pitchFamily="18" charset="0"/>
            </a:endParaRPr>
          </a:p>
        </p:txBody>
      </p:sp>
      <p:grpSp>
        <p:nvGrpSpPr>
          <p:cNvPr id="7" name="6 Grupo"/>
          <p:cNvGrpSpPr/>
          <p:nvPr/>
        </p:nvGrpSpPr>
        <p:grpSpPr>
          <a:xfrm>
            <a:off x="1026586" y="5754540"/>
            <a:ext cx="2321278" cy="554779"/>
            <a:chOff x="-1764896" y="2415434"/>
            <a:chExt cx="4713830" cy="2576077"/>
          </a:xfrm>
        </p:grpSpPr>
        <p:sp>
          <p:nvSpPr>
            <p:cNvPr id="8" name="7 Rectángulo"/>
            <p:cNvSpPr/>
            <p:nvPr/>
          </p:nvSpPr>
          <p:spPr>
            <a:xfrm>
              <a:off x="1994" y="2415434"/>
              <a:ext cx="2946940" cy="10933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8 Rectángulo"/>
            <p:cNvSpPr/>
            <p:nvPr/>
          </p:nvSpPr>
          <p:spPr>
            <a:xfrm>
              <a:off x="-1764896" y="2415434"/>
              <a:ext cx="4713830" cy="25760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s-EC" sz="2300" kern="1200" dirty="0" smtClean="0"/>
                <a:t>Modelo CAD</a:t>
              </a:r>
              <a:endParaRPr lang="es-EC" sz="2300" kern="1200" dirty="0"/>
            </a:p>
          </p:txBody>
        </p:sp>
      </p:grpSp>
      <p:pic>
        <p:nvPicPr>
          <p:cNvPr id="10" name="9 Imagen"/>
          <p:cNvPicPr/>
          <p:nvPr/>
        </p:nvPicPr>
        <p:blipFill rotWithShape="1">
          <a:blip r:embed="rId2"/>
          <a:srcRect l="21665" t="10021" r="47588" b="13438"/>
          <a:stretch/>
        </p:blipFill>
        <p:spPr bwMode="auto">
          <a:xfrm>
            <a:off x="711061" y="3677681"/>
            <a:ext cx="2952328" cy="2194586"/>
          </a:xfrm>
          <a:prstGeom prst="rect">
            <a:avLst/>
          </a:prstGeom>
          <a:ln>
            <a:noFill/>
          </a:ln>
          <a:extLst>
            <a:ext uri="{53640926-AAD7-44D8-BBD7-CCE9431645EC}">
              <a14:shadowObscured xmlns:a14="http://schemas.microsoft.com/office/drawing/2010/main"/>
            </a:ext>
          </a:extLst>
        </p:spPr>
      </p:pic>
      <p:sp>
        <p:nvSpPr>
          <p:cNvPr id="11" name="Título 1"/>
          <p:cNvSpPr txBox="1">
            <a:spLocks/>
          </p:cNvSpPr>
          <p:nvPr/>
        </p:nvSpPr>
        <p:spPr>
          <a:xfrm>
            <a:off x="5292080" y="1124744"/>
            <a:ext cx="2520280" cy="777875"/>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defRPr/>
            </a:pPr>
            <a:r>
              <a:rPr lang="es-ES" sz="2400" b="1" i="1" dirty="0" smtClean="0">
                <a:solidFill>
                  <a:srgbClr val="172E00"/>
                </a:solidFill>
              </a:rPr>
              <a:t>Análisis estático</a:t>
            </a:r>
            <a:endParaRPr lang="es-ES" sz="2400" b="1" i="1" dirty="0">
              <a:solidFill>
                <a:srgbClr val="172E00"/>
              </a:solidFill>
            </a:endParaRPr>
          </a:p>
        </p:txBody>
      </p:sp>
      <p:pic>
        <p:nvPicPr>
          <p:cNvPr id="12" name="11 Imagen"/>
          <p:cNvPicPr/>
          <p:nvPr/>
        </p:nvPicPr>
        <p:blipFill>
          <a:blip r:embed="rId3" cstate="print">
            <a:extLst>
              <a:ext uri="{28A0092B-C50C-407E-A947-70E740481C1C}">
                <a14:useLocalDpi xmlns:a14="http://schemas.microsoft.com/office/drawing/2010/main" val="0"/>
              </a:ext>
            </a:extLst>
          </a:blip>
          <a:stretch>
            <a:fillRect/>
          </a:stretch>
        </p:blipFill>
        <p:spPr>
          <a:xfrm>
            <a:off x="4788024" y="1902619"/>
            <a:ext cx="3312321" cy="1971141"/>
          </a:xfrm>
          <a:prstGeom prst="rect">
            <a:avLst/>
          </a:prstGeom>
        </p:spPr>
      </p:pic>
      <p:pic>
        <p:nvPicPr>
          <p:cNvPr id="13" name="12 Imagen"/>
          <p:cNvPicPr/>
          <p:nvPr/>
        </p:nvPicPr>
        <p:blipFill>
          <a:blip r:embed="rId4" cstate="print">
            <a:extLst>
              <a:ext uri="{28A0092B-C50C-407E-A947-70E740481C1C}">
                <a14:useLocalDpi xmlns:a14="http://schemas.microsoft.com/office/drawing/2010/main" val="0"/>
              </a:ext>
            </a:extLst>
          </a:blip>
          <a:stretch>
            <a:fillRect/>
          </a:stretch>
        </p:blipFill>
        <p:spPr>
          <a:xfrm>
            <a:off x="4788024" y="4005064"/>
            <a:ext cx="3312321" cy="1997371"/>
          </a:xfrm>
          <a:prstGeom prst="rect">
            <a:avLst/>
          </a:prstGeom>
        </p:spPr>
      </p:pic>
    </p:spTree>
    <p:extLst>
      <p:ext uri="{BB962C8B-B14F-4D97-AF65-F5344CB8AC3E}">
        <p14:creationId xmlns:p14="http://schemas.microsoft.com/office/powerpoint/2010/main" val="3589022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79388" y="116632"/>
            <a:ext cx="8661400" cy="777875"/>
          </a:xfrm>
        </p:spPr>
        <p:txBody>
          <a:bodyPr/>
          <a:lstStyle/>
          <a:p>
            <a:pPr>
              <a:defRPr/>
            </a:pPr>
            <a:r>
              <a:rPr lang="es-ES" sz="3600" b="1" i="1" dirty="0" smtClean="0">
                <a:solidFill>
                  <a:srgbClr val="172E00"/>
                </a:solidFill>
                <a:latin typeface="Times New Roman" pitchFamily="18" charset="0"/>
                <a:cs typeface="Times New Roman" pitchFamily="18" charset="0"/>
              </a:rPr>
              <a:t>Objetivos </a:t>
            </a:r>
            <a:endParaRPr lang="es-ES" sz="3600" b="1" i="1" dirty="0">
              <a:solidFill>
                <a:srgbClr val="172E00"/>
              </a:solidFill>
              <a:latin typeface="Times New Roman" pitchFamily="18" charset="0"/>
              <a:cs typeface="Times New Roman" pitchFamily="18" charset="0"/>
            </a:endParaRPr>
          </a:p>
        </p:txBody>
      </p:sp>
      <p:sp>
        <p:nvSpPr>
          <p:cNvPr id="7171" name="Marcador de contenido 2"/>
          <p:cNvSpPr>
            <a:spLocks noGrp="1"/>
          </p:cNvSpPr>
          <p:nvPr>
            <p:ph idx="1"/>
          </p:nvPr>
        </p:nvSpPr>
        <p:spPr bwMode="auto">
          <a:xfrm>
            <a:off x="374848" y="1700808"/>
            <a:ext cx="8229600" cy="6482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just"/>
            <a:r>
              <a:rPr lang="es-EC" dirty="0">
                <a:solidFill>
                  <a:schemeClr val="tx1"/>
                </a:solidFill>
                <a:latin typeface="Times New Roman" pitchFamily="18" charset="0"/>
                <a:cs typeface="Times New Roman" pitchFamily="18" charset="0"/>
              </a:rPr>
              <a:t>Diseñar y construir una plataforma robótica para exteriores </a:t>
            </a:r>
            <a:r>
              <a:rPr lang="es-EC" dirty="0" smtClean="0">
                <a:solidFill>
                  <a:schemeClr val="tx1"/>
                </a:solidFill>
                <a:latin typeface="Times New Roman" pitchFamily="18" charset="0"/>
                <a:cs typeface="Times New Roman" pitchFamily="18" charset="0"/>
              </a:rPr>
              <a:t>teleoperada.</a:t>
            </a:r>
            <a:endParaRPr lang="es-ES" dirty="0" smtClean="0">
              <a:solidFill>
                <a:schemeClr val="tx1"/>
              </a:solidFill>
              <a:latin typeface="Times New Roman" pitchFamily="18" charset="0"/>
              <a:cs typeface="Times New Roman" pitchFamily="18" charset="0"/>
            </a:endParaRPr>
          </a:p>
        </p:txBody>
      </p:sp>
      <p:sp>
        <p:nvSpPr>
          <p:cNvPr id="8" name="Marcador de contenido 2"/>
          <p:cNvSpPr txBox="1">
            <a:spLocks/>
          </p:cNvSpPr>
          <p:nvPr/>
        </p:nvSpPr>
        <p:spPr bwMode="auto">
          <a:xfrm>
            <a:off x="395288" y="3501008"/>
            <a:ext cx="8229600" cy="3241675"/>
          </a:xfrm>
          <a:prstGeom prst="rect">
            <a:avLst/>
          </a:prstGeom>
          <a:noFill/>
          <a:extLst/>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lvl="0"/>
            <a:r>
              <a:rPr lang="es-ES_tradnl" dirty="0">
                <a:solidFill>
                  <a:schemeClr val="tx1"/>
                </a:solidFill>
                <a:latin typeface="Times New Roman" pitchFamily="18" charset="0"/>
                <a:cs typeface="Times New Roman" pitchFamily="18" charset="0"/>
              </a:rPr>
              <a:t>Diseñar y construir </a:t>
            </a:r>
            <a:r>
              <a:rPr lang="es-ES_tradnl" dirty="0" smtClean="0">
                <a:solidFill>
                  <a:schemeClr val="tx1"/>
                </a:solidFill>
                <a:latin typeface="Times New Roman" pitchFamily="18" charset="0"/>
                <a:cs typeface="Times New Roman" pitchFamily="18" charset="0"/>
              </a:rPr>
              <a:t>una estructura mecánica.   </a:t>
            </a:r>
            <a:endParaRPr lang="es-EC" sz="2000" dirty="0">
              <a:solidFill>
                <a:schemeClr val="tx1"/>
              </a:solidFill>
              <a:latin typeface="Times New Roman" pitchFamily="18" charset="0"/>
              <a:cs typeface="Times New Roman" pitchFamily="18" charset="0"/>
            </a:endParaRPr>
          </a:p>
          <a:p>
            <a:pPr lvl="0"/>
            <a:r>
              <a:rPr lang="es-ES_tradnl" dirty="0">
                <a:solidFill>
                  <a:schemeClr val="tx1"/>
                </a:solidFill>
                <a:latin typeface="Times New Roman" pitchFamily="18" charset="0"/>
                <a:cs typeface="Times New Roman" pitchFamily="18" charset="0"/>
              </a:rPr>
              <a:t>Implementar un sistema </a:t>
            </a:r>
            <a:r>
              <a:rPr lang="es-ES_tradnl" dirty="0" smtClean="0">
                <a:solidFill>
                  <a:schemeClr val="tx1"/>
                </a:solidFill>
                <a:latin typeface="Times New Roman" pitchFamily="18" charset="0"/>
                <a:cs typeface="Times New Roman" pitchFamily="18" charset="0"/>
              </a:rPr>
              <a:t>electrónico.</a:t>
            </a:r>
            <a:endParaRPr lang="es-EC" sz="2000" dirty="0">
              <a:solidFill>
                <a:schemeClr val="tx1"/>
              </a:solidFill>
              <a:latin typeface="Times New Roman" pitchFamily="18" charset="0"/>
              <a:cs typeface="Times New Roman" pitchFamily="18" charset="0"/>
            </a:endParaRPr>
          </a:p>
          <a:p>
            <a:pPr lvl="0"/>
            <a:r>
              <a:rPr lang="es-EC" dirty="0" smtClean="0">
                <a:solidFill>
                  <a:schemeClr val="tx1"/>
                </a:solidFill>
                <a:latin typeface="Times New Roman" pitchFamily="18" charset="0"/>
                <a:cs typeface="Times New Roman" pitchFamily="18" charset="0"/>
              </a:rPr>
              <a:t>Efectuar el sistema de control.  </a:t>
            </a:r>
            <a:endParaRPr lang="es-EC" sz="2000" dirty="0" smtClean="0">
              <a:solidFill>
                <a:schemeClr val="tx1"/>
              </a:solidFill>
              <a:latin typeface="Times New Roman" pitchFamily="18" charset="0"/>
              <a:cs typeface="Times New Roman" pitchFamily="18" charset="0"/>
            </a:endParaRPr>
          </a:p>
          <a:p>
            <a:pPr lvl="0"/>
            <a:r>
              <a:rPr lang="es-EC" dirty="0" smtClean="0">
                <a:solidFill>
                  <a:schemeClr val="tx1"/>
                </a:solidFill>
                <a:latin typeface="Times New Roman" pitchFamily="18" charset="0"/>
                <a:cs typeface="Times New Roman" pitchFamily="18" charset="0"/>
              </a:rPr>
              <a:t>Realizar control por teleoperación</a:t>
            </a:r>
            <a:r>
              <a:rPr lang="es-EC" dirty="0">
                <a:solidFill>
                  <a:schemeClr val="tx1"/>
                </a:solidFill>
                <a:latin typeface="Times New Roman" pitchFamily="18" charset="0"/>
                <a:cs typeface="Times New Roman" pitchFamily="18" charset="0"/>
              </a:rPr>
              <a:t>.</a:t>
            </a:r>
            <a:endParaRPr lang="es-EC" sz="2000" dirty="0">
              <a:solidFill>
                <a:schemeClr val="tx1"/>
              </a:solidFill>
              <a:latin typeface="Times New Roman" pitchFamily="18" charset="0"/>
              <a:cs typeface="Times New Roman" pitchFamily="18" charset="0"/>
            </a:endParaRPr>
          </a:p>
          <a:p>
            <a:pPr lvl="0"/>
            <a:r>
              <a:rPr lang="es-EC" dirty="0" smtClean="0">
                <a:solidFill>
                  <a:schemeClr val="tx1"/>
                </a:solidFill>
                <a:latin typeface="Times New Roman" pitchFamily="18" charset="0"/>
                <a:cs typeface="Times New Roman" pitchFamily="18" charset="0"/>
              </a:rPr>
              <a:t>Ejecutar</a:t>
            </a:r>
            <a:r>
              <a:rPr lang="es-EC" dirty="0" smtClean="0">
                <a:solidFill>
                  <a:schemeClr val="tx1"/>
                </a:solidFill>
                <a:latin typeface="Times New Roman" pitchFamily="18" charset="0"/>
                <a:cs typeface="Times New Roman" pitchFamily="18" charset="0"/>
              </a:rPr>
              <a:t> </a:t>
            </a:r>
            <a:r>
              <a:rPr lang="es-EC" dirty="0">
                <a:solidFill>
                  <a:schemeClr val="tx1"/>
                </a:solidFill>
                <a:latin typeface="Times New Roman" pitchFamily="18" charset="0"/>
                <a:cs typeface="Times New Roman" pitchFamily="18" charset="0"/>
              </a:rPr>
              <a:t>pruebas de funcionalidad. </a:t>
            </a:r>
            <a:endParaRPr lang="es-EC" sz="2000" dirty="0">
              <a:solidFill>
                <a:schemeClr val="tx1"/>
              </a:solidFill>
              <a:latin typeface="Times New Roman" pitchFamily="18" charset="0"/>
              <a:cs typeface="Times New Roman" pitchFamily="18" charset="0"/>
            </a:endParaRPr>
          </a:p>
          <a:p>
            <a:pPr lvl="1">
              <a:defRPr/>
            </a:pPr>
            <a:endParaRPr lang="es-EC" sz="1800" kern="0" dirty="0" smtClean="0">
              <a:solidFill>
                <a:schemeClr val="tx1"/>
              </a:solidFill>
            </a:endParaRPr>
          </a:p>
        </p:txBody>
      </p:sp>
      <p:sp>
        <p:nvSpPr>
          <p:cNvPr id="6" name="Título 1"/>
          <p:cNvSpPr txBox="1">
            <a:spLocks/>
          </p:cNvSpPr>
          <p:nvPr/>
        </p:nvSpPr>
        <p:spPr>
          <a:xfrm>
            <a:off x="447104" y="850925"/>
            <a:ext cx="8661400" cy="7778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ES" sz="3600" b="1" i="1" dirty="0" smtClean="0">
                <a:solidFill>
                  <a:srgbClr val="172E00"/>
                </a:solidFill>
                <a:latin typeface="Times New Roman" pitchFamily="18" charset="0"/>
                <a:cs typeface="Times New Roman" pitchFamily="18" charset="0"/>
              </a:rPr>
              <a:t>General</a:t>
            </a:r>
            <a:r>
              <a:rPr lang="es-ES" b="1" i="1" dirty="0" smtClean="0">
                <a:solidFill>
                  <a:srgbClr val="172E00"/>
                </a:solidFill>
              </a:rPr>
              <a:t> </a:t>
            </a:r>
            <a:endParaRPr lang="es-ES" b="1" i="1" dirty="0">
              <a:solidFill>
                <a:srgbClr val="172E00"/>
              </a:solidFill>
            </a:endParaRPr>
          </a:p>
        </p:txBody>
      </p:sp>
      <p:sp>
        <p:nvSpPr>
          <p:cNvPr id="7" name="Título 1"/>
          <p:cNvSpPr txBox="1">
            <a:spLocks/>
          </p:cNvSpPr>
          <p:nvPr/>
        </p:nvSpPr>
        <p:spPr>
          <a:xfrm>
            <a:off x="506129" y="2636912"/>
            <a:ext cx="8661400" cy="7778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ES" sz="3600" b="1" i="1" dirty="0" smtClean="0">
                <a:solidFill>
                  <a:srgbClr val="172E00"/>
                </a:solidFill>
                <a:latin typeface="Times New Roman" pitchFamily="18" charset="0"/>
                <a:cs typeface="Times New Roman" pitchFamily="18" charset="0"/>
              </a:rPr>
              <a:t>Específicos</a:t>
            </a:r>
            <a:endParaRPr lang="es-ES" b="1" i="1" dirty="0">
              <a:solidFill>
                <a:srgbClr val="172E00"/>
              </a:solidFill>
              <a:latin typeface="Times New Roman" pitchFamily="18" charset="0"/>
              <a:cs typeface="Times New Roman" pitchFamily="18" charset="0"/>
            </a:endParaRPr>
          </a:p>
        </p:txBody>
      </p:sp>
    </p:spTree>
    <p:extLst>
      <p:ext uri="{BB962C8B-B14F-4D97-AF65-F5344CB8AC3E}">
        <p14:creationId xmlns:p14="http://schemas.microsoft.com/office/powerpoint/2010/main" val="1681313578"/>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23528" y="404664"/>
            <a:ext cx="8661400" cy="777875"/>
          </a:xfrm>
        </p:spPr>
        <p:txBody>
          <a:bodyPr>
            <a:noAutofit/>
          </a:bodyPr>
          <a:lstStyle/>
          <a:p>
            <a:pPr algn="l">
              <a:defRPr/>
            </a:pPr>
            <a:r>
              <a:rPr lang="es-ES" sz="3600" b="1" i="1" dirty="0" smtClean="0">
                <a:solidFill>
                  <a:srgbClr val="172E00"/>
                </a:solidFill>
              </a:rPr>
              <a:t>Conclusiones:</a:t>
            </a:r>
            <a:endParaRPr lang="es-ES" sz="3600" b="1" i="1" dirty="0">
              <a:solidFill>
                <a:srgbClr val="172E00"/>
              </a:solidFill>
            </a:endParaRPr>
          </a:p>
        </p:txBody>
      </p:sp>
      <p:sp>
        <p:nvSpPr>
          <p:cNvPr id="6" name="2 Marcador de contenido"/>
          <p:cNvSpPr>
            <a:spLocks noGrp="1"/>
          </p:cNvSpPr>
          <p:nvPr>
            <p:ph idx="1"/>
          </p:nvPr>
        </p:nvSpPr>
        <p:spPr>
          <a:xfrm>
            <a:off x="467544" y="1268760"/>
            <a:ext cx="8229600" cy="5184576"/>
          </a:xfrm>
        </p:spPr>
        <p:txBody>
          <a:bodyPr>
            <a:noAutofit/>
          </a:bodyPr>
          <a:lstStyle/>
          <a:p>
            <a:pPr lvl="0" algn="just"/>
            <a:r>
              <a:rPr lang="es-EC" sz="1600" dirty="0">
                <a:solidFill>
                  <a:schemeClr val="tx1"/>
                </a:solidFill>
                <a:latin typeface="Times New Roman" pitchFamily="18" charset="0"/>
                <a:cs typeface="Times New Roman" pitchFamily="18" charset="0"/>
              </a:rPr>
              <a:t>Se diseñó y construyó exitosamente una plataforma robótica para exteriores teleoperada, con características </a:t>
            </a:r>
            <a:r>
              <a:rPr lang="es-EC" sz="1600" dirty="0" smtClean="0">
                <a:solidFill>
                  <a:schemeClr val="tx1"/>
                </a:solidFill>
                <a:latin typeface="Times New Roman" pitchFamily="18" charset="0"/>
                <a:cs typeface="Times New Roman" pitchFamily="18" charset="0"/>
              </a:rPr>
              <a:t>de </a:t>
            </a:r>
            <a:r>
              <a:rPr lang="es-EC" sz="1600" dirty="0">
                <a:solidFill>
                  <a:schemeClr val="tx1"/>
                </a:solidFill>
                <a:latin typeface="Times New Roman" pitchFamily="18" charset="0"/>
                <a:cs typeface="Times New Roman" pitchFamily="18" charset="0"/>
              </a:rPr>
              <a:t>gran movilidad y </a:t>
            </a:r>
            <a:r>
              <a:rPr lang="es-EC" sz="1600" dirty="0" smtClean="0">
                <a:solidFill>
                  <a:schemeClr val="tx1"/>
                </a:solidFill>
                <a:latin typeface="Times New Roman" pitchFamily="18" charset="0"/>
                <a:cs typeface="Times New Roman" pitchFamily="18" charset="0"/>
              </a:rPr>
              <a:t>desplazamiento. Superando </a:t>
            </a:r>
            <a:r>
              <a:rPr lang="es-EC" sz="1600" dirty="0">
                <a:solidFill>
                  <a:schemeClr val="tx1"/>
                </a:solidFill>
                <a:latin typeface="Times New Roman" pitchFamily="18" charset="0"/>
                <a:cs typeface="Times New Roman" pitchFamily="18" charset="0"/>
              </a:rPr>
              <a:t>pendientes con un grado de inclinación de 40°, tener una autonomía energética de hasta 2,5 horas, capacidad de soportar peso extra de </a:t>
            </a:r>
            <a:r>
              <a:rPr lang="es-EC" sz="1600" dirty="0" smtClean="0">
                <a:solidFill>
                  <a:schemeClr val="tx1"/>
                </a:solidFill>
                <a:latin typeface="Times New Roman" pitchFamily="18" charset="0"/>
                <a:cs typeface="Times New Roman" pitchFamily="18" charset="0"/>
              </a:rPr>
              <a:t>40Kg, </a:t>
            </a:r>
            <a:r>
              <a:rPr lang="es-EC" sz="1600" dirty="0">
                <a:solidFill>
                  <a:schemeClr val="tx1"/>
                </a:solidFill>
                <a:latin typeface="Times New Roman" pitchFamily="18" charset="0"/>
                <a:cs typeface="Times New Roman" pitchFamily="18" charset="0"/>
              </a:rPr>
              <a:t>en teleoperación se consiguió un alcance de 100m sin mayores dificultades. Finalmente la plataforma es resisten a polvo y lluvia moderada logrando la capacidad de trabajar adecuadamente en exteriores</a:t>
            </a:r>
            <a:r>
              <a:rPr lang="es-EC" sz="1600" dirty="0" smtClean="0">
                <a:solidFill>
                  <a:schemeClr val="tx1"/>
                </a:solidFill>
                <a:latin typeface="Times New Roman" pitchFamily="18" charset="0"/>
                <a:cs typeface="Times New Roman" pitchFamily="18" charset="0"/>
              </a:rPr>
              <a:t>.</a:t>
            </a:r>
            <a:endParaRPr lang="es-EC" sz="2800" dirty="0">
              <a:solidFill>
                <a:schemeClr val="tx1"/>
              </a:solidFill>
              <a:latin typeface="Times New Roman" pitchFamily="18" charset="0"/>
              <a:cs typeface="Times New Roman" pitchFamily="18" charset="0"/>
            </a:endParaRPr>
          </a:p>
          <a:p>
            <a:pPr lvl="0" algn="just"/>
            <a:r>
              <a:rPr lang="es-EC" sz="1600" dirty="0" smtClean="0">
                <a:solidFill>
                  <a:schemeClr val="tx1"/>
                </a:solidFill>
                <a:latin typeface="Times New Roman" pitchFamily="18" charset="0"/>
                <a:cs typeface="Times New Roman" pitchFamily="18" charset="0"/>
              </a:rPr>
              <a:t>Se </a:t>
            </a:r>
            <a:r>
              <a:rPr lang="es-EC" sz="1600" dirty="0">
                <a:solidFill>
                  <a:schemeClr val="tx1"/>
                </a:solidFill>
                <a:latin typeface="Times New Roman" pitchFamily="18" charset="0"/>
                <a:cs typeface="Times New Roman" pitchFamily="18" charset="0"/>
              </a:rPr>
              <a:t>diseñó y construyó una estructura metálica en tubo cuadrado de 20x20x1,5 mm ASTM A36, en ella se acopló cuatro ejes de transmisión manufacturado en acero ASI 1045, los cuales son sujetados al chasis mediante bocines y rodamientos. La potencia de la plataforma se da gracias a cuatro motores de 12V y 50W </a:t>
            </a:r>
            <a:r>
              <a:rPr lang="es-EC" sz="1600" dirty="0" smtClean="0">
                <a:solidFill>
                  <a:schemeClr val="tx1"/>
                </a:solidFill>
                <a:latin typeface="Times New Roman" pitchFamily="18" charset="0"/>
                <a:cs typeface="Times New Roman" pitchFamily="18" charset="0"/>
              </a:rPr>
              <a:t>. </a:t>
            </a:r>
            <a:r>
              <a:rPr lang="es-EC" sz="1600" dirty="0">
                <a:solidFill>
                  <a:schemeClr val="tx1"/>
                </a:solidFill>
                <a:latin typeface="Times New Roman" pitchFamily="18" charset="0"/>
                <a:cs typeface="Times New Roman" pitchFamily="18" charset="0"/>
              </a:rPr>
              <a:t>El recubrimiento para el chasis se elaboró en plancha lamida en frío ASTM A366 de un espesor de 0,75 mm, consiguiendo rigidez y protección al ambiente</a:t>
            </a:r>
            <a:r>
              <a:rPr lang="es-EC" sz="1600" dirty="0" smtClean="0">
                <a:solidFill>
                  <a:schemeClr val="tx1"/>
                </a:solidFill>
                <a:latin typeface="Times New Roman" pitchFamily="18" charset="0"/>
                <a:cs typeface="Times New Roman" pitchFamily="18" charset="0"/>
              </a:rPr>
              <a:t>.</a:t>
            </a:r>
          </a:p>
          <a:p>
            <a:pPr lvl="0" algn="just"/>
            <a:r>
              <a:rPr lang="es-EC" sz="1600" dirty="0" smtClean="0">
                <a:solidFill>
                  <a:schemeClr val="tx1"/>
                </a:solidFill>
                <a:latin typeface="Times New Roman" pitchFamily="18" charset="0"/>
                <a:cs typeface="Times New Roman" pitchFamily="18" charset="0"/>
              </a:rPr>
              <a:t>El </a:t>
            </a:r>
            <a:r>
              <a:rPr lang="es-EC" sz="1600" dirty="0">
                <a:solidFill>
                  <a:schemeClr val="tx1"/>
                </a:solidFill>
                <a:latin typeface="Times New Roman" pitchFamily="18" charset="0"/>
                <a:cs typeface="Times New Roman" pitchFamily="18" charset="0"/>
              </a:rPr>
              <a:t>sistema de teleoperación obtuvo como resultados: dentro de edificaciones con moderada interrupción de paredes y objetos. Un alcance de 130m para radiofrecuencia, pero la señal </a:t>
            </a:r>
            <a:r>
              <a:rPr lang="es-EC" sz="1600" dirty="0" err="1">
                <a:solidFill>
                  <a:schemeClr val="tx1"/>
                </a:solidFill>
                <a:latin typeface="Times New Roman" pitchFamily="18" charset="0"/>
                <a:cs typeface="Times New Roman" pitchFamily="18" charset="0"/>
              </a:rPr>
              <a:t>wifi</a:t>
            </a:r>
            <a:r>
              <a:rPr lang="es-EC" sz="1600" dirty="0">
                <a:solidFill>
                  <a:schemeClr val="tx1"/>
                </a:solidFill>
                <a:latin typeface="Times New Roman" pitchFamily="18" charset="0"/>
                <a:cs typeface="Times New Roman" pitchFamily="18" charset="0"/>
              </a:rPr>
              <a:t> un alcance de 50m. En prueba a campo abierto, los módulos XBEE tiene un alcance de 400 </a:t>
            </a:r>
            <a:r>
              <a:rPr lang="es-EC" sz="1600" dirty="0" smtClean="0">
                <a:solidFill>
                  <a:schemeClr val="tx1"/>
                </a:solidFill>
                <a:latin typeface="Times New Roman" pitchFamily="18" charset="0"/>
                <a:cs typeface="Times New Roman" pitchFamily="18" charset="0"/>
              </a:rPr>
              <a:t>m aproximadamente y </a:t>
            </a:r>
            <a:r>
              <a:rPr lang="es-EC" sz="1600" dirty="0">
                <a:solidFill>
                  <a:schemeClr val="tx1"/>
                </a:solidFill>
                <a:latin typeface="Times New Roman" pitchFamily="18" charset="0"/>
                <a:cs typeface="Times New Roman" pitchFamily="18" charset="0"/>
              </a:rPr>
              <a:t>para la </a:t>
            </a:r>
            <a:r>
              <a:rPr lang="es-EC" sz="1600" dirty="0" smtClean="0">
                <a:solidFill>
                  <a:schemeClr val="tx1"/>
                </a:solidFill>
                <a:latin typeface="Times New Roman" pitchFamily="18" charset="0"/>
                <a:cs typeface="Times New Roman" pitchFamily="18" charset="0"/>
              </a:rPr>
              <a:t>videocámara </a:t>
            </a:r>
            <a:r>
              <a:rPr lang="es-EC" sz="1600" dirty="0">
                <a:solidFill>
                  <a:schemeClr val="tx1"/>
                </a:solidFill>
                <a:latin typeface="Times New Roman" pitchFamily="18" charset="0"/>
                <a:cs typeface="Times New Roman" pitchFamily="18" charset="0"/>
              </a:rPr>
              <a:t>es de 90 a 110m. Teniendo interferencias por vegetación, objetos metálicos (automóviles), señales de celulares, equipos de radiofrecuencia o incluso redes LAN.</a:t>
            </a:r>
            <a:endParaRPr lang="es-EC" sz="1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29656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23528" y="404664"/>
            <a:ext cx="8661400" cy="777875"/>
          </a:xfrm>
        </p:spPr>
        <p:txBody>
          <a:bodyPr>
            <a:noAutofit/>
          </a:bodyPr>
          <a:lstStyle/>
          <a:p>
            <a:pPr algn="l">
              <a:defRPr/>
            </a:pPr>
            <a:r>
              <a:rPr lang="es-ES" sz="3600" b="1" i="1" dirty="0" smtClean="0">
                <a:solidFill>
                  <a:srgbClr val="172E00"/>
                </a:solidFill>
              </a:rPr>
              <a:t>Recomendaciones:</a:t>
            </a:r>
            <a:endParaRPr lang="es-ES" sz="3600" b="1" i="1" dirty="0">
              <a:solidFill>
                <a:srgbClr val="172E00"/>
              </a:solidFill>
            </a:endParaRPr>
          </a:p>
        </p:txBody>
      </p:sp>
      <p:sp>
        <p:nvSpPr>
          <p:cNvPr id="5" name="2 Marcador de contenido"/>
          <p:cNvSpPr>
            <a:spLocks noGrp="1"/>
          </p:cNvSpPr>
          <p:nvPr>
            <p:ph idx="1"/>
          </p:nvPr>
        </p:nvSpPr>
        <p:spPr>
          <a:xfrm>
            <a:off x="467544" y="1484784"/>
            <a:ext cx="8229600" cy="5184576"/>
          </a:xfrm>
        </p:spPr>
        <p:txBody>
          <a:bodyPr>
            <a:noAutofit/>
          </a:bodyPr>
          <a:lstStyle/>
          <a:p>
            <a:pPr lvl="0" algn="just"/>
            <a:r>
              <a:rPr lang="es-EC" sz="1600" dirty="0" smtClean="0">
                <a:solidFill>
                  <a:schemeClr val="tx1"/>
                </a:solidFill>
                <a:latin typeface="Times New Roman" pitchFamily="18" charset="0"/>
                <a:cs typeface="Times New Roman" pitchFamily="18" charset="0"/>
              </a:rPr>
              <a:t>La </a:t>
            </a:r>
            <a:r>
              <a:rPr lang="es-EC" sz="1600" dirty="0">
                <a:solidFill>
                  <a:schemeClr val="tx1"/>
                </a:solidFill>
                <a:latin typeface="Times New Roman" pitchFamily="18" charset="0"/>
                <a:cs typeface="Times New Roman" pitchFamily="18" charset="0"/>
              </a:rPr>
              <a:t>plataforma robótica al tener la capacidad de soportar carga extra, plantea la posibilidad de incorporar nuevos </a:t>
            </a:r>
            <a:r>
              <a:rPr lang="es-EC" sz="1600" dirty="0" smtClean="0">
                <a:solidFill>
                  <a:schemeClr val="tx1"/>
                </a:solidFill>
                <a:latin typeface="Times New Roman" pitchFamily="18" charset="0"/>
                <a:cs typeface="Times New Roman" pitchFamily="18" charset="0"/>
              </a:rPr>
              <a:t>proyectos; </a:t>
            </a:r>
            <a:r>
              <a:rPr lang="es-EC" sz="1600" dirty="0">
                <a:solidFill>
                  <a:schemeClr val="tx1"/>
                </a:solidFill>
                <a:latin typeface="Times New Roman" pitchFamily="18" charset="0"/>
                <a:cs typeface="Times New Roman" pitchFamily="18" charset="0"/>
              </a:rPr>
              <a:t>pudiendo integrarse sistemas de: </a:t>
            </a:r>
            <a:r>
              <a:rPr lang="es-EC" sz="1600" dirty="0" err="1">
                <a:solidFill>
                  <a:schemeClr val="tx1"/>
                </a:solidFill>
                <a:latin typeface="Times New Roman" pitchFamily="18" charset="0"/>
                <a:cs typeface="Times New Roman" pitchFamily="18" charset="0"/>
              </a:rPr>
              <a:t>odometría</a:t>
            </a:r>
            <a:r>
              <a:rPr lang="es-EC" sz="1600" dirty="0">
                <a:solidFill>
                  <a:schemeClr val="tx1"/>
                </a:solidFill>
                <a:latin typeface="Times New Roman" pitchFamily="18" charset="0"/>
                <a:cs typeface="Times New Roman" pitchFamily="18" charset="0"/>
              </a:rPr>
              <a:t>, autonomía para realizar trayectorias, mapeo de zonas exteriores, detección de objetos </a:t>
            </a:r>
            <a:r>
              <a:rPr lang="es-EC" sz="1600" dirty="0" smtClean="0">
                <a:solidFill>
                  <a:schemeClr val="tx1"/>
                </a:solidFill>
                <a:latin typeface="Times New Roman" pitchFamily="18" charset="0"/>
                <a:cs typeface="Times New Roman" pitchFamily="18" charset="0"/>
              </a:rPr>
              <a:t>explosivos.</a:t>
            </a:r>
          </a:p>
          <a:p>
            <a:pPr lvl="0" algn="just"/>
            <a:r>
              <a:rPr lang="es-EC" sz="1600" dirty="0">
                <a:solidFill>
                  <a:schemeClr val="tx1"/>
                </a:solidFill>
                <a:latin typeface="Times New Roman" pitchFamily="18" charset="0"/>
                <a:cs typeface="Times New Roman" pitchFamily="18" charset="0"/>
              </a:rPr>
              <a:t>Un proyecto a futuro sería la ampliación del sistema de </a:t>
            </a:r>
            <a:r>
              <a:rPr lang="es-EC" sz="1600" dirty="0" smtClean="0">
                <a:solidFill>
                  <a:schemeClr val="tx1"/>
                </a:solidFill>
                <a:latin typeface="Times New Roman" pitchFamily="18" charset="0"/>
                <a:cs typeface="Times New Roman" pitchFamily="18" charset="0"/>
              </a:rPr>
              <a:t>teleoperación, la cual se puede realizar mediante puntos </a:t>
            </a:r>
            <a:r>
              <a:rPr lang="es-EC" sz="1600" dirty="0">
                <a:solidFill>
                  <a:schemeClr val="tx1"/>
                </a:solidFill>
                <a:latin typeface="Times New Roman" pitchFamily="18" charset="0"/>
                <a:cs typeface="Times New Roman" pitchFamily="18" charset="0"/>
              </a:rPr>
              <a:t>de repetición que cubran el área donde se desplazará la plataforma robótica.</a:t>
            </a:r>
          </a:p>
          <a:p>
            <a:pPr lvl="0" algn="just"/>
            <a:r>
              <a:rPr lang="es-EC" sz="1600" dirty="0" smtClean="0">
                <a:solidFill>
                  <a:schemeClr val="tx1"/>
                </a:solidFill>
                <a:latin typeface="Times New Roman" pitchFamily="18" charset="0"/>
                <a:cs typeface="Times New Roman" pitchFamily="18" charset="0"/>
              </a:rPr>
              <a:t>Se </a:t>
            </a:r>
            <a:r>
              <a:rPr lang="es-EC" sz="1600" dirty="0">
                <a:solidFill>
                  <a:schemeClr val="tx1"/>
                </a:solidFill>
                <a:latin typeface="Times New Roman" pitchFamily="18" charset="0"/>
                <a:cs typeface="Times New Roman" pitchFamily="18" charset="0"/>
              </a:rPr>
              <a:t>recomienda para prototipos futuros, diseñar </a:t>
            </a:r>
            <a:r>
              <a:rPr lang="es-EC" sz="1600" dirty="0" smtClean="0">
                <a:solidFill>
                  <a:schemeClr val="tx1"/>
                </a:solidFill>
                <a:latin typeface="Times New Roman" pitchFamily="18" charset="0"/>
                <a:cs typeface="Times New Roman" pitchFamily="18" charset="0"/>
              </a:rPr>
              <a:t>un sistema </a:t>
            </a:r>
            <a:r>
              <a:rPr lang="es-EC" sz="1600" smtClean="0">
                <a:solidFill>
                  <a:schemeClr val="tx1"/>
                </a:solidFill>
                <a:latin typeface="Times New Roman" pitchFamily="18" charset="0"/>
                <a:cs typeface="Times New Roman" pitchFamily="18" charset="0"/>
              </a:rPr>
              <a:t>de amortiguación </a:t>
            </a:r>
            <a:r>
              <a:rPr lang="es-EC" sz="1600" dirty="0" smtClean="0">
                <a:solidFill>
                  <a:schemeClr val="tx1"/>
                </a:solidFill>
                <a:latin typeface="Times New Roman" pitchFamily="18" charset="0"/>
                <a:cs typeface="Times New Roman" pitchFamily="18" charset="0"/>
              </a:rPr>
              <a:t>que </a:t>
            </a:r>
            <a:r>
              <a:rPr lang="es-EC" sz="1600" dirty="0">
                <a:solidFill>
                  <a:schemeClr val="tx1"/>
                </a:solidFill>
                <a:latin typeface="Times New Roman" pitchFamily="18" charset="0"/>
                <a:cs typeface="Times New Roman" pitchFamily="18" charset="0"/>
              </a:rPr>
              <a:t>permita a la plataforma movilizarse de mejor manera sobre superficies a desnivel, sin perder adherencia. </a:t>
            </a:r>
            <a:endParaRPr lang="es-EC" sz="1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875268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275856" y="2708920"/>
            <a:ext cx="2684736" cy="777875"/>
          </a:xfrm>
        </p:spPr>
        <p:txBody>
          <a:bodyPr>
            <a:noAutofit/>
          </a:bodyPr>
          <a:lstStyle/>
          <a:p>
            <a:pPr algn="l">
              <a:defRPr/>
            </a:pPr>
            <a:r>
              <a:rPr lang="es-ES" sz="3600" b="1" i="1" dirty="0" smtClean="0">
                <a:solidFill>
                  <a:srgbClr val="172E00"/>
                </a:solidFill>
              </a:rPr>
              <a:t>GRACIAS</a:t>
            </a:r>
            <a:endParaRPr lang="es-ES" sz="3600" b="1" i="1" dirty="0">
              <a:solidFill>
                <a:srgbClr val="172E00"/>
              </a:solidFill>
            </a:endParaRPr>
          </a:p>
        </p:txBody>
      </p:sp>
    </p:spTree>
    <p:extLst>
      <p:ext uri="{BB962C8B-B14F-4D97-AF65-F5344CB8AC3E}">
        <p14:creationId xmlns:p14="http://schemas.microsoft.com/office/powerpoint/2010/main" val="805745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27158" y="188640"/>
            <a:ext cx="8661400" cy="7778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EC" sz="3600" b="1" i="1" dirty="0">
                <a:solidFill>
                  <a:srgbClr val="172E00"/>
                </a:solidFill>
                <a:latin typeface="Times New Roman" pitchFamily="18" charset="0"/>
                <a:cs typeface="Times New Roman" pitchFamily="18" charset="0"/>
              </a:rPr>
              <a:t>Parámetros </a:t>
            </a:r>
            <a:r>
              <a:rPr lang="es-EC" sz="3600" b="1" i="1" dirty="0" smtClean="0">
                <a:solidFill>
                  <a:srgbClr val="172E00"/>
                </a:solidFill>
                <a:latin typeface="Times New Roman" pitchFamily="18" charset="0"/>
                <a:cs typeface="Times New Roman" pitchFamily="18" charset="0"/>
              </a:rPr>
              <a:t>iniciales </a:t>
            </a:r>
            <a:r>
              <a:rPr lang="es-EC" sz="3600" b="1" i="1" dirty="0">
                <a:solidFill>
                  <a:srgbClr val="172E00"/>
                </a:solidFill>
                <a:latin typeface="Times New Roman" pitchFamily="18" charset="0"/>
                <a:cs typeface="Times New Roman" pitchFamily="18" charset="0"/>
              </a:rPr>
              <a:t>para el diseño.</a:t>
            </a:r>
            <a:endParaRPr lang="es-ES" b="1" i="1" dirty="0">
              <a:solidFill>
                <a:srgbClr val="172E00"/>
              </a:solidFill>
            </a:endParaRPr>
          </a:p>
        </p:txBody>
      </p:sp>
      <p:graphicFrame>
        <p:nvGraphicFramePr>
          <p:cNvPr id="5" name="4 Diagrama"/>
          <p:cNvGraphicFramePr/>
          <p:nvPr>
            <p:extLst>
              <p:ext uri="{D42A27DB-BD31-4B8C-83A1-F6EECF244321}">
                <p14:modId xmlns:p14="http://schemas.microsoft.com/office/powerpoint/2010/main" val="1123572235"/>
              </p:ext>
            </p:extLst>
          </p:nvPr>
        </p:nvGraphicFramePr>
        <p:xfrm>
          <a:off x="1403648" y="1052736"/>
          <a:ext cx="6006830" cy="5278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8748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ítulo 1"/>
          <p:cNvSpPr>
            <a:spLocks noGrp="1"/>
          </p:cNvSpPr>
          <p:nvPr>
            <p:ph type="title"/>
          </p:nvPr>
        </p:nvSpPr>
        <p:spPr>
          <a:xfrm>
            <a:off x="323528" y="404664"/>
            <a:ext cx="8661400" cy="777875"/>
          </a:xfrm>
        </p:spPr>
        <p:txBody>
          <a:bodyPr>
            <a:noAutofit/>
          </a:bodyPr>
          <a:lstStyle/>
          <a:p>
            <a:pPr algn="l">
              <a:defRPr/>
            </a:pPr>
            <a:r>
              <a:rPr lang="es-ES" sz="3600" b="1" i="1" dirty="0" smtClean="0">
                <a:solidFill>
                  <a:srgbClr val="172E00"/>
                </a:solidFill>
              </a:rPr>
              <a:t>Etapas a resolver</a:t>
            </a:r>
            <a:endParaRPr lang="es-ES" sz="3600" b="1" i="1" dirty="0">
              <a:solidFill>
                <a:srgbClr val="172E00"/>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430933758"/>
              </p:ext>
            </p:extLst>
          </p:nvPr>
        </p:nvGraphicFramePr>
        <p:xfrm>
          <a:off x="1043608" y="1772816"/>
          <a:ext cx="6624736" cy="2759601"/>
        </p:xfrm>
        <a:graphic>
          <a:graphicData uri="http://schemas.openxmlformats.org/drawingml/2006/table">
            <a:tbl>
              <a:tblPr firstRow="1" firstCol="1" bandRow="1">
                <a:tableStyleId>{5C22544A-7EE6-4342-B048-85BDC9FD1C3A}</a:tableStyleId>
              </a:tblPr>
              <a:tblGrid>
                <a:gridCol w="1370760"/>
                <a:gridCol w="5253976"/>
              </a:tblGrid>
              <a:tr h="321837">
                <a:tc>
                  <a:txBody>
                    <a:bodyPr/>
                    <a:lstStyle/>
                    <a:p>
                      <a:pPr algn="ctr">
                        <a:lnSpc>
                          <a:spcPct val="107000"/>
                        </a:lnSpc>
                        <a:spcAft>
                          <a:spcPts val="600"/>
                        </a:spcAft>
                      </a:pPr>
                      <a:r>
                        <a:rPr lang="es-CO" sz="2400" cap="all" dirty="0">
                          <a:effectLst/>
                        </a:rPr>
                        <a:t>n°</a:t>
                      </a:r>
                      <a:endParaRPr lang="es-EC" sz="2400" dirty="0">
                        <a:effectLst/>
                        <a:latin typeface="Calibri"/>
                        <a:ea typeface="Calibri"/>
                        <a:cs typeface="Times New Roman"/>
                      </a:endParaRPr>
                    </a:p>
                  </a:txBody>
                  <a:tcPr marL="68580" marR="68580" marT="0" marB="0" anchor="ctr"/>
                </a:tc>
                <a:tc>
                  <a:txBody>
                    <a:bodyPr/>
                    <a:lstStyle/>
                    <a:p>
                      <a:pPr algn="ctr">
                        <a:lnSpc>
                          <a:spcPct val="107000"/>
                        </a:lnSpc>
                        <a:spcAft>
                          <a:spcPts val="600"/>
                        </a:spcAft>
                      </a:pPr>
                      <a:r>
                        <a:rPr lang="es-CO" sz="2400" cap="all" dirty="0">
                          <a:effectLst/>
                        </a:rPr>
                        <a:t>MÓDULOS</a:t>
                      </a:r>
                      <a:endParaRPr lang="es-EC" sz="2400" dirty="0">
                        <a:effectLst/>
                        <a:latin typeface="Calibri"/>
                        <a:ea typeface="Calibri"/>
                        <a:cs typeface="Times New Roman"/>
                      </a:endParaRPr>
                    </a:p>
                  </a:txBody>
                  <a:tcPr marL="68580" marR="68580" marT="0" marB="0" anchor="ctr"/>
                </a:tc>
              </a:tr>
              <a:tr h="321837">
                <a:tc>
                  <a:txBody>
                    <a:bodyPr/>
                    <a:lstStyle/>
                    <a:p>
                      <a:pPr algn="ctr">
                        <a:lnSpc>
                          <a:spcPct val="107000"/>
                        </a:lnSpc>
                        <a:spcAft>
                          <a:spcPts val="600"/>
                        </a:spcAft>
                      </a:pPr>
                      <a:r>
                        <a:rPr lang="es-CO" sz="1200" cap="all">
                          <a:effectLst/>
                        </a:rPr>
                        <a:t>1</a:t>
                      </a:r>
                      <a:endParaRPr lang="es-EC" sz="1100">
                        <a:effectLst/>
                        <a:latin typeface="Calibri"/>
                        <a:ea typeface="Calibri"/>
                        <a:cs typeface="Times New Roman"/>
                      </a:endParaRPr>
                    </a:p>
                  </a:txBody>
                  <a:tcPr marL="68580" marR="68580" marT="0" marB="0" anchor="ctr"/>
                </a:tc>
                <a:tc>
                  <a:txBody>
                    <a:bodyPr/>
                    <a:lstStyle/>
                    <a:p>
                      <a:pPr algn="ctr">
                        <a:lnSpc>
                          <a:spcPct val="107000"/>
                        </a:lnSpc>
                        <a:spcAft>
                          <a:spcPts val="600"/>
                        </a:spcAft>
                      </a:pPr>
                      <a:r>
                        <a:rPr lang="es-CO" sz="2000" dirty="0">
                          <a:effectLst/>
                        </a:rPr>
                        <a:t>Tipo de motor </a:t>
                      </a:r>
                      <a:endParaRPr lang="es-EC" sz="2000" dirty="0">
                        <a:effectLst/>
                        <a:latin typeface="Calibri"/>
                        <a:ea typeface="Calibri"/>
                        <a:cs typeface="Times New Roman"/>
                      </a:endParaRPr>
                    </a:p>
                  </a:txBody>
                  <a:tcPr marL="68580" marR="68580" marT="0" marB="0" anchor="ctr"/>
                </a:tc>
              </a:tr>
              <a:tr h="321837">
                <a:tc>
                  <a:txBody>
                    <a:bodyPr/>
                    <a:lstStyle/>
                    <a:p>
                      <a:pPr algn="ctr">
                        <a:lnSpc>
                          <a:spcPct val="107000"/>
                        </a:lnSpc>
                        <a:spcAft>
                          <a:spcPts val="600"/>
                        </a:spcAft>
                      </a:pPr>
                      <a:r>
                        <a:rPr lang="es-CO" sz="1200" cap="all">
                          <a:effectLst/>
                        </a:rPr>
                        <a:t>2</a:t>
                      </a:r>
                      <a:endParaRPr lang="es-EC" sz="1100">
                        <a:effectLst/>
                        <a:latin typeface="Calibri"/>
                        <a:ea typeface="Calibri"/>
                        <a:cs typeface="Times New Roman"/>
                      </a:endParaRPr>
                    </a:p>
                  </a:txBody>
                  <a:tcPr marL="68580" marR="68580" marT="0" marB="0" anchor="ctr"/>
                </a:tc>
                <a:tc>
                  <a:txBody>
                    <a:bodyPr/>
                    <a:lstStyle/>
                    <a:p>
                      <a:pPr algn="ctr">
                        <a:lnSpc>
                          <a:spcPct val="107000"/>
                        </a:lnSpc>
                        <a:spcAft>
                          <a:spcPts val="600"/>
                        </a:spcAft>
                      </a:pPr>
                      <a:r>
                        <a:rPr lang="es-CO" sz="2000" dirty="0">
                          <a:effectLst/>
                        </a:rPr>
                        <a:t>Software de programación  </a:t>
                      </a:r>
                      <a:endParaRPr lang="es-EC" sz="2000" dirty="0">
                        <a:effectLst/>
                        <a:latin typeface="Calibri"/>
                        <a:ea typeface="Calibri"/>
                        <a:cs typeface="Times New Roman"/>
                      </a:endParaRPr>
                    </a:p>
                  </a:txBody>
                  <a:tcPr marL="68580" marR="68580" marT="0" marB="0" anchor="ctr"/>
                </a:tc>
              </a:tr>
              <a:tr h="321837">
                <a:tc>
                  <a:txBody>
                    <a:bodyPr/>
                    <a:lstStyle/>
                    <a:p>
                      <a:pPr algn="ctr">
                        <a:lnSpc>
                          <a:spcPct val="107000"/>
                        </a:lnSpc>
                        <a:spcAft>
                          <a:spcPts val="600"/>
                        </a:spcAft>
                      </a:pPr>
                      <a:r>
                        <a:rPr lang="es-CO" sz="1200" cap="all">
                          <a:effectLst/>
                        </a:rPr>
                        <a:t>3</a:t>
                      </a:r>
                      <a:endParaRPr lang="es-EC" sz="1100">
                        <a:effectLst/>
                        <a:latin typeface="Calibri"/>
                        <a:ea typeface="Calibri"/>
                        <a:cs typeface="Times New Roman"/>
                      </a:endParaRPr>
                    </a:p>
                  </a:txBody>
                  <a:tcPr marL="68580" marR="68580" marT="0" marB="0" anchor="ctr"/>
                </a:tc>
                <a:tc>
                  <a:txBody>
                    <a:bodyPr/>
                    <a:lstStyle/>
                    <a:p>
                      <a:pPr algn="ctr">
                        <a:lnSpc>
                          <a:spcPct val="107000"/>
                        </a:lnSpc>
                        <a:spcAft>
                          <a:spcPts val="600"/>
                        </a:spcAft>
                      </a:pPr>
                      <a:r>
                        <a:rPr lang="es-CO" sz="2000" dirty="0">
                          <a:effectLst/>
                        </a:rPr>
                        <a:t>Hardware de control</a:t>
                      </a:r>
                      <a:endParaRPr lang="es-EC" sz="2000" dirty="0">
                        <a:effectLst/>
                        <a:latin typeface="Calibri"/>
                        <a:ea typeface="Calibri"/>
                        <a:cs typeface="Times New Roman"/>
                      </a:endParaRPr>
                    </a:p>
                  </a:txBody>
                  <a:tcPr marL="68580" marR="68580" marT="0" marB="0" anchor="ctr"/>
                </a:tc>
              </a:tr>
              <a:tr h="321837">
                <a:tc>
                  <a:txBody>
                    <a:bodyPr/>
                    <a:lstStyle/>
                    <a:p>
                      <a:pPr algn="ctr">
                        <a:lnSpc>
                          <a:spcPct val="107000"/>
                        </a:lnSpc>
                        <a:spcAft>
                          <a:spcPts val="600"/>
                        </a:spcAft>
                      </a:pPr>
                      <a:r>
                        <a:rPr lang="es-CO" sz="1200" cap="all">
                          <a:effectLst/>
                        </a:rPr>
                        <a:t>4</a:t>
                      </a:r>
                      <a:endParaRPr lang="es-EC" sz="1100">
                        <a:effectLst/>
                        <a:latin typeface="Calibri"/>
                        <a:ea typeface="Calibri"/>
                        <a:cs typeface="Times New Roman"/>
                      </a:endParaRPr>
                    </a:p>
                  </a:txBody>
                  <a:tcPr marL="68580" marR="68580" marT="0" marB="0" anchor="ctr"/>
                </a:tc>
                <a:tc>
                  <a:txBody>
                    <a:bodyPr/>
                    <a:lstStyle/>
                    <a:p>
                      <a:pPr algn="ctr">
                        <a:lnSpc>
                          <a:spcPct val="107000"/>
                        </a:lnSpc>
                        <a:spcAft>
                          <a:spcPts val="600"/>
                        </a:spcAft>
                      </a:pPr>
                      <a:r>
                        <a:rPr lang="es-CO" sz="2000" dirty="0">
                          <a:effectLst/>
                        </a:rPr>
                        <a:t>Teleoperación </a:t>
                      </a:r>
                      <a:endParaRPr lang="es-EC" sz="2000" dirty="0">
                        <a:effectLst/>
                        <a:latin typeface="Calibri"/>
                        <a:ea typeface="Calibri"/>
                        <a:cs typeface="Times New Roman"/>
                      </a:endParaRPr>
                    </a:p>
                  </a:txBody>
                  <a:tcPr marL="68580" marR="68580" marT="0" marB="0" anchor="ctr"/>
                </a:tc>
              </a:tr>
              <a:tr h="321837">
                <a:tc>
                  <a:txBody>
                    <a:bodyPr/>
                    <a:lstStyle/>
                    <a:p>
                      <a:pPr algn="ctr">
                        <a:lnSpc>
                          <a:spcPct val="107000"/>
                        </a:lnSpc>
                        <a:spcAft>
                          <a:spcPts val="600"/>
                        </a:spcAft>
                      </a:pPr>
                      <a:r>
                        <a:rPr lang="es-CO" sz="1200" cap="all">
                          <a:effectLst/>
                        </a:rPr>
                        <a:t>5</a:t>
                      </a:r>
                      <a:endParaRPr lang="es-EC" sz="1100">
                        <a:effectLst/>
                        <a:latin typeface="Calibri"/>
                        <a:ea typeface="Calibri"/>
                        <a:cs typeface="Times New Roman"/>
                      </a:endParaRPr>
                    </a:p>
                  </a:txBody>
                  <a:tcPr marL="68580" marR="68580" marT="0" marB="0" anchor="ctr"/>
                </a:tc>
                <a:tc>
                  <a:txBody>
                    <a:bodyPr/>
                    <a:lstStyle/>
                    <a:p>
                      <a:pPr algn="ctr">
                        <a:lnSpc>
                          <a:spcPct val="107000"/>
                        </a:lnSpc>
                        <a:spcAft>
                          <a:spcPts val="600"/>
                        </a:spcAft>
                      </a:pPr>
                      <a:r>
                        <a:rPr lang="es-CO" sz="2000" dirty="0">
                          <a:effectLst/>
                        </a:rPr>
                        <a:t>Activación de motores </a:t>
                      </a:r>
                      <a:endParaRPr lang="es-EC" sz="2000" dirty="0">
                        <a:effectLst/>
                        <a:latin typeface="Calibri"/>
                        <a:ea typeface="Calibri"/>
                        <a:cs typeface="Times New Roman"/>
                      </a:endParaRPr>
                    </a:p>
                  </a:txBody>
                  <a:tcPr marL="68580" marR="68580" marT="0" marB="0" anchor="ctr"/>
                </a:tc>
              </a:tr>
              <a:tr h="411434">
                <a:tc>
                  <a:txBody>
                    <a:bodyPr/>
                    <a:lstStyle/>
                    <a:p>
                      <a:pPr algn="ctr">
                        <a:lnSpc>
                          <a:spcPct val="107000"/>
                        </a:lnSpc>
                        <a:spcAft>
                          <a:spcPts val="600"/>
                        </a:spcAft>
                      </a:pPr>
                      <a:r>
                        <a:rPr lang="es-CO" sz="1200" cap="all">
                          <a:effectLst/>
                        </a:rPr>
                        <a:t>6</a:t>
                      </a:r>
                      <a:endParaRPr lang="es-EC" sz="1100">
                        <a:effectLst/>
                        <a:latin typeface="Calibri"/>
                        <a:ea typeface="Calibri"/>
                        <a:cs typeface="Times New Roman"/>
                      </a:endParaRPr>
                    </a:p>
                  </a:txBody>
                  <a:tcPr marL="68580" marR="68580" marT="0" marB="0" anchor="ctr"/>
                </a:tc>
                <a:tc>
                  <a:txBody>
                    <a:bodyPr/>
                    <a:lstStyle/>
                    <a:p>
                      <a:pPr algn="ctr">
                        <a:lnSpc>
                          <a:spcPct val="107000"/>
                        </a:lnSpc>
                        <a:spcAft>
                          <a:spcPts val="600"/>
                        </a:spcAft>
                      </a:pPr>
                      <a:r>
                        <a:rPr lang="es-CO" sz="2000" dirty="0">
                          <a:effectLst/>
                        </a:rPr>
                        <a:t>Energía</a:t>
                      </a:r>
                      <a:endParaRPr lang="es-EC" sz="2000" dirty="0">
                        <a:effectLst/>
                        <a:latin typeface="Calibri"/>
                        <a:ea typeface="Calibri"/>
                        <a:cs typeface="Times New Roman"/>
                      </a:endParaRPr>
                    </a:p>
                  </a:txBody>
                  <a:tcPr marL="68580" marR="68580" marT="0" marB="0" anchor="ctr"/>
                </a:tc>
              </a:tr>
              <a:tr h="321837">
                <a:tc>
                  <a:txBody>
                    <a:bodyPr/>
                    <a:lstStyle/>
                    <a:p>
                      <a:pPr algn="ctr">
                        <a:lnSpc>
                          <a:spcPct val="107000"/>
                        </a:lnSpc>
                        <a:spcAft>
                          <a:spcPts val="600"/>
                        </a:spcAft>
                      </a:pPr>
                      <a:r>
                        <a:rPr lang="es-CO" sz="1200" cap="all">
                          <a:effectLst/>
                        </a:rPr>
                        <a:t>7</a:t>
                      </a:r>
                      <a:endParaRPr lang="es-EC" sz="1100">
                        <a:effectLst/>
                        <a:latin typeface="Calibri"/>
                        <a:ea typeface="Calibri"/>
                        <a:cs typeface="Times New Roman"/>
                      </a:endParaRPr>
                    </a:p>
                  </a:txBody>
                  <a:tcPr marL="68580" marR="68580" marT="0" marB="0" anchor="ctr"/>
                </a:tc>
                <a:tc>
                  <a:txBody>
                    <a:bodyPr/>
                    <a:lstStyle/>
                    <a:p>
                      <a:pPr algn="ctr">
                        <a:lnSpc>
                          <a:spcPct val="107000"/>
                        </a:lnSpc>
                        <a:spcAft>
                          <a:spcPts val="600"/>
                        </a:spcAft>
                      </a:pPr>
                      <a:r>
                        <a:rPr lang="es-CO" sz="2000" dirty="0">
                          <a:effectLst/>
                        </a:rPr>
                        <a:t>Material del chasis</a:t>
                      </a:r>
                      <a:endParaRPr lang="es-EC" sz="20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31525803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23528" y="404664"/>
            <a:ext cx="8661400" cy="777875"/>
          </a:xfrm>
        </p:spPr>
        <p:txBody>
          <a:bodyPr>
            <a:noAutofit/>
          </a:bodyPr>
          <a:lstStyle/>
          <a:p>
            <a:pPr algn="l">
              <a:defRPr/>
            </a:pPr>
            <a:r>
              <a:rPr lang="es-ES" sz="3600" b="1" i="1" dirty="0" smtClean="0">
                <a:solidFill>
                  <a:srgbClr val="172E00"/>
                </a:solidFill>
              </a:rPr>
              <a:t>Módulo 1: Tipos de motores</a:t>
            </a:r>
            <a:endParaRPr lang="es-ES" sz="3600" b="1" i="1" dirty="0">
              <a:solidFill>
                <a:srgbClr val="172E00"/>
              </a:solidFill>
            </a:endParaRPr>
          </a:p>
        </p:txBody>
      </p:sp>
      <p:graphicFrame>
        <p:nvGraphicFramePr>
          <p:cNvPr id="7" name="6 Diagrama"/>
          <p:cNvGraphicFramePr/>
          <p:nvPr>
            <p:extLst>
              <p:ext uri="{D42A27DB-BD31-4B8C-83A1-F6EECF244321}">
                <p14:modId xmlns:p14="http://schemas.microsoft.com/office/powerpoint/2010/main" val="3545603563"/>
              </p:ext>
            </p:extLst>
          </p:nvPr>
        </p:nvGraphicFramePr>
        <p:xfrm>
          <a:off x="611560" y="1196752"/>
          <a:ext cx="78488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4140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Rectángulo"/>
              <p:cNvSpPr/>
              <p:nvPr/>
            </p:nvSpPr>
            <p:spPr>
              <a:xfrm>
                <a:off x="503504" y="910012"/>
                <a:ext cx="4304383"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𝑇</m:t>
                          </m:r>
                        </m:e>
                        <m:sub>
                          <m:r>
                            <a:rPr lang="es-EC" i="1">
                              <a:latin typeface="Cambria Math"/>
                            </a:rPr>
                            <m:t>𝑓𝑚</m:t>
                          </m:r>
                        </m:sub>
                      </m:sSub>
                      <m:r>
                        <a:rPr lang="es-EC">
                          <a:latin typeface="Cambria Math"/>
                        </a:rPr>
                        <m:t>= </m:t>
                      </m:r>
                      <m:sSub>
                        <m:sSubPr>
                          <m:ctrlPr>
                            <a:rPr lang="es-EC" i="1">
                              <a:latin typeface="Cambria Math"/>
                            </a:rPr>
                          </m:ctrlPr>
                        </m:sSubPr>
                        <m:e>
                          <m:r>
                            <m:rPr>
                              <m:sty m:val="p"/>
                            </m:rPr>
                            <a:rPr lang="es-EC">
                              <a:latin typeface="Cambria Math"/>
                            </a:rPr>
                            <m:t>f</m:t>
                          </m:r>
                        </m:e>
                        <m:sub>
                          <m:r>
                            <m:rPr>
                              <m:sty m:val="p"/>
                            </m:rPr>
                            <a:rPr lang="es-EC">
                              <a:latin typeface="Cambria Math"/>
                            </a:rPr>
                            <m:t>s</m:t>
                          </m:r>
                        </m:sub>
                      </m:sSub>
                      <m:r>
                        <a:rPr lang="es-EC">
                          <a:latin typeface="Cambria Math"/>
                        </a:rPr>
                        <m:t> . </m:t>
                      </m:r>
                      <m:d>
                        <m:dPr>
                          <m:ctrlPr>
                            <a:rPr lang="es-EC" i="1">
                              <a:latin typeface="Cambria Math"/>
                            </a:rPr>
                          </m:ctrlPr>
                        </m:dPr>
                        <m:e>
                          <m:f>
                            <m:fPr>
                              <m:ctrlPr>
                                <a:rPr lang="es-EC" i="1">
                                  <a:latin typeface="Cambria Math"/>
                                </a:rPr>
                              </m:ctrlPr>
                            </m:fPr>
                            <m:num>
                              <m:r>
                                <a:rPr lang="es-EC">
                                  <a:latin typeface="Cambria Math"/>
                                </a:rPr>
                                <m:t>100</m:t>
                              </m:r>
                            </m:num>
                            <m:den>
                              <m:r>
                                <m:rPr>
                                  <m:sty m:val="p"/>
                                </m:rPr>
                                <a:rPr lang="es-EC">
                                  <a:latin typeface="Cambria Math"/>
                                </a:rPr>
                                <m:t>e</m:t>
                              </m:r>
                            </m:den>
                          </m:f>
                        </m:e>
                      </m:d>
                      <m:r>
                        <a:rPr lang="es-EC">
                          <a:latin typeface="Cambria Math"/>
                        </a:rPr>
                        <m:t> </m:t>
                      </m:r>
                      <m:d>
                        <m:dPr>
                          <m:begChr m:val="{"/>
                          <m:endChr m:val="}"/>
                          <m:ctrlPr>
                            <a:rPr lang="es-EC" i="1">
                              <a:latin typeface="Cambria Math"/>
                            </a:rPr>
                          </m:ctrlPr>
                        </m:dPr>
                        <m:e>
                          <m:f>
                            <m:fPr>
                              <m:ctrlPr>
                                <a:rPr lang="es-EC" i="1">
                                  <a:latin typeface="Cambria Math"/>
                                </a:rPr>
                              </m:ctrlPr>
                            </m:fPr>
                            <m:num>
                              <m:d>
                                <m:dPr>
                                  <m:begChr m:val="["/>
                                  <m:endChr m:val="]"/>
                                  <m:ctrlPr>
                                    <a:rPr lang="es-EC" i="1">
                                      <a:latin typeface="Cambria Math"/>
                                    </a:rPr>
                                  </m:ctrlPr>
                                </m:dPr>
                                <m:e>
                                  <m:r>
                                    <m:rPr>
                                      <m:sty m:val="p"/>
                                    </m:rPr>
                                    <a:rPr lang="es-EC">
                                      <a:latin typeface="Cambria Math"/>
                                    </a:rPr>
                                    <m:t>a</m:t>
                                  </m:r>
                                  <m:r>
                                    <a:rPr lang="es-EC">
                                      <a:latin typeface="Cambria Math"/>
                                    </a:rPr>
                                    <m:t>+</m:t>
                                  </m:r>
                                  <m:r>
                                    <m:rPr>
                                      <m:sty m:val="p"/>
                                    </m:rPr>
                                    <a:rPr lang="es-EC">
                                      <a:latin typeface="Cambria Math"/>
                                    </a:rPr>
                                    <m:t>g</m:t>
                                  </m:r>
                                  <m:r>
                                    <a:rPr lang="es-EC">
                                      <a:latin typeface="Cambria Math"/>
                                    </a:rPr>
                                    <m:t> . </m:t>
                                  </m:r>
                                  <m:r>
                                    <m:rPr>
                                      <m:sty m:val="p"/>
                                    </m:rPr>
                                    <a:rPr lang="es-EC">
                                      <a:latin typeface="Cambria Math"/>
                                    </a:rPr>
                                    <m:t>sen</m:t>
                                  </m:r>
                                  <m:r>
                                    <a:rPr lang="es-EC">
                                      <a:latin typeface="Cambria Math"/>
                                    </a:rPr>
                                    <m:t>(</m:t>
                                  </m:r>
                                  <m:r>
                                    <m:rPr>
                                      <m:sty m:val="p"/>
                                    </m:rPr>
                                    <a:rPr lang="es-EC">
                                      <a:latin typeface="Cambria Math"/>
                                    </a:rPr>
                                    <m:t>θ</m:t>
                                  </m:r>
                                  <m:r>
                                    <a:rPr lang="es-EC">
                                      <a:latin typeface="Cambria Math"/>
                                    </a:rPr>
                                    <m:t>)</m:t>
                                  </m:r>
                                </m:e>
                              </m:d>
                              <m:r>
                                <a:rPr lang="es-EC">
                                  <a:latin typeface="Cambria Math"/>
                                </a:rPr>
                                <m:t> . </m:t>
                              </m:r>
                              <m:r>
                                <m:rPr>
                                  <m:sty m:val="p"/>
                                </m:rPr>
                                <a:rPr lang="es-EC">
                                  <a:latin typeface="Cambria Math"/>
                                </a:rPr>
                                <m:t>m</m:t>
                              </m:r>
                              <m:r>
                                <a:rPr lang="es-EC">
                                  <a:latin typeface="Cambria Math"/>
                                </a:rPr>
                                <m:t> . </m:t>
                              </m:r>
                              <m:r>
                                <m:rPr>
                                  <m:sty m:val="p"/>
                                </m:rPr>
                                <a:rPr lang="es-EC">
                                  <a:latin typeface="Cambria Math"/>
                                </a:rPr>
                                <m:t>R</m:t>
                              </m:r>
                            </m:num>
                            <m:den>
                              <m:r>
                                <a:rPr lang="es-EC">
                                  <a:latin typeface="Cambria Math"/>
                                </a:rPr>
                                <m:t>4</m:t>
                              </m:r>
                            </m:den>
                          </m:f>
                        </m:e>
                      </m:d>
                    </m:oMath>
                  </m:oMathPara>
                </a14:m>
                <a:endParaRPr lang="es-EC" dirty="0"/>
              </a:p>
            </p:txBody>
          </p:sp>
        </mc:Choice>
        <mc:Fallback xmlns="">
          <p:sp>
            <p:nvSpPr>
              <p:cNvPr id="3" name="2 Rectángulo"/>
              <p:cNvSpPr>
                <a:spLocks noRot="1" noChangeAspect="1" noMove="1" noResize="1" noEditPoints="1" noAdjustHandles="1" noChangeArrowheads="1" noChangeShapeType="1" noTextEdit="1"/>
              </p:cNvSpPr>
              <p:nvPr/>
            </p:nvSpPr>
            <p:spPr>
              <a:xfrm>
                <a:off x="503504" y="910012"/>
                <a:ext cx="4304383" cy="714683"/>
              </a:xfrm>
              <a:prstGeom prst="rect">
                <a:avLst/>
              </a:prstGeom>
              <a:blipFill rotWithShape="1">
                <a:blip r:embed="rId3"/>
                <a:stretch>
                  <a:fillRect/>
                </a:stretch>
              </a:blipFill>
            </p:spPr>
            <p:txBody>
              <a:bodyPr/>
              <a:lstStyle/>
              <a:p>
                <a:r>
                  <a:rPr lang="es-EC">
                    <a:noFill/>
                  </a:rPr>
                  <a:t> </a:t>
                </a:r>
              </a:p>
            </p:txBody>
          </p:sp>
        </mc:Fallback>
      </mc:AlternateContent>
      <p:sp>
        <p:nvSpPr>
          <p:cNvPr id="12" name="11 Rectángulo"/>
          <p:cNvSpPr/>
          <p:nvPr/>
        </p:nvSpPr>
        <p:spPr>
          <a:xfrm>
            <a:off x="509251" y="1624695"/>
            <a:ext cx="5958408" cy="369332"/>
          </a:xfrm>
          <a:prstGeom prst="rect">
            <a:avLst/>
          </a:prstGeom>
        </p:spPr>
        <p:txBody>
          <a:bodyPr wrap="square">
            <a:spAutoFit/>
          </a:bodyPr>
          <a:lstStyle/>
          <a:p>
            <a:r>
              <a:rPr lang="es-EC" b="1" i="1" dirty="0" smtClean="0"/>
              <a:t>Datos</a:t>
            </a:r>
            <a:r>
              <a:rPr lang="es-EC" i="1" dirty="0" smtClean="0"/>
              <a:t> </a:t>
            </a:r>
            <a:endParaRPr lang="es-EC" i="1" dirty="0"/>
          </a:p>
        </p:txBody>
      </p:sp>
      <mc:AlternateContent xmlns:mc="http://schemas.openxmlformats.org/markup-compatibility/2006" xmlns:a14="http://schemas.microsoft.com/office/drawing/2010/main">
        <mc:Choice Requires="a14">
          <p:sp>
            <p:nvSpPr>
              <p:cNvPr id="13" name="12 Rectángulo"/>
              <p:cNvSpPr/>
              <p:nvPr/>
            </p:nvSpPr>
            <p:spPr>
              <a:xfrm>
                <a:off x="509251" y="2003543"/>
                <a:ext cx="7992888" cy="56675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EC" i="1">
                              <a:latin typeface="Cambria Math"/>
                            </a:rPr>
                            <m:t>𝑚</m:t>
                          </m:r>
                        </m:e>
                        <m:sub>
                          <m:r>
                            <a:rPr lang="es-EC" i="1">
                              <a:latin typeface="Cambria Math"/>
                            </a:rPr>
                            <m:t>𝑚</m:t>
                          </m:r>
                          <m:r>
                            <a:rPr lang="es-EC" i="1">
                              <a:latin typeface="Cambria Math"/>
                            </a:rPr>
                            <m:t>á</m:t>
                          </m:r>
                          <m:r>
                            <a:rPr lang="es-EC" i="1">
                              <a:latin typeface="Cambria Math"/>
                            </a:rPr>
                            <m:t>𝑥</m:t>
                          </m:r>
                        </m:sub>
                      </m:sSub>
                      <m:r>
                        <a:rPr lang="es-EC" i="1">
                          <a:latin typeface="Cambria Math"/>
                        </a:rPr>
                        <m:t>=100</m:t>
                      </m:r>
                      <m:sSub>
                        <m:sSubPr>
                          <m:ctrlPr>
                            <a:rPr lang="es-EC" i="1">
                              <a:latin typeface="Cambria Math"/>
                            </a:rPr>
                          </m:ctrlPr>
                        </m:sSubPr>
                        <m:e>
                          <m:r>
                            <a:rPr lang="es-EC" i="1">
                              <a:latin typeface="Cambria Math"/>
                            </a:rPr>
                            <m:t>𝐾</m:t>
                          </m:r>
                        </m:e>
                        <m:sub>
                          <m:r>
                            <a:rPr lang="es-EC" i="1">
                              <a:latin typeface="Cambria Math"/>
                            </a:rPr>
                            <m:t>𝑔</m:t>
                          </m:r>
                        </m:sub>
                      </m:sSub>
                      <m:r>
                        <a:rPr lang="es-EC" i="1">
                          <a:latin typeface="Cambria Math"/>
                        </a:rPr>
                        <m:t> </m:t>
                      </m:r>
                      <m:r>
                        <a:rPr lang="es-EC" b="0" i="1" smtClean="0">
                          <a:latin typeface="Cambria Math"/>
                        </a:rPr>
                        <m:t>  </m:t>
                      </m:r>
                      <m:r>
                        <a:rPr lang="es-EC" i="1">
                          <a:latin typeface="Cambria Math"/>
                        </a:rPr>
                        <m:t> </m:t>
                      </m:r>
                      <m:r>
                        <a:rPr lang="es-EC" i="1">
                          <a:latin typeface="Cambria Math"/>
                        </a:rPr>
                        <m:t>𝑅</m:t>
                      </m:r>
                      <m:r>
                        <a:rPr lang="es-EC" i="1">
                          <a:latin typeface="Cambria Math"/>
                        </a:rPr>
                        <m:t>=0,127</m:t>
                      </m:r>
                      <m:r>
                        <a:rPr lang="es-EC" i="1">
                          <a:latin typeface="Cambria Math"/>
                        </a:rPr>
                        <m:t>𝑚</m:t>
                      </m:r>
                      <m:r>
                        <a:rPr lang="es-EC" b="0" i="1" smtClean="0">
                          <a:latin typeface="Cambria Math"/>
                        </a:rPr>
                        <m:t> </m:t>
                      </m:r>
                      <m:r>
                        <a:rPr lang="es-EC" i="1">
                          <a:latin typeface="Cambria Math"/>
                        </a:rPr>
                        <m:t> </m:t>
                      </m:r>
                      <m:r>
                        <a:rPr lang="es-EC" b="0" i="1" smtClean="0">
                          <a:latin typeface="Cambria Math"/>
                        </a:rPr>
                        <m:t>    </m:t>
                      </m:r>
                      <m:r>
                        <a:rPr lang="es-EC" i="1">
                          <a:latin typeface="Cambria Math"/>
                        </a:rPr>
                        <m:t> </m:t>
                      </m:r>
                      <m:r>
                        <a:rPr lang="es-EC" i="1">
                          <a:latin typeface="Cambria Math"/>
                        </a:rPr>
                        <m:t>𝜃</m:t>
                      </m:r>
                      <m:r>
                        <a:rPr lang="es-EC" i="1">
                          <a:latin typeface="Cambria Math"/>
                        </a:rPr>
                        <m:t>=50°       </m:t>
                      </m:r>
                      <m:r>
                        <a:rPr lang="es-EC" i="1">
                          <a:latin typeface="Cambria Math"/>
                        </a:rPr>
                        <m:t>𝑎</m:t>
                      </m:r>
                      <m:r>
                        <a:rPr lang="es-EC" i="1">
                          <a:latin typeface="Cambria Math"/>
                        </a:rPr>
                        <m:t>=0,02</m:t>
                      </m:r>
                      <m:f>
                        <m:fPr>
                          <m:ctrlPr>
                            <a:rPr lang="es-EC" i="1">
                              <a:latin typeface="Cambria Math"/>
                            </a:rPr>
                          </m:ctrlPr>
                        </m:fPr>
                        <m:num>
                          <m:r>
                            <a:rPr lang="es-EC" i="1">
                              <a:latin typeface="Cambria Math"/>
                            </a:rPr>
                            <m:t>𝑚</m:t>
                          </m:r>
                        </m:num>
                        <m:den>
                          <m:sSup>
                            <m:sSupPr>
                              <m:ctrlPr>
                                <a:rPr lang="es-EC" i="1">
                                  <a:latin typeface="Cambria Math"/>
                                </a:rPr>
                              </m:ctrlPr>
                            </m:sSupPr>
                            <m:e>
                              <m:r>
                                <a:rPr lang="es-EC" i="1">
                                  <a:latin typeface="Cambria Math"/>
                                </a:rPr>
                                <m:t>𝑠</m:t>
                              </m:r>
                            </m:e>
                            <m:sup>
                              <m:r>
                                <a:rPr lang="es-EC" i="1">
                                  <a:latin typeface="Cambria Math"/>
                                </a:rPr>
                                <m:t>2</m:t>
                              </m:r>
                            </m:sup>
                          </m:sSup>
                        </m:den>
                      </m:f>
                      <m:r>
                        <a:rPr lang="es-EC" i="1">
                          <a:latin typeface="Cambria Math"/>
                        </a:rPr>
                        <m:t> </m:t>
                      </m:r>
                      <m:r>
                        <a:rPr lang="es-EC" b="0" i="1" smtClean="0">
                          <a:latin typeface="Cambria Math"/>
                        </a:rPr>
                        <m:t>      </m:t>
                      </m:r>
                      <m:r>
                        <a:rPr lang="es-EC" i="1">
                          <a:latin typeface="Cambria Math"/>
                        </a:rPr>
                        <m:t> </m:t>
                      </m:r>
                      <m:r>
                        <a:rPr lang="es-EC" i="1">
                          <a:latin typeface="Cambria Math"/>
                        </a:rPr>
                        <m:t>𝑒</m:t>
                      </m:r>
                      <m:r>
                        <a:rPr lang="es-EC" i="1">
                          <a:latin typeface="Cambria Math"/>
                        </a:rPr>
                        <m:t>=90%       </m:t>
                      </m:r>
                      <m:sSub>
                        <m:sSubPr>
                          <m:ctrlPr>
                            <a:rPr lang="es-EC" i="1">
                              <a:latin typeface="Cambria Math"/>
                            </a:rPr>
                          </m:ctrlPr>
                        </m:sSubPr>
                        <m:e>
                          <m:r>
                            <a:rPr lang="es-EC" i="1">
                              <a:latin typeface="Cambria Math"/>
                            </a:rPr>
                            <m:t>𝑓</m:t>
                          </m:r>
                        </m:e>
                        <m:sub>
                          <m:r>
                            <a:rPr lang="es-EC" i="1">
                              <a:latin typeface="Cambria Math"/>
                            </a:rPr>
                            <m:t>𝑠</m:t>
                          </m:r>
                        </m:sub>
                      </m:sSub>
                      <m:r>
                        <a:rPr lang="es-EC" i="1">
                          <a:latin typeface="Cambria Math"/>
                        </a:rPr>
                        <m:t>=2</m:t>
                      </m:r>
                    </m:oMath>
                  </m:oMathPara>
                </a14:m>
                <a:endParaRPr lang="es-EC" dirty="0"/>
              </a:p>
            </p:txBody>
          </p:sp>
        </mc:Choice>
        <mc:Fallback xmlns="">
          <p:sp>
            <p:nvSpPr>
              <p:cNvPr id="13" name="12 Rectángulo"/>
              <p:cNvSpPr>
                <a:spLocks noRot="1" noChangeAspect="1" noMove="1" noResize="1" noEditPoints="1" noAdjustHandles="1" noChangeArrowheads="1" noChangeShapeType="1" noTextEdit="1"/>
              </p:cNvSpPr>
              <p:nvPr/>
            </p:nvSpPr>
            <p:spPr>
              <a:xfrm>
                <a:off x="509251" y="2003543"/>
                <a:ext cx="7992888" cy="566758"/>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13 Rectángulo"/>
              <p:cNvSpPr/>
              <p:nvPr/>
            </p:nvSpPr>
            <p:spPr>
              <a:xfrm>
                <a:off x="144510" y="2570301"/>
                <a:ext cx="7811866"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EC" i="1">
                              <a:latin typeface="Cambria Math"/>
                            </a:rPr>
                            <m:t>𝑇</m:t>
                          </m:r>
                        </m:e>
                        <m:sub>
                          <m:r>
                            <a:rPr lang="es-EC" i="1">
                              <a:latin typeface="Cambria Math"/>
                            </a:rPr>
                            <m:t>𝑓𝑚</m:t>
                          </m:r>
                        </m:sub>
                      </m:sSub>
                      <m:r>
                        <a:rPr lang="es-EC" i="1">
                          <a:latin typeface="Cambria Math"/>
                        </a:rPr>
                        <m:t>= 2 . </m:t>
                      </m:r>
                      <m:d>
                        <m:dPr>
                          <m:ctrlPr>
                            <a:rPr lang="es-EC" i="1">
                              <a:latin typeface="Cambria Math"/>
                            </a:rPr>
                          </m:ctrlPr>
                        </m:dPr>
                        <m:e>
                          <m:f>
                            <m:fPr>
                              <m:ctrlPr>
                                <a:rPr lang="es-EC" i="1">
                                  <a:latin typeface="Cambria Math"/>
                                </a:rPr>
                              </m:ctrlPr>
                            </m:fPr>
                            <m:num>
                              <m:r>
                                <a:rPr lang="es-EC" i="1">
                                  <a:latin typeface="Cambria Math"/>
                                </a:rPr>
                                <m:t>100</m:t>
                              </m:r>
                            </m:num>
                            <m:den>
                              <m:r>
                                <a:rPr lang="es-EC" i="1">
                                  <a:latin typeface="Cambria Math"/>
                                </a:rPr>
                                <m:t>90</m:t>
                              </m:r>
                            </m:den>
                          </m:f>
                        </m:e>
                      </m:d>
                      <m:r>
                        <a:rPr lang="es-EC" i="1">
                          <a:latin typeface="Cambria Math"/>
                        </a:rPr>
                        <m:t> </m:t>
                      </m:r>
                      <m:d>
                        <m:dPr>
                          <m:begChr m:val="{"/>
                          <m:endChr m:val="}"/>
                          <m:ctrlPr>
                            <a:rPr lang="es-EC" i="1">
                              <a:latin typeface="Cambria Math"/>
                            </a:rPr>
                          </m:ctrlPr>
                        </m:dPr>
                        <m:e>
                          <m:f>
                            <m:fPr>
                              <m:ctrlPr>
                                <a:rPr lang="es-EC" i="1">
                                  <a:latin typeface="Cambria Math"/>
                                </a:rPr>
                              </m:ctrlPr>
                            </m:fPr>
                            <m:num>
                              <m:d>
                                <m:dPr>
                                  <m:begChr m:val="["/>
                                  <m:endChr m:val="]"/>
                                  <m:ctrlPr>
                                    <a:rPr lang="es-EC" i="1">
                                      <a:latin typeface="Cambria Math"/>
                                    </a:rPr>
                                  </m:ctrlPr>
                                </m:dPr>
                                <m:e>
                                  <m:r>
                                    <a:rPr lang="es-EC" i="1">
                                      <a:latin typeface="Cambria Math"/>
                                    </a:rPr>
                                    <m:t>0,</m:t>
                                  </m:r>
                                  <m:r>
                                    <a:rPr lang="es-EC" b="0" i="1" smtClean="0">
                                      <a:latin typeface="Cambria Math"/>
                                    </a:rPr>
                                    <m:t>02</m:t>
                                  </m:r>
                                  <m:r>
                                    <a:rPr lang="es-EC" i="1">
                                      <a:latin typeface="Cambria Math"/>
                                    </a:rPr>
                                    <m:t> + 9,8 .  </m:t>
                                  </m:r>
                                  <m:r>
                                    <a:rPr lang="es-EC" i="1">
                                      <a:latin typeface="Cambria Math"/>
                                    </a:rPr>
                                    <m:t>𝑠𝑒𝑛</m:t>
                                  </m:r>
                                  <m:r>
                                    <a:rPr lang="es-EC" i="1">
                                      <a:latin typeface="Cambria Math"/>
                                    </a:rPr>
                                    <m:t>(50°)</m:t>
                                  </m:r>
                                </m:e>
                              </m:d>
                              <m:r>
                                <a:rPr lang="es-EC" i="1">
                                  <a:latin typeface="Cambria Math"/>
                                </a:rPr>
                                <m:t> . 100 . 127</m:t>
                              </m:r>
                            </m:num>
                            <m:den>
                              <m:r>
                                <a:rPr lang="es-EC" i="1">
                                  <a:latin typeface="Cambria Math"/>
                                </a:rPr>
                                <m:t>4</m:t>
                              </m:r>
                            </m:den>
                          </m:f>
                        </m:e>
                      </m:d>
                      <m:r>
                        <a:rPr lang="es-EC" i="1">
                          <a:latin typeface="Cambria Math"/>
                        </a:rPr>
                        <m:t>= </m:t>
                      </m:r>
                      <m:r>
                        <a:rPr lang="es-EC" b="1" i="1">
                          <a:latin typeface="Cambria Math"/>
                        </a:rPr>
                        <m:t>𝟓</m:t>
                      </m:r>
                      <m:r>
                        <a:rPr lang="es-EC" b="1" i="1" smtClean="0">
                          <a:latin typeface="Cambria Math"/>
                        </a:rPr>
                        <m:t>𝟑</m:t>
                      </m:r>
                      <m:r>
                        <a:rPr lang="es-EC" b="1" i="1" smtClean="0">
                          <a:latin typeface="Cambria Math"/>
                        </a:rPr>
                        <m:t>,</m:t>
                      </m:r>
                      <m:r>
                        <a:rPr lang="es-EC" b="1" i="1" smtClean="0">
                          <a:latin typeface="Cambria Math"/>
                        </a:rPr>
                        <m:t>𝟏𝟎𝟖</m:t>
                      </m:r>
                      <m:r>
                        <a:rPr lang="es-EC" b="1" i="1">
                          <a:latin typeface="Cambria Math"/>
                        </a:rPr>
                        <m:t> </m:t>
                      </m:r>
                      <m:r>
                        <a:rPr lang="es-EC" b="1" i="1">
                          <a:latin typeface="Cambria Math"/>
                        </a:rPr>
                        <m:t>𝑵𝒎</m:t>
                      </m:r>
                    </m:oMath>
                  </m:oMathPara>
                </a14:m>
                <a:endParaRPr lang="es-EC" b="1" dirty="0"/>
              </a:p>
            </p:txBody>
          </p:sp>
        </mc:Choice>
        <mc:Fallback xmlns="">
          <p:sp>
            <p:nvSpPr>
              <p:cNvPr id="14" name="13 Rectángulo"/>
              <p:cNvSpPr>
                <a:spLocks noRot="1" noChangeAspect="1" noMove="1" noResize="1" noEditPoints="1" noAdjustHandles="1" noChangeArrowheads="1" noChangeShapeType="1" noTextEdit="1"/>
              </p:cNvSpPr>
              <p:nvPr/>
            </p:nvSpPr>
            <p:spPr>
              <a:xfrm>
                <a:off x="144510" y="2570301"/>
                <a:ext cx="7811866" cy="714683"/>
              </a:xfrm>
              <a:prstGeom prst="rect">
                <a:avLst/>
              </a:prstGeom>
              <a:blipFill rotWithShape="1">
                <a:blip r:embed="rId5"/>
                <a:stretch>
                  <a:fillRect/>
                </a:stretch>
              </a:blipFill>
            </p:spPr>
            <p:txBody>
              <a:bodyPr/>
              <a:lstStyle/>
              <a:p>
                <a:r>
                  <a:rPr lang="es-EC">
                    <a:noFill/>
                  </a:rPr>
                  <a:t> </a:t>
                </a:r>
              </a:p>
            </p:txBody>
          </p:sp>
        </mc:Fallback>
      </mc:AlternateContent>
      <p:sp>
        <p:nvSpPr>
          <p:cNvPr id="10" name="Título 1"/>
          <p:cNvSpPr>
            <a:spLocks noGrp="1"/>
          </p:cNvSpPr>
          <p:nvPr>
            <p:ph type="title"/>
          </p:nvPr>
        </p:nvSpPr>
        <p:spPr>
          <a:xfrm>
            <a:off x="519112" y="44624"/>
            <a:ext cx="8661400" cy="777875"/>
          </a:xfrm>
        </p:spPr>
        <p:txBody>
          <a:bodyPr>
            <a:noAutofit/>
          </a:bodyPr>
          <a:lstStyle/>
          <a:p>
            <a:pPr algn="l">
              <a:defRPr/>
            </a:pPr>
            <a:r>
              <a:rPr lang="es-ES" sz="3200" b="1" i="1" dirty="0" smtClean="0">
                <a:solidFill>
                  <a:srgbClr val="172E00"/>
                </a:solidFill>
              </a:rPr>
              <a:t>Parámetros para potencia</a:t>
            </a:r>
            <a:endParaRPr lang="es-ES" sz="3200" b="1" i="1" dirty="0">
              <a:solidFill>
                <a:srgbClr val="172E00"/>
              </a:solidFill>
            </a:endParaRPr>
          </a:p>
        </p:txBody>
      </p:sp>
      <p:pic>
        <p:nvPicPr>
          <p:cNvPr id="11" name="10 Imagen"/>
          <p:cNvPicPr/>
          <p:nvPr/>
        </p:nvPicPr>
        <p:blipFill>
          <a:blip r:embed="rId6">
            <a:extLst>
              <a:ext uri="{28A0092B-C50C-407E-A947-70E740481C1C}">
                <a14:useLocalDpi xmlns:a14="http://schemas.microsoft.com/office/drawing/2010/main" val="0"/>
              </a:ext>
            </a:extLst>
          </a:blip>
          <a:stretch>
            <a:fillRect/>
          </a:stretch>
        </p:blipFill>
        <p:spPr>
          <a:xfrm>
            <a:off x="1115616" y="3645024"/>
            <a:ext cx="2376264" cy="2160240"/>
          </a:xfrm>
          <a:prstGeom prst="rect">
            <a:avLst/>
          </a:prstGeom>
        </p:spPr>
      </p:pic>
      <p:graphicFrame>
        <p:nvGraphicFramePr>
          <p:cNvPr id="6" name="5 Tabla"/>
          <p:cNvGraphicFramePr>
            <a:graphicFrameLocks noGrp="1"/>
          </p:cNvGraphicFramePr>
          <p:nvPr>
            <p:extLst>
              <p:ext uri="{D42A27DB-BD31-4B8C-83A1-F6EECF244321}">
                <p14:modId xmlns:p14="http://schemas.microsoft.com/office/powerpoint/2010/main" val="2689581345"/>
              </p:ext>
            </p:extLst>
          </p:nvPr>
        </p:nvGraphicFramePr>
        <p:xfrm>
          <a:off x="4067944" y="3582144"/>
          <a:ext cx="3888432" cy="2223120"/>
        </p:xfrm>
        <a:graphic>
          <a:graphicData uri="http://schemas.openxmlformats.org/drawingml/2006/table">
            <a:tbl>
              <a:tblPr firstRow="1" firstCol="1" bandRow="1">
                <a:tableStyleId>{5C22544A-7EE6-4342-B048-85BDC9FD1C3A}</a:tableStyleId>
              </a:tblPr>
              <a:tblGrid>
                <a:gridCol w="2202346"/>
                <a:gridCol w="1686086"/>
              </a:tblGrid>
              <a:tr h="370520">
                <a:tc>
                  <a:txBody>
                    <a:bodyPr/>
                    <a:lstStyle/>
                    <a:p>
                      <a:pPr algn="ctr">
                        <a:lnSpc>
                          <a:spcPct val="107000"/>
                        </a:lnSpc>
                        <a:spcBef>
                          <a:spcPts val="600"/>
                        </a:spcBef>
                        <a:spcAft>
                          <a:spcPts val="600"/>
                        </a:spcAft>
                      </a:pPr>
                      <a:r>
                        <a:rPr lang="es-CO" sz="1400" b="1" cap="all" dirty="0">
                          <a:effectLst/>
                        </a:rPr>
                        <a:t>C</a:t>
                      </a:r>
                      <a:r>
                        <a:rPr lang="es-CO" sz="1400" b="1" dirty="0">
                          <a:effectLst/>
                        </a:rPr>
                        <a:t>aracterísticas</a:t>
                      </a:r>
                      <a:endParaRPr lang="es-EC" sz="1200" b="1" dirty="0">
                        <a:effectLst/>
                        <a:latin typeface="Calibri"/>
                        <a:ea typeface="Calibri"/>
                        <a:cs typeface="Times New Roman"/>
                      </a:endParaRPr>
                    </a:p>
                  </a:txBody>
                  <a:tcPr marL="68580" marR="68580" marT="0" marB="0" anchor="ctr"/>
                </a:tc>
                <a:tc>
                  <a:txBody>
                    <a:bodyPr/>
                    <a:lstStyle/>
                    <a:p>
                      <a:pPr algn="ctr">
                        <a:lnSpc>
                          <a:spcPct val="107000"/>
                        </a:lnSpc>
                        <a:spcBef>
                          <a:spcPts val="600"/>
                        </a:spcBef>
                        <a:spcAft>
                          <a:spcPts val="600"/>
                        </a:spcAft>
                      </a:pPr>
                      <a:r>
                        <a:rPr lang="es-CO" sz="1400" b="1" dirty="0">
                          <a:effectLst/>
                        </a:rPr>
                        <a:t>Magnitud (unidad)</a:t>
                      </a:r>
                      <a:endParaRPr lang="es-EC" sz="1200" b="1" dirty="0">
                        <a:effectLst/>
                        <a:latin typeface="Calibri"/>
                        <a:ea typeface="Calibri"/>
                        <a:cs typeface="Times New Roman"/>
                      </a:endParaRPr>
                    </a:p>
                  </a:txBody>
                  <a:tcPr marL="68580" marR="68580" marT="0" marB="0" anchor="ctr"/>
                </a:tc>
              </a:tr>
              <a:tr h="370520">
                <a:tc>
                  <a:txBody>
                    <a:bodyPr/>
                    <a:lstStyle/>
                    <a:p>
                      <a:pPr algn="ctr">
                        <a:lnSpc>
                          <a:spcPct val="107000"/>
                        </a:lnSpc>
                        <a:spcAft>
                          <a:spcPts val="600"/>
                        </a:spcAft>
                      </a:pPr>
                      <a:r>
                        <a:rPr lang="es-CO" sz="1200" b="0" dirty="0">
                          <a:effectLst/>
                        </a:rPr>
                        <a:t>Voltaje de operación</a:t>
                      </a:r>
                      <a:endParaRPr lang="es-EC" sz="1100" b="0" dirty="0">
                        <a:effectLst/>
                        <a:latin typeface="Calibri"/>
                        <a:ea typeface="Calibri"/>
                        <a:cs typeface="Times New Roman"/>
                      </a:endParaRPr>
                    </a:p>
                  </a:txBody>
                  <a:tcPr marL="68580" marR="68580" marT="0" marB="0" anchor="ctr"/>
                </a:tc>
                <a:tc>
                  <a:txBody>
                    <a:bodyPr/>
                    <a:lstStyle/>
                    <a:p>
                      <a:pPr algn="ctr">
                        <a:lnSpc>
                          <a:spcPct val="107000"/>
                        </a:lnSpc>
                        <a:spcAft>
                          <a:spcPts val="600"/>
                        </a:spcAft>
                      </a:pPr>
                      <a:r>
                        <a:rPr lang="es-CO" sz="1200">
                          <a:effectLst/>
                        </a:rPr>
                        <a:t>12 V</a:t>
                      </a:r>
                      <a:endParaRPr lang="es-EC" sz="1100">
                        <a:effectLst/>
                        <a:latin typeface="Calibri"/>
                        <a:ea typeface="Calibri"/>
                        <a:cs typeface="Times New Roman"/>
                      </a:endParaRPr>
                    </a:p>
                  </a:txBody>
                  <a:tcPr marL="68580" marR="68580" marT="0" marB="0" anchor="ctr"/>
                </a:tc>
              </a:tr>
              <a:tr h="370520">
                <a:tc>
                  <a:txBody>
                    <a:bodyPr/>
                    <a:lstStyle/>
                    <a:p>
                      <a:pPr algn="ctr">
                        <a:lnSpc>
                          <a:spcPct val="107000"/>
                        </a:lnSpc>
                        <a:spcAft>
                          <a:spcPts val="600"/>
                        </a:spcAft>
                      </a:pPr>
                      <a:r>
                        <a:rPr lang="es-CO" sz="1200" b="0" dirty="0">
                          <a:effectLst/>
                        </a:rPr>
                        <a:t>Corriente máxima</a:t>
                      </a:r>
                      <a:endParaRPr lang="es-EC" sz="1100" b="0" dirty="0">
                        <a:effectLst/>
                        <a:latin typeface="Calibri"/>
                        <a:ea typeface="Calibri"/>
                        <a:cs typeface="Times New Roman"/>
                      </a:endParaRPr>
                    </a:p>
                  </a:txBody>
                  <a:tcPr marL="68580" marR="68580" marT="0" marB="0" anchor="ctr"/>
                </a:tc>
                <a:tc>
                  <a:txBody>
                    <a:bodyPr/>
                    <a:lstStyle/>
                    <a:p>
                      <a:pPr algn="ctr">
                        <a:lnSpc>
                          <a:spcPct val="107000"/>
                        </a:lnSpc>
                        <a:spcAft>
                          <a:spcPts val="600"/>
                        </a:spcAft>
                      </a:pPr>
                      <a:r>
                        <a:rPr lang="es-CO" sz="1200">
                          <a:effectLst/>
                        </a:rPr>
                        <a:t>4 A</a:t>
                      </a:r>
                      <a:endParaRPr lang="es-EC" sz="1100">
                        <a:effectLst/>
                        <a:latin typeface="Calibri"/>
                        <a:ea typeface="Calibri"/>
                        <a:cs typeface="Times New Roman"/>
                      </a:endParaRPr>
                    </a:p>
                  </a:txBody>
                  <a:tcPr marL="68580" marR="68580" marT="0" marB="0" anchor="ctr"/>
                </a:tc>
              </a:tr>
              <a:tr h="370520">
                <a:tc>
                  <a:txBody>
                    <a:bodyPr/>
                    <a:lstStyle/>
                    <a:p>
                      <a:pPr algn="ctr">
                        <a:lnSpc>
                          <a:spcPct val="107000"/>
                        </a:lnSpc>
                        <a:spcAft>
                          <a:spcPts val="600"/>
                        </a:spcAft>
                      </a:pPr>
                      <a:r>
                        <a:rPr lang="es-CO" sz="1200" b="0" dirty="0">
                          <a:effectLst/>
                        </a:rPr>
                        <a:t>Potencia nominal</a:t>
                      </a:r>
                      <a:endParaRPr lang="es-EC" sz="1100" b="0" dirty="0">
                        <a:effectLst/>
                        <a:latin typeface="Calibri"/>
                        <a:ea typeface="Calibri"/>
                        <a:cs typeface="Times New Roman"/>
                      </a:endParaRPr>
                    </a:p>
                  </a:txBody>
                  <a:tcPr marL="68580" marR="68580" marT="0" marB="0" anchor="ctr"/>
                </a:tc>
                <a:tc>
                  <a:txBody>
                    <a:bodyPr/>
                    <a:lstStyle/>
                    <a:p>
                      <a:pPr algn="ctr">
                        <a:lnSpc>
                          <a:spcPct val="107000"/>
                        </a:lnSpc>
                        <a:spcAft>
                          <a:spcPts val="600"/>
                        </a:spcAft>
                      </a:pPr>
                      <a:r>
                        <a:rPr lang="es-CO" sz="1200">
                          <a:effectLst/>
                        </a:rPr>
                        <a:t>50 W</a:t>
                      </a:r>
                      <a:endParaRPr lang="es-EC" sz="1100">
                        <a:effectLst/>
                        <a:latin typeface="Calibri"/>
                        <a:ea typeface="Calibri"/>
                        <a:cs typeface="Times New Roman"/>
                      </a:endParaRPr>
                    </a:p>
                  </a:txBody>
                  <a:tcPr marL="68580" marR="68580" marT="0" marB="0" anchor="ctr"/>
                </a:tc>
              </a:tr>
              <a:tr h="370520">
                <a:tc>
                  <a:txBody>
                    <a:bodyPr/>
                    <a:lstStyle/>
                    <a:p>
                      <a:pPr algn="ctr">
                        <a:lnSpc>
                          <a:spcPct val="107000"/>
                        </a:lnSpc>
                        <a:spcAft>
                          <a:spcPts val="600"/>
                        </a:spcAft>
                      </a:pPr>
                      <a:r>
                        <a:rPr lang="es-CO" sz="1200" b="0" dirty="0">
                          <a:effectLst/>
                        </a:rPr>
                        <a:t>Torque</a:t>
                      </a:r>
                      <a:endParaRPr lang="es-EC" sz="1100" b="0" dirty="0">
                        <a:effectLst/>
                        <a:latin typeface="Calibri"/>
                        <a:ea typeface="Calibri"/>
                        <a:cs typeface="Times New Roman"/>
                      </a:endParaRPr>
                    </a:p>
                  </a:txBody>
                  <a:tcPr marL="68580" marR="68580" marT="0" marB="0" anchor="ctr"/>
                </a:tc>
                <a:tc>
                  <a:txBody>
                    <a:bodyPr/>
                    <a:lstStyle/>
                    <a:p>
                      <a:pPr algn="ctr">
                        <a:lnSpc>
                          <a:spcPct val="107000"/>
                        </a:lnSpc>
                        <a:spcAft>
                          <a:spcPts val="600"/>
                        </a:spcAft>
                      </a:pPr>
                      <a:r>
                        <a:rPr lang="es-CO" sz="1200">
                          <a:effectLst/>
                        </a:rPr>
                        <a:t>50 Nm</a:t>
                      </a:r>
                      <a:endParaRPr lang="es-EC" sz="1100">
                        <a:effectLst/>
                        <a:latin typeface="Calibri"/>
                        <a:ea typeface="Calibri"/>
                        <a:cs typeface="Times New Roman"/>
                      </a:endParaRPr>
                    </a:p>
                  </a:txBody>
                  <a:tcPr marL="68580" marR="68580" marT="0" marB="0" anchor="ctr"/>
                </a:tc>
              </a:tr>
              <a:tr h="370520">
                <a:tc>
                  <a:txBody>
                    <a:bodyPr/>
                    <a:lstStyle/>
                    <a:p>
                      <a:pPr algn="ctr">
                        <a:lnSpc>
                          <a:spcPct val="107000"/>
                        </a:lnSpc>
                        <a:spcAft>
                          <a:spcPts val="600"/>
                        </a:spcAft>
                      </a:pPr>
                      <a:r>
                        <a:rPr lang="es-CO" sz="1200" b="0" dirty="0">
                          <a:effectLst/>
                        </a:rPr>
                        <a:t>Protección IP</a:t>
                      </a:r>
                      <a:endParaRPr lang="es-EC" sz="1100" b="0" dirty="0">
                        <a:effectLst/>
                        <a:latin typeface="Calibri"/>
                        <a:ea typeface="Calibri"/>
                        <a:cs typeface="Times New Roman"/>
                      </a:endParaRPr>
                    </a:p>
                  </a:txBody>
                  <a:tcPr marL="68580" marR="68580" marT="0" marB="0" anchor="ctr"/>
                </a:tc>
                <a:tc>
                  <a:txBody>
                    <a:bodyPr/>
                    <a:lstStyle/>
                    <a:p>
                      <a:pPr algn="ctr">
                        <a:lnSpc>
                          <a:spcPct val="107000"/>
                        </a:lnSpc>
                        <a:spcAft>
                          <a:spcPts val="600"/>
                        </a:spcAft>
                      </a:pPr>
                      <a:r>
                        <a:rPr lang="es-CO" sz="1200" dirty="0">
                          <a:effectLst/>
                        </a:rPr>
                        <a:t>IP 44</a:t>
                      </a:r>
                      <a:endParaRPr lang="es-EC" sz="1100" dirty="0">
                        <a:effectLst/>
                        <a:latin typeface="Calibri"/>
                        <a:ea typeface="Calibri"/>
                        <a:cs typeface="Times New Roman"/>
                      </a:endParaRPr>
                    </a:p>
                  </a:txBody>
                  <a:tcPr marL="68580" marR="68580" marT="0" marB="0" anchor="ctr"/>
                </a:tc>
              </a:tr>
            </a:tbl>
          </a:graphicData>
        </a:graphic>
      </p:graphicFrame>
      <p:sp>
        <p:nvSpPr>
          <p:cNvPr id="19" name="18 Rectángulo"/>
          <p:cNvSpPr/>
          <p:nvPr/>
        </p:nvSpPr>
        <p:spPr>
          <a:xfrm>
            <a:off x="908302" y="5949280"/>
            <a:ext cx="2790892" cy="369332"/>
          </a:xfrm>
          <a:prstGeom prst="rect">
            <a:avLst/>
          </a:prstGeom>
        </p:spPr>
        <p:txBody>
          <a:bodyPr wrap="none">
            <a:spAutoFit/>
          </a:bodyPr>
          <a:lstStyle/>
          <a:p>
            <a:r>
              <a:rPr lang="es-EC" dirty="0"/>
              <a:t>Motor BOSCH CDP 50 W</a:t>
            </a:r>
          </a:p>
        </p:txBody>
      </p:sp>
    </p:spTree>
    <p:extLst>
      <p:ext uri="{BB962C8B-B14F-4D97-AF65-F5344CB8AC3E}">
        <p14:creationId xmlns:p14="http://schemas.microsoft.com/office/powerpoint/2010/main" val="330449093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23528" y="404664"/>
            <a:ext cx="8661400" cy="777875"/>
          </a:xfrm>
        </p:spPr>
        <p:txBody>
          <a:bodyPr>
            <a:noAutofit/>
          </a:bodyPr>
          <a:lstStyle/>
          <a:p>
            <a:pPr algn="l">
              <a:defRPr/>
            </a:pPr>
            <a:r>
              <a:rPr lang="es-ES" sz="3600" b="1" i="1" dirty="0" smtClean="0">
                <a:solidFill>
                  <a:srgbClr val="172E00"/>
                </a:solidFill>
              </a:rPr>
              <a:t>Módulo </a:t>
            </a:r>
            <a:r>
              <a:rPr lang="es-ES" sz="3600" b="1" i="1" dirty="0" smtClean="0">
                <a:solidFill>
                  <a:srgbClr val="172E00"/>
                </a:solidFill>
              </a:rPr>
              <a:t>2: Software de programación</a:t>
            </a:r>
            <a:endParaRPr lang="es-ES" sz="3600" b="1" i="1" dirty="0">
              <a:solidFill>
                <a:srgbClr val="172E00"/>
              </a:solidFill>
            </a:endParaRPr>
          </a:p>
        </p:txBody>
      </p:sp>
      <p:graphicFrame>
        <p:nvGraphicFramePr>
          <p:cNvPr id="13" name="12 Diagrama"/>
          <p:cNvGraphicFramePr/>
          <p:nvPr>
            <p:extLst>
              <p:ext uri="{D42A27DB-BD31-4B8C-83A1-F6EECF244321}">
                <p14:modId xmlns:p14="http://schemas.microsoft.com/office/powerpoint/2010/main" val="3311298101"/>
              </p:ext>
            </p:extLst>
          </p:nvPr>
        </p:nvGraphicFramePr>
        <p:xfrm>
          <a:off x="1691680" y="1772816"/>
          <a:ext cx="6120680" cy="2911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3626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23528" y="404664"/>
            <a:ext cx="8661400" cy="777875"/>
          </a:xfrm>
        </p:spPr>
        <p:txBody>
          <a:bodyPr>
            <a:noAutofit/>
          </a:bodyPr>
          <a:lstStyle/>
          <a:p>
            <a:pPr algn="l">
              <a:defRPr/>
            </a:pPr>
            <a:r>
              <a:rPr lang="es-ES" sz="3600" b="1" i="1" dirty="0" smtClean="0">
                <a:solidFill>
                  <a:srgbClr val="172E00"/>
                </a:solidFill>
              </a:rPr>
              <a:t>Módulo </a:t>
            </a:r>
            <a:r>
              <a:rPr lang="es-ES" sz="3600" b="1" i="1" dirty="0">
                <a:solidFill>
                  <a:srgbClr val="172E00"/>
                </a:solidFill>
              </a:rPr>
              <a:t>3</a:t>
            </a:r>
            <a:r>
              <a:rPr lang="es-ES" sz="3600" b="1" i="1" dirty="0" smtClean="0">
                <a:solidFill>
                  <a:srgbClr val="172E00"/>
                </a:solidFill>
              </a:rPr>
              <a:t>: Hardware de control</a:t>
            </a:r>
            <a:endParaRPr lang="es-ES" sz="3600" b="1" i="1" dirty="0">
              <a:solidFill>
                <a:srgbClr val="172E00"/>
              </a:solidFill>
            </a:endParaRPr>
          </a:p>
        </p:txBody>
      </p:sp>
      <p:graphicFrame>
        <p:nvGraphicFramePr>
          <p:cNvPr id="5" name="4 Diagrama"/>
          <p:cNvGraphicFramePr/>
          <p:nvPr>
            <p:extLst>
              <p:ext uri="{D42A27DB-BD31-4B8C-83A1-F6EECF244321}">
                <p14:modId xmlns:p14="http://schemas.microsoft.com/office/powerpoint/2010/main" val="1550627504"/>
              </p:ext>
            </p:extLst>
          </p:nvPr>
        </p:nvGraphicFramePr>
        <p:xfrm>
          <a:off x="611560" y="1340768"/>
          <a:ext cx="78488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6715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96752"/>
            <a:ext cx="8229600" cy="4669979"/>
          </a:xfrm>
        </p:spPr>
        <p:txBody>
          <a:bodyPr/>
          <a:lstStyle/>
          <a:p>
            <a:r>
              <a:rPr lang="es-EC" dirty="0" smtClean="0">
                <a:solidFill>
                  <a:schemeClr val="tx1"/>
                </a:solidFill>
                <a:latin typeface="Times New Roman" pitchFamily="18" charset="0"/>
                <a:cs typeface="Times New Roman" pitchFamily="18" charset="0"/>
              </a:rPr>
              <a:t>Entorno de programación amigable</a:t>
            </a:r>
          </a:p>
          <a:p>
            <a:r>
              <a:rPr lang="es-EC" dirty="0" smtClean="0">
                <a:solidFill>
                  <a:schemeClr val="tx1"/>
                </a:solidFill>
                <a:latin typeface="Times New Roman" pitchFamily="18" charset="0"/>
                <a:cs typeface="Times New Roman" pitchFamily="18" charset="0"/>
              </a:rPr>
              <a:t>Control de señales análogas y digitales</a:t>
            </a:r>
          </a:p>
          <a:p>
            <a:r>
              <a:rPr lang="es-EC" dirty="0" smtClean="0">
                <a:solidFill>
                  <a:schemeClr val="tx1"/>
                </a:solidFill>
                <a:latin typeface="Times New Roman" pitchFamily="18" charset="0"/>
                <a:cs typeface="Times New Roman" pitchFamily="18" charset="0"/>
              </a:rPr>
              <a:t>Capacidad de procesamiento moderado</a:t>
            </a:r>
          </a:p>
          <a:p>
            <a:r>
              <a:rPr lang="es-EC" dirty="0" smtClean="0">
                <a:solidFill>
                  <a:schemeClr val="tx1"/>
                </a:solidFill>
                <a:latin typeface="Times New Roman" pitchFamily="18" charset="0"/>
                <a:cs typeface="Times New Roman" pitchFamily="18" charset="0"/>
              </a:rPr>
              <a:t>Pruebas y prototipos rápidos</a:t>
            </a:r>
            <a:endParaRPr lang="es-EC" dirty="0">
              <a:solidFill>
                <a:schemeClr val="tx1"/>
              </a:solidFill>
              <a:latin typeface="Times New Roman" pitchFamily="18" charset="0"/>
              <a:cs typeface="Times New Roman" pitchFamily="18" charset="0"/>
            </a:endParaRPr>
          </a:p>
        </p:txBody>
      </p:sp>
      <p:sp>
        <p:nvSpPr>
          <p:cNvPr id="4" name="Título 1"/>
          <p:cNvSpPr>
            <a:spLocks noGrp="1"/>
          </p:cNvSpPr>
          <p:nvPr>
            <p:ph type="title"/>
          </p:nvPr>
        </p:nvSpPr>
        <p:spPr>
          <a:xfrm>
            <a:off x="474418" y="332656"/>
            <a:ext cx="8661400" cy="777875"/>
          </a:xfrm>
        </p:spPr>
        <p:txBody>
          <a:bodyPr>
            <a:noAutofit/>
          </a:bodyPr>
          <a:lstStyle/>
          <a:p>
            <a:pPr algn="l">
              <a:defRPr/>
            </a:pPr>
            <a:r>
              <a:rPr lang="es-ES" sz="3200" b="1" i="1" dirty="0" smtClean="0">
                <a:solidFill>
                  <a:srgbClr val="172E00"/>
                </a:solidFill>
              </a:rPr>
              <a:t>Requerimientos para Hardware</a:t>
            </a:r>
            <a:endParaRPr lang="es-ES" sz="3200" b="1" i="1" dirty="0">
              <a:solidFill>
                <a:srgbClr val="172E00"/>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3415626721"/>
              </p:ext>
            </p:extLst>
          </p:nvPr>
        </p:nvGraphicFramePr>
        <p:xfrm>
          <a:off x="4283968" y="3140968"/>
          <a:ext cx="3960440" cy="2381384"/>
        </p:xfrm>
        <a:graphic>
          <a:graphicData uri="http://schemas.openxmlformats.org/drawingml/2006/table">
            <a:tbl>
              <a:tblPr firstRow="1" firstCol="1" bandRow="1">
                <a:tableStyleId>{5C22544A-7EE6-4342-B048-85BDC9FD1C3A}</a:tableStyleId>
              </a:tblPr>
              <a:tblGrid>
                <a:gridCol w="2243130"/>
                <a:gridCol w="1717310"/>
              </a:tblGrid>
              <a:tr h="297673">
                <a:tc>
                  <a:txBody>
                    <a:bodyPr/>
                    <a:lstStyle/>
                    <a:p>
                      <a:pPr algn="ctr">
                        <a:lnSpc>
                          <a:spcPct val="107000"/>
                        </a:lnSpc>
                        <a:spcBef>
                          <a:spcPts val="600"/>
                        </a:spcBef>
                        <a:spcAft>
                          <a:spcPts val="600"/>
                        </a:spcAft>
                      </a:pPr>
                      <a:r>
                        <a:rPr lang="es-CO" sz="1400" cap="all" dirty="0">
                          <a:effectLst/>
                        </a:rPr>
                        <a:t>C</a:t>
                      </a:r>
                      <a:r>
                        <a:rPr lang="es-CO" sz="1400" dirty="0">
                          <a:effectLst/>
                        </a:rPr>
                        <a:t>aracterísticas</a:t>
                      </a:r>
                      <a:endParaRPr lang="es-EC" sz="1200" dirty="0">
                        <a:effectLst/>
                        <a:latin typeface="Calibri"/>
                        <a:ea typeface="Calibri"/>
                        <a:cs typeface="Times New Roman"/>
                      </a:endParaRPr>
                    </a:p>
                  </a:txBody>
                  <a:tcPr marL="68580" marR="68580" marT="0" marB="0" anchor="ctr"/>
                </a:tc>
                <a:tc>
                  <a:txBody>
                    <a:bodyPr/>
                    <a:lstStyle/>
                    <a:p>
                      <a:pPr algn="ctr">
                        <a:lnSpc>
                          <a:spcPct val="107000"/>
                        </a:lnSpc>
                        <a:spcBef>
                          <a:spcPts val="600"/>
                        </a:spcBef>
                        <a:spcAft>
                          <a:spcPts val="600"/>
                        </a:spcAft>
                      </a:pPr>
                      <a:r>
                        <a:rPr lang="es-CO" sz="1400" dirty="0">
                          <a:effectLst/>
                        </a:rPr>
                        <a:t>Magnitud (unidad)</a:t>
                      </a:r>
                      <a:endParaRPr lang="es-EC" sz="1200" dirty="0">
                        <a:effectLst/>
                        <a:latin typeface="Calibri"/>
                        <a:ea typeface="Calibri"/>
                        <a:cs typeface="Times New Roman"/>
                      </a:endParaRPr>
                    </a:p>
                  </a:txBody>
                  <a:tcPr marL="68580" marR="68580" marT="0" marB="0" anchor="ctr"/>
                </a:tc>
              </a:tr>
              <a:tr h="297673">
                <a:tc>
                  <a:txBody>
                    <a:bodyPr/>
                    <a:lstStyle/>
                    <a:p>
                      <a:pPr algn="ctr">
                        <a:lnSpc>
                          <a:spcPct val="107000"/>
                        </a:lnSpc>
                        <a:spcAft>
                          <a:spcPts val="600"/>
                        </a:spcAft>
                      </a:pPr>
                      <a:r>
                        <a:rPr lang="es-CO" sz="1200" b="0" dirty="0" err="1">
                          <a:effectLst/>
                        </a:rPr>
                        <a:t>Microcontrolador</a:t>
                      </a:r>
                      <a:endParaRPr lang="es-EC" sz="1100" b="0" dirty="0">
                        <a:effectLst/>
                        <a:latin typeface="Calibri"/>
                        <a:ea typeface="Calibri"/>
                        <a:cs typeface="Times New Roman"/>
                      </a:endParaRPr>
                    </a:p>
                  </a:txBody>
                  <a:tcPr marL="68580" marR="68580" marT="0" marB="0" anchor="ctr"/>
                </a:tc>
                <a:tc>
                  <a:txBody>
                    <a:bodyPr/>
                    <a:lstStyle/>
                    <a:p>
                      <a:pPr algn="ctr">
                        <a:lnSpc>
                          <a:spcPct val="107000"/>
                        </a:lnSpc>
                        <a:spcAft>
                          <a:spcPts val="600"/>
                        </a:spcAft>
                      </a:pPr>
                      <a:r>
                        <a:rPr lang="es-CO" sz="1200">
                          <a:effectLst/>
                        </a:rPr>
                        <a:t>ATmega2560</a:t>
                      </a:r>
                      <a:endParaRPr lang="es-EC" sz="1100">
                        <a:effectLst/>
                        <a:latin typeface="Calibri"/>
                        <a:ea typeface="Calibri"/>
                        <a:cs typeface="Times New Roman"/>
                      </a:endParaRPr>
                    </a:p>
                  </a:txBody>
                  <a:tcPr marL="68580" marR="68580" marT="0" marB="0" anchor="ctr"/>
                </a:tc>
              </a:tr>
              <a:tr h="297673">
                <a:tc>
                  <a:txBody>
                    <a:bodyPr/>
                    <a:lstStyle/>
                    <a:p>
                      <a:pPr algn="ctr">
                        <a:lnSpc>
                          <a:spcPct val="107000"/>
                        </a:lnSpc>
                        <a:spcAft>
                          <a:spcPts val="600"/>
                        </a:spcAft>
                      </a:pPr>
                      <a:r>
                        <a:rPr lang="es-CO" sz="1200" b="0" dirty="0">
                          <a:effectLst/>
                        </a:rPr>
                        <a:t>Voltaje de operación</a:t>
                      </a:r>
                      <a:endParaRPr lang="es-EC" sz="1100" b="0" dirty="0">
                        <a:effectLst/>
                        <a:latin typeface="Calibri"/>
                        <a:ea typeface="Calibri"/>
                        <a:cs typeface="Times New Roman"/>
                      </a:endParaRPr>
                    </a:p>
                  </a:txBody>
                  <a:tcPr marL="68580" marR="68580" marT="0" marB="0" anchor="ctr"/>
                </a:tc>
                <a:tc>
                  <a:txBody>
                    <a:bodyPr/>
                    <a:lstStyle/>
                    <a:p>
                      <a:pPr algn="ctr">
                        <a:lnSpc>
                          <a:spcPct val="107000"/>
                        </a:lnSpc>
                        <a:spcAft>
                          <a:spcPts val="600"/>
                        </a:spcAft>
                      </a:pPr>
                      <a:r>
                        <a:rPr lang="es-CO" sz="1200">
                          <a:effectLst/>
                        </a:rPr>
                        <a:t>5 V</a:t>
                      </a:r>
                      <a:endParaRPr lang="es-EC" sz="1100">
                        <a:effectLst/>
                        <a:latin typeface="Calibri"/>
                        <a:ea typeface="Calibri"/>
                        <a:cs typeface="Times New Roman"/>
                      </a:endParaRPr>
                    </a:p>
                  </a:txBody>
                  <a:tcPr marL="68580" marR="68580" marT="0" marB="0" anchor="ctr"/>
                </a:tc>
              </a:tr>
              <a:tr h="297673">
                <a:tc>
                  <a:txBody>
                    <a:bodyPr/>
                    <a:lstStyle/>
                    <a:p>
                      <a:pPr algn="ctr">
                        <a:lnSpc>
                          <a:spcPct val="107000"/>
                        </a:lnSpc>
                        <a:spcAft>
                          <a:spcPts val="600"/>
                        </a:spcAft>
                      </a:pPr>
                      <a:r>
                        <a:rPr lang="es-CO" sz="1200" b="0" dirty="0">
                          <a:effectLst/>
                        </a:rPr>
                        <a:t>Voltaje de entrada</a:t>
                      </a:r>
                      <a:endParaRPr lang="es-EC" sz="1100" b="0" dirty="0">
                        <a:effectLst/>
                        <a:latin typeface="Calibri"/>
                        <a:ea typeface="Calibri"/>
                        <a:cs typeface="Times New Roman"/>
                      </a:endParaRPr>
                    </a:p>
                  </a:txBody>
                  <a:tcPr marL="68580" marR="68580" marT="0" marB="0" anchor="ctr"/>
                </a:tc>
                <a:tc>
                  <a:txBody>
                    <a:bodyPr/>
                    <a:lstStyle/>
                    <a:p>
                      <a:pPr algn="ctr">
                        <a:lnSpc>
                          <a:spcPct val="107000"/>
                        </a:lnSpc>
                        <a:spcAft>
                          <a:spcPts val="600"/>
                        </a:spcAft>
                      </a:pPr>
                      <a:r>
                        <a:rPr lang="es-CO" sz="1200" dirty="0">
                          <a:effectLst/>
                        </a:rPr>
                        <a:t>7-12 V</a:t>
                      </a:r>
                      <a:endParaRPr lang="es-EC" sz="1100" dirty="0">
                        <a:effectLst/>
                        <a:latin typeface="Calibri"/>
                        <a:ea typeface="Calibri"/>
                        <a:cs typeface="Times New Roman"/>
                      </a:endParaRPr>
                    </a:p>
                  </a:txBody>
                  <a:tcPr marL="68580" marR="68580" marT="0" marB="0" anchor="ctr"/>
                </a:tc>
              </a:tr>
              <a:tr h="297673">
                <a:tc>
                  <a:txBody>
                    <a:bodyPr/>
                    <a:lstStyle/>
                    <a:p>
                      <a:pPr algn="ctr">
                        <a:lnSpc>
                          <a:spcPct val="107000"/>
                        </a:lnSpc>
                        <a:spcAft>
                          <a:spcPts val="600"/>
                        </a:spcAft>
                      </a:pPr>
                      <a:r>
                        <a:rPr lang="es-CO" sz="1200" b="0" dirty="0">
                          <a:effectLst/>
                        </a:rPr>
                        <a:t>Pines digitales I/O</a:t>
                      </a:r>
                      <a:endParaRPr lang="es-EC" sz="1100" b="0" dirty="0">
                        <a:effectLst/>
                        <a:latin typeface="Calibri"/>
                        <a:ea typeface="Calibri"/>
                        <a:cs typeface="Times New Roman"/>
                      </a:endParaRPr>
                    </a:p>
                  </a:txBody>
                  <a:tcPr marL="68580" marR="68580" marT="0" marB="0" anchor="ctr"/>
                </a:tc>
                <a:tc>
                  <a:txBody>
                    <a:bodyPr/>
                    <a:lstStyle/>
                    <a:p>
                      <a:pPr algn="ctr">
                        <a:lnSpc>
                          <a:spcPct val="107000"/>
                        </a:lnSpc>
                        <a:spcAft>
                          <a:spcPts val="600"/>
                        </a:spcAft>
                      </a:pPr>
                      <a:r>
                        <a:rPr lang="es-CO" sz="1200">
                          <a:effectLst/>
                        </a:rPr>
                        <a:t>54</a:t>
                      </a:r>
                      <a:endParaRPr lang="es-EC" sz="1100">
                        <a:effectLst/>
                        <a:latin typeface="Calibri"/>
                        <a:ea typeface="Calibri"/>
                        <a:cs typeface="Times New Roman"/>
                      </a:endParaRPr>
                    </a:p>
                  </a:txBody>
                  <a:tcPr marL="68580" marR="68580" marT="0" marB="0" anchor="ctr"/>
                </a:tc>
              </a:tr>
              <a:tr h="297673">
                <a:tc>
                  <a:txBody>
                    <a:bodyPr/>
                    <a:lstStyle/>
                    <a:p>
                      <a:pPr algn="ctr">
                        <a:lnSpc>
                          <a:spcPct val="107000"/>
                        </a:lnSpc>
                        <a:spcAft>
                          <a:spcPts val="600"/>
                        </a:spcAft>
                      </a:pPr>
                      <a:r>
                        <a:rPr lang="es-CO" sz="1200" b="0" dirty="0">
                          <a:effectLst/>
                        </a:rPr>
                        <a:t>Pines análogos</a:t>
                      </a:r>
                      <a:endParaRPr lang="es-EC" sz="1100" b="0" dirty="0">
                        <a:effectLst/>
                        <a:latin typeface="Calibri"/>
                        <a:ea typeface="Calibri"/>
                        <a:cs typeface="Times New Roman"/>
                      </a:endParaRPr>
                    </a:p>
                  </a:txBody>
                  <a:tcPr marL="68580" marR="68580" marT="0" marB="0" anchor="ctr"/>
                </a:tc>
                <a:tc>
                  <a:txBody>
                    <a:bodyPr/>
                    <a:lstStyle/>
                    <a:p>
                      <a:pPr algn="ctr">
                        <a:lnSpc>
                          <a:spcPct val="107000"/>
                        </a:lnSpc>
                        <a:spcAft>
                          <a:spcPts val="600"/>
                        </a:spcAft>
                      </a:pPr>
                      <a:r>
                        <a:rPr lang="es-CO" sz="1200">
                          <a:effectLst/>
                        </a:rPr>
                        <a:t>16</a:t>
                      </a:r>
                      <a:endParaRPr lang="es-EC" sz="1100">
                        <a:effectLst/>
                        <a:latin typeface="Calibri"/>
                        <a:ea typeface="Calibri"/>
                        <a:cs typeface="Times New Roman"/>
                      </a:endParaRPr>
                    </a:p>
                  </a:txBody>
                  <a:tcPr marL="68580" marR="68580" marT="0" marB="0" anchor="ctr"/>
                </a:tc>
              </a:tr>
              <a:tr h="297673">
                <a:tc>
                  <a:txBody>
                    <a:bodyPr/>
                    <a:lstStyle/>
                    <a:p>
                      <a:pPr algn="ctr">
                        <a:lnSpc>
                          <a:spcPct val="107000"/>
                        </a:lnSpc>
                        <a:spcAft>
                          <a:spcPts val="600"/>
                        </a:spcAft>
                      </a:pPr>
                      <a:r>
                        <a:rPr lang="es-CO" sz="1200" b="0" dirty="0">
                          <a:effectLst/>
                        </a:rPr>
                        <a:t>Corriente en </a:t>
                      </a:r>
                      <a:r>
                        <a:rPr lang="es-CO" sz="1200" b="0" dirty="0" smtClean="0">
                          <a:effectLst/>
                        </a:rPr>
                        <a:t>puertos </a:t>
                      </a:r>
                      <a:r>
                        <a:rPr lang="es-CO" sz="1200" b="0" dirty="0">
                          <a:effectLst/>
                        </a:rPr>
                        <a:t>de I/O</a:t>
                      </a:r>
                      <a:endParaRPr lang="es-EC" sz="1100" b="0" dirty="0">
                        <a:effectLst/>
                        <a:latin typeface="Calibri"/>
                        <a:ea typeface="Calibri"/>
                        <a:cs typeface="Times New Roman"/>
                      </a:endParaRPr>
                    </a:p>
                  </a:txBody>
                  <a:tcPr marL="68580" marR="68580" marT="0" marB="0" anchor="ctr"/>
                </a:tc>
                <a:tc>
                  <a:txBody>
                    <a:bodyPr/>
                    <a:lstStyle/>
                    <a:p>
                      <a:pPr algn="ctr">
                        <a:lnSpc>
                          <a:spcPct val="107000"/>
                        </a:lnSpc>
                        <a:spcAft>
                          <a:spcPts val="600"/>
                        </a:spcAft>
                      </a:pPr>
                      <a:r>
                        <a:rPr lang="es-CO" sz="1200">
                          <a:effectLst/>
                        </a:rPr>
                        <a:t>20 mA</a:t>
                      </a:r>
                      <a:endParaRPr lang="es-EC" sz="1100">
                        <a:effectLst/>
                        <a:latin typeface="Calibri"/>
                        <a:ea typeface="Calibri"/>
                        <a:cs typeface="Times New Roman"/>
                      </a:endParaRPr>
                    </a:p>
                  </a:txBody>
                  <a:tcPr marL="68580" marR="68580" marT="0" marB="0" anchor="ctr"/>
                </a:tc>
              </a:tr>
              <a:tr h="297673">
                <a:tc>
                  <a:txBody>
                    <a:bodyPr/>
                    <a:lstStyle/>
                    <a:p>
                      <a:pPr algn="ctr">
                        <a:lnSpc>
                          <a:spcPct val="107000"/>
                        </a:lnSpc>
                        <a:spcAft>
                          <a:spcPts val="600"/>
                        </a:spcAft>
                      </a:pPr>
                      <a:r>
                        <a:rPr lang="es-CO" sz="1200" b="0" dirty="0">
                          <a:effectLst/>
                        </a:rPr>
                        <a:t>Peso</a:t>
                      </a:r>
                      <a:endParaRPr lang="es-EC" sz="1100" b="0" dirty="0">
                        <a:effectLst/>
                        <a:latin typeface="Calibri"/>
                        <a:ea typeface="Calibri"/>
                        <a:cs typeface="Times New Roman"/>
                      </a:endParaRPr>
                    </a:p>
                  </a:txBody>
                  <a:tcPr marL="68580" marR="68580" marT="0" marB="0" anchor="ctr"/>
                </a:tc>
                <a:tc>
                  <a:txBody>
                    <a:bodyPr/>
                    <a:lstStyle/>
                    <a:p>
                      <a:pPr algn="ctr">
                        <a:lnSpc>
                          <a:spcPct val="107000"/>
                        </a:lnSpc>
                        <a:spcAft>
                          <a:spcPts val="600"/>
                        </a:spcAft>
                      </a:pPr>
                      <a:r>
                        <a:rPr lang="es-CO" sz="1200" dirty="0">
                          <a:effectLst/>
                        </a:rPr>
                        <a:t>37 g</a:t>
                      </a:r>
                      <a:endParaRPr lang="es-EC" sz="1100" dirty="0">
                        <a:effectLst/>
                        <a:latin typeface="Calibri"/>
                        <a:ea typeface="Calibri"/>
                        <a:cs typeface="Times New Roman"/>
                      </a:endParaRPr>
                    </a:p>
                  </a:txBody>
                  <a:tcPr marL="68580" marR="68580" marT="0" marB="0" anchor="ctr"/>
                </a:tc>
              </a:tr>
            </a:tbl>
          </a:graphicData>
        </a:graphic>
      </p:graphicFrame>
      <p:pic>
        <p:nvPicPr>
          <p:cNvPr id="2050" name="Picture 2" descr="https://www.arduino.cc/en/uploads/Trademark/ArduinoCommunity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501008"/>
            <a:ext cx="2914685" cy="123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03880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TotalTime>
  <Words>952</Words>
  <Application>Microsoft Office PowerPoint</Application>
  <PresentationFormat>Presentación en pantalla (4:3)</PresentationFormat>
  <Paragraphs>184</Paragraphs>
  <Slides>22</Slides>
  <Notes>5</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22</vt:i4>
      </vt:variant>
    </vt:vector>
  </HeadingPairs>
  <TitlesOfParts>
    <vt:vector size="25" baseType="lpstr">
      <vt:lpstr>Tema de Office</vt:lpstr>
      <vt:lpstr>Ejecutivo</vt:lpstr>
      <vt:lpstr>CorelDRAW</vt:lpstr>
      <vt:lpstr>Presentación de PowerPoint</vt:lpstr>
      <vt:lpstr>Objetivos </vt:lpstr>
      <vt:lpstr>Presentación de PowerPoint</vt:lpstr>
      <vt:lpstr>Etapas a resolver</vt:lpstr>
      <vt:lpstr>Módulo 1: Tipos de motores</vt:lpstr>
      <vt:lpstr>Parámetros para potencia</vt:lpstr>
      <vt:lpstr>Módulo 2: Software de programación</vt:lpstr>
      <vt:lpstr>Módulo 3: Hardware de control</vt:lpstr>
      <vt:lpstr>Requerimientos para Hardware</vt:lpstr>
      <vt:lpstr>Módulo 4: Teleoperación</vt:lpstr>
      <vt:lpstr>Requerimientos para Teleoperación</vt:lpstr>
      <vt:lpstr>Teleoperación: Configuración XBEE </vt:lpstr>
      <vt:lpstr>Módulo 5: Activación de motores</vt:lpstr>
      <vt:lpstr>Configuración driver VNH2SP30</vt:lpstr>
      <vt:lpstr>Configuración emisor</vt:lpstr>
      <vt:lpstr>Configuración receptor</vt:lpstr>
      <vt:lpstr>Módulo 6: Energía</vt:lpstr>
      <vt:lpstr>Energía</vt:lpstr>
      <vt:lpstr>Módulo 7: Chasis</vt:lpstr>
      <vt:lpstr>Conclusiones:</vt:lpstr>
      <vt:lpstr>Recomendaciones:</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Santy</dc:creator>
  <cp:lastModifiedBy>Santy</cp:lastModifiedBy>
  <cp:revision>69</cp:revision>
  <dcterms:created xsi:type="dcterms:W3CDTF">2015-08-18T04:37:27Z</dcterms:created>
  <dcterms:modified xsi:type="dcterms:W3CDTF">2015-08-21T06:31:37Z</dcterms:modified>
</cp:coreProperties>
</file>