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vsdx" ContentType="application/vnd.ms-visio.drawing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9"/>
  </p:notes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5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60" r:id="rId33"/>
    <p:sldId id="261" r:id="rId34"/>
    <p:sldId id="262" r:id="rId35"/>
    <p:sldId id="263" r:id="rId36"/>
    <p:sldId id="264" r:id="rId37"/>
    <p:sldId id="26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LINIA\AppData\Roaming\Microsoft\Excel\Book1%20(version%202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LINIA\AppData\Roaming\Microsoft\Excel\Book1%20(version%202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PIT_201A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'Sheet1 (2)'!$F$5</c:f>
              <c:strCache>
                <c:ptCount val="1"/>
                <c:pt idx="0">
                  <c:v>PSI OUT</c:v>
                </c:pt>
              </c:strCache>
            </c:strRef>
          </c:tx>
          <c:cat>
            <c:numRef>
              <c:f>'Sheet1 (2)'!$C$6:$C$10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</c:numCache>
            </c:numRef>
          </c:cat>
          <c:val>
            <c:numRef>
              <c:f>'Sheet1 (2)'!$F$6:$F$10</c:f>
              <c:numCache>
                <c:formatCode>0.00</c:formatCode>
                <c:ptCount val="5"/>
                <c:pt idx="0">
                  <c:v>59.9</c:v>
                </c:pt>
                <c:pt idx="1">
                  <c:v>95</c:v>
                </c:pt>
                <c:pt idx="2">
                  <c:v>130</c:v>
                </c:pt>
                <c:pt idx="3">
                  <c:v>164.8</c:v>
                </c:pt>
                <c:pt idx="4">
                  <c:v>200.2</c:v>
                </c:pt>
              </c:numCache>
            </c:numRef>
          </c:val>
        </c:ser>
        <c:ser>
          <c:idx val="1"/>
          <c:order val="1"/>
          <c:tx>
            <c:strRef>
              <c:f>'Sheet1 (2)'!$E$5</c:f>
              <c:strCache>
                <c:ptCount val="1"/>
                <c:pt idx="0">
                  <c:v>PSI</c:v>
                </c:pt>
              </c:strCache>
            </c:strRef>
          </c:tx>
          <c:cat>
            <c:numRef>
              <c:f>'Sheet1 (2)'!$C$6:$C$10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</c:numCache>
            </c:numRef>
          </c:cat>
          <c:val>
            <c:numRef>
              <c:f>'Sheet1 (2)'!$E$6:$E$10</c:f>
              <c:numCache>
                <c:formatCode>0.00</c:formatCode>
                <c:ptCount val="5"/>
                <c:pt idx="0">
                  <c:v>60</c:v>
                </c:pt>
                <c:pt idx="1">
                  <c:v>95</c:v>
                </c:pt>
                <c:pt idx="2">
                  <c:v>130</c:v>
                </c:pt>
                <c:pt idx="3">
                  <c:v>165</c:v>
                </c:pt>
                <c:pt idx="4">
                  <c:v>200</c:v>
                </c:pt>
              </c:numCache>
            </c:numRef>
          </c:val>
        </c:ser>
        <c:marker val="1"/>
        <c:axId val="151779200"/>
        <c:axId val="151780736"/>
      </c:lineChart>
      <c:catAx>
        <c:axId val="151779200"/>
        <c:scaling>
          <c:orientation val="minMax"/>
        </c:scaling>
        <c:axPos val="b"/>
        <c:numFmt formatCode="General" sourceLinked="1"/>
        <c:majorTickMark val="none"/>
        <c:tickLblPos val="nextTo"/>
        <c:crossAx val="151780736"/>
        <c:crosses val="autoZero"/>
        <c:auto val="1"/>
        <c:lblAlgn val="ctr"/>
        <c:lblOffset val="100"/>
      </c:catAx>
      <c:valAx>
        <c:axId val="1517807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PRESIÓN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1517792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PIT_201B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Sheet1!$F$5</c:f>
              <c:strCache>
                <c:ptCount val="1"/>
                <c:pt idx="0">
                  <c:v>PSI OUT</c:v>
                </c:pt>
              </c:strCache>
            </c:strRef>
          </c:tx>
          <c:cat>
            <c:numRef>
              <c:f>Sheet1!$C$6:$C$10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</c:numCache>
            </c:numRef>
          </c:cat>
          <c:val>
            <c:numRef>
              <c:f>Sheet1!$F$6:$F$10</c:f>
              <c:numCache>
                <c:formatCode>0.00</c:formatCode>
                <c:ptCount val="5"/>
                <c:pt idx="0">
                  <c:v>1900.1</c:v>
                </c:pt>
                <c:pt idx="1">
                  <c:v>2175</c:v>
                </c:pt>
                <c:pt idx="2">
                  <c:v>2450.1</c:v>
                </c:pt>
                <c:pt idx="3">
                  <c:v>2724.9900000000002</c:v>
                </c:pt>
                <c:pt idx="4">
                  <c:v>3001</c:v>
                </c:pt>
              </c:numCache>
            </c:numRef>
          </c:val>
        </c:ser>
        <c:ser>
          <c:idx val="1"/>
          <c:order val="1"/>
          <c:tx>
            <c:strRef>
              <c:f>Sheet1!$E$5</c:f>
              <c:strCache>
                <c:ptCount val="1"/>
                <c:pt idx="0">
                  <c:v>PSI</c:v>
                </c:pt>
              </c:strCache>
            </c:strRef>
          </c:tx>
          <c:cat>
            <c:numRef>
              <c:f>Sheet1!$C$6:$C$10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</c:numCache>
            </c:numRef>
          </c:cat>
          <c:val>
            <c:numRef>
              <c:f>Sheet1!$E$6:$E$10</c:f>
              <c:numCache>
                <c:formatCode>0.00</c:formatCode>
                <c:ptCount val="5"/>
                <c:pt idx="0">
                  <c:v>1900</c:v>
                </c:pt>
                <c:pt idx="1">
                  <c:v>2175</c:v>
                </c:pt>
                <c:pt idx="2">
                  <c:v>2450</c:v>
                </c:pt>
                <c:pt idx="3">
                  <c:v>2725</c:v>
                </c:pt>
                <c:pt idx="4">
                  <c:v>3000</c:v>
                </c:pt>
              </c:numCache>
            </c:numRef>
          </c:val>
        </c:ser>
        <c:marker val="1"/>
        <c:axId val="157419008"/>
        <c:axId val="157420544"/>
      </c:lineChart>
      <c:catAx>
        <c:axId val="157419008"/>
        <c:scaling>
          <c:orientation val="minMax"/>
        </c:scaling>
        <c:axPos val="b"/>
        <c:numFmt formatCode="General" sourceLinked="1"/>
        <c:majorTickMark val="none"/>
        <c:tickLblPos val="nextTo"/>
        <c:crossAx val="157420544"/>
        <c:crosses val="autoZero"/>
        <c:auto val="1"/>
        <c:lblAlgn val="ctr"/>
        <c:lblOffset val="100"/>
      </c:catAx>
      <c:valAx>
        <c:axId val="157420544"/>
        <c:scaling>
          <c:orientation val="minMax"/>
          <c:max val="3500"/>
          <c:min val="18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PRESIÓN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157419008"/>
        <c:crosses val="autoZero"/>
        <c:crossBetween val="between"/>
        <c:majorUnit val="500"/>
        <c:minorUnit val="100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A15B9-22ED-4CA4-8B11-B6E5768E6916}" type="doc">
      <dgm:prSet loTypeId="urn:microsoft.com/office/officeart/2005/8/layout/hProcess4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A9385D1-9AC5-4222-B2A7-6E73BFA12708}">
      <dgm:prSet phldrT="[Text]"/>
      <dgm:spPr/>
      <dgm:t>
        <a:bodyPr/>
        <a:lstStyle/>
        <a:p>
          <a:pPr algn="ctr"/>
          <a:r>
            <a:rPr lang="en-US"/>
            <a:t>UPSTREAM</a:t>
          </a:r>
        </a:p>
      </dgm:t>
    </dgm:pt>
    <dgm:pt modelId="{65488277-C0EB-43D5-B069-5FF205C1E59D}" type="parTrans" cxnId="{02CBDC9B-7443-4240-AD8B-6A6EC3598BF9}">
      <dgm:prSet/>
      <dgm:spPr/>
      <dgm:t>
        <a:bodyPr/>
        <a:lstStyle/>
        <a:p>
          <a:pPr algn="ctr"/>
          <a:endParaRPr lang="en-US"/>
        </a:p>
      </dgm:t>
    </dgm:pt>
    <dgm:pt modelId="{028D77B5-A5F9-4D19-8EF8-7295B281E467}" type="sibTrans" cxnId="{02CBDC9B-7443-4240-AD8B-6A6EC3598BF9}">
      <dgm:prSet/>
      <dgm:spPr/>
      <dgm:t>
        <a:bodyPr/>
        <a:lstStyle/>
        <a:p>
          <a:pPr algn="ctr"/>
          <a:endParaRPr lang="en-US"/>
        </a:p>
      </dgm:t>
    </dgm:pt>
    <dgm:pt modelId="{617A1A0F-8CED-4A61-AF61-4FECA5D8E364}">
      <dgm:prSet phldrT="[Text]"/>
      <dgm:spPr/>
      <dgm:t>
        <a:bodyPr/>
        <a:lstStyle/>
        <a:p>
          <a:pPr algn="ctr"/>
          <a:r>
            <a:rPr lang="en-US"/>
            <a:t>MIDSTREAM</a:t>
          </a:r>
        </a:p>
      </dgm:t>
    </dgm:pt>
    <dgm:pt modelId="{BBB2FF63-B2D6-4877-9940-B095CD377C67}" type="parTrans" cxnId="{55AB0269-3015-427A-955A-E9D0A10D84A9}">
      <dgm:prSet/>
      <dgm:spPr/>
      <dgm:t>
        <a:bodyPr/>
        <a:lstStyle/>
        <a:p>
          <a:pPr algn="ctr"/>
          <a:endParaRPr lang="en-US"/>
        </a:p>
      </dgm:t>
    </dgm:pt>
    <dgm:pt modelId="{EE492360-D271-40E3-9F73-4166D3B443E9}" type="sibTrans" cxnId="{55AB0269-3015-427A-955A-E9D0A10D84A9}">
      <dgm:prSet/>
      <dgm:spPr/>
      <dgm:t>
        <a:bodyPr/>
        <a:lstStyle/>
        <a:p>
          <a:pPr algn="ctr"/>
          <a:endParaRPr lang="en-US"/>
        </a:p>
      </dgm:t>
    </dgm:pt>
    <dgm:pt modelId="{CE454F98-932B-4F37-A198-5076B9D7960D}">
      <dgm:prSet phldrT="[Text]"/>
      <dgm:spPr/>
      <dgm:t>
        <a:bodyPr/>
        <a:lstStyle/>
        <a:p>
          <a:pPr algn="ctr"/>
          <a:r>
            <a:rPr lang="en-US"/>
            <a:t>DOWNSTREAM</a:t>
          </a:r>
        </a:p>
      </dgm:t>
    </dgm:pt>
    <dgm:pt modelId="{B4DECA13-07F5-4420-84F9-F2733DCE9541}" type="parTrans" cxnId="{CD42A8AE-37CC-45C3-9E4C-398759A10FB9}">
      <dgm:prSet/>
      <dgm:spPr/>
      <dgm:t>
        <a:bodyPr/>
        <a:lstStyle/>
        <a:p>
          <a:pPr algn="ctr"/>
          <a:endParaRPr lang="en-US"/>
        </a:p>
      </dgm:t>
    </dgm:pt>
    <dgm:pt modelId="{5D94B593-9BF0-4C26-B408-01A24A2F7991}" type="sibTrans" cxnId="{CD42A8AE-37CC-45C3-9E4C-398759A10FB9}">
      <dgm:prSet/>
      <dgm:spPr/>
      <dgm:t>
        <a:bodyPr/>
        <a:lstStyle/>
        <a:p>
          <a:pPr algn="ctr"/>
          <a:endParaRPr lang="en-US"/>
        </a:p>
      </dgm:t>
    </dgm:pt>
    <dgm:pt modelId="{7A2F64BF-AD9E-48F0-A3B2-8F1C26CD7DBC}">
      <dgm:prSet phldrT="[Text]"/>
      <dgm:spPr/>
      <dgm:t>
        <a:bodyPr/>
        <a:lstStyle/>
        <a:p>
          <a:pPr algn="just"/>
          <a:r>
            <a:rPr lang="en-US"/>
            <a:t>EXPLORACIÓN</a:t>
          </a:r>
        </a:p>
      </dgm:t>
    </dgm:pt>
    <dgm:pt modelId="{8CA79A67-8314-40AD-B2E5-931031E1ABA2}" type="parTrans" cxnId="{9988094C-90EE-472B-919C-63E5EB97C929}">
      <dgm:prSet/>
      <dgm:spPr/>
      <dgm:t>
        <a:bodyPr/>
        <a:lstStyle/>
        <a:p>
          <a:pPr algn="ctr"/>
          <a:endParaRPr lang="en-US"/>
        </a:p>
      </dgm:t>
    </dgm:pt>
    <dgm:pt modelId="{23A0F4D7-222B-4109-A238-CF2668C1E3AC}" type="sibTrans" cxnId="{9988094C-90EE-472B-919C-63E5EB97C929}">
      <dgm:prSet/>
      <dgm:spPr/>
      <dgm:t>
        <a:bodyPr/>
        <a:lstStyle/>
        <a:p>
          <a:pPr algn="ctr"/>
          <a:endParaRPr lang="en-US"/>
        </a:p>
      </dgm:t>
    </dgm:pt>
    <dgm:pt modelId="{AF7F1867-3837-437C-AD5E-4FD9311419C3}">
      <dgm:prSet phldrT="[Text]"/>
      <dgm:spPr/>
      <dgm:t>
        <a:bodyPr/>
        <a:lstStyle/>
        <a:p>
          <a:pPr algn="just"/>
          <a:r>
            <a:rPr lang="en-US"/>
            <a:t>PRODUCCIÓN</a:t>
          </a:r>
        </a:p>
      </dgm:t>
    </dgm:pt>
    <dgm:pt modelId="{B5E0DE5D-FA38-4D31-AD90-2F011FD15E2D}" type="parTrans" cxnId="{44B604BC-D47B-4C80-AD03-086941B17B65}">
      <dgm:prSet/>
      <dgm:spPr/>
      <dgm:t>
        <a:bodyPr/>
        <a:lstStyle/>
        <a:p>
          <a:pPr algn="ctr"/>
          <a:endParaRPr lang="en-US"/>
        </a:p>
      </dgm:t>
    </dgm:pt>
    <dgm:pt modelId="{2FAEE561-266A-4F06-B81E-0A016568E2E1}" type="sibTrans" cxnId="{44B604BC-D47B-4C80-AD03-086941B17B65}">
      <dgm:prSet/>
      <dgm:spPr/>
      <dgm:t>
        <a:bodyPr/>
        <a:lstStyle/>
        <a:p>
          <a:pPr algn="ctr"/>
          <a:endParaRPr lang="en-US"/>
        </a:p>
      </dgm:t>
    </dgm:pt>
    <dgm:pt modelId="{A56DE9C5-4629-4DD8-BE49-D65C3D332165}">
      <dgm:prSet phldrT="[Text]"/>
      <dgm:spPr/>
      <dgm:t>
        <a:bodyPr/>
        <a:lstStyle/>
        <a:p>
          <a:pPr algn="just"/>
          <a:r>
            <a:rPr lang="en-US"/>
            <a:t>TRANSPORTE</a:t>
          </a:r>
        </a:p>
      </dgm:t>
    </dgm:pt>
    <dgm:pt modelId="{C8ACE152-8485-4B07-B854-3BB0CC50D651}" type="parTrans" cxnId="{DF8D51C5-3F49-465D-99A1-22E7C01E1C16}">
      <dgm:prSet/>
      <dgm:spPr/>
      <dgm:t>
        <a:bodyPr/>
        <a:lstStyle/>
        <a:p>
          <a:pPr algn="ctr"/>
          <a:endParaRPr lang="en-US"/>
        </a:p>
      </dgm:t>
    </dgm:pt>
    <dgm:pt modelId="{D322FD6D-4D61-4D63-BD38-932DB6FECED2}" type="sibTrans" cxnId="{DF8D51C5-3F49-465D-99A1-22E7C01E1C16}">
      <dgm:prSet/>
      <dgm:spPr/>
      <dgm:t>
        <a:bodyPr/>
        <a:lstStyle/>
        <a:p>
          <a:pPr algn="ctr"/>
          <a:endParaRPr lang="en-US"/>
        </a:p>
      </dgm:t>
    </dgm:pt>
    <dgm:pt modelId="{446ADD8D-B887-47CF-9CB5-2942A4B9EE1E}">
      <dgm:prSet phldrT="[Text]"/>
      <dgm:spPr/>
      <dgm:t>
        <a:bodyPr/>
        <a:lstStyle/>
        <a:p>
          <a:pPr algn="just"/>
          <a:r>
            <a:rPr lang="en-US"/>
            <a:t>ALMACENAMIENTO</a:t>
          </a:r>
        </a:p>
      </dgm:t>
    </dgm:pt>
    <dgm:pt modelId="{5C341E17-F843-4A3A-8313-14D1B584A1A2}" type="parTrans" cxnId="{67D82D3E-52B6-49BE-B5D1-5E27B99AF74F}">
      <dgm:prSet/>
      <dgm:spPr/>
      <dgm:t>
        <a:bodyPr/>
        <a:lstStyle/>
        <a:p>
          <a:pPr algn="ctr"/>
          <a:endParaRPr lang="en-US"/>
        </a:p>
      </dgm:t>
    </dgm:pt>
    <dgm:pt modelId="{2707C90E-DB61-40A3-AAA5-6138C6E7EBEF}" type="sibTrans" cxnId="{67D82D3E-52B6-49BE-B5D1-5E27B99AF74F}">
      <dgm:prSet/>
      <dgm:spPr/>
      <dgm:t>
        <a:bodyPr/>
        <a:lstStyle/>
        <a:p>
          <a:pPr algn="ctr"/>
          <a:endParaRPr lang="en-US"/>
        </a:p>
      </dgm:t>
    </dgm:pt>
    <dgm:pt modelId="{A0D48187-C317-40D3-920F-AE55AC75D52D}">
      <dgm:prSet phldrT="[Text]"/>
      <dgm:spPr/>
      <dgm:t>
        <a:bodyPr/>
        <a:lstStyle/>
        <a:p>
          <a:pPr algn="just"/>
          <a:r>
            <a:rPr lang="en-US"/>
            <a:t>REFINACIÓN </a:t>
          </a:r>
        </a:p>
      </dgm:t>
    </dgm:pt>
    <dgm:pt modelId="{E3D47830-C88B-481D-8DDB-84AE67E1512F}" type="parTrans" cxnId="{44310F78-4F03-4214-9318-E0B765D3C8EF}">
      <dgm:prSet/>
      <dgm:spPr/>
      <dgm:t>
        <a:bodyPr/>
        <a:lstStyle/>
        <a:p>
          <a:pPr algn="ctr"/>
          <a:endParaRPr lang="en-US"/>
        </a:p>
      </dgm:t>
    </dgm:pt>
    <dgm:pt modelId="{C0444399-32CD-4FC7-89FC-F373C077E0E9}" type="sibTrans" cxnId="{44310F78-4F03-4214-9318-E0B765D3C8EF}">
      <dgm:prSet/>
      <dgm:spPr/>
      <dgm:t>
        <a:bodyPr/>
        <a:lstStyle/>
        <a:p>
          <a:pPr algn="ctr"/>
          <a:endParaRPr lang="en-US"/>
        </a:p>
      </dgm:t>
    </dgm:pt>
    <dgm:pt modelId="{71DC939F-E578-4EA4-820C-0F1E7E544AE5}">
      <dgm:prSet phldrT="[Text]"/>
      <dgm:spPr/>
      <dgm:t>
        <a:bodyPr/>
        <a:lstStyle/>
        <a:p>
          <a:pPr algn="just"/>
          <a:r>
            <a:rPr lang="en-US"/>
            <a:t>COMERCIALIZACIÓN</a:t>
          </a:r>
        </a:p>
      </dgm:t>
    </dgm:pt>
    <dgm:pt modelId="{92B13AD4-858A-4CB0-9D3A-CC2ECE4845A7}" type="parTrans" cxnId="{9262FAA5-AE4D-4637-830C-0DD188A2EAC7}">
      <dgm:prSet/>
      <dgm:spPr/>
      <dgm:t>
        <a:bodyPr/>
        <a:lstStyle/>
        <a:p>
          <a:pPr algn="ctr"/>
          <a:endParaRPr lang="en-US"/>
        </a:p>
      </dgm:t>
    </dgm:pt>
    <dgm:pt modelId="{1E8C53DA-EC8C-463F-9746-5D2EE30CE90F}" type="sibTrans" cxnId="{9262FAA5-AE4D-4637-830C-0DD188A2EAC7}">
      <dgm:prSet/>
      <dgm:spPr/>
      <dgm:t>
        <a:bodyPr/>
        <a:lstStyle/>
        <a:p>
          <a:pPr algn="ctr"/>
          <a:endParaRPr lang="en-US"/>
        </a:p>
      </dgm:t>
    </dgm:pt>
    <dgm:pt modelId="{813C0CCE-4A49-4EE2-8D4A-4076830DDDAC}" type="pres">
      <dgm:prSet presAssocID="{8B6A15B9-22ED-4CA4-8B11-B6E5768E69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DD06AF-14AA-4D3E-8F1D-A3EDF20FC8A3}" type="pres">
      <dgm:prSet presAssocID="{8B6A15B9-22ED-4CA4-8B11-B6E5768E6916}" presName="tSp" presStyleCnt="0"/>
      <dgm:spPr/>
      <dgm:t>
        <a:bodyPr/>
        <a:lstStyle/>
        <a:p>
          <a:endParaRPr lang="en-US"/>
        </a:p>
      </dgm:t>
    </dgm:pt>
    <dgm:pt modelId="{A4E819D7-A977-468C-A28D-9F3D3BE3E9E8}" type="pres">
      <dgm:prSet presAssocID="{8B6A15B9-22ED-4CA4-8B11-B6E5768E6916}" presName="bSp" presStyleCnt="0"/>
      <dgm:spPr/>
      <dgm:t>
        <a:bodyPr/>
        <a:lstStyle/>
        <a:p>
          <a:endParaRPr lang="en-US"/>
        </a:p>
      </dgm:t>
    </dgm:pt>
    <dgm:pt modelId="{ED974843-BF69-49FF-B21D-CE40B77EF14B}" type="pres">
      <dgm:prSet presAssocID="{8B6A15B9-22ED-4CA4-8B11-B6E5768E6916}" presName="process" presStyleCnt="0"/>
      <dgm:spPr/>
      <dgm:t>
        <a:bodyPr/>
        <a:lstStyle/>
        <a:p>
          <a:endParaRPr lang="en-US"/>
        </a:p>
      </dgm:t>
    </dgm:pt>
    <dgm:pt modelId="{16C3482E-A234-4663-99BA-1495CE612BCA}" type="pres">
      <dgm:prSet presAssocID="{5A9385D1-9AC5-4222-B2A7-6E73BFA12708}" presName="composite1" presStyleCnt="0"/>
      <dgm:spPr/>
      <dgm:t>
        <a:bodyPr/>
        <a:lstStyle/>
        <a:p>
          <a:endParaRPr lang="en-US"/>
        </a:p>
      </dgm:t>
    </dgm:pt>
    <dgm:pt modelId="{A296D58E-58F0-45DF-9A5C-2FEBC4709A14}" type="pres">
      <dgm:prSet presAssocID="{5A9385D1-9AC5-4222-B2A7-6E73BFA12708}" presName="dummyNode1" presStyleLbl="node1" presStyleIdx="0" presStyleCnt="3"/>
      <dgm:spPr/>
      <dgm:t>
        <a:bodyPr/>
        <a:lstStyle/>
        <a:p>
          <a:endParaRPr lang="en-US"/>
        </a:p>
      </dgm:t>
    </dgm:pt>
    <dgm:pt modelId="{D45C7006-4E08-4855-8452-F2EEB892C4EE}" type="pres">
      <dgm:prSet presAssocID="{5A9385D1-9AC5-4222-B2A7-6E73BFA1270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9B3AF-9980-47AA-94BF-A39A1F80B05E}" type="pres">
      <dgm:prSet presAssocID="{5A9385D1-9AC5-4222-B2A7-6E73BFA1270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4C2F0-D86A-41A9-A74D-2A179AA61998}" type="pres">
      <dgm:prSet presAssocID="{5A9385D1-9AC5-4222-B2A7-6E73BFA1270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5C37C-175E-48EC-A976-2A73FC914B98}" type="pres">
      <dgm:prSet presAssocID="{5A9385D1-9AC5-4222-B2A7-6E73BFA12708}" presName="connSite1" presStyleCnt="0"/>
      <dgm:spPr/>
      <dgm:t>
        <a:bodyPr/>
        <a:lstStyle/>
        <a:p>
          <a:endParaRPr lang="en-US"/>
        </a:p>
      </dgm:t>
    </dgm:pt>
    <dgm:pt modelId="{6E6C6BF4-A44B-4C55-8C84-1C5CE9352764}" type="pres">
      <dgm:prSet presAssocID="{028D77B5-A5F9-4D19-8EF8-7295B281E467}" presName="Name9" presStyleLbl="sibTrans2D1" presStyleIdx="0" presStyleCnt="2"/>
      <dgm:spPr/>
      <dgm:t>
        <a:bodyPr/>
        <a:lstStyle/>
        <a:p>
          <a:endParaRPr lang="en-US"/>
        </a:p>
      </dgm:t>
    </dgm:pt>
    <dgm:pt modelId="{F58E8B52-3A1C-4078-BAD9-2275AA2F01AF}" type="pres">
      <dgm:prSet presAssocID="{617A1A0F-8CED-4A61-AF61-4FECA5D8E364}" presName="composite2" presStyleCnt="0"/>
      <dgm:spPr/>
      <dgm:t>
        <a:bodyPr/>
        <a:lstStyle/>
        <a:p>
          <a:endParaRPr lang="en-US"/>
        </a:p>
      </dgm:t>
    </dgm:pt>
    <dgm:pt modelId="{3D47457F-A46F-4DD5-BC4E-2BF4DB502C8C}" type="pres">
      <dgm:prSet presAssocID="{617A1A0F-8CED-4A61-AF61-4FECA5D8E364}" presName="dummyNode2" presStyleLbl="node1" presStyleIdx="0" presStyleCnt="3"/>
      <dgm:spPr/>
      <dgm:t>
        <a:bodyPr/>
        <a:lstStyle/>
        <a:p>
          <a:endParaRPr lang="en-US"/>
        </a:p>
      </dgm:t>
    </dgm:pt>
    <dgm:pt modelId="{3B8D452F-A952-4C72-8D30-4C3CAA585C7B}" type="pres">
      <dgm:prSet presAssocID="{617A1A0F-8CED-4A61-AF61-4FECA5D8E36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BFAC0-7814-42BA-9064-235ADA92E69D}" type="pres">
      <dgm:prSet presAssocID="{617A1A0F-8CED-4A61-AF61-4FECA5D8E36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538A8-9D9F-4B32-8012-8C82F12C232F}" type="pres">
      <dgm:prSet presAssocID="{617A1A0F-8CED-4A61-AF61-4FECA5D8E36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32A8A-03CB-4999-A937-3EE10F5DB164}" type="pres">
      <dgm:prSet presAssocID="{617A1A0F-8CED-4A61-AF61-4FECA5D8E364}" presName="connSite2" presStyleCnt="0"/>
      <dgm:spPr/>
      <dgm:t>
        <a:bodyPr/>
        <a:lstStyle/>
        <a:p>
          <a:endParaRPr lang="en-US"/>
        </a:p>
      </dgm:t>
    </dgm:pt>
    <dgm:pt modelId="{85B9C271-516E-4B07-87F5-537E4E6B3AB7}" type="pres">
      <dgm:prSet presAssocID="{EE492360-D271-40E3-9F73-4166D3B443E9}" presName="Name18" presStyleLbl="sibTrans2D1" presStyleIdx="1" presStyleCnt="2"/>
      <dgm:spPr/>
      <dgm:t>
        <a:bodyPr/>
        <a:lstStyle/>
        <a:p>
          <a:endParaRPr lang="en-US"/>
        </a:p>
      </dgm:t>
    </dgm:pt>
    <dgm:pt modelId="{82BDCDC9-15CC-419E-9042-759151010B54}" type="pres">
      <dgm:prSet presAssocID="{CE454F98-932B-4F37-A198-5076B9D7960D}" presName="composite1" presStyleCnt="0"/>
      <dgm:spPr/>
      <dgm:t>
        <a:bodyPr/>
        <a:lstStyle/>
        <a:p>
          <a:endParaRPr lang="en-US"/>
        </a:p>
      </dgm:t>
    </dgm:pt>
    <dgm:pt modelId="{EEB3FAD2-C6FB-4157-9D92-92812EA581F7}" type="pres">
      <dgm:prSet presAssocID="{CE454F98-932B-4F37-A198-5076B9D7960D}" presName="dummyNode1" presStyleLbl="node1" presStyleIdx="1" presStyleCnt="3"/>
      <dgm:spPr/>
      <dgm:t>
        <a:bodyPr/>
        <a:lstStyle/>
        <a:p>
          <a:endParaRPr lang="en-US"/>
        </a:p>
      </dgm:t>
    </dgm:pt>
    <dgm:pt modelId="{E1B01CFC-5CEB-4E1C-A85B-7CAFE12711C8}" type="pres">
      <dgm:prSet presAssocID="{CE454F98-932B-4F37-A198-5076B9D7960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63A83-EC37-4756-96D3-3BD907B9CE8F}" type="pres">
      <dgm:prSet presAssocID="{CE454F98-932B-4F37-A198-5076B9D7960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EA7C0-0F3B-4D76-A9C9-86B6EE6792EA}" type="pres">
      <dgm:prSet presAssocID="{CE454F98-932B-4F37-A198-5076B9D7960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76B54-5C75-40D2-9D73-3E830A9863ED}" type="pres">
      <dgm:prSet presAssocID="{CE454F98-932B-4F37-A198-5076B9D7960D}" presName="connSite1" presStyleCnt="0"/>
      <dgm:spPr/>
      <dgm:t>
        <a:bodyPr/>
        <a:lstStyle/>
        <a:p>
          <a:endParaRPr lang="en-US"/>
        </a:p>
      </dgm:t>
    </dgm:pt>
  </dgm:ptLst>
  <dgm:cxnLst>
    <dgm:cxn modelId="{43F3E8F6-403D-4FBD-A8BA-71160CC8A6BB}" type="presOf" srcId="{A56DE9C5-4629-4DD8-BE49-D65C3D332165}" destId="{570BFAC0-7814-42BA-9064-235ADA92E69D}" srcOrd="1" destOrd="0" presId="urn:microsoft.com/office/officeart/2005/8/layout/hProcess4"/>
    <dgm:cxn modelId="{DF8D51C5-3F49-465D-99A1-22E7C01E1C16}" srcId="{617A1A0F-8CED-4A61-AF61-4FECA5D8E364}" destId="{A56DE9C5-4629-4DD8-BE49-D65C3D332165}" srcOrd="0" destOrd="0" parTransId="{C8ACE152-8485-4B07-B854-3BB0CC50D651}" sibTransId="{D322FD6D-4D61-4D63-BD38-932DB6FECED2}"/>
    <dgm:cxn modelId="{BBEE6888-8649-4186-955A-93DF0D51E175}" type="presOf" srcId="{5A9385D1-9AC5-4222-B2A7-6E73BFA12708}" destId="{2674C2F0-D86A-41A9-A74D-2A179AA61998}" srcOrd="0" destOrd="0" presId="urn:microsoft.com/office/officeart/2005/8/layout/hProcess4"/>
    <dgm:cxn modelId="{5BBD4AD6-EFF8-40EA-8378-A3EC50ACEAD1}" type="presOf" srcId="{A56DE9C5-4629-4DD8-BE49-D65C3D332165}" destId="{3B8D452F-A952-4C72-8D30-4C3CAA585C7B}" srcOrd="0" destOrd="0" presId="urn:microsoft.com/office/officeart/2005/8/layout/hProcess4"/>
    <dgm:cxn modelId="{8B914A57-2CE6-4387-A8DD-91374D800EAF}" type="presOf" srcId="{7A2F64BF-AD9E-48F0-A3B2-8F1C26CD7DBC}" destId="{2679B3AF-9980-47AA-94BF-A39A1F80B05E}" srcOrd="1" destOrd="0" presId="urn:microsoft.com/office/officeart/2005/8/layout/hProcess4"/>
    <dgm:cxn modelId="{23608DD8-BDFB-4450-B30A-F4CE5911917B}" type="presOf" srcId="{AF7F1867-3837-437C-AD5E-4FD9311419C3}" destId="{D45C7006-4E08-4855-8452-F2EEB892C4EE}" srcOrd="0" destOrd="1" presId="urn:microsoft.com/office/officeart/2005/8/layout/hProcess4"/>
    <dgm:cxn modelId="{0B8BFFA1-C59F-4791-BED7-040C0F4C733F}" type="presOf" srcId="{7A2F64BF-AD9E-48F0-A3B2-8F1C26CD7DBC}" destId="{D45C7006-4E08-4855-8452-F2EEB892C4EE}" srcOrd="0" destOrd="0" presId="urn:microsoft.com/office/officeart/2005/8/layout/hProcess4"/>
    <dgm:cxn modelId="{DDD8F681-1D2C-459F-86FB-D49CB901904F}" type="presOf" srcId="{8B6A15B9-22ED-4CA4-8B11-B6E5768E6916}" destId="{813C0CCE-4A49-4EE2-8D4A-4076830DDDAC}" srcOrd="0" destOrd="0" presId="urn:microsoft.com/office/officeart/2005/8/layout/hProcess4"/>
    <dgm:cxn modelId="{9988094C-90EE-472B-919C-63E5EB97C929}" srcId="{5A9385D1-9AC5-4222-B2A7-6E73BFA12708}" destId="{7A2F64BF-AD9E-48F0-A3B2-8F1C26CD7DBC}" srcOrd="0" destOrd="0" parTransId="{8CA79A67-8314-40AD-B2E5-931031E1ABA2}" sibTransId="{23A0F4D7-222B-4109-A238-CF2668C1E3AC}"/>
    <dgm:cxn modelId="{1D82800D-9919-4788-B89D-6C9B108AD027}" type="presOf" srcId="{EE492360-D271-40E3-9F73-4166D3B443E9}" destId="{85B9C271-516E-4B07-87F5-537E4E6B3AB7}" srcOrd="0" destOrd="0" presId="urn:microsoft.com/office/officeart/2005/8/layout/hProcess4"/>
    <dgm:cxn modelId="{55AB0269-3015-427A-955A-E9D0A10D84A9}" srcId="{8B6A15B9-22ED-4CA4-8B11-B6E5768E6916}" destId="{617A1A0F-8CED-4A61-AF61-4FECA5D8E364}" srcOrd="1" destOrd="0" parTransId="{BBB2FF63-B2D6-4877-9940-B095CD377C67}" sibTransId="{EE492360-D271-40E3-9F73-4166D3B443E9}"/>
    <dgm:cxn modelId="{8E730D3F-D472-45FE-AA25-7EACA74808F2}" type="presOf" srcId="{A0D48187-C317-40D3-920F-AE55AC75D52D}" destId="{E1B01CFC-5CEB-4E1C-A85B-7CAFE12711C8}" srcOrd="0" destOrd="0" presId="urn:microsoft.com/office/officeart/2005/8/layout/hProcess4"/>
    <dgm:cxn modelId="{ED78B2B0-95F5-453D-82B7-F1E9BD53FDCD}" type="presOf" srcId="{617A1A0F-8CED-4A61-AF61-4FECA5D8E364}" destId="{338538A8-9D9F-4B32-8012-8C82F12C232F}" srcOrd="0" destOrd="0" presId="urn:microsoft.com/office/officeart/2005/8/layout/hProcess4"/>
    <dgm:cxn modelId="{FCB38BFF-A490-4485-BF6A-D57D9325B78B}" type="presOf" srcId="{A0D48187-C317-40D3-920F-AE55AC75D52D}" destId="{BDF63A83-EC37-4756-96D3-3BD907B9CE8F}" srcOrd="1" destOrd="0" presId="urn:microsoft.com/office/officeart/2005/8/layout/hProcess4"/>
    <dgm:cxn modelId="{2B2D4083-2DA3-40CD-913A-3C06875FF5C5}" type="presOf" srcId="{AF7F1867-3837-437C-AD5E-4FD9311419C3}" destId="{2679B3AF-9980-47AA-94BF-A39A1F80B05E}" srcOrd="1" destOrd="1" presId="urn:microsoft.com/office/officeart/2005/8/layout/hProcess4"/>
    <dgm:cxn modelId="{9262FAA5-AE4D-4637-830C-0DD188A2EAC7}" srcId="{CE454F98-932B-4F37-A198-5076B9D7960D}" destId="{71DC939F-E578-4EA4-820C-0F1E7E544AE5}" srcOrd="1" destOrd="0" parTransId="{92B13AD4-858A-4CB0-9D3A-CC2ECE4845A7}" sibTransId="{1E8C53DA-EC8C-463F-9746-5D2EE30CE90F}"/>
    <dgm:cxn modelId="{18E487A7-BF91-4FAB-9015-AC1580D5D554}" type="presOf" srcId="{446ADD8D-B887-47CF-9CB5-2942A4B9EE1E}" destId="{570BFAC0-7814-42BA-9064-235ADA92E69D}" srcOrd="1" destOrd="1" presId="urn:microsoft.com/office/officeart/2005/8/layout/hProcess4"/>
    <dgm:cxn modelId="{8C155552-2D30-4DD3-A91D-A9CCBF6D5767}" type="presOf" srcId="{446ADD8D-B887-47CF-9CB5-2942A4B9EE1E}" destId="{3B8D452F-A952-4C72-8D30-4C3CAA585C7B}" srcOrd="0" destOrd="1" presId="urn:microsoft.com/office/officeart/2005/8/layout/hProcess4"/>
    <dgm:cxn modelId="{02CBDC9B-7443-4240-AD8B-6A6EC3598BF9}" srcId="{8B6A15B9-22ED-4CA4-8B11-B6E5768E6916}" destId="{5A9385D1-9AC5-4222-B2A7-6E73BFA12708}" srcOrd="0" destOrd="0" parTransId="{65488277-C0EB-43D5-B069-5FF205C1E59D}" sibTransId="{028D77B5-A5F9-4D19-8EF8-7295B281E467}"/>
    <dgm:cxn modelId="{7F53C2E3-787E-4F81-BA43-7EE456272A25}" type="presOf" srcId="{71DC939F-E578-4EA4-820C-0F1E7E544AE5}" destId="{BDF63A83-EC37-4756-96D3-3BD907B9CE8F}" srcOrd="1" destOrd="1" presId="urn:microsoft.com/office/officeart/2005/8/layout/hProcess4"/>
    <dgm:cxn modelId="{44310F78-4F03-4214-9318-E0B765D3C8EF}" srcId="{CE454F98-932B-4F37-A198-5076B9D7960D}" destId="{A0D48187-C317-40D3-920F-AE55AC75D52D}" srcOrd="0" destOrd="0" parTransId="{E3D47830-C88B-481D-8DDB-84AE67E1512F}" sibTransId="{C0444399-32CD-4FC7-89FC-F373C077E0E9}"/>
    <dgm:cxn modelId="{44B604BC-D47B-4C80-AD03-086941B17B65}" srcId="{5A9385D1-9AC5-4222-B2A7-6E73BFA12708}" destId="{AF7F1867-3837-437C-AD5E-4FD9311419C3}" srcOrd="1" destOrd="0" parTransId="{B5E0DE5D-FA38-4D31-AD90-2F011FD15E2D}" sibTransId="{2FAEE561-266A-4F06-B81E-0A016568E2E1}"/>
    <dgm:cxn modelId="{637254A1-7EC3-411E-BA7E-3BB586E5D10F}" type="presOf" srcId="{71DC939F-E578-4EA4-820C-0F1E7E544AE5}" destId="{E1B01CFC-5CEB-4E1C-A85B-7CAFE12711C8}" srcOrd="0" destOrd="1" presId="urn:microsoft.com/office/officeart/2005/8/layout/hProcess4"/>
    <dgm:cxn modelId="{67D82D3E-52B6-49BE-B5D1-5E27B99AF74F}" srcId="{617A1A0F-8CED-4A61-AF61-4FECA5D8E364}" destId="{446ADD8D-B887-47CF-9CB5-2942A4B9EE1E}" srcOrd="1" destOrd="0" parTransId="{5C341E17-F843-4A3A-8313-14D1B584A1A2}" sibTransId="{2707C90E-DB61-40A3-AAA5-6138C6E7EBEF}"/>
    <dgm:cxn modelId="{6FE0FF35-0FE1-4D41-A589-83CFB068C86B}" type="presOf" srcId="{028D77B5-A5F9-4D19-8EF8-7295B281E467}" destId="{6E6C6BF4-A44B-4C55-8C84-1C5CE9352764}" srcOrd="0" destOrd="0" presId="urn:microsoft.com/office/officeart/2005/8/layout/hProcess4"/>
    <dgm:cxn modelId="{49C872AF-B7CB-4EA2-8E0A-5BEA5C79F1DB}" type="presOf" srcId="{CE454F98-932B-4F37-A198-5076B9D7960D}" destId="{F81EA7C0-0F3B-4D76-A9C9-86B6EE6792EA}" srcOrd="0" destOrd="0" presId="urn:microsoft.com/office/officeart/2005/8/layout/hProcess4"/>
    <dgm:cxn modelId="{CD42A8AE-37CC-45C3-9E4C-398759A10FB9}" srcId="{8B6A15B9-22ED-4CA4-8B11-B6E5768E6916}" destId="{CE454F98-932B-4F37-A198-5076B9D7960D}" srcOrd="2" destOrd="0" parTransId="{B4DECA13-07F5-4420-84F9-F2733DCE9541}" sibTransId="{5D94B593-9BF0-4C26-B408-01A24A2F7991}"/>
    <dgm:cxn modelId="{A546FD22-8558-460C-BC9E-F44C82C9E094}" type="presParOf" srcId="{813C0CCE-4A49-4EE2-8D4A-4076830DDDAC}" destId="{C7DD06AF-14AA-4D3E-8F1D-A3EDF20FC8A3}" srcOrd="0" destOrd="0" presId="urn:microsoft.com/office/officeart/2005/8/layout/hProcess4"/>
    <dgm:cxn modelId="{5E82BB82-0837-4D6D-81B5-C881CE39FB35}" type="presParOf" srcId="{813C0CCE-4A49-4EE2-8D4A-4076830DDDAC}" destId="{A4E819D7-A977-468C-A28D-9F3D3BE3E9E8}" srcOrd="1" destOrd="0" presId="urn:microsoft.com/office/officeart/2005/8/layout/hProcess4"/>
    <dgm:cxn modelId="{C38AEC77-972F-4192-B6C1-B6D03E1491CC}" type="presParOf" srcId="{813C0CCE-4A49-4EE2-8D4A-4076830DDDAC}" destId="{ED974843-BF69-49FF-B21D-CE40B77EF14B}" srcOrd="2" destOrd="0" presId="urn:microsoft.com/office/officeart/2005/8/layout/hProcess4"/>
    <dgm:cxn modelId="{9CD5FD20-9470-436E-A4CC-C33517E2E654}" type="presParOf" srcId="{ED974843-BF69-49FF-B21D-CE40B77EF14B}" destId="{16C3482E-A234-4663-99BA-1495CE612BCA}" srcOrd="0" destOrd="0" presId="urn:microsoft.com/office/officeart/2005/8/layout/hProcess4"/>
    <dgm:cxn modelId="{A3479DD5-EABF-4AA4-A7C4-566B7ED186CC}" type="presParOf" srcId="{16C3482E-A234-4663-99BA-1495CE612BCA}" destId="{A296D58E-58F0-45DF-9A5C-2FEBC4709A14}" srcOrd="0" destOrd="0" presId="urn:microsoft.com/office/officeart/2005/8/layout/hProcess4"/>
    <dgm:cxn modelId="{7CEAD6EB-8AA4-48C4-AE34-3A4584C42271}" type="presParOf" srcId="{16C3482E-A234-4663-99BA-1495CE612BCA}" destId="{D45C7006-4E08-4855-8452-F2EEB892C4EE}" srcOrd="1" destOrd="0" presId="urn:microsoft.com/office/officeart/2005/8/layout/hProcess4"/>
    <dgm:cxn modelId="{4FC3638E-9704-4BDD-8A97-47742F90951B}" type="presParOf" srcId="{16C3482E-A234-4663-99BA-1495CE612BCA}" destId="{2679B3AF-9980-47AA-94BF-A39A1F80B05E}" srcOrd="2" destOrd="0" presId="urn:microsoft.com/office/officeart/2005/8/layout/hProcess4"/>
    <dgm:cxn modelId="{980061D3-ED01-431C-8785-0B200806F559}" type="presParOf" srcId="{16C3482E-A234-4663-99BA-1495CE612BCA}" destId="{2674C2F0-D86A-41A9-A74D-2A179AA61998}" srcOrd="3" destOrd="0" presId="urn:microsoft.com/office/officeart/2005/8/layout/hProcess4"/>
    <dgm:cxn modelId="{2FE92304-B4BF-4FE9-BF0D-8E12F2F9064D}" type="presParOf" srcId="{16C3482E-A234-4663-99BA-1495CE612BCA}" destId="{2485C37C-175E-48EC-A976-2A73FC914B98}" srcOrd="4" destOrd="0" presId="urn:microsoft.com/office/officeart/2005/8/layout/hProcess4"/>
    <dgm:cxn modelId="{1B5F67DF-C586-4F27-9017-0E5003C77D6E}" type="presParOf" srcId="{ED974843-BF69-49FF-B21D-CE40B77EF14B}" destId="{6E6C6BF4-A44B-4C55-8C84-1C5CE9352764}" srcOrd="1" destOrd="0" presId="urn:microsoft.com/office/officeart/2005/8/layout/hProcess4"/>
    <dgm:cxn modelId="{4F20E912-0B29-47F7-96C0-9E9DEFB1BD55}" type="presParOf" srcId="{ED974843-BF69-49FF-B21D-CE40B77EF14B}" destId="{F58E8B52-3A1C-4078-BAD9-2275AA2F01AF}" srcOrd="2" destOrd="0" presId="urn:microsoft.com/office/officeart/2005/8/layout/hProcess4"/>
    <dgm:cxn modelId="{AB8E2330-A067-4B5C-8345-F4832D1E8029}" type="presParOf" srcId="{F58E8B52-3A1C-4078-BAD9-2275AA2F01AF}" destId="{3D47457F-A46F-4DD5-BC4E-2BF4DB502C8C}" srcOrd="0" destOrd="0" presId="urn:microsoft.com/office/officeart/2005/8/layout/hProcess4"/>
    <dgm:cxn modelId="{6C303A64-8836-4626-96D6-D726D520D231}" type="presParOf" srcId="{F58E8B52-3A1C-4078-BAD9-2275AA2F01AF}" destId="{3B8D452F-A952-4C72-8D30-4C3CAA585C7B}" srcOrd="1" destOrd="0" presId="urn:microsoft.com/office/officeart/2005/8/layout/hProcess4"/>
    <dgm:cxn modelId="{D53991F5-EB22-4D82-9571-09857BCE9257}" type="presParOf" srcId="{F58E8B52-3A1C-4078-BAD9-2275AA2F01AF}" destId="{570BFAC0-7814-42BA-9064-235ADA92E69D}" srcOrd="2" destOrd="0" presId="urn:microsoft.com/office/officeart/2005/8/layout/hProcess4"/>
    <dgm:cxn modelId="{ED635F48-D390-43B8-8875-A23771805CEF}" type="presParOf" srcId="{F58E8B52-3A1C-4078-BAD9-2275AA2F01AF}" destId="{338538A8-9D9F-4B32-8012-8C82F12C232F}" srcOrd="3" destOrd="0" presId="urn:microsoft.com/office/officeart/2005/8/layout/hProcess4"/>
    <dgm:cxn modelId="{2707A861-DE66-42FD-8D61-6D15CEA914A2}" type="presParOf" srcId="{F58E8B52-3A1C-4078-BAD9-2275AA2F01AF}" destId="{E7732A8A-03CB-4999-A937-3EE10F5DB164}" srcOrd="4" destOrd="0" presId="urn:microsoft.com/office/officeart/2005/8/layout/hProcess4"/>
    <dgm:cxn modelId="{8EF59912-7504-47B7-AFC7-23EE599E7A6B}" type="presParOf" srcId="{ED974843-BF69-49FF-B21D-CE40B77EF14B}" destId="{85B9C271-516E-4B07-87F5-537E4E6B3AB7}" srcOrd="3" destOrd="0" presId="urn:microsoft.com/office/officeart/2005/8/layout/hProcess4"/>
    <dgm:cxn modelId="{FDCF7AB4-309F-48E7-A70D-48D4174022E8}" type="presParOf" srcId="{ED974843-BF69-49FF-B21D-CE40B77EF14B}" destId="{82BDCDC9-15CC-419E-9042-759151010B54}" srcOrd="4" destOrd="0" presId="urn:microsoft.com/office/officeart/2005/8/layout/hProcess4"/>
    <dgm:cxn modelId="{BCD281CA-FE78-461D-B02F-015AA936A228}" type="presParOf" srcId="{82BDCDC9-15CC-419E-9042-759151010B54}" destId="{EEB3FAD2-C6FB-4157-9D92-92812EA581F7}" srcOrd="0" destOrd="0" presId="urn:microsoft.com/office/officeart/2005/8/layout/hProcess4"/>
    <dgm:cxn modelId="{3AD91570-86D2-419E-A406-A120338214B1}" type="presParOf" srcId="{82BDCDC9-15CC-419E-9042-759151010B54}" destId="{E1B01CFC-5CEB-4E1C-A85B-7CAFE12711C8}" srcOrd="1" destOrd="0" presId="urn:microsoft.com/office/officeart/2005/8/layout/hProcess4"/>
    <dgm:cxn modelId="{492DE5D2-6690-4861-A8EB-B74245F3A722}" type="presParOf" srcId="{82BDCDC9-15CC-419E-9042-759151010B54}" destId="{BDF63A83-EC37-4756-96D3-3BD907B9CE8F}" srcOrd="2" destOrd="0" presId="urn:microsoft.com/office/officeart/2005/8/layout/hProcess4"/>
    <dgm:cxn modelId="{206A0A3F-B570-4148-9FC3-FC3949AA810C}" type="presParOf" srcId="{82BDCDC9-15CC-419E-9042-759151010B54}" destId="{F81EA7C0-0F3B-4D76-A9C9-86B6EE6792EA}" srcOrd="3" destOrd="0" presId="urn:microsoft.com/office/officeart/2005/8/layout/hProcess4"/>
    <dgm:cxn modelId="{78A8048C-C2A5-43CE-804A-292D5D3BED45}" type="presParOf" srcId="{82BDCDC9-15CC-419E-9042-759151010B54}" destId="{3A876B54-5C75-40D2-9D73-3E830A9863E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6053A-21B6-4B45-AD38-56A2B1C54574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48410A8-548F-4DB9-9681-C73B1EF546C2}">
      <dgm:prSet phldrT="[Text]"/>
      <dgm:spPr>
        <a:noFill/>
      </dgm:spPr>
      <dgm:t>
        <a:bodyPr/>
        <a:lstStyle/>
        <a:p>
          <a:r>
            <a:rPr lang="es-EC" dirty="0" smtClean="0"/>
            <a:t>NORMAS</a:t>
          </a:r>
          <a:endParaRPr lang="en-US" dirty="0"/>
        </a:p>
      </dgm:t>
    </dgm:pt>
    <dgm:pt modelId="{7D365C02-93A4-4D58-BEAD-2C4382E307DD}" type="parTrans" cxnId="{893F801A-02E3-4F16-8251-486A79173FFE}">
      <dgm:prSet/>
      <dgm:spPr/>
      <dgm:t>
        <a:bodyPr/>
        <a:lstStyle/>
        <a:p>
          <a:endParaRPr lang="en-US"/>
        </a:p>
      </dgm:t>
    </dgm:pt>
    <dgm:pt modelId="{95639923-B7E8-402E-9FA2-7B688226B648}" type="sibTrans" cxnId="{893F801A-02E3-4F16-8251-486A79173FFE}">
      <dgm:prSet/>
      <dgm:spPr/>
      <dgm:t>
        <a:bodyPr/>
        <a:lstStyle/>
        <a:p>
          <a:endParaRPr lang="en-US"/>
        </a:p>
      </dgm:t>
    </dgm:pt>
    <dgm:pt modelId="{A8E53735-F6BA-4990-8E76-4281FB4C013B}">
      <dgm:prSet phldrT="[Text]"/>
      <dgm:spPr>
        <a:noFill/>
      </dgm:spPr>
      <dgm:t>
        <a:bodyPr/>
        <a:lstStyle/>
        <a:p>
          <a:r>
            <a:rPr lang="es-EC" b="1" dirty="0" smtClean="0"/>
            <a:t>ANSI API 610</a:t>
          </a:r>
          <a:endParaRPr lang="en-US" dirty="0"/>
        </a:p>
      </dgm:t>
    </dgm:pt>
    <dgm:pt modelId="{0DEA99A7-9A58-4943-B5D6-A451E0B0AEB9}" type="parTrans" cxnId="{F14DC7F2-8EED-4D30-9234-C91003E77FD9}">
      <dgm:prSet/>
      <dgm:spPr/>
      <dgm:t>
        <a:bodyPr/>
        <a:lstStyle/>
        <a:p>
          <a:endParaRPr lang="en-US"/>
        </a:p>
      </dgm:t>
    </dgm:pt>
    <dgm:pt modelId="{24F826C0-5B0F-4D75-8C79-177042FF7862}" type="sibTrans" cxnId="{F14DC7F2-8EED-4D30-9234-C91003E77FD9}">
      <dgm:prSet/>
      <dgm:spPr/>
      <dgm:t>
        <a:bodyPr/>
        <a:lstStyle/>
        <a:p>
          <a:endParaRPr lang="en-US"/>
        </a:p>
      </dgm:t>
    </dgm:pt>
    <dgm:pt modelId="{AEDE85EA-76D6-46CA-ADAF-02144324C164}">
      <dgm:prSet phldrT="[Text]"/>
      <dgm:spPr>
        <a:noFill/>
      </dgm:spPr>
      <dgm:t>
        <a:bodyPr/>
        <a:lstStyle/>
        <a:p>
          <a:r>
            <a:rPr lang="es-EC" b="1" dirty="0" smtClean="0"/>
            <a:t>ISA S5</a:t>
          </a:r>
          <a:endParaRPr lang="en-US" dirty="0"/>
        </a:p>
      </dgm:t>
    </dgm:pt>
    <dgm:pt modelId="{3AAD1D63-A83F-4B6F-A5D0-E1B7204363BE}" type="parTrans" cxnId="{74D54CAE-A927-4B6F-A28B-FE24B1C0279B}">
      <dgm:prSet/>
      <dgm:spPr/>
      <dgm:t>
        <a:bodyPr/>
        <a:lstStyle/>
        <a:p>
          <a:endParaRPr lang="en-US"/>
        </a:p>
      </dgm:t>
    </dgm:pt>
    <dgm:pt modelId="{F131C673-EBB8-4FE9-81C4-A004A0C1F3E5}" type="sibTrans" cxnId="{74D54CAE-A927-4B6F-A28B-FE24B1C0279B}">
      <dgm:prSet/>
      <dgm:spPr/>
      <dgm:t>
        <a:bodyPr/>
        <a:lstStyle/>
        <a:p>
          <a:endParaRPr lang="en-US"/>
        </a:p>
      </dgm:t>
    </dgm:pt>
    <dgm:pt modelId="{81EE9B13-821D-4551-A643-3DB407837F33}">
      <dgm:prSet phldrT="[Text]"/>
      <dgm:spPr>
        <a:noFill/>
      </dgm:spPr>
      <dgm:t>
        <a:bodyPr/>
        <a:lstStyle/>
        <a:p>
          <a:r>
            <a:rPr lang="es-EC" b="1" dirty="0" smtClean="0"/>
            <a:t>ISO 10438 / API 614</a:t>
          </a:r>
          <a:endParaRPr lang="en-US" dirty="0"/>
        </a:p>
      </dgm:t>
    </dgm:pt>
    <dgm:pt modelId="{19E6B50C-8B2C-41F0-8314-A6173A18CDDB}" type="parTrans" cxnId="{06C77FA4-C5C4-4469-B01E-4541ADEC9FAD}">
      <dgm:prSet/>
      <dgm:spPr/>
      <dgm:t>
        <a:bodyPr/>
        <a:lstStyle/>
        <a:p>
          <a:endParaRPr lang="en-US"/>
        </a:p>
      </dgm:t>
    </dgm:pt>
    <dgm:pt modelId="{5FEE82E4-1682-499E-A5BC-A19D22E9B547}" type="sibTrans" cxnId="{06C77FA4-C5C4-4469-B01E-4541ADEC9FAD}">
      <dgm:prSet/>
      <dgm:spPr/>
      <dgm:t>
        <a:bodyPr/>
        <a:lstStyle/>
        <a:p>
          <a:endParaRPr lang="en-US"/>
        </a:p>
      </dgm:t>
    </dgm:pt>
    <dgm:pt modelId="{C0282BC1-4F65-4CB5-B7DF-E79DADF6FAE3}">
      <dgm:prSet phldrT="[Text]"/>
      <dgm:spPr>
        <a:noFill/>
      </dgm:spPr>
      <dgm:t>
        <a:bodyPr/>
        <a:lstStyle/>
        <a:p>
          <a:r>
            <a:rPr lang="es-EC" b="1" dirty="0" smtClean="0"/>
            <a:t>ISO14001</a:t>
          </a:r>
          <a:endParaRPr lang="en-US" dirty="0"/>
        </a:p>
      </dgm:t>
    </dgm:pt>
    <dgm:pt modelId="{C4176E92-7C59-423F-810E-94BBD455F8E1}" type="parTrans" cxnId="{69D4028E-B18E-4815-8C33-B30ECE10DB9F}">
      <dgm:prSet/>
      <dgm:spPr/>
      <dgm:t>
        <a:bodyPr/>
        <a:lstStyle/>
        <a:p>
          <a:endParaRPr lang="en-US"/>
        </a:p>
      </dgm:t>
    </dgm:pt>
    <dgm:pt modelId="{0406632E-769A-48FF-AB05-B74CC50C1B33}" type="sibTrans" cxnId="{69D4028E-B18E-4815-8C33-B30ECE10DB9F}">
      <dgm:prSet/>
      <dgm:spPr/>
      <dgm:t>
        <a:bodyPr/>
        <a:lstStyle/>
        <a:p>
          <a:endParaRPr lang="en-US"/>
        </a:p>
      </dgm:t>
    </dgm:pt>
    <dgm:pt modelId="{5FD287A6-01F7-458B-B40F-A17D5A4597AD}">
      <dgm:prSet phldrT="[Text]"/>
      <dgm:spPr>
        <a:noFill/>
      </dgm:spPr>
      <dgm:t>
        <a:bodyPr/>
        <a:lstStyle/>
        <a:p>
          <a:r>
            <a:rPr lang="es-EC" b="1" smtClean="0"/>
            <a:t>OHSAS 18001</a:t>
          </a:r>
          <a:endParaRPr lang="en-US" dirty="0"/>
        </a:p>
      </dgm:t>
    </dgm:pt>
    <dgm:pt modelId="{76E0AE97-192F-4FE8-BB2A-2091D74AD511}" type="parTrans" cxnId="{5DF91730-E0F2-4BC8-960F-A3A44C43265E}">
      <dgm:prSet/>
      <dgm:spPr/>
      <dgm:t>
        <a:bodyPr/>
        <a:lstStyle/>
        <a:p>
          <a:endParaRPr lang="en-US"/>
        </a:p>
      </dgm:t>
    </dgm:pt>
    <dgm:pt modelId="{8D93F93B-5BFB-42F9-8E56-15108F821E7C}" type="sibTrans" cxnId="{5DF91730-E0F2-4BC8-960F-A3A44C43265E}">
      <dgm:prSet/>
      <dgm:spPr/>
      <dgm:t>
        <a:bodyPr/>
        <a:lstStyle/>
        <a:p>
          <a:endParaRPr lang="en-US"/>
        </a:p>
      </dgm:t>
    </dgm:pt>
    <dgm:pt modelId="{3412481F-B09E-4BC3-9855-8AD928759A42}" type="pres">
      <dgm:prSet presAssocID="{C8F6053A-21B6-4B45-AD38-56A2B1C545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3F8EDD-5A07-4373-B948-FA58D209729B}" type="pres">
      <dgm:prSet presAssocID="{948410A8-548F-4DB9-9681-C73B1EF546C2}" presName="centerShape" presStyleLbl="node0" presStyleIdx="0" presStyleCnt="1"/>
      <dgm:spPr/>
      <dgm:t>
        <a:bodyPr/>
        <a:lstStyle/>
        <a:p>
          <a:endParaRPr lang="en-US"/>
        </a:p>
      </dgm:t>
    </dgm:pt>
    <dgm:pt modelId="{2E5D303C-2D36-47E7-9A15-3967B8CA573B}" type="pres">
      <dgm:prSet presAssocID="{A8E53735-F6BA-4990-8E76-4281FB4C01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54932-E7DD-4D6A-AD44-596BC388B9D0}" type="pres">
      <dgm:prSet presAssocID="{A8E53735-F6BA-4990-8E76-4281FB4C013B}" presName="dummy" presStyleCnt="0"/>
      <dgm:spPr/>
    </dgm:pt>
    <dgm:pt modelId="{5D4E6CCD-858A-4AD1-B0C6-35294BCC3A18}" type="pres">
      <dgm:prSet presAssocID="{24F826C0-5B0F-4D75-8C79-177042FF786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51A8617-FF9D-4D14-B374-87133D85EB65}" type="pres">
      <dgm:prSet presAssocID="{AEDE85EA-76D6-46CA-ADAF-02144324C164}" presName="node" presStyleLbl="node1" presStyleIdx="1" presStyleCnt="5" custRadScaleRad="99737" custRadScaleInc="1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03FD6-D3DB-49CC-AA3B-A3994DC26298}" type="pres">
      <dgm:prSet presAssocID="{AEDE85EA-76D6-46CA-ADAF-02144324C164}" presName="dummy" presStyleCnt="0"/>
      <dgm:spPr/>
    </dgm:pt>
    <dgm:pt modelId="{6F4EBF6C-06E8-4BB0-8938-AE3C6CC6FE13}" type="pres">
      <dgm:prSet presAssocID="{F131C673-EBB8-4FE9-81C4-A004A0C1F3E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F2E5CEC-597F-4CCB-9032-2485B671F873}" type="pres">
      <dgm:prSet presAssocID="{81EE9B13-821D-4551-A643-3DB407837F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AE62F-FFFE-44CF-AAFE-BF1A9E9F2ABA}" type="pres">
      <dgm:prSet presAssocID="{81EE9B13-821D-4551-A643-3DB407837F33}" presName="dummy" presStyleCnt="0"/>
      <dgm:spPr/>
    </dgm:pt>
    <dgm:pt modelId="{D26E3316-88C4-42C3-966F-18F015DB57BA}" type="pres">
      <dgm:prSet presAssocID="{5FEE82E4-1682-499E-A5BC-A19D22E9B54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95A9753-D8D8-440A-83AE-9437B2228874}" type="pres">
      <dgm:prSet presAssocID="{C0282BC1-4F65-4CB5-B7DF-E79DADF6FA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4317D-78B1-45F6-A280-2627227DA3C1}" type="pres">
      <dgm:prSet presAssocID="{C0282BC1-4F65-4CB5-B7DF-E79DADF6FAE3}" presName="dummy" presStyleCnt="0"/>
      <dgm:spPr/>
    </dgm:pt>
    <dgm:pt modelId="{4FD79267-0DAD-47F6-ABEB-F1FF2C699AB4}" type="pres">
      <dgm:prSet presAssocID="{0406632E-769A-48FF-AB05-B74CC50C1B3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7354CCF-A981-41D7-9BAF-B851886EEC1B}" type="pres">
      <dgm:prSet presAssocID="{5FD287A6-01F7-458B-B40F-A17D5A4597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7E715-4305-44B5-84B9-7BED37D7A93B}" type="pres">
      <dgm:prSet presAssocID="{5FD287A6-01F7-458B-B40F-A17D5A4597AD}" presName="dummy" presStyleCnt="0"/>
      <dgm:spPr/>
    </dgm:pt>
    <dgm:pt modelId="{B32F8E37-924C-4DE0-9480-937D034D66B1}" type="pres">
      <dgm:prSet presAssocID="{8D93F93B-5BFB-42F9-8E56-15108F821E7C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9D4028E-B18E-4815-8C33-B30ECE10DB9F}" srcId="{948410A8-548F-4DB9-9681-C73B1EF546C2}" destId="{C0282BC1-4F65-4CB5-B7DF-E79DADF6FAE3}" srcOrd="3" destOrd="0" parTransId="{C4176E92-7C59-423F-810E-94BBD455F8E1}" sibTransId="{0406632E-769A-48FF-AB05-B74CC50C1B33}"/>
    <dgm:cxn modelId="{15F8503D-D0F7-4C3E-9993-5A00A11D3004}" type="presOf" srcId="{C8F6053A-21B6-4B45-AD38-56A2B1C54574}" destId="{3412481F-B09E-4BC3-9855-8AD928759A42}" srcOrd="0" destOrd="0" presId="urn:microsoft.com/office/officeart/2005/8/layout/radial6"/>
    <dgm:cxn modelId="{DCA44AFF-7EA8-4056-BDA4-2F06A942BBEF}" type="presOf" srcId="{AEDE85EA-76D6-46CA-ADAF-02144324C164}" destId="{251A8617-FF9D-4D14-B374-87133D85EB65}" srcOrd="0" destOrd="0" presId="urn:microsoft.com/office/officeart/2005/8/layout/radial6"/>
    <dgm:cxn modelId="{10417A6D-538D-431E-ADC7-075156478316}" type="presOf" srcId="{5FEE82E4-1682-499E-A5BC-A19D22E9B547}" destId="{D26E3316-88C4-42C3-966F-18F015DB57BA}" srcOrd="0" destOrd="0" presId="urn:microsoft.com/office/officeart/2005/8/layout/radial6"/>
    <dgm:cxn modelId="{CD1C51FD-C369-4B7B-A936-F66787E0ECD3}" type="presOf" srcId="{5FD287A6-01F7-458B-B40F-A17D5A4597AD}" destId="{87354CCF-A981-41D7-9BAF-B851886EEC1B}" srcOrd="0" destOrd="0" presId="urn:microsoft.com/office/officeart/2005/8/layout/radial6"/>
    <dgm:cxn modelId="{7E0DF8C9-8F0B-4867-8909-BFE80E744C02}" type="presOf" srcId="{24F826C0-5B0F-4D75-8C79-177042FF7862}" destId="{5D4E6CCD-858A-4AD1-B0C6-35294BCC3A18}" srcOrd="0" destOrd="0" presId="urn:microsoft.com/office/officeart/2005/8/layout/radial6"/>
    <dgm:cxn modelId="{F14DC7F2-8EED-4D30-9234-C91003E77FD9}" srcId="{948410A8-548F-4DB9-9681-C73B1EF546C2}" destId="{A8E53735-F6BA-4990-8E76-4281FB4C013B}" srcOrd="0" destOrd="0" parTransId="{0DEA99A7-9A58-4943-B5D6-A451E0B0AEB9}" sibTransId="{24F826C0-5B0F-4D75-8C79-177042FF7862}"/>
    <dgm:cxn modelId="{5DF91730-E0F2-4BC8-960F-A3A44C43265E}" srcId="{948410A8-548F-4DB9-9681-C73B1EF546C2}" destId="{5FD287A6-01F7-458B-B40F-A17D5A4597AD}" srcOrd="4" destOrd="0" parTransId="{76E0AE97-192F-4FE8-BB2A-2091D74AD511}" sibTransId="{8D93F93B-5BFB-42F9-8E56-15108F821E7C}"/>
    <dgm:cxn modelId="{74E7D8FD-6E48-4E27-A35C-FD3255ECFE91}" type="presOf" srcId="{948410A8-548F-4DB9-9681-C73B1EF546C2}" destId="{723F8EDD-5A07-4373-B948-FA58D209729B}" srcOrd="0" destOrd="0" presId="urn:microsoft.com/office/officeart/2005/8/layout/radial6"/>
    <dgm:cxn modelId="{74D54CAE-A927-4B6F-A28B-FE24B1C0279B}" srcId="{948410A8-548F-4DB9-9681-C73B1EF546C2}" destId="{AEDE85EA-76D6-46CA-ADAF-02144324C164}" srcOrd="1" destOrd="0" parTransId="{3AAD1D63-A83F-4B6F-A5D0-E1B7204363BE}" sibTransId="{F131C673-EBB8-4FE9-81C4-A004A0C1F3E5}"/>
    <dgm:cxn modelId="{989400AF-797E-460B-BE8E-5BDD6E9DE4E8}" type="presOf" srcId="{C0282BC1-4F65-4CB5-B7DF-E79DADF6FAE3}" destId="{295A9753-D8D8-440A-83AE-9437B2228874}" srcOrd="0" destOrd="0" presId="urn:microsoft.com/office/officeart/2005/8/layout/radial6"/>
    <dgm:cxn modelId="{2FFA6D27-5F9C-4DFC-9BC1-983325D5495F}" type="presOf" srcId="{81EE9B13-821D-4551-A643-3DB407837F33}" destId="{AF2E5CEC-597F-4CCB-9032-2485B671F873}" srcOrd="0" destOrd="0" presId="urn:microsoft.com/office/officeart/2005/8/layout/radial6"/>
    <dgm:cxn modelId="{06C77FA4-C5C4-4469-B01E-4541ADEC9FAD}" srcId="{948410A8-548F-4DB9-9681-C73B1EF546C2}" destId="{81EE9B13-821D-4551-A643-3DB407837F33}" srcOrd="2" destOrd="0" parTransId="{19E6B50C-8B2C-41F0-8314-A6173A18CDDB}" sibTransId="{5FEE82E4-1682-499E-A5BC-A19D22E9B547}"/>
    <dgm:cxn modelId="{AEF83391-1D42-4828-A3C6-267BCEA681EE}" type="presOf" srcId="{A8E53735-F6BA-4990-8E76-4281FB4C013B}" destId="{2E5D303C-2D36-47E7-9A15-3967B8CA573B}" srcOrd="0" destOrd="0" presId="urn:microsoft.com/office/officeart/2005/8/layout/radial6"/>
    <dgm:cxn modelId="{DB9C032D-0A9C-4A4B-8BEA-9BB7D43A00AC}" type="presOf" srcId="{8D93F93B-5BFB-42F9-8E56-15108F821E7C}" destId="{B32F8E37-924C-4DE0-9480-937D034D66B1}" srcOrd="0" destOrd="0" presId="urn:microsoft.com/office/officeart/2005/8/layout/radial6"/>
    <dgm:cxn modelId="{32AD1B70-EBCF-43C5-9ACD-E01CDBC9A251}" type="presOf" srcId="{0406632E-769A-48FF-AB05-B74CC50C1B33}" destId="{4FD79267-0DAD-47F6-ABEB-F1FF2C699AB4}" srcOrd="0" destOrd="0" presId="urn:microsoft.com/office/officeart/2005/8/layout/radial6"/>
    <dgm:cxn modelId="{12EFB2BC-99CE-4BFC-9DEC-A3223C17E5AB}" type="presOf" srcId="{F131C673-EBB8-4FE9-81C4-A004A0C1F3E5}" destId="{6F4EBF6C-06E8-4BB0-8938-AE3C6CC6FE13}" srcOrd="0" destOrd="0" presId="urn:microsoft.com/office/officeart/2005/8/layout/radial6"/>
    <dgm:cxn modelId="{893F801A-02E3-4F16-8251-486A79173FFE}" srcId="{C8F6053A-21B6-4B45-AD38-56A2B1C54574}" destId="{948410A8-548F-4DB9-9681-C73B1EF546C2}" srcOrd="0" destOrd="0" parTransId="{7D365C02-93A4-4D58-BEAD-2C4382E307DD}" sibTransId="{95639923-B7E8-402E-9FA2-7B688226B648}"/>
    <dgm:cxn modelId="{9F7DFD54-7BFD-430D-9038-40B58FEF7029}" type="presParOf" srcId="{3412481F-B09E-4BC3-9855-8AD928759A42}" destId="{723F8EDD-5A07-4373-B948-FA58D209729B}" srcOrd="0" destOrd="0" presId="urn:microsoft.com/office/officeart/2005/8/layout/radial6"/>
    <dgm:cxn modelId="{97AF2100-C674-4A44-85B4-F83B4FA80583}" type="presParOf" srcId="{3412481F-B09E-4BC3-9855-8AD928759A42}" destId="{2E5D303C-2D36-47E7-9A15-3967B8CA573B}" srcOrd="1" destOrd="0" presId="urn:microsoft.com/office/officeart/2005/8/layout/radial6"/>
    <dgm:cxn modelId="{4C8AF0F1-76AE-4389-BB2C-6150F5CD00E8}" type="presParOf" srcId="{3412481F-B09E-4BC3-9855-8AD928759A42}" destId="{67F54932-E7DD-4D6A-AD44-596BC388B9D0}" srcOrd="2" destOrd="0" presId="urn:microsoft.com/office/officeart/2005/8/layout/radial6"/>
    <dgm:cxn modelId="{930C0DAC-532B-4F3E-952A-B104DE53AF89}" type="presParOf" srcId="{3412481F-B09E-4BC3-9855-8AD928759A42}" destId="{5D4E6CCD-858A-4AD1-B0C6-35294BCC3A18}" srcOrd="3" destOrd="0" presId="urn:microsoft.com/office/officeart/2005/8/layout/radial6"/>
    <dgm:cxn modelId="{C9277991-C306-4A37-B979-7644BD46DED1}" type="presParOf" srcId="{3412481F-B09E-4BC3-9855-8AD928759A42}" destId="{251A8617-FF9D-4D14-B374-87133D85EB65}" srcOrd="4" destOrd="0" presId="urn:microsoft.com/office/officeart/2005/8/layout/radial6"/>
    <dgm:cxn modelId="{FDA2B474-D792-4CD9-9EAE-8A3A6164819A}" type="presParOf" srcId="{3412481F-B09E-4BC3-9855-8AD928759A42}" destId="{74603FD6-D3DB-49CC-AA3B-A3994DC26298}" srcOrd="5" destOrd="0" presId="urn:microsoft.com/office/officeart/2005/8/layout/radial6"/>
    <dgm:cxn modelId="{E1C47A59-FB81-48A2-ABE4-892852EC475F}" type="presParOf" srcId="{3412481F-B09E-4BC3-9855-8AD928759A42}" destId="{6F4EBF6C-06E8-4BB0-8938-AE3C6CC6FE13}" srcOrd="6" destOrd="0" presId="urn:microsoft.com/office/officeart/2005/8/layout/radial6"/>
    <dgm:cxn modelId="{594775AF-2452-4F70-B66B-5B49F5809191}" type="presParOf" srcId="{3412481F-B09E-4BC3-9855-8AD928759A42}" destId="{AF2E5CEC-597F-4CCB-9032-2485B671F873}" srcOrd="7" destOrd="0" presId="urn:microsoft.com/office/officeart/2005/8/layout/radial6"/>
    <dgm:cxn modelId="{290D649B-A4A0-419B-8996-EC247017199E}" type="presParOf" srcId="{3412481F-B09E-4BC3-9855-8AD928759A42}" destId="{63DAE62F-FFFE-44CF-AAFE-BF1A9E9F2ABA}" srcOrd="8" destOrd="0" presId="urn:microsoft.com/office/officeart/2005/8/layout/radial6"/>
    <dgm:cxn modelId="{92FA48DD-1CA0-4238-98C0-0D979B2D47E6}" type="presParOf" srcId="{3412481F-B09E-4BC3-9855-8AD928759A42}" destId="{D26E3316-88C4-42C3-966F-18F015DB57BA}" srcOrd="9" destOrd="0" presId="urn:microsoft.com/office/officeart/2005/8/layout/radial6"/>
    <dgm:cxn modelId="{BD24F3FE-41FB-4736-B41A-D632BB6BF6F6}" type="presParOf" srcId="{3412481F-B09E-4BC3-9855-8AD928759A42}" destId="{295A9753-D8D8-440A-83AE-9437B2228874}" srcOrd="10" destOrd="0" presId="urn:microsoft.com/office/officeart/2005/8/layout/radial6"/>
    <dgm:cxn modelId="{D1D8DA4E-5523-41ED-A05D-8E3F8D729218}" type="presParOf" srcId="{3412481F-B09E-4BC3-9855-8AD928759A42}" destId="{51B4317D-78B1-45F6-A280-2627227DA3C1}" srcOrd="11" destOrd="0" presId="urn:microsoft.com/office/officeart/2005/8/layout/radial6"/>
    <dgm:cxn modelId="{C5B5E454-C976-470B-924A-BEE8D0FFA296}" type="presParOf" srcId="{3412481F-B09E-4BC3-9855-8AD928759A42}" destId="{4FD79267-0DAD-47F6-ABEB-F1FF2C699AB4}" srcOrd="12" destOrd="0" presId="urn:microsoft.com/office/officeart/2005/8/layout/radial6"/>
    <dgm:cxn modelId="{DDABC82C-87EE-458A-9DE1-690B133229E0}" type="presParOf" srcId="{3412481F-B09E-4BC3-9855-8AD928759A42}" destId="{87354CCF-A981-41D7-9BAF-B851886EEC1B}" srcOrd="13" destOrd="0" presId="urn:microsoft.com/office/officeart/2005/8/layout/radial6"/>
    <dgm:cxn modelId="{AE3CBF42-459F-442F-8E5F-BC348B7EF1A7}" type="presParOf" srcId="{3412481F-B09E-4BC3-9855-8AD928759A42}" destId="{FCD7E715-4305-44B5-84B9-7BED37D7A93B}" srcOrd="14" destOrd="0" presId="urn:microsoft.com/office/officeart/2005/8/layout/radial6"/>
    <dgm:cxn modelId="{2B3BB6BD-3F5D-4556-8DBE-209873C23D2D}" type="presParOf" srcId="{3412481F-B09E-4BC3-9855-8AD928759A42}" destId="{B32F8E37-924C-4DE0-9480-937D034D66B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5C7006-4E08-4855-8452-F2EEB892C4EE}">
      <dsp:nvSpPr>
        <dsp:cNvPr id="0" name=""/>
        <dsp:cNvSpPr/>
      </dsp:nvSpPr>
      <dsp:spPr>
        <a:xfrm>
          <a:off x="2634" y="1346711"/>
          <a:ext cx="1972690" cy="1627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EXPLORACIÓN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PRODUCCIÓN</a:t>
          </a:r>
        </a:p>
      </dsp:txBody>
      <dsp:txXfrm>
        <a:off x="2634" y="1346711"/>
        <a:ext cx="1972690" cy="1278402"/>
      </dsp:txXfrm>
    </dsp:sp>
    <dsp:sp modelId="{6E6C6BF4-A44B-4C55-8C84-1C5CE9352764}">
      <dsp:nvSpPr>
        <dsp:cNvPr id="0" name=""/>
        <dsp:cNvSpPr/>
      </dsp:nvSpPr>
      <dsp:spPr>
        <a:xfrm>
          <a:off x="1127217" y="1791628"/>
          <a:ext cx="2090711" cy="2090711"/>
        </a:xfrm>
        <a:prstGeom prst="leftCircularArrow">
          <a:avLst>
            <a:gd name="adj1" fmla="val 2752"/>
            <a:gd name="adj2" fmla="val 335434"/>
            <a:gd name="adj3" fmla="val 2110944"/>
            <a:gd name="adj4" fmla="val 9024489"/>
            <a:gd name="adj5" fmla="val 321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74C2F0-D86A-41A9-A74D-2A179AA61998}">
      <dsp:nvSpPr>
        <dsp:cNvPr id="0" name=""/>
        <dsp:cNvSpPr/>
      </dsp:nvSpPr>
      <dsp:spPr>
        <a:xfrm>
          <a:off x="441010" y="2625113"/>
          <a:ext cx="1753502" cy="69731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UPSTREAM</a:t>
          </a:r>
        </a:p>
      </dsp:txBody>
      <dsp:txXfrm>
        <a:off x="441010" y="2625113"/>
        <a:ext cx="1753502" cy="697310"/>
      </dsp:txXfrm>
    </dsp:sp>
    <dsp:sp modelId="{3B8D452F-A952-4C72-8D30-4C3CAA585C7B}">
      <dsp:nvSpPr>
        <dsp:cNvPr id="0" name=""/>
        <dsp:cNvSpPr/>
      </dsp:nvSpPr>
      <dsp:spPr>
        <a:xfrm>
          <a:off x="2468456" y="1346711"/>
          <a:ext cx="1972690" cy="1627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41476"/>
              <a:satOff val="-13144"/>
              <a:lumOff val="169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TRANSPORTE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ALMACENAMIENTO</a:t>
          </a:r>
        </a:p>
      </dsp:txBody>
      <dsp:txXfrm>
        <a:off x="2468456" y="1695366"/>
        <a:ext cx="1972690" cy="1278402"/>
      </dsp:txXfrm>
    </dsp:sp>
    <dsp:sp modelId="{85B9C271-516E-4B07-87F5-537E4E6B3AB7}">
      <dsp:nvSpPr>
        <dsp:cNvPr id="0" name=""/>
        <dsp:cNvSpPr/>
      </dsp:nvSpPr>
      <dsp:spPr>
        <a:xfrm>
          <a:off x="3576600" y="374344"/>
          <a:ext cx="2342777" cy="2342777"/>
        </a:xfrm>
        <a:prstGeom prst="circularArrow">
          <a:avLst>
            <a:gd name="adj1" fmla="val 2456"/>
            <a:gd name="adj2" fmla="val 297290"/>
            <a:gd name="adj3" fmla="val 19527199"/>
            <a:gd name="adj4" fmla="val 12575511"/>
            <a:gd name="adj5" fmla="val 2865"/>
          </a:avLst>
        </a:prstGeom>
        <a:solidFill>
          <a:schemeClr val="accent1">
            <a:shade val="90000"/>
            <a:hueOff val="282754"/>
            <a:satOff val="-25967"/>
            <a:lumOff val="32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8538A8-9D9F-4B32-8012-8C82F12C232F}">
      <dsp:nvSpPr>
        <dsp:cNvPr id="0" name=""/>
        <dsp:cNvSpPr/>
      </dsp:nvSpPr>
      <dsp:spPr>
        <a:xfrm>
          <a:off x="2906832" y="998056"/>
          <a:ext cx="1753502" cy="69731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41476"/>
            <a:satOff val="-13144"/>
            <a:lumOff val="169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MIDSTREAM</a:t>
          </a:r>
        </a:p>
      </dsp:txBody>
      <dsp:txXfrm>
        <a:off x="2906832" y="998056"/>
        <a:ext cx="1753502" cy="697310"/>
      </dsp:txXfrm>
    </dsp:sp>
    <dsp:sp modelId="{E1B01CFC-5CEB-4E1C-A85B-7CAFE12711C8}">
      <dsp:nvSpPr>
        <dsp:cNvPr id="0" name=""/>
        <dsp:cNvSpPr/>
      </dsp:nvSpPr>
      <dsp:spPr>
        <a:xfrm>
          <a:off x="4934278" y="1346711"/>
          <a:ext cx="1972690" cy="1627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82953"/>
              <a:satOff val="-26288"/>
              <a:lumOff val="338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REFINACIÓN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COMERCIALIZACIÓN</a:t>
          </a:r>
        </a:p>
      </dsp:txBody>
      <dsp:txXfrm>
        <a:off x="4934278" y="1346711"/>
        <a:ext cx="1972690" cy="1278402"/>
      </dsp:txXfrm>
    </dsp:sp>
    <dsp:sp modelId="{F81EA7C0-0F3B-4D76-A9C9-86B6EE6792EA}">
      <dsp:nvSpPr>
        <dsp:cNvPr id="0" name=""/>
        <dsp:cNvSpPr/>
      </dsp:nvSpPr>
      <dsp:spPr>
        <a:xfrm>
          <a:off x="5372654" y="2625113"/>
          <a:ext cx="1753502" cy="69731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82953"/>
            <a:satOff val="-26288"/>
            <a:lumOff val="338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DOWNSTREAM</a:t>
          </a:r>
        </a:p>
      </dsp:txBody>
      <dsp:txXfrm>
        <a:off x="5372654" y="2625113"/>
        <a:ext cx="1753502" cy="6973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2F8E37-924C-4DE0-9480-937D034D66B1}">
      <dsp:nvSpPr>
        <dsp:cNvPr id="0" name=""/>
        <dsp:cNvSpPr/>
      </dsp:nvSpPr>
      <dsp:spPr>
        <a:xfrm>
          <a:off x="1472517" y="666013"/>
          <a:ext cx="4444404" cy="4444404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79267-0DAD-47F6-ABEB-F1FF2C699AB4}">
      <dsp:nvSpPr>
        <dsp:cNvPr id="0" name=""/>
        <dsp:cNvSpPr/>
      </dsp:nvSpPr>
      <dsp:spPr>
        <a:xfrm>
          <a:off x="1472517" y="666013"/>
          <a:ext cx="4444404" cy="4444404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E3316-88C4-42C3-966F-18F015DB57BA}">
      <dsp:nvSpPr>
        <dsp:cNvPr id="0" name=""/>
        <dsp:cNvSpPr/>
      </dsp:nvSpPr>
      <dsp:spPr>
        <a:xfrm>
          <a:off x="1472517" y="666013"/>
          <a:ext cx="4444404" cy="4444404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EBF6C-06E8-4BB0-8938-AE3C6CC6FE13}">
      <dsp:nvSpPr>
        <dsp:cNvPr id="0" name=""/>
        <dsp:cNvSpPr/>
      </dsp:nvSpPr>
      <dsp:spPr>
        <a:xfrm>
          <a:off x="1467657" y="669554"/>
          <a:ext cx="4444404" cy="4444404"/>
        </a:xfrm>
        <a:prstGeom prst="blockArc">
          <a:avLst>
            <a:gd name="adj1" fmla="val 20531996"/>
            <a:gd name="adj2" fmla="val 3230477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E6CCD-858A-4AD1-B0C6-35294BCC3A18}">
      <dsp:nvSpPr>
        <dsp:cNvPr id="0" name=""/>
        <dsp:cNvSpPr/>
      </dsp:nvSpPr>
      <dsp:spPr>
        <a:xfrm>
          <a:off x="1466521" y="666005"/>
          <a:ext cx="4444404" cy="4444404"/>
        </a:xfrm>
        <a:prstGeom prst="blockArc">
          <a:avLst>
            <a:gd name="adj1" fmla="val 16209496"/>
            <a:gd name="adj2" fmla="val 20537898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F8EDD-5A07-4373-B948-FA58D209729B}">
      <dsp:nvSpPr>
        <dsp:cNvPr id="0" name=""/>
        <dsp:cNvSpPr/>
      </dsp:nvSpPr>
      <dsp:spPr>
        <a:xfrm>
          <a:off x="2671816" y="1865312"/>
          <a:ext cx="2045806" cy="2045806"/>
        </a:xfrm>
        <a:prstGeom prst="ellips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NORMAS</a:t>
          </a:r>
          <a:endParaRPr lang="en-US" sz="2300" kern="1200" dirty="0"/>
        </a:p>
      </dsp:txBody>
      <dsp:txXfrm>
        <a:off x="2671816" y="1865312"/>
        <a:ext cx="2045806" cy="2045806"/>
      </dsp:txXfrm>
    </dsp:sp>
    <dsp:sp modelId="{2E5D303C-2D36-47E7-9A15-3967B8CA573B}">
      <dsp:nvSpPr>
        <dsp:cNvPr id="0" name=""/>
        <dsp:cNvSpPr/>
      </dsp:nvSpPr>
      <dsp:spPr>
        <a:xfrm>
          <a:off x="2978687" y="1535"/>
          <a:ext cx="1432064" cy="1432064"/>
        </a:xfrm>
        <a:prstGeom prst="ellips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ANSI API 610</a:t>
          </a:r>
          <a:endParaRPr lang="en-US" sz="1600" kern="1200" dirty="0"/>
        </a:p>
      </dsp:txBody>
      <dsp:txXfrm>
        <a:off x="2978687" y="1535"/>
        <a:ext cx="1432064" cy="1432064"/>
      </dsp:txXfrm>
    </dsp:sp>
    <dsp:sp modelId="{251A8617-FF9D-4D14-B374-87133D85EB65}">
      <dsp:nvSpPr>
        <dsp:cNvPr id="0" name=""/>
        <dsp:cNvSpPr/>
      </dsp:nvSpPr>
      <dsp:spPr>
        <a:xfrm>
          <a:off x="5040564" y="1512165"/>
          <a:ext cx="1432064" cy="1432064"/>
        </a:xfrm>
        <a:prstGeom prst="ellips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ISA S5</a:t>
          </a:r>
          <a:endParaRPr lang="en-US" sz="1600" kern="1200" dirty="0"/>
        </a:p>
      </dsp:txBody>
      <dsp:txXfrm>
        <a:off x="5040564" y="1512165"/>
        <a:ext cx="1432064" cy="1432064"/>
      </dsp:txXfrm>
    </dsp:sp>
    <dsp:sp modelId="{AF2E5CEC-597F-4CCB-9032-2485B671F873}">
      <dsp:nvSpPr>
        <dsp:cNvPr id="0" name=""/>
        <dsp:cNvSpPr/>
      </dsp:nvSpPr>
      <dsp:spPr>
        <a:xfrm>
          <a:off x="4254562" y="3928274"/>
          <a:ext cx="1432064" cy="1432064"/>
        </a:xfrm>
        <a:prstGeom prst="ellips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ISO 10438 / API 614</a:t>
          </a:r>
          <a:endParaRPr lang="en-US" sz="1600" kern="1200" dirty="0"/>
        </a:p>
      </dsp:txBody>
      <dsp:txXfrm>
        <a:off x="4254562" y="3928274"/>
        <a:ext cx="1432064" cy="1432064"/>
      </dsp:txXfrm>
    </dsp:sp>
    <dsp:sp modelId="{295A9753-D8D8-440A-83AE-9437B2228874}">
      <dsp:nvSpPr>
        <dsp:cNvPr id="0" name=""/>
        <dsp:cNvSpPr/>
      </dsp:nvSpPr>
      <dsp:spPr>
        <a:xfrm>
          <a:off x="1702812" y="3928274"/>
          <a:ext cx="1432064" cy="1432064"/>
        </a:xfrm>
        <a:prstGeom prst="ellips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ISO14001</a:t>
          </a:r>
          <a:endParaRPr lang="en-US" sz="1600" kern="1200" dirty="0"/>
        </a:p>
      </dsp:txBody>
      <dsp:txXfrm>
        <a:off x="1702812" y="3928274"/>
        <a:ext cx="1432064" cy="1432064"/>
      </dsp:txXfrm>
    </dsp:sp>
    <dsp:sp modelId="{87354CCF-A981-41D7-9BAF-B851886EEC1B}">
      <dsp:nvSpPr>
        <dsp:cNvPr id="0" name=""/>
        <dsp:cNvSpPr/>
      </dsp:nvSpPr>
      <dsp:spPr>
        <a:xfrm>
          <a:off x="914278" y="1501416"/>
          <a:ext cx="1432064" cy="1432064"/>
        </a:xfrm>
        <a:prstGeom prst="ellips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/>
            <a:t>OHSAS 18001</a:t>
          </a:r>
          <a:endParaRPr lang="en-US" sz="1600" kern="1200" dirty="0"/>
        </a:p>
      </dsp:txBody>
      <dsp:txXfrm>
        <a:off x="914278" y="1501416"/>
        <a:ext cx="1432064" cy="1432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EF381-0DE9-44DF-9BDE-96D2B4301D1A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87A9-BA70-4F54-8553-1EEC8DFC1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 cstate="print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E4E5A9D-817F-4F86-9058-E7E8172C1736}" type="datetime1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3094-4906-426E-8A6B-C5A589AE2E8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/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D3E9-4303-481B-BFD1-8F7DBC131450}" type="datetime1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3094-4906-426E-8A6B-C5A589AE2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9B7C-E39F-44DF-8E18-7AB5C1AA0F48}" type="datetime1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3094-4906-426E-8A6B-C5A589AE2E8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C27C-C4F0-4050-9E42-B3EC7CD7E966}" type="datetime1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3094-4906-426E-8A6B-C5A589AE2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A0DA-0558-4579-BCB8-AF774690D9B6}" type="datetime1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3094-4906-426E-8A6B-C5A589AE2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03F2-E112-44AA-83CE-161D03BCE46D}" type="datetime1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3094-4906-426E-8A6B-C5A589AE2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EBB3-66AB-4A13-92AD-334D9E38A593}" type="datetime1">
              <a:rPr lang="en-US" smtClean="0"/>
              <a:pPr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3094-4906-426E-8A6B-C5A589AE2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BDEA-3862-419D-B97D-17A0FDE545B8}" type="datetime1">
              <a:rPr lang="en-US" smtClean="0"/>
              <a:pPr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3094-4906-426E-8A6B-C5A589AE2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C515-B08D-434F-89C1-324703F1EFF4}" type="datetime1">
              <a:rPr lang="en-US" smtClean="0"/>
              <a:pPr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3094-4906-426E-8A6B-C5A589AE2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3983-F3C6-45EF-BBFA-54A17C07D921}" type="datetime1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3094-4906-426E-8A6B-C5A589AE2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2097-910E-474E-AEED-547D1FE9EAC5}" type="datetime1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3094-4906-426E-8A6B-C5A589AE2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52F0E404-250E-4CC1-BF42-04D6ED4360CA}" type="datetime1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84023094-4906-426E-8A6B-C5A589AE2E8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9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2636912"/>
            <a:ext cx="6552728" cy="4032448"/>
          </a:xfrm>
        </p:spPr>
        <p:txBody>
          <a:bodyPr>
            <a:noAutofit/>
          </a:bodyPr>
          <a:lstStyle/>
          <a:p>
            <a:pPr algn="ctr"/>
            <a:r>
              <a:rPr lang="es-EC" sz="2000" b="1" dirty="0" smtClean="0"/>
              <a:t>DEPARTAMENTO DE ELÉCTRICA Y ELECTRÓNICA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s-EC" sz="2000" b="1" dirty="0" smtClean="0"/>
              <a:t>AUTOMATIZACIÓN DEL SISTEMA DE PROTECCIONES PARA LA BOMBA HORIZONTAL DE SUPERFICIE DE INYECCIÓN DE AGUA-PAYAMINO 10, PETROAMAZONAS EP.</a:t>
            </a:r>
          </a:p>
          <a:p>
            <a:pPr algn="ctr"/>
            <a:endParaRPr lang="es-EC" sz="2000" b="1" dirty="0" smtClean="0"/>
          </a:p>
          <a:p>
            <a:pPr algn="ctr"/>
            <a:r>
              <a:rPr lang="es-EC" sz="2000" b="1" dirty="0" smtClean="0"/>
              <a:t>KARLA RIVERA</a:t>
            </a:r>
            <a:endParaRPr lang="en-US" sz="2000" b="1" dirty="0"/>
          </a:p>
        </p:txBody>
      </p:sp>
      <p:pic>
        <p:nvPicPr>
          <p:cNvPr id="4" name="Picture 3" descr="C:\Users\KARLINIA\Documents\TESIS 2\ugi1.png"/>
          <p:cNvPicPr/>
          <p:nvPr/>
        </p:nvPicPr>
        <p:blipFill>
          <a:blip r:embed="rId2" cstate="print"/>
          <a:srcRect r="33401"/>
          <a:stretch>
            <a:fillRect/>
          </a:stretch>
        </p:blipFill>
        <p:spPr bwMode="auto">
          <a:xfrm>
            <a:off x="0" y="404664"/>
            <a:ext cx="6372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INDICADORES GEDIS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411760" y="1772816"/>
          <a:ext cx="3960440" cy="3520440"/>
        </p:xfrm>
        <a:graphic>
          <a:graphicData uri="http://schemas.openxmlformats.org/drawingml/2006/table">
            <a:tbl>
              <a:tblPr/>
              <a:tblGrid>
                <a:gridCol w="381566"/>
                <a:gridCol w="3578874"/>
              </a:tblGrid>
              <a:tr h="31421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INDICADORES GEDIS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Arquitectura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Distribución de pantallas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Navegación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Uso del color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Uso de fuentes e información textual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Estatus de los equipos y eventos del proceso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Información y valores de proceso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Gráficos de tendencias y tablas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Comandos y entradas de datos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Alarmas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pic>
        <p:nvPicPr>
          <p:cNvPr id="5" name="Content Placeholder 4" descr="C:\Users\KARLINIA\Documents\TESIS 2\capturas\P&amp;ID.jpg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627784" y="620688"/>
          <a:ext cx="3960440" cy="5298986"/>
        </p:xfrm>
        <a:graphic>
          <a:graphicData uri="http://schemas.openxmlformats.org/presentationml/2006/ole">
            <p:oleObj spid="_x0000_s30723" name="Visio" r:id="rId3" imgW="2543113" imgH="3410071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2987824" y="692696"/>
          <a:ext cx="3240360" cy="5034131"/>
        </p:xfrm>
        <a:graphic>
          <a:graphicData uri="http://schemas.openxmlformats.org/presentationml/2006/ole">
            <p:oleObj spid="_x0000_s32769" name="Visio" r:id="rId3" imgW="1590762" imgH="2486088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1763688" y="404664"/>
          <a:ext cx="5400600" cy="6000667"/>
        </p:xfrm>
        <a:graphic>
          <a:graphicData uri="http://schemas.openxmlformats.org/presentationml/2006/ole">
            <p:oleObj spid="_x0000_s33793" name="Visio" r:id="rId3" imgW="2333639" imgH="2590822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3635896" y="476672"/>
          <a:ext cx="2175620" cy="5897076"/>
        </p:xfrm>
        <a:graphic>
          <a:graphicData uri="http://schemas.openxmlformats.org/presentationml/2006/ole">
            <p:oleObj spid="_x0000_s34817" name="Visio" r:id="rId3" imgW="1200157" imgH="3238393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2411760" y="836712"/>
          <a:ext cx="4320480" cy="4590510"/>
        </p:xfrm>
        <a:graphic>
          <a:graphicData uri="http://schemas.openxmlformats.org/presentationml/2006/ole">
            <p:oleObj spid="_x0000_s35841" name="Visio" r:id="rId3" imgW="2590892" imgH="2762230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MATRIZ CAUSA-EFECTO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2915816" y="404664"/>
          <a:ext cx="3312368" cy="6096827"/>
        </p:xfrm>
        <a:graphic>
          <a:graphicData uri="http://schemas.openxmlformats.org/presentationml/2006/ole">
            <p:oleObj spid="_x0000_s36865" name="Visio" r:id="rId3" imgW="3038454" imgH="5619747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3491880" y="1412776"/>
          <a:ext cx="2376264" cy="2772308"/>
        </p:xfrm>
        <a:graphic>
          <a:graphicData uri="http://schemas.openxmlformats.org/presentationml/2006/ole">
            <p:oleObj spid="_x0000_s37889" name="Visio" r:id="rId3" imgW="1590762" imgH="1876308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OBJETIVOS: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GENERAL:</a:t>
            </a:r>
          </a:p>
          <a:p>
            <a:pPr lvl="1" algn="just"/>
            <a:r>
              <a:rPr lang="es-EC" dirty="0" smtClean="0">
                <a:solidFill>
                  <a:schemeClr val="tx1"/>
                </a:solidFill>
              </a:rPr>
              <a:t>Realizar la automatización del sistema de protecciones para la bomba REDA HPS de inyección de agua </a:t>
            </a:r>
            <a:r>
              <a:rPr lang="es-EC" dirty="0" err="1" smtClean="0">
                <a:solidFill>
                  <a:schemeClr val="tx1"/>
                </a:solidFill>
              </a:rPr>
              <a:t>Payamino</a:t>
            </a:r>
            <a:r>
              <a:rPr lang="es-EC" dirty="0" smtClean="0">
                <a:solidFill>
                  <a:schemeClr val="tx1"/>
                </a:solidFill>
              </a:rPr>
              <a:t> 10 </a:t>
            </a:r>
            <a:r>
              <a:rPr lang="es-EC" dirty="0" err="1" smtClean="0">
                <a:solidFill>
                  <a:schemeClr val="tx1"/>
                </a:solidFill>
              </a:rPr>
              <a:t>Petroamazonas</a:t>
            </a:r>
            <a:r>
              <a:rPr lang="es-EC" dirty="0" smtClean="0">
                <a:solidFill>
                  <a:schemeClr val="tx1"/>
                </a:solidFill>
              </a:rPr>
              <a:t> EP.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IMPLEMENTACIÓN: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pic>
        <p:nvPicPr>
          <p:cNvPr id="5" name="Content Placeholder 4" descr="C:\Users\KARLINIA\Documents\TESIS 2\karla\FOTOS INS PAY 10\20150111_1035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003" y="2607425"/>
            <a:ext cx="5220393" cy="293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DESCARGA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pic>
        <p:nvPicPr>
          <p:cNvPr id="8" name="Content Placeholder 7" descr="C:\Users\KARLINIA\Documents\TESIS 2\karla\FOTOS INS PAY 10\20150111_10351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3769692" cy="237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C:\Users\KARLINIA\Documents\TESIS 2\karla\FOTOS INS PAY 10\20150111_10355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573016" cy="233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SUCCION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pic>
        <p:nvPicPr>
          <p:cNvPr id="6" name="Content Placeholder 5" descr="C:\Users\KARLINIA\Documents\TESIS 2\karla\FOTOS INS PAY 10\20150111_10362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C:\Users\KARLINIA\Documents\TESIS 2\karla\FOTOS INS PAY 10\20150111_10365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b="10597"/>
          <a:stretch>
            <a:fillRect/>
          </a:stretch>
        </p:blipFill>
        <p:spPr bwMode="auto">
          <a:xfrm>
            <a:off x="5406239" y="2151063"/>
            <a:ext cx="244632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VIBRACION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pic>
        <p:nvPicPr>
          <p:cNvPr id="6" name="Content Placeholder 5" descr="C:\Users\KARLINIA\Documents\TESIS 2\karla\FOTOS INS PAY 10\20150111_10371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100" y="2348880"/>
            <a:ext cx="3654028" cy="251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PRUEBAS DE FUNCIONAMIENTO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3648" y="1988840"/>
            <a:ext cx="67687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858000" cy="864096"/>
          </a:xfrm>
        </p:spPr>
        <p:txBody>
          <a:bodyPr/>
          <a:lstStyle/>
          <a:p>
            <a:r>
              <a:rPr lang="es-EC" sz="3200" dirty="0" smtClean="0"/>
              <a:t>TRANSMISOR DE PRESIÓN: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3194363" cy="1889522"/>
        </p:xfrm>
        <a:graphic>
          <a:graphicData uri="http://schemas.openxmlformats.org/drawingml/2006/table">
            <a:tbl>
              <a:tblPr/>
              <a:tblGrid>
                <a:gridCol w="724280"/>
                <a:gridCol w="378205"/>
                <a:gridCol w="552830"/>
                <a:gridCol w="724280"/>
                <a:gridCol w="814768"/>
              </a:tblGrid>
              <a:tr h="24517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PIT_201A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 mA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PSI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PSI OUT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%ERROR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59,90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0,167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164,80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0,121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200,20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-0,100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067944" y="1628800"/>
          <a:ext cx="4089812" cy="220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C:\Users\KARLINIA\Dropbox\Subidas desde cámara\2015-07-06 14.37.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77072"/>
            <a:ext cx="2592288" cy="243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858000" cy="864096"/>
          </a:xfrm>
        </p:spPr>
        <p:txBody>
          <a:bodyPr/>
          <a:lstStyle/>
          <a:p>
            <a:r>
              <a:rPr lang="es-EC" sz="3200" dirty="0" smtClean="0"/>
              <a:t>TRANSMISOR DE PRESIÓN: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755576" y="1340768"/>
          <a:ext cx="3264213" cy="1889522"/>
        </p:xfrm>
        <a:graphic>
          <a:graphicData uri="http://schemas.openxmlformats.org/drawingml/2006/table">
            <a:tbl>
              <a:tblPr/>
              <a:tblGrid>
                <a:gridCol w="724280"/>
                <a:gridCol w="378205"/>
                <a:gridCol w="622680"/>
                <a:gridCol w="724280"/>
                <a:gridCol w="814768"/>
              </a:tblGrid>
              <a:tr h="24517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PIT_201B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 mA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PSI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PSI OUT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%ERROR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1900,10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-0,005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2175,00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2175,00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2450,10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-0,004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2725,00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2724,99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3001,00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-0,033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211960" y="1700808"/>
          <a:ext cx="3884210" cy="229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 descr="C:\Users\KARLINIA\Dropbox\Subidas desde cámara\2015-07-06 14.37.55.jpg"/>
          <p:cNvPicPr/>
          <p:nvPr/>
        </p:nvPicPr>
        <p:blipFill>
          <a:blip r:embed="rId3" cstate="print"/>
          <a:srcRect l="7158" t="7536"/>
          <a:stretch>
            <a:fillRect/>
          </a:stretch>
        </p:blipFill>
        <p:spPr bwMode="auto">
          <a:xfrm>
            <a:off x="3131840" y="4149080"/>
            <a:ext cx="2448272" cy="243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dirty="0" smtClean="0"/>
              <a:t>INDICADORES DE PRESIÓN: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43608" y="1484784"/>
          <a:ext cx="3384376" cy="3528387"/>
        </p:xfrm>
        <a:graphic>
          <a:graphicData uri="http://schemas.openxmlformats.org/drawingml/2006/table">
            <a:tbl>
              <a:tblPr/>
              <a:tblGrid>
                <a:gridCol w="720418"/>
                <a:gridCol w="492856"/>
                <a:gridCol w="1063830"/>
                <a:gridCol w="1107272"/>
              </a:tblGrid>
              <a:tr h="3202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PI_201A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PSI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 (PSI)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ERROR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20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20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20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298,00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0,667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20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20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32040" y="2492896"/>
          <a:ext cx="3168352" cy="3528396"/>
        </p:xfrm>
        <a:graphic>
          <a:graphicData uri="http://schemas.openxmlformats.org/drawingml/2006/table">
            <a:tbl>
              <a:tblPr/>
              <a:tblGrid>
                <a:gridCol w="740020"/>
                <a:gridCol w="451067"/>
                <a:gridCol w="968931"/>
                <a:gridCol w="1008334"/>
              </a:tblGrid>
              <a:tr h="28428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PI_201B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PSI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 (PSI)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ERROR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22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1250,00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22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3750,00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3750,00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22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3750,00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3748,00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0,053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22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1249,00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22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11144" cy="1676400"/>
          </a:xfrm>
        </p:spPr>
        <p:txBody>
          <a:bodyPr/>
          <a:lstStyle/>
          <a:p>
            <a:r>
              <a:rPr lang="es-EC" sz="3000" dirty="0" smtClean="0"/>
              <a:t>INTERRUPTORES DE PRESIÓN: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11560" y="1484784"/>
          <a:ext cx="3638104" cy="1257300"/>
        </p:xfrm>
        <a:graphic>
          <a:graphicData uri="http://schemas.openxmlformats.org/drawingml/2006/table">
            <a:tbl>
              <a:tblPr/>
              <a:tblGrid>
                <a:gridCol w="1189418"/>
                <a:gridCol w="1087818"/>
                <a:gridCol w="1360868"/>
              </a:tblGrid>
              <a:tr h="24517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PSL_201A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03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100">
                        <a:solidFill>
                          <a:srgbClr val="31849B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ACTIVACIÓN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(PSI)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DESACTIVACIÓN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(PSI)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INCREMENTO 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DECREMENTO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59,00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67944" y="3068960"/>
          <a:ext cx="3864415" cy="1368151"/>
        </p:xfrm>
        <a:graphic>
          <a:graphicData uri="http://schemas.openxmlformats.org/drawingml/2006/table">
            <a:tbl>
              <a:tblPr/>
              <a:tblGrid>
                <a:gridCol w="1263476"/>
                <a:gridCol w="1155861"/>
                <a:gridCol w="1445078"/>
              </a:tblGrid>
              <a:tr h="27363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PSL_201B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100">
                        <a:solidFill>
                          <a:srgbClr val="31849B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ACTIVACIÓN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(PSI)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DESACTIVACIÓN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(PSI)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INCREMENTO 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DECREMENTO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1770,00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27784" y="5157192"/>
          <a:ext cx="3816424" cy="1375339"/>
        </p:xfrm>
        <a:graphic>
          <a:graphicData uri="http://schemas.openxmlformats.org/drawingml/2006/table">
            <a:tbl>
              <a:tblPr/>
              <a:tblGrid>
                <a:gridCol w="1247786"/>
                <a:gridCol w="1141506"/>
                <a:gridCol w="1427132"/>
              </a:tblGrid>
              <a:tr h="24733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PSH_201B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19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100">
                        <a:solidFill>
                          <a:srgbClr val="31849B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ACTIVACIÓN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(PSI)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DESACTIVACIÓN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(PSI)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280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INCREMENTO 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3000,00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DECREMENTO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2970,00</a:t>
                      </a:r>
                      <a:endParaRPr lang="en-US" sz="12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INTERFAZ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pic>
        <p:nvPicPr>
          <p:cNvPr id="5" name="Content Placeholder 4" descr="C:\Users\KARLINIA\Documents\TESIS 2\karla\FOTOS INS PAY 10\20150111_103435.jpg"/>
          <p:cNvPicPr>
            <a:picLocks noGrp="1"/>
          </p:cNvPicPr>
          <p:nvPr>
            <p:ph idx="1"/>
          </p:nvPr>
        </p:nvPicPr>
        <p:blipFill>
          <a:blip r:embed="rId2" cstate="print"/>
          <a:srcRect l="14106" t="4710" r="14152" b="9311"/>
          <a:stretch>
            <a:fillRect/>
          </a:stretch>
        </p:blipFill>
        <p:spPr bwMode="auto">
          <a:xfrm>
            <a:off x="2411760" y="2132856"/>
            <a:ext cx="52565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OBJETIVOS: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84784"/>
            <a:ext cx="6984776" cy="48245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C" sz="2400" dirty="0" smtClean="0"/>
              <a:t>ESPECÍFICOS</a:t>
            </a:r>
          </a:p>
          <a:p>
            <a:pPr lvl="1" algn="just"/>
            <a:r>
              <a:rPr lang="es-EC" dirty="0" smtClean="0"/>
              <a:t>Determinar los parámetros de funcionamiento de la bomba HPS de inyección de agua para el dimensionamiento de los instrumentos.</a:t>
            </a:r>
            <a:endParaRPr lang="en-US" dirty="0" smtClean="0"/>
          </a:p>
          <a:p>
            <a:pPr lvl="1" algn="just"/>
            <a:r>
              <a:rPr lang="es-EC" dirty="0" smtClean="0"/>
              <a:t>Diseñar </a:t>
            </a:r>
            <a:r>
              <a:rPr lang="es-EC" dirty="0" smtClean="0"/>
              <a:t>la Interface Hombre </a:t>
            </a:r>
            <a:r>
              <a:rPr lang="es-EC" dirty="0" smtClean="0"/>
              <a:t>– Máquina para </a:t>
            </a:r>
            <a:r>
              <a:rPr lang="es-EC" dirty="0" smtClean="0"/>
              <a:t>la operación y supervisión de la bomba basada en la guía GEDIS.</a:t>
            </a:r>
            <a:endParaRPr lang="en-US" dirty="0" smtClean="0"/>
          </a:p>
          <a:p>
            <a:pPr lvl="1" algn="just"/>
            <a:r>
              <a:rPr lang="es-EC" dirty="0" smtClean="0"/>
              <a:t>Implementar el sistema de protecciones y la automatización del mismo.</a:t>
            </a:r>
            <a:endParaRPr lang="en-US" dirty="0" smtClean="0"/>
          </a:p>
          <a:p>
            <a:pPr lvl="1" algn="just"/>
            <a:r>
              <a:rPr lang="es-EC" dirty="0" smtClean="0"/>
              <a:t>Elaborar los diagramas eléctricos, de control, potencia y P&amp;ID necesarios para la documentación de la implementación.</a:t>
            </a:r>
            <a:endParaRPr lang="en-US" dirty="0" smtClean="0"/>
          </a:p>
          <a:p>
            <a:pPr lvl="1" algn="just"/>
            <a:r>
              <a:rPr lang="es-EC" dirty="0" smtClean="0"/>
              <a:t>Analizar los planes de mantenimiento del sistema de inyección como sus componentes de protección para optimizarlos.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ALARMAS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pic>
        <p:nvPicPr>
          <p:cNvPr id="5" name="Content Placeholder 4" descr="C:\Users\KARLINIA\Documents\TESIS 2\karla\FOTOS INS PAY 10\WP_20150503_008.jpg"/>
          <p:cNvPicPr>
            <a:picLocks noGrp="1"/>
          </p:cNvPicPr>
          <p:nvPr>
            <p:ph idx="1"/>
          </p:nvPr>
        </p:nvPicPr>
        <p:blipFill>
          <a:blip r:embed="rId2" cstate="print"/>
          <a:srcRect r="15472"/>
          <a:stretch>
            <a:fillRect/>
          </a:stretch>
        </p:blipFill>
        <p:spPr bwMode="auto">
          <a:xfrm>
            <a:off x="1619672" y="2705100"/>
            <a:ext cx="5544616" cy="33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11560" y="620688"/>
          <a:ext cx="7389440" cy="539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CONCLUSIONES: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s-EC" dirty="0" smtClean="0"/>
              <a:t>La automatización del sistema de protecciones para la bomba REDA HPS de inyección de agua </a:t>
            </a:r>
            <a:r>
              <a:rPr lang="es-EC" dirty="0" err="1" smtClean="0"/>
              <a:t>Payamino</a:t>
            </a:r>
            <a:r>
              <a:rPr lang="es-EC" dirty="0" smtClean="0"/>
              <a:t> 10 </a:t>
            </a:r>
            <a:r>
              <a:rPr lang="es-EC" dirty="0" err="1" smtClean="0"/>
              <a:t>Petroamazonas</a:t>
            </a:r>
            <a:r>
              <a:rPr lang="es-EC" dirty="0" smtClean="0"/>
              <a:t> EP, permite precautelar a la bomba de inyección la cual es un activo de gran valor económico para la empresa.</a:t>
            </a:r>
            <a:endParaRPr lang="en-US" dirty="0" smtClean="0"/>
          </a:p>
          <a:p>
            <a:pPr lvl="0" algn="just"/>
            <a:r>
              <a:rPr lang="es-EC" dirty="0" smtClean="0"/>
              <a:t>El sistema de protecciones implementado asegura la operación de la inyección de agua hacia el pozo, aportando a la producción de petróleo, ya que permite la recuperación secundaria de pozos productores de crudo que se encuentran cerca del yacimiento.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CONCLUSIONES: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EC" dirty="0" smtClean="0"/>
              <a:t>Los rangos de operación del sistema y la definición de la matriz Causa-Efecto son esenciales para el dimensionamiento adecuado de los equipos a ser utilizados para la descarga, succión y vibración de la bomba.</a:t>
            </a:r>
            <a:endParaRPr lang="en-US" dirty="0" smtClean="0"/>
          </a:p>
          <a:p>
            <a:pPr lvl="0" algn="just"/>
            <a:r>
              <a:rPr lang="es-EC" dirty="0" smtClean="0"/>
              <a:t>Los procedimientos para la verificación de los instrumentos, contribuyen a los planes de mantenimiento preventivo implementados en la empresa, permiten verificar periódicamente las señales que envían los instrumentos hacia el PLC y poder constatar la correcta funcionalidad del sistema.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CONCLUSIONES: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es-EC" dirty="0" smtClean="0"/>
              <a:t>Las verificaciones y pruebas de funcionamiento de los instrumentos, presentaron una adecuado respuesta con un porcentaje de error menor al 1%, de esta manera se puede constatar que los equipos poseen exactitud, precisión, sensibilidad y repetitividad en las medidas de las variables. </a:t>
            </a:r>
            <a:endParaRPr lang="en-US" dirty="0" smtClean="0"/>
          </a:p>
          <a:p>
            <a:pPr lvl="0" algn="just"/>
            <a:r>
              <a:rPr lang="es-EC" dirty="0" smtClean="0"/>
              <a:t>Al realizar la implementación del sistema de protecciones se aporta a los </a:t>
            </a:r>
            <a:r>
              <a:rPr lang="es-ES" dirty="0" smtClean="0"/>
              <a:t>Sistemas de Gestión de Salud y Seguridad Laboral, debido a que permiten precautela un posible peligro para el personal que trabaja monitoreando estas bombas ya que cabe indicar que la bomba trabaja a presiones altas en la descarga que pueden poner en riesgo al trabajador.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CONCLUSIONES: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C" dirty="0" smtClean="0"/>
              <a:t>Los Sistemas de Gestión Ambiental son aportados con el sistema de protecciones ya que el apagado por sobrepresiones de la bomba evitan una posible ruptura o fuga en las líneas haciendo que el agua de formación que contiene minerales peligrosos tengo contacto con el medio ambiente.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300" dirty="0" smtClean="0"/>
              <a:t>RECOMENDACIONES: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s-EC" dirty="0" smtClean="0"/>
              <a:t>Es indispensable contar con un plan de mantenimiento preventivo de cada componente del sistema de inyección: bomba, variador y grupo electrógeno.</a:t>
            </a:r>
            <a:endParaRPr lang="en-US" dirty="0" smtClean="0"/>
          </a:p>
          <a:p>
            <a:pPr lvl="0" algn="just"/>
            <a:r>
              <a:rPr lang="es-EC" dirty="0" smtClean="0"/>
              <a:t>Las líneas de alto voltaje que son enviadas desde el grupo electrógeno al variador y del variador al motor eléctrico de la bomba deben ser separadas de las líneas de voltaje del sistema de protecciones para evitar interferencias y falsas alarmas.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300" dirty="0" smtClean="0"/>
              <a:t>RECOMENDACIONES: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s-EC" dirty="0" smtClean="0"/>
              <a:t>La norma para las bombas centrífugas aplicada establece el uso de </a:t>
            </a:r>
            <a:r>
              <a:rPr lang="es-EC" dirty="0" err="1" smtClean="0"/>
              <a:t>RTD’s</a:t>
            </a:r>
            <a:r>
              <a:rPr lang="es-EC" dirty="0" smtClean="0"/>
              <a:t>, pero cabe recordar que las normas son una sugerencia debido a que actualmente el país no cuenta con un ente regulador que indique una normativa interna para la industria petrolífera, sin embargo se recomienda la implementación de estos equipos.</a:t>
            </a:r>
            <a:endParaRPr lang="en-US" dirty="0" smtClean="0"/>
          </a:p>
          <a:p>
            <a:pPr lvl="0" algn="just"/>
            <a:r>
              <a:rPr lang="es-EC" dirty="0" smtClean="0"/>
              <a:t>Verificar periódicamente que el estado de las alarmas del variador se encuentre activo, este es el estado que entrega el controlador al variador.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INTRODUCCIÓN: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576" y="1772816"/>
          <a:ext cx="71287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INYECCIÓN DE AGUA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1043608" y="1772816"/>
          <a:ext cx="7556118" cy="4200395"/>
        </p:xfrm>
        <a:graphic>
          <a:graphicData uri="http://schemas.openxmlformats.org/presentationml/2006/ole">
            <p:oleObj spid="_x0000_s9217" name="Visio" r:id="rId3" imgW="4448086" imgH="1828800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C" sz="4400" kern="12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SISTEMA DE PROTECCIONES:</a:t>
            </a:r>
            <a:endParaRPr lang="en-US" sz="4400" kern="1200" spc="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763688" y="1988840"/>
          <a:ext cx="6336704" cy="4276673"/>
        </p:xfrm>
        <a:graphic>
          <a:graphicData uri="http://schemas.openxmlformats.org/presentationml/2006/ole">
            <p:oleObj spid="_x0000_s25601" name="Visio" r:id="rId3" imgW="4448086" imgH="3010029" progId="Visio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200" dirty="0" smtClean="0"/>
              <a:t>DIMENSIONAMIENTO:</a:t>
            </a:r>
            <a:endParaRPr lang="en-US" sz="4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555776" y="1556792"/>
          <a:ext cx="4752527" cy="3974554"/>
        </p:xfrm>
        <a:graphic>
          <a:graphicData uri="http://schemas.openxmlformats.org/drawingml/2006/table">
            <a:tbl>
              <a:tblPr/>
              <a:tblGrid>
                <a:gridCol w="450067"/>
                <a:gridCol w="563864"/>
                <a:gridCol w="3738596"/>
              </a:tblGrid>
              <a:tr h="26585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NOMENCLATURA DEL SISTEMA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PSL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Pressure Switch Low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Interruptor de Baja Presión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531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PSH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Pressure</a:t>
                      </a: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Switch</a:t>
                      </a: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Interruptor de Alta Presión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1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Pressure</a:t>
                      </a: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Indicate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Indicador de presión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531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VS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Vibration</a:t>
                      </a: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Switch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Interruptor de Vibración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1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Push</a:t>
                      </a: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Button</a:t>
                      </a: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Botón de Paro de Emergencia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531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PIT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Pressure</a:t>
                      </a: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Indicate</a:t>
                      </a: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Transmit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Transmisor Indicador de Presión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8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VT</a:t>
                      </a:r>
                      <a:endParaRPr lang="en-US" sz="16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Vibration</a:t>
                      </a: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400" dirty="0" err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Transmit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Transmisor de Vibración</a:t>
                      </a:r>
                      <a:endParaRPr lang="en-US" sz="16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65" marR="66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200" dirty="0" smtClean="0"/>
              <a:t>DIMENSIONAMIENTO:</a:t>
            </a:r>
            <a:endParaRPr lang="en-US" sz="4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35696" y="1556792"/>
          <a:ext cx="5832649" cy="4248472"/>
        </p:xfrm>
        <a:graphic>
          <a:graphicData uri="http://schemas.openxmlformats.org/drawingml/2006/table">
            <a:tbl>
              <a:tblPr/>
              <a:tblGrid>
                <a:gridCol w="413738"/>
                <a:gridCol w="1004024"/>
                <a:gridCol w="1896746"/>
                <a:gridCol w="2518141"/>
              </a:tblGrid>
              <a:tr h="25744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INSTRUMENTOS DEL SISTEMA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N°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TAG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UBICACIÓN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505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PSL_201A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Succión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Interruptor de Presión Baja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PIT_201A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Succión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Transmisor Indicador de Presión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257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PI_201A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Succión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Indicador de presión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PSL_201B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Descarga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Interruptor de Baja Presión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505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PSH_201B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Descarga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Interruptor de Alta Presión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PIT_201B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Descarga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Transmisor Indicador de Presión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257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PI_201A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Descarga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Indicador de presión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VS</a:t>
                      </a:r>
                      <a:r>
                        <a:rPr lang="es-ES_tradnl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_201B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Unión Motor - Bomba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Interruptor de Vibración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433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VT</a:t>
                      </a:r>
                      <a:r>
                        <a:rPr lang="es-ES_tradnl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_201B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Unión Motor - Bomba</a:t>
                      </a:r>
                      <a:endParaRPr lang="en-US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31849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Transmisor de Vibración</a:t>
                      </a:r>
                      <a:endParaRPr lang="en-US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45" marR="62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3384376" cy="792088"/>
          </a:xfrm>
        </p:spPr>
        <p:txBody>
          <a:bodyPr>
            <a:noAutofit/>
          </a:bodyPr>
          <a:lstStyle/>
          <a:p>
            <a:r>
              <a:rPr lang="es-EC" sz="4400" dirty="0" smtClean="0"/>
              <a:t>PLC</a:t>
            </a:r>
            <a:endParaRPr lang="en-US" sz="4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3068960"/>
            <a:ext cx="3744416" cy="792088"/>
          </a:xfrm>
        </p:spPr>
        <p:txBody>
          <a:bodyPr>
            <a:noAutofit/>
          </a:bodyPr>
          <a:lstStyle/>
          <a:p>
            <a:r>
              <a:rPr lang="es-EC" sz="4000" dirty="0" smtClean="0"/>
              <a:t>PANEL VIEW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RIVERA K.</a:t>
            </a:r>
            <a:endParaRPr lang="en-US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25922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97152"/>
            <a:ext cx="34632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tterfly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Butterfly</Template>
  <TotalTime>100</TotalTime>
  <Words>1185</Words>
  <Application>Microsoft Office PowerPoint</Application>
  <PresentationFormat>On-screen Show (4:3)</PresentationFormat>
  <Paragraphs>375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Butterfly</vt:lpstr>
      <vt:lpstr>Visio</vt:lpstr>
      <vt:lpstr>Slide 1</vt:lpstr>
      <vt:lpstr>OBJETIVOS:</vt:lpstr>
      <vt:lpstr>OBJETIVOS:</vt:lpstr>
      <vt:lpstr>INTRODUCCIÓN:</vt:lpstr>
      <vt:lpstr>INYECCIÓN DE AGUA</vt:lpstr>
      <vt:lpstr>SISTEMA DE PROTECCIONES:</vt:lpstr>
      <vt:lpstr>DIMENSIONAMIENTO:</vt:lpstr>
      <vt:lpstr>DIMENSIONAMIENTO:</vt:lpstr>
      <vt:lpstr>Slide 9</vt:lpstr>
      <vt:lpstr>INDICADORES GEDIS</vt:lpstr>
      <vt:lpstr>Slide 11</vt:lpstr>
      <vt:lpstr>Slide 12</vt:lpstr>
      <vt:lpstr>Slide 13</vt:lpstr>
      <vt:lpstr>Slide 14</vt:lpstr>
      <vt:lpstr>Slide 15</vt:lpstr>
      <vt:lpstr>Slide 16</vt:lpstr>
      <vt:lpstr>MATRIZ CAUSA-EFECTO</vt:lpstr>
      <vt:lpstr>Slide 18</vt:lpstr>
      <vt:lpstr>Slide 19</vt:lpstr>
      <vt:lpstr>IMPLEMENTACIÓN:</vt:lpstr>
      <vt:lpstr>DESCARGA</vt:lpstr>
      <vt:lpstr>SUCCION</vt:lpstr>
      <vt:lpstr>VIBRACION</vt:lpstr>
      <vt:lpstr>PRUEBAS DE FUNCIONAMIENTO</vt:lpstr>
      <vt:lpstr>TRANSMISOR DE PRESIÓN:</vt:lpstr>
      <vt:lpstr>TRANSMISOR DE PRESIÓN:</vt:lpstr>
      <vt:lpstr>INDICADORES DE PRESIÓN:</vt:lpstr>
      <vt:lpstr>INTERRUPTORES DE PRESIÓN:</vt:lpstr>
      <vt:lpstr>INTERFAZ</vt:lpstr>
      <vt:lpstr>ALARMAS</vt:lpstr>
      <vt:lpstr>Slide 31</vt:lpstr>
      <vt:lpstr>CONCLUSIONES:</vt:lpstr>
      <vt:lpstr>CONCLUSIONES:</vt:lpstr>
      <vt:lpstr>CONCLUSIONES:</vt:lpstr>
      <vt:lpstr>CONCLUSIONES:</vt:lpstr>
      <vt:lpstr>RECOMENDACIONES:</vt:lpstr>
      <vt:lpstr>RECOMENDACIONES: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KARLINIA</dc:creator>
  <cp:lastModifiedBy>KARLINIA</cp:lastModifiedBy>
  <cp:revision>15</cp:revision>
  <dcterms:created xsi:type="dcterms:W3CDTF">2015-08-06T03:03:07Z</dcterms:created>
  <dcterms:modified xsi:type="dcterms:W3CDTF">2015-08-06T14:33:00Z</dcterms:modified>
</cp:coreProperties>
</file>