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201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743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85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8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987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23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706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913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045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8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73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0E80-9AE3-40D5-B5FD-6DB9A700A6DA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06ED-DD5B-40EB-B894-1CF3704B16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72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38" t="3830" r="5293" b="3917"/>
          <a:stretch/>
        </p:blipFill>
        <p:spPr>
          <a:xfrm>
            <a:off x="167427" y="51515"/>
            <a:ext cx="11784168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43" t="3653" r="3313" b="5149"/>
          <a:stretch/>
        </p:blipFill>
        <p:spPr>
          <a:xfrm>
            <a:off x="64393" y="38636"/>
            <a:ext cx="12106141" cy="66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39" t="3830" r="3313" b="4446"/>
          <a:stretch/>
        </p:blipFill>
        <p:spPr>
          <a:xfrm>
            <a:off x="0" y="0"/>
            <a:ext cx="12054625" cy="67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203" t="8759" r="21822" b="4093"/>
          <a:stretch/>
        </p:blipFill>
        <p:spPr>
          <a:xfrm>
            <a:off x="1918951" y="244698"/>
            <a:ext cx="7933387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54" t="5238" r="4403" b="5678"/>
          <a:stretch/>
        </p:blipFill>
        <p:spPr>
          <a:xfrm>
            <a:off x="64393" y="154546"/>
            <a:ext cx="12093263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58" t="2069" r="6381" b="4270"/>
          <a:stretch/>
        </p:blipFill>
        <p:spPr>
          <a:xfrm>
            <a:off x="141667" y="154546"/>
            <a:ext cx="11900079" cy="68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37" t="4357" r="4104" b="3741"/>
          <a:stretch/>
        </p:blipFill>
        <p:spPr>
          <a:xfrm>
            <a:off x="115910" y="135228"/>
            <a:ext cx="11938715" cy="6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61" t="4182" r="3907" b="5855"/>
          <a:stretch/>
        </p:blipFill>
        <p:spPr>
          <a:xfrm>
            <a:off x="0" y="0"/>
            <a:ext cx="12260687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59" t="1717" r="4303" b="4446"/>
          <a:stretch/>
        </p:blipFill>
        <p:spPr>
          <a:xfrm>
            <a:off x="8586" y="0"/>
            <a:ext cx="12183414" cy="68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oyv</dc:creator>
  <cp:lastModifiedBy>diego oyv</cp:lastModifiedBy>
  <cp:revision>6</cp:revision>
  <dcterms:created xsi:type="dcterms:W3CDTF">2015-05-20T23:29:57Z</dcterms:created>
  <dcterms:modified xsi:type="dcterms:W3CDTF">2015-05-20T23:37:01Z</dcterms:modified>
</cp:coreProperties>
</file>