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42"/>
  </p:notesMasterIdLst>
  <p:handoutMasterIdLst>
    <p:handoutMasterId r:id="rId43"/>
  </p:handoutMasterIdLst>
  <p:sldIdLst>
    <p:sldId id="256" r:id="rId3"/>
    <p:sldId id="324" r:id="rId4"/>
    <p:sldId id="325" r:id="rId5"/>
    <p:sldId id="322" r:id="rId6"/>
    <p:sldId id="345" r:id="rId7"/>
    <p:sldId id="344" r:id="rId8"/>
    <p:sldId id="346" r:id="rId9"/>
    <p:sldId id="332" r:id="rId10"/>
    <p:sldId id="353" r:id="rId11"/>
    <p:sldId id="350" r:id="rId12"/>
    <p:sldId id="357" r:id="rId13"/>
    <p:sldId id="405" r:id="rId14"/>
    <p:sldId id="359" r:id="rId15"/>
    <p:sldId id="334" r:id="rId16"/>
    <p:sldId id="398" r:id="rId17"/>
    <p:sldId id="399" r:id="rId18"/>
    <p:sldId id="363" r:id="rId19"/>
    <p:sldId id="364" r:id="rId20"/>
    <p:sldId id="365" r:id="rId21"/>
    <p:sldId id="371" r:id="rId22"/>
    <p:sldId id="376" r:id="rId23"/>
    <p:sldId id="377" r:id="rId24"/>
    <p:sldId id="378" r:id="rId25"/>
    <p:sldId id="403" r:id="rId26"/>
    <p:sldId id="381" r:id="rId27"/>
    <p:sldId id="382" r:id="rId28"/>
    <p:sldId id="383" r:id="rId29"/>
    <p:sldId id="397" r:id="rId30"/>
    <p:sldId id="386" r:id="rId31"/>
    <p:sldId id="387" r:id="rId32"/>
    <p:sldId id="389" r:id="rId33"/>
    <p:sldId id="390" r:id="rId34"/>
    <p:sldId id="400" r:id="rId35"/>
    <p:sldId id="391" r:id="rId36"/>
    <p:sldId id="392" r:id="rId37"/>
    <p:sldId id="393" r:id="rId38"/>
    <p:sldId id="394" r:id="rId39"/>
    <p:sldId id="395" r:id="rId40"/>
    <p:sldId id="396" r:id="rId41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5" autoAdjust="0"/>
    <p:restoredTop sz="97311" autoAdjust="0"/>
  </p:normalViewPr>
  <p:slideViewPr>
    <p:cSldViewPr>
      <p:cViewPr>
        <p:scale>
          <a:sx n="79" d="100"/>
          <a:sy n="79" d="100"/>
        </p:scale>
        <p:origin x="-10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o%20Martinez\Desktop\Tesis\Voltajes%20p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o%20Martinez\Desktop\Tesis\Voltajes%20p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o%20Martinez\Desktop\Tesis\Voltajes%20p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rnando%20Martinez\Desktop\Tesis\Voltajes%20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Hoja5!$K$2</c:f>
              <c:strCache>
                <c:ptCount val="1"/>
                <c:pt idx="0">
                  <c:v>Voltaje</c:v>
                </c:pt>
              </c:strCache>
            </c:strRef>
          </c:tx>
          <c:dPt>
            <c:idx val="4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7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10"/>
            <c:marker>
              <c:spPr>
                <a:solidFill>
                  <a:schemeClr val="accent2"/>
                </a:solidFill>
              </c:spPr>
            </c:marker>
            <c:bubble3D val="0"/>
          </c:dPt>
          <c:xVal>
            <c:numRef>
              <c:f>Hoja5!$J$3:$J$17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numCache>
            </c:numRef>
          </c:xVal>
          <c:yVal>
            <c:numRef>
              <c:f>Hoja5!$K$3:$K$17</c:f>
              <c:numCache>
                <c:formatCode>General</c:formatCode>
                <c:ptCount val="15"/>
                <c:pt idx="0">
                  <c:v>0.39869281045751603</c:v>
                </c:pt>
                <c:pt idx="1">
                  <c:v>0.66666666666666641</c:v>
                </c:pt>
                <c:pt idx="2">
                  <c:v>0.93464052287581678</c:v>
                </c:pt>
                <c:pt idx="3">
                  <c:v>1.2026143790849673</c:v>
                </c:pt>
                <c:pt idx="4">
                  <c:v>1.4705882352941178</c:v>
                </c:pt>
                <c:pt idx="5">
                  <c:v>1.738562091503268</c:v>
                </c:pt>
                <c:pt idx="6">
                  <c:v>2.0065359477124187</c:v>
                </c:pt>
                <c:pt idx="7">
                  <c:v>2.274509803921569</c:v>
                </c:pt>
                <c:pt idx="8">
                  <c:v>2.5424836601307197</c:v>
                </c:pt>
                <c:pt idx="9">
                  <c:v>2.8104575163398695</c:v>
                </c:pt>
                <c:pt idx="10">
                  <c:v>3.0784313725490198</c:v>
                </c:pt>
                <c:pt idx="11">
                  <c:v>3.3464052287581696</c:v>
                </c:pt>
                <c:pt idx="12">
                  <c:v>3.6143790849673199</c:v>
                </c:pt>
                <c:pt idx="13">
                  <c:v>3.8823529411764701</c:v>
                </c:pt>
                <c:pt idx="14">
                  <c:v>4.1503267973856195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921152"/>
        <c:axId val="89921728"/>
      </c:scatterChart>
      <c:valAx>
        <c:axId val="8992115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89921728"/>
        <c:crosses val="autoZero"/>
        <c:crossBetween val="midCat"/>
      </c:valAx>
      <c:valAx>
        <c:axId val="899217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99211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Hoja5!$R$2</c:f>
              <c:strCache>
                <c:ptCount val="1"/>
                <c:pt idx="0">
                  <c:v>Velocidad(RPM)</c:v>
                </c:pt>
              </c:strCache>
            </c:strRef>
          </c:tx>
          <c:xVal>
            <c:numRef>
              <c:f>Hoja5!$P$3:$P$6</c:f>
              <c:numCache>
                <c:formatCode>General</c:formatCode>
                <c:ptCount val="4"/>
                <c:pt idx="0">
                  <c:v>250</c:v>
                </c:pt>
                <c:pt idx="1">
                  <c:v>500</c:v>
                </c:pt>
                <c:pt idx="2">
                  <c:v>1000</c:v>
                </c:pt>
                <c:pt idx="3">
                  <c:v>2000</c:v>
                </c:pt>
              </c:numCache>
            </c:numRef>
          </c:xVal>
          <c:yVal>
            <c:numRef>
              <c:f>Hoja5!$R$3:$R$6</c:f>
              <c:numCache>
                <c:formatCode>General</c:formatCode>
                <c:ptCount val="4"/>
                <c:pt idx="0">
                  <c:v>180</c:v>
                </c:pt>
                <c:pt idx="1">
                  <c:v>192</c:v>
                </c:pt>
                <c:pt idx="2">
                  <c:v>211.2</c:v>
                </c:pt>
                <c:pt idx="3">
                  <c:v>259.2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758144"/>
        <c:axId val="106758720"/>
      </c:scatterChart>
      <c:valAx>
        <c:axId val="106758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Volumen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Matraz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6758720"/>
        <c:crosses val="autoZero"/>
        <c:crossBetween val="midCat"/>
      </c:valAx>
      <c:valAx>
        <c:axId val="1067587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Velocidad</a:t>
                </a:r>
                <a:r>
                  <a:rPr lang="en-US" baseline="0" dirty="0" smtClean="0"/>
                  <a:t> (RPM)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675814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Dosificación Ácido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Hoja5!$U$8</c:f>
              <c:strCache>
                <c:ptCount val="1"/>
                <c:pt idx="0">
                  <c:v>Caudal (ml/s)</c:v>
                </c:pt>
              </c:strCache>
            </c:strRef>
          </c:tx>
          <c:xVal>
            <c:numRef>
              <c:f>Hoja5!$S$9:$S$13</c:f>
              <c:numCache>
                <c:formatCode>General</c:formatCode>
                <c:ptCount val="5"/>
                <c:pt idx="0">
                  <c:v>1.96</c:v>
                </c:pt>
                <c:pt idx="1">
                  <c:v>1.57</c:v>
                </c:pt>
                <c:pt idx="2">
                  <c:v>0.98</c:v>
                </c:pt>
                <c:pt idx="3">
                  <c:v>0.59</c:v>
                </c:pt>
                <c:pt idx="4">
                  <c:v>0.15</c:v>
                </c:pt>
              </c:numCache>
            </c:numRef>
          </c:xVal>
          <c:yVal>
            <c:numRef>
              <c:f>Hoja5!$U$9:$U$13</c:f>
              <c:numCache>
                <c:formatCode>General</c:formatCode>
                <c:ptCount val="5"/>
                <c:pt idx="0">
                  <c:v>0.78600000000000003</c:v>
                </c:pt>
                <c:pt idx="1">
                  <c:v>0.629</c:v>
                </c:pt>
                <c:pt idx="2">
                  <c:v>0.39300000000000002</c:v>
                </c:pt>
                <c:pt idx="3">
                  <c:v>0.23599999999999999</c:v>
                </c:pt>
                <c:pt idx="4">
                  <c:v>0.06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761024"/>
        <c:axId val="106761600"/>
      </c:scatterChart>
      <c:valAx>
        <c:axId val="106761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Voltaje Bomba(Señal de Control)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6761600"/>
        <c:crosses val="autoZero"/>
        <c:crossBetween val="midCat"/>
      </c:valAx>
      <c:valAx>
        <c:axId val="1067616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Caudal ml/S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676102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Hoja5!$AD$8</c:f>
              <c:strCache>
                <c:ptCount val="1"/>
                <c:pt idx="0">
                  <c:v>Altura(cm)</c:v>
                </c:pt>
              </c:strCache>
            </c:strRef>
          </c:tx>
          <c:xVal>
            <c:numRef>
              <c:f>Hoja5!$AB$9:$AB$12</c:f>
              <c:numCache>
                <c:formatCode>General</c:formatCode>
                <c:ptCount val="4"/>
                <c:pt idx="0">
                  <c:v>2000</c:v>
                </c:pt>
                <c:pt idx="1">
                  <c:v>1000</c:v>
                </c:pt>
                <c:pt idx="2">
                  <c:v>500</c:v>
                </c:pt>
                <c:pt idx="3">
                  <c:v>250</c:v>
                </c:pt>
              </c:numCache>
            </c:numRef>
          </c:xVal>
          <c:yVal>
            <c:numRef>
              <c:f>Hoja5!$AD$9:$AD$12</c:f>
              <c:numCache>
                <c:formatCode>General</c:formatCode>
                <c:ptCount val="4"/>
                <c:pt idx="0">
                  <c:v>11.4</c:v>
                </c:pt>
                <c:pt idx="1">
                  <c:v>13.3</c:v>
                </c:pt>
                <c:pt idx="2">
                  <c:v>15.2</c:v>
                </c:pt>
                <c:pt idx="3">
                  <c:v>16.34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763904"/>
        <c:axId val="106764480"/>
      </c:scatterChart>
      <c:valAx>
        <c:axId val="106763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Volumen Matraz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6764480"/>
        <c:crosses val="autoZero"/>
        <c:crossBetween val="midCat"/>
      </c:valAx>
      <c:valAx>
        <c:axId val="1067644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Altura Descenso Soporte Electrodo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676390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smtClean="0"/>
            <a:t>TEMARIO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E4200E12-ACDD-48B1-BF20-34DC924F8CB6}">
      <dgm:prSet phldrT="[Texto]"/>
      <dgm:spPr/>
      <dgm:t>
        <a:bodyPr/>
        <a:lstStyle/>
        <a:p>
          <a:r>
            <a:rPr lang="es-ES" dirty="0" smtClean="0"/>
            <a:t>INTRODUCCION, OBJETIVOS Y ALCANCE</a:t>
          </a:r>
          <a:endParaRPr lang="es-ES" dirty="0"/>
        </a:p>
      </dgm:t>
    </dgm:pt>
    <dgm:pt modelId="{609D15AF-9B22-47B0-B842-8BCA3A7E50B8}" type="parTrans" cxnId="{174A7D85-45E1-4A80-9E6F-B647506D83E0}">
      <dgm:prSet/>
      <dgm:spPr/>
      <dgm:t>
        <a:bodyPr/>
        <a:lstStyle/>
        <a:p>
          <a:endParaRPr lang="es-EC"/>
        </a:p>
      </dgm:t>
    </dgm:pt>
    <dgm:pt modelId="{DF927DB4-289C-4B6B-ADA9-9BC719C2CDE4}" type="sibTrans" cxnId="{174A7D85-45E1-4A80-9E6F-B647506D83E0}">
      <dgm:prSet/>
      <dgm:spPr/>
      <dgm:t>
        <a:bodyPr/>
        <a:lstStyle/>
        <a:p>
          <a:endParaRPr lang="es-EC"/>
        </a:p>
      </dgm:t>
    </dgm:pt>
    <dgm:pt modelId="{4D82D4A6-EC34-424F-8AC0-93CD4E12E0AE}">
      <dgm:prSet phldrT="[Texto]"/>
      <dgm:spPr/>
      <dgm:t>
        <a:bodyPr/>
        <a:lstStyle/>
        <a:p>
          <a:r>
            <a:rPr lang="es-ES" dirty="0" smtClean="0"/>
            <a:t>PRUEBAS DE FUNCIONAMIENTO</a:t>
          </a:r>
          <a:endParaRPr lang="es-ES" dirty="0"/>
        </a:p>
      </dgm:t>
    </dgm:pt>
    <dgm:pt modelId="{9DAC1C4C-4DB9-4FC4-AEE5-0A4F756A4BF3}" type="parTrans" cxnId="{D74A23CD-0526-447D-A390-5819DDC66386}">
      <dgm:prSet/>
      <dgm:spPr/>
      <dgm:t>
        <a:bodyPr/>
        <a:lstStyle/>
        <a:p>
          <a:endParaRPr lang="es-EC"/>
        </a:p>
      </dgm:t>
    </dgm:pt>
    <dgm:pt modelId="{1D334CAC-D5E1-4872-98AF-FA84DD424EB0}" type="sibTrans" cxnId="{D74A23CD-0526-447D-A390-5819DDC66386}">
      <dgm:prSet/>
      <dgm:spPr/>
      <dgm:t>
        <a:bodyPr/>
        <a:lstStyle/>
        <a:p>
          <a:endParaRPr lang="es-EC"/>
        </a:p>
      </dgm:t>
    </dgm:pt>
    <dgm:pt modelId="{7512F29D-606B-45E1-A391-0651ACF37323}">
      <dgm:prSet phldrT="[Texto]"/>
      <dgm:spPr/>
      <dgm:t>
        <a:bodyPr/>
        <a:lstStyle/>
        <a:p>
          <a:r>
            <a:rPr lang="es-ES" dirty="0" smtClean="0"/>
            <a:t>CONCLUSIONES Y RECOMENDACIONES</a:t>
          </a:r>
          <a:endParaRPr lang="es-ES" dirty="0"/>
        </a:p>
      </dgm:t>
    </dgm:pt>
    <dgm:pt modelId="{384F604D-12A7-4F13-90B5-7D88DEF0FC07}" type="parTrans" cxnId="{94AD2A75-6DE8-47E1-A393-F3703DCF41EA}">
      <dgm:prSet/>
      <dgm:spPr/>
      <dgm:t>
        <a:bodyPr/>
        <a:lstStyle/>
        <a:p>
          <a:endParaRPr lang="es-EC"/>
        </a:p>
      </dgm:t>
    </dgm:pt>
    <dgm:pt modelId="{1D7739D6-2D64-4F50-8C78-6F583A7DB8C7}" type="sibTrans" cxnId="{94AD2A75-6DE8-47E1-A393-F3703DCF41EA}">
      <dgm:prSet/>
      <dgm:spPr/>
      <dgm:t>
        <a:bodyPr/>
        <a:lstStyle/>
        <a:p>
          <a:endParaRPr lang="es-EC"/>
        </a:p>
      </dgm:t>
    </dgm:pt>
    <dgm:pt modelId="{65C5D6E2-E782-4B7F-A78E-CD6F4C240540}">
      <dgm:prSet phldrT="[Texto]"/>
      <dgm:spPr/>
      <dgm:t>
        <a:bodyPr/>
        <a:lstStyle/>
        <a:p>
          <a:r>
            <a:rPr lang="es-ES" dirty="0" smtClean="0"/>
            <a:t>DISEÑO</a:t>
          </a:r>
          <a:endParaRPr lang="es-ES" dirty="0"/>
        </a:p>
      </dgm:t>
    </dgm:pt>
    <dgm:pt modelId="{9FE27AED-C164-4FD3-B56C-82E1244F3CFE}" type="parTrans" cxnId="{91E007B4-918F-481D-8417-8231AD92765B}">
      <dgm:prSet/>
      <dgm:spPr/>
      <dgm:t>
        <a:bodyPr/>
        <a:lstStyle/>
        <a:p>
          <a:endParaRPr lang="es-EC"/>
        </a:p>
      </dgm:t>
    </dgm:pt>
    <dgm:pt modelId="{E3247D03-19B6-4808-9AF8-76D7A2775F8D}" type="sibTrans" cxnId="{91E007B4-918F-481D-8417-8231AD92765B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NeighborX="-16548" custLinFactNeighborY="-19231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B22A6C29-132F-4CF7-907A-3C680DC10766}" type="pres">
      <dgm:prSet presAssocID="{609D15AF-9B22-47B0-B842-8BCA3A7E50B8}" presName="Name13" presStyleLbl="parChTrans1D2" presStyleIdx="0" presStyleCnt="4"/>
      <dgm:spPr/>
      <dgm:t>
        <a:bodyPr/>
        <a:lstStyle/>
        <a:p>
          <a:endParaRPr lang="es-EC"/>
        </a:p>
      </dgm:t>
    </dgm:pt>
    <dgm:pt modelId="{4B6A345F-CC13-406D-AF22-3814D3ABBA1A}" type="pres">
      <dgm:prSet presAssocID="{E4200E12-ACDD-48B1-BF20-34DC924F8CB6}" presName="childText" presStyleLbl="bgAcc1" presStyleIdx="0" presStyleCnt="4" custScaleX="5266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7821B8-962B-4B22-B8AE-E13EB1959255}" type="pres">
      <dgm:prSet presAssocID="{9FE27AED-C164-4FD3-B56C-82E1244F3CFE}" presName="Name13" presStyleLbl="parChTrans1D2" presStyleIdx="1" presStyleCnt="4"/>
      <dgm:spPr/>
      <dgm:t>
        <a:bodyPr/>
        <a:lstStyle/>
        <a:p>
          <a:endParaRPr lang="es-EC"/>
        </a:p>
      </dgm:t>
    </dgm:pt>
    <dgm:pt modelId="{7AE041A3-79B5-43C4-B105-2750CE110275}" type="pres">
      <dgm:prSet presAssocID="{65C5D6E2-E782-4B7F-A78E-CD6F4C240540}" presName="childText" presStyleLbl="bgAcc1" presStyleIdx="1" presStyleCnt="4" custScaleX="5376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60E1C1-AE39-447F-895B-984A80B81BD4}" type="pres">
      <dgm:prSet presAssocID="{9DAC1C4C-4DB9-4FC4-AEE5-0A4F756A4BF3}" presName="Name13" presStyleLbl="parChTrans1D2" presStyleIdx="2" presStyleCnt="4"/>
      <dgm:spPr/>
      <dgm:t>
        <a:bodyPr/>
        <a:lstStyle/>
        <a:p>
          <a:endParaRPr lang="es-EC"/>
        </a:p>
      </dgm:t>
    </dgm:pt>
    <dgm:pt modelId="{E58BD2D2-6DA8-4A6D-98A8-B7F8FC244F77}" type="pres">
      <dgm:prSet presAssocID="{4D82D4A6-EC34-424F-8AC0-93CD4E12E0AE}" presName="childText" presStyleLbl="bgAcc1" presStyleIdx="2" presStyleCnt="4" custScaleX="5350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818AF5-9752-4ECB-B753-517C6C1D22E9}" type="pres">
      <dgm:prSet presAssocID="{384F604D-12A7-4F13-90B5-7D88DEF0FC07}" presName="Name13" presStyleLbl="parChTrans1D2" presStyleIdx="3" presStyleCnt="4"/>
      <dgm:spPr/>
      <dgm:t>
        <a:bodyPr/>
        <a:lstStyle/>
        <a:p>
          <a:endParaRPr lang="es-EC"/>
        </a:p>
      </dgm:t>
    </dgm:pt>
    <dgm:pt modelId="{93BDA3D9-3A67-4615-83F7-5423F70C1EE2}" type="pres">
      <dgm:prSet presAssocID="{7512F29D-606B-45E1-A391-0651ACF37323}" presName="childText" presStyleLbl="bgAcc1" presStyleIdx="3" presStyleCnt="4" custScaleX="5395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74A23CD-0526-447D-A390-5819DDC66386}" srcId="{CB9964DC-5E01-4879-9733-CDEE2AB1D1F7}" destId="{4D82D4A6-EC34-424F-8AC0-93CD4E12E0AE}" srcOrd="2" destOrd="0" parTransId="{9DAC1C4C-4DB9-4FC4-AEE5-0A4F756A4BF3}" sibTransId="{1D334CAC-D5E1-4872-98AF-FA84DD424EB0}"/>
    <dgm:cxn modelId="{3F095E0C-BE18-4D94-B115-BDF6032DC1FB}" type="presOf" srcId="{384F604D-12A7-4F13-90B5-7D88DEF0FC07}" destId="{D9818AF5-9752-4ECB-B753-517C6C1D22E9}" srcOrd="0" destOrd="0" presId="urn:microsoft.com/office/officeart/2005/8/layout/hierarchy3"/>
    <dgm:cxn modelId="{D5679CE7-E620-4DA6-AFA3-31C1FF8C2F2D}" type="presOf" srcId="{4D82D4A6-EC34-424F-8AC0-93CD4E12E0AE}" destId="{E58BD2D2-6DA8-4A6D-98A8-B7F8FC244F77}" srcOrd="0" destOrd="0" presId="urn:microsoft.com/office/officeart/2005/8/layout/hierarchy3"/>
    <dgm:cxn modelId="{3028F853-7F12-4F7A-A7C6-26BE2FF761A4}" type="presOf" srcId="{65C5D6E2-E782-4B7F-A78E-CD6F4C240540}" destId="{7AE041A3-79B5-43C4-B105-2750CE110275}" srcOrd="0" destOrd="0" presId="urn:microsoft.com/office/officeart/2005/8/layout/hierarchy3"/>
    <dgm:cxn modelId="{27782683-2FAD-4FFF-82B9-2E6B92618F40}" type="presOf" srcId="{7061F2FC-F2AB-4DE3-98B0-886576B4E2C6}" destId="{D433476B-D68D-4328-ADAC-B2895D3D50CF}" srcOrd="0" destOrd="0" presId="urn:microsoft.com/office/officeart/2005/8/layout/hierarchy3"/>
    <dgm:cxn modelId="{B4370B30-322C-4A83-9712-3B8866DDC5B7}" type="presOf" srcId="{609D15AF-9B22-47B0-B842-8BCA3A7E50B8}" destId="{B22A6C29-132F-4CF7-907A-3C680DC10766}" srcOrd="0" destOrd="0" presId="urn:microsoft.com/office/officeart/2005/8/layout/hierarchy3"/>
    <dgm:cxn modelId="{94AD2A75-6DE8-47E1-A393-F3703DCF41EA}" srcId="{CB9964DC-5E01-4879-9733-CDEE2AB1D1F7}" destId="{7512F29D-606B-45E1-A391-0651ACF37323}" srcOrd="3" destOrd="0" parTransId="{384F604D-12A7-4F13-90B5-7D88DEF0FC07}" sibTransId="{1D7739D6-2D64-4F50-8C78-6F583A7DB8C7}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6D350A38-BD9C-4037-9A22-A17B36E33CF9}" type="presOf" srcId="{9DAC1C4C-4DB9-4FC4-AEE5-0A4F756A4BF3}" destId="{2C60E1C1-AE39-447F-895B-984A80B81BD4}" srcOrd="0" destOrd="0" presId="urn:microsoft.com/office/officeart/2005/8/layout/hierarchy3"/>
    <dgm:cxn modelId="{91E007B4-918F-481D-8417-8231AD92765B}" srcId="{CB9964DC-5E01-4879-9733-CDEE2AB1D1F7}" destId="{65C5D6E2-E782-4B7F-A78E-CD6F4C240540}" srcOrd="1" destOrd="0" parTransId="{9FE27AED-C164-4FD3-B56C-82E1244F3CFE}" sibTransId="{E3247D03-19B6-4808-9AF8-76D7A2775F8D}"/>
    <dgm:cxn modelId="{4F1F76D9-0444-4B9A-8CD6-7D0AC2EB4342}" type="presOf" srcId="{CB9964DC-5E01-4879-9733-CDEE2AB1D1F7}" destId="{C7DDC059-89DD-4F99-A10D-9C975D60C8D8}" srcOrd="1" destOrd="0" presId="urn:microsoft.com/office/officeart/2005/8/layout/hierarchy3"/>
    <dgm:cxn modelId="{F22D0A5A-84A6-47D6-BF7F-704854AD7A5B}" type="presOf" srcId="{CB9964DC-5E01-4879-9733-CDEE2AB1D1F7}" destId="{ECB1CA3E-26B8-4A39-AEF8-6F06E506D3C7}" srcOrd="0" destOrd="0" presId="urn:microsoft.com/office/officeart/2005/8/layout/hierarchy3"/>
    <dgm:cxn modelId="{90959549-5092-431F-B179-4285488E875A}" type="presOf" srcId="{E4200E12-ACDD-48B1-BF20-34DC924F8CB6}" destId="{4B6A345F-CC13-406D-AF22-3814D3ABBA1A}" srcOrd="0" destOrd="0" presId="urn:microsoft.com/office/officeart/2005/8/layout/hierarchy3"/>
    <dgm:cxn modelId="{62611501-AA01-44E2-BFF6-275083C2F0E7}" type="presOf" srcId="{9FE27AED-C164-4FD3-B56C-82E1244F3CFE}" destId="{477821B8-962B-4B22-B8AE-E13EB1959255}" srcOrd="0" destOrd="0" presId="urn:microsoft.com/office/officeart/2005/8/layout/hierarchy3"/>
    <dgm:cxn modelId="{174A7D85-45E1-4A80-9E6F-B647506D83E0}" srcId="{CB9964DC-5E01-4879-9733-CDEE2AB1D1F7}" destId="{E4200E12-ACDD-48B1-BF20-34DC924F8CB6}" srcOrd="0" destOrd="0" parTransId="{609D15AF-9B22-47B0-B842-8BCA3A7E50B8}" sibTransId="{DF927DB4-289C-4B6B-ADA9-9BC719C2CDE4}"/>
    <dgm:cxn modelId="{E7D94E38-789A-4E1E-B775-EDAC1EFABFDA}" type="presOf" srcId="{7512F29D-606B-45E1-A391-0651ACF37323}" destId="{93BDA3D9-3A67-4615-83F7-5423F70C1EE2}" srcOrd="0" destOrd="0" presId="urn:microsoft.com/office/officeart/2005/8/layout/hierarchy3"/>
    <dgm:cxn modelId="{D43CF54A-98EB-4502-9FEC-634D6447D84C}" type="presParOf" srcId="{D433476B-D68D-4328-ADAC-B2895D3D50CF}" destId="{1E58A3BC-F1F7-40EE-89AA-32E802ED4BF7}" srcOrd="0" destOrd="0" presId="urn:microsoft.com/office/officeart/2005/8/layout/hierarchy3"/>
    <dgm:cxn modelId="{7C5C373F-98A9-43B3-B139-5106100F4868}" type="presParOf" srcId="{1E58A3BC-F1F7-40EE-89AA-32E802ED4BF7}" destId="{D21DF85A-45CA-4CE0-B0ED-CF4615475EE0}" srcOrd="0" destOrd="0" presId="urn:microsoft.com/office/officeart/2005/8/layout/hierarchy3"/>
    <dgm:cxn modelId="{3A8EDBDF-4224-4355-A122-596AE7270C5A}" type="presParOf" srcId="{D21DF85A-45CA-4CE0-B0ED-CF4615475EE0}" destId="{ECB1CA3E-26B8-4A39-AEF8-6F06E506D3C7}" srcOrd="0" destOrd="0" presId="urn:microsoft.com/office/officeart/2005/8/layout/hierarchy3"/>
    <dgm:cxn modelId="{994C761E-3DDB-4774-AA39-379F2A779B68}" type="presParOf" srcId="{D21DF85A-45CA-4CE0-B0ED-CF4615475EE0}" destId="{C7DDC059-89DD-4F99-A10D-9C975D60C8D8}" srcOrd="1" destOrd="0" presId="urn:microsoft.com/office/officeart/2005/8/layout/hierarchy3"/>
    <dgm:cxn modelId="{36EA5964-A39A-44F5-98E2-8F4AA7A1E3A7}" type="presParOf" srcId="{1E58A3BC-F1F7-40EE-89AA-32E802ED4BF7}" destId="{F784BE88-3DB9-4E87-AFCA-2ED0BF00DEA1}" srcOrd="1" destOrd="0" presId="urn:microsoft.com/office/officeart/2005/8/layout/hierarchy3"/>
    <dgm:cxn modelId="{74934225-80A7-4E15-A595-3B2CCD438664}" type="presParOf" srcId="{F784BE88-3DB9-4E87-AFCA-2ED0BF00DEA1}" destId="{B22A6C29-132F-4CF7-907A-3C680DC10766}" srcOrd="0" destOrd="0" presId="urn:microsoft.com/office/officeart/2005/8/layout/hierarchy3"/>
    <dgm:cxn modelId="{12689DE6-FF28-4E94-BAA4-210DDA37243D}" type="presParOf" srcId="{F784BE88-3DB9-4E87-AFCA-2ED0BF00DEA1}" destId="{4B6A345F-CC13-406D-AF22-3814D3ABBA1A}" srcOrd="1" destOrd="0" presId="urn:microsoft.com/office/officeart/2005/8/layout/hierarchy3"/>
    <dgm:cxn modelId="{61D8B9F8-9C79-43DD-A057-333D38DB9754}" type="presParOf" srcId="{F784BE88-3DB9-4E87-AFCA-2ED0BF00DEA1}" destId="{477821B8-962B-4B22-B8AE-E13EB1959255}" srcOrd="2" destOrd="0" presId="urn:microsoft.com/office/officeart/2005/8/layout/hierarchy3"/>
    <dgm:cxn modelId="{6D6903EB-C6D7-4FBB-9F47-7E7527203580}" type="presParOf" srcId="{F784BE88-3DB9-4E87-AFCA-2ED0BF00DEA1}" destId="{7AE041A3-79B5-43C4-B105-2750CE110275}" srcOrd="3" destOrd="0" presId="urn:microsoft.com/office/officeart/2005/8/layout/hierarchy3"/>
    <dgm:cxn modelId="{0ED25B62-A19E-44C0-B2E5-B3637DED338F}" type="presParOf" srcId="{F784BE88-3DB9-4E87-AFCA-2ED0BF00DEA1}" destId="{2C60E1C1-AE39-447F-895B-984A80B81BD4}" srcOrd="4" destOrd="0" presId="urn:microsoft.com/office/officeart/2005/8/layout/hierarchy3"/>
    <dgm:cxn modelId="{F2885E56-9E9A-4D45-9CCE-AAEFC38C48E0}" type="presParOf" srcId="{F784BE88-3DB9-4E87-AFCA-2ED0BF00DEA1}" destId="{E58BD2D2-6DA8-4A6D-98A8-B7F8FC244F77}" srcOrd="5" destOrd="0" presId="urn:microsoft.com/office/officeart/2005/8/layout/hierarchy3"/>
    <dgm:cxn modelId="{91086D20-A1CC-4C73-8C05-D14DCC3A8606}" type="presParOf" srcId="{F784BE88-3DB9-4E87-AFCA-2ED0BF00DEA1}" destId="{D9818AF5-9752-4ECB-B753-517C6C1D22E9}" srcOrd="6" destOrd="0" presId="urn:microsoft.com/office/officeart/2005/8/layout/hierarchy3"/>
    <dgm:cxn modelId="{9D7F4E8D-777C-4DA8-B6BC-2F26F08A2AFB}" type="presParOf" srcId="{F784BE88-3DB9-4E87-AFCA-2ED0BF00DEA1}" destId="{93BDA3D9-3A67-4615-83F7-5423F70C1EE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Diseño mecánico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Y="-107151" custLinFactNeighborX="4135" custLinFactNeighborY="-2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3A81EE0D-5AF9-4F8F-BD06-958A429DCC45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8D06C1C7-8C21-47BC-8002-A6E0D3D113F6}" type="presOf" srcId="{CB9964DC-5E01-4879-9733-CDEE2AB1D1F7}" destId="{C7DDC059-89DD-4F99-A10D-9C975D60C8D8}" srcOrd="1" destOrd="0" presId="urn:microsoft.com/office/officeart/2005/8/layout/hierarchy3"/>
    <dgm:cxn modelId="{77694D98-413A-4E74-B5D3-BBD41EC8526B}" type="presOf" srcId="{CB9964DC-5E01-4879-9733-CDEE2AB1D1F7}" destId="{ECB1CA3E-26B8-4A39-AEF8-6F06E506D3C7}" srcOrd="0" destOrd="0" presId="urn:microsoft.com/office/officeart/2005/8/layout/hierarchy3"/>
    <dgm:cxn modelId="{C4F536D2-2822-4096-83BA-28873DD1A50F}" type="presParOf" srcId="{D433476B-D68D-4328-ADAC-B2895D3D50CF}" destId="{1E58A3BC-F1F7-40EE-89AA-32E802ED4BF7}" srcOrd="0" destOrd="0" presId="urn:microsoft.com/office/officeart/2005/8/layout/hierarchy3"/>
    <dgm:cxn modelId="{A486FAAF-EBEC-4691-A8CD-31602C55E3F4}" type="presParOf" srcId="{1E58A3BC-F1F7-40EE-89AA-32E802ED4BF7}" destId="{D21DF85A-45CA-4CE0-B0ED-CF4615475EE0}" srcOrd="0" destOrd="0" presId="urn:microsoft.com/office/officeart/2005/8/layout/hierarchy3"/>
    <dgm:cxn modelId="{52F7E090-62A0-4108-80D2-3E7108253C30}" type="presParOf" srcId="{D21DF85A-45CA-4CE0-B0ED-CF4615475EE0}" destId="{ECB1CA3E-26B8-4A39-AEF8-6F06E506D3C7}" srcOrd="0" destOrd="0" presId="urn:microsoft.com/office/officeart/2005/8/layout/hierarchy3"/>
    <dgm:cxn modelId="{5CF74EDD-AE69-497B-AC42-93D958E2E6A3}" type="presParOf" srcId="{D21DF85A-45CA-4CE0-B0ED-CF4615475EE0}" destId="{C7DDC059-89DD-4F99-A10D-9C975D60C8D8}" srcOrd="1" destOrd="0" presId="urn:microsoft.com/office/officeart/2005/8/layout/hierarchy3"/>
    <dgm:cxn modelId="{EF480914-9AD8-4C3A-BE52-454214314B1A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Diseño mecánico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Y="-107151" custLinFactNeighborX="4135" custLinFactNeighborY="-2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C58328D7-AA5D-4D1B-AAA3-601465B9DA38}" type="presOf" srcId="{CB9964DC-5E01-4879-9733-CDEE2AB1D1F7}" destId="{ECB1CA3E-26B8-4A39-AEF8-6F06E506D3C7}" srcOrd="0" destOrd="0" presId="urn:microsoft.com/office/officeart/2005/8/layout/hierarchy3"/>
    <dgm:cxn modelId="{55541BE6-2F7C-4767-AAD5-7AC79CD2DAF9}" type="presOf" srcId="{7061F2FC-F2AB-4DE3-98B0-886576B4E2C6}" destId="{D433476B-D68D-4328-ADAC-B2895D3D50CF}" srcOrd="0" destOrd="0" presId="urn:microsoft.com/office/officeart/2005/8/layout/hierarchy3"/>
    <dgm:cxn modelId="{7C63E30E-9F38-46D1-9039-F59979460417}" type="presOf" srcId="{CB9964DC-5E01-4879-9733-CDEE2AB1D1F7}" destId="{C7DDC059-89DD-4F99-A10D-9C975D60C8D8}" srcOrd="1" destOrd="0" presId="urn:microsoft.com/office/officeart/2005/8/layout/hierarchy3"/>
    <dgm:cxn modelId="{D949D634-B325-4460-A5D7-81757497FC33}" type="presParOf" srcId="{D433476B-D68D-4328-ADAC-B2895D3D50CF}" destId="{1E58A3BC-F1F7-40EE-89AA-32E802ED4BF7}" srcOrd="0" destOrd="0" presId="urn:microsoft.com/office/officeart/2005/8/layout/hierarchy3"/>
    <dgm:cxn modelId="{6EEF4570-ED49-4CEE-A2E3-412083EF453B}" type="presParOf" srcId="{1E58A3BC-F1F7-40EE-89AA-32E802ED4BF7}" destId="{D21DF85A-45CA-4CE0-B0ED-CF4615475EE0}" srcOrd="0" destOrd="0" presId="urn:microsoft.com/office/officeart/2005/8/layout/hierarchy3"/>
    <dgm:cxn modelId="{D21C3928-D8F4-4DB7-BF97-CECE0FACA7AF}" type="presParOf" srcId="{D21DF85A-45CA-4CE0-B0ED-CF4615475EE0}" destId="{ECB1CA3E-26B8-4A39-AEF8-6F06E506D3C7}" srcOrd="0" destOrd="0" presId="urn:microsoft.com/office/officeart/2005/8/layout/hierarchy3"/>
    <dgm:cxn modelId="{D000BF98-A32A-463C-A358-B38F1A2B56BB}" type="presParOf" srcId="{D21DF85A-45CA-4CE0-B0ED-CF4615475EE0}" destId="{C7DDC059-89DD-4F99-A10D-9C975D60C8D8}" srcOrd="1" destOrd="0" presId="urn:microsoft.com/office/officeart/2005/8/layout/hierarchy3"/>
    <dgm:cxn modelId="{F1ABED0A-7B8F-4095-9F9A-C2052FB6DBA4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Diseño mecánico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Y="-107151" custLinFactNeighborX="4135" custLinFactNeighborY="-2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77F69707-A876-486B-BE0A-CEBF45C6FCAF}" type="presOf" srcId="{CB9964DC-5E01-4879-9733-CDEE2AB1D1F7}" destId="{C7DDC059-89DD-4F99-A10D-9C975D60C8D8}" srcOrd="1" destOrd="0" presId="urn:microsoft.com/office/officeart/2005/8/layout/hierarchy3"/>
    <dgm:cxn modelId="{B345A24C-6FC8-413B-AB68-934C4329385B}" type="presOf" srcId="{CB9964DC-5E01-4879-9733-CDEE2AB1D1F7}" destId="{ECB1CA3E-26B8-4A39-AEF8-6F06E506D3C7}" srcOrd="0" destOrd="0" presId="urn:microsoft.com/office/officeart/2005/8/layout/hierarchy3"/>
    <dgm:cxn modelId="{80FCF374-4A06-4214-8483-6E2E866C739D}" type="presOf" srcId="{7061F2FC-F2AB-4DE3-98B0-886576B4E2C6}" destId="{D433476B-D68D-4328-ADAC-B2895D3D50CF}" srcOrd="0" destOrd="0" presId="urn:microsoft.com/office/officeart/2005/8/layout/hierarchy3"/>
    <dgm:cxn modelId="{7DC10C29-6866-4279-997E-FB1D21661361}" type="presParOf" srcId="{D433476B-D68D-4328-ADAC-B2895D3D50CF}" destId="{1E58A3BC-F1F7-40EE-89AA-32E802ED4BF7}" srcOrd="0" destOrd="0" presId="urn:microsoft.com/office/officeart/2005/8/layout/hierarchy3"/>
    <dgm:cxn modelId="{0F0F2A8A-B881-4690-876C-6119771FD965}" type="presParOf" srcId="{1E58A3BC-F1F7-40EE-89AA-32E802ED4BF7}" destId="{D21DF85A-45CA-4CE0-B0ED-CF4615475EE0}" srcOrd="0" destOrd="0" presId="urn:microsoft.com/office/officeart/2005/8/layout/hierarchy3"/>
    <dgm:cxn modelId="{35F114E4-C7CE-485E-976F-1A676ECA9032}" type="presParOf" srcId="{D21DF85A-45CA-4CE0-B0ED-CF4615475EE0}" destId="{ECB1CA3E-26B8-4A39-AEF8-6F06E506D3C7}" srcOrd="0" destOrd="0" presId="urn:microsoft.com/office/officeart/2005/8/layout/hierarchy3"/>
    <dgm:cxn modelId="{402D6831-375A-40A9-B9EF-0F6E7B61FC37}" type="presParOf" srcId="{D21DF85A-45CA-4CE0-B0ED-CF4615475EE0}" destId="{C7DDC059-89DD-4F99-A10D-9C975D60C8D8}" srcOrd="1" destOrd="0" presId="urn:microsoft.com/office/officeart/2005/8/layout/hierarchy3"/>
    <dgm:cxn modelId="{AF50CF9B-C04A-4661-A964-67110F41A3D4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E936854-6DEE-4C3B-A9A1-718F6B35090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</dgm:pt>
    <dgm:pt modelId="{085FAA49-8B69-483A-AA60-7AB8675555B8}">
      <dgm:prSet phldrT="[Texto]"/>
      <dgm:spPr/>
      <dgm:t>
        <a:bodyPr/>
        <a:lstStyle/>
        <a:p>
          <a:r>
            <a:rPr lang="en-US" dirty="0" err="1"/>
            <a:t>Sistema</a:t>
          </a:r>
          <a:r>
            <a:rPr lang="en-US" dirty="0"/>
            <a:t> de </a:t>
          </a:r>
          <a:r>
            <a:rPr lang="en-US" dirty="0" err="1"/>
            <a:t>Dosificación</a:t>
          </a:r>
          <a:endParaRPr lang="en-US" dirty="0"/>
        </a:p>
      </dgm:t>
    </dgm:pt>
    <dgm:pt modelId="{D7810AC3-9E7A-41A6-A389-530571DF4211}" type="parTrans" cxnId="{AFC4DF44-8D00-4B71-A1A0-A2E8AC52B565}">
      <dgm:prSet/>
      <dgm:spPr/>
      <dgm:t>
        <a:bodyPr/>
        <a:lstStyle/>
        <a:p>
          <a:endParaRPr lang="en-US"/>
        </a:p>
      </dgm:t>
    </dgm:pt>
    <dgm:pt modelId="{866369F5-DE33-43CF-8294-51DEEB7FD600}" type="sibTrans" cxnId="{AFC4DF44-8D00-4B71-A1A0-A2E8AC52B565}">
      <dgm:prSet/>
      <dgm:spPr/>
      <dgm:t>
        <a:bodyPr/>
        <a:lstStyle/>
        <a:p>
          <a:endParaRPr lang="en-US"/>
        </a:p>
      </dgm:t>
    </dgm:pt>
    <dgm:pt modelId="{F9A92F08-2FA2-4A61-8B6B-48EB03DD8F89}">
      <dgm:prSet phldrT="[Texto]"/>
      <dgm:spPr/>
      <dgm:t>
        <a:bodyPr/>
        <a:lstStyle/>
        <a:p>
          <a:r>
            <a:rPr lang="en-US" dirty="0" err="1"/>
            <a:t>Bombas</a:t>
          </a:r>
          <a:r>
            <a:rPr lang="en-US" dirty="0"/>
            <a:t> </a:t>
          </a:r>
          <a:r>
            <a:rPr lang="en-US" dirty="0" err="1"/>
            <a:t>Dosificación</a:t>
          </a:r>
          <a:endParaRPr lang="en-US" dirty="0"/>
        </a:p>
      </dgm:t>
    </dgm:pt>
    <dgm:pt modelId="{C994ADEA-E208-4797-92A7-80D67B29EA81}" type="parTrans" cxnId="{3BADFAA2-6A20-4261-9C70-CE0E3E23A533}">
      <dgm:prSet/>
      <dgm:spPr/>
      <dgm:t>
        <a:bodyPr/>
        <a:lstStyle/>
        <a:p>
          <a:endParaRPr lang="en-US"/>
        </a:p>
      </dgm:t>
    </dgm:pt>
    <dgm:pt modelId="{955388CF-075D-48C3-ADAF-C0785404CE52}" type="sibTrans" cxnId="{3BADFAA2-6A20-4261-9C70-CE0E3E23A533}">
      <dgm:prSet/>
      <dgm:spPr/>
      <dgm:t>
        <a:bodyPr/>
        <a:lstStyle/>
        <a:p>
          <a:endParaRPr lang="en-US"/>
        </a:p>
      </dgm:t>
    </dgm:pt>
    <dgm:pt modelId="{E9E43850-E032-47E0-8240-960332EE9AAF}">
      <dgm:prSet phldrT="[Texto]"/>
      <dgm:spPr/>
      <dgm:t>
        <a:bodyPr/>
        <a:lstStyle/>
        <a:p>
          <a:r>
            <a:rPr lang="en-US" dirty="0" err="1"/>
            <a:t>Agitador</a:t>
          </a:r>
          <a:endParaRPr lang="en-US" dirty="0"/>
        </a:p>
      </dgm:t>
    </dgm:pt>
    <dgm:pt modelId="{84C97D30-86A0-4206-AAC4-5AE6840FEDB4}" type="parTrans" cxnId="{566DCCF8-D79A-4B05-952E-C36E89659319}">
      <dgm:prSet/>
      <dgm:spPr/>
      <dgm:t>
        <a:bodyPr/>
        <a:lstStyle/>
        <a:p>
          <a:endParaRPr lang="en-US"/>
        </a:p>
      </dgm:t>
    </dgm:pt>
    <dgm:pt modelId="{E790E46F-1C81-4C30-B701-1A93BA328B1A}" type="sibTrans" cxnId="{566DCCF8-D79A-4B05-952E-C36E89659319}">
      <dgm:prSet/>
      <dgm:spPr/>
      <dgm:t>
        <a:bodyPr/>
        <a:lstStyle/>
        <a:p>
          <a:endParaRPr lang="en-US"/>
        </a:p>
      </dgm:t>
    </dgm:pt>
    <dgm:pt modelId="{53951700-038B-474E-AD86-DA29BE44C102}">
      <dgm:prSet phldrT="[Texto]"/>
      <dgm:spPr/>
      <dgm:t>
        <a:bodyPr/>
        <a:lstStyle/>
        <a:p>
          <a:r>
            <a:rPr lang="en-US" dirty="0" err="1"/>
            <a:t>Electrodo</a:t>
          </a:r>
          <a:endParaRPr lang="en-US" dirty="0"/>
        </a:p>
      </dgm:t>
    </dgm:pt>
    <dgm:pt modelId="{3EB69BA7-7756-459F-A5D3-2E92F332E1BF}" type="parTrans" cxnId="{22188CED-82E2-4F93-9A2B-F4362F6D27FD}">
      <dgm:prSet/>
      <dgm:spPr/>
      <dgm:t>
        <a:bodyPr/>
        <a:lstStyle/>
        <a:p>
          <a:endParaRPr lang="en-US"/>
        </a:p>
      </dgm:t>
    </dgm:pt>
    <dgm:pt modelId="{6FB5B308-14C9-448D-AF28-005A6132653B}" type="sibTrans" cxnId="{22188CED-82E2-4F93-9A2B-F4362F6D27FD}">
      <dgm:prSet/>
      <dgm:spPr/>
      <dgm:t>
        <a:bodyPr/>
        <a:lstStyle/>
        <a:p>
          <a:endParaRPr lang="en-US"/>
        </a:p>
      </dgm:t>
    </dgm:pt>
    <dgm:pt modelId="{D0F55DB3-5807-44C8-AC1B-4A1E8A6A27CB}">
      <dgm:prSet phldrT="[Texto]"/>
      <dgm:spPr/>
      <dgm:t>
        <a:bodyPr/>
        <a:lstStyle/>
        <a:p>
          <a:r>
            <a:rPr lang="en-US" dirty="0" err="1"/>
            <a:t>Sistema</a:t>
          </a:r>
          <a:r>
            <a:rPr lang="en-US" dirty="0"/>
            <a:t> de Control</a:t>
          </a:r>
        </a:p>
      </dgm:t>
    </dgm:pt>
    <dgm:pt modelId="{C2350B83-49F1-49E5-BDAE-7B53B7BC5DFC}" type="parTrans" cxnId="{8D6DB678-8C2C-4071-A003-1E9EA582825E}">
      <dgm:prSet/>
      <dgm:spPr/>
      <dgm:t>
        <a:bodyPr/>
        <a:lstStyle/>
        <a:p>
          <a:endParaRPr lang="en-US"/>
        </a:p>
      </dgm:t>
    </dgm:pt>
    <dgm:pt modelId="{21C56E11-ED3F-49F9-B2E7-B391AB2BF369}" type="sibTrans" cxnId="{8D6DB678-8C2C-4071-A003-1E9EA582825E}">
      <dgm:prSet/>
      <dgm:spPr/>
      <dgm:t>
        <a:bodyPr/>
        <a:lstStyle/>
        <a:p>
          <a:endParaRPr lang="en-US"/>
        </a:p>
      </dgm:t>
    </dgm:pt>
    <dgm:pt modelId="{5CD4D255-DA1D-47FC-8D11-A73D2A80B7C1}">
      <dgm:prSet phldrT="[Texto]"/>
      <dgm:spPr/>
      <dgm:t>
        <a:bodyPr/>
        <a:lstStyle/>
        <a:p>
          <a:r>
            <a:rPr lang="en-US" dirty="0" err="1"/>
            <a:t>Interfaz</a:t>
          </a:r>
          <a:endParaRPr lang="en-US" dirty="0"/>
        </a:p>
      </dgm:t>
    </dgm:pt>
    <dgm:pt modelId="{01548A3C-3655-4652-B843-06FC7C880815}" type="parTrans" cxnId="{19798648-1FED-436B-9475-FCF71F6BB607}">
      <dgm:prSet/>
      <dgm:spPr/>
      <dgm:t>
        <a:bodyPr/>
        <a:lstStyle/>
        <a:p>
          <a:endParaRPr lang="en-US"/>
        </a:p>
      </dgm:t>
    </dgm:pt>
    <dgm:pt modelId="{8B45BE28-CA43-476F-9A4A-EC519B3FF9E4}" type="sibTrans" cxnId="{19798648-1FED-436B-9475-FCF71F6BB607}">
      <dgm:prSet/>
      <dgm:spPr/>
      <dgm:t>
        <a:bodyPr/>
        <a:lstStyle/>
        <a:p>
          <a:endParaRPr lang="en-US"/>
        </a:p>
      </dgm:t>
    </dgm:pt>
    <dgm:pt modelId="{6B9A4F16-1722-4C96-88A7-14452AD1D695}" type="pres">
      <dgm:prSet presAssocID="{BE936854-6DEE-4C3B-A9A1-718F6B35090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40B87A8-20B6-4BE4-81EC-7E16BCEFA9F9}" type="pres">
      <dgm:prSet presAssocID="{085FAA49-8B69-483A-AA60-7AB8675555B8}" presName="root1" presStyleCnt="0"/>
      <dgm:spPr/>
    </dgm:pt>
    <dgm:pt modelId="{1E82401F-0AD3-4291-B63F-A7838F6E3949}" type="pres">
      <dgm:prSet presAssocID="{085FAA49-8B69-483A-AA60-7AB8675555B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624249-A568-4701-981E-A4E63E43A333}" type="pres">
      <dgm:prSet presAssocID="{085FAA49-8B69-483A-AA60-7AB8675555B8}" presName="level2hierChild" presStyleCnt="0"/>
      <dgm:spPr/>
    </dgm:pt>
    <dgm:pt modelId="{ED4C797B-2955-4D84-A0BD-C2171A05A287}" type="pres">
      <dgm:prSet presAssocID="{C994ADEA-E208-4797-92A7-80D67B29EA81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12A66B6C-5E74-4C0A-9C8D-E88774CEC1E8}" type="pres">
      <dgm:prSet presAssocID="{C994ADEA-E208-4797-92A7-80D67B29EA81}" presName="connTx" presStyleLbl="parChTrans1D2" presStyleIdx="0" presStyleCnt="5"/>
      <dgm:spPr/>
      <dgm:t>
        <a:bodyPr/>
        <a:lstStyle/>
        <a:p>
          <a:endParaRPr lang="en-US"/>
        </a:p>
      </dgm:t>
    </dgm:pt>
    <dgm:pt modelId="{BC5E53B4-0314-47CB-9DE7-465B8BFB9411}" type="pres">
      <dgm:prSet presAssocID="{F9A92F08-2FA2-4A61-8B6B-48EB03DD8F89}" presName="root2" presStyleCnt="0"/>
      <dgm:spPr/>
    </dgm:pt>
    <dgm:pt modelId="{3C14D195-43EC-44AD-A966-93F88E65A517}" type="pres">
      <dgm:prSet presAssocID="{F9A92F08-2FA2-4A61-8B6B-48EB03DD8F89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FEBF5F-4F65-428D-BAFF-8C37E64E4476}" type="pres">
      <dgm:prSet presAssocID="{F9A92F08-2FA2-4A61-8B6B-48EB03DD8F89}" presName="level3hierChild" presStyleCnt="0"/>
      <dgm:spPr/>
    </dgm:pt>
    <dgm:pt modelId="{22139147-8DBC-47E0-B3BB-486A87C65D49}" type="pres">
      <dgm:prSet presAssocID="{84C97D30-86A0-4206-AAC4-5AE6840FEDB4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7AD6CBB2-767E-4CCE-9A14-9E0FAAB4B2AE}" type="pres">
      <dgm:prSet presAssocID="{84C97D30-86A0-4206-AAC4-5AE6840FEDB4}" presName="connTx" presStyleLbl="parChTrans1D2" presStyleIdx="1" presStyleCnt="5"/>
      <dgm:spPr/>
      <dgm:t>
        <a:bodyPr/>
        <a:lstStyle/>
        <a:p>
          <a:endParaRPr lang="en-US"/>
        </a:p>
      </dgm:t>
    </dgm:pt>
    <dgm:pt modelId="{809E2FB5-F904-4EDE-A3E6-FD9907618159}" type="pres">
      <dgm:prSet presAssocID="{E9E43850-E032-47E0-8240-960332EE9AAF}" presName="root2" presStyleCnt="0"/>
      <dgm:spPr/>
    </dgm:pt>
    <dgm:pt modelId="{24B86650-BF1F-4B65-AEAA-27FD57D381D7}" type="pres">
      <dgm:prSet presAssocID="{E9E43850-E032-47E0-8240-960332EE9AAF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F0058B-665C-4EC8-8EB9-C02E630FAABA}" type="pres">
      <dgm:prSet presAssocID="{E9E43850-E032-47E0-8240-960332EE9AAF}" presName="level3hierChild" presStyleCnt="0"/>
      <dgm:spPr/>
    </dgm:pt>
    <dgm:pt modelId="{323AD9F5-C63E-47DF-9075-3A2F2EAB0DB5}" type="pres">
      <dgm:prSet presAssocID="{3EB69BA7-7756-459F-A5D3-2E92F332E1BF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0D7234D6-73E8-4C60-8E6D-E87CCE053648}" type="pres">
      <dgm:prSet presAssocID="{3EB69BA7-7756-459F-A5D3-2E92F332E1BF}" presName="connTx" presStyleLbl="parChTrans1D2" presStyleIdx="2" presStyleCnt="5"/>
      <dgm:spPr/>
      <dgm:t>
        <a:bodyPr/>
        <a:lstStyle/>
        <a:p>
          <a:endParaRPr lang="en-US"/>
        </a:p>
      </dgm:t>
    </dgm:pt>
    <dgm:pt modelId="{A4C7869A-0E6B-4957-B6A6-DC3DAAAF6675}" type="pres">
      <dgm:prSet presAssocID="{53951700-038B-474E-AD86-DA29BE44C102}" presName="root2" presStyleCnt="0"/>
      <dgm:spPr/>
    </dgm:pt>
    <dgm:pt modelId="{9E7ADE44-E1D5-4AB5-9952-5630D5916374}" type="pres">
      <dgm:prSet presAssocID="{53951700-038B-474E-AD86-DA29BE44C102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6EE882-AC91-49EF-980D-BE8EF87070F7}" type="pres">
      <dgm:prSet presAssocID="{53951700-038B-474E-AD86-DA29BE44C102}" presName="level3hierChild" presStyleCnt="0"/>
      <dgm:spPr/>
    </dgm:pt>
    <dgm:pt modelId="{AB92F451-35FA-4F86-AF3B-EB7C87515A1E}" type="pres">
      <dgm:prSet presAssocID="{C2350B83-49F1-49E5-BDAE-7B53B7BC5DFC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C01D3DC-50D1-43CD-BC93-0DC2BF6D2EB7}" type="pres">
      <dgm:prSet presAssocID="{C2350B83-49F1-49E5-BDAE-7B53B7BC5DFC}" presName="connTx" presStyleLbl="parChTrans1D2" presStyleIdx="3" presStyleCnt="5"/>
      <dgm:spPr/>
      <dgm:t>
        <a:bodyPr/>
        <a:lstStyle/>
        <a:p>
          <a:endParaRPr lang="en-US"/>
        </a:p>
      </dgm:t>
    </dgm:pt>
    <dgm:pt modelId="{3A74CABA-5136-490F-820B-B5F7D5C71411}" type="pres">
      <dgm:prSet presAssocID="{D0F55DB3-5807-44C8-AC1B-4A1E8A6A27CB}" presName="root2" presStyleCnt="0"/>
      <dgm:spPr/>
    </dgm:pt>
    <dgm:pt modelId="{ACC55DE1-9651-4457-87EC-B9AB2EE4A6B3}" type="pres">
      <dgm:prSet presAssocID="{D0F55DB3-5807-44C8-AC1B-4A1E8A6A27CB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DB8139-CF4B-4C5F-A597-015803E9C5F3}" type="pres">
      <dgm:prSet presAssocID="{D0F55DB3-5807-44C8-AC1B-4A1E8A6A27CB}" presName="level3hierChild" presStyleCnt="0"/>
      <dgm:spPr/>
    </dgm:pt>
    <dgm:pt modelId="{7A60E8EE-BC94-4A97-BFC3-2E4E387E13FE}" type="pres">
      <dgm:prSet presAssocID="{01548A3C-3655-4652-B843-06FC7C880815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09655E5-3C42-42E7-A16D-C7E3C8AFFAA9}" type="pres">
      <dgm:prSet presAssocID="{01548A3C-3655-4652-B843-06FC7C880815}" presName="connTx" presStyleLbl="parChTrans1D2" presStyleIdx="4" presStyleCnt="5"/>
      <dgm:spPr/>
      <dgm:t>
        <a:bodyPr/>
        <a:lstStyle/>
        <a:p>
          <a:endParaRPr lang="en-US"/>
        </a:p>
      </dgm:t>
    </dgm:pt>
    <dgm:pt modelId="{6428E3A0-6EB0-4F3E-9A59-AD0547FE5C57}" type="pres">
      <dgm:prSet presAssocID="{5CD4D255-DA1D-47FC-8D11-A73D2A80B7C1}" presName="root2" presStyleCnt="0"/>
      <dgm:spPr/>
    </dgm:pt>
    <dgm:pt modelId="{02199D2F-DC32-49BB-9503-53881A81EB3D}" type="pres">
      <dgm:prSet presAssocID="{5CD4D255-DA1D-47FC-8D11-A73D2A80B7C1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E45E5B-BCD4-4D94-8000-5A29F169FEC0}" type="pres">
      <dgm:prSet presAssocID="{5CD4D255-DA1D-47FC-8D11-A73D2A80B7C1}" presName="level3hierChild" presStyleCnt="0"/>
      <dgm:spPr/>
    </dgm:pt>
  </dgm:ptLst>
  <dgm:cxnLst>
    <dgm:cxn modelId="{9E31303B-A396-46BB-94E0-BD45E3E8509B}" type="presOf" srcId="{BE936854-6DEE-4C3B-A9A1-718F6B35090E}" destId="{6B9A4F16-1722-4C96-88A7-14452AD1D695}" srcOrd="0" destOrd="0" presId="urn:microsoft.com/office/officeart/2005/8/layout/hierarchy2"/>
    <dgm:cxn modelId="{54F602CA-B0B2-4D57-B265-6FA11A7C46F7}" type="presOf" srcId="{E9E43850-E032-47E0-8240-960332EE9AAF}" destId="{24B86650-BF1F-4B65-AEAA-27FD57D381D7}" srcOrd="0" destOrd="0" presId="urn:microsoft.com/office/officeart/2005/8/layout/hierarchy2"/>
    <dgm:cxn modelId="{B1A2B781-BA40-4F94-AFA8-B3DA99077C4B}" type="presOf" srcId="{01548A3C-3655-4652-B843-06FC7C880815}" destId="{E09655E5-3C42-42E7-A16D-C7E3C8AFFAA9}" srcOrd="1" destOrd="0" presId="urn:microsoft.com/office/officeart/2005/8/layout/hierarchy2"/>
    <dgm:cxn modelId="{3768BEC0-10B5-41F7-A7FF-37C287B0D56F}" type="presOf" srcId="{84C97D30-86A0-4206-AAC4-5AE6840FEDB4}" destId="{7AD6CBB2-767E-4CCE-9A14-9E0FAAB4B2AE}" srcOrd="1" destOrd="0" presId="urn:microsoft.com/office/officeart/2005/8/layout/hierarchy2"/>
    <dgm:cxn modelId="{3BADFAA2-6A20-4261-9C70-CE0E3E23A533}" srcId="{085FAA49-8B69-483A-AA60-7AB8675555B8}" destId="{F9A92F08-2FA2-4A61-8B6B-48EB03DD8F89}" srcOrd="0" destOrd="0" parTransId="{C994ADEA-E208-4797-92A7-80D67B29EA81}" sibTransId="{955388CF-075D-48C3-ADAF-C0785404CE52}"/>
    <dgm:cxn modelId="{DB5A33B9-0473-4586-B8E7-7D020DC3BD9C}" type="presOf" srcId="{085FAA49-8B69-483A-AA60-7AB8675555B8}" destId="{1E82401F-0AD3-4291-B63F-A7838F6E3949}" srcOrd="0" destOrd="0" presId="urn:microsoft.com/office/officeart/2005/8/layout/hierarchy2"/>
    <dgm:cxn modelId="{C3108E9F-EB69-410A-9146-50A52037BA7B}" type="presOf" srcId="{5CD4D255-DA1D-47FC-8D11-A73D2A80B7C1}" destId="{02199D2F-DC32-49BB-9503-53881A81EB3D}" srcOrd="0" destOrd="0" presId="urn:microsoft.com/office/officeart/2005/8/layout/hierarchy2"/>
    <dgm:cxn modelId="{625941D8-A93F-44FC-B2F7-126106765337}" type="presOf" srcId="{C994ADEA-E208-4797-92A7-80D67B29EA81}" destId="{12A66B6C-5E74-4C0A-9C8D-E88774CEC1E8}" srcOrd="1" destOrd="0" presId="urn:microsoft.com/office/officeart/2005/8/layout/hierarchy2"/>
    <dgm:cxn modelId="{AFC4DF44-8D00-4B71-A1A0-A2E8AC52B565}" srcId="{BE936854-6DEE-4C3B-A9A1-718F6B35090E}" destId="{085FAA49-8B69-483A-AA60-7AB8675555B8}" srcOrd="0" destOrd="0" parTransId="{D7810AC3-9E7A-41A6-A389-530571DF4211}" sibTransId="{866369F5-DE33-43CF-8294-51DEEB7FD600}"/>
    <dgm:cxn modelId="{8961FB16-AC40-489B-A7F0-2DF807A65E14}" type="presOf" srcId="{C2350B83-49F1-49E5-BDAE-7B53B7BC5DFC}" destId="{AB92F451-35FA-4F86-AF3B-EB7C87515A1E}" srcOrd="0" destOrd="0" presId="urn:microsoft.com/office/officeart/2005/8/layout/hierarchy2"/>
    <dgm:cxn modelId="{384238CE-429E-4494-85AC-CC5057FD62A7}" type="presOf" srcId="{53951700-038B-474E-AD86-DA29BE44C102}" destId="{9E7ADE44-E1D5-4AB5-9952-5630D5916374}" srcOrd="0" destOrd="0" presId="urn:microsoft.com/office/officeart/2005/8/layout/hierarchy2"/>
    <dgm:cxn modelId="{F7D92AD7-4FEA-41AE-A7CB-4C3EB933BB9C}" type="presOf" srcId="{84C97D30-86A0-4206-AAC4-5AE6840FEDB4}" destId="{22139147-8DBC-47E0-B3BB-486A87C65D49}" srcOrd="0" destOrd="0" presId="urn:microsoft.com/office/officeart/2005/8/layout/hierarchy2"/>
    <dgm:cxn modelId="{92CD0AB1-CA39-4671-A3C2-3C19C6722EB4}" type="presOf" srcId="{C994ADEA-E208-4797-92A7-80D67B29EA81}" destId="{ED4C797B-2955-4D84-A0BD-C2171A05A287}" srcOrd="0" destOrd="0" presId="urn:microsoft.com/office/officeart/2005/8/layout/hierarchy2"/>
    <dgm:cxn modelId="{91FE7185-9B44-475C-BEAC-18A3442A1A15}" type="presOf" srcId="{3EB69BA7-7756-459F-A5D3-2E92F332E1BF}" destId="{0D7234D6-73E8-4C60-8E6D-E87CCE053648}" srcOrd="1" destOrd="0" presId="urn:microsoft.com/office/officeart/2005/8/layout/hierarchy2"/>
    <dgm:cxn modelId="{BCFE0E84-3864-4843-AED2-17C4B93FBD41}" type="presOf" srcId="{F9A92F08-2FA2-4A61-8B6B-48EB03DD8F89}" destId="{3C14D195-43EC-44AD-A966-93F88E65A517}" srcOrd="0" destOrd="0" presId="urn:microsoft.com/office/officeart/2005/8/layout/hierarchy2"/>
    <dgm:cxn modelId="{97BE7900-7303-4389-9016-408D359751AD}" type="presOf" srcId="{D0F55DB3-5807-44C8-AC1B-4A1E8A6A27CB}" destId="{ACC55DE1-9651-4457-87EC-B9AB2EE4A6B3}" srcOrd="0" destOrd="0" presId="urn:microsoft.com/office/officeart/2005/8/layout/hierarchy2"/>
    <dgm:cxn modelId="{19798648-1FED-436B-9475-FCF71F6BB607}" srcId="{085FAA49-8B69-483A-AA60-7AB8675555B8}" destId="{5CD4D255-DA1D-47FC-8D11-A73D2A80B7C1}" srcOrd="4" destOrd="0" parTransId="{01548A3C-3655-4652-B843-06FC7C880815}" sibTransId="{8B45BE28-CA43-476F-9A4A-EC519B3FF9E4}"/>
    <dgm:cxn modelId="{8D6DB678-8C2C-4071-A003-1E9EA582825E}" srcId="{085FAA49-8B69-483A-AA60-7AB8675555B8}" destId="{D0F55DB3-5807-44C8-AC1B-4A1E8A6A27CB}" srcOrd="3" destOrd="0" parTransId="{C2350B83-49F1-49E5-BDAE-7B53B7BC5DFC}" sibTransId="{21C56E11-ED3F-49F9-B2E7-B391AB2BF369}"/>
    <dgm:cxn modelId="{CB063B86-A5F8-4FF9-A6D5-649A9670ABB3}" type="presOf" srcId="{C2350B83-49F1-49E5-BDAE-7B53B7BC5DFC}" destId="{7C01D3DC-50D1-43CD-BC93-0DC2BF6D2EB7}" srcOrd="1" destOrd="0" presId="urn:microsoft.com/office/officeart/2005/8/layout/hierarchy2"/>
    <dgm:cxn modelId="{12E2A21F-3D1F-4A95-B648-1A91EBA7534E}" type="presOf" srcId="{3EB69BA7-7756-459F-A5D3-2E92F332E1BF}" destId="{323AD9F5-C63E-47DF-9075-3A2F2EAB0DB5}" srcOrd="0" destOrd="0" presId="urn:microsoft.com/office/officeart/2005/8/layout/hierarchy2"/>
    <dgm:cxn modelId="{1E0473F8-7965-46D4-BAEA-D34FD969799D}" type="presOf" srcId="{01548A3C-3655-4652-B843-06FC7C880815}" destId="{7A60E8EE-BC94-4A97-BFC3-2E4E387E13FE}" srcOrd="0" destOrd="0" presId="urn:microsoft.com/office/officeart/2005/8/layout/hierarchy2"/>
    <dgm:cxn modelId="{566DCCF8-D79A-4B05-952E-C36E89659319}" srcId="{085FAA49-8B69-483A-AA60-7AB8675555B8}" destId="{E9E43850-E032-47E0-8240-960332EE9AAF}" srcOrd="1" destOrd="0" parTransId="{84C97D30-86A0-4206-AAC4-5AE6840FEDB4}" sibTransId="{E790E46F-1C81-4C30-B701-1A93BA328B1A}"/>
    <dgm:cxn modelId="{22188CED-82E2-4F93-9A2B-F4362F6D27FD}" srcId="{085FAA49-8B69-483A-AA60-7AB8675555B8}" destId="{53951700-038B-474E-AD86-DA29BE44C102}" srcOrd="2" destOrd="0" parTransId="{3EB69BA7-7756-459F-A5D3-2E92F332E1BF}" sibTransId="{6FB5B308-14C9-448D-AF28-005A6132653B}"/>
    <dgm:cxn modelId="{08AB4E3E-3B82-4943-A817-F74543DB3A63}" type="presParOf" srcId="{6B9A4F16-1722-4C96-88A7-14452AD1D695}" destId="{340B87A8-20B6-4BE4-81EC-7E16BCEFA9F9}" srcOrd="0" destOrd="0" presId="urn:microsoft.com/office/officeart/2005/8/layout/hierarchy2"/>
    <dgm:cxn modelId="{EC88226B-C304-4439-9804-BB0F9BCB77FD}" type="presParOf" srcId="{340B87A8-20B6-4BE4-81EC-7E16BCEFA9F9}" destId="{1E82401F-0AD3-4291-B63F-A7838F6E3949}" srcOrd="0" destOrd="0" presId="urn:microsoft.com/office/officeart/2005/8/layout/hierarchy2"/>
    <dgm:cxn modelId="{45D05849-D76B-41CE-9788-7EA8A09A892F}" type="presParOf" srcId="{340B87A8-20B6-4BE4-81EC-7E16BCEFA9F9}" destId="{61624249-A568-4701-981E-A4E63E43A333}" srcOrd="1" destOrd="0" presId="urn:microsoft.com/office/officeart/2005/8/layout/hierarchy2"/>
    <dgm:cxn modelId="{BC6DF93E-8E63-468B-A1AE-C631131878F2}" type="presParOf" srcId="{61624249-A568-4701-981E-A4E63E43A333}" destId="{ED4C797B-2955-4D84-A0BD-C2171A05A287}" srcOrd="0" destOrd="0" presId="urn:microsoft.com/office/officeart/2005/8/layout/hierarchy2"/>
    <dgm:cxn modelId="{8433D78E-CCE7-45A9-9F5D-FB766937E97B}" type="presParOf" srcId="{ED4C797B-2955-4D84-A0BD-C2171A05A287}" destId="{12A66B6C-5E74-4C0A-9C8D-E88774CEC1E8}" srcOrd="0" destOrd="0" presId="urn:microsoft.com/office/officeart/2005/8/layout/hierarchy2"/>
    <dgm:cxn modelId="{EA74D4C2-7F73-43FF-A254-A88296A937E8}" type="presParOf" srcId="{61624249-A568-4701-981E-A4E63E43A333}" destId="{BC5E53B4-0314-47CB-9DE7-465B8BFB9411}" srcOrd="1" destOrd="0" presId="urn:microsoft.com/office/officeart/2005/8/layout/hierarchy2"/>
    <dgm:cxn modelId="{43FE215F-8E9B-4219-A893-288CAAFA3BDB}" type="presParOf" srcId="{BC5E53B4-0314-47CB-9DE7-465B8BFB9411}" destId="{3C14D195-43EC-44AD-A966-93F88E65A517}" srcOrd="0" destOrd="0" presId="urn:microsoft.com/office/officeart/2005/8/layout/hierarchy2"/>
    <dgm:cxn modelId="{2903A84B-1302-49ED-96FF-3BE7C6B172F5}" type="presParOf" srcId="{BC5E53B4-0314-47CB-9DE7-465B8BFB9411}" destId="{48FEBF5F-4F65-428D-BAFF-8C37E64E4476}" srcOrd="1" destOrd="0" presId="urn:microsoft.com/office/officeart/2005/8/layout/hierarchy2"/>
    <dgm:cxn modelId="{4DA41D82-BF27-4352-B1FE-86FA3F39B553}" type="presParOf" srcId="{61624249-A568-4701-981E-A4E63E43A333}" destId="{22139147-8DBC-47E0-B3BB-486A87C65D49}" srcOrd="2" destOrd="0" presId="urn:microsoft.com/office/officeart/2005/8/layout/hierarchy2"/>
    <dgm:cxn modelId="{B40D601D-F8CE-4C92-ABF2-3344C52F8EF7}" type="presParOf" srcId="{22139147-8DBC-47E0-B3BB-486A87C65D49}" destId="{7AD6CBB2-767E-4CCE-9A14-9E0FAAB4B2AE}" srcOrd="0" destOrd="0" presId="urn:microsoft.com/office/officeart/2005/8/layout/hierarchy2"/>
    <dgm:cxn modelId="{00E654AE-2846-43CA-BF09-9E36E45EAF2C}" type="presParOf" srcId="{61624249-A568-4701-981E-A4E63E43A333}" destId="{809E2FB5-F904-4EDE-A3E6-FD9907618159}" srcOrd="3" destOrd="0" presId="urn:microsoft.com/office/officeart/2005/8/layout/hierarchy2"/>
    <dgm:cxn modelId="{A3417CBC-69CE-4ADA-A2A9-FF64F806FE30}" type="presParOf" srcId="{809E2FB5-F904-4EDE-A3E6-FD9907618159}" destId="{24B86650-BF1F-4B65-AEAA-27FD57D381D7}" srcOrd="0" destOrd="0" presId="urn:microsoft.com/office/officeart/2005/8/layout/hierarchy2"/>
    <dgm:cxn modelId="{75AE697E-ED4A-4311-8663-A6B66EFD26FD}" type="presParOf" srcId="{809E2FB5-F904-4EDE-A3E6-FD9907618159}" destId="{CFF0058B-665C-4EC8-8EB9-C02E630FAABA}" srcOrd="1" destOrd="0" presId="urn:microsoft.com/office/officeart/2005/8/layout/hierarchy2"/>
    <dgm:cxn modelId="{F75CE33B-4997-434E-8F19-069E85DF06E4}" type="presParOf" srcId="{61624249-A568-4701-981E-A4E63E43A333}" destId="{323AD9F5-C63E-47DF-9075-3A2F2EAB0DB5}" srcOrd="4" destOrd="0" presId="urn:microsoft.com/office/officeart/2005/8/layout/hierarchy2"/>
    <dgm:cxn modelId="{B1E5AB7D-C842-4C16-9B7C-A1AD3289BEE6}" type="presParOf" srcId="{323AD9F5-C63E-47DF-9075-3A2F2EAB0DB5}" destId="{0D7234D6-73E8-4C60-8E6D-E87CCE053648}" srcOrd="0" destOrd="0" presId="urn:microsoft.com/office/officeart/2005/8/layout/hierarchy2"/>
    <dgm:cxn modelId="{78D6BFFA-D39A-4721-8472-E45E902A4537}" type="presParOf" srcId="{61624249-A568-4701-981E-A4E63E43A333}" destId="{A4C7869A-0E6B-4957-B6A6-DC3DAAAF6675}" srcOrd="5" destOrd="0" presId="urn:microsoft.com/office/officeart/2005/8/layout/hierarchy2"/>
    <dgm:cxn modelId="{A1E210CB-E83B-4959-9D67-42F3D5C9E608}" type="presParOf" srcId="{A4C7869A-0E6B-4957-B6A6-DC3DAAAF6675}" destId="{9E7ADE44-E1D5-4AB5-9952-5630D5916374}" srcOrd="0" destOrd="0" presId="urn:microsoft.com/office/officeart/2005/8/layout/hierarchy2"/>
    <dgm:cxn modelId="{54DF612C-FC90-4770-AC3E-B5D16501F3A6}" type="presParOf" srcId="{A4C7869A-0E6B-4957-B6A6-DC3DAAAF6675}" destId="{D26EE882-AC91-49EF-980D-BE8EF87070F7}" srcOrd="1" destOrd="0" presId="urn:microsoft.com/office/officeart/2005/8/layout/hierarchy2"/>
    <dgm:cxn modelId="{10B16B34-9464-45CD-A2E0-D85C5D332BDA}" type="presParOf" srcId="{61624249-A568-4701-981E-A4E63E43A333}" destId="{AB92F451-35FA-4F86-AF3B-EB7C87515A1E}" srcOrd="6" destOrd="0" presId="urn:microsoft.com/office/officeart/2005/8/layout/hierarchy2"/>
    <dgm:cxn modelId="{4F64B086-1EC3-4CF3-B2EF-4160F1DC99F9}" type="presParOf" srcId="{AB92F451-35FA-4F86-AF3B-EB7C87515A1E}" destId="{7C01D3DC-50D1-43CD-BC93-0DC2BF6D2EB7}" srcOrd="0" destOrd="0" presId="urn:microsoft.com/office/officeart/2005/8/layout/hierarchy2"/>
    <dgm:cxn modelId="{99C07E83-B6C5-4C87-94C0-B09F6373F64F}" type="presParOf" srcId="{61624249-A568-4701-981E-A4E63E43A333}" destId="{3A74CABA-5136-490F-820B-B5F7D5C71411}" srcOrd="7" destOrd="0" presId="urn:microsoft.com/office/officeart/2005/8/layout/hierarchy2"/>
    <dgm:cxn modelId="{F8AE0EE9-9B8E-4AA9-9733-171D738CD366}" type="presParOf" srcId="{3A74CABA-5136-490F-820B-B5F7D5C71411}" destId="{ACC55DE1-9651-4457-87EC-B9AB2EE4A6B3}" srcOrd="0" destOrd="0" presId="urn:microsoft.com/office/officeart/2005/8/layout/hierarchy2"/>
    <dgm:cxn modelId="{5AF96C75-576A-4B15-A985-FA390EFB4FFA}" type="presParOf" srcId="{3A74CABA-5136-490F-820B-B5F7D5C71411}" destId="{52DB8139-CF4B-4C5F-A597-015803E9C5F3}" srcOrd="1" destOrd="0" presId="urn:microsoft.com/office/officeart/2005/8/layout/hierarchy2"/>
    <dgm:cxn modelId="{07A56207-A788-41C3-9B86-1566053A28D5}" type="presParOf" srcId="{61624249-A568-4701-981E-A4E63E43A333}" destId="{7A60E8EE-BC94-4A97-BFC3-2E4E387E13FE}" srcOrd="8" destOrd="0" presId="urn:microsoft.com/office/officeart/2005/8/layout/hierarchy2"/>
    <dgm:cxn modelId="{7AA61F84-F253-46C8-8479-2A93B43A53CD}" type="presParOf" srcId="{7A60E8EE-BC94-4A97-BFC3-2E4E387E13FE}" destId="{E09655E5-3C42-42E7-A16D-C7E3C8AFFAA9}" srcOrd="0" destOrd="0" presId="urn:microsoft.com/office/officeart/2005/8/layout/hierarchy2"/>
    <dgm:cxn modelId="{3BD352A1-727C-4554-9210-7AD4BDE9149D}" type="presParOf" srcId="{61624249-A568-4701-981E-A4E63E43A333}" destId="{6428E3A0-6EB0-4F3E-9A59-AD0547FE5C57}" srcOrd="9" destOrd="0" presId="urn:microsoft.com/office/officeart/2005/8/layout/hierarchy2"/>
    <dgm:cxn modelId="{8DF836C6-43E7-4843-8074-63EAF0C438BA}" type="presParOf" srcId="{6428E3A0-6EB0-4F3E-9A59-AD0547FE5C57}" destId="{02199D2F-DC32-49BB-9503-53881A81EB3D}" srcOrd="0" destOrd="0" presId="urn:microsoft.com/office/officeart/2005/8/layout/hierarchy2"/>
    <dgm:cxn modelId="{859C6156-1B7F-4D1B-B0FA-E021ADA0D1B0}" type="presParOf" srcId="{6428E3A0-6EB0-4F3E-9A59-AD0547FE5C57}" destId="{B5E45E5B-BCD4-4D94-8000-5A29F169FEC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INTRODUCCIÓN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43DCC70E-4392-4BB6-A9F0-2CFFD8DA9487}">
      <dgm:prSet phldrT="[Texto]"/>
      <dgm:spPr/>
      <dgm:t>
        <a:bodyPr/>
        <a:lstStyle/>
        <a:p>
          <a:pPr algn="l"/>
          <a:r>
            <a:rPr lang="en-US" dirty="0" smtClean="0"/>
            <a:t>ANTECEDENTES</a:t>
          </a:r>
          <a:endParaRPr lang="es-ES" dirty="0"/>
        </a:p>
      </dgm:t>
    </dgm:pt>
    <dgm:pt modelId="{2AB9AEB5-6B9F-4E16-86D1-871D5EA2E417}" type="parTrans" cxnId="{F7B65BFE-B473-4003-947C-B96AA786C257}">
      <dgm:prSet/>
      <dgm:spPr/>
      <dgm:t>
        <a:bodyPr/>
        <a:lstStyle/>
        <a:p>
          <a:endParaRPr lang="es-ES"/>
        </a:p>
      </dgm:t>
    </dgm:pt>
    <dgm:pt modelId="{A9A7318B-952B-43AA-A8F0-A8E7DAB2B0AD}" type="sibTrans" cxnId="{F7B65BFE-B473-4003-947C-B96AA786C257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Y="-100000" custLinFactNeighborX="4486" custLinFactNeighborY="-180774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CB06A4-196E-4259-879C-F747927D1A62}" type="pres">
      <dgm:prSet presAssocID="{2AB9AEB5-6B9F-4E16-86D1-871D5EA2E417}" presName="Name13" presStyleLbl="parChTrans1D2" presStyleIdx="0" presStyleCnt="1"/>
      <dgm:spPr/>
      <dgm:t>
        <a:bodyPr/>
        <a:lstStyle/>
        <a:p>
          <a:endParaRPr lang="es-ES"/>
        </a:p>
      </dgm:t>
    </dgm:pt>
    <dgm:pt modelId="{E38E2234-5D5A-4641-8488-2B34287D8922}" type="pres">
      <dgm:prSet presAssocID="{43DCC70E-4392-4BB6-A9F0-2CFFD8DA9487}" presName="childText" presStyleLbl="bgAcc1" presStyleIdx="0" presStyleCnt="1" custScaleX="739625" custScaleY="83031" custLinFactY="-100000" custLinFactNeighborX="-49347" custLinFactNeighborY="-1608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DF19A45E-1400-48E0-94CE-65A68D0DCC2A}" type="presOf" srcId="{7061F2FC-F2AB-4DE3-98B0-886576B4E2C6}" destId="{D433476B-D68D-4328-ADAC-B2895D3D50CF}" srcOrd="0" destOrd="0" presId="urn:microsoft.com/office/officeart/2005/8/layout/hierarchy3"/>
    <dgm:cxn modelId="{F7B65BFE-B473-4003-947C-B96AA786C257}" srcId="{CB9964DC-5E01-4879-9733-CDEE2AB1D1F7}" destId="{43DCC70E-4392-4BB6-A9F0-2CFFD8DA9487}" srcOrd="0" destOrd="0" parTransId="{2AB9AEB5-6B9F-4E16-86D1-871D5EA2E417}" sibTransId="{A9A7318B-952B-43AA-A8F0-A8E7DAB2B0AD}"/>
    <dgm:cxn modelId="{A4A41BBE-77A5-446C-A6A6-2314CD03C4B2}" type="presOf" srcId="{2AB9AEB5-6B9F-4E16-86D1-871D5EA2E417}" destId="{64CB06A4-196E-4259-879C-F747927D1A62}" srcOrd="0" destOrd="0" presId="urn:microsoft.com/office/officeart/2005/8/layout/hierarchy3"/>
    <dgm:cxn modelId="{052F7E79-8AC0-4CFF-89E4-EBD48A96E479}" type="presOf" srcId="{CB9964DC-5E01-4879-9733-CDEE2AB1D1F7}" destId="{ECB1CA3E-26B8-4A39-AEF8-6F06E506D3C7}" srcOrd="0" destOrd="0" presId="urn:microsoft.com/office/officeart/2005/8/layout/hierarchy3"/>
    <dgm:cxn modelId="{53EB2AD2-046C-4FB6-8F75-29FB0DB45A78}" type="presOf" srcId="{43DCC70E-4392-4BB6-A9F0-2CFFD8DA9487}" destId="{E38E2234-5D5A-4641-8488-2B34287D8922}" srcOrd="0" destOrd="0" presId="urn:microsoft.com/office/officeart/2005/8/layout/hierarchy3"/>
    <dgm:cxn modelId="{102E3610-651C-4C6F-BC93-1F6EB0A4C335}" type="presOf" srcId="{CB9964DC-5E01-4879-9733-CDEE2AB1D1F7}" destId="{C7DDC059-89DD-4F99-A10D-9C975D60C8D8}" srcOrd="1" destOrd="0" presId="urn:microsoft.com/office/officeart/2005/8/layout/hierarchy3"/>
    <dgm:cxn modelId="{9CAD8443-26F2-4EA9-9139-1844D09CA855}" type="presParOf" srcId="{D433476B-D68D-4328-ADAC-B2895D3D50CF}" destId="{1E58A3BC-F1F7-40EE-89AA-32E802ED4BF7}" srcOrd="0" destOrd="0" presId="urn:microsoft.com/office/officeart/2005/8/layout/hierarchy3"/>
    <dgm:cxn modelId="{8A49C169-5AFC-4B28-A7C9-7B44D91DE96D}" type="presParOf" srcId="{1E58A3BC-F1F7-40EE-89AA-32E802ED4BF7}" destId="{D21DF85A-45CA-4CE0-B0ED-CF4615475EE0}" srcOrd="0" destOrd="0" presId="urn:microsoft.com/office/officeart/2005/8/layout/hierarchy3"/>
    <dgm:cxn modelId="{4EBB2402-C651-4F34-931B-9B2F0F726B93}" type="presParOf" srcId="{D21DF85A-45CA-4CE0-B0ED-CF4615475EE0}" destId="{ECB1CA3E-26B8-4A39-AEF8-6F06E506D3C7}" srcOrd="0" destOrd="0" presId="urn:microsoft.com/office/officeart/2005/8/layout/hierarchy3"/>
    <dgm:cxn modelId="{855FB186-70AE-4080-B137-1021B36CCCEA}" type="presParOf" srcId="{D21DF85A-45CA-4CE0-B0ED-CF4615475EE0}" destId="{C7DDC059-89DD-4F99-A10D-9C975D60C8D8}" srcOrd="1" destOrd="0" presId="urn:microsoft.com/office/officeart/2005/8/layout/hierarchy3"/>
    <dgm:cxn modelId="{848EDC2A-8A26-42BD-B1CE-454AD109755B}" type="presParOf" srcId="{1E58A3BC-F1F7-40EE-89AA-32E802ED4BF7}" destId="{F784BE88-3DB9-4E87-AFCA-2ED0BF00DEA1}" srcOrd="1" destOrd="0" presId="urn:microsoft.com/office/officeart/2005/8/layout/hierarchy3"/>
    <dgm:cxn modelId="{D9352843-D1EC-4941-8499-9050E79EFBBE}" type="presParOf" srcId="{F784BE88-3DB9-4E87-AFCA-2ED0BF00DEA1}" destId="{64CB06A4-196E-4259-879C-F747927D1A62}" srcOrd="0" destOrd="0" presId="urn:microsoft.com/office/officeart/2005/8/layout/hierarchy3"/>
    <dgm:cxn modelId="{6EA5D75D-FE92-4E27-B0DB-55873A9F5F8E}" type="presParOf" srcId="{F784BE88-3DB9-4E87-AFCA-2ED0BF00DEA1}" destId="{E38E2234-5D5A-4641-8488-2B34287D892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INTRODUCCIÓN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43DCC70E-4392-4BB6-A9F0-2CFFD8DA9487}">
      <dgm:prSet phldrT="[Texto]"/>
      <dgm:spPr/>
      <dgm:t>
        <a:bodyPr/>
        <a:lstStyle/>
        <a:p>
          <a:pPr algn="l"/>
          <a:r>
            <a:rPr lang="es-ES" dirty="0" smtClean="0"/>
            <a:t>JUSTIFICACIÓN</a:t>
          </a:r>
          <a:endParaRPr lang="es-ES" dirty="0"/>
        </a:p>
      </dgm:t>
    </dgm:pt>
    <dgm:pt modelId="{2AB9AEB5-6B9F-4E16-86D1-871D5EA2E417}" type="parTrans" cxnId="{F7B65BFE-B473-4003-947C-B96AA786C257}">
      <dgm:prSet/>
      <dgm:spPr/>
      <dgm:t>
        <a:bodyPr/>
        <a:lstStyle/>
        <a:p>
          <a:endParaRPr lang="es-ES"/>
        </a:p>
      </dgm:t>
    </dgm:pt>
    <dgm:pt modelId="{A9A7318B-952B-43AA-A8F0-A8E7DAB2B0AD}" type="sibTrans" cxnId="{F7B65BFE-B473-4003-947C-B96AA786C257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Y="-100000" custLinFactNeighborX="4486" custLinFactNeighborY="-180774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CB06A4-196E-4259-879C-F747927D1A62}" type="pres">
      <dgm:prSet presAssocID="{2AB9AEB5-6B9F-4E16-86D1-871D5EA2E417}" presName="Name13" presStyleLbl="parChTrans1D2" presStyleIdx="0" presStyleCnt="1"/>
      <dgm:spPr/>
      <dgm:t>
        <a:bodyPr/>
        <a:lstStyle/>
        <a:p>
          <a:endParaRPr lang="es-ES"/>
        </a:p>
      </dgm:t>
    </dgm:pt>
    <dgm:pt modelId="{E38E2234-5D5A-4641-8488-2B34287D8922}" type="pres">
      <dgm:prSet presAssocID="{43DCC70E-4392-4BB6-A9F0-2CFFD8DA9487}" presName="childText" presStyleLbl="bgAcc1" presStyleIdx="0" presStyleCnt="1" custScaleX="739625" custScaleY="83031" custLinFactY="-100000" custLinFactNeighborX="-49347" custLinFactNeighborY="-1608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D87462-9E77-4BA7-AFAE-7813DCE8DC8E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44D64D92-8193-47CB-92CC-CD94788345BB}" type="presOf" srcId="{2AB9AEB5-6B9F-4E16-86D1-871D5EA2E417}" destId="{64CB06A4-196E-4259-879C-F747927D1A62}" srcOrd="0" destOrd="0" presId="urn:microsoft.com/office/officeart/2005/8/layout/hierarchy3"/>
    <dgm:cxn modelId="{61E5956A-2594-4769-ADE8-CE073B8B60F4}" type="presOf" srcId="{CB9964DC-5E01-4879-9733-CDEE2AB1D1F7}" destId="{C7DDC059-89DD-4F99-A10D-9C975D60C8D8}" srcOrd="1" destOrd="0" presId="urn:microsoft.com/office/officeart/2005/8/layout/hierarchy3"/>
    <dgm:cxn modelId="{F7B65BFE-B473-4003-947C-B96AA786C257}" srcId="{CB9964DC-5E01-4879-9733-CDEE2AB1D1F7}" destId="{43DCC70E-4392-4BB6-A9F0-2CFFD8DA9487}" srcOrd="0" destOrd="0" parTransId="{2AB9AEB5-6B9F-4E16-86D1-871D5EA2E417}" sibTransId="{A9A7318B-952B-43AA-A8F0-A8E7DAB2B0AD}"/>
    <dgm:cxn modelId="{06F9EE72-E790-49B1-AC04-FBC22906A37C}" type="presOf" srcId="{43DCC70E-4392-4BB6-A9F0-2CFFD8DA9487}" destId="{E38E2234-5D5A-4641-8488-2B34287D8922}" srcOrd="0" destOrd="0" presId="urn:microsoft.com/office/officeart/2005/8/layout/hierarchy3"/>
    <dgm:cxn modelId="{F358D6EC-7204-430F-A6E0-0393CE5F18ED}" type="presOf" srcId="{CB9964DC-5E01-4879-9733-CDEE2AB1D1F7}" destId="{ECB1CA3E-26B8-4A39-AEF8-6F06E506D3C7}" srcOrd="0" destOrd="0" presId="urn:microsoft.com/office/officeart/2005/8/layout/hierarchy3"/>
    <dgm:cxn modelId="{1667FB2F-078E-4D3A-AFDD-8BD0CA9F4D32}" type="presParOf" srcId="{D433476B-D68D-4328-ADAC-B2895D3D50CF}" destId="{1E58A3BC-F1F7-40EE-89AA-32E802ED4BF7}" srcOrd="0" destOrd="0" presId="urn:microsoft.com/office/officeart/2005/8/layout/hierarchy3"/>
    <dgm:cxn modelId="{6F129B5E-1AFE-4D16-B7DE-87B01FCDF25B}" type="presParOf" srcId="{1E58A3BC-F1F7-40EE-89AA-32E802ED4BF7}" destId="{D21DF85A-45CA-4CE0-B0ED-CF4615475EE0}" srcOrd="0" destOrd="0" presId="urn:microsoft.com/office/officeart/2005/8/layout/hierarchy3"/>
    <dgm:cxn modelId="{7A381B58-7D83-49B0-9661-F2B9D382EC49}" type="presParOf" srcId="{D21DF85A-45CA-4CE0-B0ED-CF4615475EE0}" destId="{ECB1CA3E-26B8-4A39-AEF8-6F06E506D3C7}" srcOrd="0" destOrd="0" presId="urn:microsoft.com/office/officeart/2005/8/layout/hierarchy3"/>
    <dgm:cxn modelId="{FF23C900-D35D-42CE-9AA5-2318327D0DC1}" type="presParOf" srcId="{D21DF85A-45CA-4CE0-B0ED-CF4615475EE0}" destId="{C7DDC059-89DD-4F99-A10D-9C975D60C8D8}" srcOrd="1" destOrd="0" presId="urn:microsoft.com/office/officeart/2005/8/layout/hierarchy3"/>
    <dgm:cxn modelId="{A1C99812-166D-4ACD-86B4-8246040FA484}" type="presParOf" srcId="{1E58A3BC-F1F7-40EE-89AA-32E802ED4BF7}" destId="{F784BE88-3DB9-4E87-AFCA-2ED0BF00DEA1}" srcOrd="1" destOrd="0" presId="urn:microsoft.com/office/officeart/2005/8/layout/hierarchy3"/>
    <dgm:cxn modelId="{33DFBA2D-A77D-4C0F-B7A5-3960CA09F360}" type="presParOf" srcId="{F784BE88-3DB9-4E87-AFCA-2ED0BF00DEA1}" destId="{64CB06A4-196E-4259-879C-F747927D1A62}" srcOrd="0" destOrd="0" presId="urn:microsoft.com/office/officeart/2005/8/layout/hierarchy3"/>
    <dgm:cxn modelId="{B8493E3E-4B35-4AFA-8411-8BABD2F9655E}" type="presParOf" srcId="{F784BE88-3DB9-4E87-AFCA-2ED0BF00DEA1}" destId="{E38E2234-5D5A-4641-8488-2B34287D892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OBJETIVOS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pPr algn="l"/>
          <a:r>
            <a:rPr lang="es-MX" dirty="0" smtClean="0"/>
            <a:t>Diseñar un mecanismo de agitación y control de pH que funcione para cualquier tipo de matraz. </a:t>
          </a:r>
          <a:endParaRPr lang="es-ES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3DAA106-A991-4349-B126-F2D249286341}">
      <dgm:prSet phldrT="[Texto]"/>
      <dgm:spPr/>
      <dgm:t>
        <a:bodyPr/>
        <a:lstStyle/>
        <a:p>
          <a:pPr algn="l"/>
          <a:r>
            <a:rPr lang="es-MX" dirty="0" smtClean="0"/>
            <a:t>Diseñar un sistema de auto limpieza para impedir obstrucciones y mezclas indeseadas dentro del mecanismo.</a:t>
          </a:r>
          <a:endParaRPr lang="es-ES" dirty="0"/>
        </a:p>
      </dgm:t>
    </dgm:pt>
    <dgm:pt modelId="{5A84A336-B2A5-47FA-AB2D-08C272415286}" type="parTrans" cxnId="{6507A1EA-2AB4-4FD9-9160-F7BF1731509E}">
      <dgm:prSet/>
      <dgm:spPr/>
      <dgm:t>
        <a:bodyPr/>
        <a:lstStyle/>
        <a:p>
          <a:endParaRPr lang="es-ES"/>
        </a:p>
      </dgm:t>
    </dgm:pt>
    <dgm:pt modelId="{720F964E-4592-47A7-8C63-A7FB339F7024}" type="sibTrans" cxnId="{6507A1EA-2AB4-4FD9-9160-F7BF1731509E}">
      <dgm:prSet/>
      <dgm:spPr/>
      <dgm:t>
        <a:bodyPr/>
        <a:lstStyle/>
        <a:p>
          <a:endParaRPr lang="es-ES"/>
        </a:p>
      </dgm:t>
    </dgm:pt>
    <dgm:pt modelId="{43DCC70E-4392-4BB6-A9F0-2CFFD8DA9487}">
      <dgm:prSet phldrT="[Texto]" custT="1"/>
      <dgm:spPr/>
      <dgm:t>
        <a:bodyPr/>
        <a:lstStyle/>
        <a:p>
          <a:pPr algn="l"/>
          <a:r>
            <a:rPr lang="es-MX" sz="2400" dirty="0" smtClean="0"/>
            <a:t>Diseñar e implementar el prototipo de una máquina para controlar el nivel de pH, para el uso con soluciones en general.</a:t>
          </a:r>
          <a:endParaRPr lang="es-ES" sz="2400" dirty="0"/>
        </a:p>
      </dgm:t>
    </dgm:pt>
    <dgm:pt modelId="{2AB9AEB5-6B9F-4E16-86D1-871D5EA2E417}" type="parTrans" cxnId="{F7B65BFE-B473-4003-947C-B96AA786C257}">
      <dgm:prSet/>
      <dgm:spPr/>
      <dgm:t>
        <a:bodyPr/>
        <a:lstStyle/>
        <a:p>
          <a:endParaRPr lang="es-ES"/>
        </a:p>
      </dgm:t>
    </dgm:pt>
    <dgm:pt modelId="{A9A7318B-952B-43AA-A8F0-A8E7DAB2B0AD}" type="sibTrans" cxnId="{F7B65BFE-B473-4003-947C-B96AA786C257}">
      <dgm:prSet/>
      <dgm:spPr/>
      <dgm:t>
        <a:bodyPr/>
        <a:lstStyle/>
        <a:p>
          <a:endParaRPr lang="es-ES"/>
        </a:p>
      </dgm:t>
    </dgm:pt>
    <dgm:pt modelId="{D2B9CF4E-1DDB-4752-83C6-75DB75A920E3}">
      <dgm:prSet phldrT="[Texto]"/>
      <dgm:spPr/>
      <dgm:t>
        <a:bodyPr/>
        <a:lstStyle/>
        <a:p>
          <a:pPr algn="l"/>
          <a:r>
            <a:rPr lang="es-MX" dirty="0" smtClean="0"/>
            <a:t>Diseñar un interfaz que resulte fácil de entender y manejar para el usuario. </a:t>
          </a:r>
          <a:endParaRPr lang="es-ES" dirty="0"/>
        </a:p>
      </dgm:t>
    </dgm:pt>
    <dgm:pt modelId="{BDC5DA5B-8F81-424C-BFC3-52DDF2F1804B}" type="parTrans" cxnId="{8FAEF66D-056E-4D7F-AC14-BB3475AA365A}">
      <dgm:prSet/>
      <dgm:spPr/>
      <dgm:t>
        <a:bodyPr/>
        <a:lstStyle/>
        <a:p>
          <a:endParaRPr lang="es-EC"/>
        </a:p>
      </dgm:t>
    </dgm:pt>
    <dgm:pt modelId="{09A7FCBF-2C3A-4E84-B591-1CFA6F5380B0}" type="sibTrans" cxnId="{8FAEF66D-056E-4D7F-AC14-BB3475AA365A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Y="-13296" custLinFactNeighborX="-341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CB06A4-196E-4259-879C-F747927D1A62}" type="pres">
      <dgm:prSet presAssocID="{2AB9AEB5-6B9F-4E16-86D1-871D5EA2E417}" presName="Name13" presStyleLbl="parChTrans1D2" presStyleIdx="0" presStyleCnt="4"/>
      <dgm:spPr/>
      <dgm:t>
        <a:bodyPr/>
        <a:lstStyle/>
        <a:p>
          <a:endParaRPr lang="es-ES"/>
        </a:p>
      </dgm:t>
    </dgm:pt>
    <dgm:pt modelId="{E38E2234-5D5A-4641-8488-2B34287D8922}" type="pres">
      <dgm:prSet presAssocID="{43DCC70E-4392-4BB6-A9F0-2CFFD8DA9487}" presName="childText" presStyleLbl="bgAcc1" presStyleIdx="0" presStyleCnt="4" custScaleX="739625" custScaleY="192564" custLinFactNeighborX="-49347" custLinFactNeighborY="-351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53487C-0FAF-4B32-BD10-ECD1ABD7E947}" type="pres">
      <dgm:prSet presAssocID="{4349BE00-98CD-4A0C-8970-0800DCF0B510}" presName="Name13" presStyleLbl="parChTrans1D2" presStyleIdx="1" presStyleCnt="4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1" presStyleCnt="4" custScaleX="739626" custScaleY="126197" custLinFactNeighborX="-49347" custLinFactNeighborY="8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4C33CD-491F-4682-816A-3E2D19A56015}" type="pres">
      <dgm:prSet presAssocID="{5A84A336-B2A5-47FA-AB2D-08C272415286}" presName="Name13" presStyleLbl="parChTrans1D2" presStyleIdx="2" presStyleCnt="4"/>
      <dgm:spPr/>
      <dgm:t>
        <a:bodyPr/>
        <a:lstStyle/>
        <a:p>
          <a:endParaRPr lang="es-ES"/>
        </a:p>
      </dgm:t>
    </dgm:pt>
    <dgm:pt modelId="{3F1BCFDC-F719-4F19-B0E7-643F4C3BF4C7}" type="pres">
      <dgm:prSet presAssocID="{C3DAA106-A991-4349-B126-F2D249286341}" presName="childText" presStyleLbl="bgAcc1" presStyleIdx="2" presStyleCnt="4" custScaleX="733701" custScaleY="137245" custLinFactNeighborX="-49347" custLinFactNeighborY="-54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7CFA21-589F-473C-8107-E1F4A831841B}" type="pres">
      <dgm:prSet presAssocID="{BDC5DA5B-8F81-424C-BFC3-52DDF2F1804B}" presName="Name13" presStyleLbl="parChTrans1D2" presStyleIdx="3" presStyleCnt="4"/>
      <dgm:spPr/>
      <dgm:t>
        <a:bodyPr/>
        <a:lstStyle/>
        <a:p>
          <a:endParaRPr lang="es-EC"/>
        </a:p>
      </dgm:t>
    </dgm:pt>
    <dgm:pt modelId="{B50EA4A3-D759-42EE-8BF8-B830C70B1C31}" type="pres">
      <dgm:prSet presAssocID="{D2B9CF4E-1DDB-4752-83C6-75DB75A920E3}" presName="childText" presStyleLbl="bgAcc1" presStyleIdx="3" presStyleCnt="4" custScaleX="717413" custLinFactNeighborX="-41800" custLinFactNeighborY="-84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C8762D8-0865-4F9F-ABC0-ABECB15282C9}" type="presOf" srcId="{D0D20E71-FED1-4623-8034-D329000238BD}" destId="{45B98A4A-0B6D-4F48-B74E-847DD2F0977C}" srcOrd="0" destOrd="0" presId="urn:microsoft.com/office/officeart/2005/8/layout/hierarchy3"/>
    <dgm:cxn modelId="{B326608D-DFE3-4A4A-9B80-8EC860C54C0D}" type="presOf" srcId="{43DCC70E-4392-4BB6-A9F0-2CFFD8DA9487}" destId="{E38E2234-5D5A-4641-8488-2B34287D8922}" srcOrd="0" destOrd="0" presId="urn:microsoft.com/office/officeart/2005/8/layout/hierarchy3"/>
    <dgm:cxn modelId="{310318D7-5198-43A1-8424-686849F760D2}" type="presOf" srcId="{BDC5DA5B-8F81-424C-BFC3-52DDF2F1804B}" destId="{8F7CFA21-589F-473C-8107-E1F4A831841B}" srcOrd="0" destOrd="0" presId="urn:microsoft.com/office/officeart/2005/8/layout/hierarchy3"/>
    <dgm:cxn modelId="{22619710-8139-4E3D-9573-4419D2BD2122}" type="presOf" srcId="{CB9964DC-5E01-4879-9733-CDEE2AB1D1F7}" destId="{C7DDC059-89DD-4F99-A10D-9C975D60C8D8}" srcOrd="1" destOrd="0" presId="urn:microsoft.com/office/officeart/2005/8/layout/hierarchy3"/>
    <dgm:cxn modelId="{231CBAF5-8B74-4524-8626-0438DB35618A}" type="presOf" srcId="{2AB9AEB5-6B9F-4E16-86D1-871D5EA2E417}" destId="{64CB06A4-196E-4259-879C-F747927D1A62}" srcOrd="0" destOrd="0" presId="urn:microsoft.com/office/officeart/2005/8/layout/hierarchy3"/>
    <dgm:cxn modelId="{580B3AB9-12B1-4EA4-8C9C-D7DEE38621DD}" type="presOf" srcId="{4349BE00-98CD-4A0C-8970-0800DCF0B510}" destId="{6453487C-0FAF-4B32-BD10-ECD1ABD7E947}" srcOrd="0" destOrd="0" presId="urn:microsoft.com/office/officeart/2005/8/layout/hierarchy3"/>
    <dgm:cxn modelId="{D8E6AF0D-26BA-4B16-8116-CBFBD00FF181}" type="presOf" srcId="{CB9964DC-5E01-4879-9733-CDEE2AB1D1F7}" destId="{ECB1CA3E-26B8-4A39-AEF8-6F06E506D3C7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1" destOrd="0" parTransId="{4349BE00-98CD-4A0C-8970-0800DCF0B510}" sibTransId="{9E3869D8-A7FD-4027-8D69-6E2073D34B18}"/>
    <dgm:cxn modelId="{83FDF952-D445-4583-9CEC-76061971C88C}" type="presOf" srcId="{D2B9CF4E-1DDB-4752-83C6-75DB75A920E3}" destId="{B50EA4A3-D759-42EE-8BF8-B830C70B1C31}" srcOrd="0" destOrd="0" presId="urn:microsoft.com/office/officeart/2005/8/layout/hierarchy3"/>
    <dgm:cxn modelId="{5C4F3044-CA9C-4A4E-8F45-08B3C7A80441}" type="presOf" srcId="{5A84A336-B2A5-47FA-AB2D-08C272415286}" destId="{CE4C33CD-491F-4682-816A-3E2D19A56015}" srcOrd="0" destOrd="0" presId="urn:microsoft.com/office/officeart/2005/8/layout/hierarchy3"/>
    <dgm:cxn modelId="{F7B65BFE-B473-4003-947C-B96AA786C257}" srcId="{CB9964DC-5E01-4879-9733-CDEE2AB1D1F7}" destId="{43DCC70E-4392-4BB6-A9F0-2CFFD8DA9487}" srcOrd="0" destOrd="0" parTransId="{2AB9AEB5-6B9F-4E16-86D1-871D5EA2E417}" sibTransId="{A9A7318B-952B-43AA-A8F0-A8E7DAB2B0AD}"/>
    <dgm:cxn modelId="{8FAEF66D-056E-4D7F-AC14-BB3475AA365A}" srcId="{CB9964DC-5E01-4879-9733-CDEE2AB1D1F7}" destId="{D2B9CF4E-1DDB-4752-83C6-75DB75A920E3}" srcOrd="3" destOrd="0" parTransId="{BDC5DA5B-8F81-424C-BFC3-52DDF2F1804B}" sibTransId="{09A7FCBF-2C3A-4E84-B591-1CFA6F5380B0}"/>
    <dgm:cxn modelId="{987F27D6-377F-4232-8C5B-26D40095816C}" type="presOf" srcId="{7061F2FC-F2AB-4DE3-98B0-886576B4E2C6}" destId="{D433476B-D68D-4328-ADAC-B2895D3D50CF}" srcOrd="0" destOrd="0" presId="urn:microsoft.com/office/officeart/2005/8/layout/hierarchy3"/>
    <dgm:cxn modelId="{6507A1EA-2AB4-4FD9-9160-F7BF1731509E}" srcId="{CB9964DC-5E01-4879-9733-CDEE2AB1D1F7}" destId="{C3DAA106-A991-4349-B126-F2D249286341}" srcOrd="2" destOrd="0" parTransId="{5A84A336-B2A5-47FA-AB2D-08C272415286}" sibTransId="{720F964E-4592-47A7-8C63-A7FB339F7024}"/>
    <dgm:cxn modelId="{69E0742C-9BA9-4526-BB66-B3513BE16529}" type="presOf" srcId="{C3DAA106-A991-4349-B126-F2D249286341}" destId="{3F1BCFDC-F719-4F19-B0E7-643F4C3BF4C7}" srcOrd="0" destOrd="0" presId="urn:microsoft.com/office/officeart/2005/8/layout/hierarchy3"/>
    <dgm:cxn modelId="{948BE850-1D25-47E2-A2AD-8D9AF72D3557}" type="presParOf" srcId="{D433476B-D68D-4328-ADAC-B2895D3D50CF}" destId="{1E58A3BC-F1F7-40EE-89AA-32E802ED4BF7}" srcOrd="0" destOrd="0" presId="urn:microsoft.com/office/officeart/2005/8/layout/hierarchy3"/>
    <dgm:cxn modelId="{042E2707-FC3F-4628-9188-7D062ECE1BE0}" type="presParOf" srcId="{1E58A3BC-F1F7-40EE-89AA-32E802ED4BF7}" destId="{D21DF85A-45CA-4CE0-B0ED-CF4615475EE0}" srcOrd="0" destOrd="0" presId="urn:microsoft.com/office/officeart/2005/8/layout/hierarchy3"/>
    <dgm:cxn modelId="{01626B59-1278-45BC-8255-BBF72AEB4AA8}" type="presParOf" srcId="{D21DF85A-45CA-4CE0-B0ED-CF4615475EE0}" destId="{ECB1CA3E-26B8-4A39-AEF8-6F06E506D3C7}" srcOrd="0" destOrd="0" presId="urn:microsoft.com/office/officeart/2005/8/layout/hierarchy3"/>
    <dgm:cxn modelId="{0E9237AD-D930-4624-A735-F5548ECB0ECA}" type="presParOf" srcId="{D21DF85A-45CA-4CE0-B0ED-CF4615475EE0}" destId="{C7DDC059-89DD-4F99-A10D-9C975D60C8D8}" srcOrd="1" destOrd="0" presId="urn:microsoft.com/office/officeart/2005/8/layout/hierarchy3"/>
    <dgm:cxn modelId="{DE69FD4E-ABA0-498C-83E4-365EB6825788}" type="presParOf" srcId="{1E58A3BC-F1F7-40EE-89AA-32E802ED4BF7}" destId="{F784BE88-3DB9-4E87-AFCA-2ED0BF00DEA1}" srcOrd="1" destOrd="0" presId="urn:microsoft.com/office/officeart/2005/8/layout/hierarchy3"/>
    <dgm:cxn modelId="{37D260CD-6BCF-46A1-80EE-B944B7D791D0}" type="presParOf" srcId="{F784BE88-3DB9-4E87-AFCA-2ED0BF00DEA1}" destId="{64CB06A4-196E-4259-879C-F747927D1A62}" srcOrd="0" destOrd="0" presId="urn:microsoft.com/office/officeart/2005/8/layout/hierarchy3"/>
    <dgm:cxn modelId="{562EE5E8-C84B-4327-926F-30B8F02C09A7}" type="presParOf" srcId="{F784BE88-3DB9-4E87-AFCA-2ED0BF00DEA1}" destId="{E38E2234-5D5A-4641-8488-2B34287D8922}" srcOrd="1" destOrd="0" presId="urn:microsoft.com/office/officeart/2005/8/layout/hierarchy3"/>
    <dgm:cxn modelId="{E5C6924E-6D04-4774-96DA-EFE505AC434C}" type="presParOf" srcId="{F784BE88-3DB9-4E87-AFCA-2ED0BF00DEA1}" destId="{6453487C-0FAF-4B32-BD10-ECD1ABD7E947}" srcOrd="2" destOrd="0" presId="urn:microsoft.com/office/officeart/2005/8/layout/hierarchy3"/>
    <dgm:cxn modelId="{7CDCD431-4DE6-438E-8C7A-5D94EB1426BC}" type="presParOf" srcId="{F784BE88-3DB9-4E87-AFCA-2ED0BF00DEA1}" destId="{45B98A4A-0B6D-4F48-B74E-847DD2F0977C}" srcOrd="3" destOrd="0" presId="urn:microsoft.com/office/officeart/2005/8/layout/hierarchy3"/>
    <dgm:cxn modelId="{1B601B4B-DF3A-4C27-AED4-AB6505AF4DB6}" type="presParOf" srcId="{F784BE88-3DB9-4E87-AFCA-2ED0BF00DEA1}" destId="{CE4C33CD-491F-4682-816A-3E2D19A56015}" srcOrd="4" destOrd="0" presId="urn:microsoft.com/office/officeart/2005/8/layout/hierarchy3"/>
    <dgm:cxn modelId="{5EBD8A02-9285-4D40-8FF9-4194827A3B69}" type="presParOf" srcId="{F784BE88-3DB9-4E87-AFCA-2ED0BF00DEA1}" destId="{3F1BCFDC-F719-4F19-B0E7-643F4C3BF4C7}" srcOrd="5" destOrd="0" presId="urn:microsoft.com/office/officeart/2005/8/layout/hierarchy3"/>
    <dgm:cxn modelId="{FB1028B3-08FD-4C5D-A72F-3C02F82B6218}" type="presParOf" srcId="{F784BE88-3DB9-4E87-AFCA-2ED0BF00DEA1}" destId="{8F7CFA21-589F-473C-8107-E1F4A831841B}" srcOrd="6" destOrd="0" presId="urn:microsoft.com/office/officeart/2005/8/layout/hierarchy3"/>
    <dgm:cxn modelId="{14B3283E-575E-4ADC-9F02-6D6EC7C56274}" type="presParOf" srcId="{F784BE88-3DB9-4E87-AFCA-2ED0BF00DEA1}" destId="{B50EA4A3-D759-42EE-8BF8-B830C70B1C3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ALCANCE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43DCC70E-4392-4BB6-A9F0-2CFFD8DA9487}">
      <dgm:prSet phldrT="[Texto]" custT="1"/>
      <dgm:spPr/>
      <dgm:t>
        <a:bodyPr/>
        <a:lstStyle/>
        <a:p>
          <a:pPr algn="l"/>
          <a:r>
            <a:rPr lang="es-ES" sz="2000" dirty="0" smtClean="0"/>
            <a:t>Controlador de pH</a:t>
          </a:r>
          <a:endParaRPr lang="es-ES" sz="2000" dirty="0"/>
        </a:p>
      </dgm:t>
    </dgm:pt>
    <dgm:pt modelId="{A9A7318B-952B-43AA-A8F0-A8E7DAB2B0AD}" type="sibTrans" cxnId="{F7B65BFE-B473-4003-947C-B96AA786C257}">
      <dgm:prSet/>
      <dgm:spPr/>
      <dgm:t>
        <a:bodyPr/>
        <a:lstStyle/>
        <a:p>
          <a:endParaRPr lang="es-ES"/>
        </a:p>
      </dgm:t>
    </dgm:pt>
    <dgm:pt modelId="{2AB9AEB5-6B9F-4E16-86D1-871D5EA2E417}" type="parTrans" cxnId="{F7B65BFE-B473-4003-947C-B96AA786C257}">
      <dgm:prSet/>
      <dgm:spPr/>
      <dgm:t>
        <a:bodyPr/>
        <a:lstStyle/>
        <a:p>
          <a:endParaRPr lang="es-ES"/>
        </a:p>
      </dgm:t>
    </dgm:pt>
    <dgm:pt modelId="{2DFC14FF-D425-439A-9EBC-D7A12FC7D0DC}">
      <dgm:prSet phldrT="[Texto]" custT="1"/>
      <dgm:spPr/>
      <dgm:t>
        <a:bodyPr/>
        <a:lstStyle/>
        <a:p>
          <a:pPr algn="l"/>
          <a:r>
            <a:rPr lang="es-ES" sz="2000" dirty="0" smtClean="0"/>
            <a:t>Dosificador</a:t>
          </a:r>
          <a:endParaRPr lang="es-ES" sz="2000" dirty="0"/>
        </a:p>
      </dgm:t>
    </dgm:pt>
    <dgm:pt modelId="{9DEBA90C-5218-46C6-81A4-032B0D787762}" type="parTrans" cxnId="{DE7F3B3F-500B-43E2-BD00-92E9FD70235D}">
      <dgm:prSet/>
      <dgm:spPr/>
      <dgm:t>
        <a:bodyPr/>
        <a:lstStyle/>
        <a:p>
          <a:endParaRPr lang="es-EC"/>
        </a:p>
      </dgm:t>
    </dgm:pt>
    <dgm:pt modelId="{77222E52-B85C-454B-BE8B-E16B31C1F4E1}" type="sibTrans" cxnId="{DE7F3B3F-500B-43E2-BD00-92E9FD70235D}">
      <dgm:prSet/>
      <dgm:spPr/>
      <dgm:t>
        <a:bodyPr/>
        <a:lstStyle/>
        <a:p>
          <a:endParaRPr lang="es-EC"/>
        </a:p>
      </dgm:t>
    </dgm:pt>
    <dgm:pt modelId="{38B40E8E-C051-45ED-A6EA-5A274E9BB53B}">
      <dgm:prSet phldrT="[Texto]" custT="1"/>
      <dgm:spPr/>
      <dgm:t>
        <a:bodyPr/>
        <a:lstStyle/>
        <a:p>
          <a:pPr algn="l"/>
          <a:r>
            <a:rPr lang="es-ES" sz="2000" dirty="0" smtClean="0"/>
            <a:t>Agitador</a:t>
          </a:r>
          <a:endParaRPr lang="es-ES" sz="2000" dirty="0"/>
        </a:p>
      </dgm:t>
    </dgm:pt>
    <dgm:pt modelId="{751B2E72-6AEC-4EC8-8303-A971D036E580}" type="parTrans" cxnId="{DAEEE5A5-9A4B-47BD-BE30-4A8C7921D0A7}">
      <dgm:prSet/>
      <dgm:spPr/>
      <dgm:t>
        <a:bodyPr/>
        <a:lstStyle/>
        <a:p>
          <a:endParaRPr lang="es-EC"/>
        </a:p>
      </dgm:t>
    </dgm:pt>
    <dgm:pt modelId="{CF2BCC72-CA50-4AB7-9606-FF5F114E05DA}" type="sibTrans" cxnId="{DAEEE5A5-9A4B-47BD-BE30-4A8C7921D0A7}">
      <dgm:prSet/>
      <dgm:spPr/>
      <dgm:t>
        <a:bodyPr/>
        <a:lstStyle/>
        <a:p>
          <a:endParaRPr lang="es-EC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Y="-100000" custLinFactNeighborX="4486" custLinFactNeighborY="-180774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CB06A4-196E-4259-879C-F747927D1A62}" type="pres">
      <dgm:prSet presAssocID="{2AB9AEB5-6B9F-4E16-86D1-871D5EA2E417}" presName="Name13" presStyleLbl="parChTrans1D2" presStyleIdx="0" presStyleCnt="3"/>
      <dgm:spPr/>
      <dgm:t>
        <a:bodyPr/>
        <a:lstStyle/>
        <a:p>
          <a:endParaRPr lang="es-ES"/>
        </a:p>
      </dgm:t>
    </dgm:pt>
    <dgm:pt modelId="{E38E2234-5D5A-4641-8488-2B34287D8922}" type="pres">
      <dgm:prSet presAssocID="{43DCC70E-4392-4BB6-A9F0-2CFFD8DA9487}" presName="childText" presStyleLbl="bgAcc1" presStyleIdx="0" presStyleCnt="3" custFlipHor="1" custScaleX="159564" custScaleY="83031" custLinFactNeighborX="774" custLinFactNeighborY="24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20D020-B8D9-4EDF-A6E4-4534EEF548E8}" type="pres">
      <dgm:prSet presAssocID="{9DEBA90C-5218-46C6-81A4-032B0D787762}" presName="Name13" presStyleLbl="parChTrans1D2" presStyleIdx="1" presStyleCnt="3"/>
      <dgm:spPr/>
      <dgm:t>
        <a:bodyPr/>
        <a:lstStyle/>
        <a:p>
          <a:endParaRPr lang="es-EC"/>
        </a:p>
      </dgm:t>
    </dgm:pt>
    <dgm:pt modelId="{A4960FB7-96FB-40A7-AC7B-C0694F661120}" type="pres">
      <dgm:prSet presAssocID="{2DFC14FF-D425-439A-9EBC-D7A12FC7D0DC}" presName="childText" presStyleLbl="bgAcc1" presStyleIdx="1" presStyleCnt="3" custScaleX="158557" custLinFactNeighborX="774" custLinFactNeighborY="-21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C871FD-0D86-4330-B7AF-C779AA001677}" type="pres">
      <dgm:prSet presAssocID="{751B2E72-6AEC-4EC8-8303-A971D036E580}" presName="Name13" presStyleLbl="parChTrans1D2" presStyleIdx="2" presStyleCnt="3"/>
      <dgm:spPr/>
      <dgm:t>
        <a:bodyPr/>
        <a:lstStyle/>
        <a:p>
          <a:endParaRPr lang="es-EC"/>
        </a:p>
      </dgm:t>
    </dgm:pt>
    <dgm:pt modelId="{59314A87-1290-4115-AEB7-5DBE0AB8BDF4}" type="pres">
      <dgm:prSet presAssocID="{38B40E8E-C051-45ED-A6EA-5A274E9BB53B}" presName="childText" presStyleLbl="bgAcc1" presStyleIdx="2" presStyleCnt="3" custScaleX="1601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D5900F-6BD7-4E40-9ABF-08E707A241BF}" type="presOf" srcId="{2AB9AEB5-6B9F-4E16-86D1-871D5EA2E417}" destId="{64CB06A4-196E-4259-879C-F747927D1A62}" srcOrd="0" destOrd="0" presId="urn:microsoft.com/office/officeart/2005/8/layout/hierarchy3"/>
    <dgm:cxn modelId="{D856DBEA-414B-43F2-A679-43782AD8C093}" type="presOf" srcId="{38B40E8E-C051-45ED-A6EA-5A274E9BB53B}" destId="{59314A87-1290-4115-AEB7-5DBE0AB8BDF4}" srcOrd="0" destOrd="0" presId="urn:microsoft.com/office/officeart/2005/8/layout/hierarchy3"/>
    <dgm:cxn modelId="{EA2DC51C-D8A0-4842-BDD5-6120494787B9}" type="presOf" srcId="{CB9964DC-5E01-4879-9733-CDEE2AB1D1F7}" destId="{ECB1CA3E-26B8-4A39-AEF8-6F06E506D3C7}" srcOrd="0" destOrd="0" presId="urn:microsoft.com/office/officeart/2005/8/layout/hierarchy3"/>
    <dgm:cxn modelId="{D06658C1-5648-4919-86E1-BCC1B5979945}" type="presOf" srcId="{9DEBA90C-5218-46C6-81A4-032B0D787762}" destId="{5620D020-B8D9-4EDF-A6E4-4534EEF548E8}" srcOrd="0" destOrd="0" presId="urn:microsoft.com/office/officeart/2005/8/layout/hierarchy3"/>
    <dgm:cxn modelId="{DE7F3B3F-500B-43E2-BD00-92E9FD70235D}" srcId="{CB9964DC-5E01-4879-9733-CDEE2AB1D1F7}" destId="{2DFC14FF-D425-439A-9EBC-D7A12FC7D0DC}" srcOrd="1" destOrd="0" parTransId="{9DEBA90C-5218-46C6-81A4-032B0D787762}" sibTransId="{77222E52-B85C-454B-BE8B-E16B31C1F4E1}"/>
    <dgm:cxn modelId="{3C33755C-1EAA-4DA2-80F6-A8FF7B9A1160}" type="presOf" srcId="{43DCC70E-4392-4BB6-A9F0-2CFFD8DA9487}" destId="{E38E2234-5D5A-4641-8488-2B34287D8922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F7B65BFE-B473-4003-947C-B96AA786C257}" srcId="{CB9964DC-5E01-4879-9733-CDEE2AB1D1F7}" destId="{43DCC70E-4392-4BB6-A9F0-2CFFD8DA9487}" srcOrd="0" destOrd="0" parTransId="{2AB9AEB5-6B9F-4E16-86D1-871D5EA2E417}" sibTransId="{A9A7318B-952B-43AA-A8F0-A8E7DAB2B0AD}"/>
    <dgm:cxn modelId="{F711A779-9F7A-4DEA-A640-F49FAD8E3AB6}" type="presOf" srcId="{751B2E72-6AEC-4EC8-8303-A971D036E580}" destId="{17C871FD-0D86-4330-B7AF-C779AA001677}" srcOrd="0" destOrd="0" presId="urn:microsoft.com/office/officeart/2005/8/layout/hierarchy3"/>
    <dgm:cxn modelId="{D61FE562-7C8F-4DB2-9B0A-F46A1EDF81A7}" type="presOf" srcId="{CB9964DC-5E01-4879-9733-CDEE2AB1D1F7}" destId="{C7DDC059-89DD-4F99-A10D-9C975D60C8D8}" srcOrd="1" destOrd="0" presId="urn:microsoft.com/office/officeart/2005/8/layout/hierarchy3"/>
    <dgm:cxn modelId="{DAEEE5A5-9A4B-47BD-BE30-4A8C7921D0A7}" srcId="{CB9964DC-5E01-4879-9733-CDEE2AB1D1F7}" destId="{38B40E8E-C051-45ED-A6EA-5A274E9BB53B}" srcOrd="2" destOrd="0" parTransId="{751B2E72-6AEC-4EC8-8303-A971D036E580}" sibTransId="{CF2BCC72-CA50-4AB7-9606-FF5F114E05DA}"/>
    <dgm:cxn modelId="{0CB29364-88EB-4C23-9A4A-873DC509C77C}" type="presOf" srcId="{7061F2FC-F2AB-4DE3-98B0-886576B4E2C6}" destId="{D433476B-D68D-4328-ADAC-B2895D3D50CF}" srcOrd="0" destOrd="0" presId="urn:microsoft.com/office/officeart/2005/8/layout/hierarchy3"/>
    <dgm:cxn modelId="{E9EF05E0-A6B1-4ACA-8712-2CFDF4506328}" type="presOf" srcId="{2DFC14FF-D425-439A-9EBC-D7A12FC7D0DC}" destId="{A4960FB7-96FB-40A7-AC7B-C0694F661120}" srcOrd="0" destOrd="0" presId="urn:microsoft.com/office/officeart/2005/8/layout/hierarchy3"/>
    <dgm:cxn modelId="{AF91C937-0776-466F-B409-82AAFBA5E86E}" type="presParOf" srcId="{D433476B-D68D-4328-ADAC-B2895D3D50CF}" destId="{1E58A3BC-F1F7-40EE-89AA-32E802ED4BF7}" srcOrd="0" destOrd="0" presId="urn:microsoft.com/office/officeart/2005/8/layout/hierarchy3"/>
    <dgm:cxn modelId="{8C1CF702-3A62-42A7-A2BB-89264150C984}" type="presParOf" srcId="{1E58A3BC-F1F7-40EE-89AA-32E802ED4BF7}" destId="{D21DF85A-45CA-4CE0-B0ED-CF4615475EE0}" srcOrd="0" destOrd="0" presId="urn:microsoft.com/office/officeart/2005/8/layout/hierarchy3"/>
    <dgm:cxn modelId="{D968B845-C2D2-43D4-AC8C-2A1C2EF97E3A}" type="presParOf" srcId="{D21DF85A-45CA-4CE0-B0ED-CF4615475EE0}" destId="{ECB1CA3E-26B8-4A39-AEF8-6F06E506D3C7}" srcOrd="0" destOrd="0" presId="urn:microsoft.com/office/officeart/2005/8/layout/hierarchy3"/>
    <dgm:cxn modelId="{ABEC6F14-8131-4918-B694-68D119DC7987}" type="presParOf" srcId="{D21DF85A-45CA-4CE0-B0ED-CF4615475EE0}" destId="{C7DDC059-89DD-4F99-A10D-9C975D60C8D8}" srcOrd="1" destOrd="0" presId="urn:microsoft.com/office/officeart/2005/8/layout/hierarchy3"/>
    <dgm:cxn modelId="{285D1D2D-499A-43DB-B1D7-0286D224F9E1}" type="presParOf" srcId="{1E58A3BC-F1F7-40EE-89AA-32E802ED4BF7}" destId="{F784BE88-3DB9-4E87-AFCA-2ED0BF00DEA1}" srcOrd="1" destOrd="0" presId="urn:microsoft.com/office/officeart/2005/8/layout/hierarchy3"/>
    <dgm:cxn modelId="{416B430C-CA59-42B9-AF3C-40D34D55A957}" type="presParOf" srcId="{F784BE88-3DB9-4E87-AFCA-2ED0BF00DEA1}" destId="{64CB06A4-196E-4259-879C-F747927D1A62}" srcOrd="0" destOrd="0" presId="urn:microsoft.com/office/officeart/2005/8/layout/hierarchy3"/>
    <dgm:cxn modelId="{B9B3E103-BC6F-4A09-A195-0F8C0B99FC4B}" type="presParOf" srcId="{F784BE88-3DB9-4E87-AFCA-2ED0BF00DEA1}" destId="{E38E2234-5D5A-4641-8488-2B34287D8922}" srcOrd="1" destOrd="0" presId="urn:microsoft.com/office/officeart/2005/8/layout/hierarchy3"/>
    <dgm:cxn modelId="{5D3CC459-64E3-4442-A2DB-1911DD933308}" type="presParOf" srcId="{F784BE88-3DB9-4E87-AFCA-2ED0BF00DEA1}" destId="{5620D020-B8D9-4EDF-A6E4-4534EEF548E8}" srcOrd="2" destOrd="0" presId="urn:microsoft.com/office/officeart/2005/8/layout/hierarchy3"/>
    <dgm:cxn modelId="{24F7DAB8-DAD1-434A-AD4D-C252EB6A0359}" type="presParOf" srcId="{F784BE88-3DB9-4E87-AFCA-2ED0BF00DEA1}" destId="{A4960FB7-96FB-40A7-AC7B-C0694F661120}" srcOrd="3" destOrd="0" presId="urn:microsoft.com/office/officeart/2005/8/layout/hierarchy3"/>
    <dgm:cxn modelId="{A5550D5A-E2D9-409D-8A8E-92FDDEB883D1}" type="presParOf" srcId="{F784BE88-3DB9-4E87-AFCA-2ED0BF00DEA1}" destId="{17C871FD-0D86-4330-B7AF-C779AA001677}" srcOrd="4" destOrd="0" presId="urn:microsoft.com/office/officeart/2005/8/layout/hierarchy3"/>
    <dgm:cxn modelId="{A200AA80-EE7B-4EAF-86D5-E92BC2DCE224}" type="presParOf" srcId="{F784BE88-3DB9-4E87-AFCA-2ED0BF00DEA1}" destId="{59314A87-1290-4115-AEB7-5DBE0AB8BDF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pH y sus aplicaciones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pPr algn="l"/>
          <a:r>
            <a:rPr lang="es-ES" dirty="0" smtClean="0"/>
            <a:t>El nivel de pH del tejido de  un medio, sea este vegetal o animal, debe ser tal que no dañe sus características. </a:t>
          </a:r>
          <a:endParaRPr lang="es-ES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3DAA106-A991-4349-B126-F2D249286341}">
      <dgm:prSet phldrT="[Texto]"/>
      <dgm:spPr/>
      <dgm:t>
        <a:bodyPr/>
        <a:lstStyle/>
        <a:p>
          <a:pPr algn="l"/>
          <a:r>
            <a:rPr lang="es-ES" dirty="0" smtClean="0"/>
            <a:t>En lo que al crecimiento vegetal se refiere, el pH de la solución nutriente puede afectar a la disponibilidad de los nutrientes.</a:t>
          </a:r>
          <a:endParaRPr lang="es-ES" dirty="0"/>
        </a:p>
      </dgm:t>
    </dgm:pt>
    <dgm:pt modelId="{5A84A336-B2A5-47FA-AB2D-08C272415286}" type="parTrans" cxnId="{6507A1EA-2AB4-4FD9-9160-F7BF1731509E}">
      <dgm:prSet/>
      <dgm:spPr/>
      <dgm:t>
        <a:bodyPr/>
        <a:lstStyle/>
        <a:p>
          <a:endParaRPr lang="es-ES"/>
        </a:p>
      </dgm:t>
    </dgm:pt>
    <dgm:pt modelId="{720F964E-4592-47A7-8C63-A7FB339F7024}" type="sibTrans" cxnId="{6507A1EA-2AB4-4FD9-9160-F7BF1731509E}">
      <dgm:prSet/>
      <dgm:spPr/>
      <dgm:t>
        <a:bodyPr/>
        <a:lstStyle/>
        <a:p>
          <a:endParaRPr lang="es-ES"/>
        </a:p>
      </dgm:t>
    </dgm:pt>
    <dgm:pt modelId="{43DCC70E-4392-4BB6-A9F0-2CFFD8DA9487}">
      <dgm:prSet phldrT="[Texto]"/>
      <dgm:spPr/>
      <dgm:t>
        <a:bodyPr/>
        <a:lstStyle/>
        <a:p>
          <a:pPr algn="l"/>
          <a:r>
            <a:rPr lang="es-ES" dirty="0" smtClean="0"/>
            <a:t>El pH es una medida usada para mostrar el nivel de acidez o alcalinidad  de una sustancia.</a:t>
          </a:r>
          <a:endParaRPr lang="es-ES" dirty="0"/>
        </a:p>
      </dgm:t>
    </dgm:pt>
    <dgm:pt modelId="{2AB9AEB5-6B9F-4E16-86D1-871D5EA2E417}" type="parTrans" cxnId="{F7B65BFE-B473-4003-947C-B96AA786C257}">
      <dgm:prSet/>
      <dgm:spPr/>
      <dgm:t>
        <a:bodyPr/>
        <a:lstStyle/>
        <a:p>
          <a:endParaRPr lang="es-ES"/>
        </a:p>
      </dgm:t>
    </dgm:pt>
    <dgm:pt modelId="{A9A7318B-952B-43AA-A8F0-A8E7DAB2B0AD}" type="sibTrans" cxnId="{F7B65BFE-B473-4003-947C-B96AA786C257}">
      <dgm:prSet/>
      <dgm:spPr/>
      <dgm:t>
        <a:bodyPr/>
        <a:lstStyle/>
        <a:p>
          <a:endParaRPr lang="es-ES"/>
        </a:p>
      </dgm:t>
    </dgm:pt>
    <dgm:pt modelId="{42747D54-C270-49D4-985A-0FCE84EF181B}">
      <dgm:prSet phldrT="[Texto]"/>
      <dgm:spPr/>
      <dgm:t>
        <a:bodyPr/>
        <a:lstStyle/>
        <a:p>
          <a:pPr algn="l"/>
          <a:r>
            <a:rPr lang="es-ES" dirty="0" smtClean="0"/>
            <a:t>La forma de bajar el pH del agua de riego es la de eliminar los iones de bicarbonato, y ello se consigue con la adición de algún tipo de ácido.</a:t>
          </a:r>
          <a:endParaRPr lang="es-ES" dirty="0"/>
        </a:p>
      </dgm:t>
    </dgm:pt>
    <dgm:pt modelId="{1FC30F57-D4FF-4E18-8025-AE392B022F2F}" type="parTrans" cxnId="{DFAEAA9A-4667-4341-B75D-26CA599DB57F}">
      <dgm:prSet/>
      <dgm:spPr/>
    </dgm:pt>
    <dgm:pt modelId="{84AB9342-9C11-4643-94BB-C3C616ECC854}" type="sibTrans" cxnId="{DFAEAA9A-4667-4341-B75D-26CA599DB57F}">
      <dgm:prSet/>
      <dgm:spPr/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Y="-13296" custLinFactNeighborX="-341" custLinFactNeighborY="-1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CB06A4-196E-4259-879C-F747927D1A62}" type="pres">
      <dgm:prSet presAssocID="{2AB9AEB5-6B9F-4E16-86D1-871D5EA2E417}" presName="Name13" presStyleLbl="parChTrans1D2" presStyleIdx="0" presStyleCnt="4"/>
      <dgm:spPr/>
      <dgm:t>
        <a:bodyPr/>
        <a:lstStyle/>
        <a:p>
          <a:endParaRPr lang="es-ES"/>
        </a:p>
      </dgm:t>
    </dgm:pt>
    <dgm:pt modelId="{E38E2234-5D5A-4641-8488-2B34287D8922}" type="pres">
      <dgm:prSet presAssocID="{43DCC70E-4392-4BB6-A9F0-2CFFD8DA9487}" presName="childText" presStyleLbl="bgAcc1" presStyleIdx="0" presStyleCnt="4" custScaleX="739625" custScaleY="157597" custLinFactNeighborX="-48841" custLinFactNeighborY="-471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53487C-0FAF-4B32-BD10-ECD1ABD7E947}" type="pres">
      <dgm:prSet presAssocID="{4349BE00-98CD-4A0C-8970-0800DCF0B510}" presName="Name13" presStyleLbl="parChTrans1D2" presStyleIdx="1" presStyleCnt="4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1" presStyleCnt="4" custScaleX="739626" custScaleY="161225" custLinFactNeighborX="-49347" custLinFactNeighborY="-451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4C33CD-491F-4682-816A-3E2D19A56015}" type="pres">
      <dgm:prSet presAssocID="{5A84A336-B2A5-47FA-AB2D-08C272415286}" presName="Name13" presStyleLbl="parChTrans1D2" presStyleIdx="2" presStyleCnt="4"/>
      <dgm:spPr/>
      <dgm:t>
        <a:bodyPr/>
        <a:lstStyle/>
        <a:p>
          <a:endParaRPr lang="es-ES"/>
        </a:p>
      </dgm:t>
    </dgm:pt>
    <dgm:pt modelId="{3F1BCFDC-F719-4F19-B0E7-643F4C3BF4C7}" type="pres">
      <dgm:prSet presAssocID="{C3DAA106-A991-4349-B126-F2D249286341}" presName="childText" presStyleLbl="bgAcc1" presStyleIdx="2" presStyleCnt="4" custScaleX="733701" custScaleY="144256" custLinFactNeighborX="-49347" custLinFactNeighborY="-261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45A9AA-F196-4ED9-8741-FF9D53BC4DBD}" type="pres">
      <dgm:prSet presAssocID="{1FC30F57-D4FF-4E18-8025-AE392B022F2F}" presName="Name13" presStyleLbl="parChTrans1D2" presStyleIdx="3" presStyleCnt="4"/>
      <dgm:spPr/>
    </dgm:pt>
    <dgm:pt modelId="{A521950E-1F0C-40B7-B9DA-C5F2AB486233}" type="pres">
      <dgm:prSet presAssocID="{42747D54-C270-49D4-985A-0FCE84EF181B}" presName="childText" presStyleLbl="bgAcc1" presStyleIdx="3" presStyleCnt="4" custScaleX="738122" custLinFactNeighborX="-41800" custLinFactNeighborY="-142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EDBC45D-B8E4-4F9C-8141-5D24CDC68BC7}" type="presOf" srcId="{2AB9AEB5-6B9F-4E16-86D1-871D5EA2E417}" destId="{64CB06A4-196E-4259-879C-F747927D1A62}" srcOrd="0" destOrd="0" presId="urn:microsoft.com/office/officeart/2005/8/layout/hierarchy3"/>
    <dgm:cxn modelId="{E2938FB1-09F2-45E6-9554-33EF3226A892}" type="presOf" srcId="{4349BE00-98CD-4A0C-8970-0800DCF0B510}" destId="{6453487C-0FAF-4B32-BD10-ECD1ABD7E947}" srcOrd="0" destOrd="0" presId="urn:microsoft.com/office/officeart/2005/8/layout/hierarchy3"/>
    <dgm:cxn modelId="{6E3A2BE0-3807-4C7B-BA90-0D7957E237EF}" type="presOf" srcId="{CB9964DC-5E01-4879-9733-CDEE2AB1D1F7}" destId="{ECB1CA3E-26B8-4A39-AEF8-6F06E506D3C7}" srcOrd="0" destOrd="0" presId="urn:microsoft.com/office/officeart/2005/8/layout/hierarchy3"/>
    <dgm:cxn modelId="{D4CC5DD6-302F-4327-B6C8-7D54B2BF3474}" type="presOf" srcId="{7061F2FC-F2AB-4DE3-98B0-886576B4E2C6}" destId="{D433476B-D68D-4328-ADAC-B2895D3D50CF}" srcOrd="0" destOrd="0" presId="urn:microsoft.com/office/officeart/2005/8/layout/hierarchy3"/>
    <dgm:cxn modelId="{020E0BD1-02F5-49D7-92DE-E52EF9F31EEE}" type="presOf" srcId="{1FC30F57-D4FF-4E18-8025-AE392B022F2F}" destId="{BC45A9AA-F196-4ED9-8741-FF9D53BC4DBD}" srcOrd="0" destOrd="0" presId="urn:microsoft.com/office/officeart/2005/8/layout/hierarchy3"/>
    <dgm:cxn modelId="{F07CE07B-13F2-4899-9427-A27987DD914F}" type="presOf" srcId="{5A84A336-B2A5-47FA-AB2D-08C272415286}" destId="{CE4C33CD-491F-4682-816A-3E2D19A56015}" srcOrd="0" destOrd="0" presId="urn:microsoft.com/office/officeart/2005/8/layout/hierarchy3"/>
    <dgm:cxn modelId="{DFAEAA9A-4667-4341-B75D-26CA599DB57F}" srcId="{CB9964DC-5E01-4879-9733-CDEE2AB1D1F7}" destId="{42747D54-C270-49D4-985A-0FCE84EF181B}" srcOrd="3" destOrd="0" parTransId="{1FC30F57-D4FF-4E18-8025-AE392B022F2F}" sibTransId="{84AB9342-9C11-4643-94BB-C3C616ECC854}"/>
    <dgm:cxn modelId="{E784F469-FCCA-4E47-B676-01361F1F2B19}" type="presOf" srcId="{C3DAA106-A991-4349-B126-F2D249286341}" destId="{3F1BCFDC-F719-4F19-B0E7-643F4C3BF4C7}" srcOrd="0" destOrd="0" presId="urn:microsoft.com/office/officeart/2005/8/layout/hierarchy3"/>
    <dgm:cxn modelId="{449F3779-6EE3-437B-A2E7-665693F5A2B8}" type="presOf" srcId="{42747D54-C270-49D4-985A-0FCE84EF181B}" destId="{A521950E-1F0C-40B7-B9DA-C5F2AB486233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1" destOrd="0" parTransId="{4349BE00-98CD-4A0C-8970-0800DCF0B510}" sibTransId="{9E3869D8-A7FD-4027-8D69-6E2073D34B18}"/>
    <dgm:cxn modelId="{51B4D16B-DAF5-4825-9801-717D24AC9664}" type="presOf" srcId="{D0D20E71-FED1-4623-8034-D329000238BD}" destId="{45B98A4A-0B6D-4F48-B74E-847DD2F0977C}" srcOrd="0" destOrd="0" presId="urn:microsoft.com/office/officeart/2005/8/layout/hierarchy3"/>
    <dgm:cxn modelId="{1FA76A47-425B-48A2-BFB3-770385F01FC1}" type="presOf" srcId="{CB9964DC-5E01-4879-9733-CDEE2AB1D1F7}" destId="{C7DDC059-89DD-4F99-A10D-9C975D60C8D8}" srcOrd="1" destOrd="0" presId="urn:microsoft.com/office/officeart/2005/8/layout/hierarchy3"/>
    <dgm:cxn modelId="{AB2F5A31-D657-4989-AF9F-9E73AB6CFD1E}" type="presOf" srcId="{43DCC70E-4392-4BB6-A9F0-2CFFD8DA9487}" destId="{E38E2234-5D5A-4641-8488-2B34287D8922}" srcOrd="0" destOrd="0" presId="urn:microsoft.com/office/officeart/2005/8/layout/hierarchy3"/>
    <dgm:cxn modelId="{F7B65BFE-B473-4003-947C-B96AA786C257}" srcId="{CB9964DC-5E01-4879-9733-CDEE2AB1D1F7}" destId="{43DCC70E-4392-4BB6-A9F0-2CFFD8DA9487}" srcOrd="0" destOrd="0" parTransId="{2AB9AEB5-6B9F-4E16-86D1-871D5EA2E417}" sibTransId="{A9A7318B-952B-43AA-A8F0-A8E7DAB2B0AD}"/>
    <dgm:cxn modelId="{6507A1EA-2AB4-4FD9-9160-F7BF1731509E}" srcId="{CB9964DC-5E01-4879-9733-CDEE2AB1D1F7}" destId="{C3DAA106-A991-4349-B126-F2D249286341}" srcOrd="2" destOrd="0" parTransId="{5A84A336-B2A5-47FA-AB2D-08C272415286}" sibTransId="{720F964E-4592-47A7-8C63-A7FB339F7024}"/>
    <dgm:cxn modelId="{370C90CA-8454-4505-9427-35AE370DCE5D}" type="presParOf" srcId="{D433476B-D68D-4328-ADAC-B2895D3D50CF}" destId="{1E58A3BC-F1F7-40EE-89AA-32E802ED4BF7}" srcOrd="0" destOrd="0" presId="urn:microsoft.com/office/officeart/2005/8/layout/hierarchy3"/>
    <dgm:cxn modelId="{7BB8676F-EC08-4280-BC46-A599D4882EC9}" type="presParOf" srcId="{1E58A3BC-F1F7-40EE-89AA-32E802ED4BF7}" destId="{D21DF85A-45CA-4CE0-B0ED-CF4615475EE0}" srcOrd="0" destOrd="0" presId="urn:microsoft.com/office/officeart/2005/8/layout/hierarchy3"/>
    <dgm:cxn modelId="{E5CCE962-D2AC-4081-B7FB-B83027097593}" type="presParOf" srcId="{D21DF85A-45CA-4CE0-B0ED-CF4615475EE0}" destId="{ECB1CA3E-26B8-4A39-AEF8-6F06E506D3C7}" srcOrd="0" destOrd="0" presId="urn:microsoft.com/office/officeart/2005/8/layout/hierarchy3"/>
    <dgm:cxn modelId="{E9F470F3-4BE1-4EE0-8AD1-C885029C24B9}" type="presParOf" srcId="{D21DF85A-45CA-4CE0-B0ED-CF4615475EE0}" destId="{C7DDC059-89DD-4F99-A10D-9C975D60C8D8}" srcOrd="1" destOrd="0" presId="urn:microsoft.com/office/officeart/2005/8/layout/hierarchy3"/>
    <dgm:cxn modelId="{523BD334-898A-4ABF-9295-B3C29C5D08D0}" type="presParOf" srcId="{1E58A3BC-F1F7-40EE-89AA-32E802ED4BF7}" destId="{F784BE88-3DB9-4E87-AFCA-2ED0BF00DEA1}" srcOrd="1" destOrd="0" presId="urn:microsoft.com/office/officeart/2005/8/layout/hierarchy3"/>
    <dgm:cxn modelId="{0D1956AD-6519-4D27-BFAB-D3A014F247B3}" type="presParOf" srcId="{F784BE88-3DB9-4E87-AFCA-2ED0BF00DEA1}" destId="{64CB06A4-196E-4259-879C-F747927D1A62}" srcOrd="0" destOrd="0" presId="urn:microsoft.com/office/officeart/2005/8/layout/hierarchy3"/>
    <dgm:cxn modelId="{C8F6D710-5E35-48AE-9BD2-AED34F839C0C}" type="presParOf" srcId="{F784BE88-3DB9-4E87-AFCA-2ED0BF00DEA1}" destId="{E38E2234-5D5A-4641-8488-2B34287D8922}" srcOrd="1" destOrd="0" presId="urn:microsoft.com/office/officeart/2005/8/layout/hierarchy3"/>
    <dgm:cxn modelId="{7D5740C8-A6C0-4854-9915-E7B9854D1C01}" type="presParOf" srcId="{F784BE88-3DB9-4E87-AFCA-2ED0BF00DEA1}" destId="{6453487C-0FAF-4B32-BD10-ECD1ABD7E947}" srcOrd="2" destOrd="0" presId="urn:microsoft.com/office/officeart/2005/8/layout/hierarchy3"/>
    <dgm:cxn modelId="{842DC063-D878-405E-90E4-F487F76CACB2}" type="presParOf" srcId="{F784BE88-3DB9-4E87-AFCA-2ED0BF00DEA1}" destId="{45B98A4A-0B6D-4F48-B74E-847DD2F0977C}" srcOrd="3" destOrd="0" presId="urn:microsoft.com/office/officeart/2005/8/layout/hierarchy3"/>
    <dgm:cxn modelId="{843B5850-A445-4AB4-B363-E9A8D9498217}" type="presParOf" srcId="{F784BE88-3DB9-4E87-AFCA-2ED0BF00DEA1}" destId="{CE4C33CD-491F-4682-816A-3E2D19A56015}" srcOrd="4" destOrd="0" presId="urn:microsoft.com/office/officeart/2005/8/layout/hierarchy3"/>
    <dgm:cxn modelId="{245900FE-D18F-4394-A98F-F7D3957D61CB}" type="presParOf" srcId="{F784BE88-3DB9-4E87-AFCA-2ED0BF00DEA1}" destId="{3F1BCFDC-F719-4F19-B0E7-643F4C3BF4C7}" srcOrd="5" destOrd="0" presId="urn:microsoft.com/office/officeart/2005/8/layout/hierarchy3"/>
    <dgm:cxn modelId="{770A73E4-EF82-4594-8A93-23BC9D43A716}" type="presParOf" srcId="{F784BE88-3DB9-4E87-AFCA-2ED0BF00DEA1}" destId="{BC45A9AA-F196-4ED9-8741-FF9D53BC4DBD}" srcOrd="6" destOrd="0" presId="urn:microsoft.com/office/officeart/2005/8/layout/hierarchy3"/>
    <dgm:cxn modelId="{D66ACC5C-5219-4DB6-A301-8BF834467827}" type="presParOf" srcId="{F784BE88-3DB9-4E87-AFCA-2ED0BF00DEA1}" destId="{A521950E-1F0C-40B7-B9DA-C5F2AB48623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BD062D-73A7-4DFE-9152-3EF9829A58B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4782C20-17A0-4B66-B86E-4F121C557B15}">
      <dgm:prSet phldrT="[Texto]"/>
      <dgm:spPr/>
      <dgm:t>
        <a:bodyPr/>
        <a:lstStyle/>
        <a:p>
          <a:r>
            <a:rPr lang="en-US" dirty="0" err="1" smtClean="0"/>
            <a:t>Ácidos</a:t>
          </a:r>
          <a:endParaRPr lang="es-EC" dirty="0"/>
        </a:p>
      </dgm:t>
    </dgm:pt>
    <dgm:pt modelId="{C67694D6-8319-4977-9E95-22A76BB3AB5B}" type="parTrans" cxnId="{DBF661D7-5CFD-40CE-A646-5DCBE62F2517}">
      <dgm:prSet/>
      <dgm:spPr/>
      <dgm:t>
        <a:bodyPr/>
        <a:lstStyle/>
        <a:p>
          <a:endParaRPr lang="es-EC"/>
        </a:p>
      </dgm:t>
    </dgm:pt>
    <dgm:pt modelId="{F2F808F3-D39D-4692-8F2D-3905F0573F6F}" type="sibTrans" cxnId="{DBF661D7-5CFD-40CE-A646-5DCBE62F2517}">
      <dgm:prSet/>
      <dgm:spPr/>
      <dgm:t>
        <a:bodyPr/>
        <a:lstStyle/>
        <a:p>
          <a:endParaRPr lang="es-EC"/>
        </a:p>
      </dgm:t>
    </dgm:pt>
    <dgm:pt modelId="{BABD50DC-6BEF-4671-97CB-E3F9040C9175}">
      <dgm:prSet phldrT="[Texto]"/>
      <dgm:spPr/>
      <dgm:t>
        <a:bodyPr/>
        <a:lstStyle/>
        <a:p>
          <a:r>
            <a:rPr lang="es-MX" dirty="0" smtClean="0"/>
            <a:t>Ácido clorhídrico (HCl) </a:t>
          </a:r>
          <a:endParaRPr lang="es-EC" dirty="0"/>
        </a:p>
      </dgm:t>
    </dgm:pt>
    <dgm:pt modelId="{75224E29-B64B-4090-80EC-D3C132C537E7}" type="parTrans" cxnId="{FA75E058-087E-464C-B6AD-AE8490248AB4}">
      <dgm:prSet/>
      <dgm:spPr/>
      <dgm:t>
        <a:bodyPr/>
        <a:lstStyle/>
        <a:p>
          <a:endParaRPr lang="es-EC"/>
        </a:p>
      </dgm:t>
    </dgm:pt>
    <dgm:pt modelId="{29F9C7DF-FD03-4522-AFD2-BDD30D9221A1}" type="sibTrans" cxnId="{FA75E058-087E-464C-B6AD-AE8490248AB4}">
      <dgm:prSet/>
      <dgm:spPr/>
      <dgm:t>
        <a:bodyPr/>
        <a:lstStyle/>
        <a:p>
          <a:endParaRPr lang="es-EC"/>
        </a:p>
      </dgm:t>
    </dgm:pt>
    <dgm:pt modelId="{6D2514D8-B3DE-4534-93AF-574DD69F8ED0}">
      <dgm:prSet phldrT="[Texto]"/>
      <dgm:spPr/>
      <dgm:t>
        <a:bodyPr/>
        <a:lstStyle/>
        <a:p>
          <a:r>
            <a:rPr lang="es-EC" dirty="0" smtClean="0"/>
            <a:t>Reacciona con la mayoría de metales desprendiendo hidrógeno.</a:t>
          </a:r>
          <a:endParaRPr lang="es-EC" dirty="0"/>
        </a:p>
      </dgm:t>
    </dgm:pt>
    <dgm:pt modelId="{FDE1471C-26E1-4E7E-B8CF-E3F01579A684}" type="parTrans" cxnId="{3BA86544-FF5D-47B2-8B4F-62AC04481DE4}">
      <dgm:prSet/>
      <dgm:spPr/>
      <dgm:t>
        <a:bodyPr/>
        <a:lstStyle/>
        <a:p>
          <a:endParaRPr lang="es-EC"/>
        </a:p>
      </dgm:t>
    </dgm:pt>
    <dgm:pt modelId="{1C4B8737-F361-486B-B459-591ADC5EB92E}" type="sibTrans" cxnId="{3BA86544-FF5D-47B2-8B4F-62AC04481DE4}">
      <dgm:prSet/>
      <dgm:spPr/>
      <dgm:t>
        <a:bodyPr/>
        <a:lstStyle/>
        <a:p>
          <a:endParaRPr lang="es-EC"/>
        </a:p>
      </dgm:t>
    </dgm:pt>
    <dgm:pt modelId="{C72AF7F5-3139-4843-9E34-1565E009C829}">
      <dgm:prSet phldrT="[Texto]"/>
      <dgm:spPr/>
      <dgm:t>
        <a:bodyPr/>
        <a:lstStyle/>
        <a:p>
          <a:r>
            <a:rPr lang="en-US" dirty="0" smtClean="0"/>
            <a:t>Bases</a:t>
          </a:r>
          <a:endParaRPr lang="es-EC" dirty="0"/>
        </a:p>
      </dgm:t>
    </dgm:pt>
    <dgm:pt modelId="{375C9163-84B4-402B-94F5-D6B36001C2BB}" type="parTrans" cxnId="{AFA832DE-5A26-4166-8C58-F7CFA9C24C65}">
      <dgm:prSet/>
      <dgm:spPr/>
      <dgm:t>
        <a:bodyPr/>
        <a:lstStyle/>
        <a:p>
          <a:endParaRPr lang="es-EC"/>
        </a:p>
      </dgm:t>
    </dgm:pt>
    <dgm:pt modelId="{6AD42357-9773-43D6-98C0-5E60107F4123}" type="sibTrans" cxnId="{AFA832DE-5A26-4166-8C58-F7CFA9C24C65}">
      <dgm:prSet/>
      <dgm:spPr/>
      <dgm:t>
        <a:bodyPr/>
        <a:lstStyle/>
        <a:p>
          <a:endParaRPr lang="es-EC"/>
        </a:p>
      </dgm:t>
    </dgm:pt>
    <dgm:pt modelId="{FC6DFD2A-D290-4951-95B6-6E5220EBC197}">
      <dgm:prSet phldrT="[Texto]"/>
      <dgm:spPr/>
      <dgm:t>
        <a:bodyPr/>
        <a:lstStyle/>
        <a:p>
          <a:r>
            <a:rPr lang="es-MX" dirty="0" smtClean="0"/>
            <a:t>Hidróxido de sodio (NaOH) </a:t>
          </a:r>
          <a:endParaRPr lang="es-EC" dirty="0"/>
        </a:p>
      </dgm:t>
    </dgm:pt>
    <dgm:pt modelId="{8D12A5DC-8063-4112-AC36-D4DD6EEEF400}" type="parTrans" cxnId="{F17DEE3C-D81E-4FA0-88F9-FFA54802F99B}">
      <dgm:prSet/>
      <dgm:spPr/>
      <dgm:t>
        <a:bodyPr/>
        <a:lstStyle/>
        <a:p>
          <a:endParaRPr lang="es-EC"/>
        </a:p>
      </dgm:t>
    </dgm:pt>
    <dgm:pt modelId="{8943D7AD-5041-4772-BA2C-C5B473F8B752}" type="sibTrans" cxnId="{F17DEE3C-D81E-4FA0-88F9-FFA54802F99B}">
      <dgm:prSet/>
      <dgm:spPr/>
      <dgm:t>
        <a:bodyPr/>
        <a:lstStyle/>
        <a:p>
          <a:endParaRPr lang="es-EC"/>
        </a:p>
      </dgm:t>
    </dgm:pt>
    <dgm:pt modelId="{46D7AFBA-4979-4099-AF86-4DC2A0A7FD09}">
      <dgm:prSet phldrT="[Texto]"/>
      <dgm:spPr/>
      <dgm:t>
        <a:bodyPr/>
        <a:lstStyle/>
        <a:p>
          <a:r>
            <a:rPr lang="es-EC" dirty="0" smtClean="0"/>
            <a:t>El </a:t>
          </a:r>
          <a:r>
            <a:rPr lang="es-EC" dirty="0" err="1" smtClean="0"/>
            <a:t>NaOH</a:t>
          </a:r>
          <a:r>
            <a:rPr lang="es-EC" dirty="0" smtClean="0"/>
            <a:t> corroe metales como Al, Zn y Sn. </a:t>
          </a:r>
          <a:endParaRPr lang="es-EC" dirty="0"/>
        </a:p>
      </dgm:t>
    </dgm:pt>
    <dgm:pt modelId="{69DFA785-1627-4AFB-BE32-E80E0613B2CC}" type="parTrans" cxnId="{B54A5ECD-A8FE-4161-84F8-E9870160FE30}">
      <dgm:prSet/>
      <dgm:spPr/>
      <dgm:t>
        <a:bodyPr/>
        <a:lstStyle/>
        <a:p>
          <a:endParaRPr lang="es-EC"/>
        </a:p>
      </dgm:t>
    </dgm:pt>
    <dgm:pt modelId="{A4B5FF45-228B-4B77-B3CC-83E166A8BA24}" type="sibTrans" cxnId="{B54A5ECD-A8FE-4161-84F8-E9870160FE30}">
      <dgm:prSet/>
      <dgm:spPr/>
      <dgm:t>
        <a:bodyPr/>
        <a:lstStyle/>
        <a:p>
          <a:endParaRPr lang="es-EC"/>
        </a:p>
      </dgm:t>
    </dgm:pt>
    <dgm:pt modelId="{7815FF7C-8D84-4679-8A34-9E6DD8704B34}">
      <dgm:prSet/>
      <dgm:spPr/>
      <dgm:t>
        <a:bodyPr/>
        <a:lstStyle/>
        <a:p>
          <a:r>
            <a:rPr lang="es-EC" dirty="0" smtClean="0"/>
            <a:t>El laboratorio de Biotecnología Utiliza concentración 1N</a:t>
          </a:r>
          <a:endParaRPr lang="es-EC" dirty="0"/>
        </a:p>
      </dgm:t>
    </dgm:pt>
    <dgm:pt modelId="{5F8045B2-C40A-497A-A881-84B5865F6F76}" type="parTrans" cxnId="{42FA2A2C-4C2D-40A5-A4E8-B11068A60EBD}">
      <dgm:prSet/>
      <dgm:spPr/>
      <dgm:t>
        <a:bodyPr/>
        <a:lstStyle/>
        <a:p>
          <a:endParaRPr lang="es-EC"/>
        </a:p>
      </dgm:t>
    </dgm:pt>
    <dgm:pt modelId="{378B1DE9-DAFC-4EB1-B06A-43A6643EA692}" type="sibTrans" cxnId="{42FA2A2C-4C2D-40A5-A4E8-B11068A60EBD}">
      <dgm:prSet/>
      <dgm:spPr/>
      <dgm:t>
        <a:bodyPr/>
        <a:lstStyle/>
        <a:p>
          <a:endParaRPr lang="es-EC"/>
        </a:p>
      </dgm:t>
    </dgm:pt>
    <dgm:pt modelId="{8F483528-A9DD-47C6-98D8-0B95CBFAE3E5}" type="pres">
      <dgm:prSet presAssocID="{05BD062D-73A7-4DFE-9152-3EF9829A58B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B9DFFC8-6792-48DF-B436-5FCAB530A833}" type="pres">
      <dgm:prSet presAssocID="{B4782C20-17A0-4B66-B86E-4F121C557B15}" presName="root" presStyleCnt="0"/>
      <dgm:spPr/>
    </dgm:pt>
    <dgm:pt modelId="{63D41A79-A951-4C30-B7AC-0B67DB0A9AE7}" type="pres">
      <dgm:prSet presAssocID="{B4782C20-17A0-4B66-B86E-4F121C557B15}" presName="rootComposite" presStyleCnt="0"/>
      <dgm:spPr/>
    </dgm:pt>
    <dgm:pt modelId="{F9E2440D-0630-4C6D-8E79-CDD7C00185D1}" type="pres">
      <dgm:prSet presAssocID="{B4782C20-17A0-4B66-B86E-4F121C557B15}" presName="rootText" presStyleLbl="node1" presStyleIdx="0" presStyleCnt="2" custLinFactNeighborX="-47889" custLinFactNeighborY="-112"/>
      <dgm:spPr/>
      <dgm:t>
        <a:bodyPr/>
        <a:lstStyle/>
        <a:p>
          <a:endParaRPr lang="es-EC"/>
        </a:p>
      </dgm:t>
    </dgm:pt>
    <dgm:pt modelId="{98902D6C-3DAF-429A-9BA4-BAD29F90C123}" type="pres">
      <dgm:prSet presAssocID="{B4782C20-17A0-4B66-B86E-4F121C557B15}" presName="rootConnector" presStyleLbl="node1" presStyleIdx="0" presStyleCnt="2"/>
      <dgm:spPr/>
      <dgm:t>
        <a:bodyPr/>
        <a:lstStyle/>
        <a:p>
          <a:endParaRPr lang="es-EC"/>
        </a:p>
      </dgm:t>
    </dgm:pt>
    <dgm:pt modelId="{B3AC0984-316F-4633-8268-043DD6267291}" type="pres">
      <dgm:prSet presAssocID="{B4782C20-17A0-4B66-B86E-4F121C557B15}" presName="childShape" presStyleCnt="0"/>
      <dgm:spPr/>
    </dgm:pt>
    <dgm:pt modelId="{23A85AC6-8D65-426F-BCE9-2B3A3EC63F6F}" type="pres">
      <dgm:prSet presAssocID="{75224E29-B64B-4090-80EC-D3C132C537E7}" presName="Name13" presStyleLbl="parChTrans1D2" presStyleIdx="0" presStyleCnt="5"/>
      <dgm:spPr/>
      <dgm:t>
        <a:bodyPr/>
        <a:lstStyle/>
        <a:p>
          <a:endParaRPr lang="es-EC"/>
        </a:p>
      </dgm:t>
    </dgm:pt>
    <dgm:pt modelId="{215E646A-B98C-4627-86F5-CA26DEA0A488}" type="pres">
      <dgm:prSet presAssocID="{BABD50DC-6BEF-4671-97CB-E3F9040C9175}" presName="childText" presStyleLbl="bgAcc1" presStyleIdx="0" presStyleCnt="5" custLinFactNeighborX="-57208" custLinFactNeighborY="2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B1DF2F-A530-4CDF-B4B3-9926EF8C3C86}" type="pres">
      <dgm:prSet presAssocID="{FDE1471C-26E1-4E7E-B8CF-E3F01579A684}" presName="Name13" presStyleLbl="parChTrans1D2" presStyleIdx="1" presStyleCnt="5"/>
      <dgm:spPr/>
      <dgm:t>
        <a:bodyPr/>
        <a:lstStyle/>
        <a:p>
          <a:endParaRPr lang="es-EC"/>
        </a:p>
      </dgm:t>
    </dgm:pt>
    <dgm:pt modelId="{404BEF0F-0B82-4D20-A4C3-29EF0EE69546}" type="pres">
      <dgm:prSet presAssocID="{6D2514D8-B3DE-4534-93AF-574DD69F8ED0}" presName="childText" presStyleLbl="bgAcc1" presStyleIdx="1" presStyleCnt="5" custLinFactNeighborX="-57208" custLinFactNeighborY="6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5DBD00-CEF3-46F6-8857-9E50EAE90340}" type="pres">
      <dgm:prSet presAssocID="{5F8045B2-C40A-497A-A881-84B5865F6F76}" presName="Name13" presStyleLbl="parChTrans1D2" presStyleIdx="2" presStyleCnt="5"/>
      <dgm:spPr/>
      <dgm:t>
        <a:bodyPr/>
        <a:lstStyle/>
        <a:p>
          <a:endParaRPr lang="es-EC"/>
        </a:p>
      </dgm:t>
    </dgm:pt>
    <dgm:pt modelId="{AA51E2A1-88D0-4622-A1E0-D34F89067A62}" type="pres">
      <dgm:prSet presAssocID="{7815FF7C-8D84-4679-8A34-9E6DD8704B34}" presName="childText" presStyleLbl="bgAcc1" presStyleIdx="2" presStyleCnt="5" custScaleX="140673" custLinFactNeighborX="28132" custLinFactNeighborY="-21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02953C-C497-49E1-BFA5-092277767E79}" type="pres">
      <dgm:prSet presAssocID="{C72AF7F5-3139-4843-9E34-1565E009C829}" presName="root" presStyleCnt="0"/>
      <dgm:spPr/>
    </dgm:pt>
    <dgm:pt modelId="{49F32107-3E1C-47AF-92DF-95C8CF5C67F7}" type="pres">
      <dgm:prSet presAssocID="{C72AF7F5-3139-4843-9E34-1565E009C829}" presName="rootComposite" presStyleCnt="0"/>
      <dgm:spPr/>
    </dgm:pt>
    <dgm:pt modelId="{4F3B1356-E785-4376-A937-1A566576D363}" type="pres">
      <dgm:prSet presAssocID="{C72AF7F5-3139-4843-9E34-1565E009C829}" presName="rootText" presStyleLbl="node1" presStyleIdx="1" presStyleCnt="2"/>
      <dgm:spPr/>
      <dgm:t>
        <a:bodyPr/>
        <a:lstStyle/>
        <a:p>
          <a:endParaRPr lang="es-EC"/>
        </a:p>
      </dgm:t>
    </dgm:pt>
    <dgm:pt modelId="{4DDF134F-C4EF-4507-8521-802C868598DD}" type="pres">
      <dgm:prSet presAssocID="{C72AF7F5-3139-4843-9E34-1565E009C829}" presName="rootConnector" presStyleLbl="node1" presStyleIdx="1" presStyleCnt="2"/>
      <dgm:spPr/>
      <dgm:t>
        <a:bodyPr/>
        <a:lstStyle/>
        <a:p>
          <a:endParaRPr lang="es-EC"/>
        </a:p>
      </dgm:t>
    </dgm:pt>
    <dgm:pt modelId="{75721574-ADEA-4A9A-BC32-A855415BC7A2}" type="pres">
      <dgm:prSet presAssocID="{C72AF7F5-3139-4843-9E34-1565E009C829}" presName="childShape" presStyleCnt="0"/>
      <dgm:spPr/>
    </dgm:pt>
    <dgm:pt modelId="{26AEC9ED-C8F5-46FD-B175-60417332EA01}" type="pres">
      <dgm:prSet presAssocID="{8D12A5DC-8063-4112-AC36-D4DD6EEEF400}" presName="Name13" presStyleLbl="parChTrans1D2" presStyleIdx="3" presStyleCnt="5"/>
      <dgm:spPr/>
      <dgm:t>
        <a:bodyPr/>
        <a:lstStyle/>
        <a:p>
          <a:endParaRPr lang="es-EC"/>
        </a:p>
      </dgm:t>
    </dgm:pt>
    <dgm:pt modelId="{3D99087D-EFE5-44EB-92F7-D3ED6ABA562A}" type="pres">
      <dgm:prSet presAssocID="{FC6DFD2A-D290-4951-95B6-6E5220EBC197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3249A8-B552-4319-A0B2-94F2EA0773E7}" type="pres">
      <dgm:prSet presAssocID="{69DFA785-1627-4AFB-BE32-E80E0613B2CC}" presName="Name13" presStyleLbl="parChTrans1D2" presStyleIdx="4" presStyleCnt="5"/>
      <dgm:spPr/>
      <dgm:t>
        <a:bodyPr/>
        <a:lstStyle/>
        <a:p>
          <a:endParaRPr lang="es-EC"/>
        </a:p>
      </dgm:t>
    </dgm:pt>
    <dgm:pt modelId="{DC5251DA-3EB7-4CC8-91A3-F303DEF6E684}" type="pres">
      <dgm:prSet presAssocID="{46D7AFBA-4979-4099-AF86-4DC2A0A7FD09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A75E058-087E-464C-B6AD-AE8490248AB4}" srcId="{B4782C20-17A0-4B66-B86E-4F121C557B15}" destId="{BABD50DC-6BEF-4671-97CB-E3F9040C9175}" srcOrd="0" destOrd="0" parTransId="{75224E29-B64B-4090-80EC-D3C132C537E7}" sibTransId="{29F9C7DF-FD03-4522-AFD2-BDD30D9221A1}"/>
    <dgm:cxn modelId="{D6CD13C7-296B-4A58-8A83-5024328B87CA}" type="presOf" srcId="{46D7AFBA-4979-4099-AF86-4DC2A0A7FD09}" destId="{DC5251DA-3EB7-4CC8-91A3-F303DEF6E684}" srcOrd="0" destOrd="0" presId="urn:microsoft.com/office/officeart/2005/8/layout/hierarchy3"/>
    <dgm:cxn modelId="{5F531D8F-75DD-4748-897E-C298608D9786}" type="presOf" srcId="{FDE1471C-26E1-4E7E-B8CF-E3F01579A684}" destId="{04B1DF2F-A530-4CDF-B4B3-9926EF8C3C86}" srcOrd="0" destOrd="0" presId="urn:microsoft.com/office/officeart/2005/8/layout/hierarchy3"/>
    <dgm:cxn modelId="{42FA2A2C-4C2D-40A5-A4E8-B11068A60EBD}" srcId="{B4782C20-17A0-4B66-B86E-4F121C557B15}" destId="{7815FF7C-8D84-4679-8A34-9E6DD8704B34}" srcOrd="2" destOrd="0" parTransId="{5F8045B2-C40A-497A-A881-84B5865F6F76}" sibTransId="{378B1DE9-DAFC-4EB1-B06A-43A6643EA692}"/>
    <dgm:cxn modelId="{55A9BA22-750E-4BF0-B9F0-65DAE8864D53}" type="presOf" srcId="{7815FF7C-8D84-4679-8A34-9E6DD8704B34}" destId="{AA51E2A1-88D0-4622-A1E0-D34F89067A62}" srcOrd="0" destOrd="0" presId="urn:microsoft.com/office/officeart/2005/8/layout/hierarchy3"/>
    <dgm:cxn modelId="{F17DEE3C-D81E-4FA0-88F9-FFA54802F99B}" srcId="{C72AF7F5-3139-4843-9E34-1565E009C829}" destId="{FC6DFD2A-D290-4951-95B6-6E5220EBC197}" srcOrd="0" destOrd="0" parTransId="{8D12A5DC-8063-4112-AC36-D4DD6EEEF400}" sibTransId="{8943D7AD-5041-4772-BA2C-C5B473F8B752}"/>
    <dgm:cxn modelId="{72E506B9-D499-4340-A4AC-2049E741AD96}" type="presOf" srcId="{BABD50DC-6BEF-4671-97CB-E3F9040C9175}" destId="{215E646A-B98C-4627-86F5-CA26DEA0A488}" srcOrd="0" destOrd="0" presId="urn:microsoft.com/office/officeart/2005/8/layout/hierarchy3"/>
    <dgm:cxn modelId="{0C009D1E-BEF9-4127-8451-D94236BD71FB}" type="presOf" srcId="{C72AF7F5-3139-4843-9E34-1565E009C829}" destId="{4F3B1356-E785-4376-A937-1A566576D363}" srcOrd="0" destOrd="0" presId="urn:microsoft.com/office/officeart/2005/8/layout/hierarchy3"/>
    <dgm:cxn modelId="{DFE76A86-3B4E-45AE-BA15-C3590BCBBDD7}" type="presOf" srcId="{05BD062D-73A7-4DFE-9152-3EF9829A58BE}" destId="{8F483528-A9DD-47C6-98D8-0B95CBFAE3E5}" srcOrd="0" destOrd="0" presId="urn:microsoft.com/office/officeart/2005/8/layout/hierarchy3"/>
    <dgm:cxn modelId="{A3776001-73FD-43FA-BB0D-0574853F3C8C}" type="presOf" srcId="{C72AF7F5-3139-4843-9E34-1565E009C829}" destId="{4DDF134F-C4EF-4507-8521-802C868598DD}" srcOrd="1" destOrd="0" presId="urn:microsoft.com/office/officeart/2005/8/layout/hierarchy3"/>
    <dgm:cxn modelId="{51FBE0C4-1F4A-4612-930E-8EE740F57542}" type="presOf" srcId="{6D2514D8-B3DE-4534-93AF-574DD69F8ED0}" destId="{404BEF0F-0B82-4D20-A4C3-29EF0EE69546}" srcOrd="0" destOrd="0" presId="urn:microsoft.com/office/officeart/2005/8/layout/hierarchy3"/>
    <dgm:cxn modelId="{1C2069C4-AB81-4640-B2CC-434954551824}" type="presOf" srcId="{5F8045B2-C40A-497A-A881-84B5865F6F76}" destId="{E45DBD00-CEF3-46F6-8857-9E50EAE90340}" srcOrd="0" destOrd="0" presId="urn:microsoft.com/office/officeart/2005/8/layout/hierarchy3"/>
    <dgm:cxn modelId="{3D482377-42FB-4266-B944-88D1B3DA7D2A}" type="presOf" srcId="{8D12A5DC-8063-4112-AC36-D4DD6EEEF400}" destId="{26AEC9ED-C8F5-46FD-B175-60417332EA01}" srcOrd="0" destOrd="0" presId="urn:microsoft.com/office/officeart/2005/8/layout/hierarchy3"/>
    <dgm:cxn modelId="{3BA86544-FF5D-47B2-8B4F-62AC04481DE4}" srcId="{B4782C20-17A0-4B66-B86E-4F121C557B15}" destId="{6D2514D8-B3DE-4534-93AF-574DD69F8ED0}" srcOrd="1" destOrd="0" parTransId="{FDE1471C-26E1-4E7E-B8CF-E3F01579A684}" sibTransId="{1C4B8737-F361-486B-B459-591ADC5EB92E}"/>
    <dgm:cxn modelId="{6CE99DE4-6D50-44DD-81BB-1D1F53FB0805}" type="presOf" srcId="{69DFA785-1627-4AFB-BE32-E80E0613B2CC}" destId="{693249A8-B552-4319-A0B2-94F2EA0773E7}" srcOrd="0" destOrd="0" presId="urn:microsoft.com/office/officeart/2005/8/layout/hierarchy3"/>
    <dgm:cxn modelId="{B54A5ECD-A8FE-4161-84F8-E9870160FE30}" srcId="{C72AF7F5-3139-4843-9E34-1565E009C829}" destId="{46D7AFBA-4979-4099-AF86-4DC2A0A7FD09}" srcOrd="1" destOrd="0" parTransId="{69DFA785-1627-4AFB-BE32-E80E0613B2CC}" sibTransId="{A4B5FF45-228B-4B77-B3CC-83E166A8BA24}"/>
    <dgm:cxn modelId="{3619D35D-E6BD-4438-A403-40843A767C9A}" type="presOf" srcId="{B4782C20-17A0-4B66-B86E-4F121C557B15}" destId="{98902D6C-3DAF-429A-9BA4-BAD29F90C123}" srcOrd="1" destOrd="0" presId="urn:microsoft.com/office/officeart/2005/8/layout/hierarchy3"/>
    <dgm:cxn modelId="{90AAEAEC-4C61-4AED-8541-988674D1D932}" type="presOf" srcId="{75224E29-B64B-4090-80EC-D3C132C537E7}" destId="{23A85AC6-8D65-426F-BCE9-2B3A3EC63F6F}" srcOrd="0" destOrd="0" presId="urn:microsoft.com/office/officeart/2005/8/layout/hierarchy3"/>
    <dgm:cxn modelId="{DBF661D7-5CFD-40CE-A646-5DCBE62F2517}" srcId="{05BD062D-73A7-4DFE-9152-3EF9829A58BE}" destId="{B4782C20-17A0-4B66-B86E-4F121C557B15}" srcOrd="0" destOrd="0" parTransId="{C67694D6-8319-4977-9E95-22A76BB3AB5B}" sibTransId="{F2F808F3-D39D-4692-8F2D-3905F0573F6F}"/>
    <dgm:cxn modelId="{3D008A68-9576-46AC-911F-72B9E30AA7E2}" type="presOf" srcId="{B4782C20-17A0-4B66-B86E-4F121C557B15}" destId="{F9E2440D-0630-4C6D-8E79-CDD7C00185D1}" srcOrd="0" destOrd="0" presId="urn:microsoft.com/office/officeart/2005/8/layout/hierarchy3"/>
    <dgm:cxn modelId="{8C379B55-ACD8-49C5-B295-09FB1DACF4B0}" type="presOf" srcId="{FC6DFD2A-D290-4951-95B6-6E5220EBC197}" destId="{3D99087D-EFE5-44EB-92F7-D3ED6ABA562A}" srcOrd="0" destOrd="0" presId="urn:microsoft.com/office/officeart/2005/8/layout/hierarchy3"/>
    <dgm:cxn modelId="{AFA832DE-5A26-4166-8C58-F7CFA9C24C65}" srcId="{05BD062D-73A7-4DFE-9152-3EF9829A58BE}" destId="{C72AF7F5-3139-4843-9E34-1565E009C829}" srcOrd="1" destOrd="0" parTransId="{375C9163-84B4-402B-94F5-D6B36001C2BB}" sibTransId="{6AD42357-9773-43D6-98C0-5E60107F4123}"/>
    <dgm:cxn modelId="{DAD71B37-F333-4823-8BA1-CF940647727C}" type="presParOf" srcId="{8F483528-A9DD-47C6-98D8-0B95CBFAE3E5}" destId="{8B9DFFC8-6792-48DF-B436-5FCAB530A833}" srcOrd="0" destOrd="0" presId="urn:microsoft.com/office/officeart/2005/8/layout/hierarchy3"/>
    <dgm:cxn modelId="{C0DF8850-7302-4B98-B844-937BDFDA1823}" type="presParOf" srcId="{8B9DFFC8-6792-48DF-B436-5FCAB530A833}" destId="{63D41A79-A951-4C30-B7AC-0B67DB0A9AE7}" srcOrd="0" destOrd="0" presId="urn:microsoft.com/office/officeart/2005/8/layout/hierarchy3"/>
    <dgm:cxn modelId="{DB349DBC-5CA9-4B0A-B9AD-E98A3939C567}" type="presParOf" srcId="{63D41A79-A951-4C30-B7AC-0B67DB0A9AE7}" destId="{F9E2440D-0630-4C6D-8E79-CDD7C00185D1}" srcOrd="0" destOrd="0" presId="urn:microsoft.com/office/officeart/2005/8/layout/hierarchy3"/>
    <dgm:cxn modelId="{11A25164-7DDE-4797-B085-5753F1C54326}" type="presParOf" srcId="{63D41A79-A951-4C30-B7AC-0B67DB0A9AE7}" destId="{98902D6C-3DAF-429A-9BA4-BAD29F90C123}" srcOrd="1" destOrd="0" presId="urn:microsoft.com/office/officeart/2005/8/layout/hierarchy3"/>
    <dgm:cxn modelId="{6971D1B5-75B3-4539-8BEA-B7E4D003C8C6}" type="presParOf" srcId="{8B9DFFC8-6792-48DF-B436-5FCAB530A833}" destId="{B3AC0984-316F-4633-8268-043DD6267291}" srcOrd="1" destOrd="0" presId="urn:microsoft.com/office/officeart/2005/8/layout/hierarchy3"/>
    <dgm:cxn modelId="{4EAECE8B-0D70-49D6-B18A-B2F4BA8F4D72}" type="presParOf" srcId="{B3AC0984-316F-4633-8268-043DD6267291}" destId="{23A85AC6-8D65-426F-BCE9-2B3A3EC63F6F}" srcOrd="0" destOrd="0" presId="urn:microsoft.com/office/officeart/2005/8/layout/hierarchy3"/>
    <dgm:cxn modelId="{6361019A-FA46-4781-8F22-21A117567F43}" type="presParOf" srcId="{B3AC0984-316F-4633-8268-043DD6267291}" destId="{215E646A-B98C-4627-86F5-CA26DEA0A488}" srcOrd="1" destOrd="0" presId="urn:microsoft.com/office/officeart/2005/8/layout/hierarchy3"/>
    <dgm:cxn modelId="{CEAB540C-FE97-49B5-9C5A-702CF772F5BF}" type="presParOf" srcId="{B3AC0984-316F-4633-8268-043DD6267291}" destId="{04B1DF2F-A530-4CDF-B4B3-9926EF8C3C86}" srcOrd="2" destOrd="0" presId="urn:microsoft.com/office/officeart/2005/8/layout/hierarchy3"/>
    <dgm:cxn modelId="{0B3E309E-EF6C-453C-8388-F1FED3E8D00F}" type="presParOf" srcId="{B3AC0984-316F-4633-8268-043DD6267291}" destId="{404BEF0F-0B82-4D20-A4C3-29EF0EE69546}" srcOrd="3" destOrd="0" presId="urn:microsoft.com/office/officeart/2005/8/layout/hierarchy3"/>
    <dgm:cxn modelId="{9D6490EA-67E3-426E-9E8A-A75598963661}" type="presParOf" srcId="{B3AC0984-316F-4633-8268-043DD6267291}" destId="{E45DBD00-CEF3-46F6-8857-9E50EAE90340}" srcOrd="4" destOrd="0" presId="urn:microsoft.com/office/officeart/2005/8/layout/hierarchy3"/>
    <dgm:cxn modelId="{6E7B0AAA-D22C-494D-B610-3B61F80DEA9F}" type="presParOf" srcId="{B3AC0984-316F-4633-8268-043DD6267291}" destId="{AA51E2A1-88D0-4622-A1E0-D34F89067A62}" srcOrd="5" destOrd="0" presId="urn:microsoft.com/office/officeart/2005/8/layout/hierarchy3"/>
    <dgm:cxn modelId="{1D4C1090-432B-4BF4-A559-44BE05F47C77}" type="presParOf" srcId="{8F483528-A9DD-47C6-98D8-0B95CBFAE3E5}" destId="{0102953C-C497-49E1-BFA5-092277767E79}" srcOrd="1" destOrd="0" presId="urn:microsoft.com/office/officeart/2005/8/layout/hierarchy3"/>
    <dgm:cxn modelId="{0F9CA32C-31FB-4ABD-ABAB-C783AC7989F6}" type="presParOf" srcId="{0102953C-C497-49E1-BFA5-092277767E79}" destId="{49F32107-3E1C-47AF-92DF-95C8CF5C67F7}" srcOrd="0" destOrd="0" presId="urn:microsoft.com/office/officeart/2005/8/layout/hierarchy3"/>
    <dgm:cxn modelId="{876DC85D-CF3D-49A6-A0BA-26894DFAB89D}" type="presParOf" srcId="{49F32107-3E1C-47AF-92DF-95C8CF5C67F7}" destId="{4F3B1356-E785-4376-A937-1A566576D363}" srcOrd="0" destOrd="0" presId="urn:microsoft.com/office/officeart/2005/8/layout/hierarchy3"/>
    <dgm:cxn modelId="{4A8AC20E-3A97-40B3-BAB6-81955D4F7812}" type="presParOf" srcId="{49F32107-3E1C-47AF-92DF-95C8CF5C67F7}" destId="{4DDF134F-C4EF-4507-8521-802C868598DD}" srcOrd="1" destOrd="0" presId="urn:microsoft.com/office/officeart/2005/8/layout/hierarchy3"/>
    <dgm:cxn modelId="{D0C79C2E-25A0-44D4-B198-049A338C8DB0}" type="presParOf" srcId="{0102953C-C497-49E1-BFA5-092277767E79}" destId="{75721574-ADEA-4A9A-BC32-A855415BC7A2}" srcOrd="1" destOrd="0" presId="urn:microsoft.com/office/officeart/2005/8/layout/hierarchy3"/>
    <dgm:cxn modelId="{CDFF08E4-7437-46E6-8DF4-39A8CAEE6794}" type="presParOf" srcId="{75721574-ADEA-4A9A-BC32-A855415BC7A2}" destId="{26AEC9ED-C8F5-46FD-B175-60417332EA01}" srcOrd="0" destOrd="0" presId="urn:microsoft.com/office/officeart/2005/8/layout/hierarchy3"/>
    <dgm:cxn modelId="{A9CA0531-CACF-40B4-9055-EF55AA839DFA}" type="presParOf" srcId="{75721574-ADEA-4A9A-BC32-A855415BC7A2}" destId="{3D99087D-EFE5-44EB-92F7-D3ED6ABA562A}" srcOrd="1" destOrd="0" presId="urn:microsoft.com/office/officeart/2005/8/layout/hierarchy3"/>
    <dgm:cxn modelId="{F2AD94B2-99B3-44C9-9EEC-F323DA1A1F4A}" type="presParOf" srcId="{75721574-ADEA-4A9A-BC32-A855415BC7A2}" destId="{693249A8-B552-4319-A0B2-94F2EA0773E7}" srcOrd="2" destOrd="0" presId="urn:microsoft.com/office/officeart/2005/8/layout/hierarchy3"/>
    <dgm:cxn modelId="{7C01CB02-A23B-49C0-9135-389AD3AC559B}" type="presParOf" srcId="{75721574-ADEA-4A9A-BC32-A855415BC7A2}" destId="{DC5251DA-3EB7-4CC8-91A3-F303DEF6E68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Diseño mecánico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Y="-107151" custLinFactNeighborX="4135" custLinFactNeighborY="-2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3AE30E31-0048-4D2B-9DCC-19B5CA6CC823}" type="presOf" srcId="{CB9964DC-5E01-4879-9733-CDEE2AB1D1F7}" destId="{C7DDC059-89DD-4F99-A10D-9C975D60C8D8}" srcOrd="1" destOrd="0" presId="urn:microsoft.com/office/officeart/2005/8/layout/hierarchy3"/>
    <dgm:cxn modelId="{45E8C6B7-597C-4A51-87F3-9F8D3AE04B9C}" type="presOf" srcId="{7061F2FC-F2AB-4DE3-98B0-886576B4E2C6}" destId="{D433476B-D68D-4328-ADAC-B2895D3D50CF}" srcOrd="0" destOrd="0" presId="urn:microsoft.com/office/officeart/2005/8/layout/hierarchy3"/>
    <dgm:cxn modelId="{1CFCE059-02D2-4B5F-84DB-02ACF9673E75}" type="presOf" srcId="{CB9964DC-5E01-4879-9733-CDEE2AB1D1F7}" destId="{ECB1CA3E-26B8-4A39-AEF8-6F06E506D3C7}" srcOrd="0" destOrd="0" presId="urn:microsoft.com/office/officeart/2005/8/layout/hierarchy3"/>
    <dgm:cxn modelId="{FBA74829-566E-4B88-9918-00BF30F2FC9C}" type="presParOf" srcId="{D433476B-D68D-4328-ADAC-B2895D3D50CF}" destId="{1E58A3BC-F1F7-40EE-89AA-32E802ED4BF7}" srcOrd="0" destOrd="0" presId="urn:microsoft.com/office/officeart/2005/8/layout/hierarchy3"/>
    <dgm:cxn modelId="{015343F9-F11A-4363-B714-8CD1B3F031C6}" type="presParOf" srcId="{1E58A3BC-F1F7-40EE-89AA-32E802ED4BF7}" destId="{D21DF85A-45CA-4CE0-B0ED-CF4615475EE0}" srcOrd="0" destOrd="0" presId="urn:microsoft.com/office/officeart/2005/8/layout/hierarchy3"/>
    <dgm:cxn modelId="{EB803EE7-7F0D-49FA-8241-28710798AF00}" type="presParOf" srcId="{D21DF85A-45CA-4CE0-B0ED-CF4615475EE0}" destId="{ECB1CA3E-26B8-4A39-AEF8-6F06E506D3C7}" srcOrd="0" destOrd="0" presId="urn:microsoft.com/office/officeart/2005/8/layout/hierarchy3"/>
    <dgm:cxn modelId="{6E4BF817-A3EF-42BB-8767-0795C692A023}" type="presParOf" srcId="{D21DF85A-45CA-4CE0-B0ED-CF4615475EE0}" destId="{C7DDC059-89DD-4F99-A10D-9C975D60C8D8}" srcOrd="1" destOrd="0" presId="urn:microsoft.com/office/officeart/2005/8/layout/hierarchy3"/>
    <dgm:cxn modelId="{AA2D31A1-9417-4689-B669-B263AC5B32AA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Diseño mecánico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Y="-107151" custLinFactNeighborX="4135" custLinFactNeighborY="-200000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9D601EAC-B1C4-42FF-B079-6F9A56127F46}" type="presOf" srcId="{7061F2FC-F2AB-4DE3-98B0-886576B4E2C6}" destId="{D433476B-D68D-4328-ADAC-B2895D3D50CF}" srcOrd="0" destOrd="0" presId="urn:microsoft.com/office/officeart/2005/8/layout/hierarchy3"/>
    <dgm:cxn modelId="{4CCEA6E8-D698-4B34-83B8-312ABF67D0C9}" type="presOf" srcId="{CB9964DC-5E01-4879-9733-CDEE2AB1D1F7}" destId="{C7DDC059-89DD-4F99-A10D-9C975D60C8D8}" srcOrd="1" destOrd="0" presId="urn:microsoft.com/office/officeart/2005/8/layout/hierarchy3"/>
    <dgm:cxn modelId="{A96EEBAE-659F-43ED-9E63-42EE2ED05E16}" type="presOf" srcId="{CB9964DC-5E01-4879-9733-CDEE2AB1D1F7}" destId="{ECB1CA3E-26B8-4A39-AEF8-6F06E506D3C7}" srcOrd="0" destOrd="0" presId="urn:microsoft.com/office/officeart/2005/8/layout/hierarchy3"/>
    <dgm:cxn modelId="{39038D05-ED63-4CDF-9ECF-8AA35CBF0601}" type="presParOf" srcId="{D433476B-D68D-4328-ADAC-B2895D3D50CF}" destId="{1E58A3BC-F1F7-40EE-89AA-32E802ED4BF7}" srcOrd="0" destOrd="0" presId="urn:microsoft.com/office/officeart/2005/8/layout/hierarchy3"/>
    <dgm:cxn modelId="{DCB649B5-515E-47E1-8612-B460AC0FA78A}" type="presParOf" srcId="{1E58A3BC-F1F7-40EE-89AA-32E802ED4BF7}" destId="{D21DF85A-45CA-4CE0-B0ED-CF4615475EE0}" srcOrd="0" destOrd="0" presId="urn:microsoft.com/office/officeart/2005/8/layout/hierarchy3"/>
    <dgm:cxn modelId="{83624B56-9B56-4813-B913-455D8C93A637}" type="presParOf" srcId="{D21DF85A-45CA-4CE0-B0ED-CF4615475EE0}" destId="{ECB1CA3E-26B8-4A39-AEF8-6F06E506D3C7}" srcOrd="0" destOrd="0" presId="urn:microsoft.com/office/officeart/2005/8/layout/hierarchy3"/>
    <dgm:cxn modelId="{7EBCB8B0-2152-431B-9432-FFCE692A2E0E}" type="presParOf" srcId="{D21DF85A-45CA-4CE0-B0ED-CF4615475EE0}" destId="{C7DDC059-89DD-4F99-A10D-9C975D60C8D8}" srcOrd="1" destOrd="0" presId="urn:microsoft.com/office/officeart/2005/8/layout/hierarchy3"/>
    <dgm:cxn modelId="{A1732586-F393-4B44-82A1-8D0B326B26BD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249959"/>
          <a:ext cx="8129612" cy="663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TEMARIO</a:t>
          </a:r>
          <a:endParaRPr lang="es-ES" sz="3700" kern="1200" dirty="0"/>
        </a:p>
      </dsp:txBody>
      <dsp:txXfrm>
        <a:off x="19445" y="269404"/>
        <a:ext cx="8090722" cy="625015"/>
      </dsp:txXfrm>
    </dsp:sp>
    <dsp:sp modelId="{B22A6C29-132F-4CF7-907A-3C680DC10766}">
      <dsp:nvSpPr>
        <dsp:cNvPr id="0" name=""/>
        <dsp:cNvSpPr/>
      </dsp:nvSpPr>
      <dsp:spPr>
        <a:xfrm>
          <a:off x="812961" y="913864"/>
          <a:ext cx="812961" cy="625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604"/>
              </a:lnTo>
              <a:lnTo>
                <a:pt x="812961" y="6256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A345F-CC13-406D-AF22-3814D3ABBA1A}">
      <dsp:nvSpPr>
        <dsp:cNvPr id="0" name=""/>
        <dsp:cNvSpPr/>
      </dsp:nvSpPr>
      <dsp:spPr>
        <a:xfrm>
          <a:off x="1625923" y="1207516"/>
          <a:ext cx="5593991" cy="663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INTRODUCCION, OBJETIVOS Y ALCANCE</a:t>
          </a:r>
          <a:endParaRPr lang="es-ES" sz="2600" kern="1200" dirty="0"/>
        </a:p>
      </dsp:txBody>
      <dsp:txXfrm>
        <a:off x="1645368" y="1226961"/>
        <a:ext cx="5555101" cy="625015"/>
      </dsp:txXfrm>
    </dsp:sp>
    <dsp:sp modelId="{477821B8-962B-4B22-B8AE-E13EB1959255}">
      <dsp:nvSpPr>
        <dsp:cNvPr id="0" name=""/>
        <dsp:cNvSpPr/>
      </dsp:nvSpPr>
      <dsp:spPr>
        <a:xfrm>
          <a:off x="812961" y="913864"/>
          <a:ext cx="812961" cy="1455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5486"/>
              </a:lnTo>
              <a:lnTo>
                <a:pt x="812961" y="14554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041A3-79B5-43C4-B105-2750CE110275}">
      <dsp:nvSpPr>
        <dsp:cNvPr id="0" name=""/>
        <dsp:cNvSpPr/>
      </dsp:nvSpPr>
      <dsp:spPr>
        <a:xfrm>
          <a:off x="1625923" y="2037398"/>
          <a:ext cx="5710711" cy="663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DISEÑO</a:t>
          </a:r>
          <a:endParaRPr lang="es-ES" sz="2600" kern="1200" dirty="0"/>
        </a:p>
      </dsp:txBody>
      <dsp:txXfrm>
        <a:off x="1645368" y="2056843"/>
        <a:ext cx="5671821" cy="625015"/>
      </dsp:txXfrm>
    </dsp:sp>
    <dsp:sp modelId="{2C60E1C1-AE39-447F-895B-984A80B81BD4}">
      <dsp:nvSpPr>
        <dsp:cNvPr id="0" name=""/>
        <dsp:cNvSpPr/>
      </dsp:nvSpPr>
      <dsp:spPr>
        <a:xfrm>
          <a:off x="812961" y="913864"/>
          <a:ext cx="812961" cy="2285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367"/>
              </a:lnTo>
              <a:lnTo>
                <a:pt x="812961" y="22853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BD2D2-6DA8-4A6D-98A8-B7F8FC244F77}">
      <dsp:nvSpPr>
        <dsp:cNvPr id="0" name=""/>
        <dsp:cNvSpPr/>
      </dsp:nvSpPr>
      <dsp:spPr>
        <a:xfrm>
          <a:off x="1625923" y="2867279"/>
          <a:ext cx="5683145" cy="663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PRUEBAS DE FUNCIONAMIENTO</a:t>
          </a:r>
          <a:endParaRPr lang="es-ES" sz="2600" kern="1200" dirty="0"/>
        </a:p>
      </dsp:txBody>
      <dsp:txXfrm>
        <a:off x="1645368" y="2886724"/>
        <a:ext cx="5644255" cy="625015"/>
      </dsp:txXfrm>
    </dsp:sp>
    <dsp:sp modelId="{D9818AF5-9752-4ECB-B753-517C6C1D22E9}">
      <dsp:nvSpPr>
        <dsp:cNvPr id="0" name=""/>
        <dsp:cNvSpPr/>
      </dsp:nvSpPr>
      <dsp:spPr>
        <a:xfrm>
          <a:off x="812961" y="913864"/>
          <a:ext cx="812961" cy="311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5249"/>
              </a:lnTo>
              <a:lnTo>
                <a:pt x="812961" y="31152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DA3D9-3A67-4615-83F7-5423F70C1EE2}">
      <dsp:nvSpPr>
        <dsp:cNvPr id="0" name=""/>
        <dsp:cNvSpPr/>
      </dsp:nvSpPr>
      <dsp:spPr>
        <a:xfrm>
          <a:off x="1625923" y="3697161"/>
          <a:ext cx="5731318" cy="663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CONCLUSIONES Y RECOMENDACIONES</a:t>
          </a:r>
          <a:endParaRPr lang="es-ES" sz="2600" kern="1200" dirty="0"/>
        </a:p>
      </dsp:txBody>
      <dsp:txXfrm>
        <a:off x="1645368" y="3716606"/>
        <a:ext cx="5692428" cy="6250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" y="142877"/>
          <a:ext cx="8458198" cy="690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Diseño mecánico</a:t>
          </a:r>
          <a:endParaRPr lang="es-ES" sz="3900" kern="1200" dirty="0"/>
        </a:p>
      </dsp:txBody>
      <dsp:txXfrm>
        <a:off x="20232" y="163108"/>
        <a:ext cx="8417736" cy="6502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" y="142877"/>
          <a:ext cx="8458198" cy="690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Diseño mecánico</a:t>
          </a:r>
          <a:endParaRPr lang="es-ES" sz="3900" kern="1200" dirty="0"/>
        </a:p>
      </dsp:txBody>
      <dsp:txXfrm>
        <a:off x="20232" y="163108"/>
        <a:ext cx="8417736" cy="6502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" y="142877"/>
          <a:ext cx="8458198" cy="690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Diseño mecánico</a:t>
          </a:r>
          <a:endParaRPr lang="es-ES" sz="3900" kern="1200" dirty="0"/>
        </a:p>
      </dsp:txBody>
      <dsp:txXfrm>
        <a:off x="20232" y="163108"/>
        <a:ext cx="8417736" cy="65027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2401F-0AD3-4291-B63F-A7838F6E3949}">
      <dsp:nvSpPr>
        <dsp:cNvPr id="0" name=""/>
        <dsp:cNvSpPr/>
      </dsp:nvSpPr>
      <dsp:spPr>
        <a:xfrm>
          <a:off x="2176238" y="1859114"/>
          <a:ext cx="1615468" cy="807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Sistema</a:t>
          </a:r>
          <a:r>
            <a:rPr lang="en-US" sz="2400" kern="1200" dirty="0"/>
            <a:t> de </a:t>
          </a:r>
          <a:r>
            <a:rPr lang="en-US" sz="2400" kern="1200" dirty="0" err="1"/>
            <a:t>Dosificación</a:t>
          </a:r>
          <a:endParaRPr lang="en-US" sz="2400" kern="1200" dirty="0"/>
        </a:p>
      </dsp:txBody>
      <dsp:txXfrm>
        <a:off x="2199896" y="1882772"/>
        <a:ext cx="1568152" cy="760418"/>
      </dsp:txXfrm>
    </dsp:sp>
    <dsp:sp modelId="{ED4C797B-2955-4D84-A0BD-C2171A05A287}">
      <dsp:nvSpPr>
        <dsp:cNvPr id="0" name=""/>
        <dsp:cNvSpPr/>
      </dsp:nvSpPr>
      <dsp:spPr>
        <a:xfrm rot="17350740">
          <a:off x="3131319" y="1318025"/>
          <a:ext cx="196696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66961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065625" y="1284913"/>
        <a:ext cx="98348" cy="98348"/>
      </dsp:txXfrm>
    </dsp:sp>
    <dsp:sp modelId="{3C14D195-43EC-44AD-A966-93F88E65A517}">
      <dsp:nvSpPr>
        <dsp:cNvPr id="0" name=""/>
        <dsp:cNvSpPr/>
      </dsp:nvSpPr>
      <dsp:spPr>
        <a:xfrm>
          <a:off x="4437893" y="1325"/>
          <a:ext cx="1615468" cy="807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Bombas</a:t>
          </a:r>
          <a:r>
            <a:rPr lang="en-US" sz="2400" kern="1200" dirty="0"/>
            <a:t> </a:t>
          </a:r>
          <a:r>
            <a:rPr lang="en-US" sz="2400" kern="1200" dirty="0" err="1"/>
            <a:t>Dosificación</a:t>
          </a:r>
          <a:endParaRPr lang="en-US" sz="2400" kern="1200" dirty="0"/>
        </a:p>
      </dsp:txBody>
      <dsp:txXfrm>
        <a:off x="4461551" y="24983"/>
        <a:ext cx="1568152" cy="760418"/>
      </dsp:txXfrm>
    </dsp:sp>
    <dsp:sp modelId="{22139147-8DBC-47E0-B3BB-486A87C65D49}">
      <dsp:nvSpPr>
        <dsp:cNvPr id="0" name=""/>
        <dsp:cNvSpPr/>
      </dsp:nvSpPr>
      <dsp:spPr>
        <a:xfrm rot="18289469">
          <a:off x="3549025" y="1782472"/>
          <a:ext cx="11315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31548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6511" y="1770245"/>
        <a:ext cx="56577" cy="56577"/>
      </dsp:txXfrm>
    </dsp:sp>
    <dsp:sp modelId="{24B86650-BF1F-4B65-AEAA-27FD57D381D7}">
      <dsp:nvSpPr>
        <dsp:cNvPr id="0" name=""/>
        <dsp:cNvSpPr/>
      </dsp:nvSpPr>
      <dsp:spPr>
        <a:xfrm>
          <a:off x="4437893" y="930220"/>
          <a:ext cx="1615468" cy="807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Agitador</a:t>
          </a:r>
          <a:endParaRPr lang="en-US" sz="2400" kern="1200" dirty="0"/>
        </a:p>
      </dsp:txBody>
      <dsp:txXfrm>
        <a:off x="4461551" y="953878"/>
        <a:ext cx="1568152" cy="760418"/>
      </dsp:txXfrm>
    </dsp:sp>
    <dsp:sp modelId="{323AD9F5-C63E-47DF-9075-3A2F2EAB0DB5}">
      <dsp:nvSpPr>
        <dsp:cNvPr id="0" name=""/>
        <dsp:cNvSpPr/>
      </dsp:nvSpPr>
      <dsp:spPr>
        <a:xfrm>
          <a:off x="3791706" y="2246919"/>
          <a:ext cx="6461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46187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98645" y="2246826"/>
        <a:ext cx="32309" cy="32309"/>
      </dsp:txXfrm>
    </dsp:sp>
    <dsp:sp modelId="{9E7ADE44-E1D5-4AB5-9952-5630D5916374}">
      <dsp:nvSpPr>
        <dsp:cNvPr id="0" name=""/>
        <dsp:cNvSpPr/>
      </dsp:nvSpPr>
      <dsp:spPr>
        <a:xfrm>
          <a:off x="4437893" y="1859114"/>
          <a:ext cx="1615468" cy="807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Electrodo</a:t>
          </a:r>
          <a:endParaRPr lang="en-US" sz="2400" kern="1200" dirty="0"/>
        </a:p>
      </dsp:txBody>
      <dsp:txXfrm>
        <a:off x="4461551" y="1882772"/>
        <a:ext cx="1568152" cy="760418"/>
      </dsp:txXfrm>
    </dsp:sp>
    <dsp:sp modelId="{AB92F451-35FA-4F86-AF3B-EB7C87515A1E}">
      <dsp:nvSpPr>
        <dsp:cNvPr id="0" name=""/>
        <dsp:cNvSpPr/>
      </dsp:nvSpPr>
      <dsp:spPr>
        <a:xfrm rot="3310531">
          <a:off x="3549025" y="2711366"/>
          <a:ext cx="113154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31548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6511" y="2699139"/>
        <a:ext cx="56577" cy="56577"/>
      </dsp:txXfrm>
    </dsp:sp>
    <dsp:sp modelId="{ACC55DE1-9651-4457-87EC-B9AB2EE4A6B3}">
      <dsp:nvSpPr>
        <dsp:cNvPr id="0" name=""/>
        <dsp:cNvSpPr/>
      </dsp:nvSpPr>
      <dsp:spPr>
        <a:xfrm>
          <a:off x="4437893" y="2788008"/>
          <a:ext cx="1615468" cy="807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Sistema</a:t>
          </a:r>
          <a:r>
            <a:rPr lang="en-US" sz="2400" kern="1200" dirty="0"/>
            <a:t> de Control</a:t>
          </a:r>
        </a:p>
      </dsp:txBody>
      <dsp:txXfrm>
        <a:off x="4461551" y="2811666"/>
        <a:ext cx="1568152" cy="760418"/>
      </dsp:txXfrm>
    </dsp:sp>
    <dsp:sp modelId="{7A60E8EE-BC94-4A97-BFC3-2E4E387E13FE}">
      <dsp:nvSpPr>
        <dsp:cNvPr id="0" name=""/>
        <dsp:cNvSpPr/>
      </dsp:nvSpPr>
      <dsp:spPr>
        <a:xfrm rot="4249260">
          <a:off x="3131319" y="3175813"/>
          <a:ext cx="196696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966961" y="16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065625" y="3142701"/>
        <a:ext cx="98348" cy="98348"/>
      </dsp:txXfrm>
    </dsp:sp>
    <dsp:sp modelId="{02199D2F-DC32-49BB-9503-53881A81EB3D}">
      <dsp:nvSpPr>
        <dsp:cNvPr id="0" name=""/>
        <dsp:cNvSpPr/>
      </dsp:nvSpPr>
      <dsp:spPr>
        <a:xfrm>
          <a:off x="4437893" y="3716902"/>
          <a:ext cx="1615468" cy="807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Interfaz</a:t>
          </a:r>
          <a:endParaRPr lang="en-US" sz="2400" kern="1200" dirty="0"/>
        </a:p>
      </dsp:txBody>
      <dsp:txXfrm>
        <a:off x="4461551" y="3740560"/>
        <a:ext cx="1568152" cy="760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57119" y="238109"/>
          <a:ext cx="7244466" cy="591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INTRODUCCIÓN</a:t>
          </a:r>
          <a:endParaRPr lang="es-ES" sz="3300" kern="1200" dirty="0"/>
        </a:p>
      </dsp:txBody>
      <dsp:txXfrm>
        <a:off x="74447" y="255437"/>
        <a:ext cx="7209810" cy="556963"/>
      </dsp:txXfrm>
    </dsp:sp>
    <dsp:sp modelId="{64CB06A4-196E-4259-879C-F747927D1A62}">
      <dsp:nvSpPr>
        <dsp:cNvPr id="0" name=""/>
        <dsp:cNvSpPr/>
      </dsp:nvSpPr>
      <dsp:spPr>
        <a:xfrm>
          <a:off x="781566" y="829729"/>
          <a:ext cx="204251" cy="51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251"/>
              </a:lnTo>
              <a:lnTo>
                <a:pt x="204251" y="5112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E2234-5D5A-4641-8488-2B34287D8922}">
      <dsp:nvSpPr>
        <dsp:cNvPr id="0" name=""/>
        <dsp:cNvSpPr/>
      </dsp:nvSpPr>
      <dsp:spPr>
        <a:xfrm>
          <a:off x="985818" y="1095366"/>
          <a:ext cx="7001227" cy="491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ANTECEDENTES</a:t>
          </a:r>
          <a:endParaRPr lang="es-ES" sz="2800" kern="1200" dirty="0"/>
        </a:p>
      </dsp:txBody>
      <dsp:txXfrm>
        <a:off x="1000206" y="1109754"/>
        <a:ext cx="6972451" cy="462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57119" y="238109"/>
          <a:ext cx="7244466" cy="591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INTRODUCCIÓN</a:t>
          </a:r>
          <a:endParaRPr lang="es-ES" sz="3300" kern="1200" dirty="0"/>
        </a:p>
      </dsp:txBody>
      <dsp:txXfrm>
        <a:off x="74447" y="255437"/>
        <a:ext cx="7209810" cy="556963"/>
      </dsp:txXfrm>
    </dsp:sp>
    <dsp:sp modelId="{64CB06A4-196E-4259-879C-F747927D1A62}">
      <dsp:nvSpPr>
        <dsp:cNvPr id="0" name=""/>
        <dsp:cNvSpPr/>
      </dsp:nvSpPr>
      <dsp:spPr>
        <a:xfrm>
          <a:off x="781566" y="829729"/>
          <a:ext cx="204251" cy="51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251"/>
              </a:lnTo>
              <a:lnTo>
                <a:pt x="204251" y="5112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E2234-5D5A-4641-8488-2B34287D8922}">
      <dsp:nvSpPr>
        <dsp:cNvPr id="0" name=""/>
        <dsp:cNvSpPr/>
      </dsp:nvSpPr>
      <dsp:spPr>
        <a:xfrm>
          <a:off x="985818" y="1095366"/>
          <a:ext cx="7001227" cy="491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JUSTIFICACIÓN</a:t>
          </a:r>
          <a:endParaRPr lang="es-ES" sz="2800" kern="1200" dirty="0"/>
        </a:p>
      </dsp:txBody>
      <dsp:txXfrm>
        <a:off x="1000206" y="1109754"/>
        <a:ext cx="6972451" cy="4624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0"/>
          <a:ext cx="7244466" cy="591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OBJETIVOS</a:t>
          </a:r>
          <a:endParaRPr lang="es-ES" sz="3300" kern="1200" dirty="0"/>
        </a:p>
      </dsp:txBody>
      <dsp:txXfrm>
        <a:off x="17328" y="17328"/>
        <a:ext cx="7209810" cy="556963"/>
      </dsp:txXfrm>
    </dsp:sp>
    <dsp:sp modelId="{64CB06A4-196E-4259-879C-F747927D1A62}">
      <dsp:nvSpPr>
        <dsp:cNvPr id="0" name=""/>
        <dsp:cNvSpPr/>
      </dsp:nvSpPr>
      <dsp:spPr>
        <a:xfrm>
          <a:off x="724446" y="591619"/>
          <a:ext cx="261366" cy="787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614"/>
              </a:lnTo>
              <a:lnTo>
                <a:pt x="261366" y="7876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E2234-5D5A-4641-8488-2B34287D8922}">
      <dsp:nvSpPr>
        <dsp:cNvPr id="0" name=""/>
        <dsp:cNvSpPr/>
      </dsp:nvSpPr>
      <dsp:spPr>
        <a:xfrm>
          <a:off x="985813" y="809611"/>
          <a:ext cx="7001227" cy="1139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Diseñar e implementar el prototipo de una máquina para controlar el nivel de pH, para el uso con soluciones en general.</a:t>
          </a:r>
          <a:endParaRPr lang="es-ES" sz="2400" kern="1200" dirty="0"/>
        </a:p>
      </dsp:txBody>
      <dsp:txXfrm>
        <a:off x="1019180" y="842978"/>
        <a:ext cx="6934493" cy="1072512"/>
      </dsp:txXfrm>
    </dsp:sp>
    <dsp:sp modelId="{6453487C-0FAF-4B32-BD10-ECD1ABD7E947}">
      <dsp:nvSpPr>
        <dsp:cNvPr id="0" name=""/>
        <dsp:cNvSpPr/>
      </dsp:nvSpPr>
      <dsp:spPr>
        <a:xfrm>
          <a:off x="724446" y="591619"/>
          <a:ext cx="261366" cy="2091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1494"/>
              </a:lnTo>
              <a:lnTo>
                <a:pt x="261366" y="20914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8A4A-0B6D-4F48-B74E-847DD2F0977C}">
      <dsp:nvSpPr>
        <dsp:cNvPr id="0" name=""/>
        <dsp:cNvSpPr/>
      </dsp:nvSpPr>
      <dsp:spPr>
        <a:xfrm>
          <a:off x="985813" y="2309810"/>
          <a:ext cx="7001237" cy="746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Diseñar un mecanismo de agitación y control de pH que funcione para cualquier tipo de matraz. </a:t>
          </a:r>
          <a:endParaRPr lang="es-ES" sz="1800" kern="1200" dirty="0"/>
        </a:p>
      </dsp:txBody>
      <dsp:txXfrm>
        <a:off x="1007680" y="2331677"/>
        <a:ext cx="6957503" cy="702872"/>
      </dsp:txXfrm>
    </dsp:sp>
    <dsp:sp modelId="{CE4C33CD-491F-4682-816A-3E2D19A56015}">
      <dsp:nvSpPr>
        <dsp:cNvPr id="0" name=""/>
        <dsp:cNvSpPr/>
      </dsp:nvSpPr>
      <dsp:spPr>
        <a:xfrm>
          <a:off x="724446" y="591619"/>
          <a:ext cx="261366" cy="298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1432"/>
              </a:lnTo>
              <a:lnTo>
                <a:pt x="261366" y="29814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BCFDC-F719-4F19-B0E7-643F4C3BF4C7}">
      <dsp:nvSpPr>
        <dsp:cNvPr id="0" name=""/>
        <dsp:cNvSpPr/>
      </dsp:nvSpPr>
      <dsp:spPr>
        <a:xfrm>
          <a:off x="985813" y="3167067"/>
          <a:ext cx="6945151" cy="811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Diseñar un sistema de auto limpieza para impedir obstrucciones y mezclas indeseadas dentro del mecanismo.</a:t>
          </a:r>
          <a:endParaRPr lang="es-ES" sz="1800" kern="1200" dirty="0"/>
        </a:p>
      </dsp:txBody>
      <dsp:txXfrm>
        <a:off x="1009595" y="3190849"/>
        <a:ext cx="6897587" cy="764404"/>
      </dsp:txXfrm>
    </dsp:sp>
    <dsp:sp modelId="{8F7CFA21-589F-473C-8107-E1F4A831841B}">
      <dsp:nvSpPr>
        <dsp:cNvPr id="0" name=""/>
        <dsp:cNvSpPr/>
      </dsp:nvSpPr>
      <dsp:spPr>
        <a:xfrm>
          <a:off x="724446" y="591619"/>
          <a:ext cx="332806" cy="3813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3483"/>
              </a:lnTo>
              <a:lnTo>
                <a:pt x="332806" y="3813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EA4A3-D759-42EE-8BF8-B830C70B1C31}">
      <dsp:nvSpPr>
        <dsp:cNvPr id="0" name=""/>
        <dsp:cNvSpPr/>
      </dsp:nvSpPr>
      <dsp:spPr>
        <a:xfrm>
          <a:off x="1057252" y="4109293"/>
          <a:ext cx="6790970" cy="591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Diseñar un interfaz que resulte fácil de entender y manejar para el usuario. </a:t>
          </a:r>
          <a:endParaRPr lang="es-ES" sz="1800" kern="1200" dirty="0"/>
        </a:p>
      </dsp:txBody>
      <dsp:txXfrm>
        <a:off x="1074580" y="4126621"/>
        <a:ext cx="6756314" cy="5569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" y="0"/>
          <a:ext cx="8458198" cy="690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ALCANCE</a:t>
          </a:r>
          <a:endParaRPr lang="es-ES" sz="3900" kern="1200" dirty="0"/>
        </a:p>
      </dsp:txBody>
      <dsp:txXfrm>
        <a:off x="20232" y="20231"/>
        <a:ext cx="8417736" cy="650277"/>
      </dsp:txXfrm>
    </dsp:sp>
    <dsp:sp modelId="{64CB06A4-196E-4259-879C-F747927D1A62}">
      <dsp:nvSpPr>
        <dsp:cNvPr id="0" name=""/>
        <dsp:cNvSpPr/>
      </dsp:nvSpPr>
      <dsp:spPr>
        <a:xfrm>
          <a:off x="845821" y="690739"/>
          <a:ext cx="854373" cy="1408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850"/>
              </a:lnTo>
              <a:lnTo>
                <a:pt x="854373" y="1408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E2234-5D5A-4641-8488-2B34287D8922}">
      <dsp:nvSpPr>
        <dsp:cNvPr id="0" name=""/>
        <dsp:cNvSpPr/>
      </dsp:nvSpPr>
      <dsp:spPr>
        <a:xfrm flipH="1">
          <a:off x="1700194" y="1812826"/>
          <a:ext cx="1763473" cy="573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Controlador de pH</a:t>
          </a:r>
          <a:endParaRPr lang="es-ES" sz="2000" kern="1200" dirty="0"/>
        </a:p>
      </dsp:txBody>
      <dsp:txXfrm>
        <a:off x="1716992" y="1829624"/>
        <a:ext cx="1729877" cy="539931"/>
      </dsp:txXfrm>
    </dsp:sp>
    <dsp:sp modelId="{5620D020-B8D9-4EDF-A6E4-4534EEF548E8}">
      <dsp:nvSpPr>
        <dsp:cNvPr id="0" name=""/>
        <dsp:cNvSpPr/>
      </dsp:nvSpPr>
      <dsp:spPr>
        <a:xfrm>
          <a:off x="845821" y="690739"/>
          <a:ext cx="854373" cy="2181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839"/>
              </a:lnTo>
              <a:lnTo>
                <a:pt x="854373" y="21818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60FB7-96FB-40A7-AC7B-C0694F661120}">
      <dsp:nvSpPr>
        <dsp:cNvPr id="0" name=""/>
        <dsp:cNvSpPr/>
      </dsp:nvSpPr>
      <dsp:spPr>
        <a:xfrm>
          <a:off x="1700194" y="2527209"/>
          <a:ext cx="1752344" cy="690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Dosificador</a:t>
          </a:r>
          <a:endParaRPr lang="es-ES" sz="2000" kern="1200" dirty="0"/>
        </a:p>
      </dsp:txBody>
      <dsp:txXfrm>
        <a:off x="1720425" y="2547440"/>
        <a:ext cx="1711882" cy="650277"/>
      </dsp:txXfrm>
    </dsp:sp>
    <dsp:sp modelId="{17C871FD-0D86-4330-B7AF-C779AA001677}">
      <dsp:nvSpPr>
        <dsp:cNvPr id="0" name=""/>
        <dsp:cNvSpPr/>
      </dsp:nvSpPr>
      <dsp:spPr>
        <a:xfrm>
          <a:off x="845821" y="690739"/>
          <a:ext cx="845819" cy="3060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0391"/>
              </a:lnTo>
              <a:lnTo>
                <a:pt x="845819" y="3060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14A87-1290-4115-AEB7-5DBE0AB8BDF4}">
      <dsp:nvSpPr>
        <dsp:cNvPr id="0" name=""/>
        <dsp:cNvSpPr/>
      </dsp:nvSpPr>
      <dsp:spPr>
        <a:xfrm>
          <a:off x="1691640" y="3405760"/>
          <a:ext cx="1769452" cy="690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Agitador</a:t>
          </a:r>
          <a:endParaRPr lang="es-ES" sz="2000" kern="1200" dirty="0"/>
        </a:p>
      </dsp:txBody>
      <dsp:txXfrm>
        <a:off x="1711871" y="3425991"/>
        <a:ext cx="1728990" cy="6502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0"/>
          <a:ext cx="7244466" cy="591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pH y sus aplicaciones</a:t>
          </a:r>
          <a:endParaRPr lang="es-ES" sz="3300" kern="1200" dirty="0"/>
        </a:p>
      </dsp:txBody>
      <dsp:txXfrm>
        <a:off x="17328" y="17328"/>
        <a:ext cx="7209810" cy="556963"/>
      </dsp:txXfrm>
    </dsp:sp>
    <dsp:sp modelId="{64CB06A4-196E-4259-879C-F747927D1A62}">
      <dsp:nvSpPr>
        <dsp:cNvPr id="0" name=""/>
        <dsp:cNvSpPr/>
      </dsp:nvSpPr>
      <dsp:spPr>
        <a:xfrm>
          <a:off x="724446" y="591619"/>
          <a:ext cx="266156" cy="592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2383"/>
              </a:lnTo>
              <a:lnTo>
                <a:pt x="266156" y="5923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E2234-5D5A-4641-8488-2B34287D8922}">
      <dsp:nvSpPr>
        <dsp:cNvPr id="0" name=""/>
        <dsp:cNvSpPr/>
      </dsp:nvSpPr>
      <dsp:spPr>
        <a:xfrm>
          <a:off x="990603" y="717815"/>
          <a:ext cx="7001227" cy="932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El pH es una medida usada para mostrar el nivel de acidez o alcalinidad  de una sustancia.</a:t>
          </a:r>
          <a:endParaRPr lang="es-ES" sz="1800" kern="1200" dirty="0"/>
        </a:p>
      </dsp:txBody>
      <dsp:txXfrm>
        <a:off x="1017911" y="745123"/>
        <a:ext cx="6946611" cy="877758"/>
      </dsp:txXfrm>
    </dsp:sp>
    <dsp:sp modelId="{6453487C-0FAF-4B32-BD10-ECD1ABD7E947}">
      <dsp:nvSpPr>
        <dsp:cNvPr id="0" name=""/>
        <dsp:cNvSpPr/>
      </dsp:nvSpPr>
      <dsp:spPr>
        <a:xfrm>
          <a:off x="724446" y="591619"/>
          <a:ext cx="261366" cy="169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5044"/>
              </a:lnTo>
              <a:lnTo>
                <a:pt x="261366" y="1695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8A4A-0B6D-4F48-B74E-847DD2F0977C}">
      <dsp:nvSpPr>
        <dsp:cNvPr id="0" name=""/>
        <dsp:cNvSpPr/>
      </dsp:nvSpPr>
      <dsp:spPr>
        <a:xfrm>
          <a:off x="985813" y="1809744"/>
          <a:ext cx="7001237" cy="9538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El nivel de pH del tejido de  un medio, sea este vegetal o animal, debe ser tal que no dañe sus características. </a:t>
          </a:r>
          <a:endParaRPr lang="es-ES" sz="1800" kern="1200" dirty="0"/>
        </a:p>
      </dsp:txBody>
      <dsp:txXfrm>
        <a:off x="1013750" y="1837681"/>
        <a:ext cx="6945363" cy="897964"/>
      </dsp:txXfrm>
    </dsp:sp>
    <dsp:sp modelId="{CE4C33CD-491F-4682-816A-3E2D19A56015}">
      <dsp:nvSpPr>
        <dsp:cNvPr id="0" name=""/>
        <dsp:cNvSpPr/>
      </dsp:nvSpPr>
      <dsp:spPr>
        <a:xfrm>
          <a:off x="724446" y="591619"/>
          <a:ext cx="261366" cy="2859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9295"/>
              </a:lnTo>
              <a:lnTo>
                <a:pt x="261366" y="28592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BCFDC-F719-4F19-B0E7-643F4C3BF4C7}">
      <dsp:nvSpPr>
        <dsp:cNvPr id="0" name=""/>
        <dsp:cNvSpPr/>
      </dsp:nvSpPr>
      <dsp:spPr>
        <a:xfrm>
          <a:off x="985813" y="3024191"/>
          <a:ext cx="6945151" cy="853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 lo que al crecimiento vegetal se refiere, el pH de la solución nutriente puede afectar a la disponibilidad de los nutrientes.</a:t>
          </a:r>
          <a:endParaRPr lang="es-ES" sz="1800" kern="1200" dirty="0"/>
        </a:p>
      </dsp:txBody>
      <dsp:txXfrm>
        <a:off x="1010810" y="3049188"/>
        <a:ext cx="6895157" cy="803452"/>
      </dsp:txXfrm>
    </dsp:sp>
    <dsp:sp modelId="{BC45A9AA-F196-4ED9-8741-FF9D53BC4DBD}">
      <dsp:nvSpPr>
        <dsp:cNvPr id="0" name=""/>
        <dsp:cNvSpPr/>
      </dsp:nvSpPr>
      <dsp:spPr>
        <a:xfrm>
          <a:off x="724446" y="591619"/>
          <a:ext cx="332806" cy="3799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9952"/>
              </a:lnTo>
              <a:lnTo>
                <a:pt x="332806" y="37999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1950E-1F0C-40B7-B9DA-C5F2AB486233}">
      <dsp:nvSpPr>
        <dsp:cNvPr id="0" name=""/>
        <dsp:cNvSpPr/>
      </dsp:nvSpPr>
      <dsp:spPr>
        <a:xfrm>
          <a:off x="1057252" y="4095762"/>
          <a:ext cx="6987000" cy="591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 forma de bajar el pH del agua de riego es la de eliminar los iones de bicarbonato, y ello se consigue con la adición de algún tipo de ácido.</a:t>
          </a:r>
          <a:endParaRPr lang="es-ES" sz="1800" kern="1200" dirty="0"/>
        </a:p>
      </dsp:txBody>
      <dsp:txXfrm>
        <a:off x="1074580" y="4113090"/>
        <a:ext cx="6952344" cy="5569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2440D-0630-4C6D-8E79-CDD7C00185D1}">
      <dsp:nvSpPr>
        <dsp:cNvPr id="0" name=""/>
        <dsp:cNvSpPr/>
      </dsp:nvSpPr>
      <dsp:spPr>
        <a:xfrm>
          <a:off x="425586" y="1729"/>
          <a:ext cx="2073027" cy="1036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err="1" smtClean="0"/>
            <a:t>Ácidos</a:t>
          </a:r>
          <a:endParaRPr lang="es-EC" sz="5300" kern="1200" dirty="0"/>
        </a:p>
      </dsp:txBody>
      <dsp:txXfrm>
        <a:off x="455944" y="32087"/>
        <a:ext cx="2012311" cy="975797"/>
      </dsp:txXfrm>
    </dsp:sp>
    <dsp:sp modelId="{23A85AC6-8D65-426F-BCE9-2B3A3EC63F6F}">
      <dsp:nvSpPr>
        <dsp:cNvPr id="0" name=""/>
        <dsp:cNvSpPr/>
      </dsp:nvSpPr>
      <dsp:spPr>
        <a:xfrm>
          <a:off x="632889" y="1038243"/>
          <a:ext cx="251304" cy="781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127"/>
              </a:lnTo>
              <a:lnTo>
                <a:pt x="251304" y="7811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E646A-B98C-4627-86F5-CA26DEA0A488}">
      <dsp:nvSpPr>
        <dsp:cNvPr id="0" name=""/>
        <dsp:cNvSpPr/>
      </dsp:nvSpPr>
      <dsp:spPr>
        <a:xfrm>
          <a:off x="884194" y="1301113"/>
          <a:ext cx="1658422" cy="1036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Ácido clorhídrico (HCl) </a:t>
          </a:r>
          <a:endParaRPr lang="es-EC" sz="1500" kern="1200" dirty="0"/>
        </a:p>
      </dsp:txBody>
      <dsp:txXfrm>
        <a:off x="914552" y="1331471"/>
        <a:ext cx="1597706" cy="975797"/>
      </dsp:txXfrm>
    </dsp:sp>
    <dsp:sp modelId="{04B1DF2F-A530-4CDF-B4B3-9926EF8C3C86}">
      <dsp:nvSpPr>
        <dsp:cNvPr id="0" name=""/>
        <dsp:cNvSpPr/>
      </dsp:nvSpPr>
      <dsp:spPr>
        <a:xfrm>
          <a:off x="632889" y="1038243"/>
          <a:ext cx="251304" cy="2080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0511"/>
              </a:lnTo>
              <a:lnTo>
                <a:pt x="251304" y="2080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BEF0F-0B82-4D20-A4C3-29EF0EE69546}">
      <dsp:nvSpPr>
        <dsp:cNvPr id="0" name=""/>
        <dsp:cNvSpPr/>
      </dsp:nvSpPr>
      <dsp:spPr>
        <a:xfrm>
          <a:off x="884194" y="2600497"/>
          <a:ext cx="1658422" cy="1036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Reacciona con la mayoría de metales desprendiendo hidrógeno.</a:t>
          </a:r>
          <a:endParaRPr lang="es-EC" sz="1500" kern="1200" dirty="0"/>
        </a:p>
      </dsp:txBody>
      <dsp:txXfrm>
        <a:off x="914552" y="2630855"/>
        <a:ext cx="1597706" cy="975797"/>
      </dsp:txXfrm>
    </dsp:sp>
    <dsp:sp modelId="{E45DBD00-CEF3-46F6-8857-9E50EAE90340}">
      <dsp:nvSpPr>
        <dsp:cNvPr id="0" name=""/>
        <dsp:cNvSpPr/>
      </dsp:nvSpPr>
      <dsp:spPr>
        <a:xfrm>
          <a:off x="632889" y="1038243"/>
          <a:ext cx="1666602" cy="334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7929"/>
              </a:lnTo>
              <a:lnTo>
                <a:pt x="1666602" y="33479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1E2A1-88D0-4622-A1E0-D34F89067A62}">
      <dsp:nvSpPr>
        <dsp:cNvPr id="0" name=""/>
        <dsp:cNvSpPr/>
      </dsp:nvSpPr>
      <dsp:spPr>
        <a:xfrm>
          <a:off x="2299491" y="3867915"/>
          <a:ext cx="2332951" cy="1036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El laboratorio de Biotecnología Utiliza concentración 1N</a:t>
          </a:r>
          <a:endParaRPr lang="es-EC" sz="1500" kern="1200" dirty="0"/>
        </a:p>
      </dsp:txBody>
      <dsp:txXfrm>
        <a:off x="2329849" y="3898273"/>
        <a:ext cx="2272235" cy="975797"/>
      </dsp:txXfrm>
    </dsp:sp>
    <dsp:sp modelId="{4F3B1356-E785-4376-A937-1A566576D363}">
      <dsp:nvSpPr>
        <dsp:cNvPr id="0" name=""/>
        <dsp:cNvSpPr/>
      </dsp:nvSpPr>
      <dsp:spPr>
        <a:xfrm>
          <a:off x="4009623" y="2890"/>
          <a:ext cx="2073027" cy="1036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Bases</a:t>
          </a:r>
          <a:endParaRPr lang="es-EC" sz="5300" kern="1200" dirty="0"/>
        </a:p>
      </dsp:txBody>
      <dsp:txXfrm>
        <a:off x="4039981" y="33248"/>
        <a:ext cx="2012311" cy="975797"/>
      </dsp:txXfrm>
    </dsp:sp>
    <dsp:sp modelId="{26AEC9ED-C8F5-46FD-B175-60417332EA01}">
      <dsp:nvSpPr>
        <dsp:cNvPr id="0" name=""/>
        <dsp:cNvSpPr/>
      </dsp:nvSpPr>
      <dsp:spPr>
        <a:xfrm>
          <a:off x="4216926" y="1039404"/>
          <a:ext cx="207302" cy="777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385"/>
              </a:lnTo>
              <a:lnTo>
                <a:pt x="207302" y="7773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9087D-EFE5-44EB-92F7-D3ED6ABA562A}">
      <dsp:nvSpPr>
        <dsp:cNvPr id="0" name=""/>
        <dsp:cNvSpPr/>
      </dsp:nvSpPr>
      <dsp:spPr>
        <a:xfrm>
          <a:off x="4424228" y="1298533"/>
          <a:ext cx="1658422" cy="1036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Hidróxido de sodio (NaOH) </a:t>
          </a:r>
          <a:endParaRPr lang="es-EC" sz="1500" kern="1200" dirty="0"/>
        </a:p>
      </dsp:txBody>
      <dsp:txXfrm>
        <a:off x="4454586" y="1328891"/>
        <a:ext cx="1597706" cy="975797"/>
      </dsp:txXfrm>
    </dsp:sp>
    <dsp:sp modelId="{693249A8-B552-4319-A0B2-94F2EA0773E7}">
      <dsp:nvSpPr>
        <dsp:cNvPr id="0" name=""/>
        <dsp:cNvSpPr/>
      </dsp:nvSpPr>
      <dsp:spPr>
        <a:xfrm>
          <a:off x="4216926" y="1039404"/>
          <a:ext cx="207302" cy="2073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3027"/>
              </a:lnTo>
              <a:lnTo>
                <a:pt x="207302" y="20730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251DA-3EB7-4CC8-91A3-F303DEF6E684}">
      <dsp:nvSpPr>
        <dsp:cNvPr id="0" name=""/>
        <dsp:cNvSpPr/>
      </dsp:nvSpPr>
      <dsp:spPr>
        <a:xfrm>
          <a:off x="4424228" y="2594175"/>
          <a:ext cx="1658422" cy="1036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El </a:t>
          </a:r>
          <a:r>
            <a:rPr lang="es-EC" sz="1500" kern="1200" dirty="0" err="1" smtClean="0"/>
            <a:t>NaOH</a:t>
          </a:r>
          <a:r>
            <a:rPr lang="es-EC" sz="1500" kern="1200" dirty="0" smtClean="0"/>
            <a:t> corroe metales como Al, Zn y Sn. </a:t>
          </a:r>
          <a:endParaRPr lang="es-EC" sz="1500" kern="1200" dirty="0"/>
        </a:p>
      </dsp:txBody>
      <dsp:txXfrm>
        <a:off x="4454586" y="2624533"/>
        <a:ext cx="1597706" cy="9757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" y="142877"/>
          <a:ext cx="8458198" cy="690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Diseño mecánico</a:t>
          </a:r>
          <a:endParaRPr lang="es-ES" sz="3900" kern="1200" dirty="0"/>
        </a:p>
      </dsp:txBody>
      <dsp:txXfrm>
        <a:off x="20232" y="163108"/>
        <a:ext cx="8417736" cy="6502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1" y="142877"/>
          <a:ext cx="8458198" cy="690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Diseño mecánico</a:t>
          </a:r>
          <a:endParaRPr lang="es-ES" sz="3900" kern="1200" dirty="0"/>
        </a:p>
      </dsp:txBody>
      <dsp:txXfrm>
        <a:off x="20232" y="163108"/>
        <a:ext cx="8417736" cy="650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A0059-2925-4C41-9472-DA7896AE44C0}" type="datetimeFigureOut">
              <a:rPr lang="es-ES" smtClean="0"/>
              <a:pPr/>
              <a:t>11/08/2015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90096-80A3-440E-9350-9E32FEFA450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1765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F86A1-04FC-41B3-8814-61C279CB4662}" type="datetimeFigureOut">
              <a:rPr lang="es-ES" smtClean="0"/>
              <a:pPr/>
              <a:t>11/08/2015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CB458-7C3A-45F9-8815-E28D4955E25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9360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80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Tutorial OPC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Gabriel Martínez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452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Tutorial OPC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Gabriel Martínez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33489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Tutorial OPC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Gabriel Martínez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91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Tutorial OPC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Gabriel Martínez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8160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Tutorial OPC</a:t>
            </a: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Gabriel Martínez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018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Tutorial OPC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Gabriel Martínez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371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Tutorial OPC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Gabriel Martínez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46332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Tutorial OPC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Gabriel Martínez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74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Tutorial OPC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Gabriel Martínez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37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Tutorial OPC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Gabriel Martínez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47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smtClean="0"/>
              <a:t>Tutorial OPC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Gabriel Martínez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61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6305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LOGO ESPE ORIGIN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06388"/>
            <a:ext cx="2611438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s-EC" smtClean="0"/>
              <a:t>Tutorial OPC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Gabriel Martínez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AF908C-076E-4FB3-8B0D-B1FA4702EDF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88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LOGO ESPE ORIGINA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59563" y="5949950"/>
            <a:ext cx="23050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med">
    <p:randomBar dir="vert"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C" smtClean="0"/>
              <a:t>Tutorial OPC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Gabriel Martínez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440E7-6EC3-4D22-82CC-383AB5DD1DC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99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med">
    <p:randomBar dir="vert"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0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hyperlink" Target="http://www.google.com.ec/url?sa=i&amp;rct=j&amp;q=&amp;esrc=s&amp;source=images&amp;cd=&amp;cad=rja&amp;uact=8&amp;ved=0CAcQjRxqFQoTCLX5zNmaiccCFcI8HgodZQcKow&amp;url=http://www.ciap.org.ec/338-congreso-panamericano-de-semillas-e-innovagro-ecuador.html&amp;ei=Lm29VbUqwvl45Y6omAo&amp;bvm=bv.99261572,d.dmo&amp;psig=AFQjCNFbD8oEUY81XkFql04J_v8Cky-lLA&amp;ust=1438563979940051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www.google.com.ec/url?sa=i&amp;rct=j&amp;q=&amp;esrc=s&amp;source=images&amp;cd=&amp;cad=rja&amp;uact=8&amp;ved=0CAcQjRxqFQoTCJr14uiciccCFdK4Hgod0eELPA&amp;url=http://www.grupotecnoquim.com/productos.php?cat=42&amp;ei=Zm-9VZqqKtLxetHDr-AD&amp;bvm=bv.99261572,d.dmo&amp;psig=AFQjCNGhwjRTbYVSf3zYqsAeCe82MlA3Ng&amp;ust=143856455367752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hyperlink" Target="http://www.google.com.ec/url?sa=i&amp;rct=j&amp;q=&amp;esrc=s&amp;source=images&amp;cd=&amp;cad=rja&amp;uact=8&amp;ved=0CAcQjRxqFQoTCPLZtpmdiccCFcQoHgodI_gIEA&amp;url=http://www.gedar.es/tienda/259-controlador-y-dosificador-ph-y-cloro.html&amp;ei=zG-9VfLDLMTReKPwo4AB&amp;bvm=bv.99261572,d.dmo&amp;psig=AFQjCNEr5ibh5vZHyYImuXvj88w80EcMIw&amp;ust=1438564537824520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5.xml"/><Relationship Id="rId7" Type="http://schemas.openxmlformats.org/officeDocument/2006/relationships/hyperlink" Target="http://www.interempresas.net/Jardineria/Articulos/57471-Flower-se-adelanta-al-Real-Decreto-sobre-sustratos-de-cultivo.html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71472" y="642918"/>
            <a:ext cx="8077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TESIS PREVIO A LA OBTENCIÓN DEL TÍTULO DE INGENIERO EN MECATR</a:t>
            </a:r>
            <a:r>
              <a:rPr lang="es-ES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ÓNICA</a:t>
            </a:r>
            <a:endParaRPr lang="en-US" sz="24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142976" y="3500438"/>
            <a:ext cx="7072362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AUTORES: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GUERRERO ARIAS, ANDRÉS PABLO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MARTÍNEZ ZAMBRANO, GABRIEL ANTONIO</a:t>
            </a:r>
            <a:endParaRPr lang="es-ES" sz="2000" dirty="0" smtClean="0">
              <a:solidFill>
                <a:schemeClr val="tx1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Andres Guerrero – Gabriel Martinez</a:t>
            </a:r>
            <a:endParaRPr lang="es-ES" dirty="0"/>
          </a:p>
        </p:txBody>
      </p:sp>
      <p:sp>
        <p:nvSpPr>
          <p:cNvPr id="9" name="6 Marcador de pie de página"/>
          <p:cNvSpPr txBox="1">
            <a:spLocks/>
          </p:cNvSpPr>
          <p:nvPr/>
        </p:nvSpPr>
        <p:spPr>
          <a:xfrm>
            <a:off x="0" y="63286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Dosificador</a:t>
            </a:r>
            <a:r>
              <a:rPr lang="en-US" dirty="0" smtClean="0"/>
              <a:t> de pH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785786" y="1785926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TEMA: “</a:t>
            </a:r>
            <a:r>
              <a:rPr lang="es-MX" sz="2000" dirty="0" smtClean="0"/>
              <a:t>DISEÑO E IMPLEMENTACIÓN DE UNA MÁQUINA DOSIFICADORA PARA CONTROLAR EL NIVEL DE PH DE SUBSTANCIAS UTILIZADAS EN EL LABORATORIO DE BIOTECNOLOGÍA DE LA UNIVERSIDAD DE LAS FUERZAS ARMADAS-ESPE</a:t>
            </a:r>
            <a:r>
              <a:rPr lang="en-US" sz="2000" dirty="0" smtClean="0">
                <a:solidFill>
                  <a:schemeClr val="tx2"/>
                </a:solidFill>
              </a:rPr>
              <a:t>”</a:t>
            </a:r>
            <a:endParaRPr lang="es-ES" sz="2000" dirty="0" smtClean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071670" y="5072074"/>
            <a:ext cx="528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/>
              <a:t>DIRECTOR: ING. MERCHÁN PEDRO</a:t>
            </a:r>
          </a:p>
          <a:p>
            <a:pPr algn="ctr"/>
            <a:r>
              <a:rPr lang="es-MX" sz="2000" dirty="0" smtClean="0"/>
              <a:t>COODIRECTORA: TORRES MARBEL </a:t>
            </a:r>
            <a:r>
              <a:rPr lang="es-MX" sz="2000" dirty="0" err="1" smtClean="0"/>
              <a:t>PhD.</a:t>
            </a:r>
            <a:endParaRPr lang="es-EC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10</a:t>
            </a:fld>
            <a:endParaRPr lang="es-ES"/>
          </a:p>
        </p:txBody>
      </p:sp>
      <p:grpSp>
        <p:nvGrpSpPr>
          <p:cNvPr id="2" name="11 Grupo"/>
          <p:cNvGrpSpPr/>
          <p:nvPr/>
        </p:nvGrpSpPr>
        <p:grpSpPr>
          <a:xfrm>
            <a:off x="500034" y="1000108"/>
            <a:ext cx="8129612" cy="663905"/>
            <a:chOff x="-7160" y="-1846980"/>
            <a:chExt cx="8129612" cy="663905"/>
          </a:xfrm>
        </p:grpSpPr>
        <p:sp>
          <p:nvSpPr>
            <p:cNvPr id="13" name="12 Rectángulo redondeado"/>
            <p:cNvSpPr/>
            <p:nvPr/>
          </p:nvSpPr>
          <p:spPr>
            <a:xfrm>
              <a:off x="-7160" y="-1846980"/>
              <a:ext cx="8129612" cy="6639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-7160" y="-1846980"/>
              <a:ext cx="8090722" cy="625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0485" tIns="46990" rIns="70485" bIns="4699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dirty="0" err="1" smtClean="0"/>
                <a:t>Sistema</a:t>
              </a:r>
              <a:r>
                <a:rPr lang="en-US" sz="3700" dirty="0" smtClean="0"/>
                <a:t> de control</a:t>
              </a:r>
              <a:endParaRPr lang="es-ES" sz="3700" kern="1200" dirty="0"/>
            </a:p>
          </p:txBody>
        </p:sp>
      </p:grpSp>
      <p:pic>
        <p:nvPicPr>
          <p:cNvPr id="11" name="10 Imagen"/>
          <p:cNvPicPr/>
          <p:nvPr/>
        </p:nvPicPr>
        <p:blipFill rotWithShape="1">
          <a:blip r:embed="rId2" cstate="print"/>
          <a:srcRect b="9558"/>
          <a:stretch/>
        </p:blipFill>
        <p:spPr bwMode="auto">
          <a:xfrm>
            <a:off x="500034" y="2000240"/>
            <a:ext cx="8072494" cy="3500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Andres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58041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11</a:t>
            </a:fld>
            <a:endParaRPr lang="es-ES"/>
          </a:p>
        </p:txBody>
      </p:sp>
      <p:grpSp>
        <p:nvGrpSpPr>
          <p:cNvPr id="2" name="11 Grupo"/>
          <p:cNvGrpSpPr/>
          <p:nvPr/>
        </p:nvGrpSpPr>
        <p:grpSpPr>
          <a:xfrm>
            <a:off x="500034" y="1000108"/>
            <a:ext cx="8129612" cy="663905"/>
            <a:chOff x="-7160" y="-1846980"/>
            <a:chExt cx="8129612" cy="663905"/>
          </a:xfrm>
        </p:grpSpPr>
        <p:sp>
          <p:nvSpPr>
            <p:cNvPr id="13" name="12 Rectángulo redondeado"/>
            <p:cNvSpPr/>
            <p:nvPr/>
          </p:nvSpPr>
          <p:spPr>
            <a:xfrm>
              <a:off x="-7160" y="-1846980"/>
              <a:ext cx="8129612" cy="6639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-7160" y="-1846980"/>
              <a:ext cx="8090722" cy="625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0485" tIns="46990" rIns="70485" bIns="4699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 err="1" smtClean="0">
                  <a:latin typeface="Arial" pitchFamily="34" charset="0"/>
                  <a:cs typeface="Arial" pitchFamily="34" charset="0"/>
                </a:rPr>
                <a:t>Selección</a:t>
              </a:r>
              <a:r>
                <a:rPr lang="en-US" sz="3700" kern="1200" dirty="0" smtClean="0"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sz="3700" kern="1200" dirty="0" err="1" smtClean="0">
                  <a:latin typeface="Arial" pitchFamily="34" charset="0"/>
                  <a:cs typeface="Arial" pitchFamily="34" charset="0"/>
                </a:rPr>
                <a:t>componentes</a:t>
              </a:r>
              <a:endParaRPr lang="es-ES" sz="37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642910" y="1857364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Selección de Electrodo</a:t>
            </a:r>
            <a:endParaRPr lang="es-EC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1428728" y="2428868"/>
          <a:ext cx="6315163" cy="1828800"/>
        </p:xfrm>
        <a:graphic>
          <a:graphicData uri="http://schemas.openxmlformats.org/drawingml/2006/table">
            <a:tbl>
              <a:tblPr/>
              <a:tblGrid>
                <a:gridCol w="936963"/>
                <a:gridCol w="771776"/>
                <a:gridCol w="863848"/>
                <a:gridCol w="959304"/>
                <a:gridCol w="959981"/>
                <a:gridCol w="1147509"/>
                <a:gridCol w="100335"/>
                <a:gridCol w="575447"/>
              </a:tblGrid>
              <a:tr h="70167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Tipo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Material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Junta cerámica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Rellenable (Líquido)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Inteligente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Sensor de temperatura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Precio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036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HI 1615D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Plástico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380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HI 1618D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Plástico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300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31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HI </a:t>
                      </a:r>
                      <a:r>
                        <a:rPr lang="es-ES" sz="12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1230B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Vidrio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150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pic>
        <p:nvPicPr>
          <p:cNvPr id="54274" name="Picture 2" descr="http://ecx.images-amazon.com/images/I/414Q4LN5zvL._SX34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429132"/>
            <a:ext cx="1956186" cy="1304124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613390" y="5846846"/>
            <a:ext cx="4320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/>
              <a:t>Electrodo HI1230B (</a:t>
            </a:r>
            <a:r>
              <a:rPr lang="es-ES" sz="1400" b="1" dirty="0" err="1" smtClean="0"/>
              <a:t>Hanna</a:t>
            </a:r>
            <a:r>
              <a:rPr lang="es-ES" sz="1400" b="1" dirty="0" smtClean="0"/>
              <a:t> Instruments, 2015)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1058041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12</a:t>
            </a:fld>
            <a:endParaRPr lang="es-ES"/>
          </a:p>
        </p:txBody>
      </p:sp>
      <p:grpSp>
        <p:nvGrpSpPr>
          <p:cNvPr id="2" name="11 Grupo"/>
          <p:cNvGrpSpPr/>
          <p:nvPr/>
        </p:nvGrpSpPr>
        <p:grpSpPr>
          <a:xfrm>
            <a:off x="500034" y="1000108"/>
            <a:ext cx="8129612" cy="663905"/>
            <a:chOff x="-7160" y="-1846980"/>
            <a:chExt cx="8129612" cy="663905"/>
          </a:xfrm>
        </p:grpSpPr>
        <p:sp>
          <p:nvSpPr>
            <p:cNvPr id="13" name="12 Rectángulo redondeado"/>
            <p:cNvSpPr/>
            <p:nvPr/>
          </p:nvSpPr>
          <p:spPr>
            <a:xfrm>
              <a:off x="-7160" y="-1846980"/>
              <a:ext cx="8129612" cy="6639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-7160" y="-1846980"/>
              <a:ext cx="8090722" cy="625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0485" tIns="46990" rIns="70485" bIns="4699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 err="1" smtClean="0">
                  <a:latin typeface="Arial" pitchFamily="34" charset="0"/>
                  <a:cs typeface="Arial" pitchFamily="34" charset="0"/>
                </a:rPr>
                <a:t>Selección</a:t>
              </a:r>
              <a:r>
                <a:rPr lang="en-US" sz="3700" kern="1200" dirty="0" smtClean="0"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sz="3700" kern="1200" dirty="0" err="1" smtClean="0">
                  <a:latin typeface="Arial" pitchFamily="34" charset="0"/>
                  <a:cs typeface="Arial" pitchFamily="34" charset="0"/>
                </a:rPr>
                <a:t>componentes</a:t>
              </a:r>
              <a:endParaRPr lang="es-ES" sz="37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10 Imagen" descr="http://i01.i.aliimg.com/wsphoto/v0/1885859523/bricolaje_12v_dc_bomba_dosificadora_perist%C3%A1ltica_de_dosificaci%C3%B3n_cabeza_de_agua_de_an%C3%A1lisis_de_laboratorio_para_el_acuario.jpg_200x2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643182"/>
            <a:ext cx="2714644" cy="263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642910" y="200024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Sistema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dosificación</a:t>
            </a:r>
            <a:endParaRPr lang="es-EC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071538" y="2643182"/>
            <a:ext cx="45720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Potencia aplicable: DC 12v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Ambiente de trabajo: Temperatura 0-40 grados cent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grados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Caudal:0-200ml/min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Tubo de silicona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501090" y="5357814"/>
            <a:ext cx="2999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/>
              <a:t>Bombas Peristálticas (Van </a:t>
            </a:r>
            <a:r>
              <a:rPr lang="es-EC" sz="1400" b="1" dirty="0"/>
              <a:t>Walt, 2012)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894447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13</a:t>
            </a:fld>
            <a:endParaRPr lang="es-ES"/>
          </a:p>
        </p:txBody>
      </p:sp>
      <p:grpSp>
        <p:nvGrpSpPr>
          <p:cNvPr id="2" name="11 Grupo"/>
          <p:cNvGrpSpPr/>
          <p:nvPr/>
        </p:nvGrpSpPr>
        <p:grpSpPr>
          <a:xfrm>
            <a:off x="500034" y="1000108"/>
            <a:ext cx="8129612" cy="663905"/>
            <a:chOff x="-7160" y="-1846980"/>
            <a:chExt cx="8129612" cy="663905"/>
          </a:xfrm>
        </p:grpSpPr>
        <p:sp>
          <p:nvSpPr>
            <p:cNvPr id="13" name="12 Rectángulo redondeado"/>
            <p:cNvSpPr/>
            <p:nvPr/>
          </p:nvSpPr>
          <p:spPr>
            <a:xfrm>
              <a:off x="-7160" y="-1846980"/>
              <a:ext cx="8129612" cy="6639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-7160" y="-1846980"/>
              <a:ext cx="8090722" cy="625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0485" tIns="46990" rIns="70485" bIns="4699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 err="1" smtClean="0">
                  <a:latin typeface="Arial" pitchFamily="34" charset="0"/>
                  <a:cs typeface="Arial" pitchFamily="34" charset="0"/>
                </a:rPr>
                <a:t>Selección</a:t>
              </a:r>
              <a:r>
                <a:rPr lang="en-US" sz="3700" kern="1200" dirty="0" smtClean="0"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sz="3700" kern="1200" dirty="0" err="1" smtClean="0">
                  <a:latin typeface="Arial" pitchFamily="34" charset="0"/>
                  <a:cs typeface="Arial" pitchFamily="34" charset="0"/>
                </a:rPr>
                <a:t>componentes</a:t>
              </a:r>
              <a:endParaRPr lang="es-ES" sz="37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642910" y="1857364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Selección de la interfaz</a:t>
            </a:r>
            <a:endParaRPr lang="es-EC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14 Imagen" descr="Pantalla GLCD Graficadora 128x6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0" b="10000"/>
          <a:stretch>
            <a:fillRect/>
          </a:stretch>
        </p:blipFill>
        <p:spPr bwMode="auto">
          <a:xfrm>
            <a:off x="3428992" y="2357430"/>
            <a:ext cx="4572032" cy="335758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17 CuadroTexto"/>
          <p:cNvSpPr txBox="1"/>
          <p:nvPr/>
        </p:nvSpPr>
        <p:spPr>
          <a:xfrm>
            <a:off x="928662" y="3500438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PANTALLA GLCD</a:t>
            </a:r>
            <a:endParaRPr lang="es-EC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851920" y="5530350"/>
            <a:ext cx="34174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/>
              <a:t>Pantalla Gráfica </a:t>
            </a:r>
            <a:r>
              <a:rPr lang="es-EC" sz="1400" b="1" dirty="0"/>
              <a:t>(</a:t>
            </a:r>
            <a:r>
              <a:rPr lang="es-EC" sz="1400" b="1" dirty="0" err="1"/>
              <a:t>Coldfire-Electronica</a:t>
            </a:r>
            <a:r>
              <a:rPr lang="es-EC" sz="1400" b="1" dirty="0"/>
              <a:t>, 2012)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058041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14</a:t>
            </a:fld>
            <a:endParaRPr lang="es-ES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787030383"/>
              </p:ext>
            </p:extLst>
          </p:nvPr>
        </p:nvGraphicFramePr>
        <p:xfrm>
          <a:off x="228600" y="571480"/>
          <a:ext cx="8458200" cy="5219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857224" y="1785926"/>
          <a:ext cx="7572427" cy="1785951"/>
        </p:xfrm>
        <a:graphic>
          <a:graphicData uri="http://schemas.openxmlformats.org/drawingml/2006/table">
            <a:tbl>
              <a:tblPr/>
              <a:tblGrid>
                <a:gridCol w="1743839"/>
                <a:gridCol w="2281024"/>
                <a:gridCol w="2280130"/>
                <a:gridCol w="1267434"/>
              </a:tblGrid>
              <a:tr h="595317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Diámetro de la base (cm)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Diámetro int. de la boca (cm)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Altura (cm)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Matraz de </a:t>
                      </a:r>
                      <a:r>
                        <a:rPr lang="es-ES" sz="11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250ml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Times New Roman"/>
                        </a:rPr>
                        <a:t>8,5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Times New Roman"/>
                        </a:rPr>
                        <a:t>45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Times New Roman"/>
                        </a:rPr>
                        <a:t>14,5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595317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Matraz de 2000ml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Calibri"/>
                          <a:cs typeface="Times New Roman"/>
                        </a:rPr>
                        <a:t>45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Calibri"/>
                          <a:cs typeface="Times New Roman"/>
                        </a:rPr>
                        <a:t>27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10 Imag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3714752"/>
            <a:ext cx="1472672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9854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15</a:t>
            </a:fld>
            <a:endParaRPr lang="es-ES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787030383"/>
              </p:ext>
            </p:extLst>
          </p:nvPr>
        </p:nvGraphicFramePr>
        <p:xfrm>
          <a:off x="228600" y="571480"/>
          <a:ext cx="8458200" cy="5219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1071538" y="1928802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Soporte</a:t>
            </a:r>
            <a:r>
              <a:rPr lang="en-US" sz="2400" dirty="0" smtClean="0"/>
              <a:t> del </a:t>
            </a:r>
            <a:r>
              <a:rPr lang="en-US" sz="2400" dirty="0" err="1" smtClean="0"/>
              <a:t>electrodo</a:t>
            </a:r>
            <a:endParaRPr lang="es-EC" sz="2400" dirty="0"/>
          </a:p>
        </p:txBody>
      </p:sp>
      <p:sp>
        <p:nvSpPr>
          <p:cNvPr id="17" name="16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1928802"/>
            <a:ext cx="178595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70" y="2500306"/>
            <a:ext cx="196284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Conector recto"/>
          <p:cNvCxnSpPr/>
          <p:nvPr/>
        </p:nvCxnSpPr>
        <p:spPr>
          <a:xfrm flipV="1">
            <a:off x="3286116" y="2786058"/>
            <a:ext cx="2357454" cy="10715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2643174" y="3429000"/>
            <a:ext cx="642942" cy="114300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5643570" y="1928802"/>
            <a:ext cx="1785950" cy="371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Rectángulo"/>
          <p:cNvSpPr/>
          <p:nvPr/>
        </p:nvSpPr>
        <p:spPr>
          <a:xfrm>
            <a:off x="1071538" y="5929330"/>
            <a:ext cx="4320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/>
              <a:t>Vista Isométrica Soporte Electrodo(Solidworks,2013)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799854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16</a:t>
            </a:fld>
            <a:endParaRPr lang="es-ES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787030383"/>
              </p:ext>
            </p:extLst>
          </p:nvPr>
        </p:nvGraphicFramePr>
        <p:xfrm>
          <a:off x="228600" y="571480"/>
          <a:ext cx="8458200" cy="5219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1071538" y="1928802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Soporte</a:t>
            </a:r>
            <a:r>
              <a:rPr lang="en-US" sz="2400" dirty="0" smtClean="0"/>
              <a:t> de </a:t>
            </a:r>
            <a:r>
              <a:rPr lang="en-US" sz="2400" dirty="0" err="1" smtClean="0"/>
              <a:t>envases</a:t>
            </a:r>
            <a:endParaRPr lang="es-EC" sz="2400" dirty="0"/>
          </a:p>
        </p:txBody>
      </p:sp>
      <p:sp>
        <p:nvSpPr>
          <p:cNvPr id="17" name="16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912" y="2390467"/>
            <a:ext cx="155511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Rectángulo"/>
          <p:cNvSpPr/>
          <p:nvPr/>
        </p:nvSpPr>
        <p:spPr>
          <a:xfrm>
            <a:off x="2599434" y="5505926"/>
            <a:ext cx="4320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/>
              <a:t>Vista Isométrica Soporte de Envases (Solidworks,2013)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799854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17</a:t>
            </a:fld>
            <a:endParaRPr lang="es-ES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787030383"/>
              </p:ext>
            </p:extLst>
          </p:nvPr>
        </p:nvGraphicFramePr>
        <p:xfrm>
          <a:off x="228600" y="571480"/>
          <a:ext cx="8458200" cy="5219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428596" y="2357430"/>
          <a:ext cx="5286412" cy="3487106"/>
        </p:xfrm>
        <a:graphic>
          <a:graphicData uri="http://schemas.openxmlformats.org/drawingml/2006/table">
            <a:tbl>
              <a:tblPr/>
              <a:tblGrid>
                <a:gridCol w="2928958"/>
                <a:gridCol w="1445328"/>
                <a:gridCol w="912126"/>
              </a:tblGrid>
              <a:tr h="500066">
                <a:tc>
                  <a:txBody>
                    <a:bodyPr/>
                    <a:lstStyle/>
                    <a:p>
                      <a:pPr marL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    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Aluminio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Vinil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73065">
                <a:tc>
                  <a:txBody>
                    <a:bodyPr/>
                    <a:lstStyle/>
                    <a:p>
                      <a:pPr marL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Magnético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marL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err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Reaccionante</a:t>
                      </a: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con </a:t>
                      </a:r>
                      <a:r>
                        <a:rPr lang="en-US" sz="1400" b="1" dirty="0" err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las</a:t>
                      </a: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 sustancias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Espesor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1.5 mm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2.5 mm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746130">
                <a:tc>
                  <a:txBody>
                    <a:bodyPr/>
                    <a:lstStyle/>
                    <a:p>
                      <a:pPr marL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Deformación debido al peso soportado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Arial"/>
                          <a:ea typeface="Calibri"/>
                          <a:cs typeface="Times New Roman"/>
                        </a:rPr>
                        <a:t>si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714348" y="164305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Base del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agitador</a:t>
            </a:r>
            <a:endParaRPr lang="es-EC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16 Imagen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00760" y="2714620"/>
            <a:ext cx="2847975" cy="2364125"/>
          </a:xfrm>
          <a:prstGeom prst="rect">
            <a:avLst/>
          </a:prstGeom>
        </p:spPr>
      </p:pic>
      <p:sp>
        <p:nvSpPr>
          <p:cNvPr id="18" name="17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990597" y="4925325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/>
              <a:t>Vista Isométrica Base Agitador (Solidworks,2013)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799854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18</a:t>
            </a:fld>
            <a:endParaRPr lang="es-ES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453897992"/>
              </p:ext>
            </p:extLst>
          </p:nvPr>
        </p:nvGraphicFramePr>
        <p:xfrm>
          <a:off x="228600" y="571480"/>
          <a:ext cx="8458200" cy="5219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9 Imagen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7158" y="2357430"/>
            <a:ext cx="2638425" cy="2577835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2042" y="1517501"/>
            <a:ext cx="2000264" cy="425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 rotWithShape="1">
          <a:blip r:embed="rId9"/>
          <a:srcRect l="1298" t="-914" r="-1298" b="914"/>
          <a:stretch/>
        </p:blipFill>
        <p:spPr bwMode="auto">
          <a:xfrm>
            <a:off x="3455715" y="1353933"/>
            <a:ext cx="2246448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260070" y="5120027"/>
            <a:ext cx="2583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/>
              <a:t>Vista Superior Dosificador de pH (Solidworks,2013)</a:t>
            </a:r>
            <a:endParaRPr lang="en-US" sz="1400" b="1" dirty="0"/>
          </a:p>
        </p:txBody>
      </p:sp>
      <p:sp>
        <p:nvSpPr>
          <p:cNvPr id="12" name="11 Rectángulo"/>
          <p:cNvSpPr/>
          <p:nvPr/>
        </p:nvSpPr>
        <p:spPr>
          <a:xfrm>
            <a:off x="3027512" y="5711627"/>
            <a:ext cx="3200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/>
              <a:t>Vista Isométrica Dosificador Elementos Utilizados (Solidworks,2013)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799854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1251"/>
              </p:ext>
            </p:extLst>
          </p:nvPr>
        </p:nvGraphicFramePr>
        <p:xfrm>
          <a:off x="179512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500034" y="571480"/>
            <a:ext cx="8489174" cy="793153"/>
            <a:chOff x="1" y="142877"/>
            <a:chExt cx="8489174" cy="793153"/>
          </a:xfrm>
        </p:grpSpPr>
        <p:sp>
          <p:nvSpPr>
            <p:cNvPr id="8" name="7 Rectángulo redondeado"/>
            <p:cNvSpPr/>
            <p:nvPr/>
          </p:nvSpPr>
          <p:spPr>
            <a:xfrm>
              <a:off x="1" y="142877"/>
              <a:ext cx="8458198" cy="6907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71439" y="285753"/>
              <a:ext cx="8417736" cy="6502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900" kern="1200" dirty="0" smtClean="0"/>
                <a:t>Diseño </a:t>
              </a:r>
              <a:r>
                <a:rPr lang="es-ES" sz="3900" dirty="0" smtClean="0"/>
                <a:t>electrónico</a:t>
              </a:r>
              <a:endParaRPr lang="es-ES" sz="3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467985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636924549"/>
              </p:ext>
            </p:extLst>
          </p:nvPr>
        </p:nvGraphicFramePr>
        <p:xfrm>
          <a:off x="428596" y="857232"/>
          <a:ext cx="8129614" cy="473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Andres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27796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2A6C29-132F-4CF7-907A-3C680DC10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6A345F-CC13-406D-AF22-3814D3ABB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7821B8-962B-4B22-B8AE-E13EB1959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E041A3-79B5-43C4-B105-2750CE110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60E1C1-AE39-447F-895B-984A80B81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8BD2D2-6DA8-4A6D-98A8-B7F8FC244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818AF5-9752-4ECB-B753-517C6C1D2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BDA3D9-3A67-4615-83F7-5423F70C1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4282"/>
            <a:ext cx="8229600" cy="39777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500034" y="571480"/>
            <a:ext cx="8489174" cy="793153"/>
            <a:chOff x="1" y="142877"/>
            <a:chExt cx="8489174" cy="793153"/>
          </a:xfrm>
        </p:grpSpPr>
        <p:sp>
          <p:nvSpPr>
            <p:cNvPr id="9" name="8 Rectángulo redondeado"/>
            <p:cNvSpPr/>
            <p:nvPr/>
          </p:nvSpPr>
          <p:spPr>
            <a:xfrm>
              <a:off x="1" y="142877"/>
              <a:ext cx="8458198" cy="6907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71439" y="285753"/>
              <a:ext cx="8417736" cy="6502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900" kern="1200" dirty="0" smtClean="0"/>
                <a:t>Fuente de alimentación</a:t>
              </a:r>
              <a:endParaRPr lang="es-ES" sz="3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792551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963" y="2276872"/>
            <a:ext cx="7776864" cy="295232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500034" y="571480"/>
            <a:ext cx="8489174" cy="1209994"/>
            <a:chOff x="1" y="142877"/>
            <a:chExt cx="8489174" cy="790245"/>
          </a:xfrm>
        </p:grpSpPr>
        <p:sp>
          <p:nvSpPr>
            <p:cNvPr id="9" name="8 Rectángulo redondeado"/>
            <p:cNvSpPr/>
            <p:nvPr/>
          </p:nvSpPr>
          <p:spPr>
            <a:xfrm>
              <a:off x="1" y="142877"/>
              <a:ext cx="8458198" cy="6907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71439" y="189533"/>
              <a:ext cx="8417736" cy="743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smtClean="0"/>
                <a:t>Circuito de acondicionamiento</a:t>
              </a:r>
              <a:endParaRPr lang="es-E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620253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00240"/>
            <a:ext cx="4144888" cy="370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714488"/>
            <a:ext cx="3496061" cy="2085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929066"/>
            <a:ext cx="3609975" cy="2279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428596" y="642918"/>
            <a:ext cx="8429684" cy="928694"/>
            <a:chOff x="1" y="142877"/>
            <a:chExt cx="8489174" cy="790245"/>
          </a:xfrm>
        </p:grpSpPr>
        <p:sp>
          <p:nvSpPr>
            <p:cNvPr id="11" name="10 Rectángulo redondeado"/>
            <p:cNvSpPr/>
            <p:nvPr/>
          </p:nvSpPr>
          <p:spPr>
            <a:xfrm>
              <a:off x="1" y="142877"/>
              <a:ext cx="8458198" cy="6907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71439" y="189533"/>
              <a:ext cx="8417736" cy="743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/>
                <a:t>Circuitos de control</a:t>
              </a:r>
              <a:endParaRPr lang="es-E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0504212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3952875" cy="2680970"/>
          </a:xfrm>
          <a:prstGeom prst="rect">
            <a:avLst/>
          </a:prstGeom>
        </p:spPr>
      </p:pic>
      <p:pic>
        <p:nvPicPr>
          <p:cNvPr id="8" name="7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5192" y="1602015"/>
            <a:ext cx="3929090" cy="1643074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642910" y="642918"/>
            <a:ext cx="8286808" cy="785818"/>
            <a:chOff x="1" y="96221"/>
            <a:chExt cx="8489174" cy="836901"/>
          </a:xfrm>
        </p:grpSpPr>
        <p:sp>
          <p:nvSpPr>
            <p:cNvPr id="12" name="11 Rectángulo redondeado"/>
            <p:cNvSpPr/>
            <p:nvPr/>
          </p:nvSpPr>
          <p:spPr>
            <a:xfrm>
              <a:off x="1" y="96221"/>
              <a:ext cx="8458198" cy="6907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71439" y="189533"/>
              <a:ext cx="8417736" cy="743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/>
                <a:t>Circuito de potencia</a:t>
              </a:r>
              <a:endParaRPr lang="es-E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691346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57" y="1600200"/>
            <a:ext cx="425168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7 Grupo"/>
          <p:cNvGrpSpPr/>
          <p:nvPr/>
        </p:nvGrpSpPr>
        <p:grpSpPr>
          <a:xfrm>
            <a:off x="571472" y="571480"/>
            <a:ext cx="8429684" cy="928694"/>
            <a:chOff x="1" y="142877"/>
            <a:chExt cx="8489174" cy="790245"/>
          </a:xfrm>
        </p:grpSpPr>
        <p:sp>
          <p:nvSpPr>
            <p:cNvPr id="9" name="8 Rectángulo redondeado"/>
            <p:cNvSpPr/>
            <p:nvPr/>
          </p:nvSpPr>
          <p:spPr>
            <a:xfrm>
              <a:off x="1" y="142877"/>
              <a:ext cx="8458198" cy="6907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71439" y="189533"/>
              <a:ext cx="8417736" cy="743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/>
                <a:t>Asignación de entradas y salidas</a:t>
              </a:r>
            </a:p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smtClean="0"/>
                <a:t>Microcontrolador</a:t>
              </a:r>
              <a:endParaRPr lang="es-E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8819888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31764" t="38067" r="38851" b="29607"/>
          <a:stretch/>
        </p:blipFill>
        <p:spPr bwMode="auto">
          <a:xfrm>
            <a:off x="0" y="2428868"/>
            <a:ext cx="3823326" cy="2364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672976"/>
              </p:ext>
            </p:extLst>
          </p:nvPr>
        </p:nvGraphicFramePr>
        <p:xfrm>
          <a:off x="3929058" y="1357298"/>
          <a:ext cx="5077228" cy="435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8614"/>
                <a:gridCol w="2538614"/>
              </a:tblGrid>
              <a:tr h="317468"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PANTALLAS PRINCIPALES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FUNCION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664852">
                <a:tc>
                  <a:txBody>
                    <a:bodyPr/>
                    <a:lstStyle/>
                    <a:p>
                      <a:pPr marL="228600" indent="44958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Pantalla Principal</a:t>
                      </a:r>
                      <a:endParaRPr lang="en-US" sz="1100" dirty="0">
                        <a:effectLst/>
                      </a:endParaRPr>
                    </a:p>
                    <a:p>
                      <a:pPr marL="228600" indent="44958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Muestra un Menú con las opciones disponibles de la </a:t>
                      </a:r>
                      <a:r>
                        <a:rPr lang="es-ES" sz="1100" dirty="0" smtClean="0">
                          <a:effectLst/>
                        </a:rPr>
                        <a:t>máquina.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634935">
                <a:tc>
                  <a:txBody>
                    <a:bodyPr/>
                    <a:lstStyle/>
                    <a:p>
                      <a:pPr marL="228600" indent="44958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Pantalla Calibración</a:t>
                      </a:r>
                      <a:endParaRPr lang="en-US" sz="1100">
                        <a:effectLst/>
                      </a:endParaRPr>
                    </a:p>
                    <a:p>
                      <a:pPr marL="228600" indent="44958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Se usa para calibrar el electrodo de pH, se debe utilizar ph4, </a:t>
                      </a:r>
                      <a:r>
                        <a:rPr lang="es-ES" sz="1100" dirty="0" smtClean="0">
                          <a:effectLst/>
                        </a:rPr>
                        <a:t>ph7</a:t>
                      </a:r>
                      <a:r>
                        <a:rPr lang="es-ES" sz="1100" baseline="0" dirty="0" smtClean="0">
                          <a:effectLst/>
                        </a:rPr>
                        <a:t> y</a:t>
                      </a:r>
                      <a:r>
                        <a:rPr lang="es-ES" sz="1100" dirty="0" smtClean="0">
                          <a:effectLst/>
                        </a:rPr>
                        <a:t> </a:t>
                      </a:r>
                      <a:r>
                        <a:rPr lang="es-ES" sz="1100" dirty="0">
                          <a:effectLst/>
                        </a:rPr>
                        <a:t>ph10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952403">
                <a:tc>
                  <a:txBody>
                    <a:bodyPr/>
                    <a:lstStyle/>
                    <a:p>
                      <a:pPr marL="228600" indent="44958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Pantalla Control pH</a:t>
                      </a:r>
                      <a:endParaRPr lang="en-US" sz="1100">
                        <a:effectLst/>
                      </a:endParaRPr>
                    </a:p>
                    <a:p>
                      <a:pPr marL="228600" indent="44958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Se usa para controlar el pH de diferentes sustancias, ingresando Volumen y pH requerido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952403">
                <a:tc>
                  <a:txBody>
                    <a:bodyPr/>
                    <a:lstStyle/>
                    <a:p>
                      <a:pPr marL="228600" indent="44958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Pantalla Soluciones</a:t>
                      </a:r>
                      <a:endParaRPr lang="en-US" sz="1100">
                        <a:effectLst/>
                      </a:endParaRPr>
                    </a:p>
                    <a:p>
                      <a:pPr marL="228600" indent="44958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Se utiliza para limpiar bombas dosificadoras y revisar niveles de NaOH y HCl en la máquina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634935">
                <a:tc>
                  <a:txBody>
                    <a:bodyPr/>
                    <a:lstStyle/>
                    <a:p>
                      <a:pPr marL="228600" indent="44958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Pantalla Acerca de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Visualización de información de la máquina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500034" y="571480"/>
            <a:ext cx="8643966" cy="857256"/>
            <a:chOff x="1" y="142877"/>
            <a:chExt cx="8489174" cy="790245"/>
          </a:xfrm>
        </p:grpSpPr>
        <p:sp>
          <p:nvSpPr>
            <p:cNvPr id="11" name="10 Rectángulo redondeado"/>
            <p:cNvSpPr/>
            <p:nvPr/>
          </p:nvSpPr>
          <p:spPr>
            <a:xfrm>
              <a:off x="1" y="142877"/>
              <a:ext cx="8458198" cy="6907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71439" y="189533"/>
              <a:ext cx="8417736" cy="743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/>
                <a:t>Diseño de interfaz de usuario</a:t>
              </a:r>
              <a:endParaRPr lang="es-E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047209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311177"/>
              </p:ext>
            </p:extLst>
          </p:nvPr>
        </p:nvGraphicFramePr>
        <p:xfrm>
          <a:off x="2285984" y="1214422"/>
          <a:ext cx="4786346" cy="4601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Visio" r:id="rId3" imgW="6693724" imgH="7399689" progId="">
                  <p:embed/>
                </p:oleObj>
              </mc:Choice>
              <mc:Fallback>
                <p:oleObj name="Visio" r:id="rId3" imgW="6693724" imgH="739968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1214422"/>
                        <a:ext cx="4786346" cy="46019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500034" y="571480"/>
            <a:ext cx="8429684" cy="500066"/>
            <a:chOff x="1" y="142877"/>
            <a:chExt cx="8489174" cy="790245"/>
          </a:xfrm>
        </p:grpSpPr>
        <p:sp>
          <p:nvSpPr>
            <p:cNvPr id="10" name="9 Rectángulo redondeado"/>
            <p:cNvSpPr/>
            <p:nvPr/>
          </p:nvSpPr>
          <p:spPr>
            <a:xfrm>
              <a:off x="1" y="142877"/>
              <a:ext cx="8458198" cy="6907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71439" y="189533"/>
              <a:ext cx="8417736" cy="743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/>
                <a:t>Algoritmo de control de pH</a:t>
              </a:r>
              <a:endParaRPr lang="es-E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177820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2906765" cy="2188839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9256" y="1285860"/>
            <a:ext cx="3211289" cy="4518265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13" y="3833599"/>
            <a:ext cx="4608512" cy="2187689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500034" y="571480"/>
            <a:ext cx="8501122" cy="714380"/>
            <a:chOff x="1" y="142877"/>
            <a:chExt cx="8489174" cy="790245"/>
          </a:xfrm>
        </p:grpSpPr>
        <p:sp>
          <p:nvSpPr>
            <p:cNvPr id="11" name="10 Rectángulo redondeado"/>
            <p:cNvSpPr/>
            <p:nvPr/>
          </p:nvSpPr>
          <p:spPr>
            <a:xfrm>
              <a:off x="1" y="142877"/>
              <a:ext cx="8458198" cy="6907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71439" y="189533"/>
              <a:ext cx="8417736" cy="743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kern="1200" dirty="0" smtClean="0"/>
                <a:t>Diseño PCB</a:t>
              </a:r>
              <a:endParaRPr lang="es-E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009543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28</a:t>
            </a:fld>
            <a:endParaRPr lang="es-ES"/>
          </a:p>
        </p:txBody>
      </p:sp>
      <p:grpSp>
        <p:nvGrpSpPr>
          <p:cNvPr id="2" name="11 Grupo"/>
          <p:cNvGrpSpPr/>
          <p:nvPr/>
        </p:nvGrpSpPr>
        <p:grpSpPr>
          <a:xfrm>
            <a:off x="507194" y="3097047"/>
            <a:ext cx="8129612" cy="663905"/>
            <a:chOff x="0" y="249959"/>
            <a:chExt cx="8129612" cy="663905"/>
          </a:xfrm>
        </p:grpSpPr>
        <p:sp>
          <p:nvSpPr>
            <p:cNvPr id="13" name="12 Rectángulo redondeado"/>
            <p:cNvSpPr/>
            <p:nvPr/>
          </p:nvSpPr>
          <p:spPr>
            <a:xfrm>
              <a:off x="0" y="249959"/>
              <a:ext cx="8129612" cy="6639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19445" y="269404"/>
              <a:ext cx="8090722" cy="625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0485" tIns="46990" rIns="70485" bIns="4699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 smtClean="0"/>
                <a:t>PRUEBAS DE FUNCIONAMIENTO</a:t>
              </a:r>
              <a:endParaRPr lang="es-ES" sz="3700" kern="1200" dirty="0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Andres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58041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 smtClean="0"/>
          </a:p>
          <a:p>
            <a:pPr>
              <a:buNone/>
            </a:pPr>
            <a:r>
              <a:rPr lang="es-EC" sz="3600" dirty="0" smtClean="0"/>
              <a:t>Calibración:</a:t>
            </a:r>
          </a:p>
          <a:p>
            <a:pPr marL="0" indent="0">
              <a:buNone/>
            </a:pPr>
            <a:r>
              <a:rPr lang="es-ES" dirty="0" smtClean="0"/>
              <a:t>		</a:t>
            </a:r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85720" y="428605"/>
            <a:ext cx="8715436" cy="1357321"/>
            <a:chOff x="1" y="-458786"/>
            <a:chExt cx="8487894" cy="987806"/>
          </a:xfrm>
        </p:grpSpPr>
        <p:sp>
          <p:nvSpPr>
            <p:cNvPr id="10" name="9 Rectángulo redondeado"/>
            <p:cNvSpPr/>
            <p:nvPr/>
          </p:nvSpPr>
          <p:spPr>
            <a:xfrm>
              <a:off x="1" y="-324086"/>
              <a:ext cx="8458198" cy="6907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70160" y="-458786"/>
              <a:ext cx="8417735" cy="987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dirty="0" smtClean="0"/>
                <a:t>Programa en ambiente de prueba</a:t>
              </a:r>
              <a:endParaRPr lang="es-ES" sz="3200" kern="1200" dirty="0"/>
            </a:p>
          </p:txBody>
        </p:sp>
      </p:grpSp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428573"/>
              </p:ext>
            </p:extLst>
          </p:nvPr>
        </p:nvGraphicFramePr>
        <p:xfrm>
          <a:off x="2771800" y="29249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141142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3</a:t>
            </a:fld>
            <a:endParaRPr lang="es-ES"/>
          </a:p>
        </p:txBody>
      </p:sp>
      <p:grpSp>
        <p:nvGrpSpPr>
          <p:cNvPr id="12" name="11 Grupo"/>
          <p:cNvGrpSpPr/>
          <p:nvPr/>
        </p:nvGrpSpPr>
        <p:grpSpPr>
          <a:xfrm>
            <a:off x="507194" y="3097047"/>
            <a:ext cx="8129612" cy="663905"/>
            <a:chOff x="0" y="249959"/>
            <a:chExt cx="8129612" cy="663905"/>
          </a:xfrm>
        </p:grpSpPr>
        <p:sp>
          <p:nvSpPr>
            <p:cNvPr id="13" name="12 Rectángulo redondeado"/>
            <p:cNvSpPr/>
            <p:nvPr/>
          </p:nvSpPr>
          <p:spPr>
            <a:xfrm>
              <a:off x="0" y="249959"/>
              <a:ext cx="8129612" cy="66390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19445" y="269404"/>
              <a:ext cx="8090722" cy="625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0485" tIns="46990" rIns="70485" bIns="46990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 smtClean="0"/>
                <a:t>INTRODUCCIÓN</a:t>
              </a:r>
              <a:endParaRPr lang="es-ES" sz="3700" kern="1200" dirty="0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Andres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58041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285720" y="642918"/>
            <a:ext cx="8715436" cy="1357321"/>
            <a:chOff x="1" y="-458786"/>
            <a:chExt cx="8487894" cy="987806"/>
          </a:xfrm>
        </p:grpSpPr>
        <p:sp>
          <p:nvSpPr>
            <p:cNvPr id="9" name="8 Rectángulo redondeado"/>
            <p:cNvSpPr/>
            <p:nvPr/>
          </p:nvSpPr>
          <p:spPr>
            <a:xfrm>
              <a:off x="1" y="-324086"/>
              <a:ext cx="8458198" cy="6907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70160" y="-458786"/>
              <a:ext cx="8417735" cy="987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dirty="0" smtClean="0"/>
                <a:t>Velocidades Agitador</a:t>
              </a:r>
              <a:endParaRPr lang="es-ES" sz="3200" kern="1200" dirty="0"/>
            </a:p>
          </p:txBody>
        </p:sp>
      </p:grpSp>
      <p:graphicFrame>
        <p:nvGraphicFramePr>
          <p:cNvPr id="1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63000"/>
              </p:ext>
            </p:extLst>
          </p:nvPr>
        </p:nvGraphicFramePr>
        <p:xfrm>
          <a:off x="3000364" y="25649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038036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285720" y="571480"/>
            <a:ext cx="8715436" cy="1357321"/>
            <a:chOff x="1" y="-458786"/>
            <a:chExt cx="8487894" cy="987806"/>
          </a:xfrm>
        </p:grpSpPr>
        <p:sp>
          <p:nvSpPr>
            <p:cNvPr id="9" name="8 Rectángulo redondeado"/>
            <p:cNvSpPr/>
            <p:nvPr/>
          </p:nvSpPr>
          <p:spPr>
            <a:xfrm>
              <a:off x="1" y="-324086"/>
              <a:ext cx="8458198" cy="6907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70160" y="-458786"/>
              <a:ext cx="8417735" cy="987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dirty="0" smtClean="0"/>
                <a:t>Dosificación Ácido y Base</a:t>
              </a:r>
              <a:endParaRPr lang="es-ES" sz="3200" kern="1200" dirty="0"/>
            </a:p>
          </p:txBody>
        </p:sp>
      </p:grpSp>
      <p:graphicFrame>
        <p:nvGraphicFramePr>
          <p:cNvPr id="12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527055"/>
              </p:ext>
            </p:extLst>
          </p:nvPr>
        </p:nvGraphicFramePr>
        <p:xfrm>
          <a:off x="1459832" y="2132856"/>
          <a:ext cx="597666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49628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389164"/>
              </p:ext>
            </p:extLst>
          </p:nvPr>
        </p:nvGraphicFramePr>
        <p:xfrm>
          <a:off x="4908180" y="3212976"/>
          <a:ext cx="4214842" cy="1231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5693"/>
                <a:gridCol w="1291743"/>
                <a:gridCol w="1197406"/>
              </a:tblGrid>
              <a:tr h="809645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Función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Motor Soporte (revoluciones)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Altura(cm)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845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Limpieza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4,5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17,1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845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Calibración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285720" y="642918"/>
            <a:ext cx="8715436" cy="1357321"/>
            <a:chOff x="1" y="-458786"/>
            <a:chExt cx="8487894" cy="987806"/>
          </a:xfrm>
        </p:grpSpPr>
        <p:sp>
          <p:nvSpPr>
            <p:cNvPr id="9" name="8 Rectángulo redondeado"/>
            <p:cNvSpPr/>
            <p:nvPr/>
          </p:nvSpPr>
          <p:spPr>
            <a:xfrm>
              <a:off x="1" y="-324086"/>
              <a:ext cx="8458198" cy="6907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70160" y="-458786"/>
              <a:ext cx="8417735" cy="987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dirty="0" smtClean="0"/>
                <a:t>Posicionamiento del electrodo</a:t>
              </a:r>
              <a:endParaRPr lang="es-ES" sz="3200" kern="1200" dirty="0"/>
            </a:p>
          </p:txBody>
        </p:sp>
      </p:grpSp>
      <p:graphicFrame>
        <p:nvGraphicFramePr>
          <p:cNvPr id="11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791072"/>
              </p:ext>
            </p:extLst>
          </p:nvPr>
        </p:nvGraphicFramePr>
        <p:xfrm>
          <a:off x="0" y="2492896"/>
          <a:ext cx="4572000" cy="2691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527007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</p:nvPr>
        </p:nvGraphicFramePr>
        <p:xfrm>
          <a:off x="571472" y="1714488"/>
          <a:ext cx="4214842" cy="1857390"/>
        </p:xfrm>
        <a:graphic>
          <a:graphicData uri="http://schemas.openxmlformats.org/drawingml/2006/table">
            <a:tbl>
              <a:tblPr/>
              <a:tblGrid>
                <a:gridCol w="2986141"/>
                <a:gridCol w="1228701"/>
              </a:tblGrid>
              <a:tr h="234519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Rubro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34519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Costo de materiales directos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644.10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34519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Costo de mano de obra directa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339.60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519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Costo de materiales indirecta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39.90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450276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Costo de mano de obra indirectos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595.00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519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Costos operativos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250.00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34519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MX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Costo total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$ 1.868.60 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6 Grupo"/>
          <p:cNvGrpSpPr/>
          <p:nvPr/>
        </p:nvGrpSpPr>
        <p:grpSpPr>
          <a:xfrm>
            <a:off x="285720" y="428605"/>
            <a:ext cx="8715436" cy="1214445"/>
            <a:chOff x="1" y="-458786"/>
            <a:chExt cx="8487894" cy="987806"/>
          </a:xfrm>
        </p:grpSpPr>
        <p:sp>
          <p:nvSpPr>
            <p:cNvPr id="8" name="7 Rectángulo redondeado"/>
            <p:cNvSpPr/>
            <p:nvPr/>
          </p:nvSpPr>
          <p:spPr>
            <a:xfrm>
              <a:off x="1" y="-324086"/>
              <a:ext cx="8458198" cy="6907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70160" y="-458786"/>
              <a:ext cx="8417735" cy="987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dirty="0" smtClean="0"/>
                <a:t>Análisis económicos</a:t>
              </a:r>
              <a:endParaRPr lang="es-ES" sz="3200" kern="1200" dirty="0"/>
            </a:p>
          </p:txBody>
        </p:sp>
      </p:grp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4071934" y="3857628"/>
          <a:ext cx="4221167" cy="1850710"/>
        </p:xfrm>
        <a:graphic>
          <a:graphicData uri="http://schemas.openxmlformats.org/drawingml/2006/table">
            <a:tbl>
              <a:tblPr/>
              <a:tblGrid>
                <a:gridCol w="2861554"/>
                <a:gridCol w="1359613"/>
              </a:tblGrid>
              <a:tr h="236060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Precio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53235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Sistema Dosificador en el mercado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$ 2.190.00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36060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Sistema de Automatización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$ 1.000.00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060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Sistema Dosificador TOTAL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$ 3.190.00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453235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Sistema Dosificador Mecatrónica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$ 1.868.60 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060"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Ahorro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70.71%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pic>
        <p:nvPicPr>
          <p:cNvPr id="12" name="11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142976" y="4143380"/>
            <a:ext cx="18859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3502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285720" y="428605"/>
            <a:ext cx="8715436" cy="1214445"/>
            <a:chOff x="1" y="-458786"/>
            <a:chExt cx="8487894" cy="987806"/>
          </a:xfrm>
        </p:grpSpPr>
        <p:sp>
          <p:nvSpPr>
            <p:cNvPr id="8" name="7 Rectángulo redondeado"/>
            <p:cNvSpPr/>
            <p:nvPr/>
          </p:nvSpPr>
          <p:spPr>
            <a:xfrm>
              <a:off x="1" y="-324086"/>
              <a:ext cx="8458198" cy="6907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70160" y="-458786"/>
              <a:ext cx="8417735" cy="987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dirty="0" smtClean="0"/>
                <a:t>Funcionamiento</a:t>
              </a:r>
              <a:endParaRPr lang="es-E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523502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Maquina para controlar </a:t>
            </a:r>
            <a:r>
              <a:rPr lang="es-MX" dirty="0"/>
              <a:t>el nivel de pH de cualquier solución que se requiera siempre y cuando su volumen se encuentre entre </a:t>
            </a:r>
            <a:r>
              <a:rPr lang="es-MX" dirty="0" smtClean="0"/>
              <a:t>125ml </a:t>
            </a:r>
            <a:r>
              <a:rPr lang="es-MX" dirty="0"/>
              <a:t>a 2000ml.</a:t>
            </a:r>
            <a:endParaRPr lang="en-US" dirty="0"/>
          </a:p>
          <a:p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285720" y="428605"/>
            <a:ext cx="8715436" cy="1357321"/>
            <a:chOff x="1" y="-458786"/>
            <a:chExt cx="8487894" cy="987806"/>
          </a:xfrm>
        </p:grpSpPr>
        <p:sp>
          <p:nvSpPr>
            <p:cNvPr id="8" name="7 Rectángulo redondeado"/>
            <p:cNvSpPr/>
            <p:nvPr/>
          </p:nvSpPr>
          <p:spPr>
            <a:xfrm>
              <a:off x="1" y="-324086"/>
              <a:ext cx="8458198" cy="6907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70160" y="-458786"/>
              <a:ext cx="8417735" cy="987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dirty="0" smtClean="0"/>
                <a:t>Conclusiones</a:t>
              </a:r>
              <a:endParaRPr lang="es-E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915285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 smtClean="0"/>
              <a:t>Tolerancias de +/- 0.05 en nivel de pH, gracias a una previa calibración con buffers de ph4, ph7 y ph10, </a:t>
            </a:r>
            <a:r>
              <a:rPr lang="es-MX" dirty="0" err="1" smtClean="0"/>
              <a:t>dosificacion</a:t>
            </a:r>
            <a:r>
              <a:rPr lang="es-MX" dirty="0" smtClean="0"/>
              <a:t> de ácido (</a:t>
            </a:r>
            <a:r>
              <a:rPr lang="es-MX" dirty="0" err="1" smtClean="0"/>
              <a:t>HCl</a:t>
            </a:r>
            <a:r>
              <a:rPr lang="es-MX" dirty="0" smtClean="0"/>
              <a:t>) o base (</a:t>
            </a:r>
            <a:r>
              <a:rPr lang="es-MX" dirty="0" err="1" smtClean="0"/>
              <a:t>NaOH</a:t>
            </a:r>
            <a:r>
              <a:rPr lang="es-MX" dirty="0" smtClean="0"/>
              <a:t>) mediante una dosificación exacta y precisa.</a:t>
            </a:r>
            <a:endParaRPr lang="en-US" dirty="0" smtClean="0"/>
          </a:p>
          <a:p>
            <a:pPr algn="just"/>
            <a:r>
              <a:rPr lang="es-MX" dirty="0" smtClean="0"/>
              <a:t>Se implementó una etapa de limpieza del sistema el cuál va a cuidar la precisión del equipo como su vida útil.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285720" y="428605"/>
            <a:ext cx="8715436" cy="1357321"/>
            <a:chOff x="1" y="-458786"/>
            <a:chExt cx="8487894" cy="987806"/>
          </a:xfrm>
        </p:grpSpPr>
        <p:sp>
          <p:nvSpPr>
            <p:cNvPr id="8" name="7 Rectángulo redondeado"/>
            <p:cNvSpPr/>
            <p:nvPr/>
          </p:nvSpPr>
          <p:spPr>
            <a:xfrm>
              <a:off x="1" y="-324086"/>
              <a:ext cx="8458198" cy="6907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70160" y="-458786"/>
              <a:ext cx="8417735" cy="987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dirty="0" smtClean="0"/>
                <a:t>Conclusiones</a:t>
              </a:r>
              <a:endParaRPr lang="es-E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2012306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dirty="0"/>
              <a:t>Se recomienda que se realice una calibración del sensor de pH cada </a:t>
            </a:r>
            <a:endParaRPr lang="es-MX" dirty="0" smtClean="0"/>
          </a:p>
          <a:p>
            <a:pPr algn="just"/>
            <a:r>
              <a:rPr lang="es-ES" dirty="0" smtClean="0"/>
              <a:t>Se </a:t>
            </a:r>
            <a:r>
              <a:rPr lang="es-ES" dirty="0"/>
              <a:t>les recomienda el agregar un sistema de bypass para que las limpiezas de los sistemas sean automáticas sin necesidad de la intervención humana, </a:t>
            </a:r>
            <a:endParaRPr lang="es-ES" dirty="0" smtClean="0"/>
          </a:p>
          <a:p>
            <a:pPr algn="just"/>
            <a:r>
              <a:rPr lang="es-ES" dirty="0" smtClean="0"/>
              <a:t>Agregar </a:t>
            </a:r>
            <a:r>
              <a:rPr lang="es-ES" dirty="0"/>
              <a:t>un sensor de temperatura para la compensación de esta dentro de las lecturas de pH en el sistema.</a:t>
            </a:r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285720" y="428605"/>
            <a:ext cx="8715436" cy="1357321"/>
            <a:chOff x="1" y="-458786"/>
            <a:chExt cx="8487894" cy="987806"/>
          </a:xfrm>
        </p:grpSpPr>
        <p:sp>
          <p:nvSpPr>
            <p:cNvPr id="8" name="7 Rectángulo redondeado"/>
            <p:cNvSpPr/>
            <p:nvPr/>
          </p:nvSpPr>
          <p:spPr>
            <a:xfrm>
              <a:off x="1" y="-324086"/>
              <a:ext cx="8458198" cy="6907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70160" y="-458786"/>
              <a:ext cx="8417735" cy="987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dirty="0" smtClean="0"/>
                <a:t>Recomendaciones</a:t>
              </a:r>
              <a:endParaRPr lang="es-E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313197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Incluir </a:t>
            </a:r>
            <a:r>
              <a:rPr lang="es-ES" dirty="0"/>
              <a:t>un mayor rango de </a:t>
            </a:r>
            <a:r>
              <a:rPr lang="es-ES" dirty="0" smtClean="0"/>
              <a:t>matraces </a:t>
            </a:r>
            <a:r>
              <a:rPr lang="es-ES" dirty="0"/>
              <a:t>menores a </a:t>
            </a:r>
            <a:r>
              <a:rPr lang="es-ES" dirty="0" smtClean="0"/>
              <a:t>125ml </a:t>
            </a:r>
            <a:r>
              <a:rPr lang="es-ES" dirty="0"/>
              <a:t>o mayores a 2000ml.</a:t>
            </a:r>
            <a:endParaRPr lang="en-US" dirty="0"/>
          </a:p>
          <a:p>
            <a:r>
              <a:rPr lang="es-ES" dirty="0" smtClean="0"/>
              <a:t>Utilizar </a:t>
            </a:r>
            <a:r>
              <a:rPr lang="es-ES" dirty="0"/>
              <a:t>fuentes separadas para la etapa de control y la de </a:t>
            </a:r>
            <a:r>
              <a:rPr lang="es-ES" dirty="0" smtClean="0"/>
              <a:t>potencia</a:t>
            </a:r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285720" y="428605"/>
            <a:ext cx="8715436" cy="1357321"/>
            <a:chOff x="1" y="-458786"/>
            <a:chExt cx="8487894" cy="987806"/>
          </a:xfrm>
        </p:grpSpPr>
        <p:sp>
          <p:nvSpPr>
            <p:cNvPr id="8" name="7 Rectángulo redondeado"/>
            <p:cNvSpPr/>
            <p:nvPr/>
          </p:nvSpPr>
          <p:spPr>
            <a:xfrm>
              <a:off x="1" y="-324086"/>
              <a:ext cx="8458198" cy="6907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70160" y="-458786"/>
              <a:ext cx="8417735" cy="987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200" dirty="0" smtClean="0"/>
                <a:t>Recomendaciones</a:t>
              </a:r>
              <a:endParaRPr lang="es-E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447030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14942" y="2428868"/>
            <a:ext cx="3043230" cy="14287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lgerian" pitchFamily="82" charset="0"/>
              </a:rPr>
              <a:t>Gracias </a:t>
            </a:r>
            <a:r>
              <a:rPr lang="en-US" dirty="0" err="1" smtClean="0">
                <a:latin typeface="Algerian" pitchFamily="82" charset="0"/>
              </a:rPr>
              <a:t>por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su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atención</a:t>
            </a:r>
            <a:endParaRPr lang="es-EC" dirty="0">
              <a:latin typeface="Algerian" pitchFamily="82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39</a:t>
            </a:fld>
            <a:endParaRPr lang="es-ES"/>
          </a:p>
        </p:txBody>
      </p:sp>
      <p:pic>
        <p:nvPicPr>
          <p:cNvPr id="7" name="6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56"/>
            <a:ext cx="225831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Andrés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4</a:t>
            </a:fld>
            <a:endParaRPr lang="es-ES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787030383"/>
              </p:ext>
            </p:extLst>
          </p:nvPr>
        </p:nvGraphicFramePr>
        <p:xfrm>
          <a:off x="228600" y="762000"/>
          <a:ext cx="8458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</a:t>
            </a:r>
            <a:r>
              <a:rPr lang="en-U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6" name="Picture 2" descr="http://www.ciap.org.ec/wp-content/uploads/2015/04/biotecnologia-ciap1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3286124"/>
            <a:ext cx="3371850" cy="1685926"/>
          </a:xfrm>
          <a:prstGeom prst="rect">
            <a:avLst/>
          </a:prstGeom>
          <a:noFill/>
        </p:spPr>
      </p:pic>
      <p:sp>
        <p:nvSpPr>
          <p:cNvPr id="10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Andres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://www.grupotecnoquim.com/img_productos/productos134185791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95964" y="2492896"/>
            <a:ext cx="2786082" cy="2972084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6101736" y="5464980"/>
            <a:ext cx="2548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err="1" smtClean="0"/>
              <a:t>phMetro</a:t>
            </a:r>
            <a:r>
              <a:rPr lang="es-EC" sz="1400" b="1" dirty="0" smtClean="0"/>
              <a:t> (</a:t>
            </a:r>
            <a:r>
              <a:rPr lang="es-EC" sz="1400" b="1" dirty="0" err="1" smtClean="0"/>
              <a:t>Mettler</a:t>
            </a:r>
            <a:r>
              <a:rPr lang="es-EC" sz="1400" b="1" dirty="0" smtClean="0"/>
              <a:t> Toledo, 2015)</a:t>
            </a:r>
            <a:endParaRPr lang="en-US" sz="1400" dirty="0"/>
          </a:p>
        </p:txBody>
      </p:sp>
      <p:sp>
        <p:nvSpPr>
          <p:cNvPr id="3" name="2 Rectángulo"/>
          <p:cNvSpPr/>
          <p:nvPr/>
        </p:nvSpPr>
        <p:spPr>
          <a:xfrm>
            <a:off x="404606" y="5090577"/>
            <a:ext cx="4937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/>
              <a:t>Dosificación Nutrientes Tejidos Vegetales (</a:t>
            </a:r>
            <a:r>
              <a:rPr lang="es-EC" sz="1400" b="1" dirty="0" err="1" smtClean="0"/>
              <a:t>Mettler</a:t>
            </a:r>
            <a:r>
              <a:rPr lang="es-EC" sz="1400" b="1" dirty="0" smtClean="0"/>
              <a:t> </a:t>
            </a:r>
            <a:r>
              <a:rPr lang="es-EC" sz="1400" b="1" dirty="0"/>
              <a:t>Toledo, </a:t>
            </a:r>
            <a:r>
              <a:rPr lang="es-EC" sz="1400" b="1" dirty="0" smtClean="0"/>
              <a:t>2015)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99854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CB06A4-196E-4259-879C-F747927D1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8E2234-5D5A-4641-8488-2B34287D8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5</a:t>
            </a:fld>
            <a:endParaRPr lang="es-ES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787030383"/>
              </p:ext>
            </p:extLst>
          </p:nvPr>
        </p:nvGraphicFramePr>
        <p:xfrm>
          <a:off x="228600" y="762000"/>
          <a:ext cx="8458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</a:t>
            </a:r>
            <a:r>
              <a:rPr lang="en-U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4036" name="Picture 4" descr="http://www.gedar.es/tienda/293-thickbox_default/controlador-y-dosificador-ph-y-cloro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8389" y="2197665"/>
            <a:ext cx="3371850" cy="3371851"/>
          </a:xfrm>
          <a:prstGeom prst="rect">
            <a:avLst/>
          </a:prstGeom>
          <a:noFill/>
        </p:spPr>
      </p:pic>
      <p:sp>
        <p:nvSpPr>
          <p:cNvPr id="14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Andres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http://image.slidesharecdn.com/pumatrizproductiva-141218103926-conversion-gate02/95/actual-matriz-productiva-en-el-ecuador-7-638.jpg?cb=141892083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2428868"/>
            <a:ext cx="4429124" cy="3325314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4958389" y="5390459"/>
            <a:ext cx="3621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/>
              <a:t>Controlador pH Piscinas(</a:t>
            </a:r>
            <a:r>
              <a:rPr lang="es-EC" sz="1400" b="1" dirty="0" err="1" smtClean="0"/>
              <a:t>Direct</a:t>
            </a:r>
            <a:r>
              <a:rPr lang="es-EC" sz="1400" b="1" dirty="0" smtClean="0"/>
              <a:t> </a:t>
            </a:r>
            <a:r>
              <a:rPr lang="es-EC" sz="1400" b="1" dirty="0" err="1"/>
              <a:t>Industry</a:t>
            </a:r>
            <a:r>
              <a:rPr lang="es-EC" sz="1400" b="1" dirty="0"/>
              <a:t>, 2014)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99854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CB06A4-196E-4259-879C-F747927D1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8E2234-5D5A-4641-8488-2B34287D8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6</a:t>
            </a:fld>
            <a:endParaRPr lang="es-ES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787030383"/>
              </p:ext>
            </p:extLst>
          </p:nvPr>
        </p:nvGraphicFramePr>
        <p:xfrm>
          <a:off x="228600" y="762000"/>
          <a:ext cx="8458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Andres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9854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CB06A4-196E-4259-879C-F747927D1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8E2234-5D5A-4641-8488-2B34287D8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4C33CD-491F-4682-816A-3E2D19A5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1BCFDC-F719-4F19-B0E7-643F4C3BF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7CFA21-589F-473C-8107-E1F4A8318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0EA4A3-D759-42EE-8BF8-B830C70B1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7</a:t>
            </a:fld>
            <a:endParaRPr lang="es-ES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102354645"/>
              </p:ext>
            </p:extLst>
          </p:nvPr>
        </p:nvGraphicFramePr>
        <p:xfrm>
          <a:off x="228600" y="762000"/>
          <a:ext cx="8458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</a:t>
            </a:r>
            <a:r>
              <a:rPr lang="en-U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5058" name="Picture 2" descr="http://img.interempresas.net/fotos/493039.jpe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t="7031" r="12500" b="3906"/>
          <a:stretch>
            <a:fillRect/>
          </a:stretch>
        </p:blipFill>
        <p:spPr bwMode="auto">
          <a:xfrm>
            <a:off x="4143372" y="2071678"/>
            <a:ext cx="4632190" cy="3143272"/>
          </a:xfrm>
          <a:prstGeom prst="rect">
            <a:avLst/>
          </a:prstGeom>
          <a:noFill/>
        </p:spPr>
      </p:pic>
      <p:sp>
        <p:nvSpPr>
          <p:cNvPr id="10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Andres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99227" y="5323437"/>
            <a:ext cx="4320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/>
              <a:t>pH-metro y agitador </a:t>
            </a:r>
            <a:r>
              <a:rPr lang="es-ES" sz="1400" b="1" dirty="0" smtClean="0"/>
              <a:t>(</a:t>
            </a:r>
            <a:r>
              <a:rPr lang="es-ES" sz="1400" b="1" dirty="0" err="1" smtClean="0"/>
              <a:t>Direct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Industry</a:t>
            </a:r>
            <a:r>
              <a:rPr lang="es-ES" sz="1400" b="1" dirty="0" smtClean="0"/>
              <a:t>, 2014)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799854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CB06A4-196E-4259-879C-F747927D1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8E2234-5D5A-4641-8488-2B34287D8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20D020-B8D9-4EDF-A6E4-4534EEF5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960FB7-96FB-40A7-AC7B-C0694F661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C871FD-0D86-4330-B7AF-C779AA001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314A87-1290-4115-AEB7-5DBE0AB8B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8</a:t>
            </a:fld>
            <a:endParaRPr lang="es-ES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787030383"/>
              </p:ext>
            </p:extLst>
          </p:nvPr>
        </p:nvGraphicFramePr>
        <p:xfrm>
          <a:off x="228600" y="762000"/>
          <a:ext cx="8458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Andres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9854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CB06A4-196E-4259-879C-F747927D1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8E2234-5D5A-4641-8488-2B34287D8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4C33CD-491F-4682-816A-3E2D19A5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1BCFDC-F719-4F19-B0E7-643F4C3BF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45A9AA-F196-4ED9-8741-FF9D53BC4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21950E-1F0C-40B7-B9DA-C5F2AB486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/>
              <a:pPr/>
              <a:t>9</a:t>
            </a:fld>
            <a:endParaRPr lang="es-ES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463241635"/>
              </p:ext>
            </p:extLst>
          </p:nvPr>
        </p:nvGraphicFramePr>
        <p:xfrm>
          <a:off x="714348" y="857232"/>
          <a:ext cx="750099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Rectángulo"/>
          <p:cNvSpPr/>
          <p:nvPr/>
        </p:nvSpPr>
        <p:spPr>
          <a:xfrm>
            <a:off x="2438400" y="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Dosificador de pH</a:t>
            </a:r>
            <a:endParaRPr lang="es-E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6 Marcador de pie de página"/>
          <p:cNvSpPr txBox="1">
            <a:spLocks/>
          </p:cNvSpPr>
          <p:nvPr/>
        </p:nvSpPr>
        <p:spPr>
          <a:xfrm>
            <a:off x="3000364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Andres Guerrero – Gabriel Martinez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9854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21&quot;&gt;&lt;object type=&quot;3&quot; unique_id=&quot;10022&quot;&gt;&lt;property id=&quot;20148&quot; value=&quot;5&quot;/&gt;&lt;property id=&quot;20300&quot; value=&quot;Slide 1&quot;/&gt;&lt;property id=&quot;20307&quot; value=&quot;256&quot;/&gt;&lt;/object&gt;&lt;object type=&quot;3&quot; unique_id=&quot;10109&quot;&gt;&lt;property id=&quot;20148&quot; value=&quot;5&quot;/&gt;&lt;property id=&quot;20300&quot; value=&quot;Slide 5&quot;/&gt;&lt;property id=&quot;20307&quot; value=&quot;257&quot;/&gt;&lt;/object&gt;&lt;object type=&quot;3&quot; unique_id=&quot;10139&quot;&gt;&lt;property id=&quot;20148&quot; value=&quot;5&quot;/&gt;&lt;property id=&quot;20300&quot; value=&quot;Slide 2&quot;/&gt;&lt;property id=&quot;20307&quot; value=&quot;259&quot;/&gt;&lt;/object&gt;&lt;object type=&quot;3&quot; unique_id=&quot;10140&quot;&gt;&lt;property id=&quot;20148&quot; value=&quot;5&quot;/&gt;&lt;property id=&quot;20300&quot; value=&quot;Slide 3&quot;/&gt;&lt;property id=&quot;20307&quot; value=&quot;260&quot;/&gt;&lt;/object&gt;&lt;object type=&quot;3&quot; unique_id=&quot;10141&quot;&gt;&lt;property id=&quot;20148&quot; value=&quot;5&quot;/&gt;&lt;property id=&quot;20300&quot; value=&quot;Slide 7&quot;/&gt;&lt;property id=&quot;20307&quot; value=&quot;258&quot;/&gt;&lt;/object&gt;&lt;object type=&quot;3&quot; unique_id=&quot;10184&quot;&gt;&lt;property id=&quot;20148&quot; value=&quot;5&quot;/&gt;&lt;property id=&quot;20300&quot; value=&quot;Slide 4&quot;/&gt;&lt;property id=&quot;20307&quot; value=&quot;261&quot;/&gt;&lt;/object&gt;&lt;object type=&quot;3&quot; unique_id=&quot;10185&quot;&gt;&lt;property id=&quot;20148&quot; value=&quot;5&quot;/&gt;&lt;property id=&quot;20300&quot; value=&quot;Slide 6&quot;/&gt;&lt;property id=&quot;20307&quot; value=&quot;262&quot;/&gt;&lt;/object&gt;&lt;object type=&quot;3&quot; unique_id=&quot;10213&quot;&gt;&lt;property id=&quot;20148&quot; value=&quot;5&quot;/&gt;&lt;property id=&quot;20300&quot; value=&quot;Slide 8&quot;/&gt;&lt;property id=&quot;20307&quot; value=&quot;263&quot;/&gt;&lt;/object&gt;&lt;/object&gt;&lt;object type=&quot;8&quot; unique_id=&quot;1003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MATO ESPE2013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529660</TotalTime>
  <Words>1321</Words>
  <Application>Microsoft Office PowerPoint</Application>
  <PresentationFormat>Presentación en pantalla (4:3)</PresentationFormat>
  <Paragraphs>325</Paragraphs>
  <Slides>39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2" baseType="lpstr">
      <vt:lpstr>Theme1</vt:lpstr>
      <vt:lpstr>FORMATO ESPE2013V2</vt:lpstr>
      <vt:lpstr>Visio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POLITECNICA DEL EJERCITO</dc:title>
  <dc:creator>Alex</dc:creator>
  <cp:lastModifiedBy>Fernando Martinez</cp:lastModifiedBy>
  <cp:revision>269</cp:revision>
  <dcterms:created xsi:type="dcterms:W3CDTF">2012-08-14T15:29:02Z</dcterms:created>
  <dcterms:modified xsi:type="dcterms:W3CDTF">2015-08-12T04:26:36Z</dcterms:modified>
</cp:coreProperties>
</file>