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9">
  <p:sldMasterIdLst>
    <p:sldMasterId id="2147483648" r:id="rId1"/>
  </p:sldMasterIdLst>
  <p:notesMasterIdLst>
    <p:notesMasterId r:id="rId42"/>
  </p:notesMasterIdLst>
  <p:sldIdLst>
    <p:sldId id="258" r:id="rId2"/>
    <p:sldId id="259" r:id="rId3"/>
    <p:sldId id="304" r:id="rId4"/>
    <p:sldId id="305" r:id="rId5"/>
    <p:sldId id="261" r:id="rId6"/>
    <p:sldId id="280" r:id="rId7"/>
    <p:sldId id="283" r:id="rId8"/>
    <p:sldId id="306" r:id="rId9"/>
    <p:sldId id="362" r:id="rId10"/>
    <p:sldId id="307" r:id="rId11"/>
    <p:sldId id="357" r:id="rId12"/>
    <p:sldId id="308" r:id="rId13"/>
    <p:sldId id="359" r:id="rId14"/>
    <p:sldId id="310" r:id="rId15"/>
    <p:sldId id="312" r:id="rId16"/>
    <p:sldId id="339" r:id="rId17"/>
    <p:sldId id="332" r:id="rId18"/>
    <p:sldId id="352" r:id="rId19"/>
    <p:sldId id="363" r:id="rId20"/>
    <p:sldId id="364" r:id="rId21"/>
    <p:sldId id="315" r:id="rId22"/>
    <p:sldId id="353" r:id="rId23"/>
    <p:sldId id="354" r:id="rId24"/>
    <p:sldId id="355" r:id="rId25"/>
    <p:sldId id="317" r:id="rId26"/>
    <p:sldId id="340" r:id="rId27"/>
    <p:sldId id="342" r:id="rId28"/>
    <p:sldId id="344" r:id="rId29"/>
    <p:sldId id="345" r:id="rId30"/>
    <p:sldId id="346" r:id="rId31"/>
    <p:sldId id="348" r:id="rId32"/>
    <p:sldId id="349" r:id="rId33"/>
    <p:sldId id="350" r:id="rId34"/>
    <p:sldId id="365" r:id="rId35"/>
    <p:sldId id="356" r:id="rId36"/>
    <p:sldId id="326" r:id="rId37"/>
    <p:sldId id="334" r:id="rId38"/>
    <p:sldId id="358" r:id="rId39"/>
    <p:sldId id="328" r:id="rId40"/>
    <p:sldId id="331" r:id="rId4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ui" initials="M" lastIdx="1" clrIdx="0">
    <p:extLst>
      <p:ext uri="{19B8F6BF-5375-455C-9EA6-DF929625EA0E}">
        <p15:presenceInfo xmlns:p15="http://schemas.microsoft.com/office/powerpoint/2012/main" xmlns="" userId="Magui" providerId="None"/>
      </p:ext>
    </p:extLst>
  </p:cmAuthor>
  <p:cmAuthor id="2" name="LENOVO" initials="L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B59"/>
    <a:srgbClr val="2DB51B"/>
    <a:srgbClr val="006600"/>
    <a:srgbClr val="336600"/>
    <a:srgbClr val="FFFFCC"/>
    <a:srgbClr val="AAC6B5"/>
    <a:srgbClr val="9EB78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03" autoAdjust="0"/>
    <p:restoredTop sz="92101" autoAdjust="0"/>
  </p:normalViewPr>
  <p:slideViewPr>
    <p:cSldViewPr>
      <p:cViewPr>
        <p:scale>
          <a:sx n="70" d="100"/>
          <a:sy n="70" d="100"/>
        </p:scale>
        <p:origin x="-1554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98"/>
    </p:cViewPr>
  </p:outlin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Relationship Id="rId4" Type="http://schemas.openxmlformats.org/officeDocument/2006/relationships/image" Target="../media/image50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image" Target="../media/image17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Relationship Id="rId4" Type="http://schemas.openxmlformats.org/officeDocument/2006/relationships/image" Target="../media/image50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20E0E9-E214-4B33-BB8A-23CE3D060106}" type="doc">
      <dgm:prSet loTypeId="urn:microsoft.com/office/officeart/2005/8/layout/chevron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B8C8569F-48D7-4C37-8E94-FDEA402ED397}">
      <dgm:prSet phldrT="[Text]" custT="1"/>
      <dgm:spPr/>
      <dgm:t>
        <a:bodyPr/>
        <a:lstStyle/>
        <a:p>
          <a:pPr algn="just"/>
          <a:endParaRPr lang="es-EC" sz="2000" dirty="0"/>
        </a:p>
      </dgm:t>
    </dgm:pt>
    <dgm:pt modelId="{7E8CF863-A1C0-4DBE-949C-AFF3FC0E2461}" type="parTrans" cxnId="{A16AF543-5C89-4035-B61A-00ECBFCF0058}">
      <dgm:prSet/>
      <dgm:spPr/>
      <dgm:t>
        <a:bodyPr/>
        <a:lstStyle/>
        <a:p>
          <a:endParaRPr lang="es-EC"/>
        </a:p>
      </dgm:t>
    </dgm:pt>
    <dgm:pt modelId="{84EC0E45-1BD4-4C14-B2A6-1ABE492B3DAF}" type="sibTrans" cxnId="{A16AF543-5C89-4035-B61A-00ECBFCF0058}">
      <dgm:prSet/>
      <dgm:spPr/>
      <dgm:t>
        <a:bodyPr/>
        <a:lstStyle/>
        <a:p>
          <a:endParaRPr lang="es-EC"/>
        </a:p>
      </dgm:t>
    </dgm:pt>
    <dgm:pt modelId="{9DA6A51E-3808-45CD-9CC4-5E3C3CD5DEE8}">
      <dgm:prSet phldrT="[Text]"/>
      <dgm:spPr/>
      <dgm:t>
        <a:bodyPr/>
        <a:lstStyle/>
        <a:p>
          <a:pPr algn="just"/>
          <a:endParaRPr lang="es-EC" dirty="0"/>
        </a:p>
      </dgm:t>
    </dgm:pt>
    <dgm:pt modelId="{4ACC7B33-BBF3-4CFE-9641-46C040BDD410}" type="parTrans" cxnId="{8C99D9A7-C57F-401A-B974-C17F6080C732}">
      <dgm:prSet/>
      <dgm:spPr/>
      <dgm:t>
        <a:bodyPr/>
        <a:lstStyle/>
        <a:p>
          <a:endParaRPr lang="es-EC"/>
        </a:p>
      </dgm:t>
    </dgm:pt>
    <dgm:pt modelId="{8638970E-0798-4047-BC06-929338647018}" type="sibTrans" cxnId="{8C99D9A7-C57F-401A-B974-C17F6080C732}">
      <dgm:prSet/>
      <dgm:spPr/>
      <dgm:t>
        <a:bodyPr/>
        <a:lstStyle/>
        <a:p>
          <a:endParaRPr lang="es-EC"/>
        </a:p>
      </dgm:t>
    </dgm:pt>
    <dgm:pt modelId="{45FB88BB-3E49-4148-A14A-25A4AAE49AAF}">
      <dgm:prSet custT="1"/>
      <dgm:spPr/>
      <dgm:t>
        <a:bodyPr/>
        <a:lstStyle/>
        <a:p>
          <a:pPr algn="just"/>
          <a:endParaRPr lang="es-EC" sz="2000" dirty="0"/>
        </a:p>
      </dgm:t>
    </dgm:pt>
    <dgm:pt modelId="{52D099C0-BA11-490F-A760-41DDC4239642}" type="parTrans" cxnId="{434BDB5E-DC78-4F73-ADB5-FAA8A427F298}">
      <dgm:prSet/>
      <dgm:spPr/>
      <dgm:t>
        <a:bodyPr/>
        <a:lstStyle/>
        <a:p>
          <a:endParaRPr lang="es-EC"/>
        </a:p>
      </dgm:t>
    </dgm:pt>
    <dgm:pt modelId="{F6354552-27AA-4D20-8DBE-B882BB3AA7DB}" type="sibTrans" cxnId="{434BDB5E-DC78-4F73-ADB5-FAA8A427F298}">
      <dgm:prSet/>
      <dgm:spPr/>
      <dgm:t>
        <a:bodyPr/>
        <a:lstStyle/>
        <a:p>
          <a:endParaRPr lang="es-EC"/>
        </a:p>
      </dgm:t>
    </dgm:pt>
    <dgm:pt modelId="{1BC4FD0B-ADE2-405B-9F46-70DCDD2A4638}">
      <dgm:prSet/>
      <dgm:spPr/>
      <dgm:t>
        <a:bodyPr/>
        <a:lstStyle/>
        <a:p>
          <a:pPr algn="just"/>
          <a:r>
            <a:rPr lang="es-EC" dirty="0" smtClean="0">
              <a:latin typeface="Times New Roman" pitchFamily="18" charset="0"/>
              <a:cs typeface="Times New Roman" pitchFamily="18" charset="0"/>
            </a:rPr>
            <a:t>La esquila preparto nace en nueva Zelanda a finales de la década de los cuarenta, como una alternativa para reducir las tasas de mortalidad en corderos.</a:t>
          </a:r>
          <a:endParaRPr lang="es-CO" dirty="0">
            <a:latin typeface="Times New Roman" pitchFamily="18" charset="0"/>
            <a:cs typeface="Times New Roman" pitchFamily="18" charset="0"/>
          </a:endParaRPr>
        </a:p>
      </dgm:t>
    </dgm:pt>
    <dgm:pt modelId="{BC1F7CE5-BD65-404D-A0F3-1E9718DB23A0}" type="parTrans" cxnId="{650D9886-2678-4C2C-BD63-776139123EA9}">
      <dgm:prSet/>
      <dgm:spPr/>
    </dgm:pt>
    <dgm:pt modelId="{33EAEFEA-FB15-4002-B819-5D1AFD02B9F3}" type="sibTrans" cxnId="{650D9886-2678-4C2C-BD63-776139123EA9}">
      <dgm:prSet/>
      <dgm:spPr/>
    </dgm:pt>
    <dgm:pt modelId="{9F698FE3-C484-42D7-A5EB-0E424E3AC836}">
      <dgm:prSet/>
      <dgm:spPr/>
      <dgm:t>
        <a:bodyPr/>
        <a:lstStyle/>
        <a:p>
          <a:pPr algn="just"/>
          <a:r>
            <a:rPr lang="es-EC" dirty="0" smtClean="0">
              <a:latin typeface="Times New Roman" pitchFamily="18" charset="0"/>
              <a:cs typeface="Times New Roman" pitchFamily="18" charset="0"/>
            </a:rPr>
            <a:t>Alternativa de bajo costo que se puede implementar en nuestro país para mejorar así la eficiencia reproductiva y disminuir las pérdidas económicas.</a:t>
          </a:r>
          <a:endParaRPr lang="es-CO" dirty="0">
            <a:latin typeface="Times New Roman" pitchFamily="18" charset="0"/>
            <a:cs typeface="Times New Roman" pitchFamily="18" charset="0"/>
          </a:endParaRPr>
        </a:p>
      </dgm:t>
    </dgm:pt>
    <dgm:pt modelId="{3B4D1362-5124-4CEA-99FC-57AFA47D938A}" type="parTrans" cxnId="{752DA970-91AA-4803-9275-8243FBFAC7F7}">
      <dgm:prSet/>
      <dgm:spPr/>
    </dgm:pt>
    <dgm:pt modelId="{61F4CC2D-421B-4BC3-BD7E-0ACEB83569E4}" type="sibTrans" cxnId="{752DA970-91AA-4803-9275-8243FBFAC7F7}">
      <dgm:prSet/>
      <dgm:spPr/>
    </dgm:pt>
    <dgm:pt modelId="{3C578C42-10CD-48DE-87E6-31111AFB7051}">
      <dgm:prSet/>
      <dgm:spPr/>
      <dgm:t>
        <a:bodyPr/>
        <a:lstStyle/>
        <a:p>
          <a:pPr algn="l"/>
          <a:endParaRPr lang="es-CO" sz="1400" dirty="0">
            <a:latin typeface="Times New Roman" pitchFamily="18" charset="0"/>
            <a:cs typeface="Times New Roman" pitchFamily="18" charset="0"/>
          </a:endParaRPr>
        </a:p>
      </dgm:t>
    </dgm:pt>
    <dgm:pt modelId="{7F5F8ED5-8B93-4AA2-91BF-DA26709234DB}" type="parTrans" cxnId="{4439E8F5-7307-433A-B741-8FED2EF3639E}">
      <dgm:prSet/>
      <dgm:spPr/>
    </dgm:pt>
    <dgm:pt modelId="{60B692E4-1B24-4AE9-A39D-4C99BED05DFF}" type="sibTrans" cxnId="{4439E8F5-7307-433A-B741-8FED2EF3639E}">
      <dgm:prSet/>
      <dgm:spPr/>
    </dgm:pt>
    <dgm:pt modelId="{6CE08AFE-B144-4221-B74C-75708BFC4BCD}">
      <dgm:prSet custT="1"/>
      <dgm:spPr/>
      <dgm:t>
        <a:bodyPr/>
        <a:lstStyle/>
        <a:p>
          <a:pPr algn="just"/>
          <a:r>
            <a:rPr lang="es-EC" sz="1600" dirty="0" smtClean="0">
              <a:latin typeface="Times New Roman" pitchFamily="18" charset="0"/>
              <a:cs typeface="Times New Roman" pitchFamily="18" charset="0"/>
            </a:rPr>
            <a:t>Mayor peso vivo al nacimiento de corderos</a:t>
          </a:r>
          <a:r>
            <a:rPr lang="es-EC" sz="14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s-CO" sz="1400" dirty="0">
            <a:latin typeface="Times New Roman" pitchFamily="18" charset="0"/>
            <a:cs typeface="Times New Roman" pitchFamily="18" charset="0"/>
          </a:endParaRPr>
        </a:p>
      </dgm:t>
    </dgm:pt>
    <dgm:pt modelId="{B880C98B-DAFB-41D6-A1EE-4F5A64B428D9}" type="parTrans" cxnId="{C473D2D8-FC01-47A9-90D7-E2CF9C2B0CF9}">
      <dgm:prSet/>
      <dgm:spPr/>
    </dgm:pt>
    <dgm:pt modelId="{5C0CFF56-1D9E-440C-B601-81C425D64773}" type="sibTrans" cxnId="{C473D2D8-FC01-47A9-90D7-E2CF9C2B0CF9}">
      <dgm:prSet/>
      <dgm:spPr/>
    </dgm:pt>
    <dgm:pt modelId="{FF68E898-60FB-49EF-9CC5-E64C50F0A13E}">
      <dgm:prSet custT="1"/>
      <dgm:spPr/>
      <dgm:t>
        <a:bodyPr/>
        <a:lstStyle/>
        <a:p>
          <a:pPr algn="just"/>
          <a:r>
            <a:rPr lang="es-EC" sz="1600" dirty="0" smtClean="0">
              <a:latin typeface="Times New Roman" pitchFamily="18" charset="0"/>
              <a:cs typeface="Times New Roman" pitchFamily="18" charset="0"/>
            </a:rPr>
            <a:t>La difusión e implementación de esta técnica que ha obtenido buenos resultados tanto en su país de origen como en los países que han acoplado este sistema entre los que están Argentina y Uruguay</a:t>
          </a:r>
          <a:r>
            <a:rPr lang="es-EC" sz="14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s-CO" sz="1400" dirty="0">
            <a:latin typeface="Times New Roman" pitchFamily="18" charset="0"/>
            <a:cs typeface="Times New Roman" pitchFamily="18" charset="0"/>
          </a:endParaRPr>
        </a:p>
      </dgm:t>
    </dgm:pt>
    <dgm:pt modelId="{3F5D8DE1-D79F-4FBD-8CB2-12479291878C}" type="parTrans" cxnId="{17597413-0A98-4164-A931-BF39AEB93C5C}">
      <dgm:prSet/>
      <dgm:spPr/>
      <dgm:t>
        <a:bodyPr/>
        <a:lstStyle/>
        <a:p>
          <a:endParaRPr lang="es-CO"/>
        </a:p>
      </dgm:t>
    </dgm:pt>
    <dgm:pt modelId="{201C5108-30D1-49C8-8A10-55750DFB3A99}" type="sibTrans" cxnId="{17597413-0A98-4164-A931-BF39AEB93C5C}">
      <dgm:prSet/>
      <dgm:spPr/>
      <dgm:t>
        <a:bodyPr/>
        <a:lstStyle/>
        <a:p>
          <a:endParaRPr lang="es-CO"/>
        </a:p>
      </dgm:t>
    </dgm:pt>
    <dgm:pt modelId="{67E97299-6BCC-4811-95DD-E7A245FCF633}">
      <dgm:prSet/>
      <dgm:spPr/>
      <dgm:t>
        <a:bodyPr/>
        <a:lstStyle/>
        <a:p>
          <a:pPr algn="just"/>
          <a:r>
            <a:rPr lang="es-EC" dirty="0" smtClean="0">
              <a:latin typeface="Times New Roman" pitchFamily="18" charset="0"/>
              <a:cs typeface="Times New Roman" pitchFamily="18" charset="0"/>
            </a:rPr>
            <a:t>Actualmente la producción Ovina del Ecuador se ve afectada por la falta de implementación de nuevos paquetes tecnológicos sustentables.</a:t>
          </a:r>
          <a:endParaRPr lang="es-CO" dirty="0">
            <a:latin typeface="Times New Roman" pitchFamily="18" charset="0"/>
            <a:cs typeface="Times New Roman" pitchFamily="18" charset="0"/>
          </a:endParaRPr>
        </a:p>
      </dgm:t>
    </dgm:pt>
    <dgm:pt modelId="{9E698DD9-81BF-4C87-8955-944A8256F9F1}" type="sibTrans" cxnId="{C223E5FD-B2D3-4357-9EB0-AE28C6B77F03}">
      <dgm:prSet/>
      <dgm:spPr/>
    </dgm:pt>
    <dgm:pt modelId="{CF95D04C-F5FE-48D3-ACCA-F0783EED5EF0}" type="parTrans" cxnId="{C223E5FD-B2D3-4357-9EB0-AE28C6B77F03}">
      <dgm:prSet/>
      <dgm:spPr/>
    </dgm:pt>
    <dgm:pt modelId="{CE5F3B66-F605-40D7-AFF7-E08620A88FF9}">
      <dgm:prSet phldrT="[Text]" custT="1"/>
      <dgm:spPr/>
      <dgm:t>
        <a:bodyPr/>
        <a:lstStyle/>
        <a:p>
          <a:pPr algn="just"/>
          <a:endParaRPr lang="es-EC" sz="2000" dirty="0"/>
        </a:p>
      </dgm:t>
    </dgm:pt>
    <dgm:pt modelId="{2B9C3D36-DDED-4AA4-92C4-41E5F89502CC}" type="sibTrans" cxnId="{F507AEF5-E883-483F-87EB-00017490E6E5}">
      <dgm:prSet/>
      <dgm:spPr/>
      <dgm:t>
        <a:bodyPr/>
        <a:lstStyle/>
        <a:p>
          <a:endParaRPr lang="es-EC"/>
        </a:p>
      </dgm:t>
    </dgm:pt>
    <dgm:pt modelId="{CB68D340-1978-42DD-8218-BF2CC2CCEC50}" type="parTrans" cxnId="{F507AEF5-E883-483F-87EB-00017490E6E5}">
      <dgm:prSet/>
      <dgm:spPr/>
      <dgm:t>
        <a:bodyPr/>
        <a:lstStyle/>
        <a:p>
          <a:endParaRPr lang="es-EC"/>
        </a:p>
      </dgm:t>
    </dgm:pt>
    <dgm:pt modelId="{63B19BD3-9DCA-48F3-A974-7FC4195A113D}">
      <dgm:prSet/>
      <dgm:spPr/>
      <dgm:t>
        <a:bodyPr/>
        <a:lstStyle/>
        <a:p>
          <a:pPr algn="just"/>
          <a:endParaRPr lang="es-EC" dirty="0"/>
        </a:p>
      </dgm:t>
    </dgm:pt>
    <dgm:pt modelId="{14CC78A5-55A3-4A78-8EB2-959D7712D680}" type="sibTrans" cxnId="{E72C4AAB-CA83-46C5-9FB8-77AA61B52230}">
      <dgm:prSet/>
      <dgm:spPr/>
      <dgm:t>
        <a:bodyPr/>
        <a:lstStyle/>
        <a:p>
          <a:endParaRPr lang="es-EC"/>
        </a:p>
      </dgm:t>
    </dgm:pt>
    <dgm:pt modelId="{16D178AD-9FC5-42FD-AE90-CB2336C91CE6}" type="parTrans" cxnId="{E72C4AAB-CA83-46C5-9FB8-77AA61B52230}">
      <dgm:prSet/>
      <dgm:spPr/>
      <dgm:t>
        <a:bodyPr/>
        <a:lstStyle/>
        <a:p>
          <a:endParaRPr lang="es-EC"/>
        </a:p>
      </dgm:t>
    </dgm:pt>
    <dgm:pt modelId="{C00F436B-F0F9-4BE4-9D50-720583903063}" type="pres">
      <dgm:prSet presAssocID="{B220E0E9-E214-4B33-BB8A-23CE3D06010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B5CB26E7-A432-4618-A525-82145EAFA1E9}" type="pres">
      <dgm:prSet presAssocID="{CE5F3B66-F605-40D7-AFF7-E08620A88FF9}" presName="composite" presStyleCnt="0"/>
      <dgm:spPr/>
    </dgm:pt>
    <dgm:pt modelId="{89CF2EA8-4136-492F-9D4B-DC73DBF56826}" type="pres">
      <dgm:prSet presAssocID="{CE5F3B66-F605-40D7-AFF7-E08620A88FF9}" presName="parentText" presStyleLbl="alignNode1" presStyleIdx="0" presStyleCnt="5" custLinFactNeighborX="-12433" custLinFactNeighborY="-476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FFFA409-9A7E-4603-982D-15EE26D38810}" type="pres">
      <dgm:prSet presAssocID="{CE5F3B66-F605-40D7-AFF7-E08620A88FF9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23E019E-B7C5-49AB-AFF2-70981A78554B}" type="pres">
      <dgm:prSet presAssocID="{2B9C3D36-DDED-4AA4-92C4-41E5F89502CC}" presName="sp" presStyleCnt="0"/>
      <dgm:spPr/>
    </dgm:pt>
    <dgm:pt modelId="{11A9AE50-12E2-40FE-A101-7FEBACEE9857}" type="pres">
      <dgm:prSet presAssocID="{B8C8569F-48D7-4C37-8E94-FDEA402ED397}" presName="composite" presStyleCnt="0"/>
      <dgm:spPr/>
    </dgm:pt>
    <dgm:pt modelId="{8F94BDD5-4CCD-4A13-A121-56427CA49D75}" type="pres">
      <dgm:prSet presAssocID="{B8C8569F-48D7-4C37-8E94-FDEA402ED397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5C9462E-49F2-4772-891F-3ED53230D025}" type="pres">
      <dgm:prSet presAssocID="{B8C8569F-48D7-4C37-8E94-FDEA402ED397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7A4D513-C4A9-4446-9819-379BEA976F36}" type="pres">
      <dgm:prSet presAssocID="{84EC0E45-1BD4-4C14-B2A6-1ABE492B3DAF}" presName="sp" presStyleCnt="0"/>
      <dgm:spPr/>
    </dgm:pt>
    <dgm:pt modelId="{2D5A1939-E03A-46F6-8CCD-EFC3AF153B49}" type="pres">
      <dgm:prSet presAssocID="{45FB88BB-3E49-4148-A14A-25A4AAE49AAF}" presName="composite" presStyleCnt="0"/>
      <dgm:spPr/>
    </dgm:pt>
    <dgm:pt modelId="{31901F62-499D-4F53-870F-94E611CA9BE4}" type="pres">
      <dgm:prSet presAssocID="{45FB88BB-3E49-4148-A14A-25A4AAE49AAF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0C14B39-B9AF-475C-9EF8-6F85B6E76B6C}" type="pres">
      <dgm:prSet presAssocID="{45FB88BB-3E49-4148-A14A-25A4AAE49AAF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58BFF5D-BA5C-4CC2-B6D1-B7D2EF928028}" type="pres">
      <dgm:prSet presAssocID="{F6354552-27AA-4D20-8DBE-B882BB3AA7DB}" presName="sp" presStyleCnt="0"/>
      <dgm:spPr/>
    </dgm:pt>
    <dgm:pt modelId="{FCF4D654-D247-45E6-9487-A51E57FF7027}" type="pres">
      <dgm:prSet presAssocID="{9DA6A51E-3808-45CD-9CC4-5E3C3CD5DEE8}" presName="composite" presStyleCnt="0"/>
      <dgm:spPr/>
    </dgm:pt>
    <dgm:pt modelId="{01E76501-E354-4895-8101-92F57232F298}" type="pres">
      <dgm:prSet presAssocID="{9DA6A51E-3808-45CD-9CC4-5E3C3CD5DEE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5266EDB-6AD3-4F15-A8CE-7E4031811BB4}" type="pres">
      <dgm:prSet presAssocID="{9DA6A51E-3808-45CD-9CC4-5E3C3CD5DEE8}" presName="descendantText" presStyleLbl="alignAcc1" presStyleIdx="3" presStyleCnt="5" custScaleY="15438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3B0FB29-0515-4C1C-B95B-9C5F09A50744}" type="pres">
      <dgm:prSet presAssocID="{8638970E-0798-4047-BC06-929338647018}" presName="sp" presStyleCnt="0"/>
      <dgm:spPr/>
    </dgm:pt>
    <dgm:pt modelId="{E85ABD8C-CB8C-483E-AC7B-F13E0CF2257D}" type="pres">
      <dgm:prSet presAssocID="{63B19BD3-9DCA-48F3-A974-7FC4195A113D}" presName="composite" presStyleCnt="0"/>
      <dgm:spPr/>
    </dgm:pt>
    <dgm:pt modelId="{28CAF8CB-54FE-4A47-8F73-61A8E641FF6D}" type="pres">
      <dgm:prSet presAssocID="{63B19BD3-9DCA-48F3-A974-7FC4195A113D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73DA0D9-98DC-4A45-ADE7-6C8179ACA726}" type="pres">
      <dgm:prSet presAssocID="{63B19BD3-9DCA-48F3-A974-7FC4195A113D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8B93326-1FE0-433C-A1EF-92EDCCB621EC}" type="presOf" srcId="{9F698FE3-C484-42D7-A5EB-0E424E3AC836}" destId="{00C14B39-B9AF-475C-9EF8-6F85B6E76B6C}" srcOrd="0" destOrd="0" presId="urn:microsoft.com/office/officeart/2005/8/layout/chevron2"/>
    <dgm:cxn modelId="{4439E8F5-7307-433A-B741-8FED2EF3639E}" srcId="{9DA6A51E-3808-45CD-9CC4-5E3C3CD5DEE8}" destId="{3C578C42-10CD-48DE-87E6-31111AFB7051}" srcOrd="0" destOrd="0" parTransId="{7F5F8ED5-8B93-4AA2-91BF-DA26709234DB}" sibTransId="{60B692E4-1B24-4AE9-A39D-4C99BED05DFF}"/>
    <dgm:cxn modelId="{A16AF543-5C89-4035-B61A-00ECBFCF0058}" srcId="{B220E0E9-E214-4B33-BB8A-23CE3D060106}" destId="{B8C8569F-48D7-4C37-8E94-FDEA402ED397}" srcOrd="1" destOrd="0" parTransId="{7E8CF863-A1C0-4DBE-949C-AFF3FC0E2461}" sibTransId="{84EC0E45-1BD4-4C14-B2A6-1ABE492B3DAF}"/>
    <dgm:cxn modelId="{B0781E27-2E4C-44B3-9E89-9D11C061E7FF}" type="presOf" srcId="{1BC4FD0B-ADE2-405B-9F46-70DCDD2A4638}" destId="{65C9462E-49F2-4772-891F-3ED53230D025}" srcOrd="0" destOrd="0" presId="urn:microsoft.com/office/officeart/2005/8/layout/chevron2"/>
    <dgm:cxn modelId="{C473D2D8-FC01-47A9-90D7-E2CF9C2B0CF9}" srcId="{63B19BD3-9DCA-48F3-A974-7FC4195A113D}" destId="{6CE08AFE-B144-4221-B74C-75708BFC4BCD}" srcOrd="0" destOrd="0" parTransId="{B880C98B-DAFB-41D6-A1EE-4F5A64B428D9}" sibTransId="{5C0CFF56-1D9E-440C-B601-81C425D64773}"/>
    <dgm:cxn modelId="{818BEE54-8789-42D7-B324-7D9A09BDCE6B}" type="presOf" srcId="{3C578C42-10CD-48DE-87E6-31111AFB7051}" destId="{95266EDB-6AD3-4F15-A8CE-7E4031811BB4}" srcOrd="0" destOrd="0" presId="urn:microsoft.com/office/officeart/2005/8/layout/chevron2"/>
    <dgm:cxn modelId="{F502024F-5F6F-4BE4-9EF2-9328046DE418}" type="presOf" srcId="{63B19BD3-9DCA-48F3-A974-7FC4195A113D}" destId="{28CAF8CB-54FE-4A47-8F73-61A8E641FF6D}" srcOrd="0" destOrd="0" presId="urn:microsoft.com/office/officeart/2005/8/layout/chevron2"/>
    <dgm:cxn modelId="{431137AB-4715-4AE6-9306-98D8C565D017}" type="presOf" srcId="{CE5F3B66-F605-40D7-AFF7-E08620A88FF9}" destId="{89CF2EA8-4136-492F-9D4B-DC73DBF56826}" srcOrd="0" destOrd="0" presId="urn:microsoft.com/office/officeart/2005/8/layout/chevron2"/>
    <dgm:cxn modelId="{17597413-0A98-4164-A931-BF39AEB93C5C}" srcId="{9DA6A51E-3808-45CD-9CC4-5E3C3CD5DEE8}" destId="{FF68E898-60FB-49EF-9CC5-E64C50F0A13E}" srcOrd="1" destOrd="0" parTransId="{3F5D8DE1-D79F-4FBD-8CB2-12479291878C}" sibTransId="{201C5108-30D1-49C8-8A10-55750DFB3A99}"/>
    <dgm:cxn modelId="{650D9886-2678-4C2C-BD63-776139123EA9}" srcId="{B8C8569F-48D7-4C37-8E94-FDEA402ED397}" destId="{1BC4FD0B-ADE2-405B-9F46-70DCDD2A4638}" srcOrd="0" destOrd="0" parTransId="{BC1F7CE5-BD65-404D-A0F3-1E9718DB23A0}" sibTransId="{33EAEFEA-FB15-4002-B819-5D1AFD02B9F3}"/>
    <dgm:cxn modelId="{DBDBEE14-6E5E-46CD-9936-679AB401FC28}" type="presOf" srcId="{B220E0E9-E214-4B33-BB8A-23CE3D060106}" destId="{C00F436B-F0F9-4BE4-9D50-720583903063}" srcOrd="0" destOrd="0" presId="urn:microsoft.com/office/officeart/2005/8/layout/chevron2"/>
    <dgm:cxn modelId="{8C99D9A7-C57F-401A-B974-C17F6080C732}" srcId="{B220E0E9-E214-4B33-BB8A-23CE3D060106}" destId="{9DA6A51E-3808-45CD-9CC4-5E3C3CD5DEE8}" srcOrd="3" destOrd="0" parTransId="{4ACC7B33-BBF3-4CFE-9641-46C040BDD410}" sibTransId="{8638970E-0798-4047-BC06-929338647018}"/>
    <dgm:cxn modelId="{172B8BC6-2AC9-434C-996C-E69E2A75EDA2}" type="presOf" srcId="{9DA6A51E-3808-45CD-9CC4-5E3C3CD5DEE8}" destId="{01E76501-E354-4895-8101-92F57232F298}" srcOrd="0" destOrd="0" presId="urn:microsoft.com/office/officeart/2005/8/layout/chevron2"/>
    <dgm:cxn modelId="{101C3319-256E-40F3-A45D-7A0BE9ECAF42}" type="presOf" srcId="{45FB88BB-3E49-4148-A14A-25A4AAE49AAF}" destId="{31901F62-499D-4F53-870F-94E611CA9BE4}" srcOrd="0" destOrd="0" presId="urn:microsoft.com/office/officeart/2005/8/layout/chevron2"/>
    <dgm:cxn modelId="{E72C4AAB-CA83-46C5-9FB8-77AA61B52230}" srcId="{B220E0E9-E214-4B33-BB8A-23CE3D060106}" destId="{63B19BD3-9DCA-48F3-A974-7FC4195A113D}" srcOrd="4" destOrd="0" parTransId="{16D178AD-9FC5-42FD-AE90-CB2336C91CE6}" sibTransId="{14CC78A5-55A3-4A78-8EB2-959D7712D680}"/>
    <dgm:cxn modelId="{434BDB5E-DC78-4F73-ADB5-FAA8A427F298}" srcId="{B220E0E9-E214-4B33-BB8A-23CE3D060106}" destId="{45FB88BB-3E49-4148-A14A-25A4AAE49AAF}" srcOrd="2" destOrd="0" parTransId="{52D099C0-BA11-490F-A760-41DDC4239642}" sibTransId="{F6354552-27AA-4D20-8DBE-B882BB3AA7DB}"/>
    <dgm:cxn modelId="{ADAADEA6-5D81-4FFB-B72D-45A7F47DB39B}" type="presOf" srcId="{FF68E898-60FB-49EF-9CC5-E64C50F0A13E}" destId="{95266EDB-6AD3-4F15-A8CE-7E4031811BB4}" srcOrd="0" destOrd="1" presId="urn:microsoft.com/office/officeart/2005/8/layout/chevron2"/>
    <dgm:cxn modelId="{26DB836A-FCBC-4756-9F3C-8690CFD3342D}" type="presOf" srcId="{67E97299-6BCC-4811-95DD-E7A245FCF633}" destId="{EFFFA409-9A7E-4603-982D-15EE26D38810}" srcOrd="0" destOrd="0" presId="urn:microsoft.com/office/officeart/2005/8/layout/chevron2"/>
    <dgm:cxn modelId="{3382AD35-09FE-40E4-A9D2-133D0CC55705}" type="presOf" srcId="{6CE08AFE-B144-4221-B74C-75708BFC4BCD}" destId="{673DA0D9-98DC-4A45-ADE7-6C8179ACA726}" srcOrd="0" destOrd="0" presId="urn:microsoft.com/office/officeart/2005/8/layout/chevron2"/>
    <dgm:cxn modelId="{F507AEF5-E883-483F-87EB-00017490E6E5}" srcId="{B220E0E9-E214-4B33-BB8A-23CE3D060106}" destId="{CE5F3B66-F605-40D7-AFF7-E08620A88FF9}" srcOrd="0" destOrd="0" parTransId="{CB68D340-1978-42DD-8218-BF2CC2CCEC50}" sibTransId="{2B9C3D36-DDED-4AA4-92C4-41E5F89502CC}"/>
    <dgm:cxn modelId="{752DA970-91AA-4803-9275-8243FBFAC7F7}" srcId="{45FB88BB-3E49-4148-A14A-25A4AAE49AAF}" destId="{9F698FE3-C484-42D7-A5EB-0E424E3AC836}" srcOrd="0" destOrd="0" parTransId="{3B4D1362-5124-4CEA-99FC-57AFA47D938A}" sibTransId="{61F4CC2D-421B-4BC3-BD7E-0ACEB83569E4}"/>
    <dgm:cxn modelId="{C0A88DD6-5087-43D5-86FE-226951D67C49}" type="presOf" srcId="{B8C8569F-48D7-4C37-8E94-FDEA402ED397}" destId="{8F94BDD5-4CCD-4A13-A121-56427CA49D75}" srcOrd="0" destOrd="0" presId="urn:microsoft.com/office/officeart/2005/8/layout/chevron2"/>
    <dgm:cxn modelId="{C223E5FD-B2D3-4357-9EB0-AE28C6B77F03}" srcId="{CE5F3B66-F605-40D7-AFF7-E08620A88FF9}" destId="{67E97299-6BCC-4811-95DD-E7A245FCF633}" srcOrd="0" destOrd="0" parTransId="{CF95D04C-F5FE-48D3-ACCA-F0783EED5EF0}" sibTransId="{9E698DD9-81BF-4C87-8955-944A8256F9F1}"/>
    <dgm:cxn modelId="{F2D1A9C3-3797-431F-9DB7-56547E43A042}" type="presParOf" srcId="{C00F436B-F0F9-4BE4-9D50-720583903063}" destId="{B5CB26E7-A432-4618-A525-82145EAFA1E9}" srcOrd="0" destOrd="0" presId="urn:microsoft.com/office/officeart/2005/8/layout/chevron2"/>
    <dgm:cxn modelId="{CE9D16DB-7BD9-4CBD-AF23-0BA8532B2A7C}" type="presParOf" srcId="{B5CB26E7-A432-4618-A525-82145EAFA1E9}" destId="{89CF2EA8-4136-492F-9D4B-DC73DBF56826}" srcOrd="0" destOrd="0" presId="urn:microsoft.com/office/officeart/2005/8/layout/chevron2"/>
    <dgm:cxn modelId="{1DAC291A-3F38-46EC-B45A-E849CEA368DC}" type="presParOf" srcId="{B5CB26E7-A432-4618-A525-82145EAFA1E9}" destId="{EFFFA409-9A7E-4603-982D-15EE26D38810}" srcOrd="1" destOrd="0" presId="urn:microsoft.com/office/officeart/2005/8/layout/chevron2"/>
    <dgm:cxn modelId="{90891758-1956-41F5-AED3-8246A4A3A7D6}" type="presParOf" srcId="{C00F436B-F0F9-4BE4-9D50-720583903063}" destId="{023E019E-B7C5-49AB-AFF2-70981A78554B}" srcOrd="1" destOrd="0" presId="urn:microsoft.com/office/officeart/2005/8/layout/chevron2"/>
    <dgm:cxn modelId="{69D9AFE5-5364-4877-81CF-A4BDC11F4626}" type="presParOf" srcId="{C00F436B-F0F9-4BE4-9D50-720583903063}" destId="{11A9AE50-12E2-40FE-A101-7FEBACEE9857}" srcOrd="2" destOrd="0" presId="urn:microsoft.com/office/officeart/2005/8/layout/chevron2"/>
    <dgm:cxn modelId="{0395A2B9-1AEC-4C76-B1E6-2F79FED87BEC}" type="presParOf" srcId="{11A9AE50-12E2-40FE-A101-7FEBACEE9857}" destId="{8F94BDD5-4CCD-4A13-A121-56427CA49D75}" srcOrd="0" destOrd="0" presId="urn:microsoft.com/office/officeart/2005/8/layout/chevron2"/>
    <dgm:cxn modelId="{F0D1F364-9E15-483D-BBBF-BE775F04EEFC}" type="presParOf" srcId="{11A9AE50-12E2-40FE-A101-7FEBACEE9857}" destId="{65C9462E-49F2-4772-891F-3ED53230D025}" srcOrd="1" destOrd="0" presId="urn:microsoft.com/office/officeart/2005/8/layout/chevron2"/>
    <dgm:cxn modelId="{6092C139-B041-48BB-A2D9-AB3F2DEBB134}" type="presParOf" srcId="{C00F436B-F0F9-4BE4-9D50-720583903063}" destId="{47A4D513-C4A9-4446-9819-379BEA976F36}" srcOrd="3" destOrd="0" presId="urn:microsoft.com/office/officeart/2005/8/layout/chevron2"/>
    <dgm:cxn modelId="{B249CE5F-B2E1-40AC-9277-548E6B19A589}" type="presParOf" srcId="{C00F436B-F0F9-4BE4-9D50-720583903063}" destId="{2D5A1939-E03A-46F6-8CCD-EFC3AF153B49}" srcOrd="4" destOrd="0" presId="urn:microsoft.com/office/officeart/2005/8/layout/chevron2"/>
    <dgm:cxn modelId="{34B0A6E5-BB57-418D-80BD-AC671EDEFDF1}" type="presParOf" srcId="{2D5A1939-E03A-46F6-8CCD-EFC3AF153B49}" destId="{31901F62-499D-4F53-870F-94E611CA9BE4}" srcOrd="0" destOrd="0" presId="urn:microsoft.com/office/officeart/2005/8/layout/chevron2"/>
    <dgm:cxn modelId="{D5FE5571-AC18-4FF7-AFAE-36C7F3C0AA8E}" type="presParOf" srcId="{2D5A1939-E03A-46F6-8CCD-EFC3AF153B49}" destId="{00C14B39-B9AF-475C-9EF8-6F85B6E76B6C}" srcOrd="1" destOrd="0" presId="urn:microsoft.com/office/officeart/2005/8/layout/chevron2"/>
    <dgm:cxn modelId="{6D676B29-1A99-4159-833D-E85F017C8927}" type="presParOf" srcId="{C00F436B-F0F9-4BE4-9D50-720583903063}" destId="{158BFF5D-BA5C-4CC2-B6D1-B7D2EF928028}" srcOrd="5" destOrd="0" presId="urn:microsoft.com/office/officeart/2005/8/layout/chevron2"/>
    <dgm:cxn modelId="{62DAFC95-3C84-4FCF-8DCC-EFFE779BBB96}" type="presParOf" srcId="{C00F436B-F0F9-4BE4-9D50-720583903063}" destId="{FCF4D654-D247-45E6-9487-A51E57FF7027}" srcOrd="6" destOrd="0" presId="urn:microsoft.com/office/officeart/2005/8/layout/chevron2"/>
    <dgm:cxn modelId="{EC0399A3-EA54-4B69-BA50-D1298B81496D}" type="presParOf" srcId="{FCF4D654-D247-45E6-9487-A51E57FF7027}" destId="{01E76501-E354-4895-8101-92F57232F298}" srcOrd="0" destOrd="0" presId="urn:microsoft.com/office/officeart/2005/8/layout/chevron2"/>
    <dgm:cxn modelId="{E5D1D707-9814-4691-940C-6FE7CD2D90DF}" type="presParOf" srcId="{FCF4D654-D247-45E6-9487-A51E57FF7027}" destId="{95266EDB-6AD3-4F15-A8CE-7E4031811BB4}" srcOrd="1" destOrd="0" presId="urn:microsoft.com/office/officeart/2005/8/layout/chevron2"/>
    <dgm:cxn modelId="{83793947-5770-43D3-BF27-A4C140EBE72E}" type="presParOf" srcId="{C00F436B-F0F9-4BE4-9D50-720583903063}" destId="{C3B0FB29-0515-4C1C-B95B-9C5F09A50744}" srcOrd="7" destOrd="0" presId="urn:microsoft.com/office/officeart/2005/8/layout/chevron2"/>
    <dgm:cxn modelId="{F5DE6B30-9B41-43AE-93D0-E40071FCC923}" type="presParOf" srcId="{C00F436B-F0F9-4BE4-9D50-720583903063}" destId="{E85ABD8C-CB8C-483E-AC7B-F13E0CF2257D}" srcOrd="8" destOrd="0" presId="urn:microsoft.com/office/officeart/2005/8/layout/chevron2"/>
    <dgm:cxn modelId="{A767BFC9-93CB-4CAE-885F-5DDF6D63A9B9}" type="presParOf" srcId="{E85ABD8C-CB8C-483E-AC7B-F13E0CF2257D}" destId="{28CAF8CB-54FE-4A47-8F73-61A8E641FF6D}" srcOrd="0" destOrd="0" presId="urn:microsoft.com/office/officeart/2005/8/layout/chevron2"/>
    <dgm:cxn modelId="{F35DF125-E11B-445F-9754-064889343F64}" type="presParOf" srcId="{E85ABD8C-CB8C-483E-AC7B-F13E0CF2257D}" destId="{673DA0D9-98DC-4A45-ADE7-6C8179ACA72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6989DD7-E74A-42AD-9909-F0EA7BE07C3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55EA778-99FC-4E52-880C-0203601A1E4B}">
      <dgm:prSet phldrT="[Text]" custT="1"/>
      <dgm:spPr/>
      <dgm:t>
        <a:bodyPr/>
        <a:lstStyle/>
        <a:p>
          <a:pPr algn="just"/>
          <a:r>
            <a:rPr lang="es-EC" sz="2400" dirty="0" smtClean="0"/>
            <a:t>Innovación tecnológica  que los ganaderos Ovinos de la Patagonia han incorporado en las últimas décadas</a:t>
          </a:r>
          <a:endParaRPr lang="es-EC" sz="2400" dirty="0"/>
        </a:p>
      </dgm:t>
    </dgm:pt>
    <dgm:pt modelId="{3CE779D5-D1AA-44BE-B4CA-3A3F1AF692E7}" type="parTrans" cxnId="{AA38957F-C9BB-424A-A73D-CF86EE5F05CE}">
      <dgm:prSet/>
      <dgm:spPr/>
      <dgm:t>
        <a:bodyPr/>
        <a:lstStyle/>
        <a:p>
          <a:endParaRPr lang="es-EC"/>
        </a:p>
      </dgm:t>
    </dgm:pt>
    <dgm:pt modelId="{896EC057-D3D5-49D2-8B14-1E14F5DD7021}" type="sibTrans" cxnId="{AA38957F-C9BB-424A-A73D-CF86EE5F05CE}">
      <dgm:prSet/>
      <dgm:spPr/>
      <dgm:t>
        <a:bodyPr/>
        <a:lstStyle/>
        <a:p>
          <a:endParaRPr lang="es-EC"/>
        </a:p>
      </dgm:t>
    </dgm:pt>
    <dgm:pt modelId="{44C69501-DE52-4822-849C-ABB13AA01299}" type="pres">
      <dgm:prSet presAssocID="{46989DD7-E74A-42AD-9909-F0EA7BE07C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B4FD323-2014-4F0C-99E6-783E1C27941C}" type="pres">
      <dgm:prSet presAssocID="{455EA778-99FC-4E52-880C-0203601A1E4B}" presName="parentText" presStyleLbl="node1" presStyleIdx="0" presStyleCnt="1" custLinFactY="-44667" custLinFactNeighborX="-172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80E5ECE-D7A9-4131-8F99-9D81031ABCC5}" type="presOf" srcId="{46989DD7-E74A-42AD-9909-F0EA7BE07C30}" destId="{44C69501-DE52-4822-849C-ABB13AA01299}" srcOrd="0" destOrd="0" presId="urn:microsoft.com/office/officeart/2005/8/layout/vList2"/>
    <dgm:cxn modelId="{22B3F4A6-3611-4F0B-BD7F-2F60946F4318}" type="presOf" srcId="{455EA778-99FC-4E52-880C-0203601A1E4B}" destId="{5B4FD323-2014-4F0C-99E6-783E1C27941C}" srcOrd="0" destOrd="0" presId="urn:microsoft.com/office/officeart/2005/8/layout/vList2"/>
    <dgm:cxn modelId="{AA38957F-C9BB-424A-A73D-CF86EE5F05CE}" srcId="{46989DD7-E74A-42AD-9909-F0EA7BE07C30}" destId="{455EA778-99FC-4E52-880C-0203601A1E4B}" srcOrd="0" destOrd="0" parTransId="{3CE779D5-D1AA-44BE-B4CA-3A3F1AF692E7}" sibTransId="{896EC057-D3D5-49D2-8B14-1E14F5DD7021}"/>
    <dgm:cxn modelId="{60B02670-E187-44D3-B8FB-C9D42C2E81BD}" type="presParOf" srcId="{44C69501-DE52-4822-849C-ABB13AA01299}" destId="{5B4FD323-2014-4F0C-99E6-783E1C27941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2E89335-1C3B-46A0-B065-9DB7791B1BE2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6A8D96-6013-419D-96D9-F92C3393C4B7}">
      <dgm:prSet phldrT="[Texto]" custT="1"/>
      <dgm:spPr/>
      <dgm:t>
        <a:bodyPr/>
        <a:lstStyle/>
        <a:p>
          <a:r>
            <a:rPr lang="es-EC" sz="1600" dirty="0" smtClean="0">
              <a:latin typeface="Times New Roman" pitchFamily="18" charset="0"/>
              <a:cs typeface="Times New Roman" pitchFamily="18" charset="0"/>
            </a:rPr>
            <a:t>Selección de animales para el empadre</a:t>
          </a:r>
          <a:endParaRPr lang="en-US" sz="1600" dirty="0"/>
        </a:p>
      </dgm:t>
    </dgm:pt>
    <dgm:pt modelId="{02D0EECF-4613-4485-9BBA-73D74D57617C}" type="parTrans" cxnId="{9E780433-78DC-46CC-A4CB-B1CAF869494A}">
      <dgm:prSet/>
      <dgm:spPr/>
      <dgm:t>
        <a:bodyPr/>
        <a:lstStyle/>
        <a:p>
          <a:endParaRPr lang="en-US"/>
        </a:p>
      </dgm:t>
    </dgm:pt>
    <dgm:pt modelId="{A8949E34-4D9A-4280-AFEA-512A1F6CF233}" type="sibTrans" cxnId="{9E780433-78DC-46CC-A4CB-B1CAF869494A}">
      <dgm:prSet/>
      <dgm:spPr/>
      <dgm:t>
        <a:bodyPr/>
        <a:lstStyle/>
        <a:p>
          <a:endParaRPr lang="en-US"/>
        </a:p>
      </dgm:t>
    </dgm:pt>
    <dgm:pt modelId="{7DD8C6F9-4407-4A1F-87B0-83CE843E3E59}">
      <dgm:prSet phldrT="[Texto]" custT="1"/>
      <dgm:spPr/>
      <dgm:t>
        <a:bodyPr/>
        <a:lstStyle/>
        <a:p>
          <a:r>
            <a:rPr lang="es-EC" sz="1600" dirty="0" smtClean="0">
              <a:latin typeface="Times New Roman" pitchFamily="18" charset="0"/>
              <a:cs typeface="Times New Roman" pitchFamily="18" charset="0"/>
            </a:rPr>
            <a:t>Identificación de la monta</a:t>
          </a:r>
          <a:endParaRPr lang="en-US" sz="1600" dirty="0"/>
        </a:p>
      </dgm:t>
    </dgm:pt>
    <dgm:pt modelId="{E98AB988-BBED-4827-944C-0515BB734372}" type="parTrans" cxnId="{CA2583A1-A2E9-48A2-B3BF-5B2737A54DCE}">
      <dgm:prSet/>
      <dgm:spPr/>
      <dgm:t>
        <a:bodyPr/>
        <a:lstStyle/>
        <a:p>
          <a:endParaRPr lang="en-US"/>
        </a:p>
      </dgm:t>
    </dgm:pt>
    <dgm:pt modelId="{D7D1C093-728C-4555-98C8-DD02289D3A62}" type="sibTrans" cxnId="{CA2583A1-A2E9-48A2-B3BF-5B2737A54DCE}">
      <dgm:prSet/>
      <dgm:spPr/>
      <dgm:t>
        <a:bodyPr/>
        <a:lstStyle/>
        <a:p>
          <a:endParaRPr lang="en-US"/>
        </a:p>
      </dgm:t>
    </dgm:pt>
    <dgm:pt modelId="{A0E09878-BAE3-4809-BB38-B1598DF0EAFB}">
      <dgm:prSet phldrT="[Texto]" custT="1"/>
      <dgm:spPr/>
      <dgm:t>
        <a:bodyPr/>
        <a:lstStyle/>
        <a:p>
          <a:r>
            <a:rPr lang="es-EC" sz="1600" dirty="0" smtClean="0">
              <a:latin typeface="Times New Roman" pitchFamily="18" charset="0"/>
              <a:cs typeface="Times New Roman" pitchFamily="18" charset="0"/>
            </a:rPr>
            <a:t>Esquila Preparto en las diferentes épocas</a:t>
          </a:r>
          <a:endParaRPr lang="en-US" sz="1600" dirty="0"/>
        </a:p>
      </dgm:t>
    </dgm:pt>
    <dgm:pt modelId="{DE74138E-F49D-44F9-A976-31C70E8FB39A}" type="parTrans" cxnId="{AFE74E93-C6BF-40B1-B19A-C9E27E423D41}">
      <dgm:prSet/>
      <dgm:spPr/>
      <dgm:t>
        <a:bodyPr/>
        <a:lstStyle/>
        <a:p>
          <a:endParaRPr lang="en-US"/>
        </a:p>
      </dgm:t>
    </dgm:pt>
    <dgm:pt modelId="{ED6A2153-F1B7-4C85-B1EB-EDBE2F353792}" type="sibTrans" cxnId="{AFE74E93-C6BF-40B1-B19A-C9E27E423D41}">
      <dgm:prSet/>
      <dgm:spPr/>
      <dgm:t>
        <a:bodyPr/>
        <a:lstStyle/>
        <a:p>
          <a:endParaRPr lang="en-US"/>
        </a:p>
      </dgm:t>
    </dgm:pt>
    <dgm:pt modelId="{8025C8A6-7EEA-4E35-B480-D098A35E70B4}" type="pres">
      <dgm:prSet presAssocID="{22E89335-1C3B-46A0-B065-9DB7791B1BE2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BF2DB455-3E96-42A6-A0E3-96F898F4E995}" type="pres">
      <dgm:prSet presAssocID="{616A8D96-6013-419D-96D9-F92C3393C4B7}" presName="composite" presStyleCnt="0"/>
      <dgm:spPr/>
    </dgm:pt>
    <dgm:pt modelId="{8923EA7C-7661-4499-BCB4-7C37C6F68F1E}" type="pres">
      <dgm:prSet presAssocID="{616A8D96-6013-419D-96D9-F92C3393C4B7}" presName="rect1" presStyleLbl="bgImgPlace1" presStyleIdx="0" presStyleCnt="3" custScaleX="132513" custScaleY="138072" custLinFactNeighborX="-4542" custLinFactNeighborY="160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5AD5A50-0BCE-4FBD-AF46-553374951A1E}" type="pres">
      <dgm:prSet presAssocID="{616A8D96-6013-419D-96D9-F92C3393C4B7}" presName="rect2" presStyleLbl="node1" presStyleIdx="0" presStyleCnt="3" custScaleX="109110" custLinFactNeighborX="-38075" custLinFactNeighborY="24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F52042-0875-402A-8603-60879A1C9050}" type="pres">
      <dgm:prSet presAssocID="{A8949E34-4D9A-4280-AFEA-512A1F6CF233}" presName="sibTrans" presStyleCnt="0"/>
      <dgm:spPr/>
    </dgm:pt>
    <dgm:pt modelId="{85F75ACB-59A9-40AF-9850-36D54C90D119}" type="pres">
      <dgm:prSet presAssocID="{7DD8C6F9-4407-4A1F-87B0-83CE843E3E59}" presName="composite" presStyleCnt="0"/>
      <dgm:spPr/>
    </dgm:pt>
    <dgm:pt modelId="{BFA6CA48-BE08-4800-926F-00BAB8A03D0E}" type="pres">
      <dgm:prSet presAssocID="{7DD8C6F9-4407-4A1F-87B0-83CE843E3E59}" presName="rect1" presStyleLbl="bgImgPlace1" presStyleIdx="1" presStyleCnt="3" custScaleX="141761" custScaleY="13904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10076D0-35C0-433A-B984-F4EED1477840}" type="pres">
      <dgm:prSet presAssocID="{7DD8C6F9-4407-4A1F-87B0-83CE843E3E59}" presName="rect2" presStyleLbl="node1" presStyleIdx="1" presStyleCnt="3" custScaleX="139200" custLinFactNeighborX="-19059" custLinFactNeighborY="24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40566E-4335-4345-B21B-BCDCDF0AAB8F}" type="pres">
      <dgm:prSet presAssocID="{D7D1C093-728C-4555-98C8-DD02289D3A62}" presName="sibTrans" presStyleCnt="0"/>
      <dgm:spPr/>
    </dgm:pt>
    <dgm:pt modelId="{29A2CF0E-AC64-4A82-92BB-0250A73F1743}" type="pres">
      <dgm:prSet presAssocID="{A0E09878-BAE3-4809-BB38-B1598DF0EAFB}" presName="composite" presStyleCnt="0"/>
      <dgm:spPr/>
    </dgm:pt>
    <dgm:pt modelId="{794C6815-B99C-439F-9F02-6458E5D2D5A5}" type="pres">
      <dgm:prSet presAssocID="{A0E09878-BAE3-4809-BB38-B1598DF0EAFB}" presName="rect1" presStyleLbl="bgImgPlace1" presStyleIdx="2" presStyleCnt="3" custScaleX="129327" custScaleY="12625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E9F450F-3B49-45D0-90EE-F9D59A236EE7}" type="pres">
      <dgm:prSet presAssocID="{A0E09878-BAE3-4809-BB38-B1598DF0EAFB}" presName="rect2" presStyleLbl="node1" presStyleIdx="2" presStyleCnt="3" custScaleX="164869" custLinFactNeighborX="-50058" custLinFactNeighborY="-12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2583A1-A2E9-48A2-B3BF-5B2737A54DCE}" srcId="{22E89335-1C3B-46A0-B065-9DB7791B1BE2}" destId="{7DD8C6F9-4407-4A1F-87B0-83CE843E3E59}" srcOrd="1" destOrd="0" parTransId="{E98AB988-BBED-4827-944C-0515BB734372}" sibTransId="{D7D1C093-728C-4555-98C8-DD02289D3A62}"/>
    <dgm:cxn modelId="{B4BDFF96-C5B7-4CB5-8E5E-A8F74C8538F0}" type="presOf" srcId="{7DD8C6F9-4407-4A1F-87B0-83CE843E3E59}" destId="{510076D0-35C0-433A-B984-F4EED1477840}" srcOrd="0" destOrd="0" presId="urn:microsoft.com/office/officeart/2008/layout/BendingPictureBlocks"/>
    <dgm:cxn modelId="{06155A4C-7B30-46E2-9C38-A7573669736D}" type="presOf" srcId="{616A8D96-6013-419D-96D9-F92C3393C4B7}" destId="{65AD5A50-0BCE-4FBD-AF46-553374951A1E}" srcOrd="0" destOrd="0" presId="urn:microsoft.com/office/officeart/2008/layout/BendingPictureBlocks"/>
    <dgm:cxn modelId="{3950C812-FA23-43EF-8792-5F3759B92D2E}" type="presOf" srcId="{22E89335-1C3B-46A0-B065-9DB7791B1BE2}" destId="{8025C8A6-7EEA-4E35-B480-D098A35E70B4}" srcOrd="0" destOrd="0" presId="urn:microsoft.com/office/officeart/2008/layout/BendingPictureBlocks"/>
    <dgm:cxn modelId="{AFE74E93-C6BF-40B1-B19A-C9E27E423D41}" srcId="{22E89335-1C3B-46A0-B065-9DB7791B1BE2}" destId="{A0E09878-BAE3-4809-BB38-B1598DF0EAFB}" srcOrd="2" destOrd="0" parTransId="{DE74138E-F49D-44F9-A976-31C70E8FB39A}" sibTransId="{ED6A2153-F1B7-4C85-B1EB-EDBE2F353792}"/>
    <dgm:cxn modelId="{9E780433-78DC-46CC-A4CB-B1CAF869494A}" srcId="{22E89335-1C3B-46A0-B065-9DB7791B1BE2}" destId="{616A8D96-6013-419D-96D9-F92C3393C4B7}" srcOrd="0" destOrd="0" parTransId="{02D0EECF-4613-4485-9BBA-73D74D57617C}" sibTransId="{A8949E34-4D9A-4280-AFEA-512A1F6CF233}"/>
    <dgm:cxn modelId="{BCEF7042-E5FD-4BDB-A158-BB8DC018CF95}" type="presOf" srcId="{A0E09878-BAE3-4809-BB38-B1598DF0EAFB}" destId="{DE9F450F-3B49-45D0-90EE-F9D59A236EE7}" srcOrd="0" destOrd="0" presId="urn:microsoft.com/office/officeart/2008/layout/BendingPictureBlocks"/>
    <dgm:cxn modelId="{C8BF5D0B-2C0F-43B2-9D71-5F74725903A0}" type="presParOf" srcId="{8025C8A6-7EEA-4E35-B480-D098A35E70B4}" destId="{BF2DB455-3E96-42A6-A0E3-96F898F4E995}" srcOrd="0" destOrd="0" presId="urn:microsoft.com/office/officeart/2008/layout/BendingPictureBlocks"/>
    <dgm:cxn modelId="{543CFD98-59A9-43EC-8270-64DDFE1DFAA1}" type="presParOf" srcId="{BF2DB455-3E96-42A6-A0E3-96F898F4E995}" destId="{8923EA7C-7661-4499-BCB4-7C37C6F68F1E}" srcOrd="0" destOrd="0" presId="urn:microsoft.com/office/officeart/2008/layout/BendingPictureBlocks"/>
    <dgm:cxn modelId="{B2EBB0FA-33BB-4E5C-BFFF-0232C9AD6044}" type="presParOf" srcId="{BF2DB455-3E96-42A6-A0E3-96F898F4E995}" destId="{65AD5A50-0BCE-4FBD-AF46-553374951A1E}" srcOrd="1" destOrd="0" presId="urn:microsoft.com/office/officeart/2008/layout/BendingPictureBlocks"/>
    <dgm:cxn modelId="{95BDEA5C-EA71-494B-87C0-D60BCC1DC1E4}" type="presParOf" srcId="{8025C8A6-7EEA-4E35-B480-D098A35E70B4}" destId="{EFF52042-0875-402A-8603-60879A1C9050}" srcOrd="1" destOrd="0" presId="urn:microsoft.com/office/officeart/2008/layout/BendingPictureBlocks"/>
    <dgm:cxn modelId="{FBE6EBBB-B73D-473F-8602-5EA2852AB90D}" type="presParOf" srcId="{8025C8A6-7EEA-4E35-B480-D098A35E70B4}" destId="{85F75ACB-59A9-40AF-9850-36D54C90D119}" srcOrd="2" destOrd="0" presId="urn:microsoft.com/office/officeart/2008/layout/BendingPictureBlocks"/>
    <dgm:cxn modelId="{352F7870-689D-4528-A2F0-C70375DE377A}" type="presParOf" srcId="{85F75ACB-59A9-40AF-9850-36D54C90D119}" destId="{BFA6CA48-BE08-4800-926F-00BAB8A03D0E}" srcOrd="0" destOrd="0" presId="urn:microsoft.com/office/officeart/2008/layout/BendingPictureBlocks"/>
    <dgm:cxn modelId="{BC8BA764-FCC9-47E8-BF0C-DB5EB484C874}" type="presParOf" srcId="{85F75ACB-59A9-40AF-9850-36D54C90D119}" destId="{510076D0-35C0-433A-B984-F4EED1477840}" srcOrd="1" destOrd="0" presId="urn:microsoft.com/office/officeart/2008/layout/BendingPictureBlocks"/>
    <dgm:cxn modelId="{A7A50F45-C38C-479F-B9B7-E6D0AC731BCA}" type="presParOf" srcId="{8025C8A6-7EEA-4E35-B480-D098A35E70B4}" destId="{A740566E-4335-4345-B21B-BCDCDF0AAB8F}" srcOrd="3" destOrd="0" presId="urn:microsoft.com/office/officeart/2008/layout/BendingPictureBlocks"/>
    <dgm:cxn modelId="{717D9544-F6F6-4B61-A8E7-2CE09BC53107}" type="presParOf" srcId="{8025C8A6-7EEA-4E35-B480-D098A35E70B4}" destId="{29A2CF0E-AC64-4A82-92BB-0250A73F1743}" srcOrd="4" destOrd="0" presId="urn:microsoft.com/office/officeart/2008/layout/BendingPictureBlocks"/>
    <dgm:cxn modelId="{13023FDD-7148-4C31-8A49-90B988477E3B}" type="presParOf" srcId="{29A2CF0E-AC64-4A82-92BB-0250A73F1743}" destId="{794C6815-B99C-439F-9F02-6458E5D2D5A5}" srcOrd="0" destOrd="0" presId="urn:microsoft.com/office/officeart/2008/layout/BendingPictureBlocks"/>
    <dgm:cxn modelId="{95947F46-0D2A-417F-A322-BD2407EBFC10}" type="presParOf" srcId="{29A2CF0E-AC64-4A82-92BB-0250A73F1743}" destId="{DE9F450F-3B49-45D0-90EE-F9D59A236EE7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6DC8E7E-2D47-4E63-9E5E-3C5CC0DCAF4D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B636B2-5775-4BA7-8820-609EA8387FDF}">
      <dgm:prSet phldrT="[Texto]"/>
      <dgm:spPr/>
      <dgm:t>
        <a:bodyPr/>
        <a:lstStyle/>
        <a:p>
          <a:r>
            <a:rPr lang="es-EC" dirty="0" smtClean="0">
              <a:latin typeface="Times New Roman" pitchFamily="18" charset="0"/>
              <a:cs typeface="Times New Roman" pitchFamily="18" charset="0"/>
            </a:rPr>
            <a:t>Manejo sanitario</a:t>
          </a:r>
          <a:endParaRPr lang="en-US" dirty="0"/>
        </a:p>
      </dgm:t>
    </dgm:pt>
    <dgm:pt modelId="{6254C977-89CB-4E22-929D-632B7066FDE7}" type="parTrans" cxnId="{45110118-4F26-4EA0-89A4-88F64B246F4A}">
      <dgm:prSet/>
      <dgm:spPr/>
      <dgm:t>
        <a:bodyPr/>
        <a:lstStyle/>
        <a:p>
          <a:endParaRPr lang="en-US"/>
        </a:p>
      </dgm:t>
    </dgm:pt>
    <dgm:pt modelId="{DB014CE4-8327-40FB-A1FC-C54B9CF2CB51}" type="sibTrans" cxnId="{45110118-4F26-4EA0-89A4-88F64B246F4A}">
      <dgm:prSet/>
      <dgm:spPr/>
      <dgm:t>
        <a:bodyPr/>
        <a:lstStyle/>
        <a:p>
          <a:endParaRPr lang="en-US"/>
        </a:p>
      </dgm:t>
    </dgm:pt>
    <dgm:pt modelId="{D68E0239-C7C8-456A-8B39-B185CB8195DC}">
      <dgm:prSet phldrT="[Texto]"/>
      <dgm:spPr/>
      <dgm:t>
        <a:bodyPr/>
        <a:lstStyle/>
        <a:p>
          <a:r>
            <a:rPr lang="es-EC" dirty="0" smtClean="0">
              <a:latin typeface="Times New Roman" pitchFamily="18" charset="0"/>
              <a:cs typeface="Times New Roman" pitchFamily="18" charset="0"/>
            </a:rPr>
            <a:t>Atención al parto</a:t>
          </a:r>
          <a:endParaRPr lang="en-US" dirty="0"/>
        </a:p>
      </dgm:t>
    </dgm:pt>
    <dgm:pt modelId="{A38AE8D1-8BAE-4A56-BB6F-97FC188237CB}" type="parTrans" cxnId="{3FB57F69-1B6E-4B18-BA01-83D44394DDEA}">
      <dgm:prSet/>
      <dgm:spPr/>
      <dgm:t>
        <a:bodyPr/>
        <a:lstStyle/>
        <a:p>
          <a:endParaRPr lang="en-US"/>
        </a:p>
      </dgm:t>
    </dgm:pt>
    <dgm:pt modelId="{A938649C-9877-4536-B794-030C336CC764}" type="sibTrans" cxnId="{3FB57F69-1B6E-4B18-BA01-83D44394DDEA}">
      <dgm:prSet/>
      <dgm:spPr/>
      <dgm:t>
        <a:bodyPr/>
        <a:lstStyle/>
        <a:p>
          <a:endParaRPr lang="en-US"/>
        </a:p>
      </dgm:t>
    </dgm:pt>
    <dgm:pt modelId="{884E9B62-CAA5-4FD6-8637-CAD68DAA0A78}">
      <dgm:prSet phldrT="[Texto]"/>
      <dgm:spPr/>
      <dgm:t>
        <a:bodyPr/>
        <a:lstStyle/>
        <a:p>
          <a:r>
            <a:rPr lang="es-EC" dirty="0" smtClean="0">
              <a:latin typeface="Times New Roman" pitchFamily="18" charset="0"/>
              <a:cs typeface="Times New Roman" pitchFamily="18" charset="0"/>
            </a:rPr>
            <a:t>Toma de datos</a:t>
          </a:r>
          <a:endParaRPr lang="en-US" dirty="0"/>
        </a:p>
      </dgm:t>
    </dgm:pt>
    <dgm:pt modelId="{EABAC82B-94AD-4760-82D6-9A372D5265C2}" type="parTrans" cxnId="{02CCADEE-061A-48B9-B944-E3E6D234D461}">
      <dgm:prSet/>
      <dgm:spPr/>
      <dgm:t>
        <a:bodyPr/>
        <a:lstStyle/>
        <a:p>
          <a:endParaRPr lang="en-US"/>
        </a:p>
      </dgm:t>
    </dgm:pt>
    <dgm:pt modelId="{077CF215-7829-410C-B865-AD125D44DF3B}" type="sibTrans" cxnId="{02CCADEE-061A-48B9-B944-E3E6D234D461}">
      <dgm:prSet/>
      <dgm:spPr/>
      <dgm:t>
        <a:bodyPr/>
        <a:lstStyle/>
        <a:p>
          <a:endParaRPr lang="en-US"/>
        </a:p>
      </dgm:t>
    </dgm:pt>
    <dgm:pt modelId="{0E0B8473-FF2C-4FAA-A14C-DECD349BC7EF}" type="pres">
      <dgm:prSet presAssocID="{36DC8E7E-2D47-4E63-9E5E-3C5CC0DCAF4D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F324CA94-F815-4C3B-A173-0A43DB936447}" type="pres">
      <dgm:prSet presAssocID="{11B636B2-5775-4BA7-8820-609EA8387FDF}" presName="composite" presStyleCnt="0"/>
      <dgm:spPr/>
    </dgm:pt>
    <dgm:pt modelId="{519E7E32-72C9-4C24-A402-BB541A471C92}" type="pres">
      <dgm:prSet presAssocID="{11B636B2-5775-4BA7-8820-609EA8387FDF}" presName="rect1" presStyleLbl="bgImgPlace1" presStyleIdx="0" presStyleCnt="3" custScaleX="115195" custScaleY="115880" custLinFactNeighborX="-22841" custLinFactNeighborY="-213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D3BAE21-90C1-4C7B-855D-A1588DBE703B}" type="pres">
      <dgm:prSet presAssocID="{11B636B2-5775-4BA7-8820-609EA8387FDF}" presName="rect2" presStyleLbl="node1" presStyleIdx="0" presStyleCnt="3" custLinFactNeighborX="-60264" custLinFactNeighborY="-3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13D03-2063-4CEF-9B5D-1842C0113D91}" type="pres">
      <dgm:prSet presAssocID="{DB014CE4-8327-40FB-A1FC-C54B9CF2CB51}" presName="sibTrans" presStyleCnt="0"/>
      <dgm:spPr/>
    </dgm:pt>
    <dgm:pt modelId="{B2A1EE4B-989A-4496-8DA1-DA5015E2649E}" type="pres">
      <dgm:prSet presAssocID="{D68E0239-C7C8-456A-8B39-B185CB8195DC}" presName="composite" presStyleCnt="0"/>
      <dgm:spPr/>
    </dgm:pt>
    <dgm:pt modelId="{A72E08A0-3E41-4E3B-9157-1F159410C864}" type="pres">
      <dgm:prSet presAssocID="{D68E0239-C7C8-456A-8B39-B185CB8195DC}" presName="rect1" presStyleLbl="bgImgPlace1" presStyleIdx="1" presStyleCnt="3" custScaleX="108083" custScaleY="12159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4650D48-98CE-45E7-9442-B1A0DEAA9A25}" type="pres">
      <dgm:prSet presAssocID="{D68E0239-C7C8-456A-8B39-B185CB8195DC}" presName="rect2" presStyleLbl="node1" presStyleIdx="1" presStyleCnt="3" custLinFactNeighborX="-14862" custLinFactNeighborY="1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15BF35-A353-4DD1-B0B8-F69C90899336}" type="pres">
      <dgm:prSet presAssocID="{A938649C-9877-4536-B794-030C336CC764}" presName="sibTrans" presStyleCnt="0"/>
      <dgm:spPr/>
    </dgm:pt>
    <dgm:pt modelId="{7C993634-8CFE-49ED-BB0F-E4A6CF5B723E}" type="pres">
      <dgm:prSet presAssocID="{884E9B62-CAA5-4FD6-8637-CAD68DAA0A78}" presName="composite" presStyleCnt="0"/>
      <dgm:spPr/>
    </dgm:pt>
    <dgm:pt modelId="{BD637082-83BE-40CD-B107-2615A334A363}" type="pres">
      <dgm:prSet presAssocID="{884E9B62-CAA5-4FD6-8637-CAD68DAA0A78}" presName="rect1" presStyleLbl="bgImgPlace1" presStyleIdx="2" presStyleCnt="3" custScaleX="101601" custScaleY="13109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B152599-D04D-422D-AE8E-357F0E85022E}" type="pres">
      <dgm:prSet presAssocID="{884E9B62-CAA5-4FD6-8637-CAD68DAA0A78}" presName="rect2" presStyleLbl="node1" presStyleIdx="2" presStyleCnt="3" custLinFactNeighborX="-20308" custLinFactNeighborY="-24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CCADEE-061A-48B9-B944-E3E6D234D461}" srcId="{36DC8E7E-2D47-4E63-9E5E-3C5CC0DCAF4D}" destId="{884E9B62-CAA5-4FD6-8637-CAD68DAA0A78}" srcOrd="2" destOrd="0" parTransId="{EABAC82B-94AD-4760-82D6-9A372D5265C2}" sibTransId="{077CF215-7829-410C-B865-AD125D44DF3B}"/>
    <dgm:cxn modelId="{A46DED6E-C70B-4C67-923C-4E4760AFF46A}" type="presOf" srcId="{884E9B62-CAA5-4FD6-8637-CAD68DAA0A78}" destId="{0B152599-D04D-422D-AE8E-357F0E85022E}" srcOrd="0" destOrd="0" presId="urn:microsoft.com/office/officeart/2008/layout/BendingPictureBlocks"/>
    <dgm:cxn modelId="{85C223EF-1B17-4E71-AD1E-B474EBFE2191}" type="presOf" srcId="{11B636B2-5775-4BA7-8820-609EA8387FDF}" destId="{FD3BAE21-90C1-4C7B-855D-A1588DBE703B}" srcOrd="0" destOrd="0" presId="urn:microsoft.com/office/officeart/2008/layout/BendingPictureBlocks"/>
    <dgm:cxn modelId="{45110118-4F26-4EA0-89A4-88F64B246F4A}" srcId="{36DC8E7E-2D47-4E63-9E5E-3C5CC0DCAF4D}" destId="{11B636B2-5775-4BA7-8820-609EA8387FDF}" srcOrd="0" destOrd="0" parTransId="{6254C977-89CB-4E22-929D-632B7066FDE7}" sibTransId="{DB014CE4-8327-40FB-A1FC-C54B9CF2CB51}"/>
    <dgm:cxn modelId="{022F8643-D338-45E8-A22D-B2F97BBCE561}" type="presOf" srcId="{D68E0239-C7C8-456A-8B39-B185CB8195DC}" destId="{74650D48-98CE-45E7-9442-B1A0DEAA9A25}" srcOrd="0" destOrd="0" presId="urn:microsoft.com/office/officeart/2008/layout/BendingPictureBlocks"/>
    <dgm:cxn modelId="{3FB57F69-1B6E-4B18-BA01-83D44394DDEA}" srcId="{36DC8E7E-2D47-4E63-9E5E-3C5CC0DCAF4D}" destId="{D68E0239-C7C8-456A-8B39-B185CB8195DC}" srcOrd="1" destOrd="0" parTransId="{A38AE8D1-8BAE-4A56-BB6F-97FC188237CB}" sibTransId="{A938649C-9877-4536-B794-030C336CC764}"/>
    <dgm:cxn modelId="{EFFD2160-722E-4765-91E7-E1B2EEAE3A78}" type="presOf" srcId="{36DC8E7E-2D47-4E63-9E5E-3C5CC0DCAF4D}" destId="{0E0B8473-FF2C-4FAA-A14C-DECD349BC7EF}" srcOrd="0" destOrd="0" presId="urn:microsoft.com/office/officeart/2008/layout/BendingPictureBlocks"/>
    <dgm:cxn modelId="{E5FB3D14-811B-4D5A-81EC-A88F24972EAE}" type="presParOf" srcId="{0E0B8473-FF2C-4FAA-A14C-DECD349BC7EF}" destId="{F324CA94-F815-4C3B-A173-0A43DB936447}" srcOrd="0" destOrd="0" presId="urn:microsoft.com/office/officeart/2008/layout/BendingPictureBlocks"/>
    <dgm:cxn modelId="{A308D215-BCD9-4EA2-AC5D-5BBFA1D8E67F}" type="presParOf" srcId="{F324CA94-F815-4C3B-A173-0A43DB936447}" destId="{519E7E32-72C9-4C24-A402-BB541A471C92}" srcOrd="0" destOrd="0" presId="urn:microsoft.com/office/officeart/2008/layout/BendingPictureBlocks"/>
    <dgm:cxn modelId="{75E81C71-870E-4EA7-8AF6-9AAB558CD0C3}" type="presParOf" srcId="{F324CA94-F815-4C3B-A173-0A43DB936447}" destId="{FD3BAE21-90C1-4C7B-855D-A1588DBE703B}" srcOrd="1" destOrd="0" presId="urn:microsoft.com/office/officeart/2008/layout/BendingPictureBlocks"/>
    <dgm:cxn modelId="{2174C519-E825-4EF2-ADD1-5CFBA71E66B7}" type="presParOf" srcId="{0E0B8473-FF2C-4FAA-A14C-DECD349BC7EF}" destId="{AA413D03-2063-4CEF-9B5D-1842C0113D91}" srcOrd="1" destOrd="0" presId="urn:microsoft.com/office/officeart/2008/layout/BendingPictureBlocks"/>
    <dgm:cxn modelId="{8C00E802-E5F6-433E-A445-BB9085DE3C74}" type="presParOf" srcId="{0E0B8473-FF2C-4FAA-A14C-DECD349BC7EF}" destId="{B2A1EE4B-989A-4496-8DA1-DA5015E2649E}" srcOrd="2" destOrd="0" presId="urn:microsoft.com/office/officeart/2008/layout/BendingPictureBlocks"/>
    <dgm:cxn modelId="{08A98199-F4F0-47A5-9092-3EE09EF02D13}" type="presParOf" srcId="{B2A1EE4B-989A-4496-8DA1-DA5015E2649E}" destId="{A72E08A0-3E41-4E3B-9157-1F159410C864}" srcOrd="0" destOrd="0" presId="urn:microsoft.com/office/officeart/2008/layout/BendingPictureBlocks"/>
    <dgm:cxn modelId="{FB85CE0F-FE4F-449B-8AF8-2A6B2F10B1DD}" type="presParOf" srcId="{B2A1EE4B-989A-4496-8DA1-DA5015E2649E}" destId="{74650D48-98CE-45E7-9442-B1A0DEAA9A25}" srcOrd="1" destOrd="0" presId="urn:microsoft.com/office/officeart/2008/layout/BendingPictureBlocks"/>
    <dgm:cxn modelId="{C82199DF-6914-4289-831D-C54839EE7CC3}" type="presParOf" srcId="{0E0B8473-FF2C-4FAA-A14C-DECD349BC7EF}" destId="{1215BF35-A353-4DD1-B0B8-F69C90899336}" srcOrd="3" destOrd="0" presId="urn:microsoft.com/office/officeart/2008/layout/BendingPictureBlocks"/>
    <dgm:cxn modelId="{B4BBD259-3BC8-4672-939C-CBD6700E10D9}" type="presParOf" srcId="{0E0B8473-FF2C-4FAA-A14C-DECD349BC7EF}" destId="{7C993634-8CFE-49ED-BB0F-E4A6CF5B723E}" srcOrd="4" destOrd="0" presId="urn:microsoft.com/office/officeart/2008/layout/BendingPictureBlocks"/>
    <dgm:cxn modelId="{1E1146CA-3CA7-44DF-9488-7459E6B89742}" type="presParOf" srcId="{7C993634-8CFE-49ED-BB0F-E4A6CF5B723E}" destId="{BD637082-83BE-40CD-B107-2615A334A363}" srcOrd="0" destOrd="0" presId="urn:microsoft.com/office/officeart/2008/layout/BendingPictureBlocks"/>
    <dgm:cxn modelId="{145DF7E4-8232-40C1-874E-5733CDDF50E6}" type="presParOf" srcId="{7C993634-8CFE-49ED-BB0F-E4A6CF5B723E}" destId="{0B152599-D04D-422D-AE8E-357F0E85022E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ACFB195-1D10-40DE-ADB4-217868C2DF1B}" type="doc">
      <dgm:prSet loTypeId="urn:microsoft.com/office/officeart/2008/layout/TitledPictureBlocks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1A20E29-6163-429A-BE4F-2F7534034D5F}">
      <dgm:prSet phldrT="[Texto]" custT="1"/>
      <dgm:spPr/>
      <dgm:t>
        <a:bodyPr/>
        <a:lstStyle/>
        <a:p>
          <a:r>
            <a:rPr lang="es-EC" sz="2000" b="1" dirty="0" smtClean="0">
              <a:latin typeface="Times New Roman" pitchFamily="18" charset="0"/>
              <a:cs typeface="Times New Roman" pitchFamily="18" charset="0"/>
            </a:rPr>
            <a:t>Condición corporal en hembras antes del empadre</a:t>
          </a:r>
          <a:endParaRPr lang="en-US" sz="2000" dirty="0"/>
        </a:p>
      </dgm:t>
    </dgm:pt>
    <dgm:pt modelId="{ED8A9DF7-90EC-4DEC-B518-C48E0A11ACF0}" type="parTrans" cxnId="{947E0626-1D9E-4987-883C-C2304A44F50B}">
      <dgm:prSet/>
      <dgm:spPr/>
      <dgm:t>
        <a:bodyPr/>
        <a:lstStyle/>
        <a:p>
          <a:endParaRPr lang="en-US"/>
        </a:p>
      </dgm:t>
    </dgm:pt>
    <dgm:pt modelId="{CE03734B-6F0F-4CD5-B9E9-8B702824C22F}" type="sibTrans" cxnId="{947E0626-1D9E-4987-883C-C2304A44F50B}">
      <dgm:prSet/>
      <dgm:spPr/>
      <dgm:t>
        <a:bodyPr/>
        <a:lstStyle/>
        <a:p>
          <a:endParaRPr lang="en-US"/>
        </a:p>
      </dgm:t>
    </dgm:pt>
    <dgm:pt modelId="{D5B5E8E8-3E92-473E-A602-7DC244C6A9C8}">
      <dgm:prSet phldrT="[Texto]" custT="1"/>
      <dgm:spPr/>
      <dgm:t>
        <a:bodyPr/>
        <a:lstStyle/>
        <a:p>
          <a:r>
            <a:rPr lang="es-EC" sz="2000" b="1" dirty="0" smtClean="0">
              <a:latin typeface="Times New Roman" pitchFamily="18" charset="0"/>
              <a:cs typeface="Times New Roman" pitchFamily="18" charset="0"/>
            </a:rPr>
            <a:t>Peso de la hembra</a:t>
          </a:r>
          <a:endParaRPr lang="en-US" sz="2000" dirty="0"/>
        </a:p>
      </dgm:t>
    </dgm:pt>
    <dgm:pt modelId="{021B02B4-8C27-4ED3-ACD8-C0B9011504A1}" type="parTrans" cxnId="{43D59132-C176-4D3F-AAAA-CE61F89BB1A1}">
      <dgm:prSet/>
      <dgm:spPr/>
      <dgm:t>
        <a:bodyPr/>
        <a:lstStyle/>
        <a:p>
          <a:endParaRPr lang="en-US"/>
        </a:p>
      </dgm:t>
    </dgm:pt>
    <dgm:pt modelId="{6BE46E6D-D6A1-47A7-B001-0B9FBCA67842}" type="sibTrans" cxnId="{43D59132-C176-4D3F-AAAA-CE61F89BB1A1}">
      <dgm:prSet/>
      <dgm:spPr/>
      <dgm:t>
        <a:bodyPr/>
        <a:lstStyle/>
        <a:p>
          <a:endParaRPr lang="en-US"/>
        </a:p>
      </dgm:t>
    </dgm:pt>
    <dgm:pt modelId="{798D0221-27AD-4DBD-BE8A-E8AAB4BE450F}">
      <dgm:prSet phldrT="[Texto]" custT="1"/>
      <dgm:spPr/>
      <dgm:t>
        <a:bodyPr/>
        <a:lstStyle/>
        <a:p>
          <a:r>
            <a:rPr lang="es-EC" sz="2000" b="1" dirty="0" smtClean="0">
              <a:latin typeface="Times New Roman" pitchFamily="18" charset="0"/>
              <a:cs typeface="Times New Roman" pitchFamily="18" charset="0"/>
            </a:rPr>
            <a:t>Edad de la madre</a:t>
          </a:r>
          <a:endParaRPr lang="en-US" sz="2000" dirty="0"/>
        </a:p>
      </dgm:t>
    </dgm:pt>
    <dgm:pt modelId="{502C8DCE-102E-4176-B2C5-E2D0F8383753}" type="parTrans" cxnId="{002AB25B-453A-42EF-BCA9-ED84EE5825D2}">
      <dgm:prSet/>
      <dgm:spPr/>
      <dgm:t>
        <a:bodyPr/>
        <a:lstStyle/>
        <a:p>
          <a:endParaRPr lang="en-US"/>
        </a:p>
      </dgm:t>
    </dgm:pt>
    <dgm:pt modelId="{202E7C8E-6858-4908-B081-281ADF0D548C}" type="sibTrans" cxnId="{002AB25B-453A-42EF-BCA9-ED84EE5825D2}">
      <dgm:prSet/>
      <dgm:spPr/>
      <dgm:t>
        <a:bodyPr/>
        <a:lstStyle/>
        <a:p>
          <a:endParaRPr lang="en-US"/>
        </a:p>
      </dgm:t>
    </dgm:pt>
    <dgm:pt modelId="{F3EC6D96-4009-4DCD-884B-6FA4745CDB39}" type="pres">
      <dgm:prSet presAssocID="{CACFB195-1D10-40DE-ADB4-217868C2DF1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5E4E84E-7BF5-46BC-9B31-B4A699626DC2}" type="pres">
      <dgm:prSet presAssocID="{41A20E29-6163-429A-BE4F-2F7534034D5F}" presName="composite" presStyleCnt="0"/>
      <dgm:spPr/>
      <dgm:t>
        <a:bodyPr/>
        <a:lstStyle/>
        <a:p>
          <a:endParaRPr lang="en-US"/>
        </a:p>
      </dgm:t>
    </dgm:pt>
    <dgm:pt modelId="{D4E398C6-517F-454D-9337-BEA3C88DCA20}" type="pres">
      <dgm:prSet presAssocID="{41A20E29-6163-429A-BE4F-2F7534034D5F}" presName="ParentText" presStyleLbl="node1" presStyleIdx="0" presStyleCnt="3" custScaleX="150922" custScaleY="13547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7BBAEE-3719-43F6-B7DF-8F8671FFF8FB}" type="pres">
      <dgm:prSet presAssocID="{41A20E29-6163-429A-BE4F-2F7534034D5F}" presName="Image" presStyleLbl="bgImgPlace1" presStyleIdx="0" presStyleCnt="3" custLinFactNeighborX="839" custLinFactNeighborY="863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D375420-1F80-473D-9B2A-9DA563B8FAA9}" type="pres">
      <dgm:prSet presAssocID="{41A20E29-6163-429A-BE4F-2F7534034D5F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EE5AC5-D2A5-447B-892B-D666D73AD6E2}" type="pres">
      <dgm:prSet presAssocID="{CE03734B-6F0F-4CD5-B9E9-8B702824C22F}" presName="sibTrans" presStyleCnt="0"/>
      <dgm:spPr/>
      <dgm:t>
        <a:bodyPr/>
        <a:lstStyle/>
        <a:p>
          <a:endParaRPr lang="en-US"/>
        </a:p>
      </dgm:t>
    </dgm:pt>
    <dgm:pt modelId="{95E3889B-397D-4506-A3A0-0BB0E8B9866B}" type="pres">
      <dgm:prSet presAssocID="{D5B5E8E8-3E92-473E-A602-7DC244C6A9C8}" presName="composite" presStyleCnt="0"/>
      <dgm:spPr/>
      <dgm:t>
        <a:bodyPr/>
        <a:lstStyle/>
        <a:p>
          <a:endParaRPr lang="en-US"/>
        </a:p>
      </dgm:t>
    </dgm:pt>
    <dgm:pt modelId="{CBC39A68-63F7-492A-912E-A4976137C9B0}" type="pres">
      <dgm:prSet presAssocID="{D5B5E8E8-3E92-473E-A602-7DC244C6A9C8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8C166E-1C93-4C72-BF2B-60BE07DB3D78}" type="pres">
      <dgm:prSet presAssocID="{D5B5E8E8-3E92-473E-A602-7DC244C6A9C8}" presName="Image" presStyleLbl="bgImgPlace1" presStyleIdx="1" presStyleCnt="3" custLinFactNeighborX="1192" custLinFactNeighborY="7474"/>
      <dgm:spPr/>
      <dgm:t>
        <a:bodyPr/>
        <a:lstStyle/>
        <a:p>
          <a:endParaRPr lang="en-US"/>
        </a:p>
      </dgm:t>
    </dgm:pt>
    <dgm:pt modelId="{8B0395E4-E3C6-4AB4-93EC-26A21E45D5D9}" type="pres">
      <dgm:prSet presAssocID="{D5B5E8E8-3E92-473E-A602-7DC244C6A9C8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2C8F22-56C1-47C9-AA86-35215866F049}" type="pres">
      <dgm:prSet presAssocID="{6BE46E6D-D6A1-47A7-B001-0B9FBCA67842}" presName="sibTrans" presStyleCnt="0"/>
      <dgm:spPr/>
      <dgm:t>
        <a:bodyPr/>
        <a:lstStyle/>
        <a:p>
          <a:endParaRPr lang="en-US"/>
        </a:p>
      </dgm:t>
    </dgm:pt>
    <dgm:pt modelId="{9976EE70-8FF1-49F2-99ED-D14729F23D80}" type="pres">
      <dgm:prSet presAssocID="{798D0221-27AD-4DBD-BE8A-E8AAB4BE450F}" presName="composite" presStyleCnt="0"/>
      <dgm:spPr/>
      <dgm:t>
        <a:bodyPr/>
        <a:lstStyle/>
        <a:p>
          <a:endParaRPr lang="en-US"/>
        </a:p>
      </dgm:t>
    </dgm:pt>
    <dgm:pt modelId="{1B6C362A-2E40-46A7-A250-C67B04D463C6}" type="pres">
      <dgm:prSet presAssocID="{798D0221-27AD-4DBD-BE8A-E8AAB4BE450F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3ABF85-D4BC-47B1-B2FB-923BBC88E39C}" type="pres">
      <dgm:prSet presAssocID="{798D0221-27AD-4DBD-BE8A-E8AAB4BE450F}" presName="Image" presStyleLbl="bgImgPlace1" presStyleIdx="2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B8F9EDB-165E-4E7F-AAE4-6A69D01DBAC6}" type="pres">
      <dgm:prSet presAssocID="{798D0221-27AD-4DBD-BE8A-E8AAB4BE450F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6ACFB6-34E5-4DFE-967E-15B302C24E45}" type="presOf" srcId="{CACFB195-1D10-40DE-ADB4-217868C2DF1B}" destId="{F3EC6D96-4009-4DCD-884B-6FA4745CDB39}" srcOrd="0" destOrd="0" presId="urn:microsoft.com/office/officeart/2008/layout/TitledPictureBlocks"/>
    <dgm:cxn modelId="{CFECAC31-BCE8-4A7B-8828-30F193D4F677}" type="presOf" srcId="{798D0221-27AD-4DBD-BE8A-E8AAB4BE450F}" destId="{1B6C362A-2E40-46A7-A250-C67B04D463C6}" srcOrd="0" destOrd="0" presId="urn:microsoft.com/office/officeart/2008/layout/TitledPictureBlocks"/>
    <dgm:cxn modelId="{002AB25B-453A-42EF-BCA9-ED84EE5825D2}" srcId="{CACFB195-1D10-40DE-ADB4-217868C2DF1B}" destId="{798D0221-27AD-4DBD-BE8A-E8AAB4BE450F}" srcOrd="2" destOrd="0" parTransId="{502C8DCE-102E-4176-B2C5-E2D0F8383753}" sibTransId="{202E7C8E-6858-4908-B081-281ADF0D548C}"/>
    <dgm:cxn modelId="{43D59132-C176-4D3F-AAAA-CE61F89BB1A1}" srcId="{CACFB195-1D10-40DE-ADB4-217868C2DF1B}" destId="{D5B5E8E8-3E92-473E-A602-7DC244C6A9C8}" srcOrd="1" destOrd="0" parTransId="{021B02B4-8C27-4ED3-ACD8-C0B9011504A1}" sibTransId="{6BE46E6D-D6A1-47A7-B001-0B9FBCA67842}"/>
    <dgm:cxn modelId="{947E0626-1D9E-4987-883C-C2304A44F50B}" srcId="{CACFB195-1D10-40DE-ADB4-217868C2DF1B}" destId="{41A20E29-6163-429A-BE4F-2F7534034D5F}" srcOrd="0" destOrd="0" parTransId="{ED8A9DF7-90EC-4DEC-B518-C48E0A11ACF0}" sibTransId="{CE03734B-6F0F-4CD5-B9E9-8B702824C22F}"/>
    <dgm:cxn modelId="{5451274A-0D92-4303-8500-2E5CC229E128}" type="presOf" srcId="{D5B5E8E8-3E92-473E-A602-7DC244C6A9C8}" destId="{CBC39A68-63F7-492A-912E-A4976137C9B0}" srcOrd="0" destOrd="0" presId="urn:microsoft.com/office/officeart/2008/layout/TitledPictureBlocks"/>
    <dgm:cxn modelId="{B7126C63-BF5E-4CC2-8CED-6310E9064079}" type="presOf" srcId="{41A20E29-6163-429A-BE4F-2F7534034D5F}" destId="{D4E398C6-517F-454D-9337-BEA3C88DCA20}" srcOrd="0" destOrd="0" presId="urn:microsoft.com/office/officeart/2008/layout/TitledPictureBlocks"/>
    <dgm:cxn modelId="{8685D9E4-058F-46D0-B5CB-42FEC0BF2648}" type="presParOf" srcId="{F3EC6D96-4009-4DCD-884B-6FA4745CDB39}" destId="{05E4E84E-7BF5-46BC-9B31-B4A699626DC2}" srcOrd="0" destOrd="0" presId="urn:microsoft.com/office/officeart/2008/layout/TitledPictureBlocks"/>
    <dgm:cxn modelId="{8CD6AA30-CB58-49E0-A83F-289A6DDB83BE}" type="presParOf" srcId="{05E4E84E-7BF5-46BC-9B31-B4A699626DC2}" destId="{D4E398C6-517F-454D-9337-BEA3C88DCA20}" srcOrd="0" destOrd="0" presId="urn:microsoft.com/office/officeart/2008/layout/TitledPictureBlocks"/>
    <dgm:cxn modelId="{D6AAB988-3CD8-4976-B42B-B052EC2302CA}" type="presParOf" srcId="{05E4E84E-7BF5-46BC-9B31-B4A699626DC2}" destId="{AE7BBAEE-3719-43F6-B7DF-8F8671FFF8FB}" srcOrd="1" destOrd="0" presId="urn:microsoft.com/office/officeart/2008/layout/TitledPictureBlocks"/>
    <dgm:cxn modelId="{82778423-F91B-4079-BB4B-DF6C912F8196}" type="presParOf" srcId="{05E4E84E-7BF5-46BC-9B31-B4A699626DC2}" destId="{6D375420-1F80-473D-9B2A-9DA563B8FAA9}" srcOrd="2" destOrd="0" presId="urn:microsoft.com/office/officeart/2008/layout/TitledPictureBlocks"/>
    <dgm:cxn modelId="{E4784F63-67D4-4327-B195-C13321597483}" type="presParOf" srcId="{F3EC6D96-4009-4DCD-884B-6FA4745CDB39}" destId="{DCEE5AC5-D2A5-447B-892B-D666D73AD6E2}" srcOrd="1" destOrd="0" presId="urn:microsoft.com/office/officeart/2008/layout/TitledPictureBlocks"/>
    <dgm:cxn modelId="{272B26C6-1181-4750-AC8D-ADEB1B021281}" type="presParOf" srcId="{F3EC6D96-4009-4DCD-884B-6FA4745CDB39}" destId="{95E3889B-397D-4506-A3A0-0BB0E8B9866B}" srcOrd="2" destOrd="0" presId="urn:microsoft.com/office/officeart/2008/layout/TitledPictureBlocks"/>
    <dgm:cxn modelId="{72A7A1B1-2F79-4AD4-A901-92B85DC8161D}" type="presParOf" srcId="{95E3889B-397D-4506-A3A0-0BB0E8B9866B}" destId="{CBC39A68-63F7-492A-912E-A4976137C9B0}" srcOrd="0" destOrd="0" presId="urn:microsoft.com/office/officeart/2008/layout/TitledPictureBlocks"/>
    <dgm:cxn modelId="{924B5F4B-C08A-4E8C-908C-33A835FEAB2C}" type="presParOf" srcId="{95E3889B-397D-4506-A3A0-0BB0E8B9866B}" destId="{4C8C166E-1C93-4C72-BF2B-60BE07DB3D78}" srcOrd="1" destOrd="0" presId="urn:microsoft.com/office/officeart/2008/layout/TitledPictureBlocks"/>
    <dgm:cxn modelId="{B608477A-07CC-457C-8FA2-DFCA2B2EB708}" type="presParOf" srcId="{95E3889B-397D-4506-A3A0-0BB0E8B9866B}" destId="{8B0395E4-E3C6-4AB4-93EC-26A21E45D5D9}" srcOrd="2" destOrd="0" presId="urn:microsoft.com/office/officeart/2008/layout/TitledPictureBlocks"/>
    <dgm:cxn modelId="{D9172BD0-3547-43C3-8B63-BEBE10A71257}" type="presParOf" srcId="{F3EC6D96-4009-4DCD-884B-6FA4745CDB39}" destId="{032C8F22-56C1-47C9-AA86-35215866F049}" srcOrd="3" destOrd="0" presId="urn:microsoft.com/office/officeart/2008/layout/TitledPictureBlocks"/>
    <dgm:cxn modelId="{62658D51-073F-412B-8869-0B8E5AC0E1F7}" type="presParOf" srcId="{F3EC6D96-4009-4DCD-884B-6FA4745CDB39}" destId="{9976EE70-8FF1-49F2-99ED-D14729F23D80}" srcOrd="4" destOrd="0" presId="urn:microsoft.com/office/officeart/2008/layout/TitledPictureBlocks"/>
    <dgm:cxn modelId="{524C0D65-7A07-4158-B680-C4F2E4FE1D4F}" type="presParOf" srcId="{9976EE70-8FF1-49F2-99ED-D14729F23D80}" destId="{1B6C362A-2E40-46A7-A250-C67B04D463C6}" srcOrd="0" destOrd="0" presId="urn:microsoft.com/office/officeart/2008/layout/TitledPictureBlocks"/>
    <dgm:cxn modelId="{D24DD37B-5422-4F9F-92FD-523FAF23C206}" type="presParOf" srcId="{9976EE70-8FF1-49F2-99ED-D14729F23D80}" destId="{393ABF85-D4BC-47B1-B2FB-923BBC88E39C}" srcOrd="1" destOrd="0" presId="urn:microsoft.com/office/officeart/2008/layout/TitledPictureBlocks"/>
    <dgm:cxn modelId="{A33A6280-EECD-46FA-ADA5-BAC84BD09B32}" type="presParOf" srcId="{9976EE70-8FF1-49F2-99ED-D14729F23D80}" destId="{CB8F9EDB-165E-4E7F-AAE4-6A69D01DBAC6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BBD880A-A0BF-4793-B691-038AD465CBB3}" type="doc">
      <dgm:prSet loTypeId="urn:microsoft.com/office/officeart/2008/layout/TitledPictureBlocks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1A1C383-DDCC-45AC-AF0B-1289650A36AE}">
      <dgm:prSet phldrT="[Texto]" custT="1"/>
      <dgm:spPr/>
      <dgm:t>
        <a:bodyPr/>
        <a:lstStyle/>
        <a:p>
          <a:r>
            <a:rPr lang="es-EC" sz="2000" dirty="0" smtClean="0">
              <a:latin typeface="Times New Roman" pitchFamily="18" charset="0"/>
              <a:cs typeface="Times New Roman" pitchFamily="18" charset="0"/>
            </a:rPr>
            <a:t>Peso de membranas fetales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FB7313AD-8209-4E41-B5B0-F124DB6A075C}" type="parTrans" cxnId="{20161D51-B112-462C-8010-5B006CA51A43}">
      <dgm:prSet/>
      <dgm:spPr/>
      <dgm:t>
        <a:bodyPr/>
        <a:lstStyle/>
        <a:p>
          <a:endParaRPr lang="en-US"/>
        </a:p>
      </dgm:t>
    </dgm:pt>
    <dgm:pt modelId="{A59168E8-E93B-4113-94FF-0EB3DCA44B18}" type="sibTrans" cxnId="{20161D51-B112-462C-8010-5B006CA51A43}">
      <dgm:prSet/>
      <dgm:spPr/>
      <dgm:t>
        <a:bodyPr/>
        <a:lstStyle/>
        <a:p>
          <a:endParaRPr lang="en-US"/>
        </a:p>
      </dgm:t>
    </dgm:pt>
    <dgm:pt modelId="{48DF9B5E-955B-4CBA-9E24-EE2CEAF8AC60}">
      <dgm:prSet phldrT="[Texto]" custT="1"/>
      <dgm:spPr/>
      <dgm:t>
        <a:bodyPr/>
        <a:lstStyle/>
        <a:p>
          <a:r>
            <a:rPr lang="es-EC" sz="2400" dirty="0" smtClean="0">
              <a:latin typeface="Times New Roman" pitchFamily="18" charset="0"/>
              <a:cs typeface="Times New Roman" pitchFamily="18" charset="0"/>
            </a:rPr>
            <a:t>Facilidad</a:t>
          </a:r>
          <a:r>
            <a:rPr lang="es-EC" sz="20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s-EC" sz="2400" dirty="0" smtClean="0">
              <a:latin typeface="Times New Roman" pitchFamily="18" charset="0"/>
              <a:cs typeface="Times New Roman" pitchFamily="18" charset="0"/>
            </a:rPr>
            <a:t>de partos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27A7138F-96F3-473B-85CC-C3D08CE3B75F}" type="parTrans" cxnId="{37F459E7-C1AF-4657-8755-7700A61CD4D1}">
      <dgm:prSet/>
      <dgm:spPr/>
      <dgm:t>
        <a:bodyPr/>
        <a:lstStyle/>
        <a:p>
          <a:endParaRPr lang="en-US"/>
        </a:p>
      </dgm:t>
    </dgm:pt>
    <dgm:pt modelId="{4D9E38FB-F419-416C-961A-A4781D47784D}" type="sibTrans" cxnId="{37F459E7-C1AF-4657-8755-7700A61CD4D1}">
      <dgm:prSet/>
      <dgm:spPr/>
      <dgm:t>
        <a:bodyPr/>
        <a:lstStyle/>
        <a:p>
          <a:endParaRPr lang="en-US"/>
        </a:p>
      </dgm:t>
    </dgm:pt>
    <dgm:pt modelId="{22EFEFF8-2610-4095-BCB8-A65B89544C2D}">
      <dgm:prSet phldrT="[Texto]" custT="1"/>
      <dgm:spPr/>
      <dgm:t>
        <a:bodyPr/>
        <a:lstStyle/>
        <a:p>
          <a:r>
            <a:rPr lang="es-EC" sz="2000" dirty="0" smtClean="0">
              <a:latin typeface="Times New Roman" pitchFamily="18" charset="0"/>
              <a:cs typeface="Times New Roman" pitchFamily="18" charset="0"/>
            </a:rPr>
            <a:t>Tamaño de las ubres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09E0E534-6194-4172-BEA3-997E83F58ABF}" type="sibTrans" cxnId="{9C93FC05-E923-46F3-BC35-B13848A8C56B}">
      <dgm:prSet/>
      <dgm:spPr/>
      <dgm:t>
        <a:bodyPr/>
        <a:lstStyle/>
        <a:p>
          <a:endParaRPr lang="en-US"/>
        </a:p>
      </dgm:t>
    </dgm:pt>
    <dgm:pt modelId="{96C6E651-AB1B-4985-8F6D-CB5BC752F0E0}" type="parTrans" cxnId="{9C93FC05-E923-46F3-BC35-B13848A8C56B}">
      <dgm:prSet/>
      <dgm:spPr/>
      <dgm:t>
        <a:bodyPr/>
        <a:lstStyle/>
        <a:p>
          <a:endParaRPr lang="en-US"/>
        </a:p>
      </dgm:t>
    </dgm:pt>
    <dgm:pt modelId="{643F5C34-6CF9-4636-9B95-E7DD0F713BDF}" type="pres">
      <dgm:prSet presAssocID="{CBBD880A-A0BF-4793-B691-038AD465CBB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2186D59-34D2-4FAC-BD04-194B895CE3FA}" type="pres">
      <dgm:prSet presAssocID="{22EFEFF8-2610-4095-BCB8-A65B89544C2D}" presName="composite" presStyleCnt="0"/>
      <dgm:spPr/>
      <dgm:t>
        <a:bodyPr/>
        <a:lstStyle/>
        <a:p>
          <a:endParaRPr lang="en-US"/>
        </a:p>
      </dgm:t>
    </dgm:pt>
    <dgm:pt modelId="{B5A2C930-5ADC-41A5-A8E8-98DB7D080980}" type="pres">
      <dgm:prSet presAssocID="{22EFEFF8-2610-4095-BCB8-A65B89544C2D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95334E-C968-4EBB-B074-79197AD04B5D}" type="pres">
      <dgm:prSet presAssocID="{22EFEFF8-2610-4095-BCB8-A65B89544C2D}" presName="Image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C633A2B-6ABF-4D17-B602-7883F7DD34DD}" type="pres">
      <dgm:prSet presAssocID="{22EFEFF8-2610-4095-BCB8-A65B89544C2D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D8F937-82F0-4D13-9767-E10818DEF4A2}" type="pres">
      <dgm:prSet presAssocID="{09E0E534-6194-4172-BEA3-997E83F58ABF}" presName="sibTrans" presStyleCnt="0"/>
      <dgm:spPr/>
      <dgm:t>
        <a:bodyPr/>
        <a:lstStyle/>
        <a:p>
          <a:endParaRPr lang="en-US"/>
        </a:p>
      </dgm:t>
    </dgm:pt>
    <dgm:pt modelId="{FCFF0394-D9BF-4126-9356-5EF62A24D1D4}" type="pres">
      <dgm:prSet presAssocID="{21A1C383-DDCC-45AC-AF0B-1289650A36AE}" presName="composite" presStyleCnt="0"/>
      <dgm:spPr/>
      <dgm:t>
        <a:bodyPr/>
        <a:lstStyle/>
        <a:p>
          <a:endParaRPr lang="en-US"/>
        </a:p>
      </dgm:t>
    </dgm:pt>
    <dgm:pt modelId="{815796C2-19B0-401F-A473-CC93C4101472}" type="pres">
      <dgm:prSet presAssocID="{21A1C383-DDCC-45AC-AF0B-1289650A36AE}" presName="ParentText" presStyleLbl="node1" presStyleIdx="1" presStyleCnt="3" custScaleX="125491" custScaleY="13574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570EC8-06E0-4844-9DC0-A76A7B0B8413}" type="pres">
      <dgm:prSet presAssocID="{21A1C383-DDCC-45AC-AF0B-1289650A36AE}" presName="Image" presStyleLbl="bgImgPlace1" presStyleIdx="1" presStyleCnt="3" custScaleX="89277" custLinFactNeighborX="1284" custLinFactNeighborY="430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4488ED7-BF81-4FFF-9093-A9687C038B5F}" type="pres">
      <dgm:prSet presAssocID="{21A1C383-DDCC-45AC-AF0B-1289650A36AE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2E4EAE-7D88-4B1B-9B9B-1A5D81965AA2}" type="pres">
      <dgm:prSet presAssocID="{A59168E8-E93B-4113-94FF-0EB3DCA44B18}" presName="sibTrans" presStyleCnt="0"/>
      <dgm:spPr/>
      <dgm:t>
        <a:bodyPr/>
        <a:lstStyle/>
        <a:p>
          <a:endParaRPr lang="en-US"/>
        </a:p>
      </dgm:t>
    </dgm:pt>
    <dgm:pt modelId="{423D4A8F-A03B-4407-892F-D423DDA748A0}" type="pres">
      <dgm:prSet presAssocID="{48DF9B5E-955B-4CBA-9E24-EE2CEAF8AC60}" presName="composite" presStyleCnt="0"/>
      <dgm:spPr/>
      <dgm:t>
        <a:bodyPr/>
        <a:lstStyle/>
        <a:p>
          <a:endParaRPr lang="en-US"/>
        </a:p>
      </dgm:t>
    </dgm:pt>
    <dgm:pt modelId="{E7065CA1-2E55-4E55-AD74-463629A40ECE}" type="pres">
      <dgm:prSet presAssocID="{48DF9B5E-955B-4CBA-9E24-EE2CEAF8AC60}" presName="ParentText" presStyleLbl="node1" presStyleIdx="2" presStyleCnt="3" custScaleX="126366" custScaleY="1139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E4FEF7-23D2-4D6B-8FCB-B6A6AC27BD6B}" type="pres">
      <dgm:prSet presAssocID="{48DF9B5E-955B-4CBA-9E24-EE2CEAF8AC60}" presName="Image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B773FCE-99A7-4280-B573-5E403AD14E00}" type="pres">
      <dgm:prSet presAssocID="{48DF9B5E-955B-4CBA-9E24-EE2CEAF8AC60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161D51-B112-462C-8010-5B006CA51A43}" srcId="{CBBD880A-A0BF-4793-B691-038AD465CBB3}" destId="{21A1C383-DDCC-45AC-AF0B-1289650A36AE}" srcOrd="1" destOrd="0" parTransId="{FB7313AD-8209-4E41-B5B0-F124DB6A075C}" sibTransId="{A59168E8-E93B-4113-94FF-0EB3DCA44B18}"/>
    <dgm:cxn modelId="{84DDE815-3CB9-447C-9A5F-C6C9B99A9160}" type="presOf" srcId="{21A1C383-DDCC-45AC-AF0B-1289650A36AE}" destId="{815796C2-19B0-401F-A473-CC93C4101472}" srcOrd="0" destOrd="0" presId="urn:microsoft.com/office/officeart/2008/layout/TitledPictureBlocks"/>
    <dgm:cxn modelId="{A9FAB790-CBDC-42D2-A23D-E42204CF3F40}" type="presOf" srcId="{CBBD880A-A0BF-4793-B691-038AD465CBB3}" destId="{643F5C34-6CF9-4636-9B95-E7DD0F713BDF}" srcOrd="0" destOrd="0" presId="urn:microsoft.com/office/officeart/2008/layout/TitledPictureBlocks"/>
    <dgm:cxn modelId="{9C93FC05-E923-46F3-BC35-B13848A8C56B}" srcId="{CBBD880A-A0BF-4793-B691-038AD465CBB3}" destId="{22EFEFF8-2610-4095-BCB8-A65B89544C2D}" srcOrd="0" destOrd="0" parTransId="{96C6E651-AB1B-4985-8F6D-CB5BC752F0E0}" sibTransId="{09E0E534-6194-4172-BEA3-997E83F58ABF}"/>
    <dgm:cxn modelId="{1F7AB2EC-3A0F-457F-A4C6-2E73A23FAA85}" type="presOf" srcId="{22EFEFF8-2610-4095-BCB8-A65B89544C2D}" destId="{B5A2C930-5ADC-41A5-A8E8-98DB7D080980}" srcOrd="0" destOrd="0" presId="urn:microsoft.com/office/officeart/2008/layout/TitledPictureBlocks"/>
    <dgm:cxn modelId="{37F459E7-C1AF-4657-8755-7700A61CD4D1}" srcId="{CBBD880A-A0BF-4793-B691-038AD465CBB3}" destId="{48DF9B5E-955B-4CBA-9E24-EE2CEAF8AC60}" srcOrd="2" destOrd="0" parTransId="{27A7138F-96F3-473B-85CC-C3D08CE3B75F}" sibTransId="{4D9E38FB-F419-416C-961A-A4781D47784D}"/>
    <dgm:cxn modelId="{9C0C4F24-E680-46B4-A7FD-67D4C22B931D}" type="presOf" srcId="{48DF9B5E-955B-4CBA-9E24-EE2CEAF8AC60}" destId="{E7065CA1-2E55-4E55-AD74-463629A40ECE}" srcOrd="0" destOrd="0" presId="urn:microsoft.com/office/officeart/2008/layout/TitledPictureBlocks"/>
    <dgm:cxn modelId="{825EA485-385D-4363-8A88-A00C906DDC06}" type="presParOf" srcId="{643F5C34-6CF9-4636-9B95-E7DD0F713BDF}" destId="{B2186D59-34D2-4FAC-BD04-194B895CE3FA}" srcOrd="0" destOrd="0" presId="urn:microsoft.com/office/officeart/2008/layout/TitledPictureBlocks"/>
    <dgm:cxn modelId="{A408B6DE-B45D-4520-9398-BAE2DE13B699}" type="presParOf" srcId="{B2186D59-34D2-4FAC-BD04-194B895CE3FA}" destId="{B5A2C930-5ADC-41A5-A8E8-98DB7D080980}" srcOrd="0" destOrd="0" presId="urn:microsoft.com/office/officeart/2008/layout/TitledPictureBlocks"/>
    <dgm:cxn modelId="{9D107886-97CA-4C33-AF9B-D723175AAA32}" type="presParOf" srcId="{B2186D59-34D2-4FAC-BD04-194B895CE3FA}" destId="{3B95334E-C968-4EBB-B074-79197AD04B5D}" srcOrd="1" destOrd="0" presId="urn:microsoft.com/office/officeart/2008/layout/TitledPictureBlocks"/>
    <dgm:cxn modelId="{E7E86001-FB53-45D7-80C5-00BCB1C4BA61}" type="presParOf" srcId="{B2186D59-34D2-4FAC-BD04-194B895CE3FA}" destId="{AC633A2B-6ABF-4D17-B602-7883F7DD34DD}" srcOrd="2" destOrd="0" presId="urn:microsoft.com/office/officeart/2008/layout/TitledPictureBlocks"/>
    <dgm:cxn modelId="{E98C06FA-0CD2-45AC-A12D-B5987110FB89}" type="presParOf" srcId="{643F5C34-6CF9-4636-9B95-E7DD0F713BDF}" destId="{8AD8F937-82F0-4D13-9767-E10818DEF4A2}" srcOrd="1" destOrd="0" presId="urn:microsoft.com/office/officeart/2008/layout/TitledPictureBlocks"/>
    <dgm:cxn modelId="{12B6754A-C209-4F89-9306-5E359E678412}" type="presParOf" srcId="{643F5C34-6CF9-4636-9B95-E7DD0F713BDF}" destId="{FCFF0394-D9BF-4126-9356-5EF62A24D1D4}" srcOrd="2" destOrd="0" presId="urn:microsoft.com/office/officeart/2008/layout/TitledPictureBlocks"/>
    <dgm:cxn modelId="{1A75C471-36AA-4246-AC87-E5952AA96812}" type="presParOf" srcId="{FCFF0394-D9BF-4126-9356-5EF62A24D1D4}" destId="{815796C2-19B0-401F-A473-CC93C4101472}" srcOrd="0" destOrd="0" presId="urn:microsoft.com/office/officeart/2008/layout/TitledPictureBlocks"/>
    <dgm:cxn modelId="{7E88A696-1549-498E-9E6F-6757C510E64E}" type="presParOf" srcId="{FCFF0394-D9BF-4126-9356-5EF62A24D1D4}" destId="{DB570EC8-06E0-4844-9DC0-A76A7B0B8413}" srcOrd="1" destOrd="0" presId="urn:microsoft.com/office/officeart/2008/layout/TitledPictureBlocks"/>
    <dgm:cxn modelId="{D0883290-9D62-45C6-ADBA-21AF69652988}" type="presParOf" srcId="{FCFF0394-D9BF-4126-9356-5EF62A24D1D4}" destId="{E4488ED7-BF81-4FFF-9093-A9687C038B5F}" srcOrd="2" destOrd="0" presId="urn:microsoft.com/office/officeart/2008/layout/TitledPictureBlocks"/>
    <dgm:cxn modelId="{FF408DC8-FF70-44A7-86ED-71DD9442F00D}" type="presParOf" srcId="{643F5C34-6CF9-4636-9B95-E7DD0F713BDF}" destId="{F82E4EAE-7D88-4B1B-9B9B-1A5D81965AA2}" srcOrd="3" destOrd="0" presId="urn:microsoft.com/office/officeart/2008/layout/TitledPictureBlocks"/>
    <dgm:cxn modelId="{AAF9465C-5AAA-45CE-87F2-7F8826BCAE5D}" type="presParOf" srcId="{643F5C34-6CF9-4636-9B95-E7DD0F713BDF}" destId="{423D4A8F-A03B-4407-892F-D423DDA748A0}" srcOrd="4" destOrd="0" presId="urn:microsoft.com/office/officeart/2008/layout/TitledPictureBlocks"/>
    <dgm:cxn modelId="{F869E73C-1C7A-43EF-A6F5-B9C0793F942E}" type="presParOf" srcId="{423D4A8F-A03B-4407-892F-D423DDA748A0}" destId="{E7065CA1-2E55-4E55-AD74-463629A40ECE}" srcOrd="0" destOrd="0" presId="urn:microsoft.com/office/officeart/2008/layout/TitledPictureBlocks"/>
    <dgm:cxn modelId="{965D2788-344F-4949-B193-4491F85E7016}" type="presParOf" srcId="{423D4A8F-A03B-4407-892F-D423DDA748A0}" destId="{79E4FEF7-23D2-4D6B-8FCB-B6A6AC27BD6B}" srcOrd="1" destOrd="0" presId="urn:microsoft.com/office/officeart/2008/layout/TitledPictureBlocks"/>
    <dgm:cxn modelId="{6B6BC859-BC38-44F8-892F-BFAA711AB490}" type="presParOf" srcId="{423D4A8F-A03B-4407-892F-D423DDA748A0}" destId="{1B773FCE-99A7-4280-B573-5E403AD14E00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1D25E81-F085-4F9B-8DE8-433BABD40B24}" type="doc">
      <dgm:prSet loTypeId="urn:microsoft.com/office/officeart/2008/layout/TitledPictureBlocks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136D994-4F64-4699-B522-B4AFF33382EB}">
      <dgm:prSet phldrT="[Texto]" custT="1"/>
      <dgm:spPr/>
      <dgm:t>
        <a:bodyPr/>
        <a:lstStyle/>
        <a:p>
          <a:r>
            <a:rPr lang="es-EC" sz="2000" dirty="0" smtClean="0">
              <a:latin typeface="Times New Roman" pitchFamily="18" charset="0"/>
              <a:cs typeface="Times New Roman" pitchFamily="18" charset="0"/>
            </a:rPr>
            <a:t>Peso al nacimiento del cordero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01C499B9-DD93-4690-A5E8-6E05371AB697}" type="parTrans" cxnId="{62449849-1C1F-497E-9137-E8BB3168711F}">
      <dgm:prSet/>
      <dgm:spPr/>
      <dgm:t>
        <a:bodyPr/>
        <a:lstStyle/>
        <a:p>
          <a:endParaRPr lang="en-US"/>
        </a:p>
      </dgm:t>
    </dgm:pt>
    <dgm:pt modelId="{D7DA9753-1D0F-496E-B331-1868272C9C5C}" type="sibTrans" cxnId="{62449849-1C1F-497E-9137-E8BB3168711F}">
      <dgm:prSet/>
      <dgm:spPr/>
      <dgm:t>
        <a:bodyPr/>
        <a:lstStyle/>
        <a:p>
          <a:endParaRPr lang="en-US"/>
        </a:p>
      </dgm:t>
    </dgm:pt>
    <dgm:pt modelId="{C18F074E-BE7F-4E6A-9591-D0028F88C392}">
      <dgm:prSet phldrT="[Texto]" custT="1"/>
      <dgm:spPr/>
      <dgm:t>
        <a:bodyPr/>
        <a:lstStyle/>
        <a:p>
          <a:r>
            <a:rPr lang="es-EC" sz="2000" dirty="0" smtClean="0">
              <a:latin typeface="Times New Roman" pitchFamily="18" charset="0"/>
              <a:cs typeface="Times New Roman" pitchFamily="18" charset="0"/>
            </a:rPr>
            <a:t>Ganancia de peso hasta el destete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5DF2BC33-0D99-4C27-AE7B-5912BB869E07}" type="parTrans" cxnId="{461E9EC9-322A-46DB-83D4-48699EF6392D}">
      <dgm:prSet/>
      <dgm:spPr/>
      <dgm:t>
        <a:bodyPr/>
        <a:lstStyle/>
        <a:p>
          <a:endParaRPr lang="en-US"/>
        </a:p>
      </dgm:t>
    </dgm:pt>
    <dgm:pt modelId="{4C88B4C0-500B-495C-B386-D2BC48509574}" type="sibTrans" cxnId="{461E9EC9-322A-46DB-83D4-48699EF6392D}">
      <dgm:prSet/>
      <dgm:spPr/>
      <dgm:t>
        <a:bodyPr/>
        <a:lstStyle/>
        <a:p>
          <a:endParaRPr lang="en-US"/>
        </a:p>
      </dgm:t>
    </dgm:pt>
    <dgm:pt modelId="{0125E4EA-12F0-40A4-97D0-7FB7E84F0F2F}">
      <dgm:prSet phldrT="[Texto]" custT="1"/>
      <dgm:spPr/>
      <dgm:t>
        <a:bodyPr/>
        <a:lstStyle/>
        <a:p>
          <a:r>
            <a:rPr lang="es-EC" sz="2000" dirty="0" smtClean="0">
              <a:latin typeface="Times New Roman" pitchFamily="18" charset="0"/>
              <a:cs typeface="Times New Roman" pitchFamily="18" charset="0"/>
            </a:rPr>
            <a:t>Tamaño del cordero al nacimiento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8864D7BD-582A-410E-A92D-1ABFB5173A6F}" type="parTrans" cxnId="{DEC07B62-AB71-4FB3-9658-B46D5A2ED824}">
      <dgm:prSet/>
      <dgm:spPr/>
      <dgm:t>
        <a:bodyPr/>
        <a:lstStyle/>
        <a:p>
          <a:endParaRPr lang="en-US"/>
        </a:p>
      </dgm:t>
    </dgm:pt>
    <dgm:pt modelId="{2CAE9062-9A44-4355-9D54-5C68B137BDCB}" type="sibTrans" cxnId="{DEC07B62-AB71-4FB3-9658-B46D5A2ED824}">
      <dgm:prSet/>
      <dgm:spPr/>
      <dgm:t>
        <a:bodyPr/>
        <a:lstStyle/>
        <a:p>
          <a:endParaRPr lang="en-US"/>
        </a:p>
      </dgm:t>
    </dgm:pt>
    <dgm:pt modelId="{07FBBC44-8A82-4D17-8E65-02E32BDAD76C}">
      <dgm:prSet phldrT="[Texto]" custT="1"/>
      <dgm:spPr/>
      <dgm:t>
        <a:bodyPr/>
        <a:lstStyle/>
        <a:p>
          <a:r>
            <a:rPr lang="es-EC" sz="2000" dirty="0" smtClean="0">
              <a:latin typeface="Times New Roman" pitchFamily="18" charset="0"/>
              <a:cs typeface="Times New Roman" pitchFamily="18" charset="0"/>
            </a:rPr>
            <a:t>Tasa de mortalidad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594F0EED-477F-4320-A384-6B116969DCF3}" type="parTrans" cxnId="{A4FFE10A-17A0-42A8-B6E3-C41C648DA94C}">
      <dgm:prSet/>
      <dgm:spPr/>
      <dgm:t>
        <a:bodyPr/>
        <a:lstStyle/>
        <a:p>
          <a:endParaRPr lang="en-US"/>
        </a:p>
      </dgm:t>
    </dgm:pt>
    <dgm:pt modelId="{004381AA-DE78-467B-9488-47BA5B5ED599}" type="sibTrans" cxnId="{A4FFE10A-17A0-42A8-B6E3-C41C648DA94C}">
      <dgm:prSet/>
      <dgm:spPr/>
      <dgm:t>
        <a:bodyPr/>
        <a:lstStyle/>
        <a:p>
          <a:endParaRPr lang="en-US"/>
        </a:p>
      </dgm:t>
    </dgm:pt>
    <dgm:pt modelId="{C9D82F46-89EE-4B0A-9EE2-2D8E2D0651AE}" type="pres">
      <dgm:prSet presAssocID="{D1D25E81-F085-4F9B-8DE8-433BABD40B2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C6D1F43-0241-437F-B592-2BDCA0A53561}" type="pres">
      <dgm:prSet presAssocID="{8136D994-4F64-4699-B522-B4AFF33382EB}" presName="composite" presStyleCnt="0"/>
      <dgm:spPr/>
      <dgm:t>
        <a:bodyPr/>
        <a:lstStyle/>
        <a:p>
          <a:endParaRPr lang="en-US"/>
        </a:p>
      </dgm:t>
    </dgm:pt>
    <dgm:pt modelId="{9C0F017C-3686-4DEA-BE07-6FD7AF802EE7}" type="pres">
      <dgm:prSet presAssocID="{8136D994-4F64-4699-B522-B4AFF33382EB}" presName="ParentText" presStyleLbl="node1" presStyleIdx="0" presStyleCnt="4" custScaleX="145846" custScaleY="11698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A0058-32FF-466A-8BED-C8DF2221AF89}" type="pres">
      <dgm:prSet presAssocID="{8136D994-4F64-4699-B522-B4AFF33382EB}" presName="Image" presStyleLbl="bgImgPlace1" presStyleIdx="0" presStyleCnt="4" custLinFactNeighborX="1505" custLinFactNeighborY="289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3E65770-FD78-4B10-9B58-D17C8DF8FEDE}" type="pres">
      <dgm:prSet presAssocID="{8136D994-4F64-4699-B522-B4AFF33382EB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61958A-6779-48A4-BA8E-FB6523161A3E}" type="pres">
      <dgm:prSet presAssocID="{D7DA9753-1D0F-496E-B331-1868272C9C5C}" presName="sibTrans" presStyleCnt="0"/>
      <dgm:spPr/>
      <dgm:t>
        <a:bodyPr/>
        <a:lstStyle/>
        <a:p>
          <a:endParaRPr lang="en-US"/>
        </a:p>
      </dgm:t>
    </dgm:pt>
    <dgm:pt modelId="{D81F5007-0981-497F-9D08-6D0657666098}" type="pres">
      <dgm:prSet presAssocID="{C18F074E-BE7F-4E6A-9591-D0028F88C392}" presName="composite" presStyleCnt="0"/>
      <dgm:spPr/>
      <dgm:t>
        <a:bodyPr/>
        <a:lstStyle/>
        <a:p>
          <a:endParaRPr lang="en-US"/>
        </a:p>
      </dgm:t>
    </dgm:pt>
    <dgm:pt modelId="{3336FD35-A448-42CE-BF39-F77DE90478F0}" type="pres">
      <dgm:prSet presAssocID="{C18F074E-BE7F-4E6A-9591-D0028F88C392}" presName="ParentText" presStyleLbl="node1" presStyleIdx="1" presStyleCnt="4" custScaleX="157856" custScaleY="11674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05D61F-BC4B-4428-AB1D-61531CDDD89C}" type="pres">
      <dgm:prSet presAssocID="{C18F074E-BE7F-4E6A-9591-D0028F88C392}" presName="Image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48BEF44-B362-440E-9674-4B31DADDD81E}" type="pres">
      <dgm:prSet presAssocID="{C18F074E-BE7F-4E6A-9591-D0028F88C392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9D0CC1-0E37-4B92-A3BF-89A79773A298}" type="pres">
      <dgm:prSet presAssocID="{4C88B4C0-500B-495C-B386-D2BC48509574}" presName="sibTrans" presStyleCnt="0"/>
      <dgm:spPr/>
      <dgm:t>
        <a:bodyPr/>
        <a:lstStyle/>
        <a:p>
          <a:endParaRPr lang="en-US"/>
        </a:p>
      </dgm:t>
    </dgm:pt>
    <dgm:pt modelId="{8953533F-AA0B-4F86-B59A-350E942DE4F8}" type="pres">
      <dgm:prSet presAssocID="{0125E4EA-12F0-40A4-97D0-7FB7E84F0F2F}" presName="composite" presStyleCnt="0"/>
      <dgm:spPr/>
      <dgm:t>
        <a:bodyPr/>
        <a:lstStyle/>
        <a:p>
          <a:endParaRPr lang="en-US"/>
        </a:p>
      </dgm:t>
    </dgm:pt>
    <dgm:pt modelId="{5DABBFBA-D59C-4CFF-8261-65BEF9233EEF}" type="pres">
      <dgm:prSet presAssocID="{0125E4EA-12F0-40A4-97D0-7FB7E84F0F2F}" presName="ParentText" presStyleLbl="node1" presStyleIdx="2" presStyleCnt="4" custScaleX="164137" custLinFactNeighborX="3584" custLinFactNeighborY="-258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F67687-3AA0-49ED-8D4D-D9179F60CFF3}" type="pres">
      <dgm:prSet presAssocID="{0125E4EA-12F0-40A4-97D0-7FB7E84F0F2F}" presName="Image" presStyleLbl="bgImgPlace1" presStyleIdx="2" presStyleCnt="4" custLinFactNeighborX="1796" custLinFactNeighborY="380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5987CC9-81FD-438F-8A30-9208205011B9}" type="pres">
      <dgm:prSet presAssocID="{0125E4EA-12F0-40A4-97D0-7FB7E84F0F2F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CE8904-733E-4C05-A490-4812E3996703}" type="pres">
      <dgm:prSet presAssocID="{2CAE9062-9A44-4355-9D54-5C68B137BDCB}" presName="sibTrans" presStyleCnt="0"/>
      <dgm:spPr/>
      <dgm:t>
        <a:bodyPr/>
        <a:lstStyle/>
        <a:p>
          <a:endParaRPr lang="en-US"/>
        </a:p>
      </dgm:t>
    </dgm:pt>
    <dgm:pt modelId="{32DF2C6F-7EE7-42BB-9164-74C583CEA2E1}" type="pres">
      <dgm:prSet presAssocID="{07FBBC44-8A82-4D17-8E65-02E32BDAD76C}" presName="composite" presStyleCnt="0"/>
      <dgm:spPr/>
      <dgm:t>
        <a:bodyPr/>
        <a:lstStyle/>
        <a:p>
          <a:endParaRPr lang="en-US"/>
        </a:p>
      </dgm:t>
    </dgm:pt>
    <dgm:pt modelId="{DC7188AF-F29A-42D4-9199-FBF38977CCEC}" type="pres">
      <dgm:prSet presAssocID="{07FBBC44-8A82-4D17-8E65-02E32BDAD76C}" presName="ParentText" presStyleLbl="node1" presStyleIdx="3" presStyleCnt="4" custScaleX="142311" custLinFactNeighborX="3584" custLinFactNeighborY="-258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2A4537-1D9E-48DA-B887-CCE7F0941157}" type="pres">
      <dgm:prSet presAssocID="{07FBBC44-8A82-4D17-8E65-02E32BDAD76C}" presName="Image" presStyleLbl="b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1189460-D133-496D-857F-F49B6000128C}" type="pres">
      <dgm:prSet presAssocID="{07FBBC44-8A82-4D17-8E65-02E32BDAD76C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61E9EC9-322A-46DB-83D4-48699EF6392D}" srcId="{D1D25E81-F085-4F9B-8DE8-433BABD40B24}" destId="{C18F074E-BE7F-4E6A-9591-D0028F88C392}" srcOrd="1" destOrd="0" parTransId="{5DF2BC33-0D99-4C27-AE7B-5912BB869E07}" sibTransId="{4C88B4C0-500B-495C-B386-D2BC48509574}"/>
    <dgm:cxn modelId="{DEC07B62-AB71-4FB3-9658-B46D5A2ED824}" srcId="{D1D25E81-F085-4F9B-8DE8-433BABD40B24}" destId="{0125E4EA-12F0-40A4-97D0-7FB7E84F0F2F}" srcOrd="2" destOrd="0" parTransId="{8864D7BD-582A-410E-A92D-1ABFB5173A6F}" sibTransId="{2CAE9062-9A44-4355-9D54-5C68B137BDCB}"/>
    <dgm:cxn modelId="{EE0CDDB0-B53E-4C89-965D-2A83CCCBB07C}" type="presOf" srcId="{8136D994-4F64-4699-B522-B4AFF33382EB}" destId="{9C0F017C-3686-4DEA-BE07-6FD7AF802EE7}" srcOrd="0" destOrd="0" presId="urn:microsoft.com/office/officeart/2008/layout/TitledPictureBlocks"/>
    <dgm:cxn modelId="{264E9797-48B7-4F65-9B1E-3190924D27F7}" type="presOf" srcId="{07FBBC44-8A82-4D17-8E65-02E32BDAD76C}" destId="{DC7188AF-F29A-42D4-9199-FBF38977CCEC}" srcOrd="0" destOrd="0" presId="urn:microsoft.com/office/officeart/2008/layout/TitledPictureBlocks"/>
    <dgm:cxn modelId="{62449849-1C1F-497E-9137-E8BB3168711F}" srcId="{D1D25E81-F085-4F9B-8DE8-433BABD40B24}" destId="{8136D994-4F64-4699-B522-B4AFF33382EB}" srcOrd="0" destOrd="0" parTransId="{01C499B9-DD93-4690-A5E8-6E05371AB697}" sibTransId="{D7DA9753-1D0F-496E-B331-1868272C9C5C}"/>
    <dgm:cxn modelId="{6F8CC116-076A-4EBD-BA6E-06BB40CE2DBF}" type="presOf" srcId="{C18F074E-BE7F-4E6A-9591-D0028F88C392}" destId="{3336FD35-A448-42CE-BF39-F77DE90478F0}" srcOrd="0" destOrd="0" presId="urn:microsoft.com/office/officeart/2008/layout/TitledPictureBlocks"/>
    <dgm:cxn modelId="{68F56405-5735-4ECF-A94A-D833022FA669}" type="presOf" srcId="{0125E4EA-12F0-40A4-97D0-7FB7E84F0F2F}" destId="{5DABBFBA-D59C-4CFF-8261-65BEF9233EEF}" srcOrd="0" destOrd="0" presId="urn:microsoft.com/office/officeart/2008/layout/TitledPictureBlocks"/>
    <dgm:cxn modelId="{9B33E244-D847-4641-8BFB-F7BF59817A5D}" type="presOf" srcId="{D1D25E81-F085-4F9B-8DE8-433BABD40B24}" destId="{C9D82F46-89EE-4B0A-9EE2-2D8E2D0651AE}" srcOrd="0" destOrd="0" presId="urn:microsoft.com/office/officeart/2008/layout/TitledPictureBlocks"/>
    <dgm:cxn modelId="{A4FFE10A-17A0-42A8-B6E3-C41C648DA94C}" srcId="{D1D25E81-F085-4F9B-8DE8-433BABD40B24}" destId="{07FBBC44-8A82-4D17-8E65-02E32BDAD76C}" srcOrd="3" destOrd="0" parTransId="{594F0EED-477F-4320-A384-6B116969DCF3}" sibTransId="{004381AA-DE78-467B-9488-47BA5B5ED599}"/>
    <dgm:cxn modelId="{F3640B10-FCAF-4B5A-BEDE-73AE5A5A4A51}" type="presParOf" srcId="{C9D82F46-89EE-4B0A-9EE2-2D8E2D0651AE}" destId="{8C6D1F43-0241-437F-B592-2BDCA0A53561}" srcOrd="0" destOrd="0" presId="urn:microsoft.com/office/officeart/2008/layout/TitledPictureBlocks"/>
    <dgm:cxn modelId="{521A5724-C391-45A3-A25F-6BAC74AE930E}" type="presParOf" srcId="{8C6D1F43-0241-437F-B592-2BDCA0A53561}" destId="{9C0F017C-3686-4DEA-BE07-6FD7AF802EE7}" srcOrd="0" destOrd="0" presId="urn:microsoft.com/office/officeart/2008/layout/TitledPictureBlocks"/>
    <dgm:cxn modelId="{984FF539-58EF-4087-B4B2-4C7F12C5B63C}" type="presParOf" srcId="{8C6D1F43-0241-437F-B592-2BDCA0A53561}" destId="{FEFA0058-32FF-466A-8BED-C8DF2221AF89}" srcOrd="1" destOrd="0" presId="urn:microsoft.com/office/officeart/2008/layout/TitledPictureBlocks"/>
    <dgm:cxn modelId="{FCD83BA1-FA26-454C-B92D-E9824D3D3B9F}" type="presParOf" srcId="{8C6D1F43-0241-437F-B592-2BDCA0A53561}" destId="{B3E65770-FD78-4B10-9B58-D17C8DF8FEDE}" srcOrd="2" destOrd="0" presId="urn:microsoft.com/office/officeart/2008/layout/TitledPictureBlocks"/>
    <dgm:cxn modelId="{9A7FD188-2038-4D74-BCB0-7242727FC704}" type="presParOf" srcId="{C9D82F46-89EE-4B0A-9EE2-2D8E2D0651AE}" destId="{4461958A-6779-48A4-BA8E-FB6523161A3E}" srcOrd="1" destOrd="0" presId="urn:microsoft.com/office/officeart/2008/layout/TitledPictureBlocks"/>
    <dgm:cxn modelId="{303FEAA9-E01F-4324-9B6F-3B97A5C1F4B9}" type="presParOf" srcId="{C9D82F46-89EE-4B0A-9EE2-2D8E2D0651AE}" destId="{D81F5007-0981-497F-9D08-6D0657666098}" srcOrd="2" destOrd="0" presId="urn:microsoft.com/office/officeart/2008/layout/TitledPictureBlocks"/>
    <dgm:cxn modelId="{2FB7A95A-144B-44FC-B2BC-18EF934D1085}" type="presParOf" srcId="{D81F5007-0981-497F-9D08-6D0657666098}" destId="{3336FD35-A448-42CE-BF39-F77DE90478F0}" srcOrd="0" destOrd="0" presId="urn:microsoft.com/office/officeart/2008/layout/TitledPictureBlocks"/>
    <dgm:cxn modelId="{32C49F48-3B94-4CB4-B09B-B7287C369E29}" type="presParOf" srcId="{D81F5007-0981-497F-9D08-6D0657666098}" destId="{E305D61F-BC4B-4428-AB1D-61531CDDD89C}" srcOrd="1" destOrd="0" presId="urn:microsoft.com/office/officeart/2008/layout/TitledPictureBlocks"/>
    <dgm:cxn modelId="{56D12234-B1ED-421A-A870-9C437A75A249}" type="presParOf" srcId="{D81F5007-0981-497F-9D08-6D0657666098}" destId="{C48BEF44-B362-440E-9674-4B31DADDD81E}" srcOrd="2" destOrd="0" presId="urn:microsoft.com/office/officeart/2008/layout/TitledPictureBlocks"/>
    <dgm:cxn modelId="{6462C68F-9F88-4271-B3AF-16E6E44B69AD}" type="presParOf" srcId="{C9D82F46-89EE-4B0A-9EE2-2D8E2D0651AE}" destId="{D79D0CC1-0E37-4B92-A3BF-89A79773A298}" srcOrd="3" destOrd="0" presId="urn:microsoft.com/office/officeart/2008/layout/TitledPictureBlocks"/>
    <dgm:cxn modelId="{553C5AAA-65BD-4260-9445-CE20B1AC1384}" type="presParOf" srcId="{C9D82F46-89EE-4B0A-9EE2-2D8E2D0651AE}" destId="{8953533F-AA0B-4F86-B59A-350E942DE4F8}" srcOrd="4" destOrd="0" presId="urn:microsoft.com/office/officeart/2008/layout/TitledPictureBlocks"/>
    <dgm:cxn modelId="{9B9FC26A-6A30-40BD-ABC4-E7D8EECFCBBB}" type="presParOf" srcId="{8953533F-AA0B-4F86-B59A-350E942DE4F8}" destId="{5DABBFBA-D59C-4CFF-8261-65BEF9233EEF}" srcOrd="0" destOrd="0" presId="urn:microsoft.com/office/officeart/2008/layout/TitledPictureBlocks"/>
    <dgm:cxn modelId="{BB4B4D26-BC44-42CB-B7D3-7085635DB15E}" type="presParOf" srcId="{8953533F-AA0B-4F86-B59A-350E942DE4F8}" destId="{1BF67687-3AA0-49ED-8D4D-D9179F60CFF3}" srcOrd="1" destOrd="0" presId="urn:microsoft.com/office/officeart/2008/layout/TitledPictureBlocks"/>
    <dgm:cxn modelId="{7B203E3B-6D7C-4AC0-BB44-4B324FF307D7}" type="presParOf" srcId="{8953533F-AA0B-4F86-B59A-350E942DE4F8}" destId="{95987CC9-81FD-438F-8A30-9208205011B9}" srcOrd="2" destOrd="0" presId="urn:microsoft.com/office/officeart/2008/layout/TitledPictureBlocks"/>
    <dgm:cxn modelId="{D5CEF018-C31A-4319-BD69-E7C56B41DD08}" type="presParOf" srcId="{C9D82F46-89EE-4B0A-9EE2-2D8E2D0651AE}" destId="{64CE8904-733E-4C05-A490-4812E3996703}" srcOrd="5" destOrd="0" presId="urn:microsoft.com/office/officeart/2008/layout/TitledPictureBlocks"/>
    <dgm:cxn modelId="{5DA03381-3B21-4A9D-9B4E-9896942027D4}" type="presParOf" srcId="{C9D82F46-89EE-4B0A-9EE2-2D8E2D0651AE}" destId="{32DF2C6F-7EE7-42BB-9164-74C583CEA2E1}" srcOrd="6" destOrd="0" presId="urn:microsoft.com/office/officeart/2008/layout/TitledPictureBlocks"/>
    <dgm:cxn modelId="{34AF6D5F-B73D-4A46-8A56-DABC2D7CAEFB}" type="presParOf" srcId="{32DF2C6F-7EE7-42BB-9164-74C583CEA2E1}" destId="{DC7188AF-F29A-42D4-9199-FBF38977CCEC}" srcOrd="0" destOrd="0" presId="urn:microsoft.com/office/officeart/2008/layout/TitledPictureBlocks"/>
    <dgm:cxn modelId="{C283B918-2415-4B82-8AB5-37D2DCB54C3E}" type="presParOf" srcId="{32DF2C6F-7EE7-42BB-9164-74C583CEA2E1}" destId="{B72A4537-1D9E-48DA-B887-CCE7F0941157}" srcOrd="1" destOrd="0" presId="urn:microsoft.com/office/officeart/2008/layout/TitledPictureBlocks"/>
    <dgm:cxn modelId="{5F4B1008-64D4-45AB-8994-B63121C18C2B}" type="presParOf" srcId="{32DF2C6F-7EE7-42BB-9164-74C583CEA2E1}" destId="{E1189460-D133-496D-857F-F49B6000128C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F1B22C0-A144-47A6-818A-CBF7A72F8F06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4BAD312-7C96-4436-837C-039D416B2B9F}">
      <dgm:prSet phldrT="[Texto]" custT="1"/>
      <dgm:spPr/>
      <dgm:t>
        <a:bodyPr/>
        <a:lstStyle/>
        <a:p>
          <a:r>
            <a:rPr lang="es-EC" sz="2000" dirty="0" smtClean="0">
              <a:latin typeface="Times New Roman" pitchFamily="18" charset="0"/>
              <a:cs typeface="Times New Roman" pitchFamily="18" charset="0"/>
            </a:rPr>
            <a:t>29 corderos vivos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01C95695-8A29-42AF-9C89-AA0CAC24E6A3}" type="parTrans" cxnId="{DEE06D71-2C53-42A6-92F2-67F0CFEEE902}">
      <dgm:prSet/>
      <dgm:spPr/>
      <dgm:t>
        <a:bodyPr/>
        <a:lstStyle/>
        <a:p>
          <a:endParaRPr lang="en-US"/>
        </a:p>
      </dgm:t>
    </dgm:pt>
    <dgm:pt modelId="{D1F879CD-60A4-42EF-8D2D-6FEF7E45684C}" type="sibTrans" cxnId="{DEE06D71-2C53-42A6-92F2-67F0CFEEE902}">
      <dgm:prSet/>
      <dgm:spPr/>
      <dgm:t>
        <a:bodyPr/>
        <a:lstStyle/>
        <a:p>
          <a:endParaRPr lang="en-US"/>
        </a:p>
      </dgm:t>
    </dgm:pt>
    <dgm:pt modelId="{76E705D5-1630-4B98-9D86-1032ECF1419D}">
      <dgm:prSet phldrT="[Texto]" custT="1"/>
      <dgm:spPr/>
      <dgm:t>
        <a:bodyPr/>
        <a:lstStyle/>
        <a:p>
          <a:endParaRPr lang="es-EC" sz="2000" dirty="0" smtClean="0">
            <a:latin typeface="Times New Roman" pitchFamily="18" charset="0"/>
            <a:cs typeface="Times New Roman" pitchFamily="18" charset="0"/>
          </a:endParaRPr>
        </a:p>
        <a:p>
          <a:r>
            <a:rPr lang="es-EC" sz="2000" dirty="0" smtClean="0">
              <a:latin typeface="Times New Roman" pitchFamily="18" charset="0"/>
              <a:cs typeface="Times New Roman" pitchFamily="18" charset="0"/>
            </a:rPr>
            <a:t>2 corderos muertos (T1 , T3)</a:t>
          </a:r>
        </a:p>
        <a:p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9DD00CD9-03EE-4405-9FAE-E660378E1FE3}" type="parTrans" cxnId="{EDF7866A-96E2-430A-9A6F-6B4E043DCE93}">
      <dgm:prSet/>
      <dgm:spPr/>
      <dgm:t>
        <a:bodyPr/>
        <a:lstStyle/>
        <a:p>
          <a:endParaRPr lang="en-US"/>
        </a:p>
      </dgm:t>
    </dgm:pt>
    <dgm:pt modelId="{219CCB9A-32D6-4DE6-BE35-58DDD6DF6D81}" type="sibTrans" cxnId="{EDF7866A-96E2-430A-9A6F-6B4E043DCE93}">
      <dgm:prSet/>
      <dgm:spPr/>
      <dgm:t>
        <a:bodyPr/>
        <a:lstStyle/>
        <a:p>
          <a:endParaRPr lang="en-US"/>
        </a:p>
      </dgm:t>
    </dgm:pt>
    <dgm:pt modelId="{00B32F0B-FD72-46E9-9E6F-75DD145749FD}">
      <dgm:prSet phldrT="[Texto]" custT="1"/>
      <dgm:spPr/>
      <dgm:t>
        <a:bodyPr/>
        <a:lstStyle/>
        <a:p>
          <a:r>
            <a:rPr lang="es-EC" sz="2000" dirty="0" smtClean="0">
              <a:latin typeface="Times New Roman" pitchFamily="18" charset="0"/>
              <a:cs typeface="Times New Roman" pitchFamily="18" charset="0"/>
            </a:rPr>
            <a:t>Mortalidad 7%</a:t>
          </a:r>
          <a:endParaRPr lang="en-US" sz="2000" dirty="0">
            <a:latin typeface="Times New Roman" pitchFamily="18" charset="0"/>
            <a:cs typeface="Times New Roman" pitchFamily="18" charset="0"/>
          </a:endParaRPr>
        </a:p>
      </dgm:t>
    </dgm:pt>
    <dgm:pt modelId="{40BF645B-3A5F-4BCB-9307-DC53A5F110D8}" type="parTrans" cxnId="{41D9F6AE-1DE1-4628-96D6-82356960208C}">
      <dgm:prSet/>
      <dgm:spPr/>
      <dgm:t>
        <a:bodyPr/>
        <a:lstStyle/>
        <a:p>
          <a:endParaRPr lang="en-US"/>
        </a:p>
      </dgm:t>
    </dgm:pt>
    <dgm:pt modelId="{39550BBF-A8E7-4D21-8426-8A4263263236}" type="sibTrans" cxnId="{41D9F6AE-1DE1-4628-96D6-82356960208C}">
      <dgm:prSet/>
      <dgm:spPr/>
      <dgm:t>
        <a:bodyPr/>
        <a:lstStyle/>
        <a:p>
          <a:endParaRPr lang="en-US"/>
        </a:p>
      </dgm:t>
    </dgm:pt>
    <dgm:pt modelId="{CAC2FA51-EA50-4622-A53F-067187D3028E}" type="pres">
      <dgm:prSet presAssocID="{0F1B22C0-A144-47A6-818A-CBF7A72F8F06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4A994083-AE52-4426-970B-D635646015F3}" type="pres">
      <dgm:prSet presAssocID="{0F1B22C0-A144-47A6-818A-CBF7A72F8F06}" presName="pyramid" presStyleLbl="node1" presStyleIdx="0" presStyleCnt="1" custLinFactNeighborX="-8283" custLinFactNeighborY="-45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26C6770-5137-4565-865E-B7D6B069838A}" type="pres">
      <dgm:prSet presAssocID="{0F1B22C0-A144-47A6-818A-CBF7A72F8F06}" presName="theList" presStyleCnt="0"/>
      <dgm:spPr/>
    </dgm:pt>
    <dgm:pt modelId="{A2CFB996-6F8E-4055-8BF9-C65C2CD992ED}" type="pres">
      <dgm:prSet presAssocID="{54BAD312-7C96-4436-837C-039D416B2B9F}" presName="aNode" presStyleLbl="fgAcc1" presStyleIdx="0" presStyleCnt="3" custLinFactNeighborX="-767" custLinFactNeighborY="366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03F0B7-CB00-40D4-AA32-9E76647402A8}" type="pres">
      <dgm:prSet presAssocID="{54BAD312-7C96-4436-837C-039D416B2B9F}" presName="aSpace" presStyleCnt="0"/>
      <dgm:spPr/>
    </dgm:pt>
    <dgm:pt modelId="{7BF6478C-73C2-447F-85FF-41704E4B093A}" type="pres">
      <dgm:prSet presAssocID="{76E705D5-1630-4B98-9D86-1032ECF1419D}" presName="aNode" presStyleLbl="fgAcc1" presStyleIdx="1" presStyleCnt="3" custScaleX="127382" custLinFactNeighborX="34456" custLinFactNeighborY="506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3F83B7-7DF1-44DC-BAA0-C7747EE55064}" type="pres">
      <dgm:prSet presAssocID="{76E705D5-1630-4B98-9D86-1032ECF1419D}" presName="aSpace" presStyleCnt="0"/>
      <dgm:spPr/>
    </dgm:pt>
    <dgm:pt modelId="{7FCBBCA6-FED9-4AF5-A518-2CF81D2AFFF6}" type="pres">
      <dgm:prSet presAssocID="{00B32F0B-FD72-46E9-9E6F-75DD145749FD}" presName="aNode" presStyleLbl="fgAcc1" presStyleIdx="2" presStyleCnt="3" custLinFactNeighborX="10974" custLinFactNeighborY="647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71FF79-D9CF-4779-87A8-92A1DEDE98B4}" type="pres">
      <dgm:prSet presAssocID="{00B32F0B-FD72-46E9-9E6F-75DD145749FD}" presName="aSpace" presStyleCnt="0"/>
      <dgm:spPr/>
    </dgm:pt>
  </dgm:ptLst>
  <dgm:cxnLst>
    <dgm:cxn modelId="{4B2AF62C-3D61-4589-B12C-507B3FE443B7}" type="presOf" srcId="{00B32F0B-FD72-46E9-9E6F-75DD145749FD}" destId="{7FCBBCA6-FED9-4AF5-A518-2CF81D2AFFF6}" srcOrd="0" destOrd="0" presId="urn:microsoft.com/office/officeart/2005/8/layout/pyramid2"/>
    <dgm:cxn modelId="{95790D64-26F9-4AA5-B395-5F54C08256FB}" type="presOf" srcId="{54BAD312-7C96-4436-837C-039D416B2B9F}" destId="{A2CFB996-6F8E-4055-8BF9-C65C2CD992ED}" srcOrd="0" destOrd="0" presId="urn:microsoft.com/office/officeart/2005/8/layout/pyramid2"/>
    <dgm:cxn modelId="{DEE06D71-2C53-42A6-92F2-67F0CFEEE902}" srcId="{0F1B22C0-A144-47A6-818A-CBF7A72F8F06}" destId="{54BAD312-7C96-4436-837C-039D416B2B9F}" srcOrd="0" destOrd="0" parTransId="{01C95695-8A29-42AF-9C89-AA0CAC24E6A3}" sibTransId="{D1F879CD-60A4-42EF-8D2D-6FEF7E45684C}"/>
    <dgm:cxn modelId="{41D9F6AE-1DE1-4628-96D6-82356960208C}" srcId="{0F1B22C0-A144-47A6-818A-CBF7A72F8F06}" destId="{00B32F0B-FD72-46E9-9E6F-75DD145749FD}" srcOrd="2" destOrd="0" parTransId="{40BF645B-3A5F-4BCB-9307-DC53A5F110D8}" sibTransId="{39550BBF-A8E7-4D21-8426-8A4263263236}"/>
    <dgm:cxn modelId="{95CBBD0E-EAE1-46CE-BFAB-A05364CD00CF}" type="presOf" srcId="{76E705D5-1630-4B98-9D86-1032ECF1419D}" destId="{7BF6478C-73C2-447F-85FF-41704E4B093A}" srcOrd="0" destOrd="0" presId="urn:microsoft.com/office/officeart/2005/8/layout/pyramid2"/>
    <dgm:cxn modelId="{78535C7C-F5E6-4229-B5E3-8113F9F2D000}" type="presOf" srcId="{0F1B22C0-A144-47A6-818A-CBF7A72F8F06}" destId="{CAC2FA51-EA50-4622-A53F-067187D3028E}" srcOrd="0" destOrd="0" presId="urn:microsoft.com/office/officeart/2005/8/layout/pyramid2"/>
    <dgm:cxn modelId="{EDF7866A-96E2-430A-9A6F-6B4E043DCE93}" srcId="{0F1B22C0-A144-47A6-818A-CBF7A72F8F06}" destId="{76E705D5-1630-4B98-9D86-1032ECF1419D}" srcOrd="1" destOrd="0" parTransId="{9DD00CD9-03EE-4405-9FAE-E660378E1FE3}" sibTransId="{219CCB9A-32D6-4DE6-BE35-58DDD6DF6D81}"/>
    <dgm:cxn modelId="{027DF278-E51B-497F-A5CB-73A5DE0B6A6F}" type="presParOf" srcId="{CAC2FA51-EA50-4622-A53F-067187D3028E}" destId="{4A994083-AE52-4426-970B-D635646015F3}" srcOrd="0" destOrd="0" presId="urn:microsoft.com/office/officeart/2005/8/layout/pyramid2"/>
    <dgm:cxn modelId="{B7C254DF-5F73-4A5D-8188-D382DC67E370}" type="presParOf" srcId="{CAC2FA51-EA50-4622-A53F-067187D3028E}" destId="{026C6770-5137-4565-865E-B7D6B069838A}" srcOrd="1" destOrd="0" presId="urn:microsoft.com/office/officeart/2005/8/layout/pyramid2"/>
    <dgm:cxn modelId="{912842CF-176B-4726-B60C-EB716EB870A4}" type="presParOf" srcId="{026C6770-5137-4565-865E-B7D6B069838A}" destId="{A2CFB996-6F8E-4055-8BF9-C65C2CD992ED}" srcOrd="0" destOrd="0" presId="urn:microsoft.com/office/officeart/2005/8/layout/pyramid2"/>
    <dgm:cxn modelId="{CAA9DEE5-4C80-41A3-B2DE-3C90AC5D099D}" type="presParOf" srcId="{026C6770-5137-4565-865E-B7D6B069838A}" destId="{A103F0B7-CB00-40D4-AA32-9E76647402A8}" srcOrd="1" destOrd="0" presId="urn:microsoft.com/office/officeart/2005/8/layout/pyramid2"/>
    <dgm:cxn modelId="{483BFDAF-6594-494A-A337-129C9B33AFD8}" type="presParOf" srcId="{026C6770-5137-4565-865E-B7D6B069838A}" destId="{7BF6478C-73C2-447F-85FF-41704E4B093A}" srcOrd="2" destOrd="0" presId="urn:microsoft.com/office/officeart/2005/8/layout/pyramid2"/>
    <dgm:cxn modelId="{C27E8F19-C280-4CB1-98D6-0CF671DAFED2}" type="presParOf" srcId="{026C6770-5137-4565-865E-B7D6B069838A}" destId="{663F83B7-7DF1-44DC-BAA0-C7747EE55064}" srcOrd="3" destOrd="0" presId="urn:microsoft.com/office/officeart/2005/8/layout/pyramid2"/>
    <dgm:cxn modelId="{1962CF52-5585-4DC3-90A7-D5A4CD87A218}" type="presParOf" srcId="{026C6770-5137-4565-865E-B7D6B069838A}" destId="{7FCBBCA6-FED9-4AF5-A518-2CF81D2AFFF6}" srcOrd="4" destOrd="0" presId="urn:microsoft.com/office/officeart/2005/8/layout/pyramid2"/>
    <dgm:cxn modelId="{1C44683D-5072-4E68-A9A4-DA99CC4023CA}" type="presParOf" srcId="{026C6770-5137-4565-865E-B7D6B069838A}" destId="{F371FF79-D9CF-4779-87A8-92A1DEDE98B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E63EF3-43CA-4EC6-8527-B7D406A686FA}" type="doc">
      <dgm:prSet loTypeId="urn:microsoft.com/office/officeart/2005/8/layout/hierarchy4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0D94F352-5D04-4395-AB6A-768CDFD74C9A}">
      <dgm:prSet phldrT="[Text]" custT="1"/>
      <dgm:spPr/>
      <dgm:t>
        <a:bodyPr/>
        <a:lstStyle/>
        <a:p>
          <a:pPr algn="ctr"/>
          <a:r>
            <a:rPr lang="es-EC" sz="2400" dirty="0" smtClean="0"/>
            <a:t>Muflón (</a:t>
          </a:r>
          <a:r>
            <a:rPr lang="es-EC" sz="2400" i="1" dirty="0" err="1" smtClean="0"/>
            <a:t>Ovis</a:t>
          </a:r>
          <a:r>
            <a:rPr lang="es-EC" sz="2400" i="1" dirty="0" smtClean="0"/>
            <a:t> </a:t>
          </a:r>
          <a:r>
            <a:rPr lang="es-EC" sz="2400" i="1" dirty="0" err="1" smtClean="0"/>
            <a:t>musimon</a:t>
          </a:r>
          <a:r>
            <a:rPr lang="es-EC" sz="2400" i="1" dirty="0" smtClean="0"/>
            <a:t>), </a:t>
          </a:r>
          <a:r>
            <a:rPr lang="es-EC" sz="2400" dirty="0" smtClean="0"/>
            <a:t>el </a:t>
          </a:r>
          <a:r>
            <a:rPr lang="es-EC" sz="2400" dirty="0" err="1" smtClean="0"/>
            <a:t>Ureal</a:t>
          </a:r>
          <a:r>
            <a:rPr lang="es-EC" sz="2400" i="1" dirty="0" smtClean="0"/>
            <a:t> (</a:t>
          </a:r>
          <a:r>
            <a:rPr lang="es-EC" sz="2400" i="1" dirty="0" err="1" smtClean="0"/>
            <a:t>Ovis</a:t>
          </a:r>
          <a:r>
            <a:rPr lang="es-EC" sz="2400" i="1" dirty="0" smtClean="0"/>
            <a:t> </a:t>
          </a:r>
          <a:r>
            <a:rPr lang="es-EC" sz="2400" i="1" dirty="0" err="1" smtClean="0"/>
            <a:t>vignei</a:t>
          </a:r>
          <a:r>
            <a:rPr lang="es-EC" sz="2400" i="1" dirty="0" smtClean="0"/>
            <a:t>)</a:t>
          </a:r>
          <a:r>
            <a:rPr lang="es-EC" sz="2400" dirty="0" smtClean="0"/>
            <a:t> y el Argali (</a:t>
          </a:r>
          <a:r>
            <a:rPr lang="es-EC" sz="2400" i="1" dirty="0" err="1" smtClean="0"/>
            <a:t>Ovis</a:t>
          </a:r>
          <a:r>
            <a:rPr lang="es-EC" sz="2400" i="1" dirty="0" smtClean="0"/>
            <a:t> </a:t>
          </a:r>
          <a:r>
            <a:rPr lang="es-EC" sz="2400" i="1" dirty="0" err="1" smtClean="0"/>
            <a:t>ammon</a:t>
          </a:r>
          <a:r>
            <a:rPr lang="es-EC" sz="2400" i="1" dirty="0" smtClean="0"/>
            <a:t>) </a:t>
          </a:r>
          <a:endParaRPr lang="es-EC" sz="2400" dirty="0">
            <a:latin typeface="Times New Roman" pitchFamily="18" charset="0"/>
            <a:cs typeface="Times New Roman" pitchFamily="18" charset="0"/>
          </a:endParaRPr>
        </a:p>
      </dgm:t>
    </dgm:pt>
    <dgm:pt modelId="{0995B6C5-38A8-41F4-AEA7-D5B1AA3D9C1D}" type="parTrans" cxnId="{BF4FCDC9-C42D-47C9-9CE0-C37B6843CBD0}">
      <dgm:prSet/>
      <dgm:spPr/>
      <dgm:t>
        <a:bodyPr/>
        <a:lstStyle/>
        <a:p>
          <a:endParaRPr lang="es-EC"/>
        </a:p>
      </dgm:t>
    </dgm:pt>
    <dgm:pt modelId="{38034B29-D232-488A-893C-520507E1A430}" type="sibTrans" cxnId="{BF4FCDC9-C42D-47C9-9CE0-C37B6843CBD0}">
      <dgm:prSet/>
      <dgm:spPr/>
      <dgm:t>
        <a:bodyPr/>
        <a:lstStyle/>
        <a:p>
          <a:endParaRPr lang="es-EC"/>
        </a:p>
      </dgm:t>
    </dgm:pt>
    <dgm:pt modelId="{4E1581B5-2011-44FC-9E07-8DB4455BEFC6}">
      <dgm:prSet phldrT="[Text]" custT="1"/>
      <dgm:spPr/>
      <dgm:t>
        <a:bodyPr/>
        <a:lstStyle/>
        <a:p>
          <a:pPr algn="ctr"/>
          <a:r>
            <a:rPr lang="es-EC" sz="2000" dirty="0" smtClean="0">
              <a:latin typeface="Times New Roman" pitchFamily="18" charset="0"/>
              <a:cs typeface="Times New Roman" pitchFamily="18" charset="0"/>
            </a:rPr>
            <a:t>Importancia económica, social y ecológica para el hombre</a:t>
          </a:r>
          <a:r>
            <a:rPr lang="es-EC" sz="18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s-EC" sz="1800" dirty="0">
            <a:latin typeface="Times New Roman" pitchFamily="18" charset="0"/>
            <a:cs typeface="Times New Roman" pitchFamily="18" charset="0"/>
          </a:endParaRPr>
        </a:p>
      </dgm:t>
    </dgm:pt>
    <dgm:pt modelId="{3A795AFA-B2AE-44BF-AA06-3B6F608DCE55}" type="parTrans" cxnId="{2D381FFE-BC45-49B7-9DB6-D8C01F7C0716}">
      <dgm:prSet/>
      <dgm:spPr/>
      <dgm:t>
        <a:bodyPr/>
        <a:lstStyle/>
        <a:p>
          <a:endParaRPr lang="es-EC"/>
        </a:p>
      </dgm:t>
    </dgm:pt>
    <dgm:pt modelId="{C27749EE-5309-45F7-B8C0-430368E80E74}" type="sibTrans" cxnId="{2D381FFE-BC45-49B7-9DB6-D8C01F7C0716}">
      <dgm:prSet/>
      <dgm:spPr/>
      <dgm:t>
        <a:bodyPr/>
        <a:lstStyle/>
        <a:p>
          <a:endParaRPr lang="es-EC"/>
        </a:p>
      </dgm:t>
    </dgm:pt>
    <dgm:pt modelId="{44115085-835D-49B9-9AEE-F481B71CE9E8}">
      <dgm:prSet phldrT="[Text]" custT="1"/>
      <dgm:spPr/>
      <dgm:t>
        <a:bodyPr/>
        <a:lstStyle/>
        <a:p>
          <a:r>
            <a:rPr lang="es-EC" sz="2000" dirty="0" smtClean="0">
              <a:latin typeface="Times New Roman" pitchFamily="18" charset="0"/>
              <a:cs typeface="Times New Roman" pitchFamily="18" charset="0"/>
            </a:rPr>
            <a:t>Se caracterizan por rumiar su alimento.</a:t>
          </a:r>
          <a:endParaRPr lang="es-EC" sz="2000" dirty="0">
            <a:latin typeface="Times New Roman" pitchFamily="18" charset="0"/>
            <a:cs typeface="Times New Roman" pitchFamily="18" charset="0"/>
          </a:endParaRPr>
        </a:p>
      </dgm:t>
    </dgm:pt>
    <dgm:pt modelId="{1897B51E-15E4-4BAE-9799-B9321ACE2069}" type="parTrans" cxnId="{889E0F9D-6864-483B-9370-3F5D9B5BE417}">
      <dgm:prSet/>
      <dgm:spPr/>
      <dgm:t>
        <a:bodyPr/>
        <a:lstStyle/>
        <a:p>
          <a:endParaRPr lang="es-EC"/>
        </a:p>
      </dgm:t>
    </dgm:pt>
    <dgm:pt modelId="{ECDF0B24-8E08-4BA4-8A8A-8828F7B7A14C}" type="sibTrans" cxnId="{889E0F9D-6864-483B-9370-3F5D9B5BE417}">
      <dgm:prSet/>
      <dgm:spPr/>
      <dgm:t>
        <a:bodyPr/>
        <a:lstStyle/>
        <a:p>
          <a:endParaRPr lang="es-EC"/>
        </a:p>
      </dgm:t>
    </dgm:pt>
    <dgm:pt modelId="{2D1EFF3C-45D7-4FEC-88B8-823FCB6F1444}">
      <dgm:prSet phldrT="[Text]" custT="1"/>
      <dgm:spPr/>
      <dgm:t>
        <a:bodyPr/>
        <a:lstStyle/>
        <a:p>
          <a:pPr algn="just"/>
          <a:r>
            <a:rPr lang="es-EC" sz="2000" dirty="0" smtClean="0">
              <a:latin typeface="Times New Roman" pitchFamily="18" charset="0"/>
              <a:cs typeface="Times New Roman" pitchFamily="18" charset="0"/>
            </a:rPr>
            <a:t>Excelente productor de lana y carne  que puede adaptarse a temperaturas altas y bajas.  </a:t>
          </a:r>
          <a:endParaRPr lang="es-EC" sz="2000" dirty="0">
            <a:latin typeface="Times New Roman" pitchFamily="18" charset="0"/>
            <a:cs typeface="Times New Roman" pitchFamily="18" charset="0"/>
          </a:endParaRPr>
        </a:p>
      </dgm:t>
    </dgm:pt>
    <dgm:pt modelId="{A3F2FA1A-45E1-4D07-BF3E-B1558F6E4C22}" type="sibTrans" cxnId="{8742018B-8A9A-47A0-A40F-E91EF5E97C19}">
      <dgm:prSet/>
      <dgm:spPr/>
      <dgm:t>
        <a:bodyPr/>
        <a:lstStyle/>
        <a:p>
          <a:endParaRPr lang="es-EC"/>
        </a:p>
      </dgm:t>
    </dgm:pt>
    <dgm:pt modelId="{BF001F23-7E4D-40A9-83E2-35522823081A}" type="parTrans" cxnId="{8742018B-8A9A-47A0-A40F-E91EF5E97C19}">
      <dgm:prSet/>
      <dgm:spPr/>
      <dgm:t>
        <a:bodyPr/>
        <a:lstStyle/>
        <a:p>
          <a:endParaRPr lang="es-EC"/>
        </a:p>
      </dgm:t>
    </dgm:pt>
    <dgm:pt modelId="{0D5405B7-8191-45A4-82A4-CA00CC401FD5}">
      <dgm:prSet phldrT="[Text]" custT="1"/>
      <dgm:spPr/>
      <dgm:t>
        <a:bodyPr/>
        <a:lstStyle/>
        <a:p>
          <a:pPr algn="ctr"/>
          <a:r>
            <a:rPr lang="es-EC" sz="2000" dirty="0" smtClean="0">
              <a:latin typeface="Times New Roman" pitchFamily="18" charset="0"/>
              <a:cs typeface="Times New Roman" pitchFamily="18" charset="0"/>
            </a:rPr>
            <a:t>Mamífero rumiante, perteneciente a la familia de los bóvidos.</a:t>
          </a:r>
          <a:endParaRPr lang="es-EC" sz="2000" dirty="0">
            <a:latin typeface="Times New Roman" pitchFamily="18" charset="0"/>
            <a:cs typeface="Times New Roman" pitchFamily="18" charset="0"/>
          </a:endParaRPr>
        </a:p>
      </dgm:t>
    </dgm:pt>
    <dgm:pt modelId="{2E77032B-C635-4BDF-9211-8F88F13547FB}" type="sibTrans" cxnId="{BB31C7AB-137C-4F51-8B1C-7AC8F0212C06}">
      <dgm:prSet/>
      <dgm:spPr/>
      <dgm:t>
        <a:bodyPr/>
        <a:lstStyle/>
        <a:p>
          <a:endParaRPr lang="es-EC"/>
        </a:p>
      </dgm:t>
    </dgm:pt>
    <dgm:pt modelId="{4C2B226F-2741-4CC4-8321-688B41BAA0BF}" type="parTrans" cxnId="{BB31C7AB-137C-4F51-8B1C-7AC8F0212C06}">
      <dgm:prSet/>
      <dgm:spPr/>
      <dgm:t>
        <a:bodyPr/>
        <a:lstStyle/>
        <a:p>
          <a:endParaRPr lang="es-EC"/>
        </a:p>
      </dgm:t>
    </dgm:pt>
    <dgm:pt modelId="{F79AE37E-CEAA-4C6A-B629-198F0D6DBAFB}" type="pres">
      <dgm:prSet presAssocID="{DAE63EF3-43CA-4EC6-8527-B7D406A686F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B0BFA884-31CF-471F-9C5B-E15AA53EC5A3}" type="pres">
      <dgm:prSet presAssocID="{0D94F352-5D04-4395-AB6A-768CDFD74C9A}" presName="vertOne" presStyleCnt="0"/>
      <dgm:spPr/>
      <dgm:t>
        <a:bodyPr/>
        <a:lstStyle/>
        <a:p>
          <a:endParaRPr lang="es-CO"/>
        </a:p>
      </dgm:t>
    </dgm:pt>
    <dgm:pt modelId="{B99008F9-572B-4849-A443-98C714BFA70B}" type="pres">
      <dgm:prSet presAssocID="{0D94F352-5D04-4395-AB6A-768CDFD74C9A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B62C9D2-24F7-474C-B2E7-8281550CD6AF}" type="pres">
      <dgm:prSet presAssocID="{0D94F352-5D04-4395-AB6A-768CDFD74C9A}" presName="parTransOne" presStyleCnt="0"/>
      <dgm:spPr/>
      <dgm:t>
        <a:bodyPr/>
        <a:lstStyle/>
        <a:p>
          <a:endParaRPr lang="es-CO"/>
        </a:p>
      </dgm:t>
    </dgm:pt>
    <dgm:pt modelId="{00172CC4-4D6F-4BF8-9ACB-F6F52685BC03}" type="pres">
      <dgm:prSet presAssocID="{0D94F352-5D04-4395-AB6A-768CDFD74C9A}" presName="horzOne" presStyleCnt="0"/>
      <dgm:spPr/>
      <dgm:t>
        <a:bodyPr/>
        <a:lstStyle/>
        <a:p>
          <a:endParaRPr lang="es-CO"/>
        </a:p>
      </dgm:t>
    </dgm:pt>
    <dgm:pt modelId="{A018ECC3-EAAA-4BA3-9A68-512D222B109F}" type="pres">
      <dgm:prSet presAssocID="{4E1581B5-2011-44FC-9E07-8DB4455BEFC6}" presName="vertTwo" presStyleCnt="0"/>
      <dgm:spPr/>
      <dgm:t>
        <a:bodyPr/>
        <a:lstStyle/>
        <a:p>
          <a:endParaRPr lang="es-CO"/>
        </a:p>
      </dgm:t>
    </dgm:pt>
    <dgm:pt modelId="{1C23C58B-5107-467E-9DE5-BFF0C10E70BB}" type="pres">
      <dgm:prSet presAssocID="{4E1581B5-2011-44FC-9E07-8DB4455BEFC6}" presName="txTwo" presStyleLbl="node2" presStyleIdx="0" presStyleCnt="2" custLinFactY="143603" custLinFactNeighborX="-14048" custLinFactNeighborY="20000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B0EA1AD-6816-428A-BFE5-4503F8664BD8}" type="pres">
      <dgm:prSet presAssocID="{4E1581B5-2011-44FC-9E07-8DB4455BEFC6}" presName="parTransTwo" presStyleCnt="0"/>
      <dgm:spPr/>
      <dgm:t>
        <a:bodyPr/>
        <a:lstStyle/>
        <a:p>
          <a:endParaRPr lang="es-CO"/>
        </a:p>
      </dgm:t>
    </dgm:pt>
    <dgm:pt modelId="{7782D8D1-0914-4D6C-A509-ED2AB99AF94C}" type="pres">
      <dgm:prSet presAssocID="{4E1581B5-2011-44FC-9E07-8DB4455BEFC6}" presName="horzTwo" presStyleCnt="0"/>
      <dgm:spPr/>
      <dgm:t>
        <a:bodyPr/>
        <a:lstStyle/>
        <a:p>
          <a:endParaRPr lang="es-CO"/>
        </a:p>
      </dgm:t>
    </dgm:pt>
    <dgm:pt modelId="{98F07D9F-D382-47A9-BFA0-F6507E084861}" type="pres">
      <dgm:prSet presAssocID="{0D5405B7-8191-45A4-82A4-CA00CC401FD5}" presName="vertThree" presStyleCnt="0"/>
      <dgm:spPr/>
      <dgm:t>
        <a:bodyPr/>
        <a:lstStyle/>
        <a:p>
          <a:endParaRPr lang="es-CO"/>
        </a:p>
      </dgm:t>
    </dgm:pt>
    <dgm:pt modelId="{CB609AE0-E900-47E5-8A6A-1732B4446849}" type="pres">
      <dgm:prSet presAssocID="{0D5405B7-8191-45A4-82A4-CA00CC401FD5}" presName="txThree" presStyleLbl="node3" presStyleIdx="0" presStyleCnt="2" custLinFactY="-14573" custLinFactNeighborX="-1731" custLinFactNeighborY="-10000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65F9EA8-0CE5-4886-AD37-5030C979A219}" type="pres">
      <dgm:prSet presAssocID="{0D5405B7-8191-45A4-82A4-CA00CC401FD5}" presName="horzThree" presStyleCnt="0"/>
      <dgm:spPr/>
      <dgm:t>
        <a:bodyPr/>
        <a:lstStyle/>
        <a:p>
          <a:endParaRPr lang="es-CO"/>
        </a:p>
      </dgm:t>
    </dgm:pt>
    <dgm:pt modelId="{1C9589F9-41C7-4F65-A56E-D25DC94D5913}" type="pres">
      <dgm:prSet presAssocID="{C27749EE-5309-45F7-B8C0-430368E80E74}" presName="sibSpaceTwo" presStyleCnt="0"/>
      <dgm:spPr/>
      <dgm:t>
        <a:bodyPr/>
        <a:lstStyle/>
        <a:p>
          <a:endParaRPr lang="es-CO"/>
        </a:p>
      </dgm:t>
    </dgm:pt>
    <dgm:pt modelId="{95C1D2DC-F485-4536-9F8E-64ABEF3DDB03}" type="pres">
      <dgm:prSet presAssocID="{44115085-835D-49B9-9AEE-F481B71CE9E8}" presName="vertTwo" presStyleCnt="0"/>
      <dgm:spPr/>
      <dgm:t>
        <a:bodyPr/>
        <a:lstStyle/>
        <a:p>
          <a:endParaRPr lang="es-CO"/>
        </a:p>
      </dgm:t>
    </dgm:pt>
    <dgm:pt modelId="{45E13490-705C-4A97-9BBD-BE91E1EE9791}" type="pres">
      <dgm:prSet presAssocID="{44115085-835D-49B9-9AEE-F481B71CE9E8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96B3B5F-7758-48B4-BED5-96123B9E2807}" type="pres">
      <dgm:prSet presAssocID="{44115085-835D-49B9-9AEE-F481B71CE9E8}" presName="parTransTwo" presStyleCnt="0"/>
      <dgm:spPr/>
      <dgm:t>
        <a:bodyPr/>
        <a:lstStyle/>
        <a:p>
          <a:endParaRPr lang="es-CO"/>
        </a:p>
      </dgm:t>
    </dgm:pt>
    <dgm:pt modelId="{6238A91A-493C-433B-80F0-5C74EE320B0F}" type="pres">
      <dgm:prSet presAssocID="{44115085-835D-49B9-9AEE-F481B71CE9E8}" presName="horzTwo" presStyleCnt="0"/>
      <dgm:spPr/>
      <dgm:t>
        <a:bodyPr/>
        <a:lstStyle/>
        <a:p>
          <a:endParaRPr lang="es-CO"/>
        </a:p>
      </dgm:t>
    </dgm:pt>
    <dgm:pt modelId="{69305542-4117-45BA-8C10-504734473338}" type="pres">
      <dgm:prSet presAssocID="{2D1EFF3C-45D7-4FEC-88B8-823FCB6F1444}" presName="vertThree" presStyleCnt="0"/>
      <dgm:spPr/>
      <dgm:t>
        <a:bodyPr/>
        <a:lstStyle/>
        <a:p>
          <a:endParaRPr lang="es-CO"/>
        </a:p>
      </dgm:t>
    </dgm:pt>
    <dgm:pt modelId="{0BB9CF97-C910-456B-A719-D355D8D92070}" type="pres">
      <dgm:prSet presAssocID="{2D1EFF3C-45D7-4FEC-88B8-823FCB6F1444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371E213-0F73-4EAB-98BD-0A2F5A1AC2C2}" type="pres">
      <dgm:prSet presAssocID="{2D1EFF3C-45D7-4FEC-88B8-823FCB6F1444}" presName="horzThree" presStyleCnt="0"/>
      <dgm:spPr/>
      <dgm:t>
        <a:bodyPr/>
        <a:lstStyle/>
        <a:p>
          <a:endParaRPr lang="es-CO"/>
        </a:p>
      </dgm:t>
    </dgm:pt>
  </dgm:ptLst>
  <dgm:cxnLst>
    <dgm:cxn modelId="{84EC3F9A-E238-4040-B2C2-1ADF4FB7867D}" type="presOf" srcId="{2D1EFF3C-45D7-4FEC-88B8-823FCB6F1444}" destId="{0BB9CF97-C910-456B-A719-D355D8D92070}" srcOrd="0" destOrd="0" presId="urn:microsoft.com/office/officeart/2005/8/layout/hierarchy4"/>
    <dgm:cxn modelId="{3E57FB8F-FA0B-4386-86DB-11CBD4E3097E}" type="presOf" srcId="{0D5405B7-8191-45A4-82A4-CA00CC401FD5}" destId="{CB609AE0-E900-47E5-8A6A-1732B4446849}" srcOrd="0" destOrd="0" presId="urn:microsoft.com/office/officeart/2005/8/layout/hierarchy4"/>
    <dgm:cxn modelId="{8742018B-8A9A-47A0-A40F-E91EF5E97C19}" srcId="{44115085-835D-49B9-9AEE-F481B71CE9E8}" destId="{2D1EFF3C-45D7-4FEC-88B8-823FCB6F1444}" srcOrd="0" destOrd="0" parTransId="{BF001F23-7E4D-40A9-83E2-35522823081A}" sibTransId="{A3F2FA1A-45E1-4D07-BF3E-B1558F6E4C22}"/>
    <dgm:cxn modelId="{2D381FFE-BC45-49B7-9DB6-D8C01F7C0716}" srcId="{0D94F352-5D04-4395-AB6A-768CDFD74C9A}" destId="{4E1581B5-2011-44FC-9E07-8DB4455BEFC6}" srcOrd="0" destOrd="0" parTransId="{3A795AFA-B2AE-44BF-AA06-3B6F608DCE55}" sibTransId="{C27749EE-5309-45F7-B8C0-430368E80E74}"/>
    <dgm:cxn modelId="{889E0F9D-6864-483B-9370-3F5D9B5BE417}" srcId="{0D94F352-5D04-4395-AB6A-768CDFD74C9A}" destId="{44115085-835D-49B9-9AEE-F481B71CE9E8}" srcOrd="1" destOrd="0" parTransId="{1897B51E-15E4-4BAE-9799-B9321ACE2069}" sibTransId="{ECDF0B24-8E08-4BA4-8A8A-8828F7B7A14C}"/>
    <dgm:cxn modelId="{BB31C7AB-137C-4F51-8B1C-7AC8F0212C06}" srcId="{4E1581B5-2011-44FC-9E07-8DB4455BEFC6}" destId="{0D5405B7-8191-45A4-82A4-CA00CC401FD5}" srcOrd="0" destOrd="0" parTransId="{4C2B226F-2741-4CC4-8321-688B41BAA0BF}" sibTransId="{2E77032B-C635-4BDF-9211-8F88F13547FB}"/>
    <dgm:cxn modelId="{7A2BB169-2E45-4C2B-A263-941091C6E138}" type="presOf" srcId="{4E1581B5-2011-44FC-9E07-8DB4455BEFC6}" destId="{1C23C58B-5107-467E-9DE5-BFF0C10E70BB}" srcOrd="0" destOrd="0" presId="urn:microsoft.com/office/officeart/2005/8/layout/hierarchy4"/>
    <dgm:cxn modelId="{961E03CF-0867-497D-B77B-7D72DFFC1B80}" type="presOf" srcId="{44115085-835D-49B9-9AEE-F481B71CE9E8}" destId="{45E13490-705C-4A97-9BBD-BE91E1EE9791}" srcOrd="0" destOrd="0" presId="urn:microsoft.com/office/officeart/2005/8/layout/hierarchy4"/>
    <dgm:cxn modelId="{415B7DB2-B182-4C2F-ADFC-219ABAEFC4B7}" type="presOf" srcId="{0D94F352-5D04-4395-AB6A-768CDFD74C9A}" destId="{B99008F9-572B-4849-A443-98C714BFA70B}" srcOrd="0" destOrd="0" presId="urn:microsoft.com/office/officeart/2005/8/layout/hierarchy4"/>
    <dgm:cxn modelId="{FBD211A7-BE30-4AEF-BB95-CD6F1AA9A322}" type="presOf" srcId="{DAE63EF3-43CA-4EC6-8527-B7D406A686FA}" destId="{F79AE37E-CEAA-4C6A-B629-198F0D6DBAFB}" srcOrd="0" destOrd="0" presId="urn:microsoft.com/office/officeart/2005/8/layout/hierarchy4"/>
    <dgm:cxn modelId="{BF4FCDC9-C42D-47C9-9CE0-C37B6843CBD0}" srcId="{DAE63EF3-43CA-4EC6-8527-B7D406A686FA}" destId="{0D94F352-5D04-4395-AB6A-768CDFD74C9A}" srcOrd="0" destOrd="0" parTransId="{0995B6C5-38A8-41F4-AEA7-D5B1AA3D9C1D}" sibTransId="{38034B29-D232-488A-893C-520507E1A430}"/>
    <dgm:cxn modelId="{6240AC6E-5B91-41B4-8041-4E6341A7B292}" type="presParOf" srcId="{F79AE37E-CEAA-4C6A-B629-198F0D6DBAFB}" destId="{B0BFA884-31CF-471F-9C5B-E15AA53EC5A3}" srcOrd="0" destOrd="0" presId="urn:microsoft.com/office/officeart/2005/8/layout/hierarchy4"/>
    <dgm:cxn modelId="{AF4C8C76-D481-41A7-BB25-BD9AE624B5A9}" type="presParOf" srcId="{B0BFA884-31CF-471F-9C5B-E15AA53EC5A3}" destId="{B99008F9-572B-4849-A443-98C714BFA70B}" srcOrd="0" destOrd="0" presId="urn:microsoft.com/office/officeart/2005/8/layout/hierarchy4"/>
    <dgm:cxn modelId="{42194B8D-76C6-474F-9FA5-B5B3A4AA5432}" type="presParOf" srcId="{B0BFA884-31CF-471F-9C5B-E15AA53EC5A3}" destId="{6B62C9D2-24F7-474C-B2E7-8281550CD6AF}" srcOrd="1" destOrd="0" presId="urn:microsoft.com/office/officeart/2005/8/layout/hierarchy4"/>
    <dgm:cxn modelId="{F4AC8BF1-5F0F-439F-83D9-CC4D868B9FA2}" type="presParOf" srcId="{B0BFA884-31CF-471F-9C5B-E15AA53EC5A3}" destId="{00172CC4-4D6F-4BF8-9ACB-F6F52685BC03}" srcOrd="2" destOrd="0" presId="urn:microsoft.com/office/officeart/2005/8/layout/hierarchy4"/>
    <dgm:cxn modelId="{2A38D692-37A1-4AF3-B627-5DF549534860}" type="presParOf" srcId="{00172CC4-4D6F-4BF8-9ACB-F6F52685BC03}" destId="{A018ECC3-EAAA-4BA3-9A68-512D222B109F}" srcOrd="0" destOrd="0" presId="urn:microsoft.com/office/officeart/2005/8/layout/hierarchy4"/>
    <dgm:cxn modelId="{B5ED14BC-9E64-4ACC-8C4A-4A317EF9DA4D}" type="presParOf" srcId="{A018ECC3-EAAA-4BA3-9A68-512D222B109F}" destId="{1C23C58B-5107-467E-9DE5-BFF0C10E70BB}" srcOrd="0" destOrd="0" presId="urn:microsoft.com/office/officeart/2005/8/layout/hierarchy4"/>
    <dgm:cxn modelId="{7EBF1151-2436-4E04-8F2F-F669593EC05F}" type="presParOf" srcId="{A018ECC3-EAAA-4BA3-9A68-512D222B109F}" destId="{AB0EA1AD-6816-428A-BFE5-4503F8664BD8}" srcOrd="1" destOrd="0" presId="urn:microsoft.com/office/officeart/2005/8/layout/hierarchy4"/>
    <dgm:cxn modelId="{4346599C-EF1E-4CC5-B358-158A69F9C083}" type="presParOf" srcId="{A018ECC3-EAAA-4BA3-9A68-512D222B109F}" destId="{7782D8D1-0914-4D6C-A509-ED2AB99AF94C}" srcOrd="2" destOrd="0" presId="urn:microsoft.com/office/officeart/2005/8/layout/hierarchy4"/>
    <dgm:cxn modelId="{9B53184C-F6AA-4F19-9D85-FAE78A6B28F2}" type="presParOf" srcId="{7782D8D1-0914-4D6C-A509-ED2AB99AF94C}" destId="{98F07D9F-D382-47A9-BFA0-F6507E084861}" srcOrd="0" destOrd="0" presId="urn:microsoft.com/office/officeart/2005/8/layout/hierarchy4"/>
    <dgm:cxn modelId="{24A3506C-1AEC-4BE6-A194-8C3095277FF9}" type="presParOf" srcId="{98F07D9F-D382-47A9-BFA0-F6507E084861}" destId="{CB609AE0-E900-47E5-8A6A-1732B4446849}" srcOrd="0" destOrd="0" presId="urn:microsoft.com/office/officeart/2005/8/layout/hierarchy4"/>
    <dgm:cxn modelId="{670B30CE-A176-408C-91A5-64672AB06BD3}" type="presParOf" srcId="{98F07D9F-D382-47A9-BFA0-F6507E084861}" destId="{B65F9EA8-0CE5-4886-AD37-5030C979A219}" srcOrd="1" destOrd="0" presId="urn:microsoft.com/office/officeart/2005/8/layout/hierarchy4"/>
    <dgm:cxn modelId="{86ADE9DD-1A25-45B8-A286-367444A0BA1F}" type="presParOf" srcId="{00172CC4-4D6F-4BF8-9ACB-F6F52685BC03}" destId="{1C9589F9-41C7-4F65-A56E-D25DC94D5913}" srcOrd="1" destOrd="0" presId="urn:microsoft.com/office/officeart/2005/8/layout/hierarchy4"/>
    <dgm:cxn modelId="{496EFB04-467D-4211-AB66-FD3C06518304}" type="presParOf" srcId="{00172CC4-4D6F-4BF8-9ACB-F6F52685BC03}" destId="{95C1D2DC-F485-4536-9F8E-64ABEF3DDB03}" srcOrd="2" destOrd="0" presId="urn:microsoft.com/office/officeart/2005/8/layout/hierarchy4"/>
    <dgm:cxn modelId="{8990E1CD-DDB3-44F0-8B2D-6B2242399602}" type="presParOf" srcId="{95C1D2DC-F485-4536-9F8E-64ABEF3DDB03}" destId="{45E13490-705C-4A97-9BBD-BE91E1EE9791}" srcOrd="0" destOrd="0" presId="urn:microsoft.com/office/officeart/2005/8/layout/hierarchy4"/>
    <dgm:cxn modelId="{48CBB835-B67B-4001-A5F3-5D063C6716A8}" type="presParOf" srcId="{95C1D2DC-F485-4536-9F8E-64ABEF3DDB03}" destId="{396B3B5F-7758-48B4-BED5-96123B9E2807}" srcOrd="1" destOrd="0" presId="urn:microsoft.com/office/officeart/2005/8/layout/hierarchy4"/>
    <dgm:cxn modelId="{FA7317E4-0799-44F3-AF1C-FC633C5FC90F}" type="presParOf" srcId="{95C1D2DC-F485-4536-9F8E-64ABEF3DDB03}" destId="{6238A91A-493C-433B-80F0-5C74EE320B0F}" srcOrd="2" destOrd="0" presId="urn:microsoft.com/office/officeart/2005/8/layout/hierarchy4"/>
    <dgm:cxn modelId="{C87E91F8-54A5-4AC9-A4DA-C4A57F6CA82B}" type="presParOf" srcId="{6238A91A-493C-433B-80F0-5C74EE320B0F}" destId="{69305542-4117-45BA-8C10-504734473338}" srcOrd="0" destOrd="0" presId="urn:microsoft.com/office/officeart/2005/8/layout/hierarchy4"/>
    <dgm:cxn modelId="{871A2321-3E67-4305-876D-EC1E1C4BCAE0}" type="presParOf" srcId="{69305542-4117-45BA-8C10-504734473338}" destId="{0BB9CF97-C910-456B-A719-D355D8D92070}" srcOrd="0" destOrd="0" presId="urn:microsoft.com/office/officeart/2005/8/layout/hierarchy4"/>
    <dgm:cxn modelId="{7282F4F4-BC5C-45BF-B7E2-F5E2D8A8C737}" type="presParOf" srcId="{69305542-4117-45BA-8C10-504734473338}" destId="{9371E213-0F73-4EAB-98BD-0A2F5A1AC2C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E26FA7C-3599-429E-9758-40C8E59E0DA7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CE359740-6001-4CE1-A921-13E8CD8F0EAF}">
      <dgm:prSet phldrT="[Texto]" custT="1"/>
      <dgm:spPr/>
      <dgm:t>
        <a:bodyPr/>
        <a:lstStyle/>
        <a:p>
          <a:r>
            <a:rPr lang="es-EC" sz="2800" dirty="0" smtClean="0">
              <a:latin typeface="Times New Roman" pitchFamily="18" charset="0"/>
              <a:cs typeface="Times New Roman" pitchFamily="18" charset="0"/>
            </a:rPr>
            <a:t>Constituye un medio de vida para los campesinos.</a:t>
          </a:r>
          <a:endParaRPr lang="es-CO" sz="2800" dirty="0">
            <a:latin typeface="Times New Roman" pitchFamily="18" charset="0"/>
            <a:cs typeface="Times New Roman" pitchFamily="18" charset="0"/>
          </a:endParaRPr>
        </a:p>
      </dgm:t>
    </dgm:pt>
    <dgm:pt modelId="{3A4195AA-43BA-4DF0-84AC-5CCC0E48D51B}" type="parTrans" cxnId="{F88736DE-3507-4EFF-A5CF-3DCB597B25B6}">
      <dgm:prSet/>
      <dgm:spPr/>
      <dgm:t>
        <a:bodyPr/>
        <a:lstStyle/>
        <a:p>
          <a:endParaRPr lang="es-CO"/>
        </a:p>
      </dgm:t>
    </dgm:pt>
    <dgm:pt modelId="{953F4286-454F-4609-9EFB-73412E116D4E}" type="sibTrans" cxnId="{F88736DE-3507-4EFF-A5CF-3DCB597B25B6}">
      <dgm:prSet/>
      <dgm:spPr/>
      <dgm:t>
        <a:bodyPr/>
        <a:lstStyle/>
        <a:p>
          <a:endParaRPr lang="es-CO"/>
        </a:p>
      </dgm:t>
    </dgm:pt>
    <dgm:pt modelId="{92A54C84-823A-4DBA-AF4F-4098A653ABC1}">
      <dgm:prSet phldrT="[Texto]" custT="1"/>
      <dgm:spPr/>
      <dgm:t>
        <a:bodyPr/>
        <a:lstStyle/>
        <a:p>
          <a:r>
            <a:rPr lang="es-EC" sz="2400" dirty="0" smtClean="0">
              <a:latin typeface="Times New Roman" pitchFamily="18" charset="0"/>
              <a:cs typeface="Times New Roman" pitchFamily="18" charset="0"/>
            </a:rPr>
            <a:t>Los ovinos en el país no son manejados adecuadamente por los campesinos.</a:t>
          </a:r>
          <a:endParaRPr lang="es-CO" sz="2400" dirty="0">
            <a:latin typeface="Times New Roman" pitchFamily="18" charset="0"/>
            <a:cs typeface="Times New Roman" pitchFamily="18" charset="0"/>
          </a:endParaRPr>
        </a:p>
      </dgm:t>
    </dgm:pt>
    <dgm:pt modelId="{1B9CEDD4-190D-4A67-9B5E-BE7B53252F3F}" type="parTrans" cxnId="{656B9B02-9F89-4EAF-9E21-EC8CADDA3EA4}">
      <dgm:prSet/>
      <dgm:spPr/>
      <dgm:t>
        <a:bodyPr/>
        <a:lstStyle/>
        <a:p>
          <a:endParaRPr lang="es-CO"/>
        </a:p>
      </dgm:t>
    </dgm:pt>
    <dgm:pt modelId="{26BE518B-3942-4D89-B208-BB35DE184B99}" type="sibTrans" cxnId="{656B9B02-9F89-4EAF-9E21-EC8CADDA3EA4}">
      <dgm:prSet/>
      <dgm:spPr/>
      <dgm:t>
        <a:bodyPr/>
        <a:lstStyle/>
        <a:p>
          <a:endParaRPr lang="es-CO"/>
        </a:p>
      </dgm:t>
    </dgm:pt>
    <dgm:pt modelId="{20A95110-CFFB-432A-8092-7BAF627AA4E0}">
      <dgm:prSet phldrT="[Texto]" custT="1"/>
      <dgm:spPr/>
      <dgm:t>
        <a:bodyPr/>
        <a:lstStyle/>
        <a:p>
          <a:r>
            <a:rPr lang="es-EC" sz="2400" dirty="0" smtClean="0">
              <a:latin typeface="Times New Roman" pitchFamily="18" charset="0"/>
              <a:cs typeface="Times New Roman" pitchFamily="18" charset="0"/>
            </a:rPr>
            <a:t>Uno de los ingresos económicos de las familias campesinas de la serranía Ecuatoriana.</a:t>
          </a:r>
          <a:endParaRPr lang="es-CO" sz="2400" dirty="0">
            <a:latin typeface="Times New Roman" pitchFamily="18" charset="0"/>
            <a:cs typeface="Times New Roman" pitchFamily="18" charset="0"/>
          </a:endParaRPr>
        </a:p>
      </dgm:t>
    </dgm:pt>
    <dgm:pt modelId="{95B9FF86-9D81-4E3F-8030-712F3A14607D}" type="parTrans" cxnId="{B7E3A7E6-8EF9-4228-A38A-F67FD6242D57}">
      <dgm:prSet/>
      <dgm:spPr/>
      <dgm:t>
        <a:bodyPr/>
        <a:lstStyle/>
        <a:p>
          <a:endParaRPr lang="es-CO"/>
        </a:p>
      </dgm:t>
    </dgm:pt>
    <dgm:pt modelId="{CF655E46-1159-4AB2-97C5-13FA924D173F}" type="sibTrans" cxnId="{B7E3A7E6-8EF9-4228-A38A-F67FD6242D57}">
      <dgm:prSet/>
      <dgm:spPr/>
      <dgm:t>
        <a:bodyPr/>
        <a:lstStyle/>
        <a:p>
          <a:endParaRPr lang="es-CO"/>
        </a:p>
      </dgm:t>
    </dgm:pt>
    <dgm:pt modelId="{176D8EA5-F01E-43F2-8E40-8F9078A0B957}" type="pres">
      <dgm:prSet presAssocID="{2E26FA7C-3599-429E-9758-40C8E59E0DA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CF92B5D9-78FA-4D43-ABA0-A9C1CC9A42AF}" type="pres">
      <dgm:prSet presAssocID="{CE359740-6001-4CE1-A921-13E8CD8F0EA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9CEA5CF-1194-4871-8F54-10C5D765A898}" type="pres">
      <dgm:prSet presAssocID="{953F4286-454F-4609-9EFB-73412E116D4E}" presName="sibTrans" presStyleCnt="0"/>
      <dgm:spPr/>
      <dgm:t>
        <a:bodyPr/>
        <a:lstStyle/>
        <a:p>
          <a:endParaRPr lang="en-US"/>
        </a:p>
      </dgm:t>
    </dgm:pt>
    <dgm:pt modelId="{675D4952-29F0-4799-84B9-614FF797E6E8}" type="pres">
      <dgm:prSet presAssocID="{92A54C84-823A-4DBA-AF4F-4098A653ABC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9996AF4-B84A-48C9-B1D3-FDACD31348B7}" type="pres">
      <dgm:prSet presAssocID="{26BE518B-3942-4D89-B208-BB35DE184B99}" presName="sibTrans" presStyleCnt="0"/>
      <dgm:spPr/>
      <dgm:t>
        <a:bodyPr/>
        <a:lstStyle/>
        <a:p>
          <a:endParaRPr lang="en-US"/>
        </a:p>
      </dgm:t>
    </dgm:pt>
    <dgm:pt modelId="{79575E9F-32BE-4491-8914-DEC980015C08}" type="pres">
      <dgm:prSet presAssocID="{20A95110-CFFB-432A-8092-7BAF627AA4E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B7E3A7E6-8EF9-4228-A38A-F67FD6242D57}" srcId="{2E26FA7C-3599-429E-9758-40C8E59E0DA7}" destId="{20A95110-CFFB-432A-8092-7BAF627AA4E0}" srcOrd="2" destOrd="0" parTransId="{95B9FF86-9D81-4E3F-8030-712F3A14607D}" sibTransId="{CF655E46-1159-4AB2-97C5-13FA924D173F}"/>
    <dgm:cxn modelId="{B8F61FBF-F6F2-469F-850D-5D4D7BDC1C4E}" type="presOf" srcId="{2E26FA7C-3599-429E-9758-40C8E59E0DA7}" destId="{176D8EA5-F01E-43F2-8E40-8F9078A0B957}" srcOrd="0" destOrd="0" presId="urn:microsoft.com/office/officeart/2005/8/layout/hList6"/>
    <dgm:cxn modelId="{656B9B02-9F89-4EAF-9E21-EC8CADDA3EA4}" srcId="{2E26FA7C-3599-429E-9758-40C8E59E0DA7}" destId="{92A54C84-823A-4DBA-AF4F-4098A653ABC1}" srcOrd="1" destOrd="0" parTransId="{1B9CEDD4-190D-4A67-9B5E-BE7B53252F3F}" sibTransId="{26BE518B-3942-4D89-B208-BB35DE184B99}"/>
    <dgm:cxn modelId="{E33C9E9C-7ECC-4552-8EAF-F33632810964}" type="presOf" srcId="{92A54C84-823A-4DBA-AF4F-4098A653ABC1}" destId="{675D4952-29F0-4799-84B9-614FF797E6E8}" srcOrd="0" destOrd="0" presId="urn:microsoft.com/office/officeart/2005/8/layout/hList6"/>
    <dgm:cxn modelId="{725F8244-0227-43A9-9B1F-D9486139C34B}" type="presOf" srcId="{20A95110-CFFB-432A-8092-7BAF627AA4E0}" destId="{79575E9F-32BE-4491-8914-DEC980015C08}" srcOrd="0" destOrd="0" presId="urn:microsoft.com/office/officeart/2005/8/layout/hList6"/>
    <dgm:cxn modelId="{6BE2533F-27C3-450B-8351-F622F53A8FED}" type="presOf" srcId="{CE359740-6001-4CE1-A921-13E8CD8F0EAF}" destId="{CF92B5D9-78FA-4D43-ABA0-A9C1CC9A42AF}" srcOrd="0" destOrd="0" presId="urn:microsoft.com/office/officeart/2005/8/layout/hList6"/>
    <dgm:cxn modelId="{F88736DE-3507-4EFF-A5CF-3DCB597B25B6}" srcId="{2E26FA7C-3599-429E-9758-40C8E59E0DA7}" destId="{CE359740-6001-4CE1-A921-13E8CD8F0EAF}" srcOrd="0" destOrd="0" parTransId="{3A4195AA-43BA-4DF0-84AC-5CCC0E48D51B}" sibTransId="{953F4286-454F-4609-9EFB-73412E116D4E}"/>
    <dgm:cxn modelId="{BA94C4A4-FDC2-4960-A38F-64456255AC49}" type="presParOf" srcId="{176D8EA5-F01E-43F2-8E40-8F9078A0B957}" destId="{CF92B5D9-78FA-4D43-ABA0-A9C1CC9A42AF}" srcOrd="0" destOrd="0" presId="urn:microsoft.com/office/officeart/2005/8/layout/hList6"/>
    <dgm:cxn modelId="{8C836C9D-A8C2-4254-8FF9-EF6BEC074500}" type="presParOf" srcId="{176D8EA5-F01E-43F2-8E40-8F9078A0B957}" destId="{99CEA5CF-1194-4871-8F54-10C5D765A898}" srcOrd="1" destOrd="0" presId="urn:microsoft.com/office/officeart/2005/8/layout/hList6"/>
    <dgm:cxn modelId="{9A2CDCDB-D68B-4A8B-94DC-DC37DF882B07}" type="presParOf" srcId="{176D8EA5-F01E-43F2-8E40-8F9078A0B957}" destId="{675D4952-29F0-4799-84B9-614FF797E6E8}" srcOrd="2" destOrd="0" presId="urn:microsoft.com/office/officeart/2005/8/layout/hList6"/>
    <dgm:cxn modelId="{98ADC766-B7C4-4EE4-BF44-A0B9650C0586}" type="presParOf" srcId="{176D8EA5-F01E-43F2-8E40-8F9078A0B957}" destId="{39996AF4-B84A-48C9-B1D3-FDACD31348B7}" srcOrd="3" destOrd="0" presId="urn:microsoft.com/office/officeart/2005/8/layout/hList6"/>
    <dgm:cxn modelId="{C94CC9D7-E76E-45E4-9F89-1EAC6DD491EC}" type="presParOf" srcId="{176D8EA5-F01E-43F2-8E40-8F9078A0B957}" destId="{79575E9F-32BE-4491-8914-DEC980015C08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A28FF2-A596-47BB-B0E2-DE42BE6EB9B5}" type="doc">
      <dgm:prSet loTypeId="urn:microsoft.com/office/officeart/2005/8/layout/hList9" loCatId="list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es-EC"/>
        </a:p>
      </dgm:t>
    </dgm:pt>
    <dgm:pt modelId="{F8177C1C-E25B-4DFA-94DA-9D21846F4E7D}" type="pres">
      <dgm:prSet presAssocID="{4CA28FF2-A596-47BB-B0E2-DE42BE6EB9B5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</dgm:ptLst>
  <dgm:cxnLst>
    <dgm:cxn modelId="{9AAED122-AC32-41D1-ADA3-CE45E7A9541F}" type="presOf" srcId="{4CA28FF2-A596-47BB-B0E2-DE42BE6EB9B5}" destId="{F8177C1C-E25B-4DFA-94DA-9D21846F4E7D}" srcOrd="0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D78C0E-3C78-46CD-880F-4393F73B1F21}" type="doc">
      <dgm:prSet loTypeId="urn:microsoft.com/office/officeart/2008/layout/BendingPictureCaptionList" loCatId="picture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7F6C4E23-1A7F-45DC-AF2A-34ECFB37C272}" type="pres">
      <dgm:prSet presAssocID="{3DD78C0E-3C78-46CD-880F-4393F73B1F2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</dgm:ptLst>
  <dgm:cxnLst>
    <dgm:cxn modelId="{EF71D8F3-3F1B-46A2-9CD4-3AB419688616}" type="presOf" srcId="{3DD78C0E-3C78-46CD-880F-4393F73B1F21}" destId="{7F6C4E23-1A7F-45DC-AF2A-34ECFB37C272}" srcOrd="0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56D4FA-3271-4DBC-BA09-5047AC8A0E18}" type="doc">
      <dgm:prSet loTypeId="urn:microsoft.com/office/officeart/2005/8/layout/h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BD46E9C6-2B59-4157-AA8E-F65E756E3091}">
      <dgm:prSet phldrT="[Text]" custT="1"/>
      <dgm:spPr/>
      <dgm:t>
        <a:bodyPr/>
        <a:lstStyle/>
        <a:p>
          <a:r>
            <a:rPr lang="es-EC" sz="2800" dirty="0" smtClean="0"/>
            <a:t>Rebaños mal manejados</a:t>
          </a:r>
          <a:r>
            <a:rPr lang="es-EC" sz="2000" dirty="0" smtClean="0"/>
            <a:t>.</a:t>
          </a:r>
          <a:endParaRPr lang="es-EC" sz="2000" dirty="0"/>
        </a:p>
      </dgm:t>
    </dgm:pt>
    <dgm:pt modelId="{20329210-CA8D-431B-A967-B43AF6BE3B89}" type="parTrans" cxnId="{8898DA9C-4924-42F0-981B-CE2DD51D90AC}">
      <dgm:prSet/>
      <dgm:spPr/>
      <dgm:t>
        <a:bodyPr/>
        <a:lstStyle/>
        <a:p>
          <a:endParaRPr lang="es-EC"/>
        </a:p>
      </dgm:t>
    </dgm:pt>
    <dgm:pt modelId="{A7315FA9-D449-42AB-BC5F-ED4213DE5270}" type="sibTrans" cxnId="{8898DA9C-4924-42F0-981B-CE2DD51D90AC}">
      <dgm:prSet/>
      <dgm:spPr/>
      <dgm:t>
        <a:bodyPr/>
        <a:lstStyle/>
        <a:p>
          <a:endParaRPr lang="es-EC"/>
        </a:p>
      </dgm:t>
    </dgm:pt>
    <dgm:pt modelId="{9D865B5F-C6B1-4730-BB29-ED98C7F2464C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es-EC" sz="2800" dirty="0" smtClean="0"/>
            <a:t>Miles de hectáreas de páramos que se encuentran abandonados y mal aprovechados. </a:t>
          </a:r>
          <a:endParaRPr lang="es-EC" sz="2800" dirty="0"/>
        </a:p>
      </dgm:t>
    </dgm:pt>
    <dgm:pt modelId="{1973E338-438B-4096-9F39-B5ED6F8FD54D}" type="parTrans" cxnId="{A94C6135-ADA7-4376-A3FF-C27A6AC092F6}">
      <dgm:prSet/>
      <dgm:spPr/>
      <dgm:t>
        <a:bodyPr/>
        <a:lstStyle/>
        <a:p>
          <a:endParaRPr lang="es-EC"/>
        </a:p>
      </dgm:t>
    </dgm:pt>
    <dgm:pt modelId="{34286ED2-9815-4F0D-9E42-7E44441DBC9F}" type="sibTrans" cxnId="{A94C6135-ADA7-4376-A3FF-C27A6AC092F6}">
      <dgm:prSet/>
      <dgm:spPr/>
      <dgm:t>
        <a:bodyPr/>
        <a:lstStyle/>
        <a:p>
          <a:endParaRPr lang="es-EC"/>
        </a:p>
      </dgm:t>
    </dgm:pt>
    <dgm:pt modelId="{41E7BFAE-928F-4794-9B51-036F0F5BF797}" type="pres">
      <dgm:prSet presAssocID="{0856D4FA-3271-4DBC-BA09-5047AC8A0E1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C9E3019B-2C86-401E-AC7A-B546424D2F8B}" type="pres">
      <dgm:prSet presAssocID="{BD46E9C6-2B59-4157-AA8E-F65E756E3091}" presName="roof" presStyleLbl="dkBgShp" presStyleIdx="0" presStyleCnt="2"/>
      <dgm:spPr/>
      <dgm:t>
        <a:bodyPr/>
        <a:lstStyle/>
        <a:p>
          <a:endParaRPr lang="es-CO"/>
        </a:p>
      </dgm:t>
    </dgm:pt>
    <dgm:pt modelId="{076C4E48-EB01-4AFC-802A-C3995EC43A96}" type="pres">
      <dgm:prSet presAssocID="{BD46E9C6-2B59-4157-AA8E-F65E756E3091}" presName="pillars" presStyleCnt="0"/>
      <dgm:spPr/>
      <dgm:t>
        <a:bodyPr/>
        <a:lstStyle/>
        <a:p>
          <a:endParaRPr lang="en-US"/>
        </a:p>
      </dgm:t>
    </dgm:pt>
    <dgm:pt modelId="{38ABFEA5-8955-4034-A9E4-778BB1F532A5}" type="pres">
      <dgm:prSet presAssocID="{BD46E9C6-2B59-4157-AA8E-F65E756E3091}" presName="pillar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299251B-1FB5-44C7-8938-A8B88F1A9ADC}" type="pres">
      <dgm:prSet presAssocID="{BD46E9C6-2B59-4157-AA8E-F65E756E3091}" presName="base" presStyleLbl="dkBgShp" presStyleIdx="1" presStyleCnt="2"/>
      <dgm:spPr/>
      <dgm:t>
        <a:bodyPr/>
        <a:lstStyle/>
        <a:p>
          <a:endParaRPr lang="en-US"/>
        </a:p>
      </dgm:t>
    </dgm:pt>
  </dgm:ptLst>
  <dgm:cxnLst>
    <dgm:cxn modelId="{9550E9D8-E946-42AB-A03C-0D713CCC5D8E}" type="presOf" srcId="{9D865B5F-C6B1-4730-BB29-ED98C7F2464C}" destId="{38ABFEA5-8955-4034-A9E4-778BB1F532A5}" srcOrd="0" destOrd="0" presId="urn:microsoft.com/office/officeart/2005/8/layout/hList3"/>
    <dgm:cxn modelId="{EC2574F2-1609-4F17-87BE-D557DAB6768C}" type="presOf" srcId="{BD46E9C6-2B59-4157-AA8E-F65E756E3091}" destId="{C9E3019B-2C86-401E-AC7A-B546424D2F8B}" srcOrd="0" destOrd="0" presId="urn:microsoft.com/office/officeart/2005/8/layout/hList3"/>
    <dgm:cxn modelId="{8898DA9C-4924-42F0-981B-CE2DD51D90AC}" srcId="{0856D4FA-3271-4DBC-BA09-5047AC8A0E18}" destId="{BD46E9C6-2B59-4157-AA8E-F65E756E3091}" srcOrd="0" destOrd="0" parTransId="{20329210-CA8D-431B-A967-B43AF6BE3B89}" sibTransId="{A7315FA9-D449-42AB-BC5F-ED4213DE5270}"/>
    <dgm:cxn modelId="{A94C6135-ADA7-4376-A3FF-C27A6AC092F6}" srcId="{BD46E9C6-2B59-4157-AA8E-F65E756E3091}" destId="{9D865B5F-C6B1-4730-BB29-ED98C7F2464C}" srcOrd="0" destOrd="0" parTransId="{1973E338-438B-4096-9F39-B5ED6F8FD54D}" sibTransId="{34286ED2-9815-4F0D-9E42-7E44441DBC9F}"/>
    <dgm:cxn modelId="{A3EC90D8-14D7-45A5-B64C-F4DD4D2AD757}" type="presOf" srcId="{0856D4FA-3271-4DBC-BA09-5047AC8A0E18}" destId="{41E7BFAE-928F-4794-9B51-036F0F5BF797}" srcOrd="0" destOrd="0" presId="urn:microsoft.com/office/officeart/2005/8/layout/hList3"/>
    <dgm:cxn modelId="{D136F14C-BB6C-4C65-ACAF-93AF602F961A}" type="presParOf" srcId="{41E7BFAE-928F-4794-9B51-036F0F5BF797}" destId="{C9E3019B-2C86-401E-AC7A-B546424D2F8B}" srcOrd="0" destOrd="0" presId="urn:microsoft.com/office/officeart/2005/8/layout/hList3"/>
    <dgm:cxn modelId="{AAD14571-839D-4AE8-9DAA-1C51FF0F7D5E}" type="presParOf" srcId="{41E7BFAE-928F-4794-9B51-036F0F5BF797}" destId="{076C4E48-EB01-4AFC-802A-C3995EC43A96}" srcOrd="1" destOrd="0" presId="urn:microsoft.com/office/officeart/2005/8/layout/hList3"/>
    <dgm:cxn modelId="{3DBD00CA-3918-4832-82A7-C41E4CF18D06}" type="presParOf" srcId="{076C4E48-EB01-4AFC-802A-C3995EC43A96}" destId="{38ABFEA5-8955-4034-A9E4-778BB1F532A5}" srcOrd="0" destOrd="0" presId="urn:microsoft.com/office/officeart/2005/8/layout/hList3"/>
    <dgm:cxn modelId="{F218790D-8538-4762-A60B-8ECC7BAB7165}" type="presParOf" srcId="{41E7BFAE-928F-4794-9B51-036F0F5BF797}" destId="{B299251B-1FB5-44C7-8938-A8B88F1A9AD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63E0E7D-8F40-424B-BD75-D31F6B14E6F7}" type="doc">
      <dgm:prSet loTypeId="urn:microsoft.com/office/officeart/2005/8/layout/vList4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DCD89F3-738F-4072-8A81-94BBCF6714B1}">
      <dgm:prSet phldrT="[Texto]"/>
      <dgm:spPr/>
      <dgm:t>
        <a:bodyPr/>
        <a:lstStyle/>
        <a:p>
          <a:pPr algn="l"/>
          <a:r>
            <a:rPr lang="es-EC" dirty="0" smtClean="0">
              <a:latin typeface="Times New Roman" pitchFamily="18" charset="0"/>
              <a:cs typeface="Times New Roman" pitchFamily="18" charset="0"/>
            </a:rPr>
            <a:t>CRIOLLA</a:t>
          </a:r>
        </a:p>
        <a:p>
          <a:pPr algn="l"/>
          <a:r>
            <a:rPr lang="es-EC" dirty="0" smtClean="0">
              <a:latin typeface="Times New Roman" pitchFamily="18" charset="0"/>
              <a:cs typeface="Times New Roman" pitchFamily="18" charset="0"/>
            </a:rPr>
            <a:t>Animales pequeños, magros y de vellón liviano</a:t>
          </a:r>
          <a:r>
            <a:rPr lang="es-ES" dirty="0" smtClean="0">
              <a:latin typeface="Times New Roman" pitchFamily="18" charset="0"/>
              <a:cs typeface="Times New Roman" pitchFamily="18" charset="0"/>
            </a:rPr>
            <a:t>. </a:t>
          </a:r>
          <a:endParaRPr lang="es-EC" dirty="0" smtClean="0">
            <a:latin typeface="Times New Roman" pitchFamily="18" charset="0"/>
            <a:cs typeface="Times New Roman" pitchFamily="18" charset="0"/>
          </a:endParaRPr>
        </a:p>
        <a:p>
          <a:pPr algn="just"/>
          <a:r>
            <a:rPr lang="es-EC" dirty="0" smtClean="0">
              <a:latin typeface="Times New Roman" pitchFamily="18" charset="0"/>
              <a:cs typeface="Times New Roman" pitchFamily="18" charset="0"/>
            </a:rPr>
            <a:t>Animales longevos, prolíficos, buena aptitud materna y </a:t>
          </a:r>
          <a:r>
            <a:rPr lang="es-EC" dirty="0" smtClean="0">
              <a:latin typeface="Times New Roman" pitchFamily="18" charset="0"/>
              <a:cs typeface="Times New Roman" pitchFamily="18" charset="0"/>
            </a:rPr>
            <a:t>rústicos </a:t>
          </a:r>
          <a:r>
            <a:rPr lang="es-EC" dirty="0" smtClean="0">
              <a:latin typeface="Times New Roman" pitchFamily="18" charset="0"/>
              <a:cs typeface="Times New Roman" pitchFamily="18" charset="0"/>
            </a:rPr>
            <a:t>alcanzan un peso adulto de 20 a 30 Kg </a:t>
          </a:r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7C27A996-91E2-433B-8661-B5122F86828C}" type="parTrans" cxnId="{4AEF97CD-498D-40AA-8E7F-21BF906977F4}">
      <dgm:prSet/>
      <dgm:spPr/>
      <dgm:t>
        <a:bodyPr/>
        <a:lstStyle/>
        <a:p>
          <a:endParaRPr lang="en-US"/>
        </a:p>
      </dgm:t>
    </dgm:pt>
    <dgm:pt modelId="{ACE54628-1300-4C64-A458-11C0A7E61A90}" type="sibTrans" cxnId="{4AEF97CD-498D-40AA-8E7F-21BF906977F4}">
      <dgm:prSet/>
      <dgm:spPr/>
      <dgm:t>
        <a:bodyPr/>
        <a:lstStyle/>
        <a:p>
          <a:endParaRPr lang="en-US"/>
        </a:p>
      </dgm:t>
    </dgm:pt>
    <dgm:pt modelId="{C57DEFE9-317E-47A8-9F30-481A981229E5}">
      <dgm:prSet phldrT="[Texto]"/>
      <dgm:spPr/>
      <dgm:t>
        <a:bodyPr/>
        <a:lstStyle/>
        <a:p>
          <a:r>
            <a:rPr lang="es-EC" dirty="0" smtClean="0">
              <a:latin typeface="Times New Roman" pitchFamily="18" charset="0"/>
              <a:cs typeface="Times New Roman" pitchFamily="18" charset="0"/>
            </a:rPr>
            <a:t>POLL DORSET</a:t>
          </a:r>
        </a:p>
        <a:p>
          <a:r>
            <a:rPr lang="es-EC" dirty="0" smtClean="0">
              <a:latin typeface="Times New Roman" pitchFamily="18" charset="0"/>
              <a:cs typeface="Times New Roman" pitchFamily="18" charset="0"/>
            </a:rPr>
            <a:t>Animal de tamaño mediano, de cara, orejas y patas blancas, produce un vellón de lana </a:t>
          </a:r>
          <a:r>
            <a:rPr lang="es-EC" dirty="0" smtClean="0">
              <a:latin typeface="Times New Roman" pitchFamily="18" charset="0"/>
              <a:cs typeface="Times New Roman" pitchFamily="18" charset="0"/>
            </a:rPr>
            <a:t>mediana. P</a:t>
          </a:r>
          <a:r>
            <a:rPr lang="es-EC" dirty="0" smtClean="0"/>
            <a:t>eso adulto de 80 a 90 Kg </a:t>
          </a:r>
          <a:endParaRPr lang="en-US" dirty="0"/>
        </a:p>
      </dgm:t>
    </dgm:pt>
    <dgm:pt modelId="{CB5A3DE8-3DCD-4269-A585-83DBC1E8A940}" type="parTrans" cxnId="{64BB6568-0F30-4156-8ABD-C1D2E6BEC1B3}">
      <dgm:prSet/>
      <dgm:spPr/>
      <dgm:t>
        <a:bodyPr/>
        <a:lstStyle/>
        <a:p>
          <a:endParaRPr lang="en-US"/>
        </a:p>
      </dgm:t>
    </dgm:pt>
    <dgm:pt modelId="{1FD449E7-7B3B-40BB-AA65-51292BBFF84A}" type="sibTrans" cxnId="{64BB6568-0F30-4156-8ABD-C1D2E6BEC1B3}">
      <dgm:prSet/>
      <dgm:spPr/>
      <dgm:t>
        <a:bodyPr/>
        <a:lstStyle/>
        <a:p>
          <a:endParaRPr lang="en-US"/>
        </a:p>
      </dgm:t>
    </dgm:pt>
    <dgm:pt modelId="{B7950BF6-15FE-489D-9EC2-3DD0B8382D09}">
      <dgm:prSet phldrT="[Texto]"/>
      <dgm:spPr/>
      <dgm:t>
        <a:bodyPr/>
        <a:lstStyle/>
        <a:p>
          <a:r>
            <a:rPr lang="es-EC" dirty="0" smtClean="0">
              <a:latin typeface="Times New Roman" pitchFamily="18" charset="0"/>
              <a:cs typeface="Times New Roman" pitchFamily="18" charset="0"/>
            </a:rPr>
            <a:t>RAMBOUILLIET</a:t>
          </a:r>
        </a:p>
        <a:p>
          <a:r>
            <a:rPr lang="es-EC" dirty="0" smtClean="0">
              <a:latin typeface="Times New Roman" pitchFamily="18" charset="0"/>
              <a:cs typeface="Times New Roman" pitchFamily="18" charset="0"/>
            </a:rPr>
            <a:t>Animal de buen tamaño, vellón de lana fina, de fibra corta y de buen rendimiento en peso, su lana es muy apetecida para textiles</a:t>
          </a:r>
          <a:r>
            <a:rPr lang="es-EC" dirty="0" smtClean="0">
              <a:latin typeface="Times New Roman" pitchFamily="18" charset="0"/>
              <a:cs typeface="Times New Roman" pitchFamily="18" charset="0"/>
            </a:rPr>
            <a:t>. Pueden llegar a pesar hasta 90Kg</a:t>
          </a:r>
          <a:endParaRPr lang="en-US" dirty="0"/>
        </a:p>
      </dgm:t>
    </dgm:pt>
    <dgm:pt modelId="{37F0D8A5-04BF-416C-84A5-0CF2EC2F5F02}" type="parTrans" cxnId="{4C806ABC-685B-4F1A-B82C-25813763F223}">
      <dgm:prSet/>
      <dgm:spPr/>
      <dgm:t>
        <a:bodyPr/>
        <a:lstStyle/>
        <a:p>
          <a:endParaRPr lang="en-US"/>
        </a:p>
      </dgm:t>
    </dgm:pt>
    <dgm:pt modelId="{BAAE22A4-DA7E-402C-B768-2387669FFEEA}" type="sibTrans" cxnId="{4C806ABC-685B-4F1A-B82C-25813763F223}">
      <dgm:prSet/>
      <dgm:spPr/>
      <dgm:t>
        <a:bodyPr/>
        <a:lstStyle/>
        <a:p>
          <a:endParaRPr lang="en-US"/>
        </a:p>
      </dgm:t>
    </dgm:pt>
    <dgm:pt modelId="{5366E756-9DAD-4EC6-B164-96D746E051FB}">
      <dgm:prSet phldrT="[Texto]"/>
      <dgm:spPr/>
      <dgm:t>
        <a:bodyPr/>
        <a:lstStyle/>
        <a:p>
          <a:pPr algn="just"/>
          <a:r>
            <a:rPr lang="es-EC" dirty="0" smtClean="0">
              <a:latin typeface="Times New Roman" pitchFamily="18" charset="0"/>
              <a:cs typeface="Times New Roman" pitchFamily="18" charset="0"/>
            </a:rPr>
            <a:t>CORRIEDALE</a:t>
          </a:r>
        </a:p>
        <a:p>
          <a:pPr algn="just"/>
          <a:r>
            <a:rPr lang="es-EC" dirty="0" smtClean="0">
              <a:latin typeface="Times New Roman" pitchFamily="18" charset="0"/>
              <a:cs typeface="Times New Roman" pitchFamily="18" charset="0"/>
            </a:rPr>
            <a:t>Raza de doble propósito, posee mucosas visibles pigmentadas al igual que las pezuñas, piel despigmentada, vellón blanco y </a:t>
          </a:r>
          <a:r>
            <a:rPr lang="es-EC" dirty="0" smtClean="0">
              <a:latin typeface="Times New Roman" pitchFamily="18" charset="0"/>
              <a:cs typeface="Times New Roman" pitchFamily="18" charset="0"/>
            </a:rPr>
            <a:t>pesado. Alcanzan</a:t>
          </a:r>
          <a:r>
            <a:rPr lang="es-EC" dirty="0" smtClean="0"/>
            <a:t> un peso adulto de 50 a 60 Kg </a:t>
          </a:r>
          <a:endParaRPr lang="en-US" dirty="0"/>
        </a:p>
      </dgm:t>
    </dgm:pt>
    <dgm:pt modelId="{78BCE01E-59CF-4199-AD0C-D77DFB06F89C}" type="parTrans" cxnId="{C726AD85-C53E-47C6-A8BF-88D231A217DF}">
      <dgm:prSet/>
      <dgm:spPr/>
      <dgm:t>
        <a:bodyPr/>
        <a:lstStyle/>
        <a:p>
          <a:endParaRPr lang="en-US"/>
        </a:p>
      </dgm:t>
    </dgm:pt>
    <dgm:pt modelId="{5B05FFB6-A4B0-4640-88EF-141212ED8F33}" type="sibTrans" cxnId="{C726AD85-C53E-47C6-A8BF-88D231A217DF}">
      <dgm:prSet/>
      <dgm:spPr/>
      <dgm:t>
        <a:bodyPr/>
        <a:lstStyle/>
        <a:p>
          <a:endParaRPr lang="en-US"/>
        </a:p>
      </dgm:t>
    </dgm:pt>
    <dgm:pt modelId="{CFDDA6A9-BA7F-4E0D-BF37-BB06C11B92D9}" type="pres">
      <dgm:prSet presAssocID="{563E0E7D-8F40-424B-BD75-D31F6B14E6F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D4A9FA-236E-47D6-B056-6BE1DBF1AAB2}" type="pres">
      <dgm:prSet presAssocID="{7DCD89F3-738F-4072-8A81-94BBCF6714B1}" presName="comp" presStyleCnt="0"/>
      <dgm:spPr/>
    </dgm:pt>
    <dgm:pt modelId="{933AD8D9-E620-4679-A7B3-C0BCEAB98BCD}" type="pres">
      <dgm:prSet presAssocID="{7DCD89F3-738F-4072-8A81-94BBCF6714B1}" presName="box" presStyleLbl="node1" presStyleIdx="0" presStyleCnt="4"/>
      <dgm:spPr/>
      <dgm:t>
        <a:bodyPr/>
        <a:lstStyle/>
        <a:p>
          <a:endParaRPr lang="en-US"/>
        </a:p>
      </dgm:t>
    </dgm:pt>
    <dgm:pt modelId="{8806D8B0-1AB0-49E1-8F67-C5437D400D5F}" type="pres">
      <dgm:prSet presAssocID="{7DCD89F3-738F-4072-8A81-94BBCF6714B1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98F13E4-56F9-40A5-99A3-6B34EC369904}" type="pres">
      <dgm:prSet presAssocID="{7DCD89F3-738F-4072-8A81-94BBCF6714B1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01EC87-D615-43B4-BE79-2123330B1CB1}" type="pres">
      <dgm:prSet presAssocID="{ACE54628-1300-4C64-A458-11C0A7E61A90}" presName="spacer" presStyleCnt="0"/>
      <dgm:spPr/>
    </dgm:pt>
    <dgm:pt modelId="{DFCC0594-A856-4C3E-8D7E-06905030E83C}" type="pres">
      <dgm:prSet presAssocID="{5366E756-9DAD-4EC6-B164-96D746E051FB}" presName="comp" presStyleCnt="0"/>
      <dgm:spPr/>
    </dgm:pt>
    <dgm:pt modelId="{9CC8CF72-FE2A-4604-BCAB-0829F355DEC8}" type="pres">
      <dgm:prSet presAssocID="{5366E756-9DAD-4EC6-B164-96D746E051FB}" presName="box" presStyleLbl="node1" presStyleIdx="1" presStyleCnt="4"/>
      <dgm:spPr/>
      <dgm:t>
        <a:bodyPr/>
        <a:lstStyle/>
        <a:p>
          <a:endParaRPr lang="en-US"/>
        </a:p>
      </dgm:t>
    </dgm:pt>
    <dgm:pt modelId="{DFF2E668-7ECB-4745-A0EE-8B758671A754}" type="pres">
      <dgm:prSet presAssocID="{5366E756-9DAD-4EC6-B164-96D746E051FB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0260B46-A3DC-4909-B7F9-00B9B60CD30E}" type="pres">
      <dgm:prSet presAssocID="{5366E756-9DAD-4EC6-B164-96D746E051FB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C73B8D-01BF-4F2B-BB44-F6D3793DA343}" type="pres">
      <dgm:prSet presAssocID="{5B05FFB6-A4B0-4640-88EF-141212ED8F33}" presName="spacer" presStyleCnt="0"/>
      <dgm:spPr/>
    </dgm:pt>
    <dgm:pt modelId="{052E5F5F-405E-4C59-AFF6-CE594477CB88}" type="pres">
      <dgm:prSet presAssocID="{C57DEFE9-317E-47A8-9F30-481A981229E5}" presName="comp" presStyleCnt="0"/>
      <dgm:spPr/>
    </dgm:pt>
    <dgm:pt modelId="{D46DB3AC-CE64-4291-A747-6B2096FF0CA3}" type="pres">
      <dgm:prSet presAssocID="{C57DEFE9-317E-47A8-9F30-481A981229E5}" presName="box" presStyleLbl="node1" presStyleIdx="2" presStyleCnt="4"/>
      <dgm:spPr/>
      <dgm:t>
        <a:bodyPr/>
        <a:lstStyle/>
        <a:p>
          <a:endParaRPr lang="en-US"/>
        </a:p>
      </dgm:t>
    </dgm:pt>
    <dgm:pt modelId="{1138E03D-CF1D-467A-99FD-7EBBF86B5FEB}" type="pres">
      <dgm:prSet presAssocID="{C57DEFE9-317E-47A8-9F30-481A981229E5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8DF9DE0-FBD5-4C84-AF07-9CAD328D362B}" type="pres">
      <dgm:prSet presAssocID="{C57DEFE9-317E-47A8-9F30-481A981229E5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E73389-4786-4C2F-8757-5689D4B12B00}" type="pres">
      <dgm:prSet presAssocID="{1FD449E7-7B3B-40BB-AA65-51292BBFF84A}" presName="spacer" presStyleCnt="0"/>
      <dgm:spPr/>
    </dgm:pt>
    <dgm:pt modelId="{477F9D64-D478-424E-A806-E7B80846B69A}" type="pres">
      <dgm:prSet presAssocID="{B7950BF6-15FE-489D-9EC2-3DD0B8382D09}" presName="comp" presStyleCnt="0"/>
      <dgm:spPr/>
    </dgm:pt>
    <dgm:pt modelId="{9CBCEF93-6BB0-49C4-A43B-BBBB4BD0D79D}" type="pres">
      <dgm:prSet presAssocID="{B7950BF6-15FE-489D-9EC2-3DD0B8382D09}" presName="box" presStyleLbl="node1" presStyleIdx="3" presStyleCnt="4"/>
      <dgm:spPr/>
      <dgm:t>
        <a:bodyPr/>
        <a:lstStyle/>
        <a:p>
          <a:endParaRPr lang="en-US"/>
        </a:p>
      </dgm:t>
    </dgm:pt>
    <dgm:pt modelId="{7530B1B9-B927-4F9D-956E-DDE0EE277930}" type="pres">
      <dgm:prSet presAssocID="{B7950BF6-15FE-489D-9EC2-3DD0B8382D09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DC49479-54B0-45EF-A209-37EC389117A8}" type="pres">
      <dgm:prSet presAssocID="{B7950BF6-15FE-489D-9EC2-3DD0B8382D09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D32E64-21BF-469E-9B1E-377D1BBAAB1A}" type="presOf" srcId="{7DCD89F3-738F-4072-8A81-94BBCF6714B1}" destId="{933AD8D9-E620-4679-A7B3-C0BCEAB98BCD}" srcOrd="0" destOrd="0" presId="urn:microsoft.com/office/officeart/2005/8/layout/vList4"/>
    <dgm:cxn modelId="{E2DE7A61-ACF5-4FDA-A71D-33CF4ADBAF2C}" type="presOf" srcId="{563E0E7D-8F40-424B-BD75-D31F6B14E6F7}" destId="{CFDDA6A9-BA7F-4E0D-BF37-BB06C11B92D9}" srcOrd="0" destOrd="0" presId="urn:microsoft.com/office/officeart/2005/8/layout/vList4"/>
    <dgm:cxn modelId="{4AEF97CD-498D-40AA-8E7F-21BF906977F4}" srcId="{563E0E7D-8F40-424B-BD75-D31F6B14E6F7}" destId="{7DCD89F3-738F-4072-8A81-94BBCF6714B1}" srcOrd="0" destOrd="0" parTransId="{7C27A996-91E2-433B-8661-B5122F86828C}" sibTransId="{ACE54628-1300-4C64-A458-11C0A7E61A90}"/>
    <dgm:cxn modelId="{4C806ABC-685B-4F1A-B82C-25813763F223}" srcId="{563E0E7D-8F40-424B-BD75-D31F6B14E6F7}" destId="{B7950BF6-15FE-489D-9EC2-3DD0B8382D09}" srcOrd="3" destOrd="0" parTransId="{37F0D8A5-04BF-416C-84A5-0CF2EC2F5F02}" sibTransId="{BAAE22A4-DA7E-402C-B768-2387669FFEEA}"/>
    <dgm:cxn modelId="{355D3BE0-2553-4C99-B1B8-51524BCC0192}" type="presOf" srcId="{B7950BF6-15FE-489D-9EC2-3DD0B8382D09}" destId="{9CBCEF93-6BB0-49C4-A43B-BBBB4BD0D79D}" srcOrd="0" destOrd="0" presId="urn:microsoft.com/office/officeart/2005/8/layout/vList4"/>
    <dgm:cxn modelId="{64BB6568-0F30-4156-8ABD-C1D2E6BEC1B3}" srcId="{563E0E7D-8F40-424B-BD75-D31F6B14E6F7}" destId="{C57DEFE9-317E-47A8-9F30-481A981229E5}" srcOrd="2" destOrd="0" parTransId="{CB5A3DE8-3DCD-4269-A585-83DBC1E8A940}" sibTransId="{1FD449E7-7B3B-40BB-AA65-51292BBFF84A}"/>
    <dgm:cxn modelId="{D16A439E-0A6A-49DE-B55C-173E333DF6D3}" type="presOf" srcId="{C57DEFE9-317E-47A8-9F30-481A981229E5}" destId="{C8DF9DE0-FBD5-4C84-AF07-9CAD328D362B}" srcOrd="1" destOrd="0" presId="urn:microsoft.com/office/officeart/2005/8/layout/vList4"/>
    <dgm:cxn modelId="{5F87CA03-EB38-4FFA-81FF-FBEB7A06014C}" type="presOf" srcId="{5366E756-9DAD-4EC6-B164-96D746E051FB}" destId="{9CC8CF72-FE2A-4604-BCAB-0829F355DEC8}" srcOrd="0" destOrd="0" presId="urn:microsoft.com/office/officeart/2005/8/layout/vList4"/>
    <dgm:cxn modelId="{C726AD85-C53E-47C6-A8BF-88D231A217DF}" srcId="{563E0E7D-8F40-424B-BD75-D31F6B14E6F7}" destId="{5366E756-9DAD-4EC6-B164-96D746E051FB}" srcOrd="1" destOrd="0" parTransId="{78BCE01E-59CF-4199-AD0C-D77DFB06F89C}" sibTransId="{5B05FFB6-A4B0-4640-88EF-141212ED8F33}"/>
    <dgm:cxn modelId="{BB11C5D7-8285-46B2-8204-8E3CF1F44412}" type="presOf" srcId="{C57DEFE9-317E-47A8-9F30-481A981229E5}" destId="{D46DB3AC-CE64-4291-A747-6B2096FF0CA3}" srcOrd="0" destOrd="0" presId="urn:microsoft.com/office/officeart/2005/8/layout/vList4"/>
    <dgm:cxn modelId="{11F506E5-B9D2-443A-9D93-5EF472B91C31}" type="presOf" srcId="{B7950BF6-15FE-489D-9EC2-3DD0B8382D09}" destId="{EDC49479-54B0-45EF-A209-37EC389117A8}" srcOrd="1" destOrd="0" presId="urn:microsoft.com/office/officeart/2005/8/layout/vList4"/>
    <dgm:cxn modelId="{5F965033-52AB-42C5-840A-BA754A12E67B}" type="presOf" srcId="{7DCD89F3-738F-4072-8A81-94BBCF6714B1}" destId="{898F13E4-56F9-40A5-99A3-6B34EC369904}" srcOrd="1" destOrd="0" presId="urn:microsoft.com/office/officeart/2005/8/layout/vList4"/>
    <dgm:cxn modelId="{D8AAA325-DA4D-4637-A2FC-194754C65E7D}" type="presOf" srcId="{5366E756-9DAD-4EC6-B164-96D746E051FB}" destId="{70260B46-A3DC-4909-B7F9-00B9B60CD30E}" srcOrd="1" destOrd="0" presId="urn:microsoft.com/office/officeart/2005/8/layout/vList4"/>
    <dgm:cxn modelId="{48C03560-B52E-409C-B6D6-64307AC1BCAF}" type="presParOf" srcId="{CFDDA6A9-BA7F-4E0D-BF37-BB06C11B92D9}" destId="{14D4A9FA-236E-47D6-B056-6BE1DBF1AAB2}" srcOrd="0" destOrd="0" presId="urn:microsoft.com/office/officeart/2005/8/layout/vList4"/>
    <dgm:cxn modelId="{102EB986-C1B4-41F0-A756-6BC9E52F2055}" type="presParOf" srcId="{14D4A9FA-236E-47D6-B056-6BE1DBF1AAB2}" destId="{933AD8D9-E620-4679-A7B3-C0BCEAB98BCD}" srcOrd="0" destOrd="0" presId="urn:microsoft.com/office/officeart/2005/8/layout/vList4"/>
    <dgm:cxn modelId="{5958FB13-E55B-49E2-B0F8-6E3D2338882B}" type="presParOf" srcId="{14D4A9FA-236E-47D6-B056-6BE1DBF1AAB2}" destId="{8806D8B0-1AB0-49E1-8F67-C5437D400D5F}" srcOrd="1" destOrd="0" presId="urn:microsoft.com/office/officeart/2005/8/layout/vList4"/>
    <dgm:cxn modelId="{3BEAB38A-3264-4181-8D34-B7976F6FEF98}" type="presParOf" srcId="{14D4A9FA-236E-47D6-B056-6BE1DBF1AAB2}" destId="{898F13E4-56F9-40A5-99A3-6B34EC369904}" srcOrd="2" destOrd="0" presId="urn:microsoft.com/office/officeart/2005/8/layout/vList4"/>
    <dgm:cxn modelId="{CE776B43-9D27-41B9-B351-4CEC5615511C}" type="presParOf" srcId="{CFDDA6A9-BA7F-4E0D-BF37-BB06C11B92D9}" destId="{BF01EC87-D615-43B4-BE79-2123330B1CB1}" srcOrd="1" destOrd="0" presId="urn:microsoft.com/office/officeart/2005/8/layout/vList4"/>
    <dgm:cxn modelId="{C2946731-73B1-4D7D-A76C-FFA7D7F27D80}" type="presParOf" srcId="{CFDDA6A9-BA7F-4E0D-BF37-BB06C11B92D9}" destId="{DFCC0594-A856-4C3E-8D7E-06905030E83C}" srcOrd="2" destOrd="0" presId="urn:microsoft.com/office/officeart/2005/8/layout/vList4"/>
    <dgm:cxn modelId="{09BB321E-19CB-4870-9A13-797F4F93E718}" type="presParOf" srcId="{DFCC0594-A856-4C3E-8D7E-06905030E83C}" destId="{9CC8CF72-FE2A-4604-BCAB-0829F355DEC8}" srcOrd="0" destOrd="0" presId="urn:microsoft.com/office/officeart/2005/8/layout/vList4"/>
    <dgm:cxn modelId="{BCBC31D8-69A6-40D2-A602-4E7F3F51D31B}" type="presParOf" srcId="{DFCC0594-A856-4C3E-8D7E-06905030E83C}" destId="{DFF2E668-7ECB-4745-A0EE-8B758671A754}" srcOrd="1" destOrd="0" presId="urn:microsoft.com/office/officeart/2005/8/layout/vList4"/>
    <dgm:cxn modelId="{15C68B20-B764-4FC3-82A5-9F4A149F06EF}" type="presParOf" srcId="{DFCC0594-A856-4C3E-8D7E-06905030E83C}" destId="{70260B46-A3DC-4909-B7F9-00B9B60CD30E}" srcOrd="2" destOrd="0" presId="urn:microsoft.com/office/officeart/2005/8/layout/vList4"/>
    <dgm:cxn modelId="{24B311E4-A839-42BD-BA8D-A9232099D7E9}" type="presParOf" srcId="{CFDDA6A9-BA7F-4E0D-BF37-BB06C11B92D9}" destId="{7EC73B8D-01BF-4F2B-BB44-F6D3793DA343}" srcOrd="3" destOrd="0" presId="urn:microsoft.com/office/officeart/2005/8/layout/vList4"/>
    <dgm:cxn modelId="{47A53294-3911-44F8-A974-DBC24D770376}" type="presParOf" srcId="{CFDDA6A9-BA7F-4E0D-BF37-BB06C11B92D9}" destId="{052E5F5F-405E-4C59-AFF6-CE594477CB88}" srcOrd="4" destOrd="0" presId="urn:microsoft.com/office/officeart/2005/8/layout/vList4"/>
    <dgm:cxn modelId="{4D3D9BE9-3CCB-4B28-AF7A-2123C59FA42E}" type="presParOf" srcId="{052E5F5F-405E-4C59-AFF6-CE594477CB88}" destId="{D46DB3AC-CE64-4291-A747-6B2096FF0CA3}" srcOrd="0" destOrd="0" presId="urn:microsoft.com/office/officeart/2005/8/layout/vList4"/>
    <dgm:cxn modelId="{899DB8E7-2C9A-4002-92B1-C4507AEF6035}" type="presParOf" srcId="{052E5F5F-405E-4C59-AFF6-CE594477CB88}" destId="{1138E03D-CF1D-467A-99FD-7EBBF86B5FEB}" srcOrd="1" destOrd="0" presId="urn:microsoft.com/office/officeart/2005/8/layout/vList4"/>
    <dgm:cxn modelId="{852738D5-4DD6-491B-82B7-64C41E9654DB}" type="presParOf" srcId="{052E5F5F-405E-4C59-AFF6-CE594477CB88}" destId="{C8DF9DE0-FBD5-4C84-AF07-9CAD328D362B}" srcOrd="2" destOrd="0" presId="urn:microsoft.com/office/officeart/2005/8/layout/vList4"/>
    <dgm:cxn modelId="{1A22B0E2-B8CB-49C5-9405-76DEA6F3FBEE}" type="presParOf" srcId="{CFDDA6A9-BA7F-4E0D-BF37-BB06C11B92D9}" destId="{66E73389-4786-4C2F-8757-5689D4B12B00}" srcOrd="5" destOrd="0" presId="urn:microsoft.com/office/officeart/2005/8/layout/vList4"/>
    <dgm:cxn modelId="{339598AC-B59B-46D5-8078-B795F97CDA50}" type="presParOf" srcId="{CFDDA6A9-BA7F-4E0D-BF37-BB06C11B92D9}" destId="{477F9D64-D478-424E-A806-E7B80846B69A}" srcOrd="6" destOrd="0" presId="urn:microsoft.com/office/officeart/2005/8/layout/vList4"/>
    <dgm:cxn modelId="{C9BDA0E7-B7BA-49FF-BB98-921D6F87882E}" type="presParOf" srcId="{477F9D64-D478-424E-A806-E7B80846B69A}" destId="{9CBCEF93-6BB0-49C4-A43B-BBBB4BD0D79D}" srcOrd="0" destOrd="0" presId="urn:microsoft.com/office/officeart/2005/8/layout/vList4"/>
    <dgm:cxn modelId="{26B19273-A0E6-4C74-AF59-87D611D430BA}" type="presParOf" srcId="{477F9D64-D478-424E-A806-E7B80846B69A}" destId="{7530B1B9-B927-4F9D-956E-DDE0EE277930}" srcOrd="1" destOrd="0" presId="urn:microsoft.com/office/officeart/2005/8/layout/vList4"/>
    <dgm:cxn modelId="{6FA205D7-8CCE-42AD-A354-2C8595B4818E}" type="presParOf" srcId="{477F9D64-D478-424E-A806-E7B80846B69A}" destId="{EDC49479-54B0-45EF-A209-37EC389117A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20B888B-42F2-432D-8DF0-2A9979782FB3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EC3D1F5F-36FC-401A-8A7F-E7EE971D26AE}">
      <dgm:prSet phldrT="[Text]"/>
      <dgm:spPr/>
      <dgm:t>
        <a:bodyPr/>
        <a:lstStyle/>
        <a:p>
          <a:r>
            <a:rPr lang="es-EC" dirty="0" smtClean="0"/>
            <a:t>         Australiana</a:t>
          </a:r>
          <a:endParaRPr lang="es-EC" dirty="0"/>
        </a:p>
      </dgm:t>
    </dgm:pt>
    <dgm:pt modelId="{7E6B9A4A-F221-4E51-B017-E579EC9FEB6B}" type="parTrans" cxnId="{F257F0B1-0F66-4C80-98A0-D97E43F5B041}">
      <dgm:prSet/>
      <dgm:spPr/>
      <dgm:t>
        <a:bodyPr/>
        <a:lstStyle/>
        <a:p>
          <a:endParaRPr lang="es-EC"/>
        </a:p>
      </dgm:t>
    </dgm:pt>
    <dgm:pt modelId="{E8A54883-9CD1-4C32-8434-B7B300374789}" type="sibTrans" cxnId="{F257F0B1-0F66-4C80-98A0-D97E43F5B041}">
      <dgm:prSet/>
      <dgm:spPr/>
      <dgm:t>
        <a:bodyPr/>
        <a:lstStyle/>
        <a:p>
          <a:endParaRPr lang="es-EC"/>
        </a:p>
      </dgm:t>
    </dgm:pt>
    <dgm:pt modelId="{F9A4F319-27DA-49E8-8C8A-5A1440485F2B}">
      <dgm:prSet phldrT="[Text]"/>
      <dgm:spPr/>
      <dgm:t>
        <a:bodyPr/>
        <a:lstStyle/>
        <a:p>
          <a:r>
            <a:rPr lang="es-EC" dirty="0" smtClean="0"/>
            <a:t>     </a:t>
          </a:r>
          <a:r>
            <a:rPr lang="es-EC" dirty="0" err="1" smtClean="0"/>
            <a:t>Tally</a:t>
          </a:r>
          <a:r>
            <a:rPr lang="es-EC" dirty="0" smtClean="0"/>
            <a:t> Hi </a:t>
          </a:r>
          <a:endParaRPr lang="es-EC" dirty="0"/>
        </a:p>
      </dgm:t>
    </dgm:pt>
    <dgm:pt modelId="{C1C9ADA3-67E0-40AB-BDEA-14E5A126C7BE}" type="parTrans" cxnId="{F32AB791-D3E0-4C48-BC2C-A4CCBEAA9792}">
      <dgm:prSet/>
      <dgm:spPr/>
      <dgm:t>
        <a:bodyPr/>
        <a:lstStyle/>
        <a:p>
          <a:endParaRPr lang="es-EC"/>
        </a:p>
      </dgm:t>
    </dgm:pt>
    <dgm:pt modelId="{C21C4950-905C-4A3F-A918-2BC9882565C0}" type="sibTrans" cxnId="{F32AB791-D3E0-4C48-BC2C-A4CCBEAA9792}">
      <dgm:prSet/>
      <dgm:spPr/>
      <dgm:t>
        <a:bodyPr/>
        <a:lstStyle/>
        <a:p>
          <a:endParaRPr lang="es-EC"/>
        </a:p>
      </dgm:t>
    </dgm:pt>
    <dgm:pt modelId="{C1699C66-5E61-4682-A9C2-2CE9F337B482}">
      <dgm:prSet phldrT="[Text]"/>
      <dgm:spPr/>
      <dgm:t>
        <a:bodyPr/>
        <a:lstStyle/>
        <a:p>
          <a:pPr algn="just"/>
          <a:r>
            <a:rPr lang="es-EC" dirty="0" smtClean="0"/>
            <a:t>La segunda técnica es conocida por sujetar al animal antes de proceder con la esquila</a:t>
          </a:r>
          <a:endParaRPr lang="es-EC" b="0" u="none" dirty="0"/>
        </a:p>
      </dgm:t>
    </dgm:pt>
    <dgm:pt modelId="{A6B4393B-3DF8-4E84-BB40-5AA74C44A29C}" type="parTrans" cxnId="{06955A6B-815F-4F2C-823D-FB4B817F4C10}">
      <dgm:prSet/>
      <dgm:spPr/>
      <dgm:t>
        <a:bodyPr/>
        <a:lstStyle/>
        <a:p>
          <a:endParaRPr lang="es-EC"/>
        </a:p>
      </dgm:t>
    </dgm:pt>
    <dgm:pt modelId="{3031A31D-0BA4-4D32-9E38-023338AF29C3}" type="sibTrans" cxnId="{06955A6B-815F-4F2C-823D-FB4B817F4C10}">
      <dgm:prSet/>
      <dgm:spPr/>
      <dgm:t>
        <a:bodyPr/>
        <a:lstStyle/>
        <a:p>
          <a:endParaRPr lang="es-EC"/>
        </a:p>
      </dgm:t>
    </dgm:pt>
    <dgm:pt modelId="{DA0AF825-8DF5-4DC1-9A84-3EABBC09B28B}">
      <dgm:prSet/>
      <dgm:spPr/>
      <dgm:t>
        <a:bodyPr/>
        <a:lstStyle/>
        <a:p>
          <a:r>
            <a:rPr lang="es-EC" dirty="0" smtClean="0"/>
            <a:t>Adaptación del tradicional método de </a:t>
          </a:r>
          <a:r>
            <a:rPr lang="es-EC" dirty="0" err="1" smtClean="0"/>
            <a:t>Tally</a:t>
          </a:r>
          <a:r>
            <a:rPr lang="es-EC" dirty="0" smtClean="0"/>
            <a:t> </a:t>
          </a:r>
          <a:r>
            <a:rPr lang="es-EC" dirty="0" err="1" smtClean="0"/>
            <a:t>Hi</a:t>
          </a:r>
          <a:endParaRPr lang="es-EC" dirty="0"/>
        </a:p>
      </dgm:t>
    </dgm:pt>
    <dgm:pt modelId="{298A0DA2-9C0F-4137-ADB1-3CC8AF9E667D}" type="parTrans" cxnId="{B684C95E-1C38-4DB8-898C-F1DBBA51789C}">
      <dgm:prSet/>
      <dgm:spPr/>
      <dgm:t>
        <a:bodyPr/>
        <a:lstStyle/>
        <a:p>
          <a:endParaRPr lang="es-EC"/>
        </a:p>
      </dgm:t>
    </dgm:pt>
    <dgm:pt modelId="{DE1C24B0-C6CF-4B39-9BF9-1CB803222390}" type="sibTrans" cxnId="{B684C95E-1C38-4DB8-898C-F1DBBA51789C}">
      <dgm:prSet/>
      <dgm:spPr/>
      <dgm:t>
        <a:bodyPr/>
        <a:lstStyle/>
        <a:p>
          <a:endParaRPr lang="es-EC"/>
        </a:p>
      </dgm:t>
    </dgm:pt>
    <dgm:pt modelId="{79F355A5-5DCD-4EE5-8BE7-482F67399C13}" type="pres">
      <dgm:prSet presAssocID="{F20B888B-42F2-432D-8DF0-2A9979782FB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1BB96C3-3CC0-4982-8D35-3E99B329FE99}" type="pres">
      <dgm:prSet presAssocID="{EC3D1F5F-36FC-401A-8A7F-E7EE971D26AE}" presName="composite" presStyleCnt="0"/>
      <dgm:spPr/>
    </dgm:pt>
    <dgm:pt modelId="{3696E496-1686-4343-8B2F-D0FE6B24B059}" type="pres">
      <dgm:prSet presAssocID="{EC3D1F5F-36FC-401A-8A7F-E7EE971D26AE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466E00-E75B-4C7C-8649-35EC0617B175}" type="pres">
      <dgm:prSet presAssocID="{EC3D1F5F-36FC-401A-8A7F-E7EE971D26AE}" presName="rect2" presStyleLbl="fgImgPlace1" presStyleIdx="0" presStyleCnt="4" custScaleX="145220" custScaleY="111772" custLinFactNeighborX="16751" custLinFactNeighborY="229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4E78B2B-2D27-467A-BFD5-D2A6F8CD72BF}" type="pres">
      <dgm:prSet presAssocID="{E8A54883-9CD1-4C32-8434-B7B300374789}" presName="sibTrans" presStyleCnt="0"/>
      <dgm:spPr/>
    </dgm:pt>
    <dgm:pt modelId="{9D16408A-D987-427F-BFBF-9AB6B9735DBB}" type="pres">
      <dgm:prSet presAssocID="{F9A4F319-27DA-49E8-8C8A-5A1440485F2B}" presName="composite" presStyleCnt="0"/>
      <dgm:spPr/>
    </dgm:pt>
    <dgm:pt modelId="{3D148F95-891B-4F32-8F6E-09C3BE1E3AD7}" type="pres">
      <dgm:prSet presAssocID="{F9A4F319-27DA-49E8-8C8A-5A1440485F2B}" presName="rect1" presStyleLbl="trAlignAcc1" presStyleIdx="1" presStyleCnt="4" custLinFactNeighborX="-1762" custLinFactNeighborY="-164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AEA930-EA96-4629-92AA-75C0E576F0B2}" type="pres">
      <dgm:prSet presAssocID="{F9A4F319-27DA-49E8-8C8A-5A1440485F2B}" presName="rect2" presStyleLbl="fgImgPlace1" presStyleIdx="1" presStyleCnt="4" custScaleX="117694" custScaleY="109299" custLinFactNeighborX="-3332" custLinFactNeighborY="1340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A2941B2-FC0D-4B1A-AFED-846F83831BEC}" type="pres">
      <dgm:prSet presAssocID="{C21C4950-905C-4A3F-A918-2BC9882565C0}" presName="sibTrans" presStyleCnt="0"/>
      <dgm:spPr/>
    </dgm:pt>
    <dgm:pt modelId="{CDE0FF05-EB12-4C53-B824-96A663E9C639}" type="pres">
      <dgm:prSet presAssocID="{C1699C66-5E61-4682-A9C2-2CE9F337B482}" presName="composite" presStyleCnt="0"/>
      <dgm:spPr/>
    </dgm:pt>
    <dgm:pt modelId="{37621A50-85DD-4F7B-AECA-6049EB698B04}" type="pres">
      <dgm:prSet presAssocID="{C1699C66-5E61-4682-A9C2-2CE9F337B482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6940A5-5F3F-4DEF-B946-1B499D824F2F}" type="pres">
      <dgm:prSet presAssocID="{C1699C66-5E61-4682-A9C2-2CE9F337B482}" presName="rect2" presStyleLbl="fgImgPlace1" presStyleIdx="2" presStyleCnt="4" custScaleX="134432" custScaleY="102002" custLinFactNeighborX="-7213" custLinFactNeighborY="1175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EDB2104-E70B-4EC5-B131-3F7B30A38616}" type="pres">
      <dgm:prSet presAssocID="{3031A31D-0BA4-4D32-9E38-023338AF29C3}" presName="sibTrans" presStyleCnt="0"/>
      <dgm:spPr/>
    </dgm:pt>
    <dgm:pt modelId="{F27FE138-C8D2-437A-8A5D-6F792E628707}" type="pres">
      <dgm:prSet presAssocID="{DA0AF825-8DF5-4DC1-9A84-3EABBC09B28B}" presName="composite" presStyleCnt="0"/>
      <dgm:spPr/>
    </dgm:pt>
    <dgm:pt modelId="{3E4613ED-BFF9-4CB0-AE57-A8E62CDF2818}" type="pres">
      <dgm:prSet presAssocID="{DA0AF825-8DF5-4DC1-9A84-3EABBC09B28B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B388B05-411C-41EA-9301-9DB31EB0E4BA}" type="pres">
      <dgm:prSet presAssocID="{DA0AF825-8DF5-4DC1-9A84-3EABBC09B28B}" presName="rect2" presStyleLbl="fgImgPlace1" presStyleIdx="3" presStyleCnt="4" custLinFactNeighborX="3364" custLinFactNeighborY="1246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F257F0B1-0F66-4C80-98A0-D97E43F5B041}" srcId="{F20B888B-42F2-432D-8DF0-2A9979782FB3}" destId="{EC3D1F5F-36FC-401A-8A7F-E7EE971D26AE}" srcOrd="0" destOrd="0" parTransId="{7E6B9A4A-F221-4E51-B017-E579EC9FEB6B}" sibTransId="{E8A54883-9CD1-4C32-8434-B7B300374789}"/>
    <dgm:cxn modelId="{06955A6B-815F-4F2C-823D-FB4B817F4C10}" srcId="{F20B888B-42F2-432D-8DF0-2A9979782FB3}" destId="{C1699C66-5E61-4682-A9C2-2CE9F337B482}" srcOrd="2" destOrd="0" parTransId="{A6B4393B-3DF8-4E84-BB40-5AA74C44A29C}" sibTransId="{3031A31D-0BA4-4D32-9E38-023338AF29C3}"/>
    <dgm:cxn modelId="{B684C95E-1C38-4DB8-898C-F1DBBA51789C}" srcId="{F20B888B-42F2-432D-8DF0-2A9979782FB3}" destId="{DA0AF825-8DF5-4DC1-9A84-3EABBC09B28B}" srcOrd="3" destOrd="0" parTransId="{298A0DA2-9C0F-4137-ADB1-3CC8AF9E667D}" sibTransId="{DE1C24B0-C6CF-4B39-9BF9-1CB803222390}"/>
    <dgm:cxn modelId="{D33B7ED8-35DA-42E0-8EA5-2E3F6377D0B7}" type="presOf" srcId="{EC3D1F5F-36FC-401A-8A7F-E7EE971D26AE}" destId="{3696E496-1686-4343-8B2F-D0FE6B24B059}" srcOrd="0" destOrd="0" presId="urn:microsoft.com/office/officeart/2008/layout/PictureStrips"/>
    <dgm:cxn modelId="{E4A3E566-206E-422B-919E-CEA629E509E0}" type="presOf" srcId="{DA0AF825-8DF5-4DC1-9A84-3EABBC09B28B}" destId="{3E4613ED-BFF9-4CB0-AE57-A8E62CDF2818}" srcOrd="0" destOrd="0" presId="urn:microsoft.com/office/officeart/2008/layout/PictureStrips"/>
    <dgm:cxn modelId="{F32AB791-D3E0-4C48-BC2C-A4CCBEAA9792}" srcId="{F20B888B-42F2-432D-8DF0-2A9979782FB3}" destId="{F9A4F319-27DA-49E8-8C8A-5A1440485F2B}" srcOrd="1" destOrd="0" parTransId="{C1C9ADA3-67E0-40AB-BDEA-14E5A126C7BE}" sibTransId="{C21C4950-905C-4A3F-A918-2BC9882565C0}"/>
    <dgm:cxn modelId="{2728F64B-E8E1-47DA-818F-3FEE413ACA9E}" type="presOf" srcId="{F9A4F319-27DA-49E8-8C8A-5A1440485F2B}" destId="{3D148F95-891B-4F32-8F6E-09C3BE1E3AD7}" srcOrd="0" destOrd="0" presId="urn:microsoft.com/office/officeart/2008/layout/PictureStrips"/>
    <dgm:cxn modelId="{B5F6F52C-2FD0-4763-9321-F6F5E37D70DB}" type="presOf" srcId="{F20B888B-42F2-432D-8DF0-2A9979782FB3}" destId="{79F355A5-5DCD-4EE5-8BE7-482F67399C13}" srcOrd="0" destOrd="0" presId="urn:microsoft.com/office/officeart/2008/layout/PictureStrips"/>
    <dgm:cxn modelId="{04EE3078-70D2-482C-A903-319708E85A27}" type="presOf" srcId="{C1699C66-5E61-4682-A9C2-2CE9F337B482}" destId="{37621A50-85DD-4F7B-AECA-6049EB698B04}" srcOrd="0" destOrd="0" presId="urn:microsoft.com/office/officeart/2008/layout/PictureStrips"/>
    <dgm:cxn modelId="{FC1DCE68-29E9-4388-91D3-852CD3AA07AF}" type="presParOf" srcId="{79F355A5-5DCD-4EE5-8BE7-482F67399C13}" destId="{81BB96C3-3CC0-4982-8D35-3E99B329FE99}" srcOrd="0" destOrd="0" presId="urn:microsoft.com/office/officeart/2008/layout/PictureStrips"/>
    <dgm:cxn modelId="{5DBDA693-3E4B-4284-983A-3E39A54568F1}" type="presParOf" srcId="{81BB96C3-3CC0-4982-8D35-3E99B329FE99}" destId="{3696E496-1686-4343-8B2F-D0FE6B24B059}" srcOrd="0" destOrd="0" presId="urn:microsoft.com/office/officeart/2008/layout/PictureStrips"/>
    <dgm:cxn modelId="{0084534C-8B25-4D77-A629-12C990B1EBC1}" type="presParOf" srcId="{81BB96C3-3CC0-4982-8D35-3E99B329FE99}" destId="{94466E00-E75B-4C7C-8649-35EC0617B175}" srcOrd="1" destOrd="0" presId="urn:microsoft.com/office/officeart/2008/layout/PictureStrips"/>
    <dgm:cxn modelId="{FE179BAC-6520-41CA-836D-20CE5F27A8D4}" type="presParOf" srcId="{79F355A5-5DCD-4EE5-8BE7-482F67399C13}" destId="{04E78B2B-2D27-467A-BFD5-D2A6F8CD72BF}" srcOrd="1" destOrd="0" presId="urn:microsoft.com/office/officeart/2008/layout/PictureStrips"/>
    <dgm:cxn modelId="{2678D708-42B6-48C5-B17E-2DA675DF5F82}" type="presParOf" srcId="{79F355A5-5DCD-4EE5-8BE7-482F67399C13}" destId="{9D16408A-D987-427F-BFBF-9AB6B9735DBB}" srcOrd="2" destOrd="0" presId="urn:microsoft.com/office/officeart/2008/layout/PictureStrips"/>
    <dgm:cxn modelId="{533B0C2E-62D5-4DB5-B8A9-31B31EF1843D}" type="presParOf" srcId="{9D16408A-D987-427F-BFBF-9AB6B9735DBB}" destId="{3D148F95-891B-4F32-8F6E-09C3BE1E3AD7}" srcOrd="0" destOrd="0" presId="urn:microsoft.com/office/officeart/2008/layout/PictureStrips"/>
    <dgm:cxn modelId="{331333DB-68DB-4230-8B5C-62DF516F3B44}" type="presParOf" srcId="{9D16408A-D987-427F-BFBF-9AB6B9735DBB}" destId="{A8AEA930-EA96-4629-92AA-75C0E576F0B2}" srcOrd="1" destOrd="0" presId="urn:microsoft.com/office/officeart/2008/layout/PictureStrips"/>
    <dgm:cxn modelId="{8D84F40D-6AAF-405F-92D2-91D639AD1D6E}" type="presParOf" srcId="{79F355A5-5DCD-4EE5-8BE7-482F67399C13}" destId="{6A2941B2-FC0D-4B1A-AFED-846F83831BEC}" srcOrd="3" destOrd="0" presId="urn:microsoft.com/office/officeart/2008/layout/PictureStrips"/>
    <dgm:cxn modelId="{B9E377AB-A5C8-47FC-ABA5-BDABD12E957C}" type="presParOf" srcId="{79F355A5-5DCD-4EE5-8BE7-482F67399C13}" destId="{CDE0FF05-EB12-4C53-B824-96A663E9C639}" srcOrd="4" destOrd="0" presId="urn:microsoft.com/office/officeart/2008/layout/PictureStrips"/>
    <dgm:cxn modelId="{25B21B4B-E262-4375-8719-20E0A5619CF7}" type="presParOf" srcId="{CDE0FF05-EB12-4C53-B824-96A663E9C639}" destId="{37621A50-85DD-4F7B-AECA-6049EB698B04}" srcOrd="0" destOrd="0" presId="urn:microsoft.com/office/officeart/2008/layout/PictureStrips"/>
    <dgm:cxn modelId="{2F6B8989-ED90-437F-9845-5E32CA668DB8}" type="presParOf" srcId="{CDE0FF05-EB12-4C53-B824-96A663E9C639}" destId="{896940A5-5F3F-4DEF-B946-1B499D824F2F}" srcOrd="1" destOrd="0" presId="urn:microsoft.com/office/officeart/2008/layout/PictureStrips"/>
    <dgm:cxn modelId="{9E0A8166-297B-4E98-8C6D-7263C53FE2C4}" type="presParOf" srcId="{79F355A5-5DCD-4EE5-8BE7-482F67399C13}" destId="{6EDB2104-E70B-4EC5-B131-3F7B30A38616}" srcOrd="5" destOrd="0" presId="urn:microsoft.com/office/officeart/2008/layout/PictureStrips"/>
    <dgm:cxn modelId="{3AB1E627-D0CD-47B5-8D62-EE03A730F922}" type="presParOf" srcId="{79F355A5-5DCD-4EE5-8BE7-482F67399C13}" destId="{F27FE138-C8D2-437A-8A5D-6F792E628707}" srcOrd="6" destOrd="0" presId="urn:microsoft.com/office/officeart/2008/layout/PictureStrips"/>
    <dgm:cxn modelId="{D64CAFA6-611B-4B4B-84BA-935E543422F8}" type="presParOf" srcId="{F27FE138-C8D2-437A-8A5D-6F792E628707}" destId="{3E4613ED-BFF9-4CB0-AE57-A8E62CDF2818}" srcOrd="0" destOrd="0" presId="urn:microsoft.com/office/officeart/2008/layout/PictureStrips"/>
    <dgm:cxn modelId="{37D72275-B16D-4B7A-96B0-BD239BC544E7}" type="presParOf" srcId="{F27FE138-C8D2-437A-8A5D-6F792E628707}" destId="{0B388B05-411C-41EA-9301-9DB31EB0E4B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1572DAA-2385-4306-A8DF-8E75478177FF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F44383ED-BA66-4951-ADB5-8B3F44C8A24C}">
      <dgm:prSet phldrT="[Texto]" custT="1"/>
      <dgm:spPr/>
      <dgm:t>
        <a:bodyPr/>
        <a:lstStyle/>
        <a:p>
          <a:r>
            <a:rPr lang="es-EC" sz="2400" b="1" dirty="0" smtClean="0">
              <a:latin typeface="Times New Roman" pitchFamily="18" charset="0"/>
              <a:cs typeface="Times New Roman" pitchFamily="18" charset="0"/>
            </a:rPr>
            <a:t>Método manual a tijera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FDFDA8A1-9596-4320-90CB-6B294612ADFA}" type="parTrans" cxnId="{4FCD9AF1-FFC2-40A0-B92B-83D47FA5944F}">
      <dgm:prSet/>
      <dgm:spPr/>
      <dgm:t>
        <a:bodyPr/>
        <a:lstStyle/>
        <a:p>
          <a:endParaRPr lang="en-US"/>
        </a:p>
      </dgm:t>
    </dgm:pt>
    <dgm:pt modelId="{FAE4404C-842A-4259-B226-FD6E4FE3FC13}" type="sibTrans" cxnId="{4FCD9AF1-FFC2-40A0-B92B-83D47FA5944F}">
      <dgm:prSet/>
      <dgm:spPr/>
      <dgm:t>
        <a:bodyPr/>
        <a:lstStyle/>
        <a:p>
          <a:endParaRPr lang="en-US"/>
        </a:p>
      </dgm:t>
    </dgm:pt>
    <dgm:pt modelId="{9FE02E53-19E0-4BA3-8D30-A9D86351CDEB}">
      <dgm:prSet phldrT="[Texto]" custT="1"/>
      <dgm:spPr/>
      <dgm:t>
        <a:bodyPr/>
        <a:lstStyle/>
        <a:p>
          <a:r>
            <a:rPr lang="es-EC" sz="2400" b="1" dirty="0" smtClean="0">
              <a:latin typeface="Times New Roman" pitchFamily="18" charset="0"/>
              <a:cs typeface="Times New Roman" pitchFamily="18" charset="0"/>
            </a:rPr>
            <a:t>Método mecánico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BB487BC9-7656-41AF-A454-05780FEED122}" type="parTrans" cxnId="{A2CFF127-BB09-4061-B0CE-52A9DBCAB4B7}">
      <dgm:prSet/>
      <dgm:spPr/>
      <dgm:t>
        <a:bodyPr/>
        <a:lstStyle/>
        <a:p>
          <a:endParaRPr lang="en-US"/>
        </a:p>
      </dgm:t>
    </dgm:pt>
    <dgm:pt modelId="{456CC5A1-93B1-4B20-ACAC-E55900C711D5}" type="sibTrans" cxnId="{A2CFF127-BB09-4061-B0CE-52A9DBCAB4B7}">
      <dgm:prSet/>
      <dgm:spPr/>
      <dgm:t>
        <a:bodyPr/>
        <a:lstStyle/>
        <a:p>
          <a:endParaRPr lang="en-US"/>
        </a:p>
      </dgm:t>
    </dgm:pt>
    <dgm:pt modelId="{6E99EAC1-8B9C-4D60-855F-18821B182252}">
      <dgm:prSet phldrT="[Texto]" custT="1"/>
      <dgm:spPr/>
      <dgm:t>
        <a:bodyPr/>
        <a:lstStyle/>
        <a:p>
          <a:r>
            <a:rPr lang="es-EC" sz="2400" b="1" dirty="0" smtClean="0">
              <a:latin typeface="Times New Roman" pitchFamily="18" charset="0"/>
              <a:cs typeface="Times New Roman" pitchFamily="18" charset="0"/>
            </a:rPr>
            <a:t>Método químico</a:t>
          </a:r>
          <a:endParaRPr lang="en-US" sz="2400" dirty="0">
            <a:latin typeface="Times New Roman" pitchFamily="18" charset="0"/>
            <a:cs typeface="Times New Roman" pitchFamily="18" charset="0"/>
          </a:endParaRPr>
        </a:p>
      </dgm:t>
    </dgm:pt>
    <dgm:pt modelId="{45707643-C037-4B35-8C00-A220886FDE43}" type="parTrans" cxnId="{AE14FCA1-2419-4FD9-9CBF-9F4453C2A6FB}">
      <dgm:prSet/>
      <dgm:spPr/>
      <dgm:t>
        <a:bodyPr/>
        <a:lstStyle/>
        <a:p>
          <a:endParaRPr lang="en-US"/>
        </a:p>
      </dgm:t>
    </dgm:pt>
    <dgm:pt modelId="{0E9B5298-B178-4D59-87E9-6DDE4F6BF175}" type="sibTrans" cxnId="{AE14FCA1-2419-4FD9-9CBF-9F4453C2A6FB}">
      <dgm:prSet/>
      <dgm:spPr/>
      <dgm:t>
        <a:bodyPr/>
        <a:lstStyle/>
        <a:p>
          <a:endParaRPr lang="en-US"/>
        </a:p>
      </dgm:t>
    </dgm:pt>
    <dgm:pt modelId="{4E4C4F63-CD3D-466B-9B89-336FC47C1921}" type="pres">
      <dgm:prSet presAssocID="{11572DAA-2385-4306-A8DF-8E75478177FF}" presName="Name0" presStyleCnt="0">
        <dgm:presLayoutVars>
          <dgm:dir/>
          <dgm:resizeHandles val="exact"/>
        </dgm:presLayoutVars>
      </dgm:prSet>
      <dgm:spPr/>
    </dgm:pt>
    <dgm:pt modelId="{A797D604-5E6F-4514-8124-91FA89DA6050}" type="pres">
      <dgm:prSet presAssocID="{11572DAA-2385-4306-A8DF-8E75478177FF}" presName="fgShape" presStyleLbl="fgShp" presStyleIdx="0" presStyleCnt="1" custScaleY="224855"/>
      <dgm:spPr/>
    </dgm:pt>
    <dgm:pt modelId="{9977D968-1677-44BF-B4ED-8C68A2D88DCC}" type="pres">
      <dgm:prSet presAssocID="{11572DAA-2385-4306-A8DF-8E75478177FF}" presName="linComp" presStyleCnt="0"/>
      <dgm:spPr/>
    </dgm:pt>
    <dgm:pt modelId="{1284785E-E758-484B-95C0-68300979825F}" type="pres">
      <dgm:prSet presAssocID="{F44383ED-BA66-4951-ADB5-8B3F44C8A24C}" presName="compNode" presStyleCnt="0"/>
      <dgm:spPr/>
    </dgm:pt>
    <dgm:pt modelId="{E0979EC9-2D86-4F92-B61A-8DF49F085F1C}" type="pres">
      <dgm:prSet presAssocID="{F44383ED-BA66-4951-ADB5-8B3F44C8A24C}" presName="bkgdShape" presStyleLbl="node1" presStyleIdx="0" presStyleCnt="3"/>
      <dgm:spPr/>
      <dgm:t>
        <a:bodyPr/>
        <a:lstStyle/>
        <a:p>
          <a:endParaRPr lang="en-US"/>
        </a:p>
      </dgm:t>
    </dgm:pt>
    <dgm:pt modelId="{EABE4804-8023-48AF-9881-2704669658E1}" type="pres">
      <dgm:prSet presAssocID="{F44383ED-BA66-4951-ADB5-8B3F44C8A24C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DE3931-9AF7-4502-9E72-2AD79800903B}" type="pres">
      <dgm:prSet presAssocID="{F44383ED-BA66-4951-ADB5-8B3F44C8A24C}" presName="invisiNode" presStyleLbl="node1" presStyleIdx="0" presStyleCnt="3"/>
      <dgm:spPr/>
    </dgm:pt>
    <dgm:pt modelId="{DC701886-44E7-4029-9A68-FF130C2095E8}" type="pres">
      <dgm:prSet presAssocID="{F44383ED-BA66-4951-ADB5-8B3F44C8A24C}" presName="imagNode" presStyleLbl="fgImgPlace1" presStyleIdx="0" presStyleCnt="3" custScaleX="147663" custScaleY="138865" custLinFactNeighborX="-448" custLinFactNeighborY="880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8F0DCF0C-664D-4757-A8BD-2F857B325130}" type="pres">
      <dgm:prSet presAssocID="{FAE4404C-842A-4259-B226-FD6E4FE3FC1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81AB0FC-EFC5-4F45-9C70-19B8A6032DA2}" type="pres">
      <dgm:prSet presAssocID="{9FE02E53-19E0-4BA3-8D30-A9D86351CDEB}" presName="compNode" presStyleCnt="0"/>
      <dgm:spPr/>
    </dgm:pt>
    <dgm:pt modelId="{0C773804-462D-4EDA-B3F8-2C623DE1C6E6}" type="pres">
      <dgm:prSet presAssocID="{9FE02E53-19E0-4BA3-8D30-A9D86351CDEB}" presName="bkgdShape" presStyleLbl="node1" presStyleIdx="1" presStyleCnt="3"/>
      <dgm:spPr/>
      <dgm:t>
        <a:bodyPr/>
        <a:lstStyle/>
        <a:p>
          <a:endParaRPr lang="en-US"/>
        </a:p>
      </dgm:t>
    </dgm:pt>
    <dgm:pt modelId="{7763A459-21B1-4134-BF9F-9CD965B38737}" type="pres">
      <dgm:prSet presAssocID="{9FE02E53-19E0-4BA3-8D30-A9D86351CDEB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CB3C33-AC77-4E2B-A4AB-57E82FBDDF4B}" type="pres">
      <dgm:prSet presAssocID="{9FE02E53-19E0-4BA3-8D30-A9D86351CDEB}" presName="invisiNode" presStyleLbl="node1" presStyleIdx="1" presStyleCnt="3"/>
      <dgm:spPr/>
    </dgm:pt>
    <dgm:pt modelId="{9248FF92-1E33-4A8A-9FB8-CC66465BA965}" type="pres">
      <dgm:prSet presAssocID="{9FE02E53-19E0-4BA3-8D30-A9D86351CDEB}" presName="imagNode" presStyleLbl="fgImgPlace1" presStyleIdx="1" presStyleCnt="3" custScaleX="152889" custScaleY="158064" custLinFactNeighborX="0" custLinFactNeighborY="991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A076EBA1-E3CA-45E9-9449-6651893F7CCB}" type="pres">
      <dgm:prSet presAssocID="{456CC5A1-93B1-4B20-ACAC-E55900C711D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E1AB22D-084A-47E4-AC0F-17DA07D618AB}" type="pres">
      <dgm:prSet presAssocID="{6E99EAC1-8B9C-4D60-855F-18821B182252}" presName="compNode" presStyleCnt="0"/>
      <dgm:spPr/>
    </dgm:pt>
    <dgm:pt modelId="{8B439DB8-D4B9-4493-B2F3-93C8C254E033}" type="pres">
      <dgm:prSet presAssocID="{6E99EAC1-8B9C-4D60-855F-18821B182252}" presName="bkgdShape" presStyleLbl="node1" presStyleIdx="2" presStyleCnt="3"/>
      <dgm:spPr/>
      <dgm:t>
        <a:bodyPr/>
        <a:lstStyle/>
        <a:p>
          <a:endParaRPr lang="en-US"/>
        </a:p>
      </dgm:t>
    </dgm:pt>
    <dgm:pt modelId="{97221E3C-3AC7-4E18-858F-DEBBD43B41C0}" type="pres">
      <dgm:prSet presAssocID="{6E99EAC1-8B9C-4D60-855F-18821B182252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B6434C-50C9-4FD9-B9B6-11D5E8F6F0CF}" type="pres">
      <dgm:prSet presAssocID="{6E99EAC1-8B9C-4D60-855F-18821B182252}" presName="invisiNode" presStyleLbl="node1" presStyleIdx="2" presStyleCnt="3"/>
      <dgm:spPr/>
    </dgm:pt>
    <dgm:pt modelId="{278784EE-19EE-4C0B-AAEB-F8DBCE259080}" type="pres">
      <dgm:prSet presAssocID="{6E99EAC1-8B9C-4D60-855F-18821B182252}" presName="imagNode" presStyleLbl="fgImgPlace1" presStyleIdx="2" presStyleCnt="3" custScaleX="147663" custScaleY="161503" custLinFactNeighborX="448" custLinFactNeighborY="935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4EE1E93D-786A-4632-8937-6515A1ADB798}" type="presOf" srcId="{FAE4404C-842A-4259-B226-FD6E4FE3FC13}" destId="{8F0DCF0C-664D-4757-A8BD-2F857B325130}" srcOrd="0" destOrd="0" presId="urn:microsoft.com/office/officeart/2005/8/layout/hList7"/>
    <dgm:cxn modelId="{C238E1E7-6464-4464-AA57-8A5529E5C9CF}" type="presOf" srcId="{F44383ED-BA66-4951-ADB5-8B3F44C8A24C}" destId="{EABE4804-8023-48AF-9881-2704669658E1}" srcOrd="1" destOrd="0" presId="urn:microsoft.com/office/officeart/2005/8/layout/hList7"/>
    <dgm:cxn modelId="{C2464958-C3D5-4FB4-948E-435FFF30934A}" type="presOf" srcId="{6E99EAC1-8B9C-4D60-855F-18821B182252}" destId="{97221E3C-3AC7-4E18-858F-DEBBD43B41C0}" srcOrd="1" destOrd="0" presId="urn:microsoft.com/office/officeart/2005/8/layout/hList7"/>
    <dgm:cxn modelId="{27CB5DFC-1951-453D-94F1-20DA4DCA17A5}" type="presOf" srcId="{9FE02E53-19E0-4BA3-8D30-A9D86351CDEB}" destId="{7763A459-21B1-4134-BF9F-9CD965B38737}" srcOrd="1" destOrd="0" presId="urn:microsoft.com/office/officeart/2005/8/layout/hList7"/>
    <dgm:cxn modelId="{2F7C49CD-617B-435D-B482-C0C69095CEDF}" type="presOf" srcId="{F44383ED-BA66-4951-ADB5-8B3F44C8A24C}" destId="{E0979EC9-2D86-4F92-B61A-8DF49F085F1C}" srcOrd="0" destOrd="0" presId="urn:microsoft.com/office/officeart/2005/8/layout/hList7"/>
    <dgm:cxn modelId="{E7E729F2-8D8D-4570-9E8D-147E1452D4FE}" type="presOf" srcId="{11572DAA-2385-4306-A8DF-8E75478177FF}" destId="{4E4C4F63-CD3D-466B-9B89-336FC47C1921}" srcOrd="0" destOrd="0" presId="urn:microsoft.com/office/officeart/2005/8/layout/hList7"/>
    <dgm:cxn modelId="{B0A8D004-F9A0-443B-9166-EE96E6C1E440}" type="presOf" srcId="{456CC5A1-93B1-4B20-ACAC-E55900C711D5}" destId="{A076EBA1-E3CA-45E9-9449-6651893F7CCB}" srcOrd="0" destOrd="0" presId="urn:microsoft.com/office/officeart/2005/8/layout/hList7"/>
    <dgm:cxn modelId="{AE14FCA1-2419-4FD9-9CBF-9F4453C2A6FB}" srcId="{11572DAA-2385-4306-A8DF-8E75478177FF}" destId="{6E99EAC1-8B9C-4D60-855F-18821B182252}" srcOrd="2" destOrd="0" parTransId="{45707643-C037-4B35-8C00-A220886FDE43}" sibTransId="{0E9B5298-B178-4D59-87E9-6DDE4F6BF175}"/>
    <dgm:cxn modelId="{2D1A9771-AAC9-4D37-8F4C-4BBD52068675}" type="presOf" srcId="{9FE02E53-19E0-4BA3-8D30-A9D86351CDEB}" destId="{0C773804-462D-4EDA-B3F8-2C623DE1C6E6}" srcOrd="0" destOrd="0" presId="urn:microsoft.com/office/officeart/2005/8/layout/hList7"/>
    <dgm:cxn modelId="{6FAD217C-3A67-4AD9-B691-CBA4C0D6472F}" type="presOf" srcId="{6E99EAC1-8B9C-4D60-855F-18821B182252}" destId="{8B439DB8-D4B9-4493-B2F3-93C8C254E033}" srcOrd="0" destOrd="0" presId="urn:microsoft.com/office/officeart/2005/8/layout/hList7"/>
    <dgm:cxn modelId="{4FCD9AF1-FFC2-40A0-B92B-83D47FA5944F}" srcId="{11572DAA-2385-4306-A8DF-8E75478177FF}" destId="{F44383ED-BA66-4951-ADB5-8B3F44C8A24C}" srcOrd="0" destOrd="0" parTransId="{FDFDA8A1-9596-4320-90CB-6B294612ADFA}" sibTransId="{FAE4404C-842A-4259-B226-FD6E4FE3FC13}"/>
    <dgm:cxn modelId="{A2CFF127-BB09-4061-B0CE-52A9DBCAB4B7}" srcId="{11572DAA-2385-4306-A8DF-8E75478177FF}" destId="{9FE02E53-19E0-4BA3-8D30-A9D86351CDEB}" srcOrd="1" destOrd="0" parTransId="{BB487BC9-7656-41AF-A454-05780FEED122}" sibTransId="{456CC5A1-93B1-4B20-ACAC-E55900C711D5}"/>
    <dgm:cxn modelId="{E90BDD2F-E646-4166-AF76-EA34DD911D72}" type="presParOf" srcId="{4E4C4F63-CD3D-466B-9B89-336FC47C1921}" destId="{A797D604-5E6F-4514-8124-91FA89DA6050}" srcOrd="0" destOrd="0" presId="urn:microsoft.com/office/officeart/2005/8/layout/hList7"/>
    <dgm:cxn modelId="{A8F19B3B-EBB7-4F08-9C24-E91F82395646}" type="presParOf" srcId="{4E4C4F63-CD3D-466B-9B89-336FC47C1921}" destId="{9977D968-1677-44BF-B4ED-8C68A2D88DCC}" srcOrd="1" destOrd="0" presId="urn:microsoft.com/office/officeart/2005/8/layout/hList7"/>
    <dgm:cxn modelId="{3020B3DA-FA5D-4EAE-87E3-F74F75D4CBF6}" type="presParOf" srcId="{9977D968-1677-44BF-B4ED-8C68A2D88DCC}" destId="{1284785E-E758-484B-95C0-68300979825F}" srcOrd="0" destOrd="0" presId="urn:microsoft.com/office/officeart/2005/8/layout/hList7"/>
    <dgm:cxn modelId="{372EB14F-A8D2-440F-97E4-FA3F39383136}" type="presParOf" srcId="{1284785E-E758-484B-95C0-68300979825F}" destId="{E0979EC9-2D86-4F92-B61A-8DF49F085F1C}" srcOrd="0" destOrd="0" presId="urn:microsoft.com/office/officeart/2005/8/layout/hList7"/>
    <dgm:cxn modelId="{A42B9896-31DD-4FA3-9EA2-5AC3E9C53774}" type="presParOf" srcId="{1284785E-E758-484B-95C0-68300979825F}" destId="{EABE4804-8023-48AF-9881-2704669658E1}" srcOrd="1" destOrd="0" presId="urn:microsoft.com/office/officeart/2005/8/layout/hList7"/>
    <dgm:cxn modelId="{DC033602-3DDC-4539-9E74-8F53DCF45586}" type="presParOf" srcId="{1284785E-E758-484B-95C0-68300979825F}" destId="{CFDE3931-9AF7-4502-9E72-2AD79800903B}" srcOrd="2" destOrd="0" presId="urn:microsoft.com/office/officeart/2005/8/layout/hList7"/>
    <dgm:cxn modelId="{9A0C8704-B8A9-4C09-8150-F1916D4A7ED9}" type="presParOf" srcId="{1284785E-E758-484B-95C0-68300979825F}" destId="{DC701886-44E7-4029-9A68-FF130C2095E8}" srcOrd="3" destOrd="0" presId="urn:microsoft.com/office/officeart/2005/8/layout/hList7"/>
    <dgm:cxn modelId="{324F3E72-62BC-4096-A8E9-618749AF7776}" type="presParOf" srcId="{9977D968-1677-44BF-B4ED-8C68A2D88DCC}" destId="{8F0DCF0C-664D-4757-A8BD-2F857B325130}" srcOrd="1" destOrd="0" presId="urn:microsoft.com/office/officeart/2005/8/layout/hList7"/>
    <dgm:cxn modelId="{8025A43B-89AD-495B-9195-6D37DEB8C530}" type="presParOf" srcId="{9977D968-1677-44BF-B4ED-8C68A2D88DCC}" destId="{E81AB0FC-EFC5-4F45-9C70-19B8A6032DA2}" srcOrd="2" destOrd="0" presId="urn:microsoft.com/office/officeart/2005/8/layout/hList7"/>
    <dgm:cxn modelId="{7C8A9199-4D34-443B-B5EC-7E84A4F08BAC}" type="presParOf" srcId="{E81AB0FC-EFC5-4F45-9C70-19B8A6032DA2}" destId="{0C773804-462D-4EDA-B3F8-2C623DE1C6E6}" srcOrd="0" destOrd="0" presId="urn:microsoft.com/office/officeart/2005/8/layout/hList7"/>
    <dgm:cxn modelId="{17DF00DA-9FF1-4EE1-87F8-C12A1AB7DF3F}" type="presParOf" srcId="{E81AB0FC-EFC5-4F45-9C70-19B8A6032DA2}" destId="{7763A459-21B1-4134-BF9F-9CD965B38737}" srcOrd="1" destOrd="0" presId="urn:microsoft.com/office/officeart/2005/8/layout/hList7"/>
    <dgm:cxn modelId="{E1B03A04-A5F8-4A7A-BB6C-90E962C3A389}" type="presParOf" srcId="{E81AB0FC-EFC5-4F45-9C70-19B8A6032DA2}" destId="{25CB3C33-AC77-4E2B-A4AB-57E82FBDDF4B}" srcOrd="2" destOrd="0" presId="urn:microsoft.com/office/officeart/2005/8/layout/hList7"/>
    <dgm:cxn modelId="{C2E99A04-3C63-434E-9164-154959D84558}" type="presParOf" srcId="{E81AB0FC-EFC5-4F45-9C70-19B8A6032DA2}" destId="{9248FF92-1E33-4A8A-9FB8-CC66465BA965}" srcOrd="3" destOrd="0" presId="urn:microsoft.com/office/officeart/2005/8/layout/hList7"/>
    <dgm:cxn modelId="{F28BF0B1-B26D-492A-A387-067A49DA844A}" type="presParOf" srcId="{9977D968-1677-44BF-B4ED-8C68A2D88DCC}" destId="{A076EBA1-E3CA-45E9-9449-6651893F7CCB}" srcOrd="3" destOrd="0" presId="urn:microsoft.com/office/officeart/2005/8/layout/hList7"/>
    <dgm:cxn modelId="{2EFE69AE-90DD-4878-9C6D-1D329EF4F0AE}" type="presParOf" srcId="{9977D968-1677-44BF-B4ED-8C68A2D88DCC}" destId="{DE1AB22D-084A-47E4-AC0F-17DA07D618AB}" srcOrd="4" destOrd="0" presId="urn:microsoft.com/office/officeart/2005/8/layout/hList7"/>
    <dgm:cxn modelId="{55F2A2C9-8129-4A51-A128-65707D2E4883}" type="presParOf" srcId="{DE1AB22D-084A-47E4-AC0F-17DA07D618AB}" destId="{8B439DB8-D4B9-4493-B2F3-93C8C254E033}" srcOrd="0" destOrd="0" presId="urn:microsoft.com/office/officeart/2005/8/layout/hList7"/>
    <dgm:cxn modelId="{5F965180-F7DA-4F65-9AC8-3F92D2D4788E}" type="presParOf" srcId="{DE1AB22D-084A-47E4-AC0F-17DA07D618AB}" destId="{97221E3C-3AC7-4E18-858F-DEBBD43B41C0}" srcOrd="1" destOrd="0" presId="urn:microsoft.com/office/officeart/2005/8/layout/hList7"/>
    <dgm:cxn modelId="{B2812B7E-8747-4D06-920E-CA2169D6D0F2}" type="presParOf" srcId="{DE1AB22D-084A-47E4-AC0F-17DA07D618AB}" destId="{FBB6434C-50C9-4FD9-B9B6-11D5E8F6F0CF}" srcOrd="2" destOrd="0" presId="urn:microsoft.com/office/officeart/2005/8/layout/hList7"/>
    <dgm:cxn modelId="{9AC0EFBE-AB21-41B1-9E14-B5109D064FDB}" type="presParOf" srcId="{DE1AB22D-084A-47E4-AC0F-17DA07D618AB}" destId="{278784EE-19EE-4C0B-AAEB-F8DBCE25908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CF2EA8-4136-492F-9D4B-DC73DBF56826}">
      <dsp:nvSpPr>
        <dsp:cNvPr id="0" name=""/>
        <dsp:cNvSpPr/>
      </dsp:nvSpPr>
      <dsp:spPr>
        <a:xfrm rot="5400000">
          <a:off x="-165649" y="165649"/>
          <a:ext cx="1104333" cy="77303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/>
        </a:p>
      </dsp:txBody>
      <dsp:txXfrm rot="-5400000">
        <a:off x="2" y="386516"/>
        <a:ext cx="773033" cy="331300"/>
      </dsp:txXfrm>
    </dsp:sp>
    <dsp:sp modelId="{EFFFA409-9A7E-4603-982D-15EE26D38810}">
      <dsp:nvSpPr>
        <dsp:cNvPr id="0" name=""/>
        <dsp:cNvSpPr/>
      </dsp:nvSpPr>
      <dsp:spPr>
        <a:xfrm rot="5400000">
          <a:off x="4142408" y="-3359403"/>
          <a:ext cx="717816" cy="74565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>
              <a:latin typeface="Times New Roman" pitchFamily="18" charset="0"/>
              <a:cs typeface="Times New Roman" pitchFamily="18" charset="0"/>
            </a:rPr>
            <a:t>Actualmente la producción Ovina del Ecuador se ve afectada por la falta de implementación de nuevos paquetes tecnológicos sustentables.</a:t>
          </a:r>
          <a:endParaRPr lang="es-CO" sz="17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73034" y="45012"/>
        <a:ext cx="7421525" cy="647734"/>
      </dsp:txXfrm>
    </dsp:sp>
    <dsp:sp modelId="{8F94BDD5-4CCD-4A13-A121-56427CA49D75}">
      <dsp:nvSpPr>
        <dsp:cNvPr id="0" name=""/>
        <dsp:cNvSpPr/>
      </dsp:nvSpPr>
      <dsp:spPr>
        <a:xfrm rot="5400000">
          <a:off x="-165649" y="1168115"/>
          <a:ext cx="1104333" cy="773033"/>
        </a:xfrm>
        <a:prstGeom prst="chevron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/>
        </a:p>
      </dsp:txBody>
      <dsp:txXfrm rot="-5400000">
        <a:off x="2" y="1388982"/>
        <a:ext cx="773033" cy="331300"/>
      </dsp:txXfrm>
    </dsp:sp>
    <dsp:sp modelId="{65C9462E-49F2-4772-891F-3ED53230D025}">
      <dsp:nvSpPr>
        <dsp:cNvPr id="0" name=""/>
        <dsp:cNvSpPr/>
      </dsp:nvSpPr>
      <dsp:spPr>
        <a:xfrm rot="5400000">
          <a:off x="4142408" y="-2366909"/>
          <a:ext cx="717816" cy="74565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>
              <a:latin typeface="Times New Roman" pitchFamily="18" charset="0"/>
              <a:cs typeface="Times New Roman" pitchFamily="18" charset="0"/>
            </a:rPr>
            <a:t>La esquila preparto nace en nueva Zelanda a finales de la década de los cuarenta, como una alternativa para reducir las tasas de mortalidad en corderos.</a:t>
          </a:r>
          <a:endParaRPr lang="es-CO" sz="17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73034" y="1037506"/>
        <a:ext cx="7421525" cy="647734"/>
      </dsp:txXfrm>
    </dsp:sp>
    <dsp:sp modelId="{31901F62-499D-4F53-870F-94E611CA9BE4}">
      <dsp:nvSpPr>
        <dsp:cNvPr id="0" name=""/>
        <dsp:cNvSpPr/>
      </dsp:nvSpPr>
      <dsp:spPr>
        <a:xfrm rot="5400000">
          <a:off x="-165649" y="2160609"/>
          <a:ext cx="1104333" cy="773033"/>
        </a:xfrm>
        <a:prstGeom prst="chevron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/>
        </a:p>
      </dsp:txBody>
      <dsp:txXfrm rot="-5400000">
        <a:off x="2" y="2381476"/>
        <a:ext cx="773033" cy="331300"/>
      </dsp:txXfrm>
    </dsp:sp>
    <dsp:sp modelId="{00C14B39-B9AF-475C-9EF8-6F85B6E76B6C}">
      <dsp:nvSpPr>
        <dsp:cNvPr id="0" name=""/>
        <dsp:cNvSpPr/>
      </dsp:nvSpPr>
      <dsp:spPr>
        <a:xfrm rot="5400000">
          <a:off x="4142408" y="-1374415"/>
          <a:ext cx="717816" cy="74565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700" kern="1200" dirty="0" smtClean="0">
              <a:latin typeface="Times New Roman" pitchFamily="18" charset="0"/>
              <a:cs typeface="Times New Roman" pitchFamily="18" charset="0"/>
            </a:rPr>
            <a:t>Alternativa de bajo costo que se puede implementar en nuestro país para mejorar así la eficiencia reproductiva y disminuir las pérdidas económicas.</a:t>
          </a:r>
          <a:endParaRPr lang="es-CO" sz="17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73034" y="2030000"/>
        <a:ext cx="7421525" cy="647734"/>
      </dsp:txXfrm>
    </dsp:sp>
    <dsp:sp modelId="{01E76501-E354-4895-8101-92F57232F298}">
      <dsp:nvSpPr>
        <dsp:cNvPr id="0" name=""/>
        <dsp:cNvSpPr/>
      </dsp:nvSpPr>
      <dsp:spPr>
        <a:xfrm rot="5400000">
          <a:off x="-165649" y="3348302"/>
          <a:ext cx="1104333" cy="773033"/>
        </a:xfrm>
        <a:prstGeom prst="chevron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 dirty="0"/>
        </a:p>
      </dsp:txBody>
      <dsp:txXfrm rot="-5400000">
        <a:off x="2" y="3569169"/>
        <a:ext cx="773033" cy="331300"/>
      </dsp:txXfrm>
    </dsp:sp>
    <dsp:sp modelId="{95266EDB-6AD3-4F15-A8CE-7E4031811BB4}">
      <dsp:nvSpPr>
        <dsp:cNvPr id="0" name=""/>
        <dsp:cNvSpPr/>
      </dsp:nvSpPr>
      <dsp:spPr>
        <a:xfrm rot="5400000">
          <a:off x="3947208" y="-186722"/>
          <a:ext cx="1108215" cy="74565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400" kern="1200" dirty="0">
            <a:latin typeface="Times New Roman" pitchFamily="18" charset="0"/>
            <a:cs typeface="Times New Roman" pitchFamily="18" charset="0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latin typeface="Times New Roman" pitchFamily="18" charset="0"/>
              <a:cs typeface="Times New Roman" pitchFamily="18" charset="0"/>
            </a:rPr>
            <a:t>La difusión e implementación de esta técnica que ha obtenido buenos resultados tanto en su país de origen como en los países que han acoplado este sistema entre los que están Argentina y Uruguay</a:t>
          </a:r>
          <a:r>
            <a:rPr lang="es-EC" sz="14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s-CO" sz="1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73033" y="3041552"/>
        <a:ext cx="7402467" cy="1000017"/>
      </dsp:txXfrm>
    </dsp:sp>
    <dsp:sp modelId="{28CAF8CB-54FE-4A47-8F73-61A8E641FF6D}">
      <dsp:nvSpPr>
        <dsp:cNvPr id="0" name=""/>
        <dsp:cNvSpPr/>
      </dsp:nvSpPr>
      <dsp:spPr>
        <a:xfrm rot="5400000">
          <a:off x="-165649" y="4340795"/>
          <a:ext cx="1104333" cy="773033"/>
        </a:xfrm>
        <a:prstGeom prst="chevron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200" kern="1200" dirty="0"/>
        </a:p>
      </dsp:txBody>
      <dsp:txXfrm rot="-5400000">
        <a:off x="2" y="4561662"/>
        <a:ext cx="773033" cy="331300"/>
      </dsp:txXfrm>
    </dsp:sp>
    <dsp:sp modelId="{673DA0D9-98DC-4A45-ADE7-6C8179ACA726}">
      <dsp:nvSpPr>
        <dsp:cNvPr id="0" name=""/>
        <dsp:cNvSpPr/>
      </dsp:nvSpPr>
      <dsp:spPr>
        <a:xfrm rot="5400000">
          <a:off x="4142408" y="805770"/>
          <a:ext cx="717816" cy="74565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>
              <a:latin typeface="Times New Roman" pitchFamily="18" charset="0"/>
              <a:cs typeface="Times New Roman" pitchFamily="18" charset="0"/>
            </a:rPr>
            <a:t>Mayor peso vivo al nacimiento de corderos</a:t>
          </a:r>
          <a:r>
            <a:rPr lang="es-EC" sz="14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s-CO" sz="140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73034" y="4210186"/>
        <a:ext cx="7421525" cy="64773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FD323-2014-4F0C-99E6-783E1C27941C}">
      <dsp:nvSpPr>
        <dsp:cNvPr id="0" name=""/>
        <dsp:cNvSpPr/>
      </dsp:nvSpPr>
      <dsp:spPr>
        <a:xfrm>
          <a:off x="0" y="0"/>
          <a:ext cx="8363272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Innovación tecnológica  que los ganaderos Ovinos de la Patagonia han incorporado en las últimas décadas</a:t>
          </a:r>
          <a:endParaRPr lang="es-EC" sz="2400" kern="1200" dirty="0"/>
        </a:p>
      </dsp:txBody>
      <dsp:txXfrm>
        <a:off x="59399" y="59399"/>
        <a:ext cx="8244474" cy="109800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EA7C-7661-4499-BCB4-7C37C6F68F1E}">
      <dsp:nvSpPr>
        <dsp:cNvPr id="0" name=""/>
        <dsp:cNvSpPr/>
      </dsp:nvSpPr>
      <dsp:spPr>
        <a:xfrm>
          <a:off x="1152133" y="288025"/>
          <a:ext cx="2601338" cy="227969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AD5A50-0BCE-4FBD-AF46-553374951A1E}">
      <dsp:nvSpPr>
        <dsp:cNvPr id="0" name=""/>
        <dsp:cNvSpPr/>
      </dsp:nvSpPr>
      <dsp:spPr>
        <a:xfrm>
          <a:off x="375558" y="1296140"/>
          <a:ext cx="1160843" cy="10639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itchFamily="18" charset="0"/>
              <a:cs typeface="Times New Roman" pitchFamily="18" charset="0"/>
            </a:rPr>
            <a:t>Selección de animales para el empadre</a:t>
          </a:r>
          <a:endParaRPr lang="en-US" sz="1600" kern="1200" dirty="0"/>
        </a:p>
      </dsp:txBody>
      <dsp:txXfrm>
        <a:off x="375558" y="1296140"/>
        <a:ext cx="1160843" cy="1063920"/>
      </dsp:txXfrm>
    </dsp:sp>
    <dsp:sp modelId="{BFA6CA48-BE08-4800-926F-00BAB8A03D0E}">
      <dsp:nvSpPr>
        <dsp:cNvPr id="0" name=""/>
        <dsp:cNvSpPr/>
      </dsp:nvSpPr>
      <dsp:spPr>
        <a:xfrm>
          <a:off x="4717390" y="253427"/>
          <a:ext cx="2782884" cy="229576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0076D0-35C0-433A-B984-F4EED1477840}">
      <dsp:nvSpPr>
        <dsp:cNvPr id="0" name=""/>
        <dsp:cNvSpPr/>
      </dsp:nvSpPr>
      <dsp:spPr>
        <a:xfrm>
          <a:off x="3984672" y="1296140"/>
          <a:ext cx="1480976" cy="10639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itchFamily="18" charset="0"/>
              <a:cs typeface="Times New Roman" pitchFamily="18" charset="0"/>
            </a:rPr>
            <a:t>Identificación de la monta</a:t>
          </a:r>
          <a:endParaRPr lang="en-US" sz="1600" kern="1200" dirty="0"/>
        </a:p>
      </dsp:txBody>
      <dsp:txXfrm>
        <a:off x="3984672" y="1296140"/>
        <a:ext cx="1480976" cy="1063920"/>
      </dsp:txXfrm>
    </dsp:sp>
    <dsp:sp modelId="{794C6815-B99C-439F-9F02-6458E5D2D5A5}">
      <dsp:nvSpPr>
        <dsp:cNvPr id="0" name=""/>
        <dsp:cNvSpPr/>
      </dsp:nvSpPr>
      <dsp:spPr>
        <a:xfrm>
          <a:off x="3265332" y="2846579"/>
          <a:ext cx="2538794" cy="208456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9F450F-3B49-45D0-90EE-F9D59A236EE7}">
      <dsp:nvSpPr>
        <dsp:cNvPr id="0" name=""/>
        <dsp:cNvSpPr/>
      </dsp:nvSpPr>
      <dsp:spPr>
        <a:xfrm>
          <a:off x="1944216" y="3744417"/>
          <a:ext cx="1754074" cy="10639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itchFamily="18" charset="0"/>
              <a:cs typeface="Times New Roman" pitchFamily="18" charset="0"/>
            </a:rPr>
            <a:t>Esquila Preparto en las diferentes épocas</a:t>
          </a:r>
          <a:endParaRPr lang="en-US" sz="1600" kern="1200" dirty="0"/>
        </a:p>
      </dsp:txBody>
      <dsp:txXfrm>
        <a:off x="1944216" y="3744417"/>
        <a:ext cx="1754074" cy="106392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E7E32-72C9-4C24-A402-BB541A471C92}">
      <dsp:nvSpPr>
        <dsp:cNvPr id="0" name=""/>
        <dsp:cNvSpPr/>
      </dsp:nvSpPr>
      <dsp:spPr>
        <a:xfrm>
          <a:off x="1268104" y="275338"/>
          <a:ext cx="2466971" cy="208723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BAE21-90C1-4C7B-855D-A1588DBE703B}">
      <dsp:nvSpPr>
        <dsp:cNvPr id="0" name=""/>
        <dsp:cNvSpPr/>
      </dsp:nvSpPr>
      <dsp:spPr>
        <a:xfrm>
          <a:off x="422701" y="1210443"/>
          <a:ext cx="1160649" cy="11606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latin typeface="Times New Roman" pitchFamily="18" charset="0"/>
              <a:cs typeface="Times New Roman" pitchFamily="18" charset="0"/>
            </a:rPr>
            <a:t>Manejo sanitario</a:t>
          </a:r>
          <a:endParaRPr lang="en-US" sz="2100" kern="1200" dirty="0"/>
        </a:p>
      </dsp:txBody>
      <dsp:txXfrm>
        <a:off x="422701" y="1210443"/>
        <a:ext cx="1160649" cy="1160649"/>
      </dsp:txXfrm>
    </dsp:sp>
    <dsp:sp modelId="{A72E08A0-3E41-4E3B-9157-1F159410C864}">
      <dsp:nvSpPr>
        <dsp:cNvPr id="0" name=""/>
        <dsp:cNvSpPr/>
      </dsp:nvSpPr>
      <dsp:spPr>
        <a:xfrm>
          <a:off x="5311645" y="262423"/>
          <a:ext cx="2314663" cy="219012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650D48-98CE-45E7-9442-B1A0DEAA9A25}">
      <dsp:nvSpPr>
        <dsp:cNvPr id="0" name=""/>
        <dsp:cNvSpPr/>
      </dsp:nvSpPr>
      <dsp:spPr>
        <a:xfrm>
          <a:off x="4427892" y="1215481"/>
          <a:ext cx="1160649" cy="11606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latin typeface="Times New Roman" pitchFamily="18" charset="0"/>
              <a:cs typeface="Times New Roman" pitchFamily="18" charset="0"/>
            </a:rPr>
            <a:t>Atención al parto</a:t>
          </a:r>
          <a:endParaRPr lang="en-US" sz="2100" kern="1200" dirty="0"/>
        </a:p>
      </dsp:txBody>
      <dsp:txXfrm>
        <a:off x="4427892" y="1215481"/>
        <a:ext cx="1160649" cy="1160649"/>
      </dsp:txXfrm>
    </dsp:sp>
    <dsp:sp modelId="{BD637082-83BE-40CD-B107-2615A334A363}">
      <dsp:nvSpPr>
        <dsp:cNvPr id="0" name=""/>
        <dsp:cNvSpPr/>
      </dsp:nvSpPr>
      <dsp:spPr>
        <a:xfrm>
          <a:off x="3676640" y="2776975"/>
          <a:ext cx="2175847" cy="236120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152599-D04D-422D-AE8E-357F0E85022E}">
      <dsp:nvSpPr>
        <dsp:cNvPr id="0" name=""/>
        <dsp:cNvSpPr/>
      </dsp:nvSpPr>
      <dsp:spPr>
        <a:xfrm>
          <a:off x="2660271" y="3785975"/>
          <a:ext cx="1160649" cy="116064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kern="1200" dirty="0" smtClean="0">
              <a:latin typeface="Times New Roman" pitchFamily="18" charset="0"/>
              <a:cs typeface="Times New Roman" pitchFamily="18" charset="0"/>
            </a:rPr>
            <a:t>Toma de datos</a:t>
          </a:r>
          <a:endParaRPr lang="en-US" sz="2100" kern="1200" dirty="0"/>
        </a:p>
      </dsp:txBody>
      <dsp:txXfrm>
        <a:off x="2660271" y="3785975"/>
        <a:ext cx="1160649" cy="116064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7BBAEE-3719-43F6-B7DF-8F8671FFF8FB}">
      <dsp:nvSpPr>
        <dsp:cNvPr id="0" name=""/>
        <dsp:cNvSpPr/>
      </dsp:nvSpPr>
      <dsp:spPr>
        <a:xfrm>
          <a:off x="1263032" y="618293"/>
          <a:ext cx="2209447" cy="187205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398C6-517F-454D-9337-BEA3C88DCA20}">
      <dsp:nvSpPr>
        <dsp:cNvPr id="0" name=""/>
        <dsp:cNvSpPr/>
      </dsp:nvSpPr>
      <dsp:spPr>
        <a:xfrm>
          <a:off x="681947" y="42529"/>
          <a:ext cx="3334541" cy="4367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Times New Roman" pitchFamily="18" charset="0"/>
              <a:cs typeface="Times New Roman" pitchFamily="18" charset="0"/>
            </a:rPr>
            <a:t>Condición corporal en hembras antes del empadre</a:t>
          </a:r>
          <a:endParaRPr lang="en-US" sz="2000" kern="1200" dirty="0"/>
        </a:p>
      </dsp:txBody>
      <dsp:txXfrm>
        <a:off x="681947" y="42529"/>
        <a:ext cx="3334541" cy="436700"/>
      </dsp:txXfrm>
    </dsp:sp>
    <dsp:sp modelId="{4C8C166E-1C93-4C72-BF2B-60BE07DB3D78}">
      <dsp:nvSpPr>
        <dsp:cNvPr id="0" name=""/>
        <dsp:cNvSpPr/>
      </dsp:nvSpPr>
      <dsp:spPr>
        <a:xfrm>
          <a:off x="4611072" y="567992"/>
          <a:ext cx="2209447" cy="1872051"/>
        </a:xfrm>
        <a:prstGeom prst="rect">
          <a:avLst/>
        </a:prstGeom>
        <a:solidFill>
          <a:schemeClr val="accent2">
            <a:tint val="50000"/>
            <a:hueOff val="2528515"/>
            <a:satOff val="-3470"/>
            <a:lumOff val="55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C39A68-63F7-492A-912E-A4976137C9B0}">
      <dsp:nvSpPr>
        <dsp:cNvPr id="0" name=""/>
        <dsp:cNvSpPr/>
      </dsp:nvSpPr>
      <dsp:spPr>
        <a:xfrm>
          <a:off x="4584735" y="71115"/>
          <a:ext cx="2209447" cy="322359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Times New Roman" pitchFamily="18" charset="0"/>
              <a:cs typeface="Times New Roman" pitchFamily="18" charset="0"/>
            </a:rPr>
            <a:t>Peso de la hembra</a:t>
          </a:r>
          <a:endParaRPr lang="en-US" sz="2000" kern="1200" dirty="0"/>
        </a:p>
      </dsp:txBody>
      <dsp:txXfrm>
        <a:off x="4584735" y="71115"/>
        <a:ext cx="2209447" cy="322359"/>
      </dsp:txXfrm>
    </dsp:sp>
    <dsp:sp modelId="{393ABF85-D4BC-47B1-B2FB-923BBC88E39C}">
      <dsp:nvSpPr>
        <dsp:cNvPr id="0" name=""/>
        <dsp:cNvSpPr/>
      </dsp:nvSpPr>
      <dsp:spPr>
        <a:xfrm>
          <a:off x="2633341" y="2981962"/>
          <a:ext cx="2209447" cy="187205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6C362A-2E40-46A7-A250-C67B04D463C6}">
      <dsp:nvSpPr>
        <dsp:cNvPr id="0" name=""/>
        <dsp:cNvSpPr/>
      </dsp:nvSpPr>
      <dsp:spPr>
        <a:xfrm>
          <a:off x="2633341" y="2625003"/>
          <a:ext cx="2209447" cy="322359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1" kern="1200" dirty="0" smtClean="0">
              <a:latin typeface="Times New Roman" pitchFamily="18" charset="0"/>
              <a:cs typeface="Times New Roman" pitchFamily="18" charset="0"/>
            </a:rPr>
            <a:t>Edad de la madre</a:t>
          </a:r>
          <a:endParaRPr lang="en-US" sz="2000" kern="1200" dirty="0"/>
        </a:p>
      </dsp:txBody>
      <dsp:txXfrm>
        <a:off x="2633341" y="2625003"/>
        <a:ext cx="2209447" cy="32235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95334E-C968-4EBB-B074-79197AD04B5D}">
      <dsp:nvSpPr>
        <dsp:cNvPr id="0" name=""/>
        <dsp:cNvSpPr/>
      </dsp:nvSpPr>
      <dsp:spPr>
        <a:xfrm>
          <a:off x="738339" y="433557"/>
          <a:ext cx="2269586" cy="192300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2C930-5ADC-41A5-A8E8-98DB7D080980}">
      <dsp:nvSpPr>
        <dsp:cNvPr id="0" name=""/>
        <dsp:cNvSpPr/>
      </dsp:nvSpPr>
      <dsp:spPr>
        <a:xfrm>
          <a:off x="738339" y="66881"/>
          <a:ext cx="2269586" cy="3311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Tamaño de las ubres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38339" y="66881"/>
        <a:ext cx="2269586" cy="331134"/>
      </dsp:txXfrm>
    </dsp:sp>
    <dsp:sp modelId="{DB570EC8-06E0-4844-9DC0-A76A7B0B8413}">
      <dsp:nvSpPr>
        <dsp:cNvPr id="0" name=""/>
        <dsp:cNvSpPr/>
      </dsp:nvSpPr>
      <dsp:spPr>
        <a:xfrm>
          <a:off x="4598520" y="545951"/>
          <a:ext cx="2026218" cy="192300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5796C2-19B0-401F-A473-CC93C4101472}">
      <dsp:nvSpPr>
        <dsp:cNvPr id="0" name=""/>
        <dsp:cNvSpPr/>
      </dsp:nvSpPr>
      <dsp:spPr>
        <a:xfrm>
          <a:off x="4158425" y="37291"/>
          <a:ext cx="2848126" cy="449491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Peso de membranas fetales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58425" y="37291"/>
        <a:ext cx="2848126" cy="449491"/>
      </dsp:txXfrm>
    </dsp:sp>
    <dsp:sp modelId="{79E4FEF7-23D2-4D6B-8FCB-B6A6AC27BD6B}">
      <dsp:nvSpPr>
        <dsp:cNvPr id="0" name=""/>
        <dsp:cNvSpPr/>
      </dsp:nvSpPr>
      <dsp:spPr>
        <a:xfrm>
          <a:off x="2742617" y="3080261"/>
          <a:ext cx="2269586" cy="192300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065CA1-2E55-4E55-AD74-463629A40ECE}">
      <dsp:nvSpPr>
        <dsp:cNvPr id="0" name=""/>
        <dsp:cNvSpPr/>
      </dsp:nvSpPr>
      <dsp:spPr>
        <a:xfrm>
          <a:off x="2443417" y="2690510"/>
          <a:ext cx="2867985" cy="377284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 New Roman" pitchFamily="18" charset="0"/>
              <a:cs typeface="Times New Roman" pitchFamily="18" charset="0"/>
            </a:rPr>
            <a:t>Facilidad</a:t>
          </a: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s-EC" sz="2400" kern="1200" dirty="0" smtClean="0">
              <a:latin typeface="Times New Roman" pitchFamily="18" charset="0"/>
              <a:cs typeface="Times New Roman" pitchFamily="18" charset="0"/>
            </a:rPr>
            <a:t>de partos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443417" y="2690510"/>
        <a:ext cx="2867985" cy="37728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A0058-32FF-466A-8BED-C8DF2221AF89}">
      <dsp:nvSpPr>
        <dsp:cNvPr id="0" name=""/>
        <dsp:cNvSpPr/>
      </dsp:nvSpPr>
      <dsp:spPr>
        <a:xfrm>
          <a:off x="766167" y="498356"/>
          <a:ext cx="2329033" cy="197337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0F017C-3686-4DEA-BE07-6FD7AF802EE7}">
      <dsp:nvSpPr>
        <dsp:cNvPr id="0" name=""/>
        <dsp:cNvSpPr/>
      </dsp:nvSpPr>
      <dsp:spPr>
        <a:xfrm>
          <a:off x="197230" y="36038"/>
          <a:ext cx="3396802" cy="3975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Peso al nacimiento del cordero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7230" y="36038"/>
        <a:ext cx="3396802" cy="397506"/>
      </dsp:txXfrm>
    </dsp:sp>
    <dsp:sp modelId="{E305D61F-BC4B-4428-AB1D-61531CDDD89C}">
      <dsp:nvSpPr>
        <dsp:cNvPr id="0" name=""/>
        <dsp:cNvSpPr/>
      </dsp:nvSpPr>
      <dsp:spPr>
        <a:xfrm>
          <a:off x="4909083" y="440967"/>
          <a:ext cx="2329033" cy="197337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36FD35-A448-42CE-BF39-F77DE90478F0}">
      <dsp:nvSpPr>
        <dsp:cNvPr id="0" name=""/>
        <dsp:cNvSpPr/>
      </dsp:nvSpPr>
      <dsp:spPr>
        <a:xfrm>
          <a:off x="4235340" y="36238"/>
          <a:ext cx="3676519" cy="3967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Ganancia de peso hasta el destete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35340" y="36238"/>
        <a:ext cx="3676519" cy="396705"/>
      </dsp:txXfrm>
    </dsp:sp>
    <dsp:sp modelId="{1BF67687-3AA0-49ED-8D4D-D9179F60CFF3}">
      <dsp:nvSpPr>
        <dsp:cNvPr id="0" name=""/>
        <dsp:cNvSpPr/>
      </dsp:nvSpPr>
      <dsp:spPr>
        <a:xfrm>
          <a:off x="969957" y="3139191"/>
          <a:ext cx="2329033" cy="197337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ABBFBA-D59C-4CFF-8261-65BEF9233EEF}">
      <dsp:nvSpPr>
        <dsp:cNvPr id="0" name=""/>
        <dsp:cNvSpPr/>
      </dsp:nvSpPr>
      <dsp:spPr>
        <a:xfrm>
          <a:off x="264714" y="2718092"/>
          <a:ext cx="3822806" cy="3398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Tamaño del cordero al nacimiento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4714" y="2718092"/>
        <a:ext cx="3822806" cy="339807"/>
      </dsp:txXfrm>
    </dsp:sp>
    <dsp:sp modelId="{B72A4537-1D9E-48DA-B887-CCE7F0941157}">
      <dsp:nvSpPr>
        <dsp:cNvPr id="0" name=""/>
        <dsp:cNvSpPr/>
      </dsp:nvSpPr>
      <dsp:spPr>
        <a:xfrm>
          <a:off x="4925072" y="3103153"/>
          <a:ext cx="2329033" cy="1973376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7188AF-F29A-42D4-9199-FBF38977CCEC}">
      <dsp:nvSpPr>
        <dsp:cNvPr id="0" name=""/>
        <dsp:cNvSpPr/>
      </dsp:nvSpPr>
      <dsp:spPr>
        <a:xfrm>
          <a:off x="4515826" y="2718092"/>
          <a:ext cx="3314471" cy="33980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Tasa de mortalidad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15826" y="2718092"/>
        <a:ext cx="3314471" cy="33980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994083-AE52-4426-970B-D635646015F3}">
      <dsp:nvSpPr>
        <dsp:cNvPr id="0" name=""/>
        <dsp:cNvSpPr/>
      </dsp:nvSpPr>
      <dsp:spPr>
        <a:xfrm>
          <a:off x="936099" y="0"/>
          <a:ext cx="4525963" cy="4525963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CFB996-6F8E-4055-8BF9-C65C2CD992ED}">
      <dsp:nvSpPr>
        <dsp:cNvPr id="0" name=""/>
        <dsp:cNvSpPr/>
      </dsp:nvSpPr>
      <dsp:spPr>
        <a:xfrm>
          <a:off x="3551402" y="504056"/>
          <a:ext cx="2941875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29 corderos vivos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03702" y="556356"/>
        <a:ext cx="2837275" cy="966780"/>
      </dsp:txXfrm>
    </dsp:sp>
    <dsp:sp modelId="{7BF6478C-73C2-447F-85FF-41704E4B093A}">
      <dsp:nvSpPr>
        <dsp:cNvPr id="0" name=""/>
        <dsp:cNvSpPr/>
      </dsp:nvSpPr>
      <dsp:spPr>
        <a:xfrm>
          <a:off x="4184847" y="1728192"/>
          <a:ext cx="3747420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0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2 corderos muertos (T1 , T3)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37147" y="1780492"/>
        <a:ext cx="3642820" cy="966780"/>
      </dsp:txXfrm>
    </dsp:sp>
    <dsp:sp modelId="{7FCBBCA6-FED9-4AF5-A518-2CF81D2AFFF6}">
      <dsp:nvSpPr>
        <dsp:cNvPr id="0" name=""/>
        <dsp:cNvSpPr/>
      </dsp:nvSpPr>
      <dsp:spPr>
        <a:xfrm>
          <a:off x="3896808" y="2952329"/>
          <a:ext cx="2941875" cy="107138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Mortalidad 7%</a:t>
          </a:r>
          <a:endParaRPr lang="en-US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49108" y="3004629"/>
        <a:ext cx="2837275" cy="966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008F9-572B-4849-A443-98C714BFA70B}">
      <dsp:nvSpPr>
        <dsp:cNvPr id="0" name=""/>
        <dsp:cNvSpPr/>
      </dsp:nvSpPr>
      <dsp:spPr>
        <a:xfrm>
          <a:off x="2250" y="1460"/>
          <a:ext cx="6091499" cy="1281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/>
            <a:t>Muflón (</a:t>
          </a:r>
          <a:r>
            <a:rPr lang="es-EC" sz="2400" i="1" kern="1200" dirty="0" err="1" smtClean="0"/>
            <a:t>Ovis</a:t>
          </a:r>
          <a:r>
            <a:rPr lang="es-EC" sz="2400" i="1" kern="1200" dirty="0" smtClean="0"/>
            <a:t> </a:t>
          </a:r>
          <a:r>
            <a:rPr lang="es-EC" sz="2400" i="1" kern="1200" dirty="0" err="1" smtClean="0"/>
            <a:t>musimon</a:t>
          </a:r>
          <a:r>
            <a:rPr lang="es-EC" sz="2400" i="1" kern="1200" dirty="0" smtClean="0"/>
            <a:t>), </a:t>
          </a:r>
          <a:r>
            <a:rPr lang="es-EC" sz="2400" kern="1200" dirty="0" smtClean="0"/>
            <a:t>el </a:t>
          </a:r>
          <a:r>
            <a:rPr lang="es-EC" sz="2400" kern="1200" dirty="0" err="1" smtClean="0"/>
            <a:t>Ureal</a:t>
          </a:r>
          <a:r>
            <a:rPr lang="es-EC" sz="2400" i="1" kern="1200" dirty="0" smtClean="0"/>
            <a:t> (</a:t>
          </a:r>
          <a:r>
            <a:rPr lang="es-EC" sz="2400" i="1" kern="1200" dirty="0" err="1" smtClean="0"/>
            <a:t>Ovis</a:t>
          </a:r>
          <a:r>
            <a:rPr lang="es-EC" sz="2400" i="1" kern="1200" dirty="0" smtClean="0"/>
            <a:t> </a:t>
          </a:r>
          <a:r>
            <a:rPr lang="es-EC" sz="2400" i="1" kern="1200" dirty="0" err="1" smtClean="0"/>
            <a:t>vignei</a:t>
          </a:r>
          <a:r>
            <a:rPr lang="es-EC" sz="2400" i="1" kern="1200" dirty="0" smtClean="0"/>
            <a:t>)</a:t>
          </a:r>
          <a:r>
            <a:rPr lang="es-EC" sz="2400" kern="1200" dirty="0" smtClean="0"/>
            <a:t> y el Argali (</a:t>
          </a:r>
          <a:r>
            <a:rPr lang="es-EC" sz="2400" i="1" kern="1200" dirty="0" err="1" smtClean="0"/>
            <a:t>Ovis</a:t>
          </a:r>
          <a:r>
            <a:rPr lang="es-EC" sz="2400" i="1" kern="1200" dirty="0" smtClean="0"/>
            <a:t> </a:t>
          </a:r>
          <a:r>
            <a:rPr lang="es-EC" sz="2400" i="1" kern="1200" dirty="0" err="1" smtClean="0"/>
            <a:t>ammon</a:t>
          </a:r>
          <a:r>
            <a:rPr lang="es-EC" sz="2400" i="1" kern="1200" dirty="0" smtClean="0"/>
            <a:t>) </a:t>
          </a:r>
          <a:endParaRPr lang="es-EC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9796" y="39006"/>
        <a:ext cx="6016407" cy="1206814"/>
      </dsp:txXfrm>
    </dsp:sp>
    <dsp:sp modelId="{1C23C58B-5107-467E-9DE5-BFF0C10E70BB}">
      <dsp:nvSpPr>
        <dsp:cNvPr id="0" name=""/>
        <dsp:cNvSpPr/>
      </dsp:nvSpPr>
      <dsp:spPr>
        <a:xfrm>
          <a:off x="0" y="2782093"/>
          <a:ext cx="2922984" cy="1281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Importancia económica, social y ecológica para el hombre</a:t>
          </a:r>
          <a:r>
            <a:rPr lang="es-EC" sz="1800" kern="12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es-EC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546" y="2819639"/>
        <a:ext cx="2847892" cy="1206814"/>
      </dsp:txXfrm>
    </dsp:sp>
    <dsp:sp modelId="{CB609AE0-E900-47E5-8A6A-1732B4446849}">
      <dsp:nvSpPr>
        <dsp:cNvPr id="0" name=""/>
        <dsp:cNvSpPr/>
      </dsp:nvSpPr>
      <dsp:spPr>
        <a:xfrm>
          <a:off x="0" y="1311914"/>
          <a:ext cx="2922984" cy="1281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Mamífero rumiante, perteneciente a la familia de los bóvidos.</a:t>
          </a:r>
          <a:endParaRPr lang="es-EC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7546" y="1349460"/>
        <a:ext cx="2847892" cy="1206814"/>
      </dsp:txXfrm>
    </dsp:sp>
    <dsp:sp modelId="{45E13490-705C-4A97-9BBD-BE91E1EE9791}">
      <dsp:nvSpPr>
        <dsp:cNvPr id="0" name=""/>
        <dsp:cNvSpPr/>
      </dsp:nvSpPr>
      <dsp:spPr>
        <a:xfrm>
          <a:off x="3170765" y="1391046"/>
          <a:ext cx="2922984" cy="1281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Se caracterizan por rumiar su alimento.</a:t>
          </a:r>
          <a:endParaRPr lang="es-EC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08311" y="1428592"/>
        <a:ext cx="2847892" cy="1206814"/>
      </dsp:txXfrm>
    </dsp:sp>
    <dsp:sp modelId="{0BB9CF97-C910-456B-A719-D355D8D92070}">
      <dsp:nvSpPr>
        <dsp:cNvPr id="0" name=""/>
        <dsp:cNvSpPr/>
      </dsp:nvSpPr>
      <dsp:spPr>
        <a:xfrm>
          <a:off x="3170765" y="2780633"/>
          <a:ext cx="2922984" cy="12819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Excelente productor de lana y carne  que puede adaptarse a temperaturas altas y bajas.  </a:t>
          </a:r>
          <a:endParaRPr lang="es-EC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08311" y="2818179"/>
        <a:ext cx="2847892" cy="12068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92B5D9-78FA-4D43-ABA0-A9C1CC9A42AF}">
      <dsp:nvSpPr>
        <dsp:cNvPr id="0" name=""/>
        <dsp:cNvSpPr/>
      </dsp:nvSpPr>
      <dsp:spPr>
        <a:xfrm rot="16200000">
          <a:off x="-965761" y="966769"/>
          <a:ext cx="4554551" cy="2621012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>
              <a:latin typeface="Times New Roman" pitchFamily="18" charset="0"/>
              <a:cs typeface="Times New Roman" pitchFamily="18" charset="0"/>
            </a:rPr>
            <a:t>Constituye un medio de vida para los campesinos.</a:t>
          </a:r>
          <a:endParaRPr lang="es-CO" sz="28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1008" y="910910"/>
        <a:ext cx="2621012" cy="2732731"/>
      </dsp:txXfrm>
    </dsp:sp>
    <dsp:sp modelId="{675D4952-29F0-4799-84B9-614FF797E6E8}">
      <dsp:nvSpPr>
        <dsp:cNvPr id="0" name=""/>
        <dsp:cNvSpPr/>
      </dsp:nvSpPr>
      <dsp:spPr>
        <a:xfrm rot="16200000">
          <a:off x="1851827" y="966769"/>
          <a:ext cx="4554551" cy="2621012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 New Roman" pitchFamily="18" charset="0"/>
              <a:cs typeface="Times New Roman" pitchFamily="18" charset="0"/>
            </a:rPr>
            <a:t>Los ovinos en el país no son manejados adecuadamente por los campesinos.</a:t>
          </a:r>
          <a:endParaRPr lang="es-CO" sz="24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2818596" y="910910"/>
        <a:ext cx="2621012" cy="2732731"/>
      </dsp:txXfrm>
    </dsp:sp>
    <dsp:sp modelId="{79575E9F-32BE-4491-8914-DEC980015C08}">
      <dsp:nvSpPr>
        <dsp:cNvPr id="0" name=""/>
        <dsp:cNvSpPr/>
      </dsp:nvSpPr>
      <dsp:spPr>
        <a:xfrm rot="16200000">
          <a:off x="4669415" y="966769"/>
          <a:ext cx="4554551" cy="2621012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kern="1200" dirty="0" smtClean="0">
              <a:latin typeface="Times New Roman" pitchFamily="18" charset="0"/>
              <a:cs typeface="Times New Roman" pitchFamily="18" charset="0"/>
            </a:rPr>
            <a:t>Uno de los ingresos económicos de las familias campesinas de la serranía Ecuatoriana.</a:t>
          </a:r>
          <a:endParaRPr lang="es-CO" sz="2400" kern="1200" dirty="0">
            <a:latin typeface="Times New Roman" pitchFamily="18" charset="0"/>
            <a:cs typeface="Times New Roman" pitchFamily="18" charset="0"/>
          </a:endParaRPr>
        </a:p>
      </dsp:txBody>
      <dsp:txXfrm rot="5400000">
        <a:off x="5636184" y="910910"/>
        <a:ext cx="2621012" cy="273273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E3019B-2C86-401E-AC7A-B546424D2F8B}">
      <dsp:nvSpPr>
        <dsp:cNvPr id="0" name=""/>
        <dsp:cNvSpPr/>
      </dsp:nvSpPr>
      <dsp:spPr>
        <a:xfrm>
          <a:off x="0" y="0"/>
          <a:ext cx="6929486" cy="1178727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Rebaños mal manejados</a:t>
          </a:r>
          <a:r>
            <a:rPr lang="es-EC" sz="2000" kern="1200" dirty="0" smtClean="0"/>
            <a:t>.</a:t>
          </a:r>
          <a:endParaRPr lang="es-EC" sz="2000" kern="1200" dirty="0"/>
        </a:p>
      </dsp:txBody>
      <dsp:txXfrm>
        <a:off x="0" y="0"/>
        <a:ext cx="6929486" cy="1178727"/>
      </dsp:txXfrm>
    </dsp:sp>
    <dsp:sp modelId="{38ABFEA5-8955-4034-A9E4-778BB1F532A5}">
      <dsp:nvSpPr>
        <dsp:cNvPr id="0" name=""/>
        <dsp:cNvSpPr/>
      </dsp:nvSpPr>
      <dsp:spPr>
        <a:xfrm>
          <a:off x="0" y="1178727"/>
          <a:ext cx="6929486" cy="247532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Miles de hectáreas de páramos que se encuentran abandonados y mal aprovechados. </a:t>
          </a:r>
          <a:endParaRPr lang="es-EC" sz="2800" kern="1200" dirty="0"/>
        </a:p>
      </dsp:txBody>
      <dsp:txXfrm>
        <a:off x="0" y="1178727"/>
        <a:ext cx="6929486" cy="2475326"/>
      </dsp:txXfrm>
    </dsp:sp>
    <dsp:sp modelId="{B299251B-1FB5-44C7-8938-A8B88F1A9ADC}">
      <dsp:nvSpPr>
        <dsp:cNvPr id="0" name=""/>
        <dsp:cNvSpPr/>
      </dsp:nvSpPr>
      <dsp:spPr>
        <a:xfrm>
          <a:off x="0" y="3654053"/>
          <a:ext cx="6929486" cy="275036"/>
        </a:xfrm>
        <a:prstGeom prst="rect">
          <a:avLst/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3AD8D9-E620-4679-A7B3-C0BCEAB98BCD}">
      <dsp:nvSpPr>
        <dsp:cNvPr id="0" name=""/>
        <dsp:cNvSpPr/>
      </dsp:nvSpPr>
      <dsp:spPr>
        <a:xfrm>
          <a:off x="0" y="0"/>
          <a:ext cx="8229600" cy="11289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itchFamily="18" charset="0"/>
              <a:cs typeface="Times New Roman" pitchFamily="18" charset="0"/>
            </a:rPr>
            <a:t>CRIOLLA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itchFamily="18" charset="0"/>
              <a:cs typeface="Times New Roman" pitchFamily="18" charset="0"/>
            </a:rPr>
            <a:t>Animales pequeños, magros y de vellón liviano</a:t>
          </a:r>
          <a:r>
            <a:rPr lang="es-ES" sz="1600" kern="1200" dirty="0" smtClean="0">
              <a:latin typeface="Times New Roman" pitchFamily="18" charset="0"/>
              <a:cs typeface="Times New Roman" pitchFamily="18" charset="0"/>
            </a:rPr>
            <a:t>. </a:t>
          </a:r>
          <a:endParaRPr lang="es-EC" sz="16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itchFamily="18" charset="0"/>
              <a:cs typeface="Times New Roman" pitchFamily="18" charset="0"/>
            </a:rPr>
            <a:t>Animales longevos, prolíficos, buena aptitud materna y </a:t>
          </a:r>
          <a:r>
            <a:rPr lang="es-EC" sz="1600" kern="1200" dirty="0" smtClean="0">
              <a:latin typeface="Times New Roman" pitchFamily="18" charset="0"/>
              <a:cs typeface="Times New Roman" pitchFamily="18" charset="0"/>
            </a:rPr>
            <a:t>rústicos </a:t>
          </a:r>
          <a:r>
            <a:rPr lang="es-EC" sz="1600" kern="1200" dirty="0" smtClean="0">
              <a:latin typeface="Times New Roman" pitchFamily="18" charset="0"/>
              <a:cs typeface="Times New Roman" pitchFamily="18" charset="0"/>
            </a:rPr>
            <a:t>alcanzan un peso adulto de 20 a 30 Kg </a:t>
          </a:r>
          <a:endParaRPr lang="en-US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58816" y="0"/>
        <a:ext cx="6470783" cy="1128966"/>
      </dsp:txXfrm>
    </dsp:sp>
    <dsp:sp modelId="{8806D8B0-1AB0-49E1-8F67-C5437D400D5F}">
      <dsp:nvSpPr>
        <dsp:cNvPr id="0" name=""/>
        <dsp:cNvSpPr/>
      </dsp:nvSpPr>
      <dsp:spPr>
        <a:xfrm>
          <a:off x="112896" y="112896"/>
          <a:ext cx="1645920" cy="9031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C8CF72-FE2A-4604-BCAB-0829F355DEC8}">
      <dsp:nvSpPr>
        <dsp:cNvPr id="0" name=""/>
        <dsp:cNvSpPr/>
      </dsp:nvSpPr>
      <dsp:spPr>
        <a:xfrm>
          <a:off x="0" y="1241863"/>
          <a:ext cx="8229600" cy="1128966"/>
        </a:xfrm>
        <a:prstGeom prst="roundRect">
          <a:avLst>
            <a:gd name="adj" fmla="val 1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itchFamily="18" charset="0"/>
              <a:cs typeface="Times New Roman" pitchFamily="18" charset="0"/>
            </a:rPr>
            <a:t>CORRIEDALE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itchFamily="18" charset="0"/>
              <a:cs typeface="Times New Roman" pitchFamily="18" charset="0"/>
            </a:rPr>
            <a:t>Raza de doble propósito, posee mucosas visibles pigmentadas al igual que las pezuñas, piel despigmentada, vellón blanco y </a:t>
          </a:r>
          <a:r>
            <a:rPr lang="es-EC" sz="1600" kern="1200" dirty="0" smtClean="0">
              <a:latin typeface="Times New Roman" pitchFamily="18" charset="0"/>
              <a:cs typeface="Times New Roman" pitchFamily="18" charset="0"/>
            </a:rPr>
            <a:t>pesado. Alcanzan</a:t>
          </a:r>
          <a:r>
            <a:rPr lang="es-EC" sz="1600" kern="1200" dirty="0" smtClean="0"/>
            <a:t> un peso adulto de 50 a 60 Kg </a:t>
          </a:r>
          <a:endParaRPr lang="en-US" sz="1600" kern="1200" dirty="0"/>
        </a:p>
      </dsp:txBody>
      <dsp:txXfrm>
        <a:off x="1758816" y="1241863"/>
        <a:ext cx="6470783" cy="1128966"/>
      </dsp:txXfrm>
    </dsp:sp>
    <dsp:sp modelId="{DFF2E668-7ECB-4745-A0EE-8B758671A754}">
      <dsp:nvSpPr>
        <dsp:cNvPr id="0" name=""/>
        <dsp:cNvSpPr/>
      </dsp:nvSpPr>
      <dsp:spPr>
        <a:xfrm>
          <a:off x="112896" y="1354760"/>
          <a:ext cx="1645920" cy="9031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6DB3AC-CE64-4291-A747-6B2096FF0CA3}">
      <dsp:nvSpPr>
        <dsp:cNvPr id="0" name=""/>
        <dsp:cNvSpPr/>
      </dsp:nvSpPr>
      <dsp:spPr>
        <a:xfrm>
          <a:off x="0" y="2483726"/>
          <a:ext cx="8229600" cy="1128966"/>
        </a:xfrm>
        <a:prstGeom prst="roundRect">
          <a:avLst>
            <a:gd name="adj" fmla="val 1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itchFamily="18" charset="0"/>
              <a:cs typeface="Times New Roman" pitchFamily="18" charset="0"/>
            </a:rPr>
            <a:t>POLL DORSET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itchFamily="18" charset="0"/>
              <a:cs typeface="Times New Roman" pitchFamily="18" charset="0"/>
            </a:rPr>
            <a:t>Animal de tamaño mediano, de cara, orejas y patas blancas, produce un vellón de lana </a:t>
          </a:r>
          <a:r>
            <a:rPr lang="es-EC" sz="1600" kern="1200" dirty="0" smtClean="0">
              <a:latin typeface="Times New Roman" pitchFamily="18" charset="0"/>
              <a:cs typeface="Times New Roman" pitchFamily="18" charset="0"/>
            </a:rPr>
            <a:t>mediana. P</a:t>
          </a:r>
          <a:r>
            <a:rPr lang="es-EC" sz="1600" kern="1200" dirty="0" smtClean="0"/>
            <a:t>eso adulto de 80 a 90 Kg </a:t>
          </a:r>
          <a:endParaRPr lang="en-US" sz="1600" kern="1200" dirty="0"/>
        </a:p>
      </dsp:txBody>
      <dsp:txXfrm>
        <a:off x="1758816" y="2483726"/>
        <a:ext cx="6470783" cy="1128966"/>
      </dsp:txXfrm>
    </dsp:sp>
    <dsp:sp modelId="{1138E03D-CF1D-467A-99FD-7EBBF86B5FEB}">
      <dsp:nvSpPr>
        <dsp:cNvPr id="0" name=""/>
        <dsp:cNvSpPr/>
      </dsp:nvSpPr>
      <dsp:spPr>
        <a:xfrm>
          <a:off x="112896" y="2596623"/>
          <a:ext cx="1645920" cy="9031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BCEF93-6BB0-49C4-A43B-BBBB4BD0D79D}">
      <dsp:nvSpPr>
        <dsp:cNvPr id="0" name=""/>
        <dsp:cNvSpPr/>
      </dsp:nvSpPr>
      <dsp:spPr>
        <a:xfrm>
          <a:off x="0" y="3725590"/>
          <a:ext cx="8229600" cy="1128966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itchFamily="18" charset="0"/>
              <a:cs typeface="Times New Roman" pitchFamily="18" charset="0"/>
            </a:rPr>
            <a:t>RAMBOUILLIET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Times New Roman" pitchFamily="18" charset="0"/>
              <a:cs typeface="Times New Roman" pitchFamily="18" charset="0"/>
            </a:rPr>
            <a:t>Animal de buen tamaño, vellón de lana fina, de fibra corta y de buen rendimiento en peso, su lana es muy apetecida para textiles</a:t>
          </a:r>
          <a:r>
            <a:rPr lang="es-EC" sz="1600" kern="1200" dirty="0" smtClean="0">
              <a:latin typeface="Times New Roman" pitchFamily="18" charset="0"/>
              <a:cs typeface="Times New Roman" pitchFamily="18" charset="0"/>
            </a:rPr>
            <a:t>. Pueden llegar a pesar hasta 90Kg</a:t>
          </a:r>
          <a:endParaRPr lang="en-US" sz="1600" kern="1200" dirty="0"/>
        </a:p>
      </dsp:txBody>
      <dsp:txXfrm>
        <a:off x="1758816" y="3725590"/>
        <a:ext cx="6470783" cy="1128966"/>
      </dsp:txXfrm>
    </dsp:sp>
    <dsp:sp modelId="{7530B1B9-B927-4F9D-956E-DDE0EE277930}">
      <dsp:nvSpPr>
        <dsp:cNvPr id="0" name=""/>
        <dsp:cNvSpPr/>
      </dsp:nvSpPr>
      <dsp:spPr>
        <a:xfrm>
          <a:off x="112896" y="3838486"/>
          <a:ext cx="1645920" cy="90317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6E496-1686-4343-8B2F-D0FE6B24B059}">
      <dsp:nvSpPr>
        <dsp:cNvPr id="0" name=""/>
        <dsp:cNvSpPr/>
      </dsp:nvSpPr>
      <dsp:spPr>
        <a:xfrm>
          <a:off x="356970" y="1152235"/>
          <a:ext cx="3908684" cy="12214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7338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         Australiana</a:t>
          </a:r>
          <a:endParaRPr lang="es-EC" sz="2000" kern="1200" dirty="0"/>
        </a:p>
      </dsp:txBody>
      <dsp:txXfrm>
        <a:off x="356970" y="1152235"/>
        <a:ext cx="3908684" cy="1221463"/>
      </dsp:txXfrm>
    </dsp:sp>
    <dsp:sp modelId="{94466E00-E75B-4C7C-8649-35EC0617B175}">
      <dsp:nvSpPr>
        <dsp:cNvPr id="0" name=""/>
        <dsp:cNvSpPr/>
      </dsp:nvSpPr>
      <dsp:spPr>
        <a:xfrm>
          <a:off x="144012" y="929681"/>
          <a:ext cx="1241666" cy="143351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148F95-891B-4F32-8F6E-09C3BE1E3AD7}">
      <dsp:nvSpPr>
        <dsp:cNvPr id="0" name=""/>
        <dsp:cNvSpPr/>
      </dsp:nvSpPr>
      <dsp:spPr>
        <a:xfrm>
          <a:off x="4662617" y="1124261"/>
          <a:ext cx="3908684" cy="12214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7338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     </a:t>
          </a:r>
          <a:r>
            <a:rPr lang="es-EC" sz="2000" kern="1200" dirty="0" err="1" smtClean="0"/>
            <a:t>Tally</a:t>
          </a:r>
          <a:r>
            <a:rPr lang="es-EC" sz="2000" kern="1200" dirty="0" smtClean="0"/>
            <a:t> Hi </a:t>
          </a:r>
          <a:endParaRPr lang="es-EC" sz="2000" kern="1200" dirty="0"/>
        </a:p>
      </dsp:txBody>
      <dsp:txXfrm>
        <a:off x="4662617" y="1124261"/>
        <a:ext cx="3908684" cy="1221463"/>
      </dsp:txXfrm>
    </dsp:sp>
    <dsp:sp modelId="{A8AEA930-EA96-4629-92AA-75C0E576F0B2}">
      <dsp:nvSpPr>
        <dsp:cNvPr id="0" name=""/>
        <dsp:cNvSpPr/>
      </dsp:nvSpPr>
      <dsp:spPr>
        <a:xfrm>
          <a:off x="4464493" y="1080126"/>
          <a:ext cx="1006312" cy="140180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21A50-85DD-4F7B-AECA-6049EB698B04}">
      <dsp:nvSpPr>
        <dsp:cNvPr id="0" name=""/>
        <dsp:cNvSpPr/>
      </dsp:nvSpPr>
      <dsp:spPr>
        <a:xfrm>
          <a:off x="371732" y="2702760"/>
          <a:ext cx="3908684" cy="12214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7338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La segunda técnica es conocida por sujetar al animal antes de proceder con la esquila</a:t>
          </a:r>
          <a:endParaRPr lang="es-EC" sz="2000" b="0" u="none" kern="1200" dirty="0"/>
        </a:p>
      </dsp:txBody>
      <dsp:txXfrm>
        <a:off x="371732" y="2702760"/>
        <a:ext cx="3908684" cy="1221463"/>
      </dsp:txXfrm>
    </dsp:sp>
    <dsp:sp modelId="{896940A5-5F3F-4DEF-B946-1B499D824F2F}">
      <dsp:nvSpPr>
        <dsp:cNvPr id="0" name=""/>
        <dsp:cNvSpPr/>
      </dsp:nvSpPr>
      <dsp:spPr>
        <a:xfrm>
          <a:off x="0" y="2664302"/>
          <a:ext cx="1149426" cy="130821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4613ED-BFF9-4CB0-AE57-A8E62CDF2818}">
      <dsp:nvSpPr>
        <dsp:cNvPr id="0" name=""/>
        <dsp:cNvSpPr/>
      </dsp:nvSpPr>
      <dsp:spPr>
        <a:xfrm>
          <a:off x="4670606" y="2696341"/>
          <a:ext cx="3908684" cy="122146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7338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Adaptación del tradicional método de </a:t>
          </a:r>
          <a:r>
            <a:rPr lang="es-EC" sz="2000" kern="1200" dirty="0" err="1" smtClean="0"/>
            <a:t>Tally</a:t>
          </a:r>
          <a:r>
            <a:rPr lang="es-EC" sz="2000" kern="1200" dirty="0" smtClean="0"/>
            <a:t> </a:t>
          </a:r>
          <a:r>
            <a:rPr lang="es-EC" sz="2000" kern="1200" dirty="0" err="1" smtClean="0"/>
            <a:t>Hi</a:t>
          </a:r>
          <a:endParaRPr lang="es-EC" sz="2000" kern="1200" dirty="0"/>
        </a:p>
      </dsp:txBody>
      <dsp:txXfrm>
        <a:off x="4670606" y="2696341"/>
        <a:ext cx="3908684" cy="1221463"/>
      </dsp:txXfrm>
    </dsp:sp>
    <dsp:sp modelId="{0B388B05-411C-41EA-9301-9DB31EB0E4BA}">
      <dsp:nvSpPr>
        <dsp:cNvPr id="0" name=""/>
        <dsp:cNvSpPr/>
      </dsp:nvSpPr>
      <dsp:spPr>
        <a:xfrm>
          <a:off x="4536507" y="2679814"/>
          <a:ext cx="855024" cy="1282537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79EC9-2D86-4F92-B61A-8DF49F085F1C}">
      <dsp:nvSpPr>
        <dsp:cNvPr id="0" name=""/>
        <dsp:cNvSpPr/>
      </dsp:nvSpPr>
      <dsp:spPr>
        <a:xfrm>
          <a:off x="1727" y="-37915"/>
          <a:ext cx="2688282" cy="42770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latin typeface="Times New Roman" pitchFamily="18" charset="0"/>
              <a:cs typeface="Times New Roman" pitchFamily="18" charset="0"/>
            </a:rPr>
            <a:t>Método manual a tijera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27" y="1672912"/>
        <a:ext cx="2688282" cy="1710828"/>
      </dsp:txXfrm>
    </dsp:sp>
    <dsp:sp modelId="{DC701886-44E7-4029-9A68-FF130C2095E8}">
      <dsp:nvSpPr>
        <dsp:cNvPr id="0" name=""/>
        <dsp:cNvSpPr/>
      </dsp:nvSpPr>
      <dsp:spPr>
        <a:xfrm>
          <a:off x="287932" y="67330"/>
          <a:ext cx="2103111" cy="197780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773804-462D-4EDA-B3F8-2C623DE1C6E6}">
      <dsp:nvSpPr>
        <dsp:cNvPr id="0" name=""/>
        <dsp:cNvSpPr/>
      </dsp:nvSpPr>
      <dsp:spPr>
        <a:xfrm>
          <a:off x="2770658" y="30445"/>
          <a:ext cx="2688282" cy="42770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latin typeface="Times New Roman" pitchFamily="18" charset="0"/>
              <a:cs typeface="Times New Roman" pitchFamily="18" charset="0"/>
            </a:rPr>
            <a:t>Método mecánico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70658" y="1741273"/>
        <a:ext cx="2688282" cy="1710828"/>
      </dsp:txXfrm>
    </dsp:sp>
    <dsp:sp modelId="{9248FF92-1E33-4A8A-9FB8-CC66465BA965}">
      <dsp:nvSpPr>
        <dsp:cNvPr id="0" name=""/>
        <dsp:cNvSpPr/>
      </dsp:nvSpPr>
      <dsp:spPr>
        <a:xfrm>
          <a:off x="3026028" y="14721"/>
          <a:ext cx="2177543" cy="225124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39DB8-D4B9-4493-B2F3-93C8C254E033}">
      <dsp:nvSpPr>
        <dsp:cNvPr id="0" name=""/>
        <dsp:cNvSpPr/>
      </dsp:nvSpPr>
      <dsp:spPr>
        <a:xfrm>
          <a:off x="5539589" y="42690"/>
          <a:ext cx="2688282" cy="42770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400" b="1" kern="1200" dirty="0" smtClean="0">
              <a:latin typeface="Times New Roman" pitchFamily="18" charset="0"/>
              <a:cs typeface="Times New Roman" pitchFamily="18" charset="0"/>
            </a:rPr>
            <a:t>Método químico</a:t>
          </a:r>
          <a:endParaRPr lang="en-US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39589" y="1753518"/>
        <a:ext cx="2688282" cy="1710828"/>
      </dsp:txXfrm>
    </dsp:sp>
    <dsp:sp modelId="{278784EE-19EE-4C0B-AAEB-F8DBCE259080}">
      <dsp:nvSpPr>
        <dsp:cNvPr id="0" name=""/>
        <dsp:cNvSpPr/>
      </dsp:nvSpPr>
      <dsp:spPr>
        <a:xfrm>
          <a:off x="5838555" y="-5399"/>
          <a:ext cx="2103111" cy="2300230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97D604-5E6F-4514-8124-91FA89DA6050}">
      <dsp:nvSpPr>
        <dsp:cNvPr id="0" name=""/>
        <dsp:cNvSpPr/>
      </dsp:nvSpPr>
      <dsp:spPr>
        <a:xfrm>
          <a:off x="329183" y="2973157"/>
          <a:ext cx="7571232" cy="1442581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CF635-F4B0-4A5E-AFDB-FF9569E824E7}" type="datetimeFigureOut">
              <a:rPr lang="es-EC" smtClean="0"/>
              <a:pPr/>
              <a:t>23/04/2015</a:t>
            </a:fld>
            <a:endParaRPr lang="es-EC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346C0-3428-4609-8E9D-C59759DA7179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66613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346C0-3428-4609-8E9D-C59759DA7179}" type="slidenum">
              <a:rPr lang="es-EC" smtClean="0"/>
              <a:pPr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5364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346C0-3428-4609-8E9D-C59759DA7179}" type="slidenum">
              <a:rPr lang="es-EC" smtClean="0"/>
              <a:pPr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8277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346C0-3428-4609-8E9D-C59759DA7179}" type="slidenum">
              <a:rPr lang="es-EC" smtClean="0"/>
              <a:pPr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8277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346C0-3428-4609-8E9D-C59759DA7179}" type="slidenum">
              <a:rPr lang="es-EC" smtClean="0"/>
              <a:pPr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8277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346C0-3428-4609-8E9D-C59759DA7179}" type="slidenum">
              <a:rPr lang="es-EC" smtClean="0"/>
              <a:pPr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8277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346C0-3428-4609-8E9D-C59759DA7179}" type="slidenum">
              <a:rPr lang="es-EC" smtClean="0"/>
              <a:pPr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8277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346C0-3428-4609-8E9D-C59759DA7179}" type="slidenum">
              <a:rPr lang="es-EC" smtClean="0"/>
              <a:pPr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8277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346C0-3428-4609-8E9D-C59759DA7179}" type="slidenum">
              <a:rPr lang="es-EC" smtClean="0"/>
              <a:pPr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8277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346C0-3428-4609-8E9D-C59759DA7179}" type="slidenum">
              <a:rPr lang="es-EC" smtClean="0"/>
              <a:pPr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8277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346C0-3428-4609-8E9D-C59759DA7179}" type="slidenum">
              <a:rPr lang="es-EC" smtClean="0"/>
              <a:pPr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38277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7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0350"/>
            <a:ext cx="792162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115888"/>
            <a:ext cx="3313113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/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/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/>
          </a:p>
        </p:txBody>
      </p:sp>
      <p:pic>
        <p:nvPicPr>
          <p:cNvPr id="3078" name="Picture 26" descr="LOGO ESPE ORIGINAL copia"/>
          <p:cNvPicPr>
            <a:picLocks noChangeAspect="1" noChangeArrowheads="1"/>
          </p:cNvPicPr>
          <p:nvPr userDrawn="1"/>
        </p:nvPicPr>
        <p:blipFill>
          <a:blip r:embed="rId13" cstate="print"/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0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43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547664" y="980728"/>
            <a:ext cx="6624736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/>
              <a:t> </a:t>
            </a:r>
            <a:endParaRPr lang="es-EC" dirty="0"/>
          </a:p>
          <a:p>
            <a:pPr algn="ctr"/>
            <a:r>
              <a:rPr lang="es-ES" b="1" dirty="0">
                <a:latin typeface="Times New Roman" pitchFamily="18" charset="0"/>
                <a:cs typeface="Times New Roman" pitchFamily="18" charset="0"/>
              </a:rPr>
              <a:t>CARRERA DE INGENIERÍA EN CIENCIAS AGROPECUARIAS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S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s-CO" dirty="0" smtClean="0">
                <a:latin typeface="Times New Roman" pitchFamily="18" charset="0"/>
                <a:cs typeface="Times New Roman" pitchFamily="18" charset="0"/>
              </a:rPr>
              <a:t>EVALUACIÓN DE LA ESQUILA PREPARTO TEMPRANA EN HEMBRAS GESTANTES Y SU EFECTO EN LOS PESOS AL NACER DE CORDEROS EN LA HACIENDA EL PRADO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S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S" b="1" dirty="0">
                <a:latin typeface="Times New Roman" pitchFamily="18" charset="0"/>
                <a:cs typeface="Times New Roman" pitchFamily="18" charset="0"/>
              </a:rPr>
              <a:t>ELABORADO POR: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S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RICARDO AUGUSTO PONCE JARAMILLO</a:t>
            </a:r>
          </a:p>
          <a:p>
            <a:pPr algn="ctr"/>
            <a:endParaRPr lang="es-E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CHRISTIAN FABIAN FLORES CRUZ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>
                <a:solidFill>
                  <a:srgbClr val="006600"/>
                </a:solidFill>
              </a:rPr>
              <a:t>II.	REVISIÓN DE LITERATURA</a:t>
            </a:r>
            <a:endParaRPr lang="es-EC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23528" y="1095538"/>
            <a:ext cx="4040188" cy="639762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Edad y revisión de la dentadura</a:t>
            </a:r>
            <a:endParaRPr lang="es-EC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4929190" y="105273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Times New Roman" pitchFamily="18" charset="0"/>
                <a:cs typeface="Times New Roman" pitchFamily="18" charset="0"/>
              </a:rPr>
              <a:t>Revisión de cascos</a:t>
            </a:r>
            <a:endParaRPr lang="es-EC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http://2.bp.blogspot.com/_2YTfX2ppiYc/Sj59HcvssWI/AAAAAAAAAEU/0UgFhTfVQRA/s320/DIENTES+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364840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466" y="1942466"/>
            <a:ext cx="3995800" cy="3358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1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>
                <a:solidFill>
                  <a:srgbClr val="006600"/>
                </a:solidFill>
              </a:rPr>
              <a:t>II.	REVISIÓN DE LITERATURA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9984" y="987128"/>
            <a:ext cx="4040188" cy="639762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Condición Corporal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C" dirty="0" smtClean="0"/>
              <a:t>v</a:t>
            </a:r>
            <a:endParaRPr lang="en-U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4008" y="1021962"/>
            <a:ext cx="4041775" cy="639762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Esquila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1"/>
            <a:ext cx="2828925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36107"/>
            <a:ext cx="2376264" cy="4288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41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es-EC" dirty="0">
                <a:solidFill>
                  <a:srgbClr val="006600"/>
                </a:solidFill>
              </a:rPr>
              <a:t>II.	REVISIÓN DE LITERATURA</a:t>
            </a:r>
            <a:endParaRPr lang="es-EC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1520" y="908720"/>
            <a:ext cx="8568952" cy="5472608"/>
          </a:xfrm>
        </p:spPr>
        <p:txBody>
          <a:bodyPr/>
          <a:lstStyle/>
          <a:p>
            <a:pPr marL="0" lvl="2" indent="0">
              <a:buNone/>
            </a:pPr>
            <a:r>
              <a:rPr lang="es-EC" b="1" dirty="0" smtClean="0">
                <a:solidFill>
                  <a:schemeClr val="tx1"/>
                </a:solidFill>
              </a:rPr>
              <a:t>Técnicas Básicas de esquila</a:t>
            </a:r>
            <a:endParaRPr lang="es-CO" sz="20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C" b="1" dirty="0">
              <a:solidFill>
                <a:schemeClr val="tx1"/>
              </a:solidFill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784316378"/>
              </p:ext>
            </p:extLst>
          </p:nvPr>
        </p:nvGraphicFramePr>
        <p:xfrm>
          <a:off x="251520" y="1412776"/>
          <a:ext cx="864096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421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>
                <a:solidFill>
                  <a:srgbClr val="006600"/>
                </a:solidFill>
              </a:rPr>
              <a:t>II.	REVISIÓN DE LITERATURA</a:t>
            </a:r>
            <a:endParaRPr lang="en-U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6295833"/>
              </p:ext>
            </p:extLst>
          </p:nvPr>
        </p:nvGraphicFramePr>
        <p:xfrm>
          <a:off x="457200" y="1600201"/>
          <a:ext cx="8229600" cy="4277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2249416" y="5013176"/>
            <a:ext cx="52565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C" sz="2400" b="1" dirty="0" smtClean="0">
                <a:latin typeface="Times New Roman" pitchFamily="18" charset="0"/>
                <a:cs typeface="Times New Roman" pitchFamily="18" charset="0"/>
              </a:rPr>
              <a:t>MÉTODOS DE ESQUILA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s-EC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116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es-EC" dirty="0">
                <a:solidFill>
                  <a:srgbClr val="006600"/>
                </a:solidFill>
              </a:rPr>
              <a:t>II.	REVISIÓN DE LITERATURA</a:t>
            </a:r>
            <a:endParaRPr lang="es-EC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>
              <a:buNone/>
            </a:pPr>
            <a:r>
              <a:rPr lang="es-EC" b="1" dirty="0" smtClean="0">
                <a:solidFill>
                  <a:schemeClr val="tx1"/>
                </a:solidFill>
              </a:rPr>
              <a:t>Esquila preparto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24911541"/>
              </p:ext>
            </p:extLst>
          </p:nvPr>
        </p:nvGraphicFramePr>
        <p:xfrm>
          <a:off x="323528" y="1412776"/>
          <a:ext cx="8363272" cy="4048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482" name="Picture 2" descr="C:\Users\LENOVO\Desktop\Tesis\FOTOS TESIS\IMG_17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284984"/>
            <a:ext cx="2667018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Picture 4" descr="C:\Users\LENOVO\Desktop\Tesis\FOTOS TESIS\IMG_17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0113" y="3249278"/>
            <a:ext cx="2762237" cy="207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5" name="Picture 5" descr="C:\Users\LENOVO\Desktop\Tesis\FOTOS TESIS\IMG_174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77" y="3249278"/>
            <a:ext cx="2762237" cy="2035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849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EC" dirty="0" smtClean="0">
                <a:solidFill>
                  <a:srgbClr val="006600"/>
                </a:solidFill>
              </a:rPr>
              <a:t>III.</a:t>
            </a:r>
            <a:r>
              <a:rPr lang="es-MX" dirty="0">
                <a:effectLst/>
              </a:rPr>
              <a:t> </a:t>
            </a:r>
            <a:r>
              <a:rPr lang="es-MX" dirty="0" smtClean="0">
                <a:solidFill>
                  <a:srgbClr val="006600"/>
                </a:solidFill>
                <a:effectLst/>
              </a:rPr>
              <a:t>METODOLOGÍA</a:t>
            </a:r>
            <a:endParaRPr lang="es-EC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708" cy="4781128"/>
          </a:xfrm>
        </p:spPr>
        <p:txBody>
          <a:bodyPr/>
          <a:lstStyle/>
          <a:p>
            <a:pPr marL="0" indent="0">
              <a:buNone/>
            </a:pPr>
            <a:r>
              <a:rPr lang="es-ES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Ubicación </a:t>
            </a:r>
            <a:r>
              <a:rPr lang="es-ES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Geográfica</a:t>
            </a:r>
            <a:endParaRPr lang="es-EC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Proyecto Ovino Hacienda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“El Prado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s-EC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472" y="3286124"/>
            <a:ext cx="4038600" cy="104298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Longitud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78º24B44BB W</a:t>
            </a:r>
            <a:endParaRPr lang="es-CO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Latitud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0º23B20BB S</a:t>
            </a:r>
            <a:endParaRPr lang="es-CO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es-EC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Altitud: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algn="ctr">
              <a:buNone/>
            </a:pP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2940 m.s.n.m.</a:t>
            </a:r>
            <a:endParaRPr lang="es-CO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lvl="2" indent="0">
              <a:buFont typeface="Wingdings" pitchFamily="2" charset="2"/>
              <a:buChar char="q"/>
            </a:pPr>
            <a:endParaRPr lang="es-EC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928670"/>
            <a:ext cx="7848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b="1" dirty="0" smtClean="0">
                <a:latin typeface="Times New Roman" pitchFamily="18" charset="0"/>
                <a:cs typeface="Times New Roman" pitchFamily="18" charset="0"/>
              </a:rPr>
              <a:t>UBICACIÓN DEL LUGAR DE INVESTIGACIÓN</a:t>
            </a:r>
            <a:r>
              <a:rPr lang="es-ES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es-EC" sz="2400" dirty="0">
              <a:latin typeface="Times New Roman" pitchFamily="18" charset="0"/>
              <a:cs typeface="Times New Roman" pitchFamily="18" charset="0"/>
            </a:endParaRPr>
          </a:p>
          <a:p>
            <a:endParaRPr lang="es-EC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6 Imagen"/>
          <p:cNvPicPr/>
          <p:nvPr/>
        </p:nvPicPr>
        <p:blipFill>
          <a:blip r:embed="rId2">
            <a:lum bright="10000"/>
          </a:blip>
          <a:srcRect l="25458" t="13602" r="36448" b="27456"/>
          <a:stretch>
            <a:fillRect/>
          </a:stretch>
        </p:blipFill>
        <p:spPr bwMode="auto">
          <a:xfrm>
            <a:off x="5072066" y="2285992"/>
            <a:ext cx="3346532" cy="3425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480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357166"/>
            <a:ext cx="8229600" cy="725470"/>
          </a:xfrm>
        </p:spPr>
        <p:txBody>
          <a:bodyPr/>
          <a:lstStyle/>
          <a:p>
            <a:pPr lvl="2" algn="l"/>
            <a:r>
              <a:rPr lang="es-EC" sz="2400" u="sng" dirty="0" smtClean="0">
                <a:solidFill>
                  <a:schemeClr val="tx1"/>
                </a:solidFill>
              </a:rPr>
              <a:t>Ubicación Ecológica</a:t>
            </a:r>
            <a:endParaRPr lang="es-CO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857224" y="1142987"/>
          <a:ext cx="7429552" cy="4786337"/>
        </p:xfrm>
        <a:graphic>
          <a:graphicData uri="http://schemas.openxmlformats.org/drawingml/2006/table">
            <a:tbl>
              <a:tblPr/>
              <a:tblGrid>
                <a:gridCol w="2952222"/>
                <a:gridCol w="4477330"/>
              </a:tblGrid>
              <a:tr h="5318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S" sz="2000" b="1" dirty="0">
                          <a:latin typeface="Times New Roman"/>
                          <a:ea typeface="Times New Roman"/>
                          <a:cs typeface="Times New Roman"/>
                        </a:rPr>
                        <a:t>CARACTERÍSTICA</a:t>
                      </a:r>
                      <a:endParaRPr lang="es-CO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000" b="1">
                          <a:latin typeface="Times New Roman"/>
                          <a:ea typeface="Times New Roman"/>
                          <a:cs typeface="Times New Roman"/>
                        </a:rPr>
                        <a:t>DESCRIPCIÓN Y DATOS</a:t>
                      </a:r>
                      <a:endParaRPr lang="es-CO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36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000" dirty="0">
                          <a:latin typeface="Times New Roman"/>
                          <a:ea typeface="Times New Roman"/>
                          <a:cs typeface="Times New Roman"/>
                        </a:rPr>
                        <a:t>Zona de vida:</a:t>
                      </a:r>
                      <a:endParaRPr lang="es-CO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000" dirty="0">
                          <a:latin typeface="Times New Roman"/>
                          <a:ea typeface="Times New Roman"/>
                          <a:cs typeface="Times New Roman"/>
                        </a:rPr>
                        <a:t>Nicho ecológico:</a:t>
                      </a:r>
                      <a:endParaRPr lang="es-CO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pt-BR" sz="2000" dirty="0">
                          <a:latin typeface="Times New Roman"/>
                          <a:ea typeface="Times New Roman"/>
                          <a:cs typeface="Times New Roman"/>
                        </a:rPr>
                        <a:t>10 (</a:t>
                      </a:r>
                      <a:r>
                        <a:rPr lang="pt-BR" sz="2000" dirty="0" err="1">
                          <a:latin typeface="Times New Roman"/>
                          <a:ea typeface="Times New Roman"/>
                          <a:cs typeface="Times New Roman"/>
                        </a:rPr>
                        <a:t>bh</a:t>
                      </a:r>
                      <a:r>
                        <a:rPr lang="pt-BR" sz="2000" dirty="0">
                          <a:latin typeface="Times New Roman"/>
                          <a:ea typeface="Times New Roman"/>
                          <a:cs typeface="Times New Roman"/>
                        </a:rPr>
                        <a:t>-M) Bosque </a:t>
                      </a:r>
                      <a:r>
                        <a:rPr lang="pt-BR" sz="2000" dirty="0" err="1">
                          <a:latin typeface="Times New Roman"/>
                          <a:ea typeface="Times New Roman"/>
                          <a:cs typeface="Times New Roman"/>
                        </a:rPr>
                        <a:t>Húmedo-Montano</a:t>
                      </a:r>
                      <a:endParaRPr lang="es-CO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pt-BR" sz="2000" dirty="0">
                          <a:latin typeface="Times New Roman"/>
                          <a:ea typeface="Times New Roman"/>
                          <a:cs typeface="Times New Roman"/>
                        </a:rPr>
                        <a:t>Bosque </a:t>
                      </a:r>
                      <a:r>
                        <a:rPr lang="pt-BR" sz="2000" dirty="0" err="1">
                          <a:latin typeface="Times New Roman"/>
                          <a:ea typeface="Times New Roman"/>
                          <a:cs typeface="Times New Roman"/>
                        </a:rPr>
                        <a:t>Montano</a:t>
                      </a:r>
                      <a:r>
                        <a:rPr lang="pt-BR" sz="20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pt-BR" sz="2000" dirty="0" err="1">
                          <a:latin typeface="Times New Roman"/>
                          <a:ea typeface="Times New Roman"/>
                          <a:cs typeface="Times New Roman"/>
                        </a:rPr>
                        <a:t>Bajo</a:t>
                      </a:r>
                      <a:endParaRPr lang="es-CO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8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000">
                          <a:latin typeface="Times New Roman"/>
                          <a:ea typeface="Times New Roman"/>
                          <a:cs typeface="Times New Roman"/>
                        </a:rPr>
                        <a:t>Temperatura promedio:</a:t>
                      </a:r>
                      <a:endParaRPr lang="es-CO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000">
                          <a:latin typeface="Times New Roman"/>
                          <a:ea typeface="Times New Roman"/>
                          <a:cs typeface="Times New Roman"/>
                        </a:rPr>
                        <a:t>13,50 ºC</a:t>
                      </a:r>
                      <a:endParaRPr lang="es-CO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8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000">
                          <a:latin typeface="Times New Roman"/>
                          <a:ea typeface="Times New Roman"/>
                          <a:cs typeface="Times New Roman"/>
                        </a:rPr>
                        <a:t>Temperatura máxima:</a:t>
                      </a:r>
                      <a:endParaRPr lang="es-CO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000">
                          <a:latin typeface="Times New Roman"/>
                          <a:ea typeface="Times New Roman"/>
                          <a:cs typeface="Times New Roman"/>
                        </a:rPr>
                        <a:t>21,78 ºC</a:t>
                      </a:r>
                      <a:endParaRPr lang="es-CO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8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000">
                          <a:latin typeface="Times New Roman"/>
                          <a:ea typeface="Times New Roman"/>
                          <a:cs typeface="Times New Roman"/>
                        </a:rPr>
                        <a:t>Temperatura mínima:</a:t>
                      </a:r>
                      <a:endParaRPr lang="es-CO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000">
                          <a:latin typeface="Times New Roman"/>
                          <a:ea typeface="Times New Roman"/>
                          <a:cs typeface="Times New Roman"/>
                        </a:rPr>
                        <a:t>6,95 ºC</a:t>
                      </a:r>
                      <a:endParaRPr lang="es-CO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8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000">
                          <a:latin typeface="Times New Roman"/>
                          <a:ea typeface="Times New Roman"/>
                          <a:cs typeface="Times New Roman"/>
                        </a:rPr>
                        <a:t>Luminosidad:</a:t>
                      </a:r>
                      <a:endParaRPr lang="es-CO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000">
                          <a:latin typeface="Times New Roman"/>
                          <a:ea typeface="Times New Roman"/>
                          <a:cs typeface="Times New Roman"/>
                        </a:rPr>
                        <a:t>12 horas luz</a:t>
                      </a:r>
                      <a:endParaRPr lang="es-CO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8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000">
                          <a:latin typeface="Times New Roman"/>
                          <a:ea typeface="Times New Roman"/>
                          <a:cs typeface="Times New Roman"/>
                        </a:rPr>
                        <a:t>Precipitación anual:</a:t>
                      </a:r>
                      <a:endParaRPr lang="es-CO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000">
                          <a:latin typeface="Times New Roman"/>
                          <a:ea typeface="Times New Roman"/>
                          <a:cs typeface="Times New Roman"/>
                        </a:rPr>
                        <a:t>1093,6 mm</a:t>
                      </a:r>
                      <a:endParaRPr lang="es-CO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8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000">
                          <a:latin typeface="Times New Roman"/>
                          <a:ea typeface="Times New Roman"/>
                          <a:cs typeface="Times New Roman"/>
                        </a:rPr>
                        <a:t>Humedad relativa:</a:t>
                      </a:r>
                      <a:endParaRPr lang="es-CO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000" dirty="0">
                          <a:latin typeface="Times New Roman"/>
                          <a:ea typeface="Times New Roman"/>
                          <a:cs typeface="Times New Roman"/>
                        </a:rPr>
                        <a:t>65,97%</a:t>
                      </a:r>
                      <a:endParaRPr lang="es-CO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>
                <a:solidFill>
                  <a:srgbClr val="006600"/>
                </a:solidFill>
              </a:rPr>
              <a:t>III.</a:t>
            </a:r>
            <a:r>
              <a:rPr lang="es-MX" dirty="0">
                <a:effectLst/>
              </a:rPr>
              <a:t> </a:t>
            </a:r>
            <a:r>
              <a:rPr lang="es-MX" dirty="0">
                <a:solidFill>
                  <a:srgbClr val="006600"/>
                </a:solidFill>
                <a:effectLst/>
              </a:rPr>
              <a:t>METODOLOGÍA</a:t>
            </a:r>
            <a:endParaRPr lang="es-EC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0" indent="0">
              <a:buNone/>
            </a:pPr>
            <a:r>
              <a:rPr lang="es-EC" b="1" dirty="0" smtClean="0">
                <a:solidFill>
                  <a:schemeClr val="tx1"/>
                </a:solidFill>
              </a:rPr>
              <a:t>MATERIALES</a:t>
            </a:r>
          </a:p>
          <a:p>
            <a:pPr marL="0" indent="0">
              <a:buNone/>
            </a:pPr>
            <a:endParaRPr lang="es-EC" b="1" dirty="0">
              <a:solidFill>
                <a:schemeClr val="tx1"/>
              </a:solidFill>
            </a:endParaRPr>
          </a:p>
        </p:txBody>
      </p:sp>
      <p:pic>
        <p:nvPicPr>
          <p:cNvPr id="23568" name="Picture 16" descr="http://www.hellopro.es/images/produit-2/3/5/1/balanza-electronica-profesional-50-kg---precision-5-g-281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5"/>
            <a:ext cx="3319280" cy="1946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0" descr="http://upload.wikimedia.org/wikipedia/commons/6/6e/Plastic_tape_meas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0" y="3645024"/>
            <a:ext cx="2355279" cy="1997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69" name="Picture 1" descr="C:\Users\LENOVO\Desktop\Tesis\FOTOS TESIS\IMG_3761.JPG"/>
          <p:cNvPicPr>
            <a:picLocks noChangeAspect="1" noChangeArrowheads="1"/>
          </p:cNvPicPr>
          <p:nvPr/>
        </p:nvPicPr>
        <p:blipFill>
          <a:blip r:embed="rId4" cstate="print"/>
          <a:srcRect l="42504" t="45140" r="25618" b="35378"/>
          <a:stretch>
            <a:fillRect/>
          </a:stretch>
        </p:blipFill>
        <p:spPr bwMode="auto">
          <a:xfrm>
            <a:off x="3500430" y="1412775"/>
            <a:ext cx="2691016" cy="1946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6" name="Picture 2" descr="http://d.mujer.hvimg.com/imagenes/salud/201112061517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52" y="3645024"/>
            <a:ext cx="2619375" cy="1997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2608" y="3645024"/>
            <a:ext cx="2325856" cy="2219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292" y="1412775"/>
            <a:ext cx="2311172" cy="1921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411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>
                <a:solidFill>
                  <a:srgbClr val="006600"/>
                </a:solidFill>
              </a:rPr>
              <a:t>III.</a:t>
            </a:r>
            <a:r>
              <a:rPr lang="es-MX" dirty="0" smtClean="0">
                <a:effectLst/>
              </a:rPr>
              <a:t> </a:t>
            </a:r>
            <a:r>
              <a:rPr lang="es-MX" dirty="0" smtClean="0">
                <a:solidFill>
                  <a:srgbClr val="006600"/>
                </a:solidFill>
                <a:effectLst/>
              </a:rPr>
              <a:t>METODOLOGÍA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2770" name="Picture 2" descr="C:\Users\1\Desktop\FOTOS TESIS\IMG_3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69362"/>
            <a:ext cx="1728192" cy="2204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C:\Users\1\AppData\Local\Temp\20150415_1358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74918"/>
            <a:ext cx="1813130" cy="2213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http://www.pimex.com/fotos/326807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053338"/>
            <a:ext cx="1944216" cy="2213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7" descr="C:\Users\1\Desktop\ovejaas\IMG_47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5024"/>
            <a:ext cx="1728192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C:\Users\1\Desktop\ovejaas\IMG_47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45024"/>
            <a:ext cx="1813130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65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>
                <a:solidFill>
                  <a:srgbClr val="006600"/>
                </a:solidFill>
              </a:rPr>
              <a:t>III.</a:t>
            </a:r>
            <a:r>
              <a:rPr lang="es-MX" dirty="0">
                <a:effectLst/>
              </a:rPr>
              <a:t> </a:t>
            </a:r>
            <a:r>
              <a:rPr lang="es-MX" dirty="0">
                <a:solidFill>
                  <a:srgbClr val="006600"/>
                </a:solidFill>
                <a:effectLst/>
              </a:rPr>
              <a:t>METODOLOGÍA</a:t>
            </a:r>
            <a:endParaRPr lang="en-US" dirty="0"/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2713027853"/>
              </p:ext>
            </p:extLst>
          </p:nvPr>
        </p:nvGraphicFramePr>
        <p:xfrm>
          <a:off x="467544" y="1124744"/>
          <a:ext cx="828092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008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pPr lvl="0"/>
            <a:r>
              <a:rPr lang="es-EC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I. INTRODUCCIÓN</a:t>
            </a:r>
            <a:endParaRPr lang="es-EC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1385152"/>
              </p:ext>
            </p:extLst>
          </p:nvPr>
        </p:nvGraphicFramePr>
        <p:xfrm>
          <a:off x="457200" y="836712"/>
          <a:ext cx="8229600" cy="5289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EC" dirty="0">
                <a:solidFill>
                  <a:srgbClr val="006600"/>
                </a:solidFill>
              </a:rPr>
              <a:t>III.</a:t>
            </a:r>
            <a:r>
              <a:rPr lang="es-MX" dirty="0">
                <a:effectLst/>
              </a:rPr>
              <a:t> </a:t>
            </a:r>
            <a:r>
              <a:rPr lang="es-MX" dirty="0">
                <a:solidFill>
                  <a:srgbClr val="006600"/>
                </a:solidFill>
                <a:effectLst/>
              </a:rPr>
              <a:t>METODOLOGÍA</a:t>
            </a:r>
            <a:endParaRPr lang="en-U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8106640"/>
              </p:ext>
            </p:extLst>
          </p:nvPr>
        </p:nvGraphicFramePr>
        <p:xfrm>
          <a:off x="395536" y="1052736"/>
          <a:ext cx="874846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635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EC" dirty="0">
                <a:solidFill>
                  <a:srgbClr val="006600"/>
                </a:solidFill>
              </a:rPr>
              <a:t>III.</a:t>
            </a:r>
            <a:r>
              <a:rPr lang="es-MX" dirty="0">
                <a:effectLst/>
              </a:rPr>
              <a:t> </a:t>
            </a:r>
            <a:r>
              <a:rPr lang="es-MX" dirty="0">
                <a:solidFill>
                  <a:srgbClr val="006600"/>
                </a:solidFill>
                <a:effectLst/>
              </a:rPr>
              <a:t>METODOLOGÍA</a:t>
            </a:r>
            <a:endParaRPr lang="es-EC" dirty="0"/>
          </a:p>
        </p:txBody>
      </p:sp>
      <p:sp>
        <p:nvSpPr>
          <p:cNvPr id="5" name="TextBox 4"/>
          <p:cNvSpPr txBox="1"/>
          <p:nvPr/>
        </p:nvSpPr>
        <p:spPr>
          <a:xfrm>
            <a:off x="714348" y="785794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smtClean="0">
                <a:latin typeface="Times New Roman" pitchFamily="18" charset="0"/>
                <a:cs typeface="Times New Roman" pitchFamily="18" charset="0"/>
              </a:rPr>
              <a:t>Diseño completamente al azar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EC" sz="2400" dirty="0" smtClean="0">
                <a:latin typeface="Times New Roman" pitchFamily="18" charset="0"/>
                <a:cs typeface="Times New Roman" pitchFamily="18" charset="0"/>
              </a:rPr>
              <a:t>4 tratamientos , 9 repeticiones</a:t>
            </a:r>
            <a:endParaRPr lang="es-EC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8374857"/>
              </p:ext>
            </p:extLst>
          </p:nvPr>
        </p:nvGraphicFramePr>
        <p:xfrm>
          <a:off x="500033" y="1844825"/>
          <a:ext cx="8072495" cy="4155943"/>
        </p:xfrm>
        <a:graphic>
          <a:graphicData uri="http://schemas.openxmlformats.org/drawingml/2006/table">
            <a:tbl>
              <a:tblPr/>
              <a:tblGrid>
                <a:gridCol w="1674450"/>
                <a:gridCol w="1401048"/>
                <a:gridCol w="4996997"/>
              </a:tblGrid>
              <a:tr h="8619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CO" sz="2000" b="1" dirty="0">
                          <a:latin typeface="Times New Roman"/>
                          <a:ea typeface="Times New Roman"/>
                          <a:cs typeface="Times New Roman"/>
                        </a:rPr>
                        <a:t>Tratamiento</a:t>
                      </a:r>
                      <a:endParaRPr lang="es-CO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CO" sz="2000" b="1" dirty="0">
                          <a:latin typeface="Times New Roman"/>
                          <a:ea typeface="Times New Roman"/>
                          <a:cs typeface="Times New Roman"/>
                        </a:rPr>
                        <a:t>Código</a:t>
                      </a:r>
                      <a:endParaRPr lang="es-CO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CO" sz="2000" b="1" dirty="0">
                          <a:latin typeface="Times New Roman"/>
                          <a:ea typeface="Times New Roman"/>
                          <a:cs typeface="Times New Roman"/>
                        </a:rPr>
                        <a:t>Descripción</a:t>
                      </a:r>
                      <a:endParaRPr lang="es-CO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1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CO" sz="2000">
                          <a:latin typeface="Times New Roman"/>
                          <a:ea typeface="Times New Roman"/>
                          <a:cs typeface="Times New Roman"/>
                        </a:rPr>
                        <a:t>T0</a:t>
                      </a:r>
                      <a:endParaRPr lang="es-CO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CO" sz="2000" dirty="0">
                          <a:latin typeface="Times New Roman"/>
                          <a:ea typeface="Times New Roman"/>
                          <a:cs typeface="Times New Roman"/>
                        </a:rPr>
                        <a:t>SE</a:t>
                      </a:r>
                      <a:endParaRPr lang="es-CO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CO" sz="2000">
                          <a:latin typeface="Times New Roman"/>
                          <a:ea typeface="Times New Roman"/>
                          <a:cs typeface="Times New Roman"/>
                        </a:rPr>
                        <a:t>Testigo sin esquila</a:t>
                      </a:r>
                      <a:endParaRPr lang="es-CO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89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CO" sz="2000">
                          <a:latin typeface="Times New Roman"/>
                          <a:ea typeface="Times New Roman"/>
                          <a:cs typeface="Times New Roman"/>
                        </a:rPr>
                        <a:t>T1</a:t>
                      </a:r>
                      <a:endParaRPr lang="es-CO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CO" sz="2000" dirty="0">
                          <a:latin typeface="Times New Roman"/>
                          <a:ea typeface="Times New Roman"/>
                          <a:cs typeface="Times New Roman"/>
                        </a:rPr>
                        <a:t>EP80</a:t>
                      </a:r>
                      <a:endParaRPr lang="es-CO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CO" sz="2000">
                          <a:latin typeface="Times New Roman"/>
                          <a:ea typeface="Times New Roman"/>
                          <a:cs typeface="Times New Roman"/>
                        </a:rPr>
                        <a:t>Esquila preparto a los 80 días de gestación.</a:t>
                      </a:r>
                      <a:endParaRPr lang="es-CO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89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CO" sz="2000">
                          <a:latin typeface="Times New Roman"/>
                          <a:ea typeface="Times New Roman"/>
                          <a:cs typeface="Times New Roman"/>
                        </a:rPr>
                        <a:t>T2</a:t>
                      </a:r>
                      <a:endParaRPr lang="es-CO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CO" sz="2000" dirty="0">
                          <a:latin typeface="Times New Roman"/>
                          <a:ea typeface="Times New Roman"/>
                          <a:cs typeface="Times New Roman"/>
                        </a:rPr>
                        <a:t>EP95</a:t>
                      </a:r>
                      <a:endParaRPr lang="es-CO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CO" sz="2000" dirty="0">
                          <a:latin typeface="Times New Roman"/>
                          <a:ea typeface="Times New Roman"/>
                          <a:cs typeface="Times New Roman"/>
                        </a:rPr>
                        <a:t>Esquila preparto a los 95 días de gestación.</a:t>
                      </a:r>
                      <a:endParaRPr lang="es-CO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89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CO" sz="2000">
                          <a:latin typeface="Times New Roman"/>
                          <a:ea typeface="Times New Roman"/>
                          <a:cs typeface="Times New Roman"/>
                        </a:rPr>
                        <a:t>T3</a:t>
                      </a:r>
                      <a:endParaRPr lang="es-CO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CO" sz="2000" dirty="0">
                          <a:latin typeface="Times New Roman"/>
                          <a:ea typeface="Times New Roman"/>
                          <a:cs typeface="Times New Roman"/>
                        </a:rPr>
                        <a:t>EP110</a:t>
                      </a:r>
                      <a:endParaRPr lang="es-CO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CO" sz="2000" dirty="0">
                          <a:latin typeface="Times New Roman"/>
                          <a:ea typeface="Times New Roman"/>
                          <a:cs typeface="Times New Roman"/>
                        </a:rPr>
                        <a:t>Esquila preparto a los 110 días de gestación.</a:t>
                      </a:r>
                      <a:endParaRPr lang="es-CO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942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III.</a:t>
            </a:r>
            <a:r>
              <a:rPr lang="es-MX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dirty="0"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rPr>
              <a:t>METODOLOGÍA</a:t>
            </a:r>
            <a:endParaRPr lang="en-US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401837"/>
              </p:ext>
            </p:extLst>
          </p:nvPr>
        </p:nvGraphicFramePr>
        <p:xfrm>
          <a:off x="395536" y="1052736"/>
          <a:ext cx="822960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2756264" cy="206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67544" y="620688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latin typeface="Times New Roman" pitchFamily="18" charset="0"/>
                <a:cs typeface="Times New Roman" pitchFamily="18" charset="0"/>
              </a:rPr>
              <a:t>Variables a medir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2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III.</a:t>
            </a:r>
            <a:r>
              <a:rPr lang="es-MX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dirty="0"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rPr>
              <a:t>METODOLOGÍA</a:t>
            </a:r>
            <a:endParaRPr lang="en-U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2784066"/>
              </p:ext>
            </p:extLst>
          </p:nvPr>
        </p:nvGraphicFramePr>
        <p:xfrm>
          <a:off x="467544" y="836712"/>
          <a:ext cx="822960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652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III.</a:t>
            </a:r>
            <a:r>
              <a:rPr lang="es-MX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dirty="0">
                <a:solidFill>
                  <a:srgbClr val="006600"/>
                </a:solidFill>
                <a:effectLst/>
                <a:latin typeface="Times New Roman" pitchFamily="18" charset="0"/>
                <a:cs typeface="Times New Roman" pitchFamily="18" charset="0"/>
              </a:rPr>
              <a:t>METODOLOGÍA</a:t>
            </a:r>
            <a:endParaRPr lang="en-U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6071651"/>
              </p:ext>
            </p:extLst>
          </p:nvPr>
        </p:nvGraphicFramePr>
        <p:xfrm>
          <a:off x="467544" y="908720"/>
          <a:ext cx="822960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977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6600"/>
                </a:solidFill>
                <a:effectLst/>
              </a:rPr>
              <a:t>IV.RESULTADOS </a:t>
            </a:r>
            <a:r>
              <a:rPr lang="es-ES" dirty="0">
                <a:solidFill>
                  <a:srgbClr val="006600"/>
                </a:solidFill>
                <a:effectLst/>
              </a:rPr>
              <a:t>Y DISCUSIÓN</a:t>
            </a:r>
            <a:r>
              <a:rPr lang="es-EC" dirty="0">
                <a:solidFill>
                  <a:srgbClr val="006600"/>
                </a:solidFill>
                <a:effectLst/>
              </a:rPr>
              <a:t/>
            </a:r>
            <a:br>
              <a:rPr lang="es-EC" dirty="0">
                <a:solidFill>
                  <a:srgbClr val="006600"/>
                </a:solidFill>
                <a:effectLst/>
              </a:rPr>
            </a:br>
            <a:endParaRPr lang="es-EC" dirty="0">
              <a:solidFill>
                <a:srgbClr val="006600"/>
              </a:solidFill>
            </a:endParaRPr>
          </a:p>
        </p:txBody>
      </p:sp>
      <p:graphicFrame>
        <p:nvGraphicFramePr>
          <p:cNvPr id="19" name="18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6227414"/>
              </p:ext>
            </p:extLst>
          </p:nvPr>
        </p:nvGraphicFramePr>
        <p:xfrm>
          <a:off x="2339752" y="2060848"/>
          <a:ext cx="4752528" cy="381642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347823"/>
                <a:gridCol w="2404705"/>
              </a:tblGrid>
              <a:tr h="4176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Tratamientos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Medias (Escala 1 a 5)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176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T0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3,16 </a:t>
                      </a:r>
                      <a:r>
                        <a:rPr lang="es-EC" sz="1800" dirty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176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T1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3,16 </a:t>
                      </a:r>
                      <a:r>
                        <a:rPr lang="es-EC" sz="1800" dirty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176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T2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3,16 </a:t>
                      </a:r>
                      <a:r>
                        <a:rPr lang="es-EC" sz="1800" dirty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176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T3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2,83 </a:t>
                      </a:r>
                      <a:r>
                        <a:rPr lang="es-EC" sz="1800" dirty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86408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err="1">
                          <a:effectLst/>
                        </a:rPr>
                        <a:t>Honestly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Significant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Difference</a:t>
                      </a:r>
                      <a:r>
                        <a:rPr lang="es-EC" sz="1800" dirty="0">
                          <a:effectLst/>
                        </a:rPr>
                        <a:t> (HSD): 0,52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6408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Coeficiente de variación (CV): 13,45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444208" y="269962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611560" y="1246786"/>
            <a:ext cx="604867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  <a:tab pos="1169988" algn="l"/>
              </a:tabLst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es-EC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uadro </a:t>
            </a:r>
            <a:r>
              <a:rPr lang="es-EC" b="1" dirty="0" bmk="_Toc414300323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  <a:tab pos="1169988" algn="l"/>
              </a:tabLst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Condición corporal de las hembras antes del empadre. 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  <a:tab pos="1169988" algn="l"/>
              </a:tabLst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65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6600"/>
                </a:solidFill>
                <a:effectLst/>
              </a:rPr>
              <a:t>IV.RESULTADOS </a:t>
            </a:r>
            <a:r>
              <a:rPr lang="es-ES" dirty="0">
                <a:solidFill>
                  <a:srgbClr val="006600"/>
                </a:solidFill>
                <a:effectLst/>
              </a:rPr>
              <a:t>Y DISCUSIÓN</a:t>
            </a:r>
            <a:r>
              <a:rPr lang="es-EC" dirty="0">
                <a:solidFill>
                  <a:srgbClr val="006600"/>
                </a:solidFill>
                <a:effectLst/>
              </a:rPr>
              <a:t/>
            </a:r>
            <a:br>
              <a:rPr lang="es-EC" dirty="0">
                <a:solidFill>
                  <a:srgbClr val="006600"/>
                </a:solidFill>
                <a:effectLst/>
              </a:rPr>
            </a:br>
            <a:endParaRPr lang="es-EC" dirty="0">
              <a:solidFill>
                <a:srgbClr val="006600"/>
              </a:solidFill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33896235"/>
              </p:ext>
            </p:extLst>
          </p:nvPr>
        </p:nvGraphicFramePr>
        <p:xfrm>
          <a:off x="457200" y="2132856"/>
          <a:ext cx="3816424" cy="389956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899516"/>
                <a:gridCol w="1916908"/>
              </a:tblGrid>
              <a:tr h="6077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Tratamientos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 smtClean="0">
                          <a:effectLst/>
                        </a:rPr>
                        <a:t>Medias </a:t>
                      </a:r>
                      <a:r>
                        <a:rPr lang="es-EC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(Kg)</a:t>
                      </a:r>
                      <a:endParaRPr lang="en-US" sz="18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718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T0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59,61 a</a:t>
                      </a:r>
                      <a:endParaRPr lang="en-US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718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T1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59,33 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718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T2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58,00 </a:t>
                      </a:r>
                      <a:r>
                        <a:rPr lang="es-EC" sz="1800" dirty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718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T3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53,72 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788598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err="1">
                          <a:effectLst/>
                        </a:rPr>
                        <a:t>Honestly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Significant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Difference</a:t>
                      </a:r>
                      <a:r>
                        <a:rPr lang="es-EC" sz="1800" dirty="0">
                          <a:effectLst/>
                        </a:rPr>
                        <a:t> (HSD): 15,75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88598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Coeficiente de variación (CV): 21,38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57200" y="5229200"/>
            <a:ext cx="6203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5" name="TextBox 14"/>
          <p:cNvSpPr txBox="1"/>
          <p:nvPr/>
        </p:nvSpPr>
        <p:spPr>
          <a:xfrm>
            <a:off x="6444208" y="269962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64224" y="1395736"/>
            <a:ext cx="391325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es-EC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uadro </a:t>
            </a:r>
            <a:r>
              <a:rPr lang="es-EC" b="1" dirty="0" bmk="_Toc414300324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Pesos de las hembras antes del empadre</a:t>
            </a:r>
            <a:r>
              <a:rPr kumimoji="0" lang="es-EC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Marcador de contenido"/>
          <p:cNvSpPr>
            <a:spLocks noGrp="1"/>
          </p:cNvSpPr>
          <p:nvPr>
            <p:ph sz="half" idx="2"/>
          </p:nvPr>
        </p:nvSpPr>
        <p:spPr>
          <a:xfrm>
            <a:off x="4648200" y="1441902"/>
            <a:ext cx="4038600" cy="4684261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  <a:tabLst>
                <a:tab pos="180975" algn="l"/>
                <a:tab pos="539750" algn="l"/>
                <a:tab pos="1169988" algn="l"/>
              </a:tabLst>
            </a:pPr>
            <a:r>
              <a:rPr lang="es-EC" sz="18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lang="es-EC" sz="1800" b="1" dirty="0" bmk="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uadro </a:t>
            </a:r>
            <a:r>
              <a:rPr lang="es-EC" sz="1800" b="1" dirty="0" smtClean="0" bmk="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lang="es-EC" sz="1800" b="1" dirty="0" smtClean="0" bmk="_Toc414300325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ct val="0"/>
              </a:spcBef>
              <a:buNone/>
              <a:tabLst>
                <a:tab pos="180975" algn="l"/>
                <a:tab pos="539750" algn="l"/>
                <a:tab pos="1169988" algn="l"/>
              </a:tabLst>
            </a:pPr>
            <a:r>
              <a:rPr lang="es-EC" sz="1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Pesos desde el empadre hasta el parto</a:t>
            </a:r>
            <a:endParaRPr lang="en-US" sz="1800" dirty="0"/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647093"/>
              </p:ext>
            </p:extLst>
          </p:nvPr>
        </p:nvGraphicFramePr>
        <p:xfrm>
          <a:off x="4716016" y="2132857"/>
          <a:ext cx="3816424" cy="3891028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889101"/>
                <a:gridCol w="1927323"/>
              </a:tblGrid>
              <a:tr h="58963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Tratamientos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b="1" dirty="0" smtClean="0">
                          <a:effectLst/>
                        </a:rPr>
                        <a:t>Medias </a:t>
                      </a:r>
                      <a:r>
                        <a:rPr lang="es-EC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(Kg)</a:t>
                      </a:r>
                      <a:endParaRPr lang="en-US" sz="16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057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T0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>
                          <a:effectLst/>
                        </a:rPr>
                        <a:t>63,98 a</a:t>
                      </a:r>
                      <a:endParaRPr lang="en-US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057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T1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>
                          <a:effectLst/>
                        </a:rPr>
                        <a:t>62,24 a</a:t>
                      </a:r>
                      <a:endParaRPr lang="en-US" sz="16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057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T2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59,87 a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057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T3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59,37 a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832515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 err="1">
                          <a:effectLst/>
                        </a:rPr>
                        <a:t>Honestly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Significant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Difference</a:t>
                      </a:r>
                      <a:r>
                        <a:rPr lang="es-EC" sz="1800" dirty="0">
                          <a:effectLst/>
                        </a:rPr>
                        <a:t> (HSD): 17,06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9943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Coeficiente de variación (CV): 17,50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765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6600"/>
                </a:solidFill>
                <a:effectLst/>
              </a:rPr>
              <a:t>IV.RESULTADOS </a:t>
            </a:r>
            <a:r>
              <a:rPr lang="es-ES" dirty="0">
                <a:solidFill>
                  <a:srgbClr val="006600"/>
                </a:solidFill>
                <a:effectLst/>
              </a:rPr>
              <a:t>Y DISCUSIÓN</a:t>
            </a:r>
            <a:r>
              <a:rPr lang="es-EC" dirty="0">
                <a:solidFill>
                  <a:srgbClr val="006600"/>
                </a:solidFill>
                <a:effectLst/>
              </a:rPr>
              <a:t/>
            </a:r>
            <a:br>
              <a:rPr lang="es-EC" dirty="0">
                <a:solidFill>
                  <a:srgbClr val="006600"/>
                </a:solidFill>
                <a:effectLst/>
              </a:rPr>
            </a:br>
            <a:endParaRPr lang="es-EC" dirty="0">
              <a:solidFill>
                <a:srgbClr val="006600"/>
              </a:solidFill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00310203"/>
              </p:ext>
            </p:extLst>
          </p:nvPr>
        </p:nvGraphicFramePr>
        <p:xfrm>
          <a:off x="457200" y="2132858"/>
          <a:ext cx="3754759" cy="388765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817202"/>
                <a:gridCol w="1833839"/>
                <a:gridCol w="103718"/>
              </a:tblGrid>
              <a:tr h="5958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Tratamientos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Medias</a:t>
                      </a:r>
                      <a:r>
                        <a:rPr lang="es-EC" sz="1800" baseline="0" dirty="0" smtClean="0">
                          <a:effectLst/>
                        </a:rPr>
                        <a:t> </a:t>
                      </a:r>
                      <a:r>
                        <a:rPr lang="es-EC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(Kg)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45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T0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>
                          <a:effectLst/>
                        </a:rPr>
                        <a:t>59,37 a</a:t>
                      </a:r>
                      <a:endParaRPr lang="en-US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45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T1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>
                          <a:effectLst/>
                        </a:rPr>
                        <a:t>60,84 a</a:t>
                      </a:r>
                      <a:endParaRPr lang="en-US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45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T2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64,43 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645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T3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61,43 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773135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 err="1">
                          <a:effectLst/>
                        </a:rPr>
                        <a:t>Honestly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Significant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Difference</a:t>
                      </a:r>
                      <a:r>
                        <a:rPr lang="es-EC" sz="1800" dirty="0">
                          <a:effectLst/>
                        </a:rPr>
                        <a:t> (HSD): 16,86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73135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Coeficiente de variación (CV): 17,26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57200" y="5229200"/>
            <a:ext cx="6203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5" name="TextBox 14"/>
          <p:cNvSpPr txBox="1"/>
          <p:nvPr/>
        </p:nvSpPr>
        <p:spPr>
          <a:xfrm>
            <a:off x="6444208" y="269962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74650" y="1395736"/>
            <a:ext cx="35766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es-EC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uadro </a:t>
            </a:r>
            <a:r>
              <a:rPr lang="es-EC" b="1" dirty="0" bmk="_Toc414300326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Pesos desde la esquila hasta el parto.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Marcador de contenido"/>
          <p:cNvSpPr>
            <a:spLocks noGrp="1"/>
          </p:cNvSpPr>
          <p:nvPr>
            <p:ph sz="half" idx="2"/>
          </p:nvPr>
        </p:nvSpPr>
        <p:spPr>
          <a:xfrm>
            <a:off x="4648200" y="1441902"/>
            <a:ext cx="4038600" cy="4684261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s-EC" sz="18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Cuadro </a:t>
            </a:r>
            <a:r>
              <a:rPr lang="es-EC" sz="18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</a:t>
            </a:r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ct val="0"/>
              </a:spcBef>
              <a:buNone/>
            </a:pPr>
            <a:r>
              <a:rPr lang="es-EC" sz="1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Edad de la </a:t>
            </a:r>
            <a:r>
              <a:rPr lang="es-EC" sz="1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madre</a:t>
            </a:r>
          </a:p>
          <a:p>
            <a:pPr marL="0" lvl="0" indent="0">
              <a:spcBef>
                <a:spcPct val="0"/>
              </a:spcBef>
              <a:buNone/>
            </a:pPr>
            <a:endParaRPr lang="en-US" sz="1800" dirty="0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780950"/>
              </p:ext>
            </p:extLst>
          </p:nvPr>
        </p:nvGraphicFramePr>
        <p:xfrm>
          <a:off x="4716016" y="2132856"/>
          <a:ext cx="3816424" cy="388765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847046"/>
                <a:gridCol w="1863957"/>
                <a:gridCol w="105421"/>
              </a:tblGrid>
              <a:tr h="5958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Tratamientos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Medias </a:t>
                      </a:r>
                      <a:r>
                        <a:rPr lang="es-EC" sz="18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(Años)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3645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T0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6,0 </a:t>
                      </a:r>
                      <a:r>
                        <a:rPr lang="es-EC" sz="1800" dirty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3645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T1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6,4 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3645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T2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6,5 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3645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T3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6,5 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</a:tr>
              <a:tr h="773135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err="1">
                          <a:effectLst/>
                        </a:rPr>
                        <a:t>Honestly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Significant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Difference</a:t>
                      </a:r>
                      <a:r>
                        <a:rPr lang="es-EC" sz="1800" dirty="0">
                          <a:effectLst/>
                        </a:rPr>
                        <a:t> (HSD): 1,8</a:t>
                      </a:r>
                      <a:endParaRPr lang="en-US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73135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Coeficiente de variación (CV): 22,59</a:t>
                      </a:r>
                      <a:endParaRPr lang="en-US" sz="18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765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6600"/>
                </a:solidFill>
                <a:effectLst/>
              </a:rPr>
              <a:t>IV.RESULTADOS </a:t>
            </a:r>
            <a:r>
              <a:rPr lang="es-ES" dirty="0">
                <a:solidFill>
                  <a:srgbClr val="006600"/>
                </a:solidFill>
                <a:effectLst/>
              </a:rPr>
              <a:t>Y DISCUSIÓN</a:t>
            </a:r>
            <a:r>
              <a:rPr lang="es-EC" dirty="0">
                <a:solidFill>
                  <a:srgbClr val="006600"/>
                </a:solidFill>
                <a:effectLst/>
              </a:rPr>
              <a:t/>
            </a:r>
            <a:br>
              <a:rPr lang="es-EC" dirty="0">
                <a:solidFill>
                  <a:srgbClr val="006600"/>
                </a:solidFill>
                <a:effectLst/>
              </a:rPr>
            </a:br>
            <a:endParaRPr lang="es-EC" dirty="0">
              <a:solidFill>
                <a:srgbClr val="006600"/>
              </a:solidFill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40273124"/>
              </p:ext>
            </p:extLst>
          </p:nvPr>
        </p:nvGraphicFramePr>
        <p:xfrm>
          <a:off x="107504" y="1796807"/>
          <a:ext cx="4716016" cy="381398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282423"/>
                <a:gridCol w="2303321"/>
                <a:gridCol w="130272"/>
              </a:tblGrid>
              <a:tr h="5854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Tratamientos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700" dirty="0" smtClean="0">
                          <a:effectLst/>
                        </a:rPr>
                        <a:t>Medias</a:t>
                      </a:r>
                      <a:r>
                        <a:rPr lang="es-EC" sz="1700" baseline="0" dirty="0" smtClean="0">
                          <a:effectLst/>
                        </a:rPr>
                        <a:t> (Escala 1 a 3)</a:t>
                      </a:r>
                      <a:endParaRPr lang="en-US" sz="17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582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T0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2,00 </a:t>
                      </a:r>
                      <a:r>
                        <a:rPr lang="es-EC" sz="1800" dirty="0">
                          <a:effectLst/>
                        </a:rPr>
                        <a:t>ab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582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T1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2,71 </a:t>
                      </a:r>
                      <a:r>
                        <a:rPr lang="es-EC" sz="1800" dirty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582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T2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2,77 </a:t>
                      </a:r>
                      <a:r>
                        <a:rPr lang="es-EC" sz="1800" dirty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3582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T3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1,85 </a:t>
                      </a:r>
                      <a:r>
                        <a:rPr lang="es-EC" sz="1800" dirty="0">
                          <a:effectLst/>
                        </a:rPr>
                        <a:t>b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759668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err="1">
                          <a:effectLst/>
                        </a:rPr>
                        <a:t>Honestly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Significant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Difference</a:t>
                      </a:r>
                      <a:r>
                        <a:rPr lang="es-EC" sz="1800" dirty="0">
                          <a:effectLst/>
                        </a:rPr>
                        <a:t> (HSD): 0,82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9668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Coeficiente de variación (CV): 17,26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57200" y="5229200"/>
            <a:ext cx="6203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5" name="TextBox 14"/>
          <p:cNvSpPr txBox="1"/>
          <p:nvPr/>
        </p:nvSpPr>
        <p:spPr>
          <a:xfrm>
            <a:off x="6444208" y="269962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57200" y="1150586"/>
            <a:ext cx="21306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es-EC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uadro </a:t>
            </a:r>
            <a:r>
              <a:rPr lang="es-EC" b="1" dirty="0" bmk="_Toc414300328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Tamaño de las ubres.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G:\IMAGENES TINN R CORREGIDAS EDICION 36\TAMAÑO DE UBRES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569" y="1617485"/>
            <a:ext cx="4038600" cy="2687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823520" y="4675202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s-EC" dirty="0" err="1">
                <a:latin typeface="Times New Roman" pitchFamily="18" charset="0"/>
                <a:cs typeface="Times New Roman" pitchFamily="18" charset="0"/>
              </a:rPr>
              <a:t>Mendez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, 2004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) afirma que el tamaño de las ubres tiene influencia en el peso de corderos al destete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65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6600"/>
                </a:solidFill>
                <a:effectLst/>
              </a:rPr>
              <a:t>IV.RESULTADOS </a:t>
            </a:r>
            <a:r>
              <a:rPr lang="es-ES" dirty="0">
                <a:solidFill>
                  <a:srgbClr val="006600"/>
                </a:solidFill>
                <a:effectLst/>
              </a:rPr>
              <a:t>Y DISCUSIÓN</a:t>
            </a:r>
            <a:r>
              <a:rPr lang="es-EC" dirty="0">
                <a:solidFill>
                  <a:srgbClr val="006600"/>
                </a:solidFill>
                <a:effectLst/>
              </a:rPr>
              <a:t/>
            </a:r>
            <a:br>
              <a:rPr lang="es-EC" dirty="0">
                <a:solidFill>
                  <a:srgbClr val="006600"/>
                </a:solidFill>
                <a:effectLst/>
              </a:rPr>
            </a:br>
            <a:endParaRPr lang="es-EC" dirty="0">
              <a:solidFill>
                <a:srgbClr val="006600"/>
              </a:solidFill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70834585"/>
              </p:ext>
            </p:extLst>
          </p:nvPr>
        </p:nvGraphicFramePr>
        <p:xfrm>
          <a:off x="323528" y="2060848"/>
          <a:ext cx="3888432" cy="381397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935357"/>
                <a:gridCol w="1953075"/>
              </a:tblGrid>
              <a:tr h="5854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Tratamientos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Medias (Kg)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582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T0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0,68 </a:t>
                      </a:r>
                      <a:r>
                        <a:rPr lang="es-EC" sz="1800" dirty="0">
                          <a:effectLst/>
                        </a:rPr>
                        <a:t>b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582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T1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0,86 </a:t>
                      </a:r>
                      <a:r>
                        <a:rPr lang="es-EC" sz="1800" dirty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582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T2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0,88 </a:t>
                      </a:r>
                      <a:r>
                        <a:rPr lang="es-EC" sz="1800" dirty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5822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T3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0,72 </a:t>
                      </a:r>
                      <a:r>
                        <a:rPr lang="es-EC" sz="1800" dirty="0">
                          <a:effectLst/>
                        </a:rPr>
                        <a:t>b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759668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err="1">
                          <a:effectLst/>
                        </a:rPr>
                        <a:t>Honestly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Significant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Difference</a:t>
                      </a:r>
                      <a:r>
                        <a:rPr lang="es-EC" sz="1800" dirty="0">
                          <a:effectLst/>
                        </a:rPr>
                        <a:t> (HSD): 0,11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59668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Coeficiente de variación (CV): 9,77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57200" y="5229200"/>
            <a:ext cx="6203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5" name="TextBox 14"/>
          <p:cNvSpPr txBox="1"/>
          <p:nvPr/>
        </p:nvSpPr>
        <p:spPr>
          <a:xfrm>
            <a:off x="6444208" y="269962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16532" y="1303402"/>
            <a:ext cx="334218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es-EC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uadro </a:t>
            </a:r>
            <a:r>
              <a:rPr lang="es-EC" b="1" dirty="0" bmk="_Toc414300329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Peso de las membranas fetales.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O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es-CO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endParaRPr kumimoji="0" lang="es-CO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 descr="G:\IMAGENES TINN R CORREGIDAS EDICION 36\PESOS DE MEBRANAS FETALES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4038600" cy="3253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644008" y="4906034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>
                <a:latin typeface="Times New Roman" pitchFamily="18" charset="0"/>
                <a:cs typeface="Times New Roman" pitchFamily="18" charset="0"/>
              </a:rPr>
              <a:t>Gibbons</a:t>
            </a:r>
            <a:r>
              <a:rPr lang="es-EC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CO" dirty="0">
                <a:latin typeface="Times New Roman" pitchFamily="18" charset="0"/>
                <a:cs typeface="Times New Roman" pitchFamily="18" charset="0"/>
              </a:rPr>
              <a:t>(2005)</a:t>
            </a:r>
            <a:r>
              <a:rPr lang="es-EC" dirty="0">
                <a:latin typeface="Times New Roman" pitchFamily="18" charset="0"/>
                <a:cs typeface="Times New Roman" pitchFamily="18" charset="0"/>
              </a:rPr>
              <a:t>, el tamaño de la placenta es un factor limitante del crecimiento fetal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65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s-EC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OBJETIVO</a:t>
            </a:r>
            <a:endParaRPr lang="es-EC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pPr marL="0" indent="0">
              <a:buNone/>
            </a:pPr>
            <a:r>
              <a:rPr lang="es-E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Objetivo General</a:t>
            </a:r>
          </a:p>
          <a:p>
            <a:pPr>
              <a:buFont typeface="Wingdings" pitchFamily="2" charset="2"/>
              <a:buChar char="q"/>
            </a:pPr>
            <a:endParaRPr lang="es-E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s-E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Evaluar</a:t>
            </a:r>
            <a:r>
              <a:rPr lang="es-CO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la esquila preparto temprana en hembras gestantes y su efecto en los pesos al nacer de corderos en la Hacienda El Prado “IASA I”.</a:t>
            </a:r>
            <a:endParaRPr lang="es-EC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data:image/jpeg;base64,/9j/4AAQSkZJRgABAQAAAQABAAD/2wCEAAkGBxISEhUUEhQVFBQWFxcaGBUWFxUYFhUdFxQYFhcUFhgYHCggGB4lHBUUITEiJSkrLi4uFx8zODMsNygtLisBCgoKDg0OGxAQGzQkICQsLC8vNC0sLCwsNCwsLCwsLCwsLCwsLCwsLCwsLCwsLCwsLCwsLCwsLCwsLCwsLCwsLP/AABEIANEA8QMBEQACEQEDEQH/xAAcAAEAAgIDAQAAAAAAAAAAAAAABgcEBQECAwj/xABGEAABAwIDBQQHAwoFAwUAAAABAAIDBBEFBiESMUFRYQcicYETMlJikaGxFELBIzNDcoKSorLC0SRTc+HwFTSDRFST4vH/xAAbAQEAAgMBAQAAAAAAAAAAAAAABAUBAgMGB//EADYRAAIBAwEFBgUDBAIDAAAAAAABAgMEESEFEjFBURMiMmFxoZGxwdHwQoHhBhQjM1JyFSSy/9oADAMBAAIRAxEAPwC8UAQBAEAQEbztmltBECAHyvuGNO7S13O6C4Uu0tXXlrolxI1zcdktOLKfxHNNbO4l9RIPdY4saOgDbK+ha0YLCivmVUq1ST1kdsOzVWwm7KiQ+69xe0+Tr/JYqWtGa1iv20Mwr1I8JFnZOz9HVkRTARTndr3JDyaTqD0PldU91YSpd6Oq90WNC7VTuy0ZNFXkwIAgCAIAgCAIAgCAIAgCAIAgCAIAgCAIAgCAIAgCAIAgKf7Ynk1cQ4CHTzeb/QK92X/rl6lVf+NehAwrMhHKA5BtruP06oYLl7N81mqjMMx/Lxjfxkbu2vEbj5HivP39r2Ut+PB+zLe0uO0W7LiiaqvJgQBAEAQBAEAQBAEAQBAEAQBAEAQBAEAQBAEAQBAEAQFSdsrP8TAecTh8H/7q72V4JepV3/iXoV+FakE5QBYBscBxJ1NURzt+4656tOjx5glc61JVYOD5/iN6c9ySl0PoeN4cA4G4IBB5g6gryrWHhl+nk7LACAIAgCAIAgCAIAgCAIAgCAIAgCAIAgCAIAgCApLtCzRWtrpomTSRMjIDWsJbpsg7RI1JN1MpYUeHtki1cuXE0lLmiv8A/dzfvk/VT7e3jVy5Y+C+xCrVXTwln4v7njieJTVBaZ5HSFoIBdbQHUhWNOjGmsQRElWlN95mHZbpgBZMHIWDJ2CGC98g1fpaCAnUhpYf2HFv4LzV7DdryX7/ABLu1lvUkyQKKSAgCAIAgCAIAgCAIAgCAIAgCAIAgCAIAgCAIAgIF2lZJNWPtFOB6dos5u70rRewHvC+nPdyXWnU3dGcqkM6opyO8by14LTezgQQWnqDrorG3rdnLPJkGvS3445oyXNsbf8APFXaaayiraw8HCYCeBZYN08nCwbHdqGC4eyWS9E4ezM8fFrXfiVQ7TX+b9kW1g/8X7k1VcTQgCAIAgCAIAgCAIAgCAIAgCAIAgCAIAgCAxcRxGKBm3K8Nb13noBvJXSnSnUluwWTSpUjTWZMi1R2gxA2ZE9w5ktb8tVYR2XNrWSRBltGC4JntR59p3G0jXx9bBw+WvyWs9mVV4Wmbw2hTfFYPTHMtUOJs2wW7drCaIjaHR3B3g75KE1UpPElj1JPcqLKeStsayHW0u5v2iIbnxAlzR70e+3heysLW+UO7LgQrizctVxI09pBsQQRwOhV3GSksx4FVKLi8MLYBa4wbJnayx6Gc9S3eyEf4OTrO7+SNUW1P9q9Pqy2sP8AW/X7E4VaTggCAIAgCAIAgCAIDhzgNToEBpa7NtBCSJKmIEbwHBxHiG3IXN1YLiyXTsbmprGD+BgDtDw2/wCf89h9votf7in1O/8A4i8/4e6Nrh2Y6OfSKoiefZDgHfunVbxqQlwZHq2VxS1nBr9tPibVbkUIAgCAIAgCAqHOGIPlqpA46RuLGt4NA0+J3r0llTjCimuerKK7nKVV55GlupZGF0Bk4fiMkDw+J5a7puPRw3ELnUpQqR3ZLJvTqSg8xZaeVsxMq2cGyttts/qbzB+S8/dWroS6p8C6t7hVY+ZzmLK9PWN/KNs8erI2we3z4joVzoXNSi8xf2N61CFVYkiq8wZFq6Yktb6aP24xqP1mbx5XCu6G0aVTSXdft8Spq2VSHh1RFyrBarKIfkelPG57g1gLnHQNaLk9AFrPCW83gzFtvdWpL8q5rlw4mCWL8ntnaae69jja9r+A0PkVW1qNK770ZYl7Mn0qtS27slp7lqYPjMFUzbheHcxuc3o5p1Cp61CpRliawWlKtCosxZsFxOgQBAEAQBAEBw5wAJJsBvJ3DqgIJjvaI0OMNBGamXdtgH0bfC2r/kOqjzr64gssubfZL3e0uJbkff8Aj5+RGanA8VrjtVUuw0/cc7uj/wAUfd+JuuTpVZ+J4Jkb7Z9rpRjvPrj6vX2EfZo+3/csHhEbfzJ/aeZl/wBQRz/rfx/gxa7s5rWC8To57fdB2HeQdofitZWslw1JFHbtCTxNOPuRGrhfE8smjdG8cHAtcOo+G8KNKLTwy5pV41I70HlEmy1nmqpSBtmeLjHISSB7j94+Y6LpTuJw80Q7vZNvcrKW7Lqvqi3cu5ip61m1C7vC21GdHs8Ry6jRWFOrGayjx95Y1rWe7UXo+TNuuhECAIAgCAq3tFw70VT6QerML/tNADvlsnzKvtnVd6nuvl8invqe7Pe6kV2lYEIbSAbSAysLxF9PK2Vm9p3cHDi09CFzq0o1YOEjenN05KSLqw+sbNGyRhu14BHnwPUbl5ipBwk4vkeghNTipLmZC0NjArcFppjeWGN55uY0n42ut4VZw8LaNJU4y8SydqDCaeD8zFHGebWgH471mdWc/E2xGnGPhWDXZoyrDWt73clA7soAv+q8feb0PlZKdWVN5RipTjNYZU1dQ1WHTgHaY/XYewmzwP8ALcfWHNjtVd0LuFaO5UWUVVW3nSlvQeGTjLPaIx4DaqzTu9M0HZ/8jd7D13eCj3GzHjfo6rpzO9G/13auj68iexSBwDmkEEXBBuCOYKqWmnhlinnVHZYMhAEAQGNiNdHBG6WVwYxguXH/AJqeiw2kss3p05VJKEFlsr+vkqMUPfLqei+7ENJJxe+1JyG7T/8AVw3ZVeOi+ZaKrRsdIYlU68o+nV+Zlmoo6FuxtRw+7949SB3iumYU1jgRNy6vJb2HL5fYwznqiH3pD1ET7fNaf3NMlLYt2/0r4o2GG5mpJzsxyja9lwLHHwDgL+S2jWhLgyPX2bdUVvThp1Wq9jeRykLqQTjFsHp66L0c7QT914sHsPNruH0Wk4KawyRbXVS3nvU39n6lI5pwCXD5/RP1adY5OD2/gRuIVbVpuDwz2tjexuae8uPNdDww+texwfE90cjfVe02PgeY5g6Lkm4vKLCpShXhuzWUW7kTPjay0M9o6kcBo2S28t5H3fh0saNdT0fE8XtPZMrb/JT1h7r1+5N1JKYIAgNRjuZaWjA9PIGuIuGDvPPUNGtuu5dqVvUq+FHKpWhT8TKyzln5tW0RxQkMDg4PkPf0uNGtuBv5lW1pZyoy3mytuLqNVbqRF2Yg07wR81YZIehlxvDvVIPgRf4b1kwckrIF1gFhdl2J3ElOTu77PA2DgPOx/aVPtOlqqi9CzsKmjh+5PlVFiEAQBAYmJ4dFURuimYHsdwPDkQd4I4EarKbTyjDSawypM25NmoyZYy58P+YBd0fSZo9ZvvDzsrO1vnF4ZAr2ieqMPLmZ5qVwDHBoOpjdrC/q32T1Csp06N2u9o+v5xIMJ1bd93h0LTy/muCqs383L/lvtc9WHc8eGvRUtzY1KGr1XVfmhaULunW0Wj6G/UMlBAeVVUMjY58jg1jQS5x0AA1JKw3jVm0YuclGKy2V/X1X2p32qq/J00fehifp4TSji48G8L81y8Xelw5fcsMul/goazekmv8A5Xl1fP0IfmLPMkhLKe8cftfpHef3B0Gqj1LhvSJcWWxqdPvVu8+nJff5EOdObk31O/mepPFRi74LCOvpTzWDOT0bPwOqw0bxm0T7JOa3Nc2CdxdGbBjzvYeDXHi07r8PpJoV2nuyKXa2yI1IOvQWJLVrr5rz+fqWVC+xVgeQMfOmAtr6NzLD0jQXRHk8Ddfkdx8Vzqw344JthdO2rKXLn6Hz7C4tdY6EGxB4EaEKpkj39KXNGVVgtc17SQ7QgjQgjUEHmsRZvVino+DLw7PM1/boLP0njsHjTvDhIByPHqrShV31rxPC7V2f/a1Mx8L4fYli7lUEBVfapleZ0pq4gZGFrQ9oBLmbIsHW4ttbwPirfZ9zFR7OWnQrL2hJvfjqVqrUrQhkIDIjrJG7nG3I2I+BTIPePEPaYPFpLflu+SzkwbrLuLGCQVEQdZlw7aYXM7w1aXttbgd3BcLhUpw3JvGTvQdSEt+CyTqj7Rmuttw36xSNd/C8NP1VdLZbfgmn6/jJi2gl44tG3p88UTvXe6L/AFWPaP3rW+ajz2fcR/Tn01JEL2jLmbmjxSCUXimjkHuva76FRZ0pw8Sa/Y7xnGXB5MtaG4QHBF96ArrOHZ6HbUtG0a3Lqc6NdxJiP3HdN3gpVG5lDRkarbqWqK7iqXxEteHOa06tcC2SIjnxBCvKF2pLDKmtbtPQn2W88SMaNsmoiHEW9Mzx9v6+K4XGzYVO9S0fs/sdaN/On3auq9/5LCw+vZMwPYdCAbHQi4vqFRSi4txfFFzGSkk1zIlmPEG1EjmucBSU5vI6+ksjddk82s+btPu68G8vXgidTi6cUorvy4eSf1fsvUqvNeZX1b7C7YmnuM5+87mT8lCq1XN+R6fZ9hG1hl+J8X9F5Gyy7kCacB87jCw6htvyjh1v6vnr0XSnbt6y0It5tqFNuFJbz68v5JpTZEw9g1h2zze95PycApCoU1yKae1buT8WPRIwsY7NKaVhNKTBKNQ0uc6N3una1b4/JaTtotd0k222a0ZYq6r4MqmrpnxSOjkaWPYSHNO8EKE008M9RSqRqRUovRnelksbc1zkiXRlhl2ZSxEz0zHOPfb3Hc7t3HzBBVnb1N+CbPC7XtFbXUox4PVfv9mS3D33C7lYUN2jYYKfEZgNGvIkb+3q7+LaVZcR3Zs9xsmu6ttFvlp8P4MMw7cTDyNlHLiTNzlaV9HVMlbu3PHtMd6w+h8QF1pz3JJkG9t1c0JU3+3quBezHggEagi4PirY+fNNPDOyGAgI7jOSqKpJc+INed74+449TbQ+YUmnd1aeienmcKltTnq0RSs7JW/oqkjo9gPzaR9FMjtN/qj8CLLZ6/TL4mvf2UVPCeI+Twui2nD/AIs5/wDj5f8AI9oOyaU+vUMA91jifmQtXtNco+5stnvnL2JDhPZnRxay7c7vfNm/ut/ElRqm0KsuGnoSIWVOPHX1JhTUscbQyNjWMG5rQA0eQUKUnJ5ZKSSWEajEsoUU9y6FrXHe6PuOPiW2v5rpCtOHhZpKlCXFEarezl7bmmqSB7Eg0/ebp8WlTKe0qkfFqRaljTlwItiOW6yE3lpdsD9JGA7zvH3h5tU+ntOEtJESVhOL7pi0eNysNo6iojI+6JDI0dCx+74Lti2q8Yr89Dlm4p8Gbujz1Wt09JDN0ewsd8iPouctm28vC2jor+tHxI3NP2kOH5+kePeieHjxsQPqo09jy/RL4/jO8NpxfiRucPz7RTENDpGvP3HRPvoLnUAjTxUGvY1qMd6S09SXSuqdR4i9TxzLl6kr+8x7Y6gDuyAWceTXtNi9vzHBcKdVweh0nTU1qVlHl6ojqTG4GFzHAOcPUcCfXbzuP91Z079Qjn2IE7NyeCwKer2Ta+yOBboQCNkC/DQBVMm5Nt8yyglFJLkQ3tE9JDDDExuzTe0DfbcLnZd5d7qfBQrnKSS4Ho9iqFSpOpJ5n9Oq+XkjM7PsogBtTUNu46xsI9UcHkczw5LahRx3pHPau0nNujSei4vr5enzLBspRQnm5yA7RusUBX/bPhQBgq2i23eOQ8yBdhPM2Dh5BQ7qPCR6PYddtSpP1X1K1YdVDZ6WD1LZ7O329K3gWxu+rT9ApVm+KKD+pIp9nP1XyZYWGHVTjyxVfbfABUwP9qJwP7L/AP7KDdrVHqf6fl/jnHzI3h7b07uhUM9JnVG7gka4NPMBbkdplpZNrPSUzdblhLD5bvkQrGhLMDxe1aPZ3D89fz9zeLsVwQBAEAQGizdmRlDEHEbUj7iNnMjeSeAGilWlrK4njglxI9xcKjHPPkVViGcq6YkmZzB7MfcA+GvxK9BTsKEF4c+upTTu60v1Y9DGizJWt1FTN5vLv5rro7Sg+MF8DRXFVcJM3uF9otXGQJdiZvG42X+Tm6fEKJV2VRl4dH7EmntCrHxak/y/m6mq7Na7Yk/y36O/ZO53kqi4satDVrK6osqN3Tq6Lj0N+oZJMDEsFpqj89DG/qWjaHg7eFlSa4Mw4p8SKYj2aQOuYZZI/ddaSP4O7w/eUqF5VjzOEraDIxXZFr4dWNErecL7Hzjk0+BKm09p9SJUsc8DrlV0kdSfTNs5rSNmVhY4F/dBPMW2tyXt6qtHdXN/IWtr2dTefJEnD2n7ununTdbd5lU5ZnaZsUg2ZC7k29w5t/Zdw+iAjOI4iKSSRshIjY/YD3Wu7Qd6w5668QLrDklxOkaUptKGrOY8VgrdiEXkijkbK8gXHdDmtb19bW19AtHu1NOhJh2tonLg5JpdeWWWFRAPALSC3gRusuhCIJmftBDXmOkDXBpsZXglpI0Po2gi494qJUucPET0FlsTfjvVnjPJfU8cs5tfM/0c2ztH1XNBANvukEnXelG4c5bshtPY0bel21JtpcU/mibwuuFLPPmj7VGg4WSeEsdvjb8VwuPAWmx3/wCyvRlKR7wq5ns4cS3MiMs4/wCi3+cqVacX6FF/ULzTj/2fyLAw3epx5UrPtxP5alHuSfNzf7KFd8Uem/p/wz9V9SNYY3/DSFQ+TPSSffijwirbNA+ayaZ1LH7Ja4uNTGfu+jcP2g8H+UKZaPijzX9QQ1pz9V8MfcsNTDzoQBAEAQFSdrLnGrYD6oiFvNzr/QL0OyUuyfqUu0W+0XoQpWhAOQ1ZMHcBAdh/z+4QE7ypn18do6sl7Nwl3vb+v7Q67/FVF3sxS71LR9PsWVtfuPdqarr9yzIZWvaHNIc0i4INwRzBCoWmnhlummso7rBkIDHq6KOX84xr/EA28CgNRPlSm3tL4/1Xm38V0BHMflp6aKTZrA+XZOxGCxzi7cNq3AHU+BXaNrXmu5Fmka9CM0qkklzIc+j+3PayOfYsCSJGXMptq7XTmbeK2uNn16cd6XD4m9ntK33mkst8NWvgSLA8qvp2lrS25NydnZBNrbhuUWMd1HavWdWWX9zXZqxKaCJ0Qu3020x+z7I9a+ndOoF+OqxU4YOlmkqim+WupXE+htcHlY7uh5FVs47rwe2ta3ax3sNev06olOSaS7w7kVm3WaiOe16ihZyXUtemGgVoeDI32xVQZQwxfeklvboxpJPxLPio1y8RwXWw6e9Wcui+ZUdDHtPA6qAz19PiXPlKCxkPIRs+ALj/ADBTbZcf2PK7cqZ3F/2f0+hM8MapZQFR9s1RtVsbPYiH8TifwUC7feSPV7AhijKXV/QwKVmzSO6kKN+kvG/8yXREfNx4IYLC7HHXqZ/9Jn85Uu14soNvf64er+RbCmnmAgCAIAgIvnvLX2yIGP8APR3LfeHFnTop1jd9hPXg+P3Il3bdtHTiinZIXMcWuBa4GxBFiDyIXpoyUllaooWmnhnACyYOwCyDtZZMHYNQEkynmeSjdsuu6AnVnFvvM/txUG8sY11laS/NGS7W7lReHrH84FhVGcqBjQfTsdcXDWXe7ws29j4qhjY3EnhRZcSu6KWd401X2hj9BTSye88iNvjxKlw2TN+OSXuRZ7SgvCs+xo67ONe/9JBTDpsucPN1/opcNm28fFmXsRZ7QrS8KwR2uxGN/wD3Fa+XpckfC9lKiqNPwxSI8pVqnibML/rNBH6sbn+Jskrlf8jVW83yMvCMz+kmYyGFrRfV/Bg4uJ4aKJcXVPs2m86EqhaTU0/Mmgxp8h2YxtHQbW4aC1yV58vCFdq+G7D6Z+pMgk2nHcXBzT9CotznCLzYu7vSzx0IlS0/NQWeqgWZkrDzsB1rA7uvXwUy1p4W8zzm37uMpKhF8OPr0JzSxXICmHnCq+2HFRLWiFpu2nZsn9Z1nO+WyPJQLmWZY6HrNi0Nyjvv9XyRoMq0u1KCdw1Pkoy1ZdSe7BsuDLUNoA475HF5/a0b/CGqyoLEPXU8VtWpv3LS4RxH4cffJK6FtmrsVxQOcq37RiM7hqA/YHgwbP1B+Kq68szZ7rZVHs7aC66/EzcXf6OniZxcbrR8EiVF5qTl+xpEMlgdjEJ9LVO4BsTfi55/BS7VcTzu3Zd2EfN/QtVTDzgQBAEAQBARvNeUYqwbQtHMBpIB63uvHEdd4Uy1vJ0H1XQi3FrGsuj6lS4jh0lO8xzN2HDnuI4OB4g816WlXhVjvxehR1KU6ct2SMJ1Qwb3N+IWzqwXM1VOT5Hk7E4xuN/AFaO5gjZUZHg/F28A4/Bv91yd0uSN1Q8zp/1B7vViBPC+08/M/gtXXm+Rt2UVzN5heBYrNb0cTmA8S1kY+eqjzu1HxT+vyOsbVy4R/P3JrTdlpc1pqK2cusNprNkNBtqATe4vxsq2e0Kjb3eBPhY00lkzoOyjDx65nk/XkP8ASAuLu6r5nZW1NcjYwdnWGN/9M136xc76lcnWm+ZuqUFyIDm7C6aPEHxwQRRtihju1jGjvPc51zYamwGq578nJ5ZJlTiqMXji37YKwZK4OIudnauWgkDffcoUqjTPQ0LZShw5fQv/AAahAa09App5kzMfwaGrh9FMDYG7XN9ZjrW2mk/TcVrKKksM60K06M9+JFKLs+gjfd8j5gNzXBrW+YG9cVbRTy9SyqbZryjux7vmuP8ABLoIA0AAWUgqG86s5x3F2UFK+ofbatsxtP33kHZH4noCtKk1COSTaW0riqoL9/Q+fJZXSvc95LnvcXOPMk3JVW3nVnuqcFFKMeCJnljDyQ2MetMdm44NAu93SzQfks0470sdTS8rqhSc3+n58i2aeMaACwFgByA0AVqjwDbbyz3zNiQpaSWU72sNhzNtB8bLE5bsWzrbUXWqxprmygsFgMkgJ1JNyeZJuSql6s+hRxCPkkZ2aqgGTZG5gAWz4nGGlPXi9TTMkKGclxdj1Js00sn+ZLp4MaG/UuU63WI5PJ7Zqb1ZR6L5k+UgqAgCAIAgCA1mYcbio4HTSmwbuHFx4NC60qTqSwjnVqKnHLPnLMWPS1lQ6eXUnQN12Wt4NGqtYpRWI8CtbcnmXEw21YH6OM+O2f6l07TyRpueZ2NeeDIh4MH43WO0Y3EeD6hx4/AAfRO0k+Zncii7uy3JRpmfaakf4h47rTr6Jp/rPHkNOarLmu5vdXAsKFHc1fEsNRSQEAQBAVLUw+lxWvvwdC34QtH4LnHxSJddYo0vR/Mqmog2ZHtO9r3D4OI/BV9TxNHr7RJ04y8kXXkLFhPSs177BsuHUDQ+YsrClPeimeS2hbO3uJR5cV6P8wSVdCEcbKA7TyxQRumncGRsFyT9BzPRYbUVlnSlSnVkoQWWykM7ZqfiE21YshZpFHyHFzveP+yratRzfkezsLGNtDHFvi/zkYOE0m0653DUriyyguZaWScPs37Q4WLxaMco9+1+0dfABT7anhbz5nk9t3naVOxjwjx85fx9ycYdFrdSiiK27YMc23MpWHQd9/8ASPjc+QUO6n+k9FsG2y3Wfovr9iNYGwRMdK7c0KGup6WqspQ6kffUl7i47ySVlHOcss6yHitkc5Swj6Jydhv2eigiPrBgLv1n993zcVZQjuxSPEXVXta0peZuVuRwgCAIAgPGsqmRRukkIaxjS5xPAAXK2jFyaSMSkorLPnbPOaX4hOXG4iYSI2ch7R6mytoQVOO6vx/nAq5zc5bz/F+cSNELYwcIAgLe7L+z4tLaurbZ2joYXDVvKSQHjybw3nXdBuK+e7El0aOO9ItdQyWEAQBAEBVNO/ZxmvYeJicP/jaf6guMPHJehY3Mc2tGX/Ze5BM84d6GtlsO7J+UH7d9r+IO+Ki3EcTz1L7ZFftLdLnHT7GHgONy0km3GdDo5p3OH/OK0p1HB5RLvLKndQ3ZaNcH0/gsig7SKRwHpNuN3EbO0PIhS1cwfE85U2LdRfdw/R/c5ru0+lYPyMckruFxsN8ydfksSuYrhqb0dh15P/I1FfF/b3K8zHmWprnh07u6PVjboxngOJ6nVRJ1JTep6G1sqVtHEFr15mDS0xcVzJkUTPKWBfaXaj/DsPfP+aR+jbzHP4cV3oUd95fAq9q7SVvDs6fift5/YtOCO9grE8Ydsw4uyjp3Pcdw3cTyA6nctZSUVlnWhRlWqKnDiyiPSPqJnSP1c91z05DyAA8lVTk5PLPoFtQjRpqnHgj1zLWBjGwt8Xf2WF0MzljMvzBHmSrcjJ8yUZEwk1dbDGRdjT6ST9WMg2Pi7ZHmutGG9IgbRuOyovq9D6IVgeRCAIAgCAICF9r0j24a/YvYvYHW9ku1+dlJtcdoR7nO4UErEgnBCGD2oKCWd4jhY6R53NaLnxPIdTosSaiss2im3hFzZC7NGUxbPV7Mk4sWs3siPP33ddw4c1ArXDlpHgTaVBR1lxLGUUkBAEAQBAEBUWcXfZscZIdGzxsuetvR/wBLFHb3aq8y3px7XZ8lzg8/t+ZMvOuA/a4A6MXmj1b7wPrM8946hb1ae/EjbPu/7erl8Hx+5UzoiPpbiOYPJVzWD2kKikspnXYWDc7NiKGT3jhA3rA4EqyvliSqIc4GOD2tzpPdZ0974XUilQctXwKi/wBrQopwp6y+XqWnRUrI2tjjaGsaLBo3BT0klhHkpzlOTlJ5bM90zYWl7iNOayalM50zE6tms0/kmHT3j7XhwCrq9XfeFwPY7J2f/bw35+J+y6fcxKciFhed/AKOXTwkRmtlL3EnUrolggznvMx271k0bwi/OyTLxp6X08gtLUWNjvbGPUb56u/aHJTqMN1Hldo3Pa1MLgidrsV4QBAEAQBAY2JUEc8T4pW7THtLXDoeXI9VmMnF5RhpNYZVld2OO2j6GpbscBIw7Q6EtOvwCmK76oiu16MzMK7HYmkGoqHye5G0MB8XG5+FliV2/wBKMxtVzZYGD4JT0rdmniZGOOyNXdXO3u81FlOUuLJEYqPBGwWpsEAQBAEAQBAVn224UXRQVLd8TixxHKSxa7yc0fvKPcR0yuRc7GqpVHTlwkvz2OuT8bFRCLnvtsHDqBv811pz345IF5bO3quD4cvQ6ZiydDUkyMPoZTvc0Atf+u3ieo1WJ0ozN7W/q2+i1XQiM+Rq5p7rY5Bza9o+T7WUZ2z5FzT23Ta7ywelLkStd6wjiHMvDvky9/iitnzMz25TS7qbJRguQ6eI7Ux+0P5OAEY8GcfMld4UIx8yruNq16uie6vLj8SXsauxWHaeqZE0ucbICrM5ZtdUkxxEiPcXC42rH1R068VCr1892J6jZey9zFasteS6eb8/l6mhpIQ0bTtwUM9GljVmFiVYXnpwHJdIxIVetl4RrnCy3I+SU9mOUzX1G3IP8PEQXng87xF57z08V2pU8vLK3aF32cd2PFn0OAph5s5QBAEAQBAEAQBAEAQBAEAQBAEAQBAYWNYaypgkgk9WRpaeYvucOoNj5LEllYZvSqOnNTjxR89xunw+pe06PjcWvbweBxHQixB6qApSpSPW1KVLaFBPnyfR9Pv8SxsCzLFUN0NncWnQhTozUllHlq9vUoS3Kix8v2N8yQFbHA9A9ADM0byEBpMYzbDADY3PRaynGKyzvQtqteW7TWfzqV3jmYJqokElrOXE+P8AZQatdz0XA9TYbJhb4nPWXsvT7mvjaG6lRi50WrMeqq9rThwH4ldYwIVe5zojDPNb4Im8ZuXMBmxCoEEI03ySH1Y2+0evADifNbwg5MjXN1GlHLPo7AMGio4GQQizGDfpdx4vcRvJU1JJYR5qpUlUk5S4mxWTQIAgCAIAgCAIAgCAIAgCAIAgCAIAgCAhPaNk37YwSwgCpYLWJsJW79gngRc2Plx041aW+vMsdn3zt5Yfhf5kpR0bmuIIcx7TYtILXtPIjeCoPeg+h6pOlcQw8STNlS5hqo9BISPeAK7RuZLiV9XYlCWsG17r8/cyzm6r9pvw/wB1t/d+RwWwFzqe38mFU4xUSetIfLRc5XM3w0JdLYltDWWZev8ABhFutydfmuDberLWEIwW7FYRw6cNRRbE6sYLUxZagu8F2jDBXVrpz0R57S3wRt7qbTLOXJ8Qk2Yu5ED35nA7DRxDfbdv0HnZbwpuRGuLyNJeZfuV8Ep6GEQwCw3ucdXyO4ucefTcFKUUtEUVSrKpLekboOWTmdkAQBAEAQBAEAQBAEAQBAEAQBAEAQBAEBjTyWQEHzjgVPV96RuzKBYSt0fbgHcHDoVpOnGXEk293VoPuPTpyKxxLApoToRK3m3Q+bSfoSo0rZ8i7o7ag/GsGodVhps47J5EELk6MkT47Soy4M834gz2rp2LMy2jTXA8H119y2VHqRp7Rb0ieZk4kroopEWVZy1bOPTjh3j0WVFs0lXjDizNw+mY5wMxuPYBIv8ArO3/AAXWNNLiQat7KWkCyMGx7Za1jAGMGga0WA8AF1IDberJZh+LF1kMEho6m6A2TCgOyAIAgCAIAgCAIAgCAIAgCAIAgCAIAgMOtc0DX4cUyZUW+BGcRDn+qLfMrXeOqpdSMYhgrn7ySsZN+zRH6zKpdw+iZMbhq5cl8gU0M97qeJyU73visYRnfqdQMmnkVnCNXOp1PaPJ7uX0WxzeTYUmV3DeL/VMmN0lGGZa4hZNCTUOD7KA3tLTWQGwYEB2QBAEAQBAEAQBAEAQBAEAQBAEAQBAY9TUbOg3/RYbNoxyYQgLtT8SsYOjmo6I7igbx1WcI0c5M5NAzkFk1yzzdhcZ+6gyzxfgrOCxhGyqSR4OwgDgFrg6KomdRhbeSG2Tt/0pvJZNWd24c3khqe0NLsm4Qw9TZwgELY0aPUBDBygCAIAgCAIAgCAIAgCAIAgCAIAgCA6SvsEMpHhHDxKxgy5ckehcAsmEjoZDyWMmd0B56JkzunZr0ya4PRZMDZQHm+FYwbKR1DFg2yc+jWTGRsIYydmNshhnssmAgCAIAgCAIAgCAIAgCAIAgCAIAgCA6FtyhkOCA6bCwZyNhBk52EGTnZQZOQEMHYLJg5QHUhMGRZALIBZAchDBygCAIAgCAIAgCAIAgCAIAgCAIAgCA4CA6oZCA7oYOCgOqGTkIDkIYOUAQHCyZCAIAFgwcoAgCA//2Q=="/>
          <p:cNvSpPr>
            <a:spLocks noChangeAspect="1" noChangeArrowheads="1"/>
          </p:cNvSpPr>
          <p:nvPr/>
        </p:nvSpPr>
        <p:spPr bwMode="auto">
          <a:xfrm>
            <a:off x="155575" y="-1341438"/>
            <a:ext cx="32385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ISEhUUEhQVFBQWFxcaGBUWFxUYFhUdFxQYFhcUFhgYHCggGB4lHBUUITEiJSkrLi4uFx8zODMsNygtLisBCgoKDg0OGxAQGzQkICQsLC8vNC0sLCwsNCwsLCwsLCwsLCwsLCwsLCwsLCwsLCwsLCwsLCwsLCwsLCwsLCwsLP/AABEIANEA8QMBEQACEQEDEQH/xAAcAAEAAgIDAQAAAAAAAAAAAAAABgcEBQECAwj/xABGEAABAwIDBQQHAwoFAwUAAAABAAIDBBEFBiESMUFRYQcicYETMlJikaGxFELBIzNDcoKSorLC0SRTc+HwFTSDRFST4vH/xAAbAQEAAgMBAQAAAAAAAAAAAAAABAUBAgMGB//EADYRAAIBAwEFBgUDBAIDAAAAAAABAgMEESEFEjFBURMiMmFxoZGxwdHwQoHhBhQjM1JyFSSy/9oADAMBAAIRAxEAPwC8UAQBAEAQEbztmltBECAHyvuGNO7S13O6C4Uu0tXXlrolxI1zcdktOLKfxHNNbO4l9RIPdY4saOgDbK+ha0YLCivmVUq1ST1kdsOzVWwm7KiQ+69xe0+Tr/JYqWtGa1iv20Mwr1I8JFnZOz9HVkRTARTndr3JDyaTqD0PldU91YSpd6Oq90WNC7VTuy0ZNFXkwIAgCAIAgCAIAgCAIAgCAIAgCAIAgCAIAgCAIAgCAIAgKf7Ynk1cQ4CHTzeb/QK92X/rl6lVf+NehAwrMhHKA5BtruP06oYLl7N81mqjMMx/Lxjfxkbu2vEbj5HivP39r2Ut+PB+zLe0uO0W7LiiaqvJgQBAEAQBAEAQBAEAQBAEAQBAEAQBAEAQBAEAQBAEAQFSdsrP8TAecTh8H/7q72V4JepV3/iXoV+FakE5QBYBscBxJ1NURzt+4656tOjx5glc61JVYOD5/iN6c9ySl0PoeN4cA4G4IBB5g6gryrWHhl+nk7LACAIAgCAIAgCAIAgCAIAgCAIAgCAIAgCAIAgCApLtCzRWtrpomTSRMjIDWsJbpsg7RI1JN1MpYUeHtki1cuXE0lLmiv8A/dzfvk/VT7e3jVy5Y+C+xCrVXTwln4v7njieJTVBaZ5HSFoIBdbQHUhWNOjGmsQRElWlN95mHZbpgBZMHIWDJ2CGC98g1fpaCAnUhpYf2HFv4LzV7DdryX7/ABLu1lvUkyQKKSAgCAIAgCAIAgCAIAgCAIAgCAIAgCAIAgCAIAgIF2lZJNWPtFOB6dos5u70rRewHvC+nPdyXWnU3dGcqkM6opyO8by14LTezgQQWnqDrorG3rdnLPJkGvS3445oyXNsbf8APFXaaayiraw8HCYCeBZYN08nCwbHdqGC4eyWS9E4ezM8fFrXfiVQ7TX+b9kW1g/8X7k1VcTQgCAIAgCAIAgCAIAgCAIAgCAIAgCAIAgCAxcRxGKBm3K8Nb13noBvJXSnSnUluwWTSpUjTWZMi1R2gxA2ZE9w5ktb8tVYR2XNrWSRBltGC4JntR59p3G0jXx9bBw+WvyWs9mVV4Wmbw2hTfFYPTHMtUOJs2wW7drCaIjaHR3B3g75KE1UpPElj1JPcqLKeStsayHW0u5v2iIbnxAlzR70e+3heysLW+UO7LgQrizctVxI09pBsQQRwOhV3GSksx4FVKLi8MLYBa4wbJnayx6Gc9S3eyEf4OTrO7+SNUW1P9q9Pqy2sP8AW/X7E4VaTggCAIAgCAIAgCAIDhzgNToEBpa7NtBCSJKmIEbwHBxHiG3IXN1YLiyXTsbmprGD+BgDtDw2/wCf89h9votf7in1O/8A4i8/4e6Nrh2Y6OfSKoiefZDgHfunVbxqQlwZHq2VxS1nBr9tPibVbkUIAgCAIAgCAqHOGIPlqpA46RuLGt4NA0+J3r0llTjCimuerKK7nKVV55GlupZGF0Bk4fiMkDw+J5a7puPRw3ELnUpQqR3ZLJvTqSg8xZaeVsxMq2cGyttts/qbzB+S8/dWroS6p8C6t7hVY+ZzmLK9PWN/KNs8erI2we3z4joVzoXNSi8xf2N61CFVYkiq8wZFq6Yktb6aP24xqP1mbx5XCu6G0aVTSXdft8Spq2VSHh1RFyrBarKIfkelPG57g1gLnHQNaLk9AFrPCW83gzFtvdWpL8q5rlw4mCWL8ntnaae69jja9r+A0PkVW1qNK770ZYl7Mn0qtS27slp7lqYPjMFUzbheHcxuc3o5p1Cp61CpRliawWlKtCosxZsFxOgQBAEAQBAEBw5wAJJsBvJ3DqgIJjvaI0OMNBGamXdtgH0bfC2r/kOqjzr64gssubfZL3e0uJbkff8Aj5+RGanA8VrjtVUuw0/cc7uj/wAUfd+JuuTpVZ+J4Jkb7Z9rpRjvPrj6vX2EfZo+3/csHhEbfzJ/aeZl/wBQRz/rfx/gxa7s5rWC8To57fdB2HeQdofitZWslw1JFHbtCTxNOPuRGrhfE8smjdG8cHAtcOo+G8KNKLTwy5pV41I70HlEmy1nmqpSBtmeLjHISSB7j94+Y6LpTuJw80Q7vZNvcrKW7Lqvqi3cu5ip61m1C7vC21GdHs8Ry6jRWFOrGayjx95Y1rWe7UXo+TNuuhECAIAgCAq3tFw70VT6QerML/tNADvlsnzKvtnVd6nuvl8invqe7Pe6kV2lYEIbSAbSAysLxF9PK2Vm9p3cHDi09CFzq0o1YOEjenN05KSLqw+sbNGyRhu14BHnwPUbl5ipBwk4vkeghNTipLmZC0NjArcFppjeWGN55uY0n42ut4VZw8LaNJU4y8SydqDCaeD8zFHGebWgH471mdWc/E2xGnGPhWDXZoyrDWt73clA7soAv+q8feb0PlZKdWVN5RipTjNYZU1dQ1WHTgHaY/XYewmzwP8ALcfWHNjtVd0LuFaO5UWUVVW3nSlvQeGTjLPaIx4DaqzTu9M0HZ/8jd7D13eCj3GzHjfo6rpzO9G/13auj68iexSBwDmkEEXBBuCOYKqWmnhlinnVHZYMhAEAQGNiNdHBG6WVwYxguXH/AJqeiw2kss3p05VJKEFlsr+vkqMUPfLqei+7ENJJxe+1JyG7T/8AVw3ZVeOi+ZaKrRsdIYlU68o+nV+Zlmoo6FuxtRw+7949SB3iumYU1jgRNy6vJb2HL5fYwznqiH3pD1ET7fNaf3NMlLYt2/0r4o2GG5mpJzsxyja9lwLHHwDgL+S2jWhLgyPX2bdUVvThp1Wq9jeRykLqQTjFsHp66L0c7QT914sHsPNruH0Wk4KawyRbXVS3nvU39n6lI5pwCXD5/RP1adY5OD2/gRuIVbVpuDwz2tjexuae8uPNdDww+texwfE90cjfVe02PgeY5g6Lkm4vKLCpShXhuzWUW7kTPjay0M9o6kcBo2S28t5H3fh0saNdT0fE8XtPZMrb/JT1h7r1+5N1JKYIAgNRjuZaWjA9PIGuIuGDvPPUNGtuu5dqVvUq+FHKpWhT8TKyzln5tW0RxQkMDg4PkPf0uNGtuBv5lW1pZyoy3mytuLqNVbqRF2Yg07wR81YZIehlxvDvVIPgRf4b1kwckrIF1gFhdl2J3ElOTu77PA2DgPOx/aVPtOlqqi9CzsKmjh+5PlVFiEAQBAYmJ4dFURuimYHsdwPDkQd4I4EarKbTyjDSawypM25NmoyZYy58P+YBd0fSZo9ZvvDzsrO1vnF4ZAr2ieqMPLmZ5qVwDHBoOpjdrC/q32T1Csp06N2u9o+v5xIMJ1bd93h0LTy/muCqs383L/lvtc9WHc8eGvRUtzY1KGr1XVfmhaULunW0Wj6G/UMlBAeVVUMjY58jg1jQS5x0AA1JKw3jVm0YuclGKy2V/X1X2p32qq/J00fehifp4TSji48G8L81y8Xelw5fcsMul/goazekmv8A5Xl1fP0IfmLPMkhLKe8cftfpHef3B0Gqj1LhvSJcWWxqdPvVu8+nJff5EOdObk31O/mepPFRi74LCOvpTzWDOT0bPwOqw0bxm0T7JOa3Nc2CdxdGbBjzvYeDXHi07r8PpJoV2nuyKXa2yI1IOvQWJLVrr5rz+fqWVC+xVgeQMfOmAtr6NzLD0jQXRHk8Ddfkdx8Vzqw344JthdO2rKXLn6Hz7C4tdY6EGxB4EaEKpkj39KXNGVVgtc17SQ7QgjQgjUEHmsRZvVino+DLw7PM1/boLP0njsHjTvDhIByPHqrShV31rxPC7V2f/a1Mx8L4fYli7lUEBVfapleZ0pq4gZGFrQ9oBLmbIsHW4ttbwPirfZ9zFR7OWnQrL2hJvfjqVqrUrQhkIDIjrJG7nG3I2I+BTIPePEPaYPFpLflu+SzkwbrLuLGCQVEQdZlw7aYXM7w1aXttbgd3BcLhUpw3JvGTvQdSEt+CyTqj7Rmuttw36xSNd/C8NP1VdLZbfgmn6/jJi2gl44tG3p88UTvXe6L/AFWPaP3rW+ajz2fcR/Tn01JEL2jLmbmjxSCUXimjkHuva76FRZ0pw8Sa/Y7xnGXB5MtaG4QHBF96ArrOHZ6HbUtG0a3Lqc6NdxJiP3HdN3gpVG5lDRkarbqWqK7iqXxEteHOa06tcC2SIjnxBCvKF2pLDKmtbtPQn2W88SMaNsmoiHEW9Mzx9v6+K4XGzYVO9S0fs/sdaN/On3auq9/5LCw+vZMwPYdCAbHQi4vqFRSi4txfFFzGSkk1zIlmPEG1EjmucBSU5vI6+ksjddk82s+btPu68G8vXgidTi6cUorvy4eSf1fsvUqvNeZX1b7C7YmnuM5+87mT8lCq1XN+R6fZ9hG1hl+J8X9F5Gyy7kCacB87jCw6htvyjh1v6vnr0XSnbt6y0It5tqFNuFJbz68v5JpTZEw9g1h2zze95PycApCoU1yKae1buT8WPRIwsY7NKaVhNKTBKNQ0uc6N3una1b4/JaTtotd0k222a0ZYq6r4MqmrpnxSOjkaWPYSHNO8EKE008M9RSqRqRUovRnelksbc1zkiXRlhl2ZSxEz0zHOPfb3Hc7t3HzBBVnb1N+CbPC7XtFbXUox4PVfv9mS3D33C7lYUN2jYYKfEZgNGvIkb+3q7+LaVZcR3Zs9xsmu6ttFvlp8P4MMw7cTDyNlHLiTNzlaV9HVMlbu3PHtMd6w+h8QF1pz3JJkG9t1c0JU3+3quBezHggEagi4PirY+fNNPDOyGAgI7jOSqKpJc+INed74+449TbQ+YUmnd1aeienmcKltTnq0RSs7JW/oqkjo9gPzaR9FMjtN/qj8CLLZ6/TL4mvf2UVPCeI+Twui2nD/AIs5/wDj5f8AI9oOyaU+vUMA91jifmQtXtNco+5stnvnL2JDhPZnRxay7c7vfNm/ut/ElRqm0KsuGnoSIWVOPHX1JhTUscbQyNjWMG5rQA0eQUKUnJ5ZKSSWEajEsoUU9y6FrXHe6PuOPiW2v5rpCtOHhZpKlCXFEarezl7bmmqSB7Eg0/ebp8WlTKe0qkfFqRaljTlwItiOW6yE3lpdsD9JGA7zvH3h5tU+ntOEtJESVhOL7pi0eNysNo6iojI+6JDI0dCx+74Lti2q8Yr89Dlm4p8Gbujz1Wt09JDN0ewsd8iPouctm28vC2jor+tHxI3NP2kOH5+kePeieHjxsQPqo09jy/RL4/jO8NpxfiRucPz7RTENDpGvP3HRPvoLnUAjTxUGvY1qMd6S09SXSuqdR4i9TxzLl6kr+8x7Y6gDuyAWceTXtNi9vzHBcKdVweh0nTU1qVlHl6ojqTG4GFzHAOcPUcCfXbzuP91Z079Qjn2IE7NyeCwKer2Ta+yOBboQCNkC/DQBVMm5Nt8yyglFJLkQ3tE9JDDDExuzTe0DfbcLnZd5d7qfBQrnKSS4Ho9iqFSpOpJ5n9Oq+XkjM7PsogBtTUNu46xsI9UcHkczw5LahRx3pHPau0nNujSei4vr5enzLBspRQnm5yA7RusUBX/bPhQBgq2i23eOQ8yBdhPM2Dh5BQ7qPCR6PYddtSpP1X1K1YdVDZ6WD1LZ7O329K3gWxu+rT9ApVm+KKD+pIp9nP1XyZYWGHVTjyxVfbfABUwP9qJwP7L/AP7KDdrVHqf6fl/jnHzI3h7b07uhUM9JnVG7gka4NPMBbkdplpZNrPSUzdblhLD5bvkQrGhLMDxe1aPZ3D89fz9zeLsVwQBAEAQGizdmRlDEHEbUj7iNnMjeSeAGilWlrK4njglxI9xcKjHPPkVViGcq6YkmZzB7MfcA+GvxK9BTsKEF4c+upTTu60v1Y9DGizJWt1FTN5vLv5rro7Sg+MF8DRXFVcJM3uF9otXGQJdiZvG42X+Tm6fEKJV2VRl4dH7EmntCrHxak/y/m6mq7Na7Yk/y36O/ZO53kqi4satDVrK6osqN3Tq6Lj0N+oZJMDEsFpqj89DG/qWjaHg7eFlSa4Mw4p8SKYj2aQOuYZZI/ddaSP4O7w/eUqF5VjzOEraDIxXZFr4dWNErecL7Hzjk0+BKm09p9SJUsc8DrlV0kdSfTNs5rSNmVhY4F/dBPMW2tyXt6qtHdXN/IWtr2dTefJEnD2n7ununTdbd5lU5ZnaZsUg2ZC7k29w5t/Zdw+iAjOI4iKSSRshIjY/YD3Wu7Qd6w5668QLrDklxOkaUptKGrOY8VgrdiEXkijkbK8gXHdDmtb19bW19AtHu1NOhJh2tonLg5JpdeWWWFRAPALSC3gRusuhCIJmftBDXmOkDXBpsZXglpI0Po2gi494qJUucPET0FlsTfjvVnjPJfU8cs5tfM/0c2ztH1XNBANvukEnXelG4c5bshtPY0bel21JtpcU/mibwuuFLPPmj7VGg4WSeEsdvjb8VwuPAWmx3/wCyvRlKR7wq5ns4cS3MiMs4/wCi3+cqVacX6FF/ULzTj/2fyLAw3epx5UrPtxP5alHuSfNzf7KFd8Uem/p/wz9V9SNYY3/DSFQ+TPSSffijwirbNA+ayaZ1LH7Ja4uNTGfu+jcP2g8H+UKZaPijzX9QQ1pz9V8MfcsNTDzoQBAEAQFSdrLnGrYD6oiFvNzr/QL0OyUuyfqUu0W+0XoQpWhAOQ1ZMHcBAdh/z+4QE7ypn18do6sl7Nwl3vb+v7Q67/FVF3sxS71LR9PsWVtfuPdqarr9yzIZWvaHNIc0i4INwRzBCoWmnhlummso7rBkIDHq6KOX84xr/EA28CgNRPlSm3tL4/1Xm38V0BHMflp6aKTZrA+XZOxGCxzi7cNq3AHU+BXaNrXmu5Fmka9CM0qkklzIc+j+3PayOfYsCSJGXMptq7XTmbeK2uNn16cd6XD4m9ntK33mkst8NWvgSLA8qvp2lrS25NydnZBNrbhuUWMd1HavWdWWX9zXZqxKaCJ0Qu3020x+z7I9a+ndOoF+OqxU4YOlmkqim+WupXE+htcHlY7uh5FVs47rwe2ta3ax3sNev06olOSaS7w7kVm3WaiOe16ihZyXUtemGgVoeDI32xVQZQwxfeklvboxpJPxLPio1y8RwXWw6e9Wcui+ZUdDHtPA6qAz19PiXPlKCxkPIRs+ALj/ADBTbZcf2PK7cqZ3F/2f0+hM8MapZQFR9s1RtVsbPYiH8TifwUC7feSPV7AhijKXV/QwKVmzSO6kKN+kvG/8yXREfNx4IYLC7HHXqZ/9Jn85Uu14soNvf64er+RbCmnmAgCAIAgIvnvLX2yIGP8APR3LfeHFnTop1jd9hPXg+P3Il3bdtHTiinZIXMcWuBa4GxBFiDyIXpoyUllaooWmnhnACyYOwCyDtZZMHYNQEkynmeSjdsuu6AnVnFvvM/txUG8sY11laS/NGS7W7lReHrH84FhVGcqBjQfTsdcXDWXe7ws29j4qhjY3EnhRZcSu6KWd401X2hj9BTSye88iNvjxKlw2TN+OSXuRZ7SgvCs+xo67ONe/9JBTDpsucPN1/opcNm28fFmXsRZ7QrS8KwR2uxGN/wD3Fa+XpckfC9lKiqNPwxSI8pVqnibML/rNBH6sbn+Jskrlf8jVW83yMvCMz+kmYyGFrRfV/Bg4uJ4aKJcXVPs2m86EqhaTU0/Mmgxp8h2YxtHQbW4aC1yV58vCFdq+G7D6Z+pMgk2nHcXBzT9CotznCLzYu7vSzx0IlS0/NQWeqgWZkrDzsB1rA7uvXwUy1p4W8zzm37uMpKhF8OPr0JzSxXICmHnCq+2HFRLWiFpu2nZsn9Z1nO+WyPJQLmWZY6HrNi0Nyjvv9XyRoMq0u1KCdw1Pkoy1ZdSe7BsuDLUNoA475HF5/a0b/CGqyoLEPXU8VtWpv3LS4RxH4cffJK6FtmrsVxQOcq37RiM7hqA/YHgwbP1B+Kq68szZ7rZVHs7aC66/EzcXf6OniZxcbrR8EiVF5qTl+xpEMlgdjEJ9LVO4BsTfi55/BS7VcTzu3Zd2EfN/QtVTDzgQBAEAQBARvNeUYqwbQtHMBpIB63uvHEdd4Uy1vJ0H1XQi3FrGsuj6lS4jh0lO8xzN2HDnuI4OB4g816WlXhVjvxehR1KU6ct2SMJ1Qwb3N+IWzqwXM1VOT5Hk7E4xuN/AFaO5gjZUZHg/F28A4/Bv91yd0uSN1Q8zp/1B7vViBPC+08/M/gtXXm+Rt2UVzN5heBYrNb0cTmA8S1kY+eqjzu1HxT+vyOsbVy4R/P3JrTdlpc1pqK2cusNprNkNBtqATe4vxsq2e0Kjb3eBPhY00lkzoOyjDx65nk/XkP8ASAuLu6r5nZW1NcjYwdnWGN/9M136xc76lcnWm+ZuqUFyIDm7C6aPEHxwQRRtihju1jGjvPc51zYamwGq578nJ5ZJlTiqMXji37YKwZK4OIudnauWgkDffcoUqjTPQ0LZShw5fQv/AAahAa09App5kzMfwaGrh9FMDYG7XN9ZjrW2mk/TcVrKKksM60K06M9+JFKLs+gjfd8j5gNzXBrW+YG9cVbRTy9SyqbZryjux7vmuP8ABLoIA0AAWUgqG86s5x3F2UFK+ofbatsxtP33kHZH4noCtKk1COSTaW0riqoL9/Q+fJZXSvc95LnvcXOPMk3JVW3nVnuqcFFKMeCJnljDyQ2MetMdm44NAu93SzQfks0470sdTS8rqhSc3+n58i2aeMaACwFgByA0AVqjwDbbyz3zNiQpaSWU72sNhzNtB8bLE5bsWzrbUXWqxprmygsFgMkgJ1JNyeZJuSql6s+hRxCPkkZ2aqgGTZG5gAWz4nGGlPXi9TTMkKGclxdj1Js00sn+ZLp4MaG/UuU63WI5PJ7Zqb1ZR6L5k+UgqAgCAIAgCA1mYcbio4HTSmwbuHFx4NC60qTqSwjnVqKnHLPnLMWPS1lQ6eXUnQN12Wt4NGqtYpRWI8CtbcnmXEw21YH6OM+O2f6l07TyRpueZ2NeeDIh4MH43WO0Y3EeD6hx4/AAfRO0k+Zncii7uy3JRpmfaakf4h47rTr6Jp/rPHkNOarLmu5vdXAsKFHc1fEsNRSQEAQBAVLUw+lxWvvwdC34QtH4LnHxSJddYo0vR/Mqmog2ZHtO9r3D4OI/BV9TxNHr7RJ04y8kXXkLFhPSs177BsuHUDQ+YsrClPeimeS2hbO3uJR5cV6P8wSVdCEcbKA7TyxQRumncGRsFyT9BzPRYbUVlnSlSnVkoQWWykM7ZqfiE21YshZpFHyHFzveP+yratRzfkezsLGNtDHFvi/zkYOE0m0653DUriyyguZaWScPs37Q4WLxaMco9+1+0dfABT7anhbz5nk9t3naVOxjwjx85fx9ycYdFrdSiiK27YMc23MpWHQd9/8ASPjc+QUO6n+k9FsG2y3Wfovr9iNYGwRMdK7c0KGup6WqspQ6kffUl7i47ySVlHOcss6yHitkc5Swj6Jydhv2eigiPrBgLv1n993zcVZQjuxSPEXVXta0peZuVuRwgCAIAgPGsqmRRukkIaxjS5xPAAXK2jFyaSMSkorLPnbPOaX4hOXG4iYSI2ch7R6mytoQVOO6vx/nAq5zc5bz/F+cSNELYwcIAgLe7L+z4tLaurbZ2joYXDVvKSQHjybw3nXdBuK+e7El0aOO9ItdQyWEAQBAEBVNO/ZxmvYeJicP/jaf6guMPHJehY3Mc2tGX/Ze5BM84d6GtlsO7J+UH7d9r+IO+Ki3EcTz1L7ZFftLdLnHT7GHgONy0km3GdDo5p3OH/OK0p1HB5RLvLKndQ3ZaNcH0/gsig7SKRwHpNuN3EbO0PIhS1cwfE85U2LdRfdw/R/c5ru0+lYPyMckruFxsN8ydfksSuYrhqb0dh15P/I1FfF/b3K8zHmWprnh07u6PVjboxngOJ6nVRJ1JTep6G1sqVtHEFr15mDS0xcVzJkUTPKWBfaXaj/DsPfP+aR+jbzHP4cV3oUd95fAq9q7SVvDs6fift5/YtOCO9grE8Ydsw4uyjp3Pcdw3cTyA6nctZSUVlnWhRlWqKnDiyiPSPqJnSP1c91z05DyAA8lVTk5PLPoFtQjRpqnHgj1zLWBjGwt8Xf2WF0MzljMvzBHmSrcjJ8yUZEwk1dbDGRdjT6ST9WMg2Pi7ZHmutGG9IgbRuOyovq9D6IVgeRCAIAgCAICF9r0j24a/YvYvYHW9ku1+dlJtcdoR7nO4UErEgnBCGD2oKCWd4jhY6R53NaLnxPIdTosSaiss2im3hFzZC7NGUxbPV7Mk4sWs3siPP33ddw4c1ArXDlpHgTaVBR1lxLGUUkBAEAQBAEBUWcXfZscZIdGzxsuetvR/wBLFHb3aq8y3px7XZ8lzg8/t+ZMvOuA/a4A6MXmj1b7wPrM8946hb1ae/EjbPu/7erl8Hx+5UzoiPpbiOYPJVzWD2kKikspnXYWDc7NiKGT3jhA3rA4EqyvliSqIc4GOD2tzpPdZ0974XUilQctXwKi/wBrQopwp6y+XqWnRUrI2tjjaGsaLBo3BT0klhHkpzlOTlJ5bM90zYWl7iNOayalM50zE6tms0/kmHT3j7XhwCrq9XfeFwPY7J2f/bw35+J+y6fcxKciFhed/AKOXTwkRmtlL3EnUrolggznvMx271k0bwi/OyTLxp6X08gtLUWNjvbGPUb56u/aHJTqMN1Hldo3Pa1MLgidrsV4QBAEAQBAY2JUEc8T4pW7THtLXDoeXI9VmMnF5RhpNYZVld2OO2j6GpbscBIw7Q6EtOvwCmK76oiu16MzMK7HYmkGoqHye5G0MB8XG5+FliV2/wBKMxtVzZYGD4JT0rdmniZGOOyNXdXO3u81FlOUuLJEYqPBGwWpsEAQBAEAQBAVn224UXRQVLd8TixxHKSxa7yc0fvKPcR0yuRc7GqpVHTlwkvz2OuT8bFRCLnvtsHDqBv811pz345IF5bO3quD4cvQ6ZiydDUkyMPoZTvc0Atf+u3ieo1WJ0ozN7W/q2+i1XQiM+Rq5p7rY5Bza9o+T7WUZ2z5FzT23Ta7ywelLkStd6wjiHMvDvky9/iitnzMz25TS7qbJRguQ6eI7Ux+0P5OAEY8GcfMld4UIx8yruNq16uie6vLj8SXsauxWHaeqZE0ucbICrM5ZtdUkxxEiPcXC42rH1R068VCr1892J6jZey9zFasteS6eb8/l6mhpIQ0bTtwUM9GljVmFiVYXnpwHJdIxIVetl4RrnCy3I+SU9mOUzX1G3IP8PEQXng87xF57z08V2pU8vLK3aF32cd2PFn0OAph5s5QBAEAQBAEAQBAEAQBAEAQBAEAQBAYWNYaypgkgk9WRpaeYvucOoNj5LEllYZvSqOnNTjxR89xunw+pe06PjcWvbweBxHQixB6qApSpSPW1KVLaFBPnyfR9Pv8SxsCzLFUN0NncWnQhTozUllHlq9vUoS3Kix8v2N8yQFbHA9A9ADM0byEBpMYzbDADY3PRaynGKyzvQtqteW7TWfzqV3jmYJqokElrOXE+P8AZQatdz0XA9TYbJhb4nPWXsvT7mvjaG6lRi50WrMeqq9rThwH4ldYwIVe5zojDPNb4Im8ZuXMBmxCoEEI03ySH1Y2+0evADifNbwg5MjXN1GlHLPo7AMGio4GQQizGDfpdx4vcRvJU1JJYR5qpUlUk5S4mxWTQIAgCAIAgCAIAgCAIAgCAIAgCAIAgCAhPaNk37YwSwgCpYLWJsJW79gngRc2Plx041aW+vMsdn3zt5Yfhf5kpR0bmuIIcx7TYtILXtPIjeCoPeg+h6pOlcQw8STNlS5hqo9BISPeAK7RuZLiV9XYlCWsG17r8/cyzm6r9pvw/wB1t/d+RwWwFzqe38mFU4xUSetIfLRc5XM3w0JdLYltDWWZev8ABhFutydfmuDberLWEIwW7FYRw6cNRRbE6sYLUxZagu8F2jDBXVrpz0R57S3wRt7qbTLOXJ8Qk2Yu5ED35nA7DRxDfbdv0HnZbwpuRGuLyNJeZfuV8Ep6GEQwCw3ucdXyO4ucefTcFKUUtEUVSrKpLekboOWTmdkAQBAEAQBAEAQBAEAQBAEAQBAEAQBAEBjTyWQEHzjgVPV96RuzKBYSt0fbgHcHDoVpOnGXEk293VoPuPTpyKxxLApoToRK3m3Q+bSfoSo0rZ8i7o7ag/GsGodVhps47J5EELk6MkT47Soy4M834gz2rp2LMy2jTXA8H119y2VHqRp7Rb0ieZk4kroopEWVZy1bOPTjh3j0WVFs0lXjDizNw+mY5wMxuPYBIv8ArO3/AAXWNNLiQat7KWkCyMGx7Za1jAGMGga0WA8AF1IDberJZh+LF1kMEho6m6A2TCgOyAIAgCAIAgCAIAgCAIAgCAIAgCAIAgMOtc0DX4cUyZUW+BGcRDn+qLfMrXeOqpdSMYhgrn7ySsZN+zRH6zKpdw+iZMbhq5cl8gU0M97qeJyU73visYRnfqdQMmnkVnCNXOp1PaPJ7uX0WxzeTYUmV3DeL/VMmN0lGGZa4hZNCTUOD7KA3tLTWQGwYEB2QBAEAQBAEAQBAEAQBAEAQBAEAQBAY9TUbOg3/RYbNoxyYQgLtT8SsYOjmo6I7igbx1WcI0c5M5NAzkFk1yzzdhcZ+6gyzxfgrOCxhGyqSR4OwgDgFrg6KomdRhbeSG2Tt/0pvJZNWd24c3khqe0NLsm4Qw9TZwgELY0aPUBDBygCAIAgCAIAgCAIAgCAIAgCAIAgCA6SvsEMpHhHDxKxgy5ckehcAsmEjoZDyWMmd0B56JkzunZr0ya4PRZMDZQHm+FYwbKR1DFg2yc+jWTGRsIYydmNshhnssmAgCAIAgCAIAgCAIAgCAIAgCAIAgCA6FtyhkOCA6bCwZyNhBk52EGTnZQZOQEMHYLJg5QHUhMGRZALIBZAchDBygCAIAgCAIAgCAIAgCAIAgCAIAgCA4CA6oZCA7oYOCgOqGTkIDkIYOUAQHCyZCAIAFgwcoAgCA//2Q=="/>
          <p:cNvSpPr>
            <a:spLocks noChangeAspect="1" noChangeArrowheads="1"/>
          </p:cNvSpPr>
          <p:nvPr/>
        </p:nvSpPr>
        <p:spPr bwMode="auto">
          <a:xfrm>
            <a:off x="307975" y="-1189038"/>
            <a:ext cx="32385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jpeg;base64,/9j/4AAQSkZJRgABAQAAAQABAAD/2wCEAAkGBxISEhUUEhQVFBQWFxcaGBUWFxUYFhUdFxQYFhcUFhgYHCggGB4lHBUUITEiJSkrLi4uFx8zODMsNygtLisBCgoKDg0OGxAQGzQkICQsLC8vNC0sLCwsNCwsLCwsLCwsLCwsLCwsLCwsLCwsLCwsLCwsLCwsLCwsLCwsLCwsLP/AABEIANEA8QMBEQACEQEDEQH/xAAcAAEAAgIDAQAAAAAAAAAAAAAABgcEBQECAwj/xABGEAABAwIDBQQHAwoFAwUAAAABAAIDBBEFBiESMUFRYQcicYETMlJikaGxFELBIzNDcoKSorLC0SRTc+HwFTSDRFST4vH/xAAbAQEAAgMBAQAAAAAAAAAAAAAABAUBAgMGB//EADYRAAIBAwEFBgUDBAIDAAAAAAABAgMEESEFEjFBURMiMmFxoZGxwdHwQoHhBhQjM1JyFSSy/9oADAMBAAIRAxEAPwC8UAQBAEAQEbztmltBECAHyvuGNO7S13O6C4Uu0tXXlrolxI1zcdktOLKfxHNNbO4l9RIPdY4saOgDbK+ha0YLCivmVUq1ST1kdsOzVWwm7KiQ+69xe0+Tr/JYqWtGa1iv20Mwr1I8JFnZOz9HVkRTARTndr3JDyaTqD0PldU91YSpd6Oq90WNC7VTuy0ZNFXkwIAgCAIAgCAIAgCAIAgCAIAgCAIAgCAIAgCAIAgCAIAgKf7Ynk1cQ4CHTzeb/QK92X/rl6lVf+NehAwrMhHKA5BtruP06oYLl7N81mqjMMx/Lxjfxkbu2vEbj5HivP39r2Ut+PB+zLe0uO0W7LiiaqvJgQBAEAQBAEAQBAEAQBAEAQBAEAQBAEAQBAEAQBAEAQFSdsrP8TAecTh8H/7q72V4JepV3/iXoV+FakE5QBYBscBxJ1NURzt+4656tOjx5glc61JVYOD5/iN6c9ySl0PoeN4cA4G4IBB5g6gryrWHhl+nk7LACAIAgCAIAgCAIAgCAIAgCAIAgCAIAgCAIAgCApLtCzRWtrpomTSRMjIDWsJbpsg7RI1JN1MpYUeHtki1cuXE0lLmiv8A/dzfvk/VT7e3jVy5Y+C+xCrVXTwln4v7njieJTVBaZ5HSFoIBdbQHUhWNOjGmsQRElWlN95mHZbpgBZMHIWDJ2CGC98g1fpaCAnUhpYf2HFv4LzV7DdryX7/ABLu1lvUkyQKKSAgCAIAgCAIAgCAIAgCAIAgCAIAgCAIAgCAIAgIF2lZJNWPtFOB6dos5u70rRewHvC+nPdyXWnU3dGcqkM6opyO8by14LTezgQQWnqDrorG3rdnLPJkGvS3445oyXNsbf8APFXaaayiraw8HCYCeBZYN08nCwbHdqGC4eyWS9E4ezM8fFrXfiVQ7TX+b9kW1g/8X7k1VcTQgCAIAgCAIAgCAIAgCAIAgCAIAgCAIAgCAxcRxGKBm3K8Nb13noBvJXSnSnUluwWTSpUjTWZMi1R2gxA2ZE9w5ktb8tVYR2XNrWSRBltGC4JntR59p3G0jXx9bBw+WvyWs9mVV4Wmbw2hTfFYPTHMtUOJs2wW7drCaIjaHR3B3g75KE1UpPElj1JPcqLKeStsayHW0u5v2iIbnxAlzR70e+3heysLW+UO7LgQrizctVxI09pBsQQRwOhV3GSksx4FVKLi8MLYBa4wbJnayx6Gc9S3eyEf4OTrO7+SNUW1P9q9Pqy2sP8AW/X7E4VaTggCAIAgCAIAgCAIDhzgNToEBpa7NtBCSJKmIEbwHBxHiG3IXN1YLiyXTsbmprGD+BgDtDw2/wCf89h9votf7in1O/8A4i8/4e6Nrh2Y6OfSKoiefZDgHfunVbxqQlwZHq2VxS1nBr9tPibVbkUIAgCAIAgCAqHOGIPlqpA46RuLGt4NA0+J3r0llTjCimuerKK7nKVV55GlupZGF0Bk4fiMkDw+J5a7puPRw3ELnUpQqR3ZLJvTqSg8xZaeVsxMq2cGyttts/qbzB+S8/dWroS6p8C6t7hVY+ZzmLK9PWN/KNs8erI2we3z4joVzoXNSi8xf2N61CFVYkiq8wZFq6Yktb6aP24xqP1mbx5XCu6G0aVTSXdft8Spq2VSHh1RFyrBarKIfkelPG57g1gLnHQNaLk9AFrPCW83gzFtvdWpL8q5rlw4mCWL8ntnaae69jja9r+A0PkVW1qNK770ZYl7Mn0qtS27slp7lqYPjMFUzbheHcxuc3o5p1Cp61CpRliawWlKtCosxZsFxOgQBAEAQBAEBw5wAJJsBvJ3DqgIJjvaI0OMNBGamXdtgH0bfC2r/kOqjzr64gssubfZL3e0uJbkff8Aj5+RGanA8VrjtVUuw0/cc7uj/wAUfd+JuuTpVZ+J4Jkb7Z9rpRjvPrj6vX2EfZo+3/csHhEbfzJ/aeZl/wBQRz/rfx/gxa7s5rWC8To57fdB2HeQdofitZWslw1JFHbtCTxNOPuRGrhfE8smjdG8cHAtcOo+G8KNKLTwy5pV41I70HlEmy1nmqpSBtmeLjHISSB7j94+Y6LpTuJw80Q7vZNvcrKW7Lqvqi3cu5ip61m1C7vC21GdHs8Ry6jRWFOrGayjx95Y1rWe7UXo+TNuuhECAIAgCAq3tFw70VT6QerML/tNADvlsnzKvtnVd6nuvl8invqe7Pe6kV2lYEIbSAbSAysLxF9PK2Vm9p3cHDi09CFzq0o1YOEjenN05KSLqw+sbNGyRhu14BHnwPUbl5ipBwk4vkeghNTipLmZC0NjArcFppjeWGN55uY0n42ut4VZw8LaNJU4y8SydqDCaeD8zFHGebWgH471mdWc/E2xGnGPhWDXZoyrDWt73clA7soAv+q8feb0PlZKdWVN5RipTjNYZU1dQ1WHTgHaY/XYewmzwP8ALcfWHNjtVd0LuFaO5UWUVVW3nSlvQeGTjLPaIx4DaqzTu9M0HZ/8jd7D13eCj3GzHjfo6rpzO9G/13auj68iexSBwDmkEEXBBuCOYKqWmnhlinnVHZYMhAEAQGNiNdHBG6WVwYxguXH/AJqeiw2kss3p05VJKEFlsr+vkqMUPfLqei+7ENJJxe+1JyG7T/8AVw3ZVeOi+ZaKrRsdIYlU68o+nV+Zlmoo6FuxtRw+7949SB3iumYU1jgRNy6vJb2HL5fYwznqiH3pD1ET7fNaf3NMlLYt2/0r4o2GG5mpJzsxyja9lwLHHwDgL+S2jWhLgyPX2bdUVvThp1Wq9jeRykLqQTjFsHp66L0c7QT914sHsPNruH0Wk4KawyRbXVS3nvU39n6lI5pwCXD5/RP1adY5OD2/gRuIVbVpuDwz2tjexuae8uPNdDww+texwfE90cjfVe02PgeY5g6Lkm4vKLCpShXhuzWUW7kTPjay0M9o6kcBo2S28t5H3fh0saNdT0fE8XtPZMrb/JT1h7r1+5N1JKYIAgNRjuZaWjA9PIGuIuGDvPPUNGtuu5dqVvUq+FHKpWhT8TKyzln5tW0RxQkMDg4PkPf0uNGtuBv5lW1pZyoy3mytuLqNVbqRF2Yg07wR81YZIehlxvDvVIPgRf4b1kwckrIF1gFhdl2J3ElOTu77PA2DgPOx/aVPtOlqqi9CzsKmjh+5PlVFiEAQBAYmJ4dFURuimYHsdwPDkQd4I4EarKbTyjDSawypM25NmoyZYy58P+YBd0fSZo9ZvvDzsrO1vnF4ZAr2ieqMPLmZ5qVwDHBoOpjdrC/q32T1Csp06N2u9o+v5xIMJ1bd93h0LTy/muCqs383L/lvtc9WHc8eGvRUtzY1KGr1XVfmhaULunW0Wj6G/UMlBAeVVUMjY58jg1jQS5x0AA1JKw3jVm0YuclGKy2V/X1X2p32qq/J00fehifp4TSji48G8L81y8Xelw5fcsMul/goazekmv8A5Xl1fP0IfmLPMkhLKe8cftfpHef3B0Gqj1LhvSJcWWxqdPvVu8+nJff5EOdObk31O/mepPFRi74LCOvpTzWDOT0bPwOqw0bxm0T7JOa3Nc2CdxdGbBjzvYeDXHi07r8PpJoV2nuyKXa2yI1IOvQWJLVrr5rz+fqWVC+xVgeQMfOmAtr6NzLD0jQXRHk8Ddfkdx8Vzqw344JthdO2rKXLn6Hz7C4tdY6EGxB4EaEKpkj39KXNGVVgtc17SQ7QgjQgjUEHmsRZvVino+DLw7PM1/boLP0njsHjTvDhIByPHqrShV31rxPC7V2f/a1Mx8L4fYli7lUEBVfapleZ0pq4gZGFrQ9oBLmbIsHW4ttbwPirfZ9zFR7OWnQrL2hJvfjqVqrUrQhkIDIjrJG7nG3I2I+BTIPePEPaYPFpLflu+SzkwbrLuLGCQVEQdZlw7aYXM7w1aXttbgd3BcLhUpw3JvGTvQdSEt+CyTqj7Rmuttw36xSNd/C8NP1VdLZbfgmn6/jJi2gl44tG3p88UTvXe6L/AFWPaP3rW+ajz2fcR/Tn01JEL2jLmbmjxSCUXimjkHuva76FRZ0pw8Sa/Y7xnGXB5MtaG4QHBF96ArrOHZ6HbUtG0a3Lqc6NdxJiP3HdN3gpVG5lDRkarbqWqK7iqXxEteHOa06tcC2SIjnxBCvKF2pLDKmtbtPQn2W88SMaNsmoiHEW9Mzx9v6+K4XGzYVO9S0fs/sdaN/On3auq9/5LCw+vZMwPYdCAbHQi4vqFRSi4txfFFzGSkk1zIlmPEG1EjmucBSU5vI6+ksjddk82s+btPu68G8vXgidTi6cUorvy4eSf1fsvUqvNeZX1b7C7YmnuM5+87mT8lCq1XN+R6fZ9hG1hl+J8X9F5Gyy7kCacB87jCw6htvyjh1v6vnr0XSnbt6y0It5tqFNuFJbz68v5JpTZEw9g1h2zze95PycApCoU1yKae1buT8WPRIwsY7NKaVhNKTBKNQ0uc6N3una1b4/JaTtotd0k222a0ZYq6r4MqmrpnxSOjkaWPYSHNO8EKE008M9RSqRqRUovRnelksbc1zkiXRlhl2ZSxEz0zHOPfb3Hc7t3HzBBVnb1N+CbPC7XtFbXUox4PVfv9mS3D33C7lYUN2jYYKfEZgNGvIkb+3q7+LaVZcR3Zs9xsmu6ttFvlp8P4MMw7cTDyNlHLiTNzlaV9HVMlbu3PHtMd6w+h8QF1pz3JJkG9t1c0JU3+3quBezHggEagi4PirY+fNNPDOyGAgI7jOSqKpJc+INed74+449TbQ+YUmnd1aeienmcKltTnq0RSs7JW/oqkjo9gPzaR9FMjtN/qj8CLLZ6/TL4mvf2UVPCeI+Twui2nD/AIs5/wDj5f8AI9oOyaU+vUMA91jifmQtXtNco+5stnvnL2JDhPZnRxay7c7vfNm/ut/ElRqm0KsuGnoSIWVOPHX1JhTUscbQyNjWMG5rQA0eQUKUnJ5ZKSSWEajEsoUU9y6FrXHe6PuOPiW2v5rpCtOHhZpKlCXFEarezl7bmmqSB7Eg0/ebp8WlTKe0qkfFqRaljTlwItiOW6yE3lpdsD9JGA7zvH3h5tU+ntOEtJESVhOL7pi0eNysNo6iojI+6JDI0dCx+74Lti2q8Yr89Dlm4p8Gbujz1Wt09JDN0ewsd8iPouctm28vC2jor+tHxI3NP2kOH5+kePeieHjxsQPqo09jy/RL4/jO8NpxfiRucPz7RTENDpGvP3HRPvoLnUAjTxUGvY1qMd6S09SXSuqdR4i9TxzLl6kr+8x7Y6gDuyAWceTXtNi9vzHBcKdVweh0nTU1qVlHl6ojqTG4GFzHAOcPUcCfXbzuP91Z079Qjn2IE7NyeCwKer2Ta+yOBboQCNkC/DQBVMm5Nt8yyglFJLkQ3tE9JDDDExuzTe0DfbcLnZd5d7qfBQrnKSS4Ho9iqFSpOpJ5n9Oq+XkjM7PsogBtTUNu46xsI9UcHkczw5LahRx3pHPau0nNujSei4vr5enzLBspRQnm5yA7RusUBX/bPhQBgq2i23eOQ8yBdhPM2Dh5BQ7qPCR6PYddtSpP1X1K1YdVDZ6WD1LZ7O329K3gWxu+rT9ApVm+KKD+pIp9nP1XyZYWGHVTjyxVfbfABUwP9qJwP7L/AP7KDdrVHqf6fl/jnHzI3h7b07uhUM9JnVG7gka4NPMBbkdplpZNrPSUzdblhLD5bvkQrGhLMDxe1aPZ3D89fz9zeLsVwQBAEAQGizdmRlDEHEbUj7iNnMjeSeAGilWlrK4njglxI9xcKjHPPkVViGcq6YkmZzB7MfcA+GvxK9BTsKEF4c+upTTu60v1Y9DGizJWt1FTN5vLv5rro7Sg+MF8DRXFVcJM3uF9otXGQJdiZvG42X+Tm6fEKJV2VRl4dH7EmntCrHxak/y/m6mq7Na7Yk/y36O/ZO53kqi4satDVrK6osqN3Tq6Lj0N+oZJMDEsFpqj89DG/qWjaHg7eFlSa4Mw4p8SKYj2aQOuYZZI/ddaSP4O7w/eUqF5VjzOEraDIxXZFr4dWNErecL7Hzjk0+BKm09p9SJUsc8DrlV0kdSfTNs5rSNmVhY4F/dBPMW2tyXt6qtHdXN/IWtr2dTefJEnD2n7ununTdbd5lU5ZnaZsUg2ZC7k29w5t/Zdw+iAjOI4iKSSRshIjY/YD3Wu7Qd6w5668QLrDklxOkaUptKGrOY8VgrdiEXkijkbK8gXHdDmtb19bW19AtHu1NOhJh2tonLg5JpdeWWWFRAPALSC3gRusuhCIJmftBDXmOkDXBpsZXglpI0Po2gi494qJUucPET0FlsTfjvVnjPJfU8cs5tfM/0c2ztH1XNBANvukEnXelG4c5bshtPY0bel21JtpcU/mibwuuFLPPmj7VGg4WSeEsdvjb8VwuPAWmx3/wCyvRlKR7wq5ns4cS3MiMs4/wCi3+cqVacX6FF/ULzTj/2fyLAw3epx5UrPtxP5alHuSfNzf7KFd8Uem/p/wz9V9SNYY3/DSFQ+TPSSffijwirbNA+ayaZ1LH7Ja4uNTGfu+jcP2g8H+UKZaPijzX9QQ1pz9V8MfcsNTDzoQBAEAQFSdrLnGrYD6oiFvNzr/QL0OyUuyfqUu0W+0XoQpWhAOQ1ZMHcBAdh/z+4QE7ypn18do6sl7Nwl3vb+v7Q67/FVF3sxS71LR9PsWVtfuPdqarr9yzIZWvaHNIc0i4INwRzBCoWmnhlummso7rBkIDHq6KOX84xr/EA28CgNRPlSm3tL4/1Xm38V0BHMflp6aKTZrA+XZOxGCxzi7cNq3AHU+BXaNrXmu5Fmka9CM0qkklzIc+j+3PayOfYsCSJGXMptq7XTmbeK2uNn16cd6XD4m9ntK33mkst8NWvgSLA8qvp2lrS25NydnZBNrbhuUWMd1HavWdWWX9zXZqxKaCJ0Qu3020x+z7I9a+ndOoF+OqxU4YOlmkqim+WupXE+htcHlY7uh5FVs47rwe2ta3ax3sNev06olOSaS7w7kVm3WaiOe16ihZyXUtemGgVoeDI32xVQZQwxfeklvboxpJPxLPio1y8RwXWw6e9Wcui+ZUdDHtPA6qAz19PiXPlKCxkPIRs+ALj/ADBTbZcf2PK7cqZ3F/2f0+hM8MapZQFR9s1RtVsbPYiH8TifwUC7feSPV7AhijKXV/QwKVmzSO6kKN+kvG/8yXREfNx4IYLC7HHXqZ/9Jn85Uu14soNvf64er+RbCmnmAgCAIAgIvnvLX2yIGP8APR3LfeHFnTop1jd9hPXg+P3Il3bdtHTiinZIXMcWuBa4GxBFiDyIXpoyUllaooWmnhnACyYOwCyDtZZMHYNQEkynmeSjdsuu6AnVnFvvM/txUG8sY11laS/NGS7W7lReHrH84FhVGcqBjQfTsdcXDWXe7ws29j4qhjY3EnhRZcSu6KWd401X2hj9BTSye88iNvjxKlw2TN+OSXuRZ7SgvCs+xo67ONe/9JBTDpsucPN1/opcNm28fFmXsRZ7QrS8KwR2uxGN/wD3Fa+XpckfC9lKiqNPwxSI8pVqnibML/rNBH6sbn+Jskrlf8jVW83yMvCMz+kmYyGFrRfV/Bg4uJ4aKJcXVPs2m86EqhaTU0/Mmgxp8h2YxtHQbW4aC1yV58vCFdq+G7D6Z+pMgk2nHcXBzT9CotznCLzYu7vSzx0IlS0/NQWeqgWZkrDzsB1rA7uvXwUy1p4W8zzm37uMpKhF8OPr0JzSxXICmHnCq+2HFRLWiFpu2nZsn9Z1nO+WyPJQLmWZY6HrNi0Nyjvv9XyRoMq0u1KCdw1Pkoy1ZdSe7BsuDLUNoA475HF5/a0b/CGqyoLEPXU8VtWpv3LS4RxH4cffJK6FtmrsVxQOcq37RiM7hqA/YHgwbP1B+Kq68szZ7rZVHs7aC66/EzcXf6OniZxcbrR8EiVF5qTl+xpEMlgdjEJ9LVO4BsTfi55/BS7VcTzu3Zd2EfN/QtVTDzgQBAEAQBARvNeUYqwbQtHMBpIB63uvHEdd4Uy1vJ0H1XQi3FrGsuj6lS4jh0lO8xzN2HDnuI4OB4g816WlXhVjvxehR1KU6ct2SMJ1Qwb3N+IWzqwXM1VOT5Hk7E4xuN/AFaO5gjZUZHg/F28A4/Bv91yd0uSN1Q8zp/1B7vViBPC+08/M/gtXXm+Rt2UVzN5heBYrNb0cTmA8S1kY+eqjzu1HxT+vyOsbVy4R/P3JrTdlpc1pqK2cusNprNkNBtqATe4vxsq2e0Kjb3eBPhY00lkzoOyjDx65nk/XkP8ASAuLu6r5nZW1NcjYwdnWGN/9M136xc76lcnWm+ZuqUFyIDm7C6aPEHxwQRRtihju1jGjvPc51zYamwGq578nJ5ZJlTiqMXji37YKwZK4OIudnauWgkDffcoUqjTPQ0LZShw5fQv/AAahAa09App5kzMfwaGrh9FMDYG7XN9ZjrW2mk/TcVrKKksM60K06M9+JFKLs+gjfd8j5gNzXBrW+YG9cVbRTy9SyqbZryjux7vmuP8ABLoIA0AAWUgqG86s5x3F2UFK+ofbatsxtP33kHZH4noCtKk1COSTaW0riqoL9/Q+fJZXSvc95LnvcXOPMk3JVW3nVnuqcFFKMeCJnljDyQ2MetMdm44NAu93SzQfks0470sdTS8rqhSc3+n58i2aeMaACwFgByA0AVqjwDbbyz3zNiQpaSWU72sNhzNtB8bLE5bsWzrbUXWqxprmygsFgMkgJ1JNyeZJuSql6s+hRxCPkkZ2aqgGTZG5gAWz4nGGlPXi9TTMkKGclxdj1Js00sn+ZLp4MaG/UuU63WI5PJ7Zqb1ZR6L5k+UgqAgCAIAgCA1mYcbio4HTSmwbuHFx4NC60qTqSwjnVqKnHLPnLMWPS1lQ6eXUnQN12Wt4NGqtYpRWI8CtbcnmXEw21YH6OM+O2f6l07TyRpueZ2NeeDIh4MH43WO0Y3EeD6hx4/AAfRO0k+Zncii7uy3JRpmfaakf4h47rTr6Jp/rPHkNOarLmu5vdXAsKFHc1fEsNRSQEAQBAVLUw+lxWvvwdC34QtH4LnHxSJddYo0vR/Mqmog2ZHtO9r3D4OI/BV9TxNHr7RJ04y8kXXkLFhPSs177BsuHUDQ+YsrClPeimeS2hbO3uJR5cV6P8wSVdCEcbKA7TyxQRumncGRsFyT9BzPRYbUVlnSlSnVkoQWWykM7ZqfiE21YshZpFHyHFzveP+yratRzfkezsLGNtDHFvi/zkYOE0m0653DUriyyguZaWScPs37Q4WLxaMco9+1+0dfABT7anhbz5nk9t3naVOxjwjx85fx9ycYdFrdSiiK27YMc23MpWHQd9/8ASPjc+QUO6n+k9FsG2y3Wfovr9iNYGwRMdK7c0KGup6WqspQ6kffUl7i47ySVlHOcss6yHitkc5Swj6Jydhv2eigiPrBgLv1n993zcVZQjuxSPEXVXta0peZuVuRwgCAIAgPGsqmRRukkIaxjS5xPAAXK2jFyaSMSkorLPnbPOaX4hOXG4iYSI2ch7R6mytoQVOO6vx/nAq5zc5bz/F+cSNELYwcIAgLe7L+z4tLaurbZ2joYXDVvKSQHjybw3nXdBuK+e7El0aOO9ItdQyWEAQBAEBVNO/ZxmvYeJicP/jaf6guMPHJehY3Mc2tGX/Ze5BM84d6GtlsO7J+UH7d9r+IO+Ki3EcTz1L7ZFftLdLnHT7GHgONy0km3GdDo5p3OH/OK0p1HB5RLvLKndQ3ZaNcH0/gsig7SKRwHpNuN3EbO0PIhS1cwfE85U2LdRfdw/R/c5ru0+lYPyMckruFxsN8ydfksSuYrhqb0dh15P/I1FfF/b3K8zHmWprnh07u6PVjboxngOJ6nVRJ1JTep6G1sqVtHEFr15mDS0xcVzJkUTPKWBfaXaj/DsPfP+aR+jbzHP4cV3oUd95fAq9q7SVvDs6fift5/YtOCO9grE8Ydsw4uyjp3Pcdw3cTyA6nctZSUVlnWhRlWqKnDiyiPSPqJnSP1c91z05DyAA8lVTk5PLPoFtQjRpqnHgj1zLWBjGwt8Xf2WF0MzljMvzBHmSrcjJ8yUZEwk1dbDGRdjT6ST9WMg2Pi7ZHmutGG9IgbRuOyovq9D6IVgeRCAIAgCAICF9r0j24a/YvYvYHW9ku1+dlJtcdoR7nO4UErEgnBCGD2oKCWd4jhY6R53NaLnxPIdTosSaiss2im3hFzZC7NGUxbPV7Mk4sWs3siPP33ddw4c1ArXDlpHgTaVBR1lxLGUUkBAEAQBAEBUWcXfZscZIdGzxsuetvR/wBLFHb3aq8y3px7XZ8lzg8/t+ZMvOuA/a4A6MXmj1b7wPrM8946hb1ae/EjbPu/7erl8Hx+5UzoiPpbiOYPJVzWD2kKikspnXYWDc7NiKGT3jhA3rA4EqyvliSqIc4GOD2tzpPdZ0974XUilQctXwKi/wBrQopwp6y+XqWnRUrI2tjjaGsaLBo3BT0klhHkpzlOTlJ5bM90zYWl7iNOayalM50zE6tms0/kmHT3j7XhwCrq9XfeFwPY7J2f/bw35+J+y6fcxKciFhed/AKOXTwkRmtlL3EnUrolggznvMx271k0bwi/OyTLxp6X08gtLUWNjvbGPUb56u/aHJTqMN1Hldo3Pa1MLgidrsV4QBAEAQBAY2JUEc8T4pW7THtLXDoeXI9VmMnF5RhpNYZVld2OO2j6GpbscBIw7Q6EtOvwCmK76oiu16MzMK7HYmkGoqHye5G0MB8XG5+FliV2/wBKMxtVzZYGD4JT0rdmniZGOOyNXdXO3u81FlOUuLJEYqPBGwWpsEAQBAEAQBAVn224UXRQVLd8TixxHKSxa7yc0fvKPcR0yuRc7GqpVHTlwkvz2OuT8bFRCLnvtsHDqBv811pz345IF5bO3quD4cvQ6ZiydDUkyMPoZTvc0Atf+u3ieo1WJ0ozN7W/q2+i1XQiM+Rq5p7rY5Bza9o+T7WUZ2z5FzT23Ta7ywelLkStd6wjiHMvDvky9/iitnzMz25TS7qbJRguQ6eI7Ux+0P5OAEY8GcfMld4UIx8yruNq16uie6vLj8SXsauxWHaeqZE0ucbICrM5ZtdUkxxEiPcXC42rH1R068VCr1892J6jZey9zFasteS6eb8/l6mhpIQ0bTtwUM9GljVmFiVYXnpwHJdIxIVetl4RrnCy3I+SU9mOUzX1G3IP8PEQXng87xF57z08V2pU8vLK3aF32cd2PFn0OAph5s5QBAEAQBAEAQBAEAQBAEAQBAEAQBAYWNYaypgkgk9WRpaeYvucOoNj5LEllYZvSqOnNTjxR89xunw+pe06PjcWvbweBxHQixB6qApSpSPW1KVLaFBPnyfR9Pv8SxsCzLFUN0NncWnQhTozUllHlq9vUoS3Kix8v2N8yQFbHA9A9ADM0byEBpMYzbDADY3PRaynGKyzvQtqteW7TWfzqV3jmYJqokElrOXE+P8AZQatdz0XA9TYbJhb4nPWXsvT7mvjaG6lRi50WrMeqq9rThwH4ldYwIVe5zojDPNb4Im8ZuXMBmxCoEEI03ySH1Y2+0evADifNbwg5MjXN1GlHLPo7AMGio4GQQizGDfpdx4vcRvJU1JJYR5qpUlUk5S4mxWTQIAgCAIAgCAIAgCAIAgCAIAgCAIAgCAhPaNk37YwSwgCpYLWJsJW79gngRc2Plx041aW+vMsdn3zt5Yfhf5kpR0bmuIIcx7TYtILXtPIjeCoPeg+h6pOlcQw8STNlS5hqo9BISPeAK7RuZLiV9XYlCWsG17r8/cyzm6r9pvw/wB1t/d+RwWwFzqe38mFU4xUSetIfLRc5XM3w0JdLYltDWWZev8ABhFutydfmuDberLWEIwW7FYRw6cNRRbE6sYLUxZagu8F2jDBXVrpz0R57S3wRt7qbTLOXJ8Qk2Yu5ED35nA7DRxDfbdv0HnZbwpuRGuLyNJeZfuV8Ep6GEQwCw3ucdXyO4ucefTcFKUUtEUVSrKpLekboOWTmdkAQBAEAQBAEAQBAEAQBAEAQBAEAQBAEBjTyWQEHzjgVPV96RuzKBYSt0fbgHcHDoVpOnGXEk293VoPuPTpyKxxLApoToRK3m3Q+bSfoSo0rZ8i7o7ag/GsGodVhps47J5EELk6MkT47Soy4M834gz2rp2LMy2jTXA8H119y2VHqRp7Rb0ieZk4kroopEWVZy1bOPTjh3j0WVFs0lXjDizNw+mY5wMxuPYBIv8ArO3/AAXWNNLiQat7KWkCyMGx7Za1jAGMGga0WA8AF1IDberJZh+LF1kMEho6m6A2TCgOyAIAgCAIAgCAIAgCAIAgCAIAgCAIAgMOtc0DX4cUyZUW+BGcRDn+qLfMrXeOqpdSMYhgrn7ySsZN+zRH6zKpdw+iZMbhq5cl8gU0M97qeJyU73visYRnfqdQMmnkVnCNXOp1PaPJ7uX0WxzeTYUmV3DeL/VMmN0lGGZa4hZNCTUOD7KA3tLTWQGwYEB2QBAEAQBAEAQBAEAQBAEAQBAEAQBAY9TUbOg3/RYbNoxyYQgLtT8SsYOjmo6I7igbx1WcI0c5M5NAzkFk1yzzdhcZ+6gyzxfgrOCxhGyqSR4OwgDgFrg6KomdRhbeSG2Tt/0pvJZNWd24c3khqe0NLsm4Qw9TZwgELY0aPUBDBygCAIAgCAIAgCAIAgCAIAgCAIAgCA6SvsEMpHhHDxKxgy5ckehcAsmEjoZDyWMmd0B56JkzunZr0ya4PRZMDZQHm+FYwbKR1DFg2yc+jWTGRsIYydmNshhnssmAgCAIAgCAIAgCAIAgCAIAgCAIAgCA6FtyhkOCA6bCwZyNhBk52EGTnZQZOQEMHYLJg5QHUhMGRZALIBZAchDBygCAIAgCAIAgCAIAgCAIAgCAIAgCA4CA6oZCA7oYOCgOqGTkIDkIYOUAQHCyZCAIAFgwcoAgCA//2Q=="/>
          <p:cNvSpPr>
            <a:spLocks noChangeAspect="1" noChangeArrowheads="1"/>
          </p:cNvSpPr>
          <p:nvPr/>
        </p:nvSpPr>
        <p:spPr bwMode="auto">
          <a:xfrm>
            <a:off x="460375" y="-1036638"/>
            <a:ext cx="32385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data:image/jpeg;base64,/9j/4AAQSkZJRgABAQAAAQABAAD/2wCEAAkGBxISEhUUEhQVFBQWFxcaGBUWFxUYFhUdFxQYFhcUFhgYHCggGB4lHBUUITEiJSkrLi4uFx8zODMsNygtLisBCgoKDg0OGxAQGzQkICQsLC8vNC0sLCwsNCwsLCwsLCwsLCwsLCwsLCwsLCwsLCwsLCwsLCwsLCwsLCwsLCwsLP/AABEIANEA8QMBEQACEQEDEQH/xAAcAAEAAgIDAQAAAAAAAAAAAAAABgcEBQECAwj/xABGEAABAwIDBQQHAwoFAwUAAAABAAIDBBEFBiESMUFRYQcicYETMlJikaGxFELBIzNDcoKSorLC0SRTc+HwFTSDRFST4vH/xAAbAQEAAgMBAQAAAAAAAAAAAAAABAUBAgMGB//EADYRAAIBAwEFBgUDBAIDAAAAAAABAgMEESEFEjFBURMiMmFxoZGxwdHwQoHhBhQjM1JyFSSy/9oADAMBAAIRAxEAPwC8UAQBAEAQEbztmltBECAHyvuGNO7S13O6C4Uu0tXXlrolxI1zcdktOLKfxHNNbO4l9RIPdY4saOgDbK+ha0YLCivmVUq1ST1kdsOzVWwm7KiQ+69xe0+Tr/JYqWtGa1iv20Mwr1I8JFnZOz9HVkRTARTndr3JDyaTqD0PldU91YSpd6Oq90WNC7VTuy0ZNFXkwIAgCAIAgCAIAgCAIAgCAIAgCAIAgCAIAgCAIAgCAIAgKf7Ynk1cQ4CHTzeb/QK92X/rl6lVf+NehAwrMhHKA5BtruP06oYLl7N81mqjMMx/Lxjfxkbu2vEbj5HivP39r2Ut+PB+zLe0uO0W7LiiaqvJgQBAEAQBAEAQBAEAQBAEAQBAEAQBAEAQBAEAQBAEAQFSdsrP8TAecTh8H/7q72V4JepV3/iXoV+FakE5QBYBscBxJ1NURzt+4656tOjx5glc61JVYOD5/iN6c9ySl0PoeN4cA4G4IBB5g6gryrWHhl+nk7LACAIAgCAIAgCAIAgCAIAgCAIAgCAIAgCAIAgCApLtCzRWtrpomTSRMjIDWsJbpsg7RI1JN1MpYUeHtki1cuXE0lLmiv8A/dzfvk/VT7e3jVy5Y+C+xCrVXTwln4v7njieJTVBaZ5HSFoIBdbQHUhWNOjGmsQRElWlN95mHZbpgBZMHIWDJ2CGC98g1fpaCAnUhpYf2HFv4LzV7DdryX7/ABLu1lvUkyQKKSAgCAIAgCAIAgCAIAgCAIAgCAIAgCAIAgCAIAgIF2lZJNWPtFOB6dos5u70rRewHvC+nPdyXWnU3dGcqkM6opyO8by14LTezgQQWnqDrorG3rdnLPJkGvS3445oyXNsbf8APFXaaayiraw8HCYCeBZYN08nCwbHdqGC4eyWS9E4ezM8fFrXfiVQ7TX+b9kW1g/8X7k1VcTQgCAIAgCAIAgCAIAgCAIAgCAIAgCAIAgCAxcRxGKBm3K8Nb13noBvJXSnSnUluwWTSpUjTWZMi1R2gxA2ZE9w5ktb8tVYR2XNrWSRBltGC4JntR59p3G0jXx9bBw+WvyWs9mVV4Wmbw2hTfFYPTHMtUOJs2wW7drCaIjaHR3B3g75KE1UpPElj1JPcqLKeStsayHW0u5v2iIbnxAlzR70e+3heysLW+UO7LgQrizctVxI09pBsQQRwOhV3GSksx4FVKLi8MLYBa4wbJnayx6Gc9S3eyEf4OTrO7+SNUW1P9q9Pqy2sP8AW/X7E4VaTggCAIAgCAIAgCAIDhzgNToEBpa7NtBCSJKmIEbwHBxHiG3IXN1YLiyXTsbmprGD+BgDtDw2/wCf89h9votf7in1O/8A4i8/4e6Nrh2Y6OfSKoiefZDgHfunVbxqQlwZHq2VxS1nBr9tPibVbkUIAgCAIAgCAqHOGIPlqpA46RuLGt4NA0+J3r0llTjCimuerKK7nKVV55GlupZGF0Bk4fiMkDw+J5a7puPRw3ELnUpQqR3ZLJvTqSg8xZaeVsxMq2cGyttts/qbzB+S8/dWroS6p8C6t7hVY+ZzmLK9PWN/KNs8erI2we3z4joVzoXNSi8xf2N61CFVYkiq8wZFq6Yktb6aP24xqP1mbx5XCu6G0aVTSXdft8Spq2VSHh1RFyrBarKIfkelPG57g1gLnHQNaLk9AFrPCW83gzFtvdWpL8q5rlw4mCWL8ntnaae69jja9r+A0PkVW1qNK770ZYl7Mn0qtS27slp7lqYPjMFUzbheHcxuc3o5p1Cp61CpRliawWlKtCosxZsFxOgQBAEAQBAEBw5wAJJsBvJ3DqgIJjvaI0OMNBGamXdtgH0bfC2r/kOqjzr64gssubfZL3e0uJbkff8Aj5+RGanA8VrjtVUuw0/cc7uj/wAUfd+JuuTpVZ+J4Jkb7Z9rpRjvPrj6vX2EfZo+3/csHhEbfzJ/aeZl/wBQRz/rfx/gxa7s5rWC8To57fdB2HeQdofitZWslw1JFHbtCTxNOPuRGrhfE8smjdG8cHAtcOo+G8KNKLTwy5pV41I70HlEmy1nmqpSBtmeLjHISSB7j94+Y6LpTuJw80Q7vZNvcrKW7Lqvqi3cu5ip61m1C7vC21GdHs8Ry6jRWFOrGayjx95Y1rWe7UXo+TNuuhECAIAgCAq3tFw70VT6QerML/tNADvlsnzKvtnVd6nuvl8invqe7Pe6kV2lYEIbSAbSAysLxF9PK2Vm9p3cHDi09CFzq0o1YOEjenN05KSLqw+sbNGyRhu14BHnwPUbl5ipBwk4vkeghNTipLmZC0NjArcFppjeWGN55uY0n42ut4VZw8LaNJU4y8SydqDCaeD8zFHGebWgH471mdWc/E2xGnGPhWDXZoyrDWt73clA7soAv+q8feb0PlZKdWVN5RipTjNYZU1dQ1WHTgHaY/XYewmzwP8ALcfWHNjtVd0LuFaO5UWUVVW3nSlvQeGTjLPaIx4DaqzTu9M0HZ/8jd7D13eCj3GzHjfo6rpzO9G/13auj68iexSBwDmkEEXBBuCOYKqWmnhlinnVHZYMhAEAQGNiNdHBG6WVwYxguXH/AJqeiw2kss3p05VJKEFlsr+vkqMUPfLqei+7ENJJxe+1JyG7T/8AVw3ZVeOi+ZaKrRsdIYlU68o+nV+Zlmoo6FuxtRw+7949SB3iumYU1jgRNy6vJb2HL5fYwznqiH3pD1ET7fNaf3NMlLYt2/0r4o2GG5mpJzsxyja9lwLHHwDgL+S2jWhLgyPX2bdUVvThp1Wq9jeRykLqQTjFsHp66L0c7QT914sHsPNruH0Wk4KawyRbXVS3nvU39n6lI5pwCXD5/RP1adY5OD2/gRuIVbVpuDwz2tjexuae8uPNdDww+texwfE90cjfVe02PgeY5g6Lkm4vKLCpShXhuzWUW7kTPjay0M9o6kcBo2S28t5H3fh0saNdT0fE8XtPZMrb/JT1h7r1+5N1JKYIAgNRjuZaWjA9PIGuIuGDvPPUNGtuu5dqVvUq+FHKpWhT8TKyzln5tW0RxQkMDg4PkPf0uNGtuBv5lW1pZyoy3mytuLqNVbqRF2Yg07wR81YZIehlxvDvVIPgRf4b1kwckrIF1gFhdl2J3ElOTu77PA2DgPOx/aVPtOlqqi9CzsKmjh+5PlVFiEAQBAYmJ4dFURuimYHsdwPDkQd4I4EarKbTyjDSawypM25NmoyZYy58P+YBd0fSZo9ZvvDzsrO1vnF4ZAr2ieqMPLmZ5qVwDHBoOpjdrC/q32T1Csp06N2u9o+v5xIMJ1bd93h0LTy/muCqs383L/lvtc9WHc8eGvRUtzY1KGr1XVfmhaULunW0Wj6G/UMlBAeVVUMjY58jg1jQS5x0AA1JKw3jVm0YuclGKy2V/X1X2p32qq/J00fehifp4TSji48G8L81y8Xelw5fcsMul/goazekmv8A5Xl1fP0IfmLPMkhLKe8cftfpHef3B0Gqj1LhvSJcWWxqdPvVu8+nJff5EOdObk31O/mepPFRi74LCOvpTzWDOT0bPwOqw0bxm0T7JOa3Nc2CdxdGbBjzvYeDXHi07r8PpJoV2nuyKXa2yI1IOvQWJLVrr5rz+fqWVC+xVgeQMfOmAtr6NzLD0jQXRHk8Ddfkdx8Vzqw344JthdO2rKXLn6Hz7C4tdY6EGxB4EaEKpkj39KXNGVVgtc17SQ7QgjQgjUEHmsRZvVino+DLw7PM1/boLP0njsHjTvDhIByPHqrShV31rxPC7V2f/a1Mx8L4fYli7lUEBVfapleZ0pq4gZGFrQ9oBLmbIsHW4ttbwPirfZ9zFR7OWnQrL2hJvfjqVqrUrQhkIDIjrJG7nG3I2I+BTIPePEPaYPFpLflu+SzkwbrLuLGCQVEQdZlw7aYXM7w1aXttbgd3BcLhUpw3JvGTvQdSEt+CyTqj7Rmuttw36xSNd/C8NP1VdLZbfgmn6/jJi2gl44tG3p88UTvXe6L/AFWPaP3rW+ajz2fcR/Tn01JEL2jLmbmjxSCUXimjkHuva76FRZ0pw8Sa/Y7xnGXB5MtaG4QHBF96ArrOHZ6HbUtG0a3Lqc6NdxJiP3HdN3gpVG5lDRkarbqWqK7iqXxEteHOa06tcC2SIjnxBCvKF2pLDKmtbtPQn2W88SMaNsmoiHEW9Mzx9v6+K4XGzYVO9S0fs/sdaN/On3auq9/5LCw+vZMwPYdCAbHQi4vqFRSi4txfFFzGSkk1zIlmPEG1EjmucBSU5vI6+ksjddk82s+btPu68G8vXgidTi6cUorvy4eSf1fsvUqvNeZX1b7C7YmnuM5+87mT8lCq1XN+R6fZ9hG1hl+J8X9F5Gyy7kCacB87jCw6htvyjh1v6vnr0XSnbt6y0It5tqFNuFJbz68v5JpTZEw9g1h2zze95PycApCoU1yKae1buT8WPRIwsY7NKaVhNKTBKNQ0uc6N3una1b4/JaTtotd0k222a0ZYq6r4MqmrpnxSOjkaWPYSHNO8EKE008M9RSqRqRUovRnelksbc1zkiXRlhl2ZSxEz0zHOPfb3Hc7t3HzBBVnb1N+CbPC7XtFbXUox4PVfv9mS3D33C7lYUN2jYYKfEZgNGvIkb+3q7+LaVZcR3Zs9xsmu6ttFvlp8P4MMw7cTDyNlHLiTNzlaV9HVMlbu3PHtMd6w+h8QF1pz3JJkG9t1c0JU3+3quBezHggEagi4PirY+fNNPDOyGAgI7jOSqKpJc+INed74+449TbQ+YUmnd1aeienmcKltTnq0RSs7JW/oqkjo9gPzaR9FMjtN/qj8CLLZ6/TL4mvf2UVPCeI+Twui2nD/AIs5/wDj5f8AI9oOyaU+vUMA91jifmQtXtNco+5stnvnL2JDhPZnRxay7c7vfNm/ut/ElRqm0KsuGnoSIWVOPHX1JhTUscbQyNjWMG5rQA0eQUKUnJ5ZKSSWEajEsoUU9y6FrXHe6PuOPiW2v5rpCtOHhZpKlCXFEarezl7bmmqSB7Eg0/ebp8WlTKe0qkfFqRaljTlwItiOW6yE3lpdsD9JGA7zvH3h5tU+ntOEtJESVhOL7pi0eNysNo6iojI+6JDI0dCx+74Lti2q8Yr89Dlm4p8Gbujz1Wt09JDN0ewsd8iPouctm28vC2jor+tHxI3NP2kOH5+kePeieHjxsQPqo09jy/RL4/jO8NpxfiRucPz7RTENDpGvP3HRPvoLnUAjTxUGvY1qMd6S09SXSuqdR4i9TxzLl6kr+8x7Y6gDuyAWceTXtNi9vzHBcKdVweh0nTU1qVlHl6ojqTG4GFzHAOcPUcCfXbzuP91Z079Qjn2IE7NyeCwKer2Ta+yOBboQCNkC/DQBVMm5Nt8yyglFJLkQ3tE9JDDDExuzTe0DfbcLnZd5d7qfBQrnKSS4Ho9iqFSpOpJ5n9Oq+XkjM7PsogBtTUNu46xsI9UcHkczw5LahRx3pHPau0nNujSei4vr5enzLBspRQnm5yA7RusUBX/bPhQBgq2i23eOQ8yBdhPM2Dh5BQ7qPCR6PYddtSpP1X1K1YdVDZ6WD1LZ7O329K3gWxu+rT9ApVm+KKD+pIp9nP1XyZYWGHVTjyxVfbfABUwP9qJwP7L/AP7KDdrVHqf6fl/jnHzI3h7b07uhUM9JnVG7gka4NPMBbkdplpZNrPSUzdblhLD5bvkQrGhLMDxe1aPZ3D89fz9zeLsVwQBAEAQGizdmRlDEHEbUj7iNnMjeSeAGilWlrK4njglxI9xcKjHPPkVViGcq6YkmZzB7MfcA+GvxK9BTsKEF4c+upTTu60v1Y9DGizJWt1FTN5vLv5rro7Sg+MF8DRXFVcJM3uF9otXGQJdiZvG42X+Tm6fEKJV2VRl4dH7EmntCrHxak/y/m6mq7Na7Yk/y36O/ZO53kqi4satDVrK6osqN3Tq6Lj0N+oZJMDEsFpqj89DG/qWjaHg7eFlSa4Mw4p8SKYj2aQOuYZZI/ddaSP4O7w/eUqF5VjzOEraDIxXZFr4dWNErecL7Hzjk0+BKm09p9SJUsc8DrlV0kdSfTNs5rSNmVhY4F/dBPMW2tyXt6qtHdXN/IWtr2dTefJEnD2n7ununTdbd5lU5ZnaZsUg2ZC7k29w5t/Zdw+iAjOI4iKSSRshIjY/YD3Wu7Qd6w5668QLrDklxOkaUptKGrOY8VgrdiEXkijkbK8gXHdDmtb19bW19AtHu1NOhJh2tonLg5JpdeWWWFRAPALSC3gRusuhCIJmftBDXmOkDXBpsZXglpI0Po2gi494qJUucPET0FlsTfjvVnjPJfU8cs5tfM/0c2ztH1XNBANvukEnXelG4c5bshtPY0bel21JtpcU/mibwuuFLPPmj7VGg4WSeEsdvjb8VwuPAWmx3/wCyvRlKR7wq5ns4cS3MiMs4/wCi3+cqVacX6FF/ULzTj/2fyLAw3epx5UrPtxP5alHuSfNzf7KFd8Uem/p/wz9V9SNYY3/DSFQ+TPSSffijwirbNA+ayaZ1LH7Ja4uNTGfu+jcP2g8H+UKZaPijzX9QQ1pz9V8MfcsNTDzoQBAEAQFSdrLnGrYD6oiFvNzr/QL0OyUuyfqUu0W+0XoQpWhAOQ1ZMHcBAdh/z+4QE7ypn18do6sl7Nwl3vb+v7Q67/FVF3sxS71LR9PsWVtfuPdqarr9yzIZWvaHNIc0i4INwRzBCoWmnhlummso7rBkIDHq6KOX84xr/EA28CgNRPlSm3tL4/1Xm38V0BHMflp6aKTZrA+XZOxGCxzi7cNq3AHU+BXaNrXmu5Fmka9CM0qkklzIc+j+3PayOfYsCSJGXMptq7XTmbeK2uNn16cd6XD4m9ntK33mkst8NWvgSLA8qvp2lrS25NydnZBNrbhuUWMd1HavWdWWX9zXZqxKaCJ0Qu3020x+z7I9a+ndOoF+OqxU4YOlmkqim+WupXE+htcHlY7uh5FVs47rwe2ta3ax3sNev06olOSaS7w7kVm3WaiOe16ihZyXUtemGgVoeDI32xVQZQwxfeklvboxpJPxLPio1y8RwXWw6e9Wcui+ZUdDHtPA6qAz19PiXPlKCxkPIRs+ALj/ADBTbZcf2PK7cqZ3F/2f0+hM8MapZQFR9s1RtVsbPYiH8TifwUC7feSPV7AhijKXV/QwKVmzSO6kKN+kvG/8yXREfNx4IYLC7HHXqZ/9Jn85Uu14soNvf64er+RbCmnmAgCAIAgIvnvLX2yIGP8APR3LfeHFnTop1jd9hPXg+P3Il3bdtHTiinZIXMcWuBa4GxBFiDyIXpoyUllaooWmnhnACyYOwCyDtZZMHYNQEkynmeSjdsuu6AnVnFvvM/txUG8sY11laS/NGS7W7lReHrH84FhVGcqBjQfTsdcXDWXe7ws29j4qhjY3EnhRZcSu6KWd401X2hj9BTSye88iNvjxKlw2TN+OSXuRZ7SgvCs+xo67ONe/9JBTDpsucPN1/opcNm28fFmXsRZ7QrS8KwR2uxGN/wD3Fa+XpckfC9lKiqNPwxSI8pVqnibML/rNBH6sbn+Jskrlf8jVW83yMvCMz+kmYyGFrRfV/Bg4uJ4aKJcXVPs2m86EqhaTU0/Mmgxp8h2YxtHQbW4aC1yV58vCFdq+G7D6Z+pMgk2nHcXBzT9CotznCLzYu7vSzx0IlS0/NQWeqgWZkrDzsB1rA7uvXwUy1p4W8zzm37uMpKhF8OPr0JzSxXICmHnCq+2HFRLWiFpu2nZsn9Z1nO+WyPJQLmWZY6HrNi0Nyjvv9XyRoMq0u1KCdw1Pkoy1ZdSe7BsuDLUNoA475HF5/a0b/CGqyoLEPXU8VtWpv3LS4RxH4cffJK6FtmrsVxQOcq37RiM7hqA/YHgwbP1B+Kq68szZ7rZVHs7aC66/EzcXf6OniZxcbrR8EiVF5qTl+xpEMlgdjEJ9LVO4BsTfi55/BS7VcTzu3Zd2EfN/QtVTDzgQBAEAQBARvNeUYqwbQtHMBpIB63uvHEdd4Uy1vJ0H1XQi3FrGsuj6lS4jh0lO8xzN2HDnuI4OB4g816WlXhVjvxehR1KU6ct2SMJ1Qwb3N+IWzqwXM1VOT5Hk7E4xuN/AFaO5gjZUZHg/F28A4/Bv91yd0uSN1Q8zp/1B7vViBPC+08/M/gtXXm+Rt2UVzN5heBYrNb0cTmA8S1kY+eqjzu1HxT+vyOsbVy4R/P3JrTdlpc1pqK2cusNprNkNBtqATe4vxsq2e0Kjb3eBPhY00lkzoOyjDx65nk/XkP8ASAuLu6r5nZW1NcjYwdnWGN/9M136xc76lcnWm+ZuqUFyIDm7C6aPEHxwQRRtihju1jGjvPc51zYamwGq578nJ5ZJlTiqMXji37YKwZK4OIudnauWgkDffcoUqjTPQ0LZShw5fQv/AAahAa09App5kzMfwaGrh9FMDYG7XN9ZjrW2mk/TcVrKKksM60K06M9+JFKLs+gjfd8j5gNzXBrW+YG9cVbRTy9SyqbZryjux7vmuP8ABLoIA0AAWUgqG86s5x3F2UFK+ofbatsxtP33kHZH4noCtKk1COSTaW0riqoL9/Q+fJZXSvc95LnvcXOPMk3JVW3nVnuqcFFKMeCJnljDyQ2MetMdm44NAu93SzQfks0470sdTS8rqhSc3+n58i2aeMaACwFgByA0AVqjwDbbyz3zNiQpaSWU72sNhzNtB8bLE5bsWzrbUXWqxprmygsFgMkgJ1JNyeZJuSql6s+hRxCPkkZ2aqgGTZG5gAWz4nGGlPXi9TTMkKGclxdj1Js00sn+ZLp4MaG/UuU63WI5PJ7Zqb1ZR6L5k+UgqAgCAIAgCA1mYcbio4HTSmwbuHFx4NC60qTqSwjnVqKnHLPnLMWPS1lQ6eXUnQN12Wt4NGqtYpRWI8CtbcnmXEw21YH6OM+O2f6l07TyRpueZ2NeeDIh4MH43WO0Y3EeD6hx4/AAfRO0k+Zncii7uy3JRpmfaakf4h47rTr6Jp/rPHkNOarLmu5vdXAsKFHc1fEsNRSQEAQBAVLUw+lxWvvwdC34QtH4LnHxSJddYo0vR/Mqmog2ZHtO9r3D4OI/BV9TxNHr7RJ04y8kXXkLFhPSs177BsuHUDQ+YsrClPeimeS2hbO3uJR5cV6P8wSVdCEcbKA7TyxQRumncGRsFyT9BzPRYbUVlnSlSnVkoQWWykM7ZqfiE21YshZpFHyHFzveP+yratRzfkezsLGNtDHFvi/zkYOE0m0653DUriyyguZaWScPs37Q4WLxaMco9+1+0dfABT7anhbz5nk9t3naVOxjwjx85fx9ycYdFrdSiiK27YMc23MpWHQd9/8ASPjc+QUO6n+k9FsG2y3Wfovr9iNYGwRMdK7c0KGup6WqspQ6kffUl7i47ySVlHOcss6yHitkc5Swj6Jydhv2eigiPrBgLv1n993zcVZQjuxSPEXVXta0peZuVuRwgCAIAgPGsqmRRukkIaxjS5xPAAXK2jFyaSMSkorLPnbPOaX4hOXG4iYSI2ch7R6mytoQVOO6vx/nAq5zc5bz/F+cSNELYwcIAgLe7L+z4tLaurbZ2joYXDVvKSQHjybw3nXdBuK+e7El0aOO9ItdQyWEAQBAEBVNO/ZxmvYeJicP/jaf6guMPHJehY3Mc2tGX/Ze5BM84d6GtlsO7J+UH7d9r+IO+Ki3EcTz1L7ZFftLdLnHT7GHgONy0km3GdDo5p3OH/OK0p1HB5RLvLKndQ3ZaNcH0/gsig7SKRwHpNuN3EbO0PIhS1cwfE85U2LdRfdw/R/c5ru0+lYPyMckruFxsN8ydfksSuYrhqb0dh15P/I1FfF/b3K8zHmWprnh07u6PVjboxngOJ6nVRJ1JTep6G1sqVtHEFr15mDS0xcVzJkUTPKWBfaXaj/DsPfP+aR+jbzHP4cV3oUd95fAq9q7SVvDs6fift5/YtOCO9grE8Ydsw4uyjp3Pcdw3cTyA6nctZSUVlnWhRlWqKnDiyiPSPqJnSP1c91z05DyAA8lVTk5PLPoFtQjRpqnHgj1zLWBjGwt8Xf2WF0MzljMvzBHmSrcjJ8yUZEwk1dbDGRdjT6ST9WMg2Pi7ZHmutGG9IgbRuOyovq9D6IVgeRCAIAgCAICF9r0j24a/YvYvYHW9ku1+dlJtcdoR7nO4UErEgnBCGD2oKCWd4jhY6R53NaLnxPIdTosSaiss2im3hFzZC7NGUxbPV7Mk4sWs3siPP33ddw4c1ArXDlpHgTaVBR1lxLGUUkBAEAQBAEBUWcXfZscZIdGzxsuetvR/wBLFHb3aq8y3px7XZ8lzg8/t+ZMvOuA/a4A6MXmj1b7wPrM8946hb1ae/EjbPu/7erl8Hx+5UzoiPpbiOYPJVzWD2kKikspnXYWDc7NiKGT3jhA3rA4EqyvliSqIc4GOD2tzpPdZ0974XUilQctXwKi/wBrQopwp6y+XqWnRUrI2tjjaGsaLBo3BT0klhHkpzlOTlJ5bM90zYWl7iNOayalM50zE6tms0/kmHT3j7XhwCrq9XfeFwPY7J2f/bw35+J+y6fcxKciFhed/AKOXTwkRmtlL3EnUrolggznvMx271k0bwi/OyTLxp6X08gtLUWNjvbGPUb56u/aHJTqMN1Hldo3Pa1MLgidrsV4QBAEAQBAY2JUEc8T4pW7THtLXDoeXI9VmMnF5RhpNYZVld2OO2j6GpbscBIw7Q6EtOvwCmK76oiu16MzMK7HYmkGoqHye5G0MB8XG5+FliV2/wBKMxtVzZYGD4JT0rdmniZGOOyNXdXO3u81FlOUuLJEYqPBGwWpsEAQBAEAQBAVn224UXRQVLd8TixxHKSxa7yc0fvKPcR0yuRc7GqpVHTlwkvz2OuT8bFRCLnvtsHDqBv811pz345IF5bO3quD4cvQ6ZiydDUkyMPoZTvc0Atf+u3ieo1WJ0ozN7W/q2+i1XQiM+Rq5p7rY5Bza9o+T7WUZ2z5FzT23Ta7ywelLkStd6wjiHMvDvky9/iitnzMz25TS7qbJRguQ6eI7Ux+0P5OAEY8GcfMld4UIx8yruNq16uie6vLj8SXsauxWHaeqZE0ucbICrM5ZtdUkxxEiPcXC42rH1R068VCr1892J6jZey9zFasteS6eb8/l6mhpIQ0bTtwUM9GljVmFiVYXnpwHJdIxIVetl4RrnCy3I+SU9mOUzX1G3IP8PEQXng87xF57z08V2pU8vLK3aF32cd2PFn0OAph5s5QBAEAQBAEAQBAEAQBAEAQBAEAQBAYWNYaypgkgk9WRpaeYvucOoNj5LEllYZvSqOnNTjxR89xunw+pe06PjcWvbweBxHQixB6qApSpSPW1KVLaFBPnyfR9Pv8SxsCzLFUN0NncWnQhTozUllHlq9vUoS3Kix8v2N8yQFbHA9A9ADM0byEBpMYzbDADY3PRaynGKyzvQtqteW7TWfzqV3jmYJqokElrOXE+P8AZQatdz0XA9TYbJhb4nPWXsvT7mvjaG6lRi50WrMeqq9rThwH4ldYwIVe5zojDPNb4Im8ZuXMBmxCoEEI03ySH1Y2+0evADifNbwg5MjXN1GlHLPo7AMGio4GQQizGDfpdx4vcRvJU1JJYR5qpUlUk5S4mxWTQIAgCAIAgCAIAgCAIAgCAIAgCAIAgCAhPaNk37YwSwgCpYLWJsJW79gngRc2Plx041aW+vMsdn3zt5Yfhf5kpR0bmuIIcx7TYtILXtPIjeCoPeg+h6pOlcQw8STNlS5hqo9BISPeAK7RuZLiV9XYlCWsG17r8/cyzm6r9pvw/wB1t/d+RwWwFzqe38mFU4xUSetIfLRc5XM3w0JdLYltDWWZev8ABhFutydfmuDberLWEIwW7FYRw6cNRRbE6sYLUxZagu8F2jDBXVrpz0R57S3wRt7qbTLOXJ8Qk2Yu5ED35nA7DRxDfbdv0HnZbwpuRGuLyNJeZfuV8Ep6GEQwCw3ucdXyO4ucefTcFKUUtEUVSrKpLekboOWTmdkAQBAEAQBAEAQBAEAQBAEAQBAEAQBAEBjTyWQEHzjgVPV96RuzKBYSt0fbgHcHDoVpOnGXEk293VoPuPTpyKxxLApoToRK3m3Q+bSfoSo0rZ8i7o7ag/GsGodVhps47J5EELk6MkT47Soy4M834gz2rp2LMy2jTXA8H119y2VHqRp7Rb0ieZk4kroopEWVZy1bOPTjh3j0WVFs0lXjDizNw+mY5wMxuPYBIv8ArO3/AAXWNNLiQat7KWkCyMGx7Za1jAGMGga0WA8AF1IDberJZh+LF1kMEho6m6A2TCgOyAIAgCAIAgCAIAgCAIAgCAIAgCAIAgMOtc0DX4cUyZUW+BGcRDn+qLfMrXeOqpdSMYhgrn7ySsZN+zRH6zKpdw+iZMbhq5cl8gU0M97qeJyU73visYRnfqdQMmnkVnCNXOp1PaPJ7uX0WxzeTYUmV3DeL/VMmN0lGGZa4hZNCTUOD7KA3tLTWQGwYEB2QBAEAQBAEAQBAEAQBAEAQBAEAQBAY9TUbOg3/RYbNoxyYQgLtT8SsYOjmo6I7igbx1WcI0c5M5NAzkFk1yzzdhcZ+6gyzxfgrOCxhGyqSR4OwgDgFrg6KomdRhbeSG2Tt/0pvJZNWd24c3khqe0NLsm4Qw9TZwgELY0aPUBDBygCAIAgCAIAgCAIAgCAIAgCAIAgCA6SvsEMpHhHDxKxgy5ckehcAsmEjoZDyWMmd0B56JkzunZr0ya4PRZMDZQHm+FYwbKR1DFg2yc+jWTGRsIYydmNshhnssmAgCAIAgCAIAgCAIAgCAIAgCAIAgCA6FtyhkOCA6bCwZyNhBk52EGTnZQZOQEMHYLJg5QHUhMGRZALIBZAchDBygCAIAgCAIAgCAIAgCAIAgCAIAgCA4CA6oZCA7oYOCgOqGTkIDkIYOUAQHCyZCAIAFgwcoAgCA//2Q=="/>
          <p:cNvSpPr>
            <a:spLocks noChangeAspect="1" noChangeArrowheads="1"/>
          </p:cNvSpPr>
          <p:nvPr/>
        </p:nvSpPr>
        <p:spPr bwMode="auto">
          <a:xfrm>
            <a:off x="612775" y="-884238"/>
            <a:ext cx="32385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data:image/jpeg;base64,/9j/4AAQSkZJRgABAQAAAQABAAD/2wCEAAkGBxISEhUUEhQVFBQWFxcaGBUWFxUYFhUdFxQYFhcUFhgYHCggGB4lHBUUITEiJSkrLi4uFx8zODMsNygtLisBCgoKDg0OGxAQGzQkICQsLC8vNC0sLCwsNCwsLCwsLCwsLCwsLCwsLCwsLCwsLCwsLCwsLCwsLCwsLCwsLCwsLP/AABEIANEA8QMBEQACEQEDEQH/xAAcAAEAAgIDAQAAAAAAAAAAAAAABgcEBQECAwj/xABGEAABAwIDBQQHAwoFAwUAAAABAAIDBBEFBiESMUFRYQcicYETMlJikaGxFELBIzNDcoKSorLC0SRTc+HwFTSDRFST4vH/xAAbAQEAAgMBAQAAAAAAAAAAAAAABAUBAgMGB//EADYRAAIBAwEFBgUDBAIDAAAAAAABAgMEESEFEjFBURMiMmFxoZGxwdHwQoHhBhQjM1JyFSSy/9oADAMBAAIRAxEAPwC8UAQBAEAQEbztmltBECAHyvuGNO7S13O6C4Uu0tXXlrolxI1zcdktOLKfxHNNbO4l9RIPdY4saOgDbK+ha0YLCivmVUq1ST1kdsOzVWwm7KiQ+69xe0+Tr/JYqWtGa1iv20Mwr1I8JFnZOz9HVkRTARTndr3JDyaTqD0PldU91YSpd6Oq90WNC7VTuy0ZNFXkwIAgCAIAgCAIAgCAIAgCAIAgCAIAgCAIAgCAIAgCAIAgKf7Ynk1cQ4CHTzeb/QK92X/rl6lVf+NehAwrMhHKA5BtruP06oYLl7N81mqjMMx/Lxjfxkbu2vEbj5HivP39r2Ut+PB+zLe0uO0W7LiiaqvJgQBAEAQBAEAQBAEAQBAEAQBAEAQBAEAQBAEAQBAEAQFSdsrP8TAecTh8H/7q72V4JepV3/iXoV+FakE5QBYBscBxJ1NURzt+4656tOjx5glc61JVYOD5/iN6c9ySl0PoeN4cA4G4IBB5g6gryrWHhl+nk7LACAIAgCAIAgCAIAgCAIAgCAIAgCAIAgCAIAgCApLtCzRWtrpomTSRMjIDWsJbpsg7RI1JN1MpYUeHtki1cuXE0lLmiv8A/dzfvk/VT7e3jVy5Y+C+xCrVXTwln4v7njieJTVBaZ5HSFoIBdbQHUhWNOjGmsQRElWlN95mHZbpgBZMHIWDJ2CGC98g1fpaCAnUhpYf2HFv4LzV7DdryX7/ABLu1lvUkyQKKSAgCAIAgCAIAgCAIAgCAIAgCAIAgCAIAgCAIAgIF2lZJNWPtFOB6dos5u70rRewHvC+nPdyXWnU3dGcqkM6opyO8by14LTezgQQWnqDrorG3rdnLPJkGvS3445oyXNsbf8APFXaaayiraw8HCYCeBZYN08nCwbHdqGC4eyWS9E4ezM8fFrXfiVQ7TX+b9kW1g/8X7k1VcTQgCAIAgCAIAgCAIAgCAIAgCAIAgCAIAgCAxcRxGKBm3K8Nb13noBvJXSnSnUluwWTSpUjTWZMi1R2gxA2ZE9w5ktb8tVYR2XNrWSRBltGC4JntR59p3G0jXx9bBw+WvyWs9mVV4Wmbw2hTfFYPTHMtUOJs2wW7drCaIjaHR3B3g75KE1UpPElj1JPcqLKeStsayHW0u5v2iIbnxAlzR70e+3heysLW+UO7LgQrizctVxI09pBsQQRwOhV3GSksx4FVKLi8MLYBa4wbJnayx6Gc9S3eyEf4OTrO7+SNUW1P9q9Pqy2sP8AW/X7E4VaTggCAIAgCAIAgCAIDhzgNToEBpa7NtBCSJKmIEbwHBxHiG3IXN1YLiyXTsbmprGD+BgDtDw2/wCf89h9votf7in1O/8A4i8/4e6Nrh2Y6OfSKoiefZDgHfunVbxqQlwZHq2VxS1nBr9tPibVbkUIAgCAIAgCAqHOGIPlqpA46RuLGt4NA0+J3r0llTjCimuerKK7nKVV55GlupZGF0Bk4fiMkDw+J5a7puPRw3ELnUpQqR3ZLJvTqSg8xZaeVsxMq2cGyttts/qbzB+S8/dWroS6p8C6t7hVY+ZzmLK9PWN/KNs8erI2we3z4joVzoXNSi8xf2N61CFVYkiq8wZFq6Yktb6aP24xqP1mbx5XCu6G0aVTSXdft8Spq2VSHh1RFyrBarKIfkelPG57g1gLnHQNaLk9AFrPCW83gzFtvdWpL8q5rlw4mCWL8ntnaae69jja9r+A0PkVW1qNK770ZYl7Mn0qtS27slp7lqYPjMFUzbheHcxuc3o5p1Cp61CpRliawWlKtCosxZsFxOgQBAEAQBAEBw5wAJJsBvJ3DqgIJjvaI0OMNBGamXdtgH0bfC2r/kOqjzr64gssubfZL3e0uJbkff8Aj5+RGanA8VrjtVUuw0/cc7uj/wAUfd+JuuTpVZ+J4Jkb7Z9rpRjvPrj6vX2EfZo+3/csHhEbfzJ/aeZl/wBQRz/rfx/gxa7s5rWC8To57fdB2HeQdofitZWslw1JFHbtCTxNOPuRGrhfE8smjdG8cHAtcOo+G8KNKLTwy5pV41I70HlEmy1nmqpSBtmeLjHISSB7j94+Y6LpTuJw80Q7vZNvcrKW7Lqvqi3cu5ip61m1C7vC21GdHs8Ry6jRWFOrGayjx95Y1rWe7UXo+TNuuhECAIAgCAq3tFw70VT6QerML/tNADvlsnzKvtnVd6nuvl8invqe7Pe6kV2lYEIbSAbSAysLxF9PK2Vm9p3cHDi09CFzq0o1YOEjenN05KSLqw+sbNGyRhu14BHnwPUbl5ipBwk4vkeghNTipLmZC0NjArcFppjeWGN55uY0n42ut4VZw8LaNJU4y8SydqDCaeD8zFHGebWgH471mdWc/E2xGnGPhWDXZoyrDWt73clA7soAv+q8feb0PlZKdWVN5RipTjNYZU1dQ1WHTgHaY/XYewmzwP8ALcfWHNjtVd0LuFaO5UWUVVW3nSlvQeGTjLPaIx4DaqzTu9M0HZ/8jd7D13eCj3GzHjfo6rpzO9G/13auj68iexSBwDmkEEXBBuCOYKqWmnhlinnVHZYMhAEAQGNiNdHBG6WVwYxguXH/AJqeiw2kss3p05VJKEFlsr+vkqMUPfLqei+7ENJJxe+1JyG7T/8AVw3ZVeOi+ZaKrRsdIYlU68o+nV+Zlmoo6FuxtRw+7949SB3iumYU1jgRNy6vJb2HL5fYwznqiH3pD1ET7fNaf3NMlLYt2/0r4o2GG5mpJzsxyja9lwLHHwDgL+S2jWhLgyPX2bdUVvThp1Wq9jeRykLqQTjFsHp66L0c7QT914sHsPNruH0Wk4KawyRbXVS3nvU39n6lI5pwCXD5/RP1adY5OD2/gRuIVbVpuDwz2tjexuae8uPNdDww+texwfE90cjfVe02PgeY5g6Lkm4vKLCpShXhuzWUW7kTPjay0M9o6kcBo2S28t5H3fh0saNdT0fE8XtPZMrb/JT1h7r1+5N1JKYIAgNRjuZaWjA9PIGuIuGDvPPUNGtuu5dqVvUq+FHKpWhT8TKyzln5tW0RxQkMDg4PkPf0uNGtuBv5lW1pZyoy3mytuLqNVbqRF2Yg07wR81YZIehlxvDvVIPgRf4b1kwckrIF1gFhdl2J3ElOTu77PA2DgPOx/aVPtOlqqi9CzsKmjh+5PlVFiEAQBAYmJ4dFURuimYHsdwPDkQd4I4EarKbTyjDSawypM25NmoyZYy58P+YBd0fSZo9ZvvDzsrO1vnF4ZAr2ieqMPLmZ5qVwDHBoOpjdrC/q32T1Csp06N2u9o+v5xIMJ1bd93h0LTy/muCqs383L/lvtc9WHc8eGvRUtzY1KGr1XVfmhaULunW0Wj6G/UMlBAeVVUMjY58jg1jQS5x0AA1JKw3jVm0YuclGKy2V/X1X2p32qq/J00fehifp4TSji48G8L81y8Xelw5fcsMul/goazekmv8A5Xl1fP0IfmLPMkhLKe8cftfpHef3B0Gqj1LhvSJcWWxqdPvVu8+nJff5EOdObk31O/mepPFRi74LCOvpTzWDOT0bPwOqw0bxm0T7JOa3Nc2CdxdGbBjzvYeDXHi07r8PpJoV2nuyKXa2yI1IOvQWJLVrr5rz+fqWVC+xVgeQMfOmAtr6NzLD0jQXRHk8Ddfkdx8Vzqw344JthdO2rKXLn6Hz7C4tdY6EGxB4EaEKpkj39KXNGVVgtc17SQ7QgjQgjUEHmsRZvVino+DLw7PM1/boLP0njsHjTvDhIByPHqrShV31rxPC7V2f/a1Mx8L4fYli7lUEBVfapleZ0pq4gZGFrQ9oBLmbIsHW4ttbwPirfZ9zFR7OWnQrL2hJvfjqVqrUrQhkIDIjrJG7nG3I2I+BTIPePEPaYPFpLflu+SzkwbrLuLGCQVEQdZlw7aYXM7w1aXttbgd3BcLhUpw3JvGTvQdSEt+CyTqj7Rmuttw36xSNd/C8NP1VdLZbfgmn6/jJi2gl44tG3p88UTvXe6L/AFWPaP3rW+ajz2fcR/Tn01JEL2jLmbmjxSCUXimjkHuva76FRZ0pw8Sa/Y7xnGXB5MtaG4QHBF96ArrOHZ6HbUtG0a3Lqc6NdxJiP3HdN3gpVG5lDRkarbqWqK7iqXxEteHOa06tcC2SIjnxBCvKF2pLDKmtbtPQn2W88SMaNsmoiHEW9Mzx9v6+K4XGzYVO9S0fs/sdaN/On3auq9/5LCw+vZMwPYdCAbHQi4vqFRSi4txfFFzGSkk1zIlmPEG1EjmucBSU5vI6+ksjddk82s+btPu68G8vXgidTi6cUorvy4eSf1fsvUqvNeZX1b7C7YmnuM5+87mT8lCq1XN+R6fZ9hG1hl+J8X9F5Gyy7kCacB87jCw6htvyjh1v6vnr0XSnbt6y0It5tqFNuFJbz68v5JpTZEw9g1h2zze95PycApCoU1yKae1buT8WPRIwsY7NKaVhNKTBKNQ0uc6N3una1b4/JaTtotd0k222a0ZYq6r4MqmrpnxSOjkaWPYSHNO8EKE008M9RSqRqRUovRnelksbc1zkiXRlhl2ZSxEz0zHOPfb3Hc7t3HzBBVnb1N+CbPC7XtFbXUox4PVfv9mS3D33C7lYUN2jYYKfEZgNGvIkb+3q7+LaVZcR3Zs9xsmu6ttFvlp8P4MMw7cTDyNlHLiTNzlaV9HVMlbu3PHtMd6w+h8QF1pz3JJkG9t1c0JU3+3quBezHggEagi4PirY+fNNPDOyGAgI7jOSqKpJc+INed74+449TbQ+YUmnd1aeienmcKltTnq0RSs7JW/oqkjo9gPzaR9FMjtN/qj8CLLZ6/TL4mvf2UVPCeI+Twui2nD/AIs5/wDj5f8AI9oOyaU+vUMA91jifmQtXtNco+5stnvnL2JDhPZnRxay7c7vfNm/ut/ElRqm0KsuGnoSIWVOPHX1JhTUscbQyNjWMG5rQA0eQUKUnJ5ZKSSWEajEsoUU9y6FrXHe6PuOPiW2v5rpCtOHhZpKlCXFEarezl7bmmqSB7Eg0/ebp8WlTKe0qkfFqRaljTlwItiOW6yE3lpdsD9JGA7zvH3h5tU+ntOEtJESVhOL7pi0eNysNo6iojI+6JDI0dCx+74Lti2q8Yr89Dlm4p8Gbujz1Wt09JDN0ewsd8iPouctm28vC2jor+tHxI3NP2kOH5+kePeieHjxsQPqo09jy/RL4/jO8NpxfiRucPz7RTENDpGvP3HRPvoLnUAjTxUGvY1qMd6S09SXSuqdR4i9TxzLl6kr+8x7Y6gDuyAWceTXtNi9vzHBcKdVweh0nTU1qVlHl6ojqTG4GFzHAOcPUcCfXbzuP91Z079Qjn2IE7NyeCwKer2Ta+yOBboQCNkC/DQBVMm5Nt8yyglFJLkQ3tE9JDDDExuzTe0DfbcLnZd5d7qfBQrnKSS4Ho9iqFSpOpJ5n9Oq+XkjM7PsogBtTUNu46xsI9UcHkczw5LahRx3pHPau0nNujSei4vr5enzLBspRQnm5yA7RusUBX/bPhQBgq2i23eOQ8yBdhPM2Dh5BQ7qPCR6PYddtSpP1X1K1YdVDZ6WD1LZ7O329K3gWxu+rT9ApVm+KKD+pIp9nP1XyZYWGHVTjyxVfbfABUwP9qJwP7L/AP7KDdrVHqf6fl/jnHzI3h7b07uhUM9JnVG7gka4NPMBbkdplpZNrPSUzdblhLD5bvkQrGhLMDxe1aPZ3D89fz9zeLsVwQBAEAQGizdmRlDEHEbUj7iNnMjeSeAGilWlrK4njglxI9xcKjHPPkVViGcq6YkmZzB7MfcA+GvxK9BTsKEF4c+upTTu60v1Y9DGizJWt1FTN5vLv5rro7Sg+MF8DRXFVcJM3uF9otXGQJdiZvG42X+Tm6fEKJV2VRl4dH7EmntCrHxak/y/m6mq7Na7Yk/y36O/ZO53kqi4satDVrK6osqN3Tq6Lj0N+oZJMDEsFpqj89DG/qWjaHg7eFlSa4Mw4p8SKYj2aQOuYZZI/ddaSP4O7w/eUqF5VjzOEraDIxXZFr4dWNErecL7Hzjk0+BKm09p9SJUsc8DrlV0kdSfTNs5rSNmVhY4F/dBPMW2tyXt6qtHdXN/IWtr2dTefJEnD2n7ununTdbd5lU5ZnaZsUg2ZC7k29w5t/Zdw+iAjOI4iKSSRshIjY/YD3Wu7Qd6w5668QLrDklxOkaUptKGrOY8VgrdiEXkijkbK8gXHdDmtb19bW19AtHu1NOhJh2tonLg5JpdeWWWFRAPALSC3gRusuhCIJmftBDXmOkDXBpsZXglpI0Po2gi494qJUucPET0FlsTfjvVnjPJfU8cs5tfM/0c2ztH1XNBANvukEnXelG4c5bshtPY0bel21JtpcU/mibwuuFLPPmj7VGg4WSeEsdvjb8VwuPAWmx3/wCyvRlKR7wq5ns4cS3MiMs4/wCi3+cqVacX6FF/ULzTj/2fyLAw3epx5UrPtxP5alHuSfNzf7KFd8Uem/p/wz9V9SNYY3/DSFQ+TPSSffijwirbNA+ayaZ1LH7Ja4uNTGfu+jcP2g8H+UKZaPijzX9QQ1pz9V8MfcsNTDzoQBAEAQFSdrLnGrYD6oiFvNzr/QL0OyUuyfqUu0W+0XoQpWhAOQ1ZMHcBAdh/z+4QE7ypn18do6sl7Nwl3vb+v7Q67/FVF3sxS71LR9PsWVtfuPdqarr9yzIZWvaHNIc0i4INwRzBCoWmnhlummso7rBkIDHq6KOX84xr/EA28CgNRPlSm3tL4/1Xm38V0BHMflp6aKTZrA+XZOxGCxzi7cNq3AHU+BXaNrXmu5Fmka9CM0qkklzIc+j+3PayOfYsCSJGXMptq7XTmbeK2uNn16cd6XD4m9ntK33mkst8NWvgSLA8qvp2lrS25NydnZBNrbhuUWMd1HavWdWWX9zXZqxKaCJ0Qu3020x+z7I9a+ndOoF+OqxU4YOlmkqim+WupXE+htcHlY7uh5FVs47rwe2ta3ax3sNev06olOSaS7w7kVm3WaiOe16ihZyXUtemGgVoeDI32xVQZQwxfeklvboxpJPxLPio1y8RwXWw6e9Wcui+ZUdDHtPA6qAz19PiXPlKCxkPIRs+ALj/ADBTbZcf2PK7cqZ3F/2f0+hM8MapZQFR9s1RtVsbPYiH8TifwUC7feSPV7AhijKXV/QwKVmzSO6kKN+kvG/8yXREfNx4IYLC7HHXqZ/9Jn85Uu14soNvf64er+RbCmnmAgCAIAgIvnvLX2yIGP8APR3LfeHFnTop1jd9hPXg+P3Il3bdtHTiinZIXMcWuBa4GxBFiDyIXpoyUllaooWmnhnACyYOwCyDtZZMHYNQEkynmeSjdsuu6AnVnFvvM/txUG8sY11laS/NGS7W7lReHrH84FhVGcqBjQfTsdcXDWXe7ws29j4qhjY3EnhRZcSu6KWd401X2hj9BTSye88iNvjxKlw2TN+OSXuRZ7SgvCs+xo67ONe/9JBTDpsucPN1/opcNm28fFmXsRZ7QrS8KwR2uxGN/wD3Fa+XpckfC9lKiqNPwxSI8pVqnibML/rNBH6sbn+Jskrlf8jVW83yMvCMz+kmYyGFrRfV/Bg4uJ4aKJcXVPs2m86EqhaTU0/Mmgxp8h2YxtHQbW4aC1yV58vCFdq+G7D6Z+pMgk2nHcXBzT9CotznCLzYu7vSzx0IlS0/NQWeqgWZkrDzsB1rA7uvXwUy1p4W8zzm37uMpKhF8OPr0JzSxXICmHnCq+2HFRLWiFpu2nZsn9Z1nO+WyPJQLmWZY6HrNi0Nyjvv9XyRoMq0u1KCdw1Pkoy1ZdSe7BsuDLUNoA475HF5/a0b/CGqyoLEPXU8VtWpv3LS4RxH4cffJK6FtmrsVxQOcq37RiM7hqA/YHgwbP1B+Kq68szZ7rZVHs7aC66/EzcXf6OniZxcbrR8EiVF5qTl+xpEMlgdjEJ9LVO4BsTfi55/BS7VcTzu3Zd2EfN/QtVTDzgQBAEAQBARvNeUYqwbQtHMBpIB63uvHEdd4Uy1vJ0H1XQi3FrGsuj6lS4jh0lO8xzN2HDnuI4OB4g816WlXhVjvxehR1KU6ct2SMJ1Qwb3N+IWzqwXM1VOT5Hk7E4xuN/AFaO5gjZUZHg/F28A4/Bv91yd0uSN1Q8zp/1B7vViBPC+08/M/gtXXm+Rt2UVzN5heBYrNb0cTmA8S1kY+eqjzu1HxT+vyOsbVy4R/P3JrTdlpc1pqK2cusNprNkNBtqATe4vxsq2e0Kjb3eBPhY00lkzoOyjDx65nk/XkP8ASAuLu6r5nZW1NcjYwdnWGN/9M136xc76lcnWm+ZuqUFyIDm7C6aPEHxwQRRtihju1jGjvPc51zYamwGq578nJ5ZJlTiqMXji37YKwZK4OIudnauWgkDffcoUqjTPQ0LZShw5fQv/AAahAa09App5kzMfwaGrh9FMDYG7XN9ZjrW2mk/TcVrKKksM60K06M9+JFKLs+gjfd8j5gNzXBrW+YG9cVbRTy9SyqbZryjux7vmuP8ABLoIA0AAWUgqG86s5x3F2UFK+ofbatsxtP33kHZH4noCtKk1COSTaW0riqoL9/Q+fJZXSvc95LnvcXOPMk3JVW3nVnuqcFFKMeCJnljDyQ2MetMdm44NAu93SzQfks0470sdTS8rqhSc3+n58i2aeMaACwFgByA0AVqjwDbbyz3zNiQpaSWU72sNhzNtB8bLE5bsWzrbUXWqxprmygsFgMkgJ1JNyeZJuSql6s+hRxCPkkZ2aqgGTZG5gAWz4nGGlPXi9TTMkKGclxdj1Js00sn+ZLp4MaG/UuU63WI5PJ7Zqb1ZR6L5k+UgqAgCAIAgCA1mYcbio4HTSmwbuHFx4NC60qTqSwjnVqKnHLPnLMWPS1lQ6eXUnQN12Wt4NGqtYpRWI8CtbcnmXEw21YH6OM+O2f6l07TyRpueZ2NeeDIh4MH43WO0Y3EeD6hx4/AAfRO0k+Zncii7uy3JRpmfaakf4h47rTr6Jp/rPHkNOarLmu5vdXAsKFHc1fEsNRSQEAQBAVLUw+lxWvvwdC34QtH4LnHxSJddYo0vR/Mqmog2ZHtO9r3D4OI/BV9TxNHr7RJ04y8kXXkLFhPSs177BsuHUDQ+YsrClPeimeS2hbO3uJR5cV6P8wSVdCEcbKA7TyxQRumncGRsFyT9BzPRYbUVlnSlSnVkoQWWykM7ZqfiE21YshZpFHyHFzveP+yratRzfkezsLGNtDHFvi/zkYOE0m0653DUriyyguZaWScPs37Q4WLxaMco9+1+0dfABT7anhbz5nk9t3naVOxjwjx85fx9ycYdFrdSiiK27YMc23MpWHQd9/8ASPjc+QUO6n+k9FsG2y3Wfovr9iNYGwRMdK7c0KGup6WqspQ6kffUl7i47ySVlHOcss6yHitkc5Swj6Jydhv2eigiPrBgLv1n993zcVZQjuxSPEXVXta0peZuVuRwgCAIAgPGsqmRRukkIaxjS5xPAAXK2jFyaSMSkorLPnbPOaX4hOXG4iYSI2ch7R6mytoQVOO6vx/nAq5zc5bz/F+cSNELYwcIAgLe7L+z4tLaurbZ2joYXDVvKSQHjybw3nXdBuK+e7El0aOO9ItdQyWEAQBAEBVNO/ZxmvYeJicP/jaf6guMPHJehY3Mc2tGX/Ze5BM84d6GtlsO7J+UH7d9r+IO+Ki3EcTz1L7ZFftLdLnHT7GHgONy0km3GdDo5p3OH/OK0p1HB5RLvLKndQ3ZaNcH0/gsig7SKRwHpNuN3EbO0PIhS1cwfE85U2LdRfdw/R/c5ru0+lYPyMckruFxsN8ydfksSuYrhqb0dh15P/I1FfF/b3K8zHmWprnh07u6PVjboxngOJ6nVRJ1JTep6G1sqVtHEFr15mDS0xcVzJkUTPKWBfaXaj/DsPfP+aR+jbzHP4cV3oUd95fAq9q7SVvDs6fift5/YtOCO9grE8Ydsw4uyjp3Pcdw3cTyA6nctZSUVlnWhRlWqKnDiyiPSPqJnSP1c91z05DyAA8lVTk5PLPoFtQjRpqnHgj1zLWBjGwt8Xf2WF0MzljMvzBHmSrcjJ8yUZEwk1dbDGRdjT6ST9WMg2Pi7ZHmutGG9IgbRuOyovq9D6IVgeRCAIAgCAICF9r0j24a/YvYvYHW9ku1+dlJtcdoR7nO4UErEgnBCGD2oKCWd4jhY6R53NaLnxPIdTosSaiss2im3hFzZC7NGUxbPV7Mk4sWs3siPP33ddw4c1ArXDlpHgTaVBR1lxLGUUkBAEAQBAEBUWcXfZscZIdGzxsuetvR/wBLFHb3aq8y3px7XZ8lzg8/t+ZMvOuA/a4A6MXmj1b7wPrM8946hb1ae/EjbPu/7erl8Hx+5UzoiPpbiOYPJVzWD2kKikspnXYWDc7NiKGT3jhA3rA4EqyvliSqIc4GOD2tzpPdZ0974XUilQctXwKi/wBrQopwp6y+XqWnRUrI2tjjaGsaLBo3BT0klhHkpzlOTlJ5bM90zYWl7iNOayalM50zE6tms0/kmHT3j7XhwCrq9XfeFwPY7J2f/bw35+J+y6fcxKciFhed/AKOXTwkRmtlL3EnUrolggznvMx271k0bwi/OyTLxp6X08gtLUWNjvbGPUb56u/aHJTqMN1Hldo3Pa1MLgidrsV4QBAEAQBAY2JUEc8T4pW7THtLXDoeXI9VmMnF5RhpNYZVld2OO2j6GpbscBIw7Q6EtOvwCmK76oiu16MzMK7HYmkGoqHye5G0MB8XG5+FliV2/wBKMxtVzZYGD4JT0rdmniZGOOyNXdXO3u81FlOUuLJEYqPBGwWpsEAQBAEAQBAVn224UXRQVLd8TixxHKSxa7yc0fvKPcR0yuRc7GqpVHTlwkvz2OuT8bFRCLnvtsHDqBv811pz345IF5bO3quD4cvQ6ZiydDUkyMPoZTvc0Atf+u3ieo1WJ0ozN7W/q2+i1XQiM+Rq5p7rY5Bza9o+T7WUZ2z5FzT23Ta7ywelLkStd6wjiHMvDvky9/iitnzMz25TS7qbJRguQ6eI7Ux+0P5OAEY8GcfMld4UIx8yruNq16uie6vLj8SXsauxWHaeqZE0ucbICrM5ZtdUkxxEiPcXC42rH1R068VCr1892J6jZey9zFasteS6eb8/l6mhpIQ0bTtwUM9GljVmFiVYXnpwHJdIxIVetl4RrnCy3I+SU9mOUzX1G3IP8PEQXng87xF57z08V2pU8vLK3aF32cd2PFn0OAph5s5QBAEAQBAEAQBAEAQBAEAQBAEAQBAYWNYaypgkgk9WRpaeYvucOoNj5LEllYZvSqOnNTjxR89xunw+pe06PjcWvbweBxHQixB6qApSpSPW1KVLaFBPnyfR9Pv8SxsCzLFUN0NncWnQhTozUllHlq9vUoS3Kix8v2N8yQFbHA9A9ADM0byEBpMYzbDADY3PRaynGKyzvQtqteW7TWfzqV3jmYJqokElrOXE+P8AZQatdz0XA9TYbJhb4nPWXsvT7mvjaG6lRi50WrMeqq9rThwH4ldYwIVe5zojDPNb4Im8ZuXMBmxCoEEI03ySH1Y2+0evADifNbwg5MjXN1GlHLPo7AMGio4GQQizGDfpdx4vcRvJU1JJYR5qpUlUk5S4mxWTQIAgCAIAgCAIAgCAIAgCAIAgCAIAgCAhPaNk37YwSwgCpYLWJsJW79gngRc2Plx041aW+vMsdn3zt5Yfhf5kpR0bmuIIcx7TYtILXtPIjeCoPeg+h6pOlcQw8STNlS5hqo9BISPeAK7RuZLiV9XYlCWsG17r8/cyzm6r9pvw/wB1t/d+RwWwFzqe38mFU4xUSetIfLRc5XM3w0JdLYltDWWZev8ABhFutydfmuDberLWEIwW7FYRw6cNRRbE6sYLUxZagu8F2jDBXVrpz0R57S3wRt7qbTLOXJ8Qk2Yu5ED35nA7DRxDfbdv0HnZbwpuRGuLyNJeZfuV8Ep6GEQwCw3ucdXyO4ucefTcFKUUtEUVSrKpLekboOWTmdkAQBAEAQBAEAQBAEAQBAEAQBAEAQBAEBjTyWQEHzjgVPV96RuzKBYSt0fbgHcHDoVpOnGXEk293VoPuPTpyKxxLApoToRK3m3Q+bSfoSo0rZ8i7o7ag/GsGodVhps47J5EELk6MkT47Soy4M834gz2rp2LMy2jTXA8H119y2VHqRp7Rb0ieZk4kroopEWVZy1bOPTjh3j0WVFs0lXjDizNw+mY5wMxuPYBIv8ArO3/AAXWNNLiQat7KWkCyMGx7Za1jAGMGga0WA8AF1IDberJZh+LF1kMEho6m6A2TCgOyAIAgCAIAgCAIAgCAIAgCAIAgCAIAgMOtc0DX4cUyZUW+BGcRDn+qLfMrXeOqpdSMYhgrn7ySsZN+zRH6zKpdw+iZMbhq5cl8gU0M97qeJyU73visYRnfqdQMmnkVnCNXOp1PaPJ7uX0WxzeTYUmV3DeL/VMmN0lGGZa4hZNCTUOD7KA3tLTWQGwYEB2QBAEAQBAEAQBAEAQBAEAQBAEAQBAY9TUbOg3/RYbNoxyYQgLtT8SsYOjmo6I7igbx1WcI0c5M5NAzkFk1yzzdhcZ+6gyzxfgrOCxhGyqSR4OwgDgFrg6KomdRhbeSG2Tt/0pvJZNWd24c3khqe0NLsm4Qw9TZwgELY0aPUBDBygCAIAgCAIAgCAIAgCAIAgCAIAgCA6SvsEMpHhHDxKxgy5ckehcAsmEjoZDyWMmd0B56JkzunZr0ya4PRZMDZQHm+FYwbKR1DFg2yc+jWTGRsIYydmNshhnssmAgCAIAgCAIAgCAIAgCAIAgCAIAgCA6FtyhkOCA6bCwZyNhBk52EGTnZQZOQEMHYLJg5QHUhMGRZALIBZAchDBygCAIAgCAIAgCAIAgCAIAgCAIAgCA4CA6oZCA7oYOCgOqGTkIDkIYOUAQHCyZCAIAFgwcoAgCA//2Q=="/>
          <p:cNvSpPr>
            <a:spLocks noChangeAspect="1" noChangeArrowheads="1"/>
          </p:cNvSpPr>
          <p:nvPr/>
        </p:nvSpPr>
        <p:spPr bwMode="auto">
          <a:xfrm>
            <a:off x="765175" y="-731838"/>
            <a:ext cx="32385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data:image/jpeg;base64,/9j/4AAQSkZJRgABAQAAAQABAAD/2wCEAAkGBxISEhUUEhQVFBQWFxcaGBUWFxUYFhUdFxQYFhcUFhgYHCggGB4lHBUUITEiJSkrLi4uFx8zODMsNygtLisBCgoKDg0OGxAQGzQkICQsLC8vNC0sLCwsNCwsLCwsLCwsLCwsLCwsLCwsLCwsLCwsLCwsLCwsLCwsLCwsLCwsLP/AABEIANEA8QMBEQACEQEDEQH/xAAcAAEAAgIDAQAAAAAAAAAAAAAABgcEBQECAwj/xABGEAABAwIDBQQHAwoFAwUAAAABAAIDBBEFBiESMUFRYQcicYETMlJikaGxFELBIzNDcoKSorLC0SRTc+HwFTSDRFST4vH/xAAbAQEAAgMBAQAAAAAAAAAAAAAABAUBAgMGB//EADYRAAIBAwEFBgUDBAIDAAAAAAABAgMEESEFEjFBURMiMmFxoZGxwdHwQoHhBhQjM1JyFSSy/9oADAMBAAIRAxEAPwC8UAQBAEAQEbztmltBECAHyvuGNO7S13O6C4Uu0tXXlrolxI1zcdktOLKfxHNNbO4l9RIPdY4saOgDbK+ha0YLCivmVUq1ST1kdsOzVWwm7KiQ+69xe0+Tr/JYqWtGa1iv20Mwr1I8JFnZOz9HVkRTARTndr3JDyaTqD0PldU91YSpd6Oq90WNC7VTuy0ZNFXkwIAgCAIAgCAIAgCAIAgCAIAgCAIAgCAIAgCAIAgCAIAgKf7Ynk1cQ4CHTzeb/QK92X/rl6lVf+NehAwrMhHKA5BtruP06oYLl7N81mqjMMx/Lxjfxkbu2vEbj5HivP39r2Ut+PB+zLe0uO0W7LiiaqvJgQBAEAQBAEAQBAEAQBAEAQBAEAQBAEAQBAEAQBAEAQFSdsrP8TAecTh8H/7q72V4JepV3/iXoV+FakE5QBYBscBxJ1NURzt+4656tOjx5glc61JVYOD5/iN6c9ySl0PoeN4cA4G4IBB5g6gryrWHhl+nk7LACAIAgCAIAgCAIAgCAIAgCAIAgCAIAgCAIAgCApLtCzRWtrpomTSRMjIDWsJbpsg7RI1JN1MpYUeHtki1cuXE0lLmiv8A/dzfvk/VT7e3jVy5Y+C+xCrVXTwln4v7njieJTVBaZ5HSFoIBdbQHUhWNOjGmsQRElWlN95mHZbpgBZMHIWDJ2CGC98g1fpaCAnUhpYf2HFv4LzV7DdryX7/ABLu1lvUkyQKKSAgCAIAgCAIAgCAIAgCAIAgCAIAgCAIAgCAIAgIF2lZJNWPtFOB6dos5u70rRewHvC+nPdyXWnU3dGcqkM6opyO8by14LTezgQQWnqDrorG3rdnLPJkGvS3445oyXNsbf8APFXaaayiraw8HCYCeBZYN08nCwbHdqGC4eyWS9E4ezM8fFrXfiVQ7TX+b9kW1g/8X7k1VcTQgCAIAgCAIAgCAIAgCAIAgCAIAgCAIAgCAxcRxGKBm3K8Nb13noBvJXSnSnUluwWTSpUjTWZMi1R2gxA2ZE9w5ktb8tVYR2XNrWSRBltGC4JntR59p3G0jXx9bBw+WvyWs9mVV4Wmbw2hTfFYPTHMtUOJs2wW7drCaIjaHR3B3g75KE1UpPElj1JPcqLKeStsayHW0u5v2iIbnxAlzR70e+3heysLW+UO7LgQrizctVxI09pBsQQRwOhV3GSksx4FVKLi8MLYBa4wbJnayx6Gc9S3eyEf4OTrO7+SNUW1P9q9Pqy2sP8AW/X7E4VaTggCAIAgCAIAgCAIDhzgNToEBpa7NtBCSJKmIEbwHBxHiG3IXN1YLiyXTsbmprGD+BgDtDw2/wCf89h9votf7in1O/8A4i8/4e6Nrh2Y6OfSKoiefZDgHfunVbxqQlwZHq2VxS1nBr9tPibVbkUIAgCAIAgCAqHOGIPlqpA46RuLGt4NA0+J3r0llTjCimuerKK7nKVV55GlupZGF0Bk4fiMkDw+J5a7puPRw3ELnUpQqR3ZLJvTqSg8xZaeVsxMq2cGyttts/qbzB+S8/dWroS6p8C6t7hVY+ZzmLK9PWN/KNs8erI2we3z4joVzoXNSi8xf2N61CFVYkiq8wZFq6Yktb6aP24xqP1mbx5XCu6G0aVTSXdft8Spq2VSHh1RFyrBarKIfkelPG57g1gLnHQNaLk9AFrPCW83gzFtvdWpL8q5rlw4mCWL8ntnaae69jja9r+A0PkVW1qNK770ZYl7Mn0qtS27slp7lqYPjMFUzbheHcxuc3o5p1Cp61CpRliawWlKtCosxZsFxOgQBAEAQBAEBw5wAJJsBvJ3DqgIJjvaI0OMNBGamXdtgH0bfC2r/kOqjzr64gssubfZL3e0uJbkff8Aj5+RGanA8VrjtVUuw0/cc7uj/wAUfd+JuuTpVZ+J4Jkb7Z9rpRjvPrj6vX2EfZo+3/csHhEbfzJ/aeZl/wBQRz/rfx/gxa7s5rWC8To57fdB2HeQdofitZWslw1JFHbtCTxNOPuRGrhfE8smjdG8cHAtcOo+G8KNKLTwy5pV41I70HlEmy1nmqpSBtmeLjHISSB7j94+Y6LpTuJw80Q7vZNvcrKW7Lqvqi3cu5ip61m1C7vC21GdHs8Ry6jRWFOrGayjx95Y1rWe7UXo+TNuuhECAIAgCAq3tFw70VT6QerML/tNADvlsnzKvtnVd6nuvl8invqe7Pe6kV2lYEIbSAbSAysLxF9PK2Vm9p3cHDi09CFzq0o1YOEjenN05KSLqw+sbNGyRhu14BHnwPUbl5ipBwk4vkeghNTipLmZC0NjArcFppjeWGN55uY0n42ut4VZw8LaNJU4y8SydqDCaeD8zFHGebWgH471mdWc/E2xGnGPhWDXZoyrDWt73clA7soAv+q8feb0PlZKdWVN5RipTjNYZU1dQ1WHTgHaY/XYewmzwP8ALcfWHNjtVd0LuFaO5UWUVVW3nSlvQeGTjLPaIx4DaqzTu9M0HZ/8jd7D13eCj3GzHjfo6rpzO9G/13auj68iexSBwDmkEEXBBuCOYKqWmnhlinnVHZYMhAEAQGNiNdHBG6WVwYxguXH/AJqeiw2kss3p05VJKEFlsr+vkqMUPfLqei+7ENJJxe+1JyG7T/8AVw3ZVeOi+ZaKrRsdIYlU68o+nV+Zlmoo6FuxtRw+7949SB3iumYU1jgRNy6vJb2HL5fYwznqiH3pD1ET7fNaf3NMlLYt2/0r4o2GG5mpJzsxyja9lwLHHwDgL+S2jWhLgyPX2bdUVvThp1Wq9jeRykLqQTjFsHp66L0c7QT914sHsPNruH0Wk4KawyRbXVS3nvU39n6lI5pwCXD5/RP1adY5OD2/gRuIVbVpuDwz2tjexuae8uPNdDww+texwfE90cjfVe02PgeY5g6Lkm4vKLCpShXhuzWUW7kTPjay0M9o6kcBo2S28t5H3fh0saNdT0fE8XtPZMrb/JT1h7r1+5N1JKYIAgNRjuZaWjA9PIGuIuGDvPPUNGtuu5dqVvUq+FHKpWhT8TKyzln5tW0RxQkMDg4PkPf0uNGtuBv5lW1pZyoy3mytuLqNVbqRF2Yg07wR81YZIehlxvDvVIPgRf4b1kwckrIF1gFhdl2J3ElOTu77PA2DgPOx/aVPtOlqqi9CzsKmjh+5PlVFiEAQBAYmJ4dFURuimYHsdwPDkQd4I4EarKbTyjDSawypM25NmoyZYy58P+YBd0fSZo9ZvvDzsrO1vnF4ZAr2ieqMPLmZ5qVwDHBoOpjdrC/q32T1Csp06N2u9o+v5xIMJ1bd93h0LTy/muCqs383L/lvtc9WHc8eGvRUtzY1KGr1XVfmhaULunW0Wj6G/UMlBAeVVUMjY58jg1jQS5x0AA1JKw3jVm0YuclGKy2V/X1X2p32qq/J00fehifp4TSji48G8L81y8Xelw5fcsMul/goazekmv8A5Xl1fP0IfmLPMkhLKe8cftfpHef3B0Gqj1LhvSJcWWxqdPvVu8+nJff5EOdObk31O/mepPFRi74LCOvpTzWDOT0bPwOqw0bxm0T7JOa3Nc2CdxdGbBjzvYeDXHi07r8PpJoV2nuyKXa2yI1IOvQWJLVrr5rz+fqWVC+xVgeQMfOmAtr6NzLD0jQXRHk8Ddfkdx8Vzqw344JthdO2rKXLn6Hz7C4tdY6EGxB4EaEKpkj39KXNGVVgtc17SQ7QgjQgjUEHmsRZvVino+DLw7PM1/boLP0njsHjTvDhIByPHqrShV31rxPC7V2f/a1Mx8L4fYli7lUEBVfapleZ0pq4gZGFrQ9oBLmbIsHW4ttbwPirfZ9zFR7OWnQrL2hJvfjqVqrUrQhkIDIjrJG7nG3I2I+BTIPePEPaYPFpLflu+SzkwbrLuLGCQVEQdZlw7aYXM7w1aXttbgd3BcLhUpw3JvGTvQdSEt+CyTqj7Rmuttw36xSNd/C8NP1VdLZbfgmn6/jJi2gl44tG3p88UTvXe6L/AFWPaP3rW+ajz2fcR/Tn01JEL2jLmbmjxSCUXimjkHuva76FRZ0pw8Sa/Y7xnGXB5MtaG4QHBF96ArrOHZ6HbUtG0a3Lqc6NdxJiP3HdN3gpVG5lDRkarbqWqK7iqXxEteHOa06tcC2SIjnxBCvKF2pLDKmtbtPQn2W88SMaNsmoiHEW9Mzx9v6+K4XGzYVO9S0fs/sdaN/On3auq9/5LCw+vZMwPYdCAbHQi4vqFRSi4txfFFzGSkk1zIlmPEG1EjmucBSU5vI6+ksjddk82s+btPu68G8vXgidTi6cUorvy4eSf1fsvUqvNeZX1b7C7YmnuM5+87mT8lCq1XN+R6fZ9hG1hl+J8X9F5Gyy7kCacB87jCw6htvyjh1v6vnr0XSnbt6y0It5tqFNuFJbz68v5JpTZEw9g1h2zze95PycApCoU1yKae1buT8WPRIwsY7NKaVhNKTBKNQ0uc6N3una1b4/JaTtotd0k222a0ZYq6r4MqmrpnxSOjkaWPYSHNO8EKE008M9RSqRqRUovRnelksbc1zkiXRlhl2ZSxEz0zHOPfb3Hc7t3HzBBVnb1N+CbPC7XtFbXUox4PVfv9mS3D33C7lYUN2jYYKfEZgNGvIkb+3q7+LaVZcR3Zs9xsmu6ttFvlp8P4MMw7cTDyNlHLiTNzlaV9HVMlbu3PHtMd6w+h8QF1pz3JJkG9t1c0JU3+3quBezHggEagi4PirY+fNNPDOyGAgI7jOSqKpJc+INed74+449TbQ+YUmnd1aeienmcKltTnq0RSs7JW/oqkjo9gPzaR9FMjtN/qj8CLLZ6/TL4mvf2UVPCeI+Twui2nD/AIs5/wDj5f8AI9oOyaU+vUMA91jifmQtXtNco+5stnvnL2JDhPZnRxay7c7vfNm/ut/ElRqm0KsuGnoSIWVOPHX1JhTUscbQyNjWMG5rQA0eQUKUnJ5ZKSSWEajEsoUU9y6FrXHe6PuOPiW2v5rpCtOHhZpKlCXFEarezl7bmmqSB7Eg0/ebp8WlTKe0qkfFqRaljTlwItiOW6yE3lpdsD9JGA7zvH3h5tU+ntOEtJESVhOL7pi0eNysNo6iojI+6JDI0dCx+74Lti2q8Yr89Dlm4p8Gbujz1Wt09JDN0ewsd8iPouctm28vC2jor+tHxI3NP2kOH5+kePeieHjxsQPqo09jy/RL4/jO8NpxfiRucPz7RTENDpGvP3HRPvoLnUAjTxUGvY1qMd6S09SXSuqdR4i9TxzLl6kr+8x7Y6gDuyAWceTXtNi9vzHBcKdVweh0nTU1qVlHl6ojqTG4GFzHAOcPUcCfXbzuP91Z079Qjn2IE7NyeCwKer2Ta+yOBboQCNkC/DQBVMm5Nt8yyglFJLkQ3tE9JDDDExuzTe0DfbcLnZd5d7qfBQrnKSS4Ho9iqFSpOpJ5n9Oq+XkjM7PsogBtTUNu46xsI9UcHkczw5LahRx3pHPau0nNujSei4vr5enzLBspRQnm5yA7RusUBX/bPhQBgq2i23eOQ8yBdhPM2Dh5BQ7qPCR6PYddtSpP1X1K1YdVDZ6WD1LZ7O329K3gWxu+rT9ApVm+KKD+pIp9nP1XyZYWGHVTjyxVfbfABUwP9qJwP7L/AP7KDdrVHqf6fl/jnHzI3h7b07uhUM9JnVG7gka4NPMBbkdplpZNrPSUzdblhLD5bvkQrGhLMDxe1aPZ3D89fz9zeLsVwQBAEAQGizdmRlDEHEbUj7iNnMjeSeAGilWlrK4njglxI9xcKjHPPkVViGcq6YkmZzB7MfcA+GvxK9BTsKEF4c+upTTu60v1Y9DGizJWt1FTN5vLv5rro7Sg+MF8DRXFVcJM3uF9otXGQJdiZvG42X+Tm6fEKJV2VRl4dH7EmntCrHxak/y/m6mq7Na7Yk/y36O/ZO53kqi4satDVrK6osqN3Tq6Lj0N+oZJMDEsFpqj89DG/qWjaHg7eFlSa4Mw4p8SKYj2aQOuYZZI/ddaSP4O7w/eUqF5VjzOEraDIxXZFr4dWNErecL7Hzjk0+BKm09p9SJUsc8DrlV0kdSfTNs5rSNmVhY4F/dBPMW2tyXt6qtHdXN/IWtr2dTefJEnD2n7ununTdbd5lU5ZnaZsUg2ZC7k29w5t/Zdw+iAjOI4iKSSRshIjY/YD3Wu7Qd6w5668QLrDklxOkaUptKGrOY8VgrdiEXkijkbK8gXHdDmtb19bW19AtHu1NOhJh2tonLg5JpdeWWWFRAPALSC3gRusuhCIJmftBDXmOkDXBpsZXglpI0Po2gi494qJUucPET0FlsTfjvVnjPJfU8cs5tfM/0c2ztH1XNBANvukEnXelG4c5bshtPY0bel21JtpcU/mibwuuFLPPmj7VGg4WSeEsdvjb8VwuPAWmx3/wCyvRlKR7wq5ns4cS3MiMs4/wCi3+cqVacX6FF/ULzTj/2fyLAw3epx5UrPtxP5alHuSfNzf7KFd8Uem/p/wz9V9SNYY3/DSFQ+TPSSffijwirbNA+ayaZ1LH7Ja4uNTGfu+jcP2g8H+UKZaPijzX9QQ1pz9V8MfcsNTDzoQBAEAQFSdrLnGrYD6oiFvNzr/QL0OyUuyfqUu0W+0XoQpWhAOQ1ZMHcBAdh/z+4QE7ypn18do6sl7Nwl3vb+v7Q67/FVF3sxS71LR9PsWVtfuPdqarr9yzIZWvaHNIc0i4INwRzBCoWmnhlummso7rBkIDHq6KOX84xr/EA28CgNRPlSm3tL4/1Xm38V0BHMflp6aKTZrA+XZOxGCxzi7cNq3AHU+BXaNrXmu5Fmka9CM0qkklzIc+j+3PayOfYsCSJGXMptq7XTmbeK2uNn16cd6XD4m9ntK33mkst8NWvgSLA8qvp2lrS25NydnZBNrbhuUWMd1HavWdWWX9zXZqxKaCJ0Qu3020x+z7I9a+ndOoF+OqxU4YOlmkqim+WupXE+htcHlY7uh5FVs47rwe2ta3ax3sNev06olOSaS7w7kVm3WaiOe16ihZyXUtemGgVoeDI32xVQZQwxfeklvboxpJPxLPio1y8RwXWw6e9Wcui+ZUdDHtPA6qAz19PiXPlKCxkPIRs+ALj/ADBTbZcf2PK7cqZ3F/2f0+hM8MapZQFR9s1RtVsbPYiH8TifwUC7feSPV7AhijKXV/QwKVmzSO6kKN+kvG/8yXREfNx4IYLC7HHXqZ/9Jn85Uu14soNvf64er+RbCmnmAgCAIAgIvnvLX2yIGP8APR3LfeHFnTop1jd9hPXg+P3Il3bdtHTiinZIXMcWuBa4GxBFiDyIXpoyUllaooWmnhnACyYOwCyDtZZMHYNQEkynmeSjdsuu6AnVnFvvM/txUG8sY11laS/NGS7W7lReHrH84FhVGcqBjQfTsdcXDWXe7ws29j4qhjY3EnhRZcSu6KWd401X2hj9BTSye88iNvjxKlw2TN+OSXuRZ7SgvCs+xo67ONe/9JBTDpsucPN1/opcNm28fFmXsRZ7QrS8KwR2uxGN/wD3Fa+XpckfC9lKiqNPwxSI8pVqnibML/rNBH6sbn+Jskrlf8jVW83yMvCMz+kmYyGFrRfV/Bg4uJ4aKJcXVPs2m86EqhaTU0/Mmgxp8h2YxtHQbW4aC1yV58vCFdq+G7D6Z+pMgk2nHcXBzT9CotznCLzYu7vSzx0IlS0/NQWeqgWZkrDzsB1rA7uvXwUy1p4W8zzm37uMpKhF8OPr0JzSxXICmHnCq+2HFRLWiFpu2nZsn9Z1nO+WyPJQLmWZY6HrNi0Nyjvv9XyRoMq0u1KCdw1Pkoy1ZdSe7BsuDLUNoA475HF5/a0b/CGqyoLEPXU8VtWpv3LS4RxH4cffJK6FtmrsVxQOcq37RiM7hqA/YHgwbP1B+Kq68szZ7rZVHs7aC66/EzcXf6OniZxcbrR8EiVF5qTl+xpEMlgdjEJ9LVO4BsTfi55/BS7VcTzu3Zd2EfN/QtVTDzgQBAEAQBARvNeUYqwbQtHMBpIB63uvHEdd4Uy1vJ0H1XQi3FrGsuj6lS4jh0lO8xzN2HDnuI4OB4g816WlXhVjvxehR1KU6ct2SMJ1Qwb3N+IWzqwXM1VOT5Hk7E4xuN/AFaO5gjZUZHg/F28A4/Bv91yd0uSN1Q8zp/1B7vViBPC+08/M/gtXXm+Rt2UVzN5heBYrNb0cTmA8S1kY+eqjzu1HxT+vyOsbVy4R/P3JrTdlpc1pqK2cusNprNkNBtqATe4vxsq2e0Kjb3eBPhY00lkzoOyjDx65nk/XkP8ASAuLu6r5nZW1NcjYwdnWGN/9M136xc76lcnWm+ZuqUFyIDm7C6aPEHxwQRRtihju1jGjvPc51zYamwGq578nJ5ZJlTiqMXji37YKwZK4OIudnauWgkDffcoUqjTPQ0LZShw5fQv/AAahAa09App5kzMfwaGrh9FMDYG7XN9ZjrW2mk/TcVrKKksM60K06M9+JFKLs+gjfd8j5gNzXBrW+YG9cVbRTy9SyqbZryjux7vmuP8ABLoIA0AAWUgqG86s5x3F2UFK+ofbatsxtP33kHZH4noCtKk1COSTaW0riqoL9/Q+fJZXSvc95LnvcXOPMk3JVW3nVnuqcFFKMeCJnljDyQ2MetMdm44NAu93SzQfks0470sdTS8rqhSc3+n58i2aeMaACwFgByA0AVqjwDbbyz3zNiQpaSWU72sNhzNtB8bLE5bsWzrbUXWqxprmygsFgMkgJ1JNyeZJuSql6s+hRxCPkkZ2aqgGTZG5gAWz4nGGlPXi9TTMkKGclxdj1Js00sn+ZLp4MaG/UuU63WI5PJ7Zqb1ZR6L5k+UgqAgCAIAgCA1mYcbio4HTSmwbuHFx4NC60qTqSwjnVqKnHLPnLMWPS1lQ6eXUnQN12Wt4NGqtYpRWI8CtbcnmXEw21YH6OM+O2f6l07TyRpueZ2NeeDIh4MH43WO0Y3EeD6hx4/AAfRO0k+Zncii7uy3JRpmfaakf4h47rTr6Jp/rPHkNOarLmu5vdXAsKFHc1fEsNRSQEAQBAVLUw+lxWvvwdC34QtH4LnHxSJddYo0vR/Mqmog2ZHtO9r3D4OI/BV9TxNHr7RJ04y8kXXkLFhPSs177BsuHUDQ+YsrClPeimeS2hbO3uJR5cV6P8wSVdCEcbKA7TyxQRumncGRsFyT9BzPRYbUVlnSlSnVkoQWWykM7ZqfiE21YshZpFHyHFzveP+yratRzfkezsLGNtDHFvi/zkYOE0m0653DUriyyguZaWScPs37Q4WLxaMco9+1+0dfABT7anhbz5nk9t3naVOxjwjx85fx9ycYdFrdSiiK27YMc23MpWHQd9/8ASPjc+QUO6n+k9FsG2y3Wfovr9iNYGwRMdK7c0KGup6WqspQ6kffUl7i47ySVlHOcss6yHitkc5Swj6Jydhv2eigiPrBgLv1n993zcVZQjuxSPEXVXta0peZuVuRwgCAIAgPGsqmRRukkIaxjS5xPAAXK2jFyaSMSkorLPnbPOaX4hOXG4iYSI2ch7R6mytoQVOO6vx/nAq5zc5bz/F+cSNELYwcIAgLe7L+z4tLaurbZ2joYXDVvKSQHjybw3nXdBuK+e7El0aOO9ItdQyWEAQBAEBVNO/ZxmvYeJicP/jaf6guMPHJehY3Mc2tGX/Ze5BM84d6GtlsO7J+UH7d9r+IO+Ki3EcTz1L7ZFftLdLnHT7GHgONy0km3GdDo5p3OH/OK0p1HB5RLvLKndQ3ZaNcH0/gsig7SKRwHpNuN3EbO0PIhS1cwfE85U2LdRfdw/R/c5ru0+lYPyMckruFxsN8ydfksSuYrhqb0dh15P/I1FfF/b3K8zHmWprnh07u6PVjboxngOJ6nVRJ1JTep6G1sqVtHEFr15mDS0xcVzJkUTPKWBfaXaj/DsPfP+aR+jbzHP4cV3oUd95fAq9q7SVvDs6fift5/YtOCO9grE8Ydsw4uyjp3Pcdw3cTyA6nctZSUVlnWhRlWqKnDiyiPSPqJnSP1c91z05DyAA8lVTk5PLPoFtQjRpqnHgj1zLWBjGwt8Xf2WF0MzljMvzBHmSrcjJ8yUZEwk1dbDGRdjT6ST9WMg2Pi7ZHmutGG9IgbRuOyovq9D6IVgeRCAIAgCAICF9r0j24a/YvYvYHW9ku1+dlJtcdoR7nO4UErEgnBCGD2oKCWd4jhY6R53NaLnxPIdTosSaiss2im3hFzZC7NGUxbPV7Mk4sWs3siPP33ddw4c1ArXDlpHgTaVBR1lxLGUUkBAEAQBAEBUWcXfZscZIdGzxsuetvR/wBLFHb3aq8y3px7XZ8lzg8/t+ZMvOuA/a4A6MXmj1b7wPrM8946hb1ae/EjbPu/7erl8Hx+5UzoiPpbiOYPJVzWD2kKikspnXYWDc7NiKGT3jhA3rA4EqyvliSqIc4GOD2tzpPdZ0974XUilQctXwKi/wBrQopwp6y+XqWnRUrI2tjjaGsaLBo3BT0klhHkpzlOTlJ5bM90zYWl7iNOayalM50zE6tms0/kmHT3j7XhwCrq9XfeFwPY7J2f/bw35+J+y6fcxKciFhed/AKOXTwkRmtlL3EnUrolggznvMx271k0bwi/OyTLxp6X08gtLUWNjvbGPUb56u/aHJTqMN1Hldo3Pa1MLgidrsV4QBAEAQBAY2JUEc8T4pW7THtLXDoeXI9VmMnF5RhpNYZVld2OO2j6GpbscBIw7Q6EtOvwCmK76oiu16MzMK7HYmkGoqHye5G0MB8XG5+FliV2/wBKMxtVzZYGD4JT0rdmniZGOOyNXdXO3u81FlOUuLJEYqPBGwWpsEAQBAEAQBAVn224UXRQVLd8TixxHKSxa7yc0fvKPcR0yuRc7GqpVHTlwkvz2OuT8bFRCLnvtsHDqBv811pz345IF5bO3quD4cvQ6ZiydDUkyMPoZTvc0Atf+u3ieo1WJ0ozN7W/q2+i1XQiM+Rq5p7rY5Bza9o+T7WUZ2z5FzT23Ta7ywelLkStd6wjiHMvDvky9/iitnzMz25TS7qbJRguQ6eI7Ux+0P5OAEY8GcfMld4UIx8yruNq16uie6vLj8SXsauxWHaeqZE0ucbICrM5ZtdUkxxEiPcXC42rH1R068VCr1892J6jZey9zFasteS6eb8/l6mhpIQ0bTtwUM9GljVmFiVYXnpwHJdIxIVetl4RrnCy3I+SU9mOUzX1G3IP8PEQXng87xF57z08V2pU8vLK3aF32cd2PFn0OAph5s5QBAEAQBAEAQBAEAQBAEAQBAEAQBAYWNYaypgkgk9WRpaeYvucOoNj5LEllYZvSqOnNTjxR89xunw+pe06PjcWvbweBxHQixB6qApSpSPW1KVLaFBPnyfR9Pv8SxsCzLFUN0NncWnQhTozUllHlq9vUoS3Kix8v2N8yQFbHA9A9ADM0byEBpMYzbDADY3PRaynGKyzvQtqteW7TWfzqV3jmYJqokElrOXE+P8AZQatdz0XA9TYbJhb4nPWXsvT7mvjaG6lRi50WrMeqq9rThwH4ldYwIVe5zojDPNb4Im8ZuXMBmxCoEEI03ySH1Y2+0evADifNbwg5MjXN1GlHLPo7AMGio4GQQizGDfpdx4vcRvJU1JJYR5qpUlUk5S4mxWTQIAgCAIAgCAIAgCAIAgCAIAgCAIAgCAhPaNk37YwSwgCpYLWJsJW79gngRc2Plx041aW+vMsdn3zt5Yfhf5kpR0bmuIIcx7TYtILXtPIjeCoPeg+h6pOlcQw8STNlS5hqo9BISPeAK7RuZLiV9XYlCWsG17r8/cyzm6r9pvw/wB1t/d+RwWwFzqe38mFU4xUSetIfLRc5XM3w0JdLYltDWWZev8ABhFutydfmuDberLWEIwW7FYRw6cNRRbE6sYLUxZagu8F2jDBXVrpz0R57S3wRt7qbTLOXJ8Qk2Yu5ED35nA7DRxDfbdv0HnZbwpuRGuLyNJeZfuV8Ep6GEQwCw3ucdXyO4ucefTcFKUUtEUVSrKpLekboOWTmdkAQBAEAQBAEAQBAEAQBAEAQBAEAQBAEBjTyWQEHzjgVPV96RuzKBYSt0fbgHcHDoVpOnGXEk293VoPuPTpyKxxLApoToRK3m3Q+bSfoSo0rZ8i7o7ag/GsGodVhps47J5EELk6MkT47Soy4M834gz2rp2LMy2jTXA8H119y2VHqRp7Rb0ieZk4kroopEWVZy1bOPTjh3j0WVFs0lXjDizNw+mY5wMxuPYBIv8ArO3/AAXWNNLiQat7KWkCyMGx7Za1jAGMGga0WA8AF1IDberJZh+LF1kMEho6m6A2TCgOyAIAgCAIAgCAIAgCAIAgCAIAgCAIAgMOtc0DX4cUyZUW+BGcRDn+qLfMrXeOqpdSMYhgrn7ySsZN+zRH6zKpdw+iZMbhq5cl8gU0M97qeJyU73visYRnfqdQMmnkVnCNXOp1PaPJ7uX0WxzeTYUmV3DeL/VMmN0lGGZa4hZNCTUOD7KA3tLTWQGwYEB2QBAEAQBAEAQBAEAQBAEAQBAEAQBAY9TUbOg3/RYbNoxyYQgLtT8SsYOjmo6I7igbx1WcI0c5M5NAzkFk1yzzdhcZ+6gyzxfgrOCxhGyqSR4OwgDgFrg6KomdRhbeSG2Tt/0pvJZNWd24c3khqe0NLsm4Qw9TZwgELY0aPUBDBygCAIAgCAIAgCAIAgCAIAgCAIAgCA6SvsEMpHhHDxKxgy5ckehcAsmEjoZDyWMmd0B56JkzunZr0ya4PRZMDZQHm+FYwbKR1DFg2yc+jWTGRsIYydmNshhnssmAgCAIAgCAIAgCAIAgCAIAgCAIAgCA6FtyhkOCA6bCwZyNhBk52EGTnZQZOQEMHYLJg5QHUhMGRZALIBZAchDBygCAIAgCAIAgCAIAgCAIAgCAIAgCA4CA6oZCA7oYOCgOqGTkIDkIYOUAQHCyZCAIAFgwcoAgCA//2Q=="/>
          <p:cNvSpPr>
            <a:spLocks noChangeAspect="1" noChangeArrowheads="1"/>
          </p:cNvSpPr>
          <p:nvPr/>
        </p:nvSpPr>
        <p:spPr bwMode="auto">
          <a:xfrm>
            <a:off x="917575" y="-579438"/>
            <a:ext cx="32385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6600"/>
                </a:solidFill>
                <a:effectLst/>
              </a:rPr>
              <a:t>IV.RESULTADOS </a:t>
            </a:r>
            <a:r>
              <a:rPr lang="es-ES" dirty="0">
                <a:solidFill>
                  <a:srgbClr val="006600"/>
                </a:solidFill>
                <a:effectLst/>
              </a:rPr>
              <a:t>Y DISCUSIÓN</a:t>
            </a:r>
            <a:r>
              <a:rPr lang="es-EC" dirty="0">
                <a:solidFill>
                  <a:srgbClr val="006600"/>
                </a:solidFill>
                <a:effectLst/>
              </a:rPr>
              <a:t/>
            </a:r>
            <a:br>
              <a:rPr lang="es-EC" dirty="0">
                <a:solidFill>
                  <a:srgbClr val="006600"/>
                </a:solidFill>
                <a:effectLst/>
              </a:rPr>
            </a:br>
            <a:endParaRPr lang="es-EC" dirty="0">
              <a:solidFill>
                <a:srgbClr val="006600"/>
              </a:solidFill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56813981"/>
              </p:ext>
            </p:extLst>
          </p:nvPr>
        </p:nvGraphicFramePr>
        <p:xfrm>
          <a:off x="457200" y="2008461"/>
          <a:ext cx="3970784" cy="3940819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535036"/>
                <a:gridCol w="2435748"/>
              </a:tblGrid>
              <a:tr h="6596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Tratamientos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Medias (escala 1 a 3)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830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T0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1,50 </a:t>
                      </a:r>
                      <a:r>
                        <a:rPr lang="es-EC" sz="1800" dirty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830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T1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1,71 </a:t>
                      </a:r>
                      <a:r>
                        <a:rPr lang="es-EC" sz="1800" dirty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830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T2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1,44 </a:t>
                      </a:r>
                      <a:r>
                        <a:rPr lang="es-EC" sz="1800" dirty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830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T3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2,00a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812298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err="1">
                          <a:effectLst/>
                        </a:rPr>
                        <a:t>Honestly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Significant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Difference</a:t>
                      </a:r>
                      <a:r>
                        <a:rPr lang="es-EC" sz="1800" dirty="0">
                          <a:effectLst/>
                        </a:rPr>
                        <a:t> (HSD): 1,52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12298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Coeficiente de variación (CV): 62,96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444208" y="269962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57200" y="1239089"/>
            <a:ext cx="2098576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  <a:tab pos="1169988" algn="l"/>
              </a:tabLst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es-EC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uadro </a:t>
            </a:r>
            <a:r>
              <a:rPr lang="es-EC" b="1" dirty="0" bmk="_Toc41430033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  <a:tab pos="1169988" algn="l"/>
              </a:tabLst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Facilidad de partos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  <a:tab pos="1169988" algn="l"/>
              </a:tabLst>
            </a:pPr>
            <a:r>
              <a:rPr kumimoji="0" lang="es-EC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  <a:tab pos="1169988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Marcador de contenido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6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  <a:tabLst>
                <a:tab pos="984250" algn="l"/>
              </a:tabLst>
            </a:pPr>
            <a:r>
              <a:rPr lang="es-EC" sz="18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Cuadro 9</a:t>
            </a:r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ct val="0"/>
              </a:spcBef>
              <a:buNone/>
              <a:tabLst>
                <a:tab pos="984250" algn="l"/>
              </a:tabLst>
            </a:pPr>
            <a:r>
              <a:rPr lang="es-EC" sz="18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Duración del parto.</a:t>
            </a:r>
            <a:endParaRPr lang="en-US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ct val="0"/>
              </a:spcBef>
              <a:buNone/>
              <a:tabLst>
                <a:tab pos="984250" algn="l"/>
              </a:tabLst>
            </a:pPr>
            <a:endParaRPr lang="en-US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527620"/>
              </p:ext>
            </p:extLst>
          </p:nvPr>
        </p:nvGraphicFramePr>
        <p:xfrm>
          <a:off x="4644008" y="2060848"/>
          <a:ext cx="3816424" cy="386520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022222"/>
                <a:gridCol w="1794202"/>
              </a:tblGrid>
              <a:tr h="6077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Tratamientos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Medias (</a:t>
                      </a:r>
                      <a:r>
                        <a:rPr lang="es-EC" sz="1800" dirty="0" err="1" smtClean="0">
                          <a:effectLst/>
                        </a:rPr>
                        <a:t>hrs</a:t>
                      </a:r>
                      <a:r>
                        <a:rPr lang="es-EC" sz="1800" dirty="0" smtClean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718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T0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2,81 </a:t>
                      </a:r>
                      <a:r>
                        <a:rPr lang="es-EC" sz="1800" dirty="0">
                          <a:effectLst/>
                        </a:rPr>
                        <a:t>a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718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T1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2,68 </a:t>
                      </a:r>
                      <a:r>
                        <a:rPr lang="es-EC" sz="1800" dirty="0">
                          <a:effectLst/>
                        </a:rPr>
                        <a:t>a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718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T2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2,17 </a:t>
                      </a:r>
                      <a:r>
                        <a:rPr lang="es-EC" sz="1800" dirty="0">
                          <a:effectLst/>
                        </a:rPr>
                        <a:t>a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718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T3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2,80</a:t>
                      </a:r>
                      <a:r>
                        <a:rPr lang="es-EC" sz="1800" baseline="0" dirty="0" smtClean="0">
                          <a:effectLst/>
                        </a:rPr>
                        <a:t> </a:t>
                      </a:r>
                      <a:r>
                        <a:rPr lang="es-EC" sz="1800" dirty="0" smtClean="0">
                          <a:effectLst/>
                        </a:rPr>
                        <a:t>a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788598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err="1">
                          <a:effectLst/>
                        </a:rPr>
                        <a:t>Honestly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Significant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Difference</a:t>
                      </a:r>
                      <a:r>
                        <a:rPr lang="es-EC" sz="1800" dirty="0">
                          <a:effectLst/>
                        </a:rPr>
                        <a:t> (HSD): 0,97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88598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Coeficiente de variación (CV):25,6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317875" y="27035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84250" algn="l"/>
              </a:tabLst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65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6600"/>
                </a:solidFill>
                <a:effectLst/>
              </a:rPr>
              <a:t>IV.RESULTADOS </a:t>
            </a:r>
            <a:r>
              <a:rPr lang="es-ES" dirty="0">
                <a:solidFill>
                  <a:srgbClr val="006600"/>
                </a:solidFill>
                <a:effectLst/>
              </a:rPr>
              <a:t>Y DISCUSIÓN</a:t>
            </a:r>
            <a:r>
              <a:rPr lang="es-EC" dirty="0">
                <a:solidFill>
                  <a:srgbClr val="006600"/>
                </a:solidFill>
                <a:effectLst/>
              </a:rPr>
              <a:t/>
            </a:r>
            <a:br>
              <a:rPr lang="es-EC" dirty="0">
                <a:solidFill>
                  <a:srgbClr val="006600"/>
                </a:solidFill>
                <a:effectLst/>
              </a:rPr>
            </a:br>
            <a:endParaRPr lang="es-EC" dirty="0">
              <a:solidFill>
                <a:srgbClr val="006600"/>
              </a:solidFill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99775104"/>
              </p:ext>
            </p:extLst>
          </p:nvPr>
        </p:nvGraphicFramePr>
        <p:xfrm>
          <a:off x="611560" y="2026609"/>
          <a:ext cx="3816424" cy="393031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885478"/>
                <a:gridCol w="1930946"/>
              </a:tblGrid>
              <a:tr h="6236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Tratamientos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  <a:latin typeface="+mj-lt"/>
                          <a:cs typeface="Times New Roman" pitchFamily="18" charset="0"/>
                        </a:rPr>
                        <a:t>Medias (Kg)</a:t>
                      </a:r>
                      <a:endParaRPr lang="en-US" sz="1800" dirty="0">
                        <a:effectLst/>
                        <a:latin typeface="+mj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915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T0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4,01 </a:t>
                      </a:r>
                      <a:r>
                        <a:rPr lang="es-EC" sz="1800" dirty="0">
                          <a:effectLst/>
                        </a:rPr>
                        <a:t>b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915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T1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5,42 </a:t>
                      </a:r>
                      <a:r>
                        <a:rPr lang="es-EC" sz="1800" dirty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915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T2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5,62 </a:t>
                      </a:r>
                      <a:r>
                        <a:rPr lang="es-EC" sz="1800" dirty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915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T3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4,01 </a:t>
                      </a:r>
                      <a:r>
                        <a:rPr lang="es-EC" sz="1800" dirty="0">
                          <a:effectLst/>
                        </a:rPr>
                        <a:t>b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830365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err="1">
                          <a:effectLst/>
                        </a:rPr>
                        <a:t>Honestly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Significant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Difference</a:t>
                      </a:r>
                      <a:r>
                        <a:rPr lang="es-EC" sz="1800" dirty="0">
                          <a:effectLst/>
                        </a:rPr>
                        <a:t> (HSD): 1,12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30365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Coeficiente de variación (CV): 15,80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57200" y="5229200"/>
            <a:ext cx="6203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5" name="TextBox 14"/>
          <p:cNvSpPr txBox="1"/>
          <p:nvPr/>
        </p:nvSpPr>
        <p:spPr>
          <a:xfrm>
            <a:off x="6444208" y="269962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43632" y="1196752"/>
            <a:ext cx="352211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es-EC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uadro </a:t>
            </a:r>
            <a:r>
              <a:rPr kumimoji="0" lang="es-EC" b="1" i="0" u="none" strike="noStrike" cap="none" normalizeH="0" baseline="0" dirty="0" smtClean="0" bmk="_Toc414300332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Pesos al nacimiento de los corderos</a:t>
            </a:r>
            <a:r>
              <a:rPr kumimoji="0" lang="es-EC" sz="1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G:\IMAGENES TINN R CORREGIDAS EDICION 36\PESOS AL NACIMIENTO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93" y="1196752"/>
            <a:ext cx="4120878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599793" y="4437112"/>
            <a:ext cx="4120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>
                <a:latin typeface="Times New Roman" pitchFamily="18" charset="0"/>
                <a:cs typeface="Times New Roman" pitchFamily="18" charset="0"/>
              </a:rPr>
              <a:t>INIA (2005) de Uruguay donde se encontró que la esquila preparto genera un efecto positivo en el peso vivo al nacimiento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65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985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006600"/>
                </a:solidFill>
                <a:effectLst/>
              </a:rPr>
              <a:t>IV.RESULTADOS </a:t>
            </a:r>
            <a:r>
              <a:rPr lang="es-ES" dirty="0">
                <a:solidFill>
                  <a:srgbClr val="006600"/>
                </a:solidFill>
                <a:effectLst/>
              </a:rPr>
              <a:t>Y DISCUSIÓN</a:t>
            </a:r>
            <a:r>
              <a:rPr lang="es-EC" dirty="0">
                <a:solidFill>
                  <a:srgbClr val="006600"/>
                </a:solidFill>
                <a:effectLst/>
              </a:rPr>
              <a:t/>
            </a:r>
            <a:br>
              <a:rPr lang="es-EC" dirty="0">
                <a:solidFill>
                  <a:srgbClr val="006600"/>
                </a:solidFill>
                <a:effectLst/>
              </a:rPr>
            </a:br>
            <a:endParaRPr lang="es-EC" dirty="0">
              <a:solidFill>
                <a:srgbClr val="006600"/>
              </a:solidFill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3988146"/>
              </p:ext>
            </p:extLst>
          </p:nvPr>
        </p:nvGraphicFramePr>
        <p:xfrm>
          <a:off x="606380" y="1844820"/>
          <a:ext cx="3862780" cy="417646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903030"/>
                <a:gridCol w="1959750"/>
              </a:tblGrid>
              <a:tr h="6889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Tratamientos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Medias (kg)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248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T0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smtClean="0">
                          <a:effectLst/>
                        </a:rPr>
                        <a:t>12,15 ab</a:t>
                      </a:r>
                      <a:endParaRPr lang="en-US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248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T1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smtClean="0">
                          <a:effectLst/>
                        </a:rPr>
                        <a:t>14,53 a</a:t>
                      </a:r>
                      <a:endParaRPr lang="en-US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248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T2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smtClean="0">
                          <a:effectLst/>
                        </a:rPr>
                        <a:t>13,21 a</a:t>
                      </a:r>
                      <a:endParaRPr lang="en-US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248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T3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9,95 b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894044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err="1" smtClean="0">
                          <a:effectLst/>
                        </a:rPr>
                        <a:t>Honestly</a:t>
                      </a:r>
                      <a:r>
                        <a:rPr lang="es-EC" sz="1800" dirty="0" smtClean="0">
                          <a:effectLst/>
                        </a:rPr>
                        <a:t> </a:t>
                      </a:r>
                      <a:r>
                        <a:rPr lang="es-EC" sz="1800" dirty="0" err="1" smtClean="0">
                          <a:effectLst/>
                        </a:rPr>
                        <a:t>Significant</a:t>
                      </a:r>
                      <a:r>
                        <a:rPr lang="es-EC" sz="1800" dirty="0" smtClean="0">
                          <a:effectLst/>
                        </a:rPr>
                        <a:t> </a:t>
                      </a:r>
                      <a:r>
                        <a:rPr lang="es-EC" sz="1800" dirty="0" err="1" smtClean="0">
                          <a:effectLst/>
                        </a:rPr>
                        <a:t>Difference</a:t>
                      </a:r>
                      <a:r>
                        <a:rPr lang="es-EC" sz="1800" dirty="0" smtClean="0">
                          <a:effectLst/>
                        </a:rPr>
                        <a:t> (HSD): 3,06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94044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Coeficiente de variación (CV):15,9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57200" y="5229200"/>
            <a:ext cx="6203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5" name="TextBox 14"/>
          <p:cNvSpPr txBox="1"/>
          <p:nvPr/>
        </p:nvSpPr>
        <p:spPr>
          <a:xfrm>
            <a:off x="6444208" y="269962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39552" y="1150586"/>
            <a:ext cx="7859216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  <a:tab pos="1169988" algn="l"/>
              </a:tabLst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es-EC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uadro </a:t>
            </a:r>
            <a:r>
              <a:rPr kumimoji="0" lang="es-EC" b="1" i="0" u="none" strike="noStrike" cap="none" normalizeH="0" baseline="0" dirty="0" smtClean="0" bmk="_Toc414300333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  <a:tab pos="1169988" algn="l"/>
              </a:tabLst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Ganancia de peso hasta el destete del cordero</a:t>
            </a:r>
            <a:r>
              <a:rPr kumimoji="0" lang="es-EC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  <a:tab pos="1169988" algn="l"/>
              </a:tabLst>
            </a:pPr>
            <a:endParaRPr kumimoji="0" lang="en-US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G:\IMAGENES TINN R CORREGIDAS EDICION 36\GANANCIA DE PESO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844825"/>
            <a:ext cx="4079315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788023" y="4437112"/>
            <a:ext cx="4079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 smtClean="0"/>
              <a:t>Barbieri </a:t>
            </a:r>
            <a:r>
              <a:rPr lang="es-CO" dirty="0"/>
              <a:t>&amp; </a:t>
            </a:r>
            <a:r>
              <a:rPr lang="es-CO" dirty="0" err="1"/>
              <a:t>Montossi</a:t>
            </a:r>
            <a:r>
              <a:rPr lang="es-CO" dirty="0"/>
              <a:t> (2005)</a:t>
            </a:r>
            <a:r>
              <a:rPr lang="es-EC" dirty="0"/>
              <a:t>, </a:t>
            </a:r>
            <a:r>
              <a:rPr lang="es-EC" dirty="0" smtClean="0"/>
              <a:t>afirman ganancia de peso en hembras esquiladas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65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6600"/>
                </a:solidFill>
                <a:effectLst/>
              </a:rPr>
              <a:t>IV.RESULTADOS </a:t>
            </a:r>
            <a:r>
              <a:rPr lang="es-ES" dirty="0">
                <a:solidFill>
                  <a:srgbClr val="006600"/>
                </a:solidFill>
                <a:effectLst/>
              </a:rPr>
              <a:t>Y DISCUSIÓN</a:t>
            </a:r>
            <a:r>
              <a:rPr lang="es-EC" dirty="0">
                <a:solidFill>
                  <a:srgbClr val="006600"/>
                </a:solidFill>
                <a:effectLst/>
              </a:rPr>
              <a:t/>
            </a:r>
            <a:br>
              <a:rPr lang="es-EC" dirty="0">
                <a:solidFill>
                  <a:srgbClr val="006600"/>
                </a:solidFill>
                <a:effectLst/>
              </a:rPr>
            </a:br>
            <a:endParaRPr lang="es-EC" dirty="0">
              <a:solidFill>
                <a:srgbClr val="006600"/>
              </a:solidFill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929641"/>
              </p:ext>
            </p:extLst>
          </p:nvPr>
        </p:nvGraphicFramePr>
        <p:xfrm>
          <a:off x="683568" y="1702023"/>
          <a:ext cx="3672408" cy="39853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766263"/>
                <a:gridCol w="1803533"/>
                <a:gridCol w="102612"/>
              </a:tblGrid>
              <a:tr h="6507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Tratamientos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Medias (Kg)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075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T0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0,155 </a:t>
                      </a:r>
                      <a:r>
                        <a:rPr lang="es-EC" sz="1800" dirty="0">
                          <a:effectLst/>
                        </a:rPr>
                        <a:t>ab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075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T1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0,194 </a:t>
                      </a:r>
                      <a:r>
                        <a:rPr lang="es-EC" sz="1800" dirty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075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T2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0,155 </a:t>
                      </a:r>
                      <a:r>
                        <a:rPr lang="es-EC" sz="1800" dirty="0">
                          <a:effectLst/>
                        </a:rPr>
                        <a:t>ab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075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T3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0,131 </a:t>
                      </a:r>
                      <a:r>
                        <a:rPr lang="es-EC" sz="1800" dirty="0">
                          <a:effectLst/>
                        </a:rPr>
                        <a:t>b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844360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err="1">
                          <a:effectLst/>
                        </a:rPr>
                        <a:t>Honestly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Significant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Difference</a:t>
                      </a:r>
                      <a:r>
                        <a:rPr lang="es-EC" sz="1800" dirty="0">
                          <a:effectLst/>
                        </a:rPr>
                        <a:t> (HSD): 0,04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44360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Coeficiente de variación (CV): 17,24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57200" y="5229200"/>
            <a:ext cx="6203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15" name="TextBox 14"/>
          <p:cNvSpPr txBox="1"/>
          <p:nvPr/>
        </p:nvSpPr>
        <p:spPr>
          <a:xfrm>
            <a:off x="6444208" y="269962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27584" y="980236"/>
            <a:ext cx="583264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  <a:tab pos="1169988" algn="l"/>
              </a:tabLst>
            </a:pPr>
            <a:r>
              <a:rPr kumimoji="0" lang="es-EC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Cuadro 12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  <a:tab pos="1169988" algn="l"/>
              </a:tabLst>
            </a:pPr>
            <a:r>
              <a:rPr kumimoji="0" 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Ganancia diaria de peso de los corderos</a:t>
            </a:r>
            <a:r>
              <a:rPr kumimoji="0" lang="es-EC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  <a:tab pos="1169988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3" name="Picture 3" descr="G:\IMAGENES TINN R CORREGIDAS EDICION 36\GANANCIA DE PESO DIARIO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339" y="1628800"/>
            <a:ext cx="413178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594339" y="4365104"/>
            <a:ext cx="4298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/>
              <a:t>UBA </a:t>
            </a:r>
            <a:r>
              <a:rPr lang="es-CO" dirty="0"/>
              <a:t>(2012)</a:t>
            </a:r>
            <a:r>
              <a:rPr lang="es-EC" dirty="0"/>
              <a:t>, explica que una mayor ganancia de peso diaria en corderos cuyas madres fueron sometidas a una esquila preparto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65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006600"/>
                </a:solidFill>
                <a:effectLst/>
              </a:rPr>
              <a:t>IV.RESULTADOS Y DISCUSIÓN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lvl="0" indent="0" eaLnBrk="1" hangingPunct="1">
              <a:spcBef>
                <a:spcPct val="0"/>
              </a:spcBef>
              <a:buNone/>
              <a:tabLst>
                <a:tab pos="180975" algn="l"/>
                <a:tab pos="539750" algn="l"/>
                <a:tab pos="1169988" algn="l"/>
              </a:tabLst>
            </a:pPr>
            <a:r>
              <a:rPr lang="es-EC" sz="20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Cuadro </a:t>
            </a:r>
            <a:r>
              <a:rPr lang="es-EC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13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ct val="0"/>
              </a:spcBef>
              <a:buNone/>
              <a:tabLst>
                <a:tab pos="180975" algn="l"/>
                <a:tab pos="539750" algn="l"/>
                <a:tab pos="1169988" algn="l"/>
              </a:tabLst>
            </a:pPr>
            <a:r>
              <a:rPr lang="es-EC" sz="20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Largo y Alto del cordero al nacimiento</a:t>
            </a:r>
          </a:p>
          <a:p>
            <a:pPr marL="0" lvl="0" indent="0">
              <a:spcBef>
                <a:spcPct val="0"/>
              </a:spcBef>
              <a:buNone/>
              <a:tabLst>
                <a:tab pos="180975" algn="l"/>
                <a:tab pos="539750" algn="l"/>
                <a:tab pos="1169988" algn="l"/>
              </a:tabLst>
            </a:pPr>
            <a:endParaRPr lang="es-EC" sz="2000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>
              <a:spcBef>
                <a:spcPct val="0"/>
              </a:spcBef>
              <a:buNone/>
              <a:tabLst>
                <a:tab pos="180975" algn="l"/>
                <a:tab pos="539750" algn="l"/>
                <a:tab pos="1169988" algn="l"/>
              </a:tabLst>
            </a:pPr>
            <a:r>
              <a:rPr lang="es-EC" sz="16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518863"/>
              </p:ext>
            </p:extLst>
          </p:nvPr>
        </p:nvGraphicFramePr>
        <p:xfrm>
          <a:off x="2411760" y="2204865"/>
          <a:ext cx="3888432" cy="345193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580840"/>
                <a:gridCol w="2307592"/>
              </a:tblGrid>
              <a:tr h="563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Tratamientos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Medias (cm)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235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T0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40,83 a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235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T1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41,86 a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235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T2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42,33 a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235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T3</a:t>
                      </a:r>
                      <a:endParaRPr lang="en-US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39,14 a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6337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err="1">
                          <a:effectLst/>
                        </a:rPr>
                        <a:t>Honestly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Significant</a:t>
                      </a:r>
                      <a:r>
                        <a:rPr lang="es-EC" sz="1800" dirty="0">
                          <a:effectLst/>
                        </a:rPr>
                        <a:t> </a:t>
                      </a:r>
                      <a:r>
                        <a:rPr lang="es-EC" sz="1800" dirty="0" err="1">
                          <a:effectLst/>
                        </a:rPr>
                        <a:t>Difference</a:t>
                      </a:r>
                      <a:r>
                        <a:rPr lang="es-EC" sz="1800" dirty="0">
                          <a:effectLst/>
                        </a:rPr>
                        <a:t> (HSD): 4,03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6337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Coeficiente de variación (CV): 6,71</a:t>
                      </a:r>
                      <a:endParaRPr lang="en-US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326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006600"/>
                </a:solidFill>
                <a:effectLst/>
              </a:rPr>
              <a:t>IV.RESULTADOS Y DISCUSIÓN</a:t>
            </a:r>
            <a:endParaRPr lang="en-U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2231203"/>
              </p:ext>
            </p:extLst>
          </p:nvPr>
        </p:nvGraphicFramePr>
        <p:xfrm>
          <a:off x="395536" y="100144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79512" y="980728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180975" algn="l"/>
                <a:tab pos="539750" algn="l"/>
                <a:tab pos="1169988" algn="l"/>
              </a:tabLst>
            </a:pPr>
            <a:r>
              <a:rPr lang="es-EC" sz="2000" b="1" dirty="0" smtClean="0">
                <a:latin typeface="Times New Roman" pitchFamily="18" charset="0"/>
                <a:cs typeface="Times New Roman" pitchFamily="18" charset="0"/>
              </a:rPr>
              <a:t>Tasa de mortalidad en corderos</a:t>
            </a:r>
            <a:endParaRPr lang="es-EC" sz="2000" b="1" dirty="0">
              <a:latin typeface="Times New Roman" pitchFamily="18" charset="0"/>
              <a:cs typeface="Times New Roman" pitchFamily="18" charset="0"/>
            </a:endParaRPr>
          </a:p>
          <a:p>
            <a:pPr lvl="0">
              <a:tabLst>
                <a:tab pos="180975" algn="l"/>
                <a:tab pos="539750" algn="l"/>
                <a:tab pos="1169988" algn="l"/>
              </a:tabLst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85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706090"/>
          </a:xfrm>
        </p:spPr>
        <p:txBody>
          <a:bodyPr/>
          <a:lstStyle/>
          <a:p>
            <a:r>
              <a:rPr lang="es-EC" dirty="0">
                <a:solidFill>
                  <a:srgbClr val="006600"/>
                </a:solidFill>
              </a:rPr>
              <a:t>V. </a:t>
            </a:r>
            <a:r>
              <a:rPr lang="es-EC" dirty="0" smtClean="0">
                <a:solidFill>
                  <a:srgbClr val="006600"/>
                </a:solidFill>
              </a:rPr>
              <a:t>CONCLUSIONES</a:t>
            </a:r>
            <a:endParaRPr lang="es-EC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lvl="0" algn="just">
              <a:buFont typeface="Wingdings" pitchFamily="2" charset="2"/>
              <a:buChar char="q"/>
            </a:pP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Esquilar a las hembras gestantes entre los 80 y 95 días permite notables ganancias de peso en corderos al nacimiento, comparados con los tratamientos T0 y T3 que presentaron las más bajas ganancias de peso al nacimiento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 algn="just">
              <a:buNone/>
            </a:pPr>
            <a:endParaRPr lang="es-EC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El tamaño de la placenta influye directamente en el tamaño del cordero al nacimiento debido a un mayor flujo de nutrientes desde las membranas placentarias hacia el feto especialmente en el último tercio de gestación en donde el pico de crecimiento de la placenta concluye.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q"/>
            </a:pP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1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>
                <a:solidFill>
                  <a:srgbClr val="006600"/>
                </a:solidFill>
              </a:rPr>
              <a:t>V. CONCLUSIONES</a:t>
            </a:r>
            <a:endParaRPr lang="es-EC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lvl="0" algn="just">
              <a:buFont typeface="Wingdings" pitchFamily="2" charset="2"/>
              <a:buChar char="q"/>
            </a:pP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 esquila preparto temprana no influye en el largo ni en el alto de los corderos al contrario de los resultados obtenidos en países como Argentina y Uruguay en los cuales si existieron corderos más largos y menos altos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buFont typeface="Wingdings" pitchFamily="2" charset="2"/>
              <a:buChar char="q"/>
            </a:pPr>
            <a:endParaRPr lang="es-EC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esquila preparto temprana no influye en la facilidad de parto de las hembras ya que todos los partos estuvieron dentro de la categoría eutócico normal y eutócico demorado.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s-EC" dirty="0" smtClean="0">
                <a:solidFill>
                  <a:schemeClr val="tx1"/>
                </a:solidFill>
              </a:rPr>
              <a:t> </a:t>
            </a:r>
            <a:r>
              <a:rPr lang="es-EC" dirty="0"/>
              <a:t>La mayor ganancia de peso hasta el destete de los corderos se encontró en el T1 con 14.53 kg, comparados con los tratamientos T0 con 12.15 kg y T3 con 9.95 kg los cuales presentaron las más bajas ganancias de peso.</a:t>
            </a:r>
            <a:endParaRPr lang="en-US" dirty="0"/>
          </a:p>
          <a:p>
            <a:pPr lvl="0" algn="just"/>
            <a:endParaRPr lang="en-US" dirty="0">
              <a:solidFill>
                <a:schemeClr val="tx1"/>
              </a:solidFill>
            </a:endParaRP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1728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>
                <a:solidFill>
                  <a:srgbClr val="006600"/>
                </a:solidFill>
              </a:rPr>
              <a:t>V. CONCLUSIONES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buFont typeface="Wingdings" pitchFamily="2" charset="2"/>
              <a:buChar char="q"/>
            </a:pP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 mayor ganancia de peso hasta el destete de los corderos se encontró en el T1 con 14.53 kg, comparados con los tratamientos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T0 12.15 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kg y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T3 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9.95 kg los cuales presentaron las 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menores 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ganancias de peso.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59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r>
              <a:rPr lang="es-EC" dirty="0" smtClean="0">
                <a:solidFill>
                  <a:srgbClr val="006600"/>
                </a:solidFill>
              </a:rPr>
              <a:t>VI. RECOMENDACIONES</a:t>
            </a:r>
            <a:endParaRPr lang="es-EC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pPr lvl="0" algn="just">
              <a:buFont typeface="Wingdings" pitchFamily="2" charset="2"/>
              <a:buChar char="q"/>
            </a:pP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 recomienda realizar la esquila preparto entre los 80 y 95 días de gestación ya que se comprobó que durante ese lapso de tiempo es donde los fetos ganan más peso y resultarán corderos más pesados.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q"/>
            </a:pP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Repetir el ensayo en época de invierno y en una raza distinta a la </a:t>
            </a:r>
            <a:r>
              <a:rPr lang="es-EC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Corriedale</a:t>
            </a: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para conocer sus resultados y compararlos con los obtenidos en esta investigación</a:t>
            </a:r>
            <a:r>
              <a:rPr lang="es-EC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es-EC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q"/>
            </a:pPr>
            <a:r>
              <a:rPr lang="es-EC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 recomienda esquilar al animal suelto para evitar el estrés y posibles problemas de timpanismo.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s-CO" b="1" dirty="0" smtClean="0">
                <a:solidFill>
                  <a:schemeClr val="tx1"/>
                </a:solidFill>
              </a:rPr>
              <a:t> </a:t>
            </a:r>
            <a:endParaRPr lang="es-CO" dirty="0" smtClean="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Char char="q"/>
            </a:pP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63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/>
          <a:lstStyle/>
          <a:p>
            <a:r>
              <a:rPr lang="es-EC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OBJETIVOS ESPECÍFICOS</a:t>
            </a:r>
            <a:endParaRPr lang="es-EC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7158" y="571480"/>
            <a:ext cx="8229600" cy="5572163"/>
          </a:xfrm>
        </p:spPr>
        <p:txBody>
          <a:bodyPr/>
          <a:lstStyle/>
          <a:p>
            <a:pPr lvl="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s-CO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Analizar el peso de los corderos al nacimiento al realizar una esquila preparto temprana</a:t>
            </a:r>
            <a:r>
              <a:rPr lang="es-E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los 80, 95 y 110 días de la gestación en las madres.</a:t>
            </a:r>
            <a:endParaRPr lang="es-CO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s-E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Evaluar la tasa de mortalidad hasta el destete de corderos con la aplicación de la esquila preparto temprana.</a:t>
            </a:r>
            <a:endParaRPr lang="es-CO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s-E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Evaluar la facilidad de partos en las hembras ovinas sometidas a la esquila preparto temprana.</a:t>
            </a:r>
            <a:endParaRPr lang="es-CO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s-E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Elaborar un boletín técnico con los resultados obtenidos para difundir la información en los principales centros agrícolas de la zona centro sierra.</a:t>
            </a:r>
            <a:endParaRPr lang="es-CO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0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548680"/>
            <a:ext cx="6644321" cy="5832649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2786050" y="3000372"/>
            <a:ext cx="373371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rgbClr val="9BBB59">
                        <a:shade val="30000"/>
                        <a:satMod val="115000"/>
                      </a:srgbClr>
                    </a:gs>
                    <a:gs pos="50000">
                      <a:srgbClr val="9BBB59">
                        <a:shade val="67500"/>
                        <a:satMod val="115000"/>
                      </a:srgbClr>
                    </a:gs>
                    <a:gs pos="100000">
                      <a:srgbClr val="9BBB59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GRACIAS</a:t>
            </a:r>
            <a:endParaRPr lang="es-E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gradFill flip="none" rotWithShape="1">
                <a:gsLst>
                  <a:gs pos="0">
                    <a:srgbClr val="9BBB59">
                      <a:shade val="30000"/>
                      <a:satMod val="115000"/>
                    </a:srgbClr>
                  </a:gs>
                  <a:gs pos="50000">
                    <a:srgbClr val="9BBB59">
                      <a:shade val="67500"/>
                      <a:satMod val="115000"/>
                    </a:srgbClr>
                  </a:gs>
                  <a:gs pos="100000">
                    <a:srgbClr val="9BBB59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899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562074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s-EC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II.	REVISIÓN DE LITERATURA</a:t>
            </a:r>
            <a:br>
              <a:rPr lang="es-EC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</a:br>
            <a:endParaRPr lang="es-EC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7" name="AutoShape 7" descr="data:image/jpeg;base64,/9j/4AAQSkZJRgABAQAAAQABAAD/2wCEAAkGBhMSERUUExMWFRUWGB0YGBgYGRwbHxweHxwaHRwaGCAbGyYfGhwlHxwYIy8gIycqLCwtGB8xNTAqNSYrLCkBCQoKDgwOGg8PGiwkHyQsLCwsLCwsLCwsLCwpLCwsLCwsLCwsLCwsLCwsLCwsLCwsLCwsLCwsLCwsLCwsLCwsLP/AABEIAMIBAwMBIgACEQEDEQH/xAAbAAACAwEBAQAAAAAAAAAAAAAEBQIDBgABB//EAD8QAAIBAgUDAgQDBgUCBgMAAAECEQMhAAQSMUEFIlFhcQYTMoFCkaEUI1JiscEHctHh8DPxFSRDgqLCNFNz/8QAGQEAAwEBAQAAAAAAAAAAAAAAAAECAwQF/8QAJBEBAQACAgMAAgIDAQAAAAAAAAECESExAxJBBBNRYSJx8BT/2gAMAwEAAhEDEQA/ANLW+JKrT3Eei2/3xWvVap/G33J/1wJSy0bxgqlSE2OO65YxyzGj8v1WqP8A1Gn3n+uDU+IKo/ED7gf2jCYsBtc4uWkef68+2Mcso0mOzRviarsApPoP98L2plnLNBZrmfbxGCKdAqJkDzb+uPKjgXJAj/nOMr5P4azxyI2EFj6D3xHM55EMQTabYozWeECIJ3E+3GFNbNG8QdzJv9zhTlVuhWd61VUTCKDsCDP6+MJj1JpLQGPn0wPms2SRJN/T9MDgztfHVhjqOfPLdavK52i/cW0v68egOxA9cM6aA8g+CMYuy8XAv6WxbMkGY/tv+tsZZY76rSZtcyAm9vbFP7KymQZX8/8AtjLDqTqZ1zFt5w96d8Qn8duPP6YWssej9pTmj1WooEOT6G4/W+D8v8QtPeg91P8AY4BpCnVGoHSfP+2+Lsr01nbSALbtuP8Av6YPaJuEphmOvU1QkSTtBt+eM2/xjVOpkGpVjVCkBZ2BJ2PphD1P4gUpV+WY0tBB+yg2mxIOFtH42+WmhaIgE3JgmdyRBCseSZxGXkkVh4ObGg6n8a1ay6FPymAkrNz4Mj7bemM+X7LsF1TJ9hO29/8Am2Fj/ENSroUgQpsBJi4n8xaBA9LCD6OxLmS0kADkC3v49J9IOPkzlqph68JNmNBkt9RVQu19PB5mJnx7YsoEAiWjUI2mJEE9wtsPafc4rdwECiKlwQSIMjUv2klt/S20B0Edk1BRMmwMkm8j7kf13k4y20EMWIhwCREqSbklb3Efi2iLe2KPky5sSJkBdKlhG4BgeLk7frfnnImAACzluP4VUbHwfQAg7YlWV0QKpXS4WVGgzEsu0raCbmST9MTE0a2W1kEOoYAiBvySQB6HY+553xPK0TTSGIso59tvH++LqdNW7SCACpHItcehAmZO0z7l08hqlwwIAuWtsRcTAOxnn6cFvGk6Jfls7FysQbc+do8Rg2jlGZptBHmwnmOfP3w3yWWZCCsMCfGw8Ha0Dn748q0zpYGBsYG/G8bWiP7Ym3XRaCNSIIXULrIO32vsTa3rittVPTqEj0072jyYM/qPJkfO1VE6lECBYjwRqvvzfgn1EgK9Se5QZJtJhRFhIkG0W8DbfFWWq0YZrhpi34YJggXYn/MDHvGF2YrEaZsE4mN+4QbiQIPrGPalaxvpAIQja0bC2kA3/M7DAucoKGdQYKwQFPqsGZjdTJ4kSdsVMP5FDS5n6Bc7yeb47BtXpZY6g2kEAgSLCBG+PMVqFp9GoVI2wQik87/84wnTPCdj9hixM23Nvb+5x1W1lJDxGC/wqPJ/tixOpUwLEk+SIwicmJ/Inn29MUB2PrjPW+1+2ujbM9Y8CTxhbWrs/wBU+3+uJrSKjuETt6+vt9sSD9ukbYNyDmqgJvtgullhF9sViJucW1MwoMX2gQP+X/TE21UhLnMuqMQD+mB0pDgb4bP0dmJMiJtv59r4FbLQY/OTjox8k12xyx5Uog5x1atF98XHKE4pzeW0wTEHaPaf6YVzx+09X4rpCT3QADvMfnjS/DHS6VWalSfliBvAZjwIvHr6++FOR6Wa1RaSGSxgmLARc4adfziZb9yh0rRdAo5IApsZjmdR+5x5f5v5lx4wrbxeKW8trls3S0qKYVZHaLX5+9sedY6ytLK1aq7hTHF9h+WMN0LONVoaph0caD/DCLA9rH8ziz4y69qySx2tVJ1iOV0g/rjz/wAXyZ5ebVrfLCSbYT4lVe5qZOqzSebBmn7yY/lGM6vVWG4n2Mf64Y0M5G42O3kcjCrO0E1TTY6fDC49PBx7k9cprJhnLv2jSfC9L5wdz2hCo3mZmfEQOfXGhcmNOkfSqiwsLg6ZiI3G23nCv4KybDL1HI1JrAI82t7c39PYFk1RfEQBvteftO22OfL13fU5vXILMiVUiREiNoP8vuSYPM4tSkTJkBTLQB7SJIldwObT4xZmFB0KABuDPAG33MDj9cRzFLsUkE2jgfUYtPPOJnWhIj1CkwY2tItwTG54tBA86T4x6EDafEfp2/cHcQOT7YMzmWDKO6YaSvBkGNU388ceuI5CNEWgdpAMQN/1F/72tXU5VpdVpEBIJCyTAgyZ9QBwZNo284HyaWKu2rcGZtuYmZIG35e5vzVIklRtuvngRAm4/v6YAUgsCLFywY3gG8WUXMLzE+d5mTYsMdQtHe0bjwI9zt4/XCrNyRpkhmMSTtJ7ttjufWMdVdyTpUBuLkxvBMwvkjVO/F8eV3Jpgi4jU1tj9jM/1/XGnqnQVcuxIWmy6p3IkcDUVHF94juBvvgfrK6RqBhiNhcSA0eg3YWtcG1sHHLw2o6FkQACeSLjfmPeRveB+oLpB1KSpFj4+iJBAn0PpxAOLBW9MNRDg3AJkHnYW/hMqOQd+MUZpG0hg2rUkwWiI03JuSZk87HBOWTTRdBCsGb2sNY9BZiDgXM0YcIXmXGmAbpYwbSL+YmG8YtIvMZZWYt5vsLel/GPMCZnLKWJZTP8pUDa0A32x2DQbmn4AjFig8iPf/TAr52QNKR2/Udj6xuLR/tYYtVXfmf5R+W/jGu2O/iDMJ3LePHvGLqFIm+3j/nGPFybW7QD6YMpdJtqqPYRIH9Z3/LE5ZyHMa8p0We4BPrv+uOeoUEtYYKGZRQIiDYEmR7W5j2/XGfzmYC1SpM+vHNv+wxjM5WnqfUatJhdxbcD1GPM1VTSWpspEbeo4/PzjO5VCxgsNrwZ3v6QLi/pg5yRzHEW8beR/vhXlUFp1XtJ44k224wLmK87mf0/LHhspNgIF9wDP9b4JTQADIX8QIJ47fz5BHthb0et3lRVOkj6iYBAIiTx9p5/1xQyExrIsTMCfvv78384MzVYhpDaW0kFhY2mReDYyfaPtVXYRKaQYuBxImYPrbc+3iLbTmMO+gZp8rl6mY0F1A02sYkSwteDH5HGQ61nmrOajNJMmfMj+xAGG1CpnDSqfKOqhpNNkbTplpBAmO7c78j2xkRVcNoMxefeDb3x5PlmWWd/ppjj9jWfDOa0UWnbWv6qf9MU/GGZlqdNPpKFpI8uxP6ge8DAuSfTlWM/+qD+S7frg3p2boV2RMxUFLQJ1xNiZ0773J2PGK/Dk/bb/wB8aZ9J9d+GlXpiaFDOp+ZUcKZuIifCyJsBI3m2PnD0riRH3xuOv/GlQ/MoUWC0CNAEAkpGkAkzx4i5J3JOMW5l/a33x35eS+1lZSNP8J9e+TTeg30VN/IIFiP98OalDWoYWAMKJEkSQT7D9fWIxjcnRM7HGko1qjKS0tIvPiAov4jaPHGI8OrldJultZIYtMBQFtI53seL4jTT6WmSTE8zM93JiN/XFuZy50xO8Hb72sd9/sPvTRYhCJJmDvPm8cczjp0BK1QuxmLRwe0b8EXvgNCbhS3aJO1rQTf2/XEnciFiTNxeZjYXsJ/XHlNmgsuoRYRb9Y4tHiJw9B1TMfLbUxCmEAUyQCQAduQJMGDcHBFMxAK3kaoMXmd48apHmYncrUqQ5QH6rG5NzBt4uImcTpOATrJ0ryZ3mwEbmx+wJ2BxWi2PqEMOTrEwbm3LTESbckDgGDilqJ0HSZMxF5IMA2IEiV2G0H3wXla/eC1jBEbrcAATc6QdOA9BUwxmWCyTA+oKYi2xmIm/qMBoCqAxmSBJvzJsAfb8v/acVkzKuQS0loPcRF5FrjUI9recHVwWBER3KTO4sAZgyZ0rzFjgPNopLBRPdpnm4EQePXcXk84oAnrkQFAa8KDuWI1LfcbMu3J35XZigZSAo0Fd7GRe5HNxabRfDVpowyEa2AGrjSJQhVadKzuwEsQZEYEquXpdixp7WILQCLGI5kGYAnwYw06Q+W/C24hX24FhBjzjsEpk6cd+jULGQs2tH6Y7AGwo0aagDTP6AXMaRBiZxW+c7zp2Aud4mdiebYrbLErJOkbepv8An4xflFVwBMEXgzva/wCX/PHLn5diYKj1aohKkkMx7QYvt9Pjm49LXwNUJYlHJZgNlMBtzeLCx9/yuwf4bO5YdxOlmNo3I2md4A9b46nSy4JpXdjYkcDwDxiPafVzHRNnKrxpkqFMRp1E+BAO0fe/5gVaBdriJBtsd7Dm0xxsDh31XL0l1fLZpEbmYJkRYbgBT9z4tXRoVDQ1tOlVkz7catzcC+/5E6yyFoNlVC09ZYAhY8zG8kfSB+e9thiOSz+oat5fjibD1Ht6DfB1ekChUyx5EDYMZEeY8xuecLXyBUE6TTJgXkSfO0mJBt4xeN3D6GtQJDFiSB9UXEDjfaI2BmMF1hoUGzepEG3qDxffni5xDJI2lmNRDpgadWxFoJBubG0GMVGlaFa1u2CbSfsxi1omJG2DQU5jMFGI3u1zIn78W/pOINUJaOC1+LRM/a23jxOLWyzNpqKNlIMzJI2MWkEKPXfwCfR0x9cpJ1RpW20f0gmDff1sagar4OzRcFCkoC2prwbxAUDmPc/rhB/iV0FabpWp0imowRAgnyADYkTb+l8aP4Xyfy6veCPRCe0mIsD6m198M/i3P5GpGXrsS4uNBjSTaZ2mDMGccd/GmWfvKLnp8fruwy6TaXcj2007+vOF7hqrkgWUaj6AQo/qBj6Bn8rkq+Zam1ZUpU6cr8oAACQe0wRq82kycZHN9BqMWfLKz0yOGQtBAaGAYGRIBtE7cY5temVxbb3CHMuScSyFUK/MAcRud98D50VBYrpI3nfDBaenK0zF2cm/O4P2su/p5x0+u8WeWuhdfqCmIUk8Sf7DGh6TllUTMMy33iYuCPETjM9Eoq9ZNQJEyY9BMff++Nm2lTpRXMrYRfg+NsaeDD1ZzGTpRnNgQZBsB7RI/KN/OAqNW8SbbAW9PtE7emCWrSSDYHTbwbgEk7+vMMeRgGsukhT5IPqALj7kT746TM1AVtQYXgKRJFttPkkztgPNsTC7JtvtzeOZJx7l1WSTMAW9JVoFvWx57jiPSuoIR3jV691vS07R/wAtipCypYiBiRJHcYPp/fDipS4mdMQf5tMajMjUTJvc6h4xIZNJLrYm51HUDxsZPA5ti3J5eEv/ABXEna99tpjfkHFWQoppSJIjUN7cXPPqALnnziioewBfJ1fcby3iBHuPTBFTOaBBbTIJkjcEbMeLQfWNrAYr0yqJZS0KTCs0gMoVYklpMSAQAJ8YlTzMdrBRup3i1rXAuJgxwA23OB8xXJYGQGuApIntMRER9N77yBfEvmF1eJZmHcSCCdo7fJtA97QcRzLdzN9JJ74M2mTvt+IX4PpOKDs/TFVaaX1BgCQBcOQQBe8EgQSBO5jHHKj5ZVNVjOthBcMwsvgCWht7GSL4NyhI11FYhlRmEWGojSurcWkQIP0+dwWzJqNJFxoDrJEKYjxaDIHBYSBYh6LagGqsBdJAAuWk+t2ubzc3x2Pa2bqsxZGKqb6W0SDzMkHecdg0W2iynxDl3s1amhTcM2luBMG5vyJBxGn1GmvbqU6d3DKRF4Pr7CThRmPhdEP7umkRMkqPJ/ivb0nFFHPKhYlabJMRoN183SCOfNh7Yxniw1wq5VoaOfoNTtW1q6yJDEXHECZn0G+BtXy6rMjyrsIYiIIve0kcffjADVqW+pfYIRxwLL+XO+IawVJAP8osC1p2k243/wB3+nGl70fm/iOnRqqKqEGpoIKyQSHKmNUSIKwdrXjDmj1KjUowzMmuzAi4m7BomCBz64xXXK9QlHY96KYTxdSATsJ0mwgXE3GPKRBWmzNqDDvFRgCpt7gzf8l8nD/RL0P2Vt6udylBJA16mj6pP5g2n+HAOa6zQbUq5ajq1QPmmR9IGnSrC/oYF8ZvMgIuly5GuUAbVYREiAEkzF9gPXBruroDYIIkCJsb6gZgn/m5w54pOS97VydXdV+WSqp9SqFRQCTaAF+ne0zffEMxnXZVEU2aNJhF2m5MLJO/5+uKsn09jVJPcNTAajyCbNaQYMz+ng6nRcJvpbciLEwYEEAiIPpb74r/AB/guV1XqDFVVwCT2nSCo7ouFiNiSIK2IBAicCVg9NGdEYuhMEbkfhgAQDO5tt7DFeVyKSzhyQ5AE/TqAPMbkEiQNwJsMV0KEqUZdXI1CTI3JtY2PgYXqezL4T6xVzFSmgLU67MTJtcC5g3MaWsd4vhL8a5N8tmqi/M1X1F7yA1+712uMS6j8SPRrZZqYJfXrpmAxcBl1U5MlVaQO20qDxaXx1Xf9rY16You4BCh9YsNMExYmJg/xCCQQTzea545S49HNXtlhWusGfbn/lsWX8YCrUiGDKJ9v9sMwpFiDI3nHP5epk6ZxOAeZSFxZVzMpTBGy2+8fmLfr6YtzBUiMaSt8A/LyKVmrIrMJCs2kkROkAqL/cg/riJ5scZrL6zzxpZ8N5aQ7Hbb35/thyag12abnmLQZ34v/TFXSafyqQU6biSDufzPItHp64mQFq8L5t/Lbnkffzj0cMeGNui/N1iHvB7gT+dtvXnF/wA4MY/EAbeRe3pEH7W8DF+Zpgrr0TcSYI5jzf2xTTygNQsGIiNPaBBi3H/J4xpotvKVOKes21HSBHoGPOwGmD/N6YHyjkMRDLquJuGMbCDtAB82PnDXOIhVVm0lpiCJ2W/4QQYG8H7YCrqoUASdMNqFoI+/2w4DCg5CnTBkhYHaLiTO8Wn/AGx7UaULTH4gAPUWAvvJtwcCCsSSolVuzmZi5UAcgmWI8x4JOCBVJGx7iAqi3G4/iYjVfYySP4cLRovWJ0kxMdi+ZN5vubEcW956jBW5EyGJUcFd+Tcl4E3lbzAxTmBTZakadSggbWtNwpJvve4Bm+IZdNSwihtZmLgkCyz91AJ4kc4NHFlOuQpDLHcIjUbz3W2gArHNgdheFSmWqBEnURIuRI2YA8n1JMTxaOrU3UrpUljI7gLEQBM33MkW4m+BTljpMsIWoFtPAa1jIBI9rg3xWiE9MzdMMQQVX5ZMGVAUFSu5EFW07wSIvAwLnsm9N2ZiFqKwDMCpBUs0DyoU2uDZl3ksCs1mCKlJ931EVNIJVuxmBEXnXpmL2m5IGIaXUvqKnVJa/wBQMyR4JF/sMMlTZmmTLNVnmCOLQO4QBttxzvjzBn7blzdpn+VVj7S0/njsLUG1AyKEjtkTH9dhvHrtgI9cRfmI2thf5ca1ldOzK0Q2q0SLkfdrRJddRWYEggkD0iLg+3ridWhRsxy66tIvG4G0sImNMAxYAYpJVlk+YySFptHgBrbBrx54/tgug9VjDA1AI2FpkAczIj1tO1sV1KK/PVtRFttKkHgkHSIkBeYgXwfRzFiS4uYAAabACQJsD59PSxsaWVsq6opVZ8yZneSDG8gHEqNUAAkFzfcm0b3PHoeZ2jFbZ0AEcb2IkxwZ9x6CPzqapO1tpUADfawsYFpJHG9hiaqIftaB9ywi2owBH+W5kQbnc45c6sDWSVjSukkeQLHeP7Y9IImzWmY558yvvA+8YlX6czsIhYXZgOLlolvS0788YAnkK2r5ZZRbfTPk3P8AMRpmbnt3Hdh1mK2ogliIJH9om9hF/vPOFOX6aKd2hC0bbnxqtH688bY8qZsoRpBMNcMdt78wSY9Dc3jCuI9j3MhRoGkNqk+IHAmdzAg8+5GAaoUOqLpLOSCJEncEifMbXsdsCDOsFADgQNJtIEEyLg/fyVHmMRQ0o1fVeEAgXgg6gTKze4Np5BwtHswyHQaOYrUSyAimwqT9JX5Z1MAAQeBPFxbCr/EvpjaQ6qWCEyw1EANzcEi8WDBRftxofhrqNNPnFiYKgDUZ+ogGYUAWmb/lhP8AGXXKZpMvzaLKwaAWOr3UCDO2NMYyyr51kMyNQxpc1Q1UfmL+AgP7N9B/MEfcYyvSsj86sqltIuxPJgSQPUxG459ju/hnp3zM3Uyyo70q1LUVm4Qkg3BMQ3cDJ+sY5PN4e9NsMw3wh8Nvm8woFMvTQg1CBYD1mxnxub41HxtmvnZpaKbLuLjbgjg++NrWWhkcqcvlylFip0qD3Fo+okmW4lj+YAx866N0ZcxRq1xVYV6bBqgKknRE6jMFjzqE2nGH/lxuUyt6H7LeAGZpMpDEMRqud4tEtIt/2xOpl6bHtLAqTAO34f0E+ODinqHUkVu57MsaQSxGqe7UxJm3rGoQRiGZ6nUZFdKbBQpl2RVg6SO26yJBMg/h52x3yIMuoUaYpKA7KQFmQYJsZEHzGBsrlWKMyr2kyGk2BHbJuZIAMD08g4UNQrVHdmFrhwo2tIF7rcDa0/qZ0jKZtGOkEq1mQvczcxMEmPeBtyBRCWuSDaw3FiBMwTBAJHGLf2UKYcqQdjMRO1jdjOwE/nGKstlH0qzyoKwFGk6oZrKSZ2EEmBDEk9uPPnVPmRZVTtKysqR5BuWM7/bk4Aqy9HuBkhOYhmESF8ethyx4FzqVV3ZkVYFOzTcxcAwfquBtBN7jAHT661DDoSykwZAIkuQAFMwFkR4CjfZhlahRnbUzKxnSREQZQA6fqkmCINwZscFhyuzWRViWIhUjyQzQJ331aYDev5LOn1HtDyyqCDAUhgJMkgqDEnY34thnn010WdNRKAsQV1AalaDImxtabaeMZzpHVDoqyHqM41yiAzeAoXSdVzN5sw3vg0NnWZLOysCVWACsRcjTYSP/AJDZvScA9TVwQNLdoAewAJgEmIOkgHlZueNyl6tVLlmQAbszC7NAkk+kQGm8+ljMojFH+XpqHRqABuw1S2oEWMTKi1gJth6Gyvp9E6W0y8nSLwBaRKncweNvW0k5VGEEEMxmAXjUplhtcHYTB2++NLk8tSgfulRmgzqCQNNibwTeQDO/rhT0r4eqVh+77mUQJZbFbEKpjtsSZBJuNiBgJGhnlKghEWbw9NC337D+pmImDbHYPpdDzEW1KL2V7b/5bHyPM47BsMtS6gpOmNIlbqdRBDFgJGwspPpIvODMuKTOKkgOlxc2tcANEAiQY35O2ENShW1gIpVRfuGnj1PocEJVbSoqIXLfR8kk3g6iQohgAC0jYap2jC4+A2rZfvBV1UD+GZP3Hj1nxPkf/wASpUiAKhhVJYSGltREDckaY5A+84Dr9D+cSzhgDxoUbAlWJZdhJ3OxsYmS6HSxSvWq1quoEaZZxtwERgDzYAjgzcLiqXUq+pQTUISBcaSzHgC8bXJAi5g+PFDMNQYhY/hkAbBmab8+ASLReJp08NBeolLumGqPsWGlQ7trBNrQJ29GIPQMoSdVZDUYmSsKYnSB3MFnbuiTAk2GFbBqvFzpWy6WAI7hB2iBqYTEgGJAwyyrO66g4BaO0lpJPEDeZjn++Bl+GlUaQWNiQupQbfxMAQN/UxO+2DhQy1EAftSLWFhNdS8+QoLGYmQbfy4O+j5+qlIZ1mXIBA0pfmLTNydoO3mcC9TrmjpksDsOCSeIMwN7kWk4Lq5llZtNVq6uLEUWVgQVgKwPdAmfPbEAXVM1QMrPLneGGmIJG2kQf8xM223LiVGerMxRhppBbFflz6EmBLGw3ED8zizK5qkSpNMgs1j9Oq2xBckixMX7dxY4s+bTYQ6KVkkHShMydJGqVufPm98eaqdRZq06jbgrI032FiZ5kGZk+xYMfg/RWr1h3ErTYtuEBZqdkBMMIAh4uNjGEvxlkQtAnibG3B9Bvjc/BmVg1nIb5Yp6SSIG9vcxIvcaT5GPnfx71hHPy1RwSQTKqEGme+mR3aiO1gREewxeLPJX8JdNGjURLE6t9l2BYDyZImxB5uMHdR6s2Tr0XplV1KyvuNQmQGiCousgabi1t40CKCBUHcE3JKargEiGiQWPeJiSIOq634zUA0pESrEd2omTMEyQYmJ3/IYzk9sml4xGVutNmWps0ljpDPvJLQCI4A0+Nj9jOldZOQzK1QVUG7qGaHBkMIO5AiCeV3jGX6BnzME7CB/l2j7WP3xT1utVBd2Egs0egBi/qSb+SZm+FJq2J+bbT4u+HqS1hWpuWp1/3tJlMiD3GN7KWJA8EAbYUU6erSnzICghbSSJMzfwQ0mdh5xpfhDVm+kNRJU1KQL0QfvF91EkrxZh98lUzKs9MR8sFAQ4Mi5BZi2wUdpkEARzN3L8P+2gTKAlSBeReTqO5AnVA3kR5NsGL1AJJku6tBCsdK7/APUKxYT9K3veAThTk+ql6RpUhAk66moK5FhopzcCN2F/BmSptOmqwo06v4IuVmDFpWN4tz5uw6pVaWqNdyAAQBFiSAADIF48WF9sUKNDlixliBJVrWIuszbuJmxtfEGp/SGY8kkAzBJuYt/f23xGl12hpbW1/mEAAaixCqCAACWiVt7++GBtfJs5tTnUCSdEW2Nw8g73niL7YJ6etKnQ1udACghWEG8DR9P1iYA0gy0CcSrUcyURkpLTpNBLMqkggiICsAjE2kavQTvOpRqHQXpq7XlydQnSV1IIgGDfSdvvAEi1OodLAwwPcvfpabEqELDcwxtsCIwLU+GHGj5SsKVM2Gkh+4jWzaY0mdcahsTJF4b9NyACM1dFUqYWGiZmATOokAG+I9QqsjAIzKsAAMrLBWYaVW15BJJ2GDYK8t0evRUpGlSCCxGtebPzETdrTN74a5NRqSWbmWAJEQQ4JabABjpNomMdluqB1hlqAQJbU0AXtLEwdvTfHhpaIKtUKMDAPAPiCRpJNrTBAFhAAFNBxMprBm/HvBNhbzF7G5kDL5wotRCWphm7SwW0qP4R8w2UzECH2J2YZKmHXRqaqhSC0kG/8pgoQYuBYg7Y9oqaFR9nX/qKWYBhE72AJmI9lPnDA/K9WalTRAA2lVEw97DwcdjJ5uiars4qoonTBoVn+ntnUqEEGJEHYjHYXqNqaTq3zRSZCmkklmIBvCgI9g9/dt48edOroXO2qA2iQzxfbmduJEgD1ZUqBYKKYNxJIeZHopWVjkARYxySVkOlJRCNUIAk7WBsZLwNtyTN9IPMjK2RpOUnrVlQsEqbDtTQTLTAAJF7SbgeJOM/V6ie5Tm6imZIFXxcyyuQu+wjGp6pRGoAAEEwNIuQADEhWiJMmB9Iu22KejdJ/Z2gv83WSx+YQVH0iP5omwOqL3ticdVV3GXHUcqjKSocv9LWbUZi5KsRZl2k38bu8n1lGX9w2hkID6VLMYuA8jYgMJiSNiIwJ8U9I+bT00tIqIS1NQsA7B7ReQd4Fwu0YF6ZnNCBP2Y0SoGpmIjUItKtIgEHVAJAHJGNZIztOaWRNQO75yrVJF/mAuAdhCIkjx2x54nFdDJsiAUiHKsJhYBgEw2oAHcEydo8TjKZ74rZJRkelqcsTC6bWGjUJMw1yQZvNzgynm6tUD9mf5NMDTrM1PmaiWYyVA3JFryCN4xWktRVqVqjSSYEqly0TBLA0xYyB6W4uQro5ZUBBLwttyxM7bGWHrEXjggUfDOQpq1Q1aprO3YzqGldJHapW+oSJAiBFotjTVaoVdK/MDFZI1bnwCy33AgpsL7WAzWcqXOkELZgxiSe4FTqXb78nbm7peWqVUNUB9MSsgCBsdIEHcDbzN7EtlyWqdQZln6X0kSRYwAsXmTeLE6bYMOXaSNFMBOYDTKiSO3UGB1DmwB/EBgAPOdefK9Mq6S4atIWKRKqSQgLObK31GGsdhcHHzjoFL5mYUuZCnW5LDZSLktYAWmbRONf/ifnUb5NDRUU0lEMR2PYBgO6SVkGYtJH4jhZ8E5VYqOY1WVR+I2JIHI/DcDj0xfU2junDZamsHTOokDSLyZ7pIJB2E8faMZ34rrqadMaWG+wAWQBJHM3/taIxrHpmT26VMnSygknzyEJAnYGTJvGMr8X1Q4UqqqNTSFIJloMtG21p4C8YnDtWfRH0Fz85VI1apBFxwbiORvHpjQZVKNZjTqgllHYLgNcHu4JgCARP9kfw1QDZlZaIVjvE2jtncgEtG/aYw3zuVShXpuKgUkMDrWQY2uCb6TGo7Qs+rynJS8G/wAJZ7/w7OKoMUK76VYgkjUkMpgQb6I9B7xofiDKopYMFZWEqSLXtM83JHm4xl+sZ7LVaLU3zFPURYgipBINzAnngckDfE8t/iIczTy9GtTJZNCmrqksRGoFdOzR53aI5xnZd7XL8Ncp8OBhqpFwbMVE/iABIUEC44AA28YPFDtPYdYYT2gRCjYMD+WB8qpUAJUvFwVIBHp7wBz/AExOj1CrqMTUSRqi4BIETBBi2wJMkGByyWDpGpgDVOhgW1akW4vDfiB3525vivo3S6I100WmtRFAJZe4FrmV1BtJiZsTHMEYvzFCiULPUK6R3fMBGmJnSRtxc49p/LKjQ6ssFQDLMpE20ieReSbX8YBo0zOXK6VSo2hKYJJIImSAfphiSHMWv4nA8EEadcQJn943g6rH8tt48YBTqo0tTC9pIkouk+wIEgH7GPHDLL/EI06CCo3B0xA9CxO+8+fOGYT5E1BKK4H0zJgAd2kASI/mUT4HB2ZpVGJBdWWmdwdICgRfUe54tE39NzWa9OqEmrq1LpuBcXOqVJgn+E7fqb6dU0CUHcNMwGkhDt9SzpkEDfckk4Ajl+n0ipKMlOYNoGqxliJkEH18e2Ks1T+UoldaupNlkKAJG0ERcT6TvbB+Zq0z8uxWe5naVJUTJebAhtIPm/pKrNs1RmmkJY/XZYuCCGBiRAggb+8gCGdRYV6Q1IAzOwnuvFlAKsN5qKNlAJImFGfcdtRQHDBwY1nSQ0MFB+mG1iBxAONblcwqUyKtRYiwJE7AkqQQDM34NpuMZX4jq0cuuoKSjOGqAMsTZSaTTGlwIgDcyMVCX5XMnQk617R2lKsiwsbY7ATf4nJPbTcjie4/c6hJG22OwaDTVclSNlAAgHuMyNt42PjkTvjqFNkGlhAMqDJgk2BWTB8TG0xuDinM0ylRtRa8sUYkrA4gKTIMQQDvcDA+XqqiH5eoOQz6T2oRyDfTpvcmCdzuZ4++W2zD51OnTBiQTZS5AkG5ZiTBUTtb05CvMZuNQ1gj8o2tI4nkwL3O+BOodQUNqTR+NWYCYBAZiBe6qNU2BiJhpxHK0QgHyi1RSAssZUdoYFX03S8hjMzHc2zx1BeVmcpFv+ol406goInaTG/AkeeTgKtkTTIZS2uxZRK6wAYBIk9skiZ3MxOGNBK2n6QFO4KCOLD8dp8zA9ZwS2TcOZRtFtJMsDM/zDTEWLEr3bmL6TaXZPJ0tGkOqwLIbht7Sp1MI1cCxxdQy1J0OqujCqQ9N2BVVEbLBIKxxz+uAP2YpMgrBDWYep1WMGb7xdTPrY1ZSo7mIAPc4tAtKhzaeOIiMaIXVOm5WlTj5tIkbMYCg87nt5FjxhTWyNMMSG4C/u2IFypGzQNh5kMeCRi7LadHzGKQdhURACImVhBPJuTBEGIMX5jrlOmVaaasxKkG9hqOoKWlVIDbC+AAnyTNpVcxLbkQGtI2BvMTyRMEjDTJUHZ1b5kiF1MGKrAPdZlaREkEnmxG+Or9TBgkDc8QB/aZv+XjF2TzLMyowtIuTMQLkiJNp+x/NbGmT+L86tc1KtWiKVIrFB6oK1ahH/6UJDBS51MzDSFsRifwwgXJ09QFMtqYMx06h8xoiR3AiOCPUEzhP8ZL86sauqrVeo6otTQ4pxYKis3aw3jRAvzjUUaZpgoppgoECgoYPBN11C2o/a25OL3uIk0tqZlQoVXUNF9LASS1rRNv9/XGT+MM6pCqAGchtZ0hTvYGLmIO5Jv642J6cWAFVkcGCSsQdwLFRysXv6C4xifjnKrTZCFRS2onTzGiCfz5+1sGPFPLmAvg+kGrOCrMDTYHTMiStwRceZ4g7XOF3WejtQcgwVJ7WBmReJsDMemLOgdXXL1GqMHJ0woXSOQTqn2G3rhxnfjPLV0YVKDkkbWAnyCG7TzOn7icO7KMopxNKhBtuLj3G2KmYTaY4mAfuAYxfk8trdAXSmHYLrdgFHq8SVHqRH2vgD6lQ6rSrAVEZSIkkKBp4gjaePOCKOiDFMODZpEHkbgAj85jYDfGYy3wvUymZdDmFIRgtQUwWDSiuLkeGXjzcc6AmFaSWsQI8R3QL3sPW4viVJhVDHSBTkCxS/rDcm0TpH6440yJPzBwVKHTAiQPqIJkAzEXiLHFusEqq3BUDVG2283te8eu+BM1UaTr7lg8ATab+RG/+bY4AbrngFJ1BmOkmIAG/BO87AwD6YFGa+ZCMkgyAd9vUiN/0NsJKpJMksRfgkTa9tjY8xczMDFxzD9qFgsSQHVpK/y9jW9ZiI8Yei20fSsualNrlCJA7QYn7E9tv+Ti/MZhqdMK8MEI7kE2P8bWPPk7YzS9aq6vwah9PdIG4sp7rxe02I5OHC9YUjkgCLkmfOnULb+T/SSw4Jo9YqvJ1KSeD27+SPpJtcxPk4losptFtSmWIm50kECR9vYTYWrm0WqDpjUBAuT6EQIAPg3xzZ8/UrohXjY8RZYniPvcxaTGZbpakgtqvOwZlaNiLEgxEibQBsMQOSWi2quhqUzKHXRFSAw5F+0wBcbxfjF/Tq34mgr9RKgeBZySAvm8DfBP/ih1E06dN5OnU9TST5UH5ZgGxj0++KIB+09P/B8tFgQqqUA8wqqALzsMeYHznSn1nSlFQYOkVqsAkAkCKYETPA9htjsVoEvU+sOwbQCAyhVAZSXaJgfLAmJj0hTM7rDmqjJpYVDq0tKCQQlgFYjYKDMmRAJjFlfpb1agmorAXJTQsjuIAAbtgmbjFrJ8ss61m0OIh3d7AzsQA3vzxO+OWYVftEKueQBvl1Ari7CwIbUUCaolSCd9ySLDAmV6g7RV1qAIBCgteJLHuLBS92Z4ktNhJN/T2qVmZazuq/UGcXDRESFgGI/P0jDnIMocsgiksENO4kggRAPESIO998aeui3t6mfZtDayopqBpiEM3BLWMAbBQQbjfYD9srvqbWhXUSSrAgxrB7GUMwW5sLW9YA6gkOwAjL6QAjNYSwJVO4lgbwvBIG0RTnGFJwsMkU1RWCgzYQTpP1ajv27bG2K0NtRls660fmOjRvaPJvqji5uNVibiYtyNRahqAKe2DFjAgggCAJkE7Rv4jCQZmjUp0al0eopMokaXBioO2DBZbn/TDDLK1ONLA6SSWYAAjS9tICxBkA352sROtnvQ1eo66Z+uU3W5P1RqC8TI7dyPIAijMpMGFaLkFTIgiQDMNJtOKv2tGakyfvNc9jCFTUNMliNIBUkWOqHE+gquyNcFVJB7mh40kwYvqtBvHZu3DxmuBb9FdLylU67hqhJMyUIlpkgK2wIvMmI5kH9LasmmoqhqoRrGyzpa0pqtxI5PG2IjOVKiPTDhdV5Ijg2Mbg3tvePAwZ0KgfnIpqSQGOkgC0GIsLbX9vOHUsH8XZDMQjVPkU0NWWakrKEZj9RNQwYJ+oBSTc4c1/iXpnYWINRLB1VnifqiKcRBAkHg74ffH3w8v7HmH1GVps4E+O7+3/fGByf+Hywuus1+FQD7DVN55/TB7Sdlq/Dur8c5RQSlQltxppOpJiwuoAvzIxifiProzLhgrCOWafcaZIAnwcPc1/huRdapCkwJTUf/AIkSfsBY+mND0/4Hy1FV+ZTWvNzUYDceB+FfzgRPnFTgrt8spxziuqom3P8Ay2Povxf0PLnLs9FKdNkDOsQrPEa9UgahvpuZJtIxkOgdVSnKVl1UtWuNIN4jyD42O4FjivbgtapOAcehcaT4h6RlAvzaVcAuCyU1XUGvEKQf3YF5DbEGJiMU5b4UqVMp+0qwiW7IuQpgmZ3sbR98LYLMj1KpQM0nZDzBgH3Gx+45w9yXx5XVNFVVrLYiTp9wYBBkE+Ik+2EvTculQ6GF2Ha+sKFiTsQQ07edowKacT5w9Ft9O6b1qnWRXVOyDMaiwbkaRc+sb+uG3T6VN1nUWUkjUy2mCCCTF4J4j72x85+DOqrQr9wJR4DbQADdmBFwBJsQbb8Hf5tstVQFWmTPaYLWsxJ+/ESTHrGU0uUJna9JGCR3zYgMwn+YEFSdrWn7Yjmqcs0sbEkk3Jm4P85vJ3t7Yr6uSmnVIgwCfpNgVIkkktIA5NpvOPKumnqDNd4LEBpBBm0yApFwvg+dyAHVoaAYYkAggQCQD/MTIH0jYYuyOXZomEBU9ranhu3sBjSASW5IsDIAuwyGWVDIMhvS7b2YGYibm438xhyMkrEAsQpAOw2I3FgV+8c73w9jRZlKdIfWigkzLAwGtJ1E+kR6emGv7OpOtXVgL6WAgzuNvTY+TzhN1GjToT+9UW1X7o3CgRMGbbTuJOA+n/E3dB0BZJ1adPNpUWG2/va+EH0LLKtMMtRC6PAKFZBQ9xnyovHaLT7Yqy2Vp0yTTXsYfu2YwrSPwztpg8WteML8l1hfmayxBOkC7aQv4iFBkMQWEyQIFt5Z1qqso8FiNQkx4IBnkRF58YIYChn2CiURj5WmCDe0RHHpjsVL1CoAAAYAA3Y7eoeMdhk+e5CuoUE1p1EkqpJ2ibCFi+0+dr4tpdTGkh6ZlbyxEm9ioIge1/GBMrX1P3aQSxqt33HGm43PiThT1oqApQEFtwJjzySS0k+9sUlov/HDLMFVEJlQgDMoFw2rTaSPUGD97q/UGqBvppqSSrMwLwbyNQIgAQO7zbjGcytc0V/esQ7iF1QwEEAN26iQJPI3Ig4s/wDyGA1qKjkhnJA0rMAsB2liZaAYOqLb4Rr891b5xVFq6VUyjQGBYQIJ8SRBBid9xhoErIup0+b8unpsSQXgHhiQoGoXgm1r4R18tR0lFptUqKzaQ0qCJF4H8UWvzE+HeVU0sw/y6cU20spBVQGAGqmIm0gGBE82OJCzNZ80gjPTZVU6jALFVJ7iQV2ghp/3wbR6pT0qiAlmZmcHsKgFlUAHVIfcGR+EyL4rekGdD86bgMlVmcKplSKcgkCbesm2y4g/Tfn1aSZdCoVmVWEBqelVUCTdoIHaZFjvCjAY4Vqq1KYKg0yGJBBEgXYVIhgebX8TyTl88DqUKdWxRoHINjYOlhDiNoaIwlPWKuVRxXGlhU/ckINBIJQkkHUrsBLCdgI2MO62W1KrKVDMRUIAMXWbGRb13jnjAZjk8uNRqaAGgEpuGG0sI7fz424xCnIrCtSbVuL3JME20iBuLxbnecUVWRjTpGpJLG7SeByI0kw07Ayd8OMp0I0EhfpFwNI0qBEAAAQI4g3O9sBPn/xN8cZut/5daVQO4KaXp3vYx53+qSMaFaTD6gGIgRJED1A+/v5G+G2ar3PzBE2i0niQOPF77YErOSvYwET+K4jzf9P6YV5OcKK+oXAAUGAY2sYkTtxEW084ty+aQqBrMLK6YJk7sFGmWFzsBeTtgb5DC7KCdySPY+DfaPXBdDKaFlfl6BEgdpJ5kTDcGwkXtecIwPXsoMwGRlEt9TaZ0ggaYBEgg38iw8HGNrfADalVKhOoiWYKoUQOCwLN7W8xzvf2lYSGCrYkeZNhuCJMDzeY3xXkqrZmrUDBh2wD2heZZDp7jsDJiCLLIOHLSsZCn/h4g0lsz2sv4QAS3IGrgCODzeBjULlRRyWgLChHPEiSxj9bwTtzyzf4fCkBiQgOmQ0Qx0rsDImIsSbe2L+oZDVoVpZCQG3MgG+0lpA9d+cPZaZT4P8AgRKWitmgGbQCtOxCneXHJiIgj8xbQ9Q+HKddv3tJZm8rFhq0gc6SSYJgd2540bMJgIQZuxNryAANj9N/73OFmapqCIYkxcFQYO92C9pNvFtp2wc0+mJzv+G6mpNOaaCJEtPkkB1NotZvqB4ABG+HsmyhlqsBJDJrMMreuorqHaLKxkmb3xrstmP4mFRe4Akhpu0RHIOoibjaMA56kHOmqhcDkhRYkQFhQogCQQoN4J5w+S4B0mZKqZhKpNVCdJAMAkaZgyotq+0gzfB3UpqDWzFiZvp0lpJJI+5kiLW2EDAVKk1OGpvrhhO6MoUCA19yQe4gi0XIufX6itQkVANWnYLE/SIbSbWBPub+gBXT1JQOVK2EghrQQACDeTfccG4wLnnk6CoQCGkbsb+upPadwd74ETOgOCNUAQLepJBji39cQfqZJEAXYGYN77CVuAPPHnBobTzfS/ndxILWWdhM35mwCqI/mPGMrXyUAsJIAI1CDcOQAw/CYEwRyN4xonzsuxprsAuraQAY32EloBHJsZnC6FUGzQwMqfpYkEAi0x63Pnc4cKjuj1fnAAm4g35HsdrCZ9Z3xquodRWjTJqIfl0qLSyAqpMSI0xsxuI/Dt4xKqaahkYLUEEEH8IHAXfaT7Dzj3PZsV1iuW0kBdIcgMBeNM2Fl2gAxAEiAbXZPq+eVFX5FAwIlqzoY47WqSBG08RjsCZgU3YsEmfLgG1oM3kbfbHYoglSg1HL6ZpqXu5CAGCunTJBOn/UkTwqbI0wDBVmCSbmSZuVvcxfTxJ3InFXVeq/NRiTNRjLSPUbE33A+1vddls6VdW/h2H2jEgxyGTFXSDrZgGOgrIMSfqDSBAkmLaTeLgisy0aaMIBaDpvq24O/JEegmTs3+EaSUaH7Q01VaaTJElQZBmTpBIBIO8E3E4z/XckOx0azL9JmVubSZBOxMEgasAGdG6h8w6IZmhoVTDadJLMDtIibnZQO4wMFGppVlamooGKbaXn5ckaSpntOqQxJ5vthR0GrTo1g7GQoJ30zaIk7ztHicfQiweg4qpTPzCWWie07aTHy9bAeSBMryYwWHC7pdH6UqK1OoYBdSgUryVVUOqtACm03OkqICxrUXpVgXY/+agqBp1CGiLG+oQbTOmTF8c1dqFMIzrTzFACCAe4fWC+qxiweANNhA1RhZ1ShmcxrzTVHFalKgbFWGkxvNw6RaZYLcmBJnvW6GuizaDURkIU6RI2UsStiZ506pm94xd8GamytNgur5QiB9YILKIkwt4nVExa2NBluo0Mzk0emTrpUxTrUGSCGUaWDDTBUCYMQdtxGFfwrqzPzlpv+6pZmo2goCYcBwJ0won5loE+UmcPQNspkipIZCrshJYkXNhrIF5AkD/LvGxvTOvKivTvVq0zpdWZSbp2kSwCgkGL3ieIMep9MU5f924DEAs2rXAiWBJB8QAL9pgcYhTyyU1NRan7xwvf+FRAUBJYwG+qVuQSfxThGu61kQ0t8zUYEKjA6j5XmIEiLxH2Q5up+z05CwxIUT3QDYsZAmPBMwPOJZDodWrVV2ap+6uXYiHZlZdCgNMXb6huo43Z57pCFmctpHy+4aV1uC26nWfpJcxAHcY8BkDpdfFQAoVFRSVdQwPJA5lZgxI5G83YFVpoQ51axKnTIDW538WG8b84RdN+GhTY1qtd3QQVMBC2kzaRp1NGkiRecaKvVpFQVBdJJ7QJWD2ljsATtESVG++ChmczkzU1axphiyySDMaQYHcDBmwO52/EzyXRGAUQxdwZGqwWDBXbtNifNwbXwXnqo1tCEae0nUpMibyNhAUbTcD3imYZX1qSDaVv3LaAL3JEHzJuNwI3Irmq+o9N+VSPym0MgAcgtpM6ZiZggAbf7YXiqVJBLA3I9Dfebgf6e+GP7TUrfuqFIMCbsXOkTYtMSIu199MfiBwt6rq1kfLiIUBBPb5aAY/Pzc4Jb8Gv5Oen1hUpSHmpNztFiREsIG4gQIBjk4qzFdxSBOokkPqSNjYK/wDLB86rbSMJMlUbUGBaCwJ3AiLERvCtAJJuZ9Qy0qyMDIJtGsxpbeQZJadiI3G5ubSW57qLO37mqNZIKqCNUSLAmxv/AAjadiMEZDIu3/ViRtJJIae0N5m3mxsJa9PTug/JYtTpzr0ifmTpAm4VrncSTcEzYYOzOeTUpBVSvcpKlwbrLaVg6tAPcfU3iAAPmckHcXgkQx9d4Ek2id/M+hDqh0UKUAknuWd4iBx59RacGZmuS50kPuwKhgAAbG677GI/FfyKq+YbSGLWYWNpkAWUgzME2tMxhwgS5ZVonUhB+qAJmI/WDsfIM74ryeWDMBTLMSuqLQskElDJDSotNzpHjDinlNUtMQsFRebQfTY+xA9Tip1UOD3alBjaDBABuT3SALMQeY3wyL8whgWMECwAMQPfkE33ufJOPeoUoRVsGUwdyBABg2nm/A/XBWR01nbT9aEyDrJsAYIg/wAuwG/g4MKKwZ4Ri8owMkAuNWphFvqG0RY7jAZRWySuvBESZMg90Wk22Jn2vheemiLCAt21feIK7DgAnyZxoKHR6iKQdJmREiQDaRa8yD4txafKPTKgZdKoWPmIMRJAJvEjiQWERM4RaI06ZTj6WHtA/SDGOwVUyteTp+WBJtBPvebnHmDkcPnGbXf3wT8OUVfMUwyhgWMgiQexjefUD8sdjsOF8bb4dcgOATAoGB4/dObeMZTrZ/dIONc/fTvj3HYcFXdOpLrFhydudK3xtqqgZXKsLMzPqI3PudzsPyx2OxNVGL+IXIokgkFap0kbi77eMaTJKD1BwRI+dlzf/wDkx/qqn/2jxjsdh/AM1lfiWppJGomYtM0KRM+b3xX/AIeMV6vWVbKaLSosDDUokC1tTR/mPnHY7Bl8/wBFH1L4goqaFWVBmAbb96b/AJn8zgHootR/mqwfXsffzsPyx7jsZ/FvfiRyMqwBIGlzHrqN/fGWr5hmpUWLMWMmSSTIRoM+RaMdjsV8Jz3osn4QzQvG3jbBhrMabksSR84gk7EICCPBBuPXHY7AT3JiEAFgaNNz6swJZj/MZMnczhXm2MVTyFEHxMzGPMdjPL60x+O+GKrBHueRvxAtj3qldv2qoNRgLtJ8LjzHYrEsl1ViHaDECfv2Cff1x4foHuf/AK47HYpAapWYlQWJ1EzJ3hTE+cCdVMUs1FtN19DqqCR4Nhf0x5jsBk3wVmGKKSzTCmZO5rVVJ94AHsBjXVkA1QB+H9VE/nAn2x2OxX0lIYkKSbnT/Qf6n8zhbmkBVZAPcv8A9sdjsIFGYzDDLOwZgwepBBMiFMQfTjGgp1TCmTMLz/Ih/rfHY7Dp/CWvmXFcDU0WtJ/jcf0A/IYeLmGKNLNb1Pk47HYSYqqKJNuTjsdjsUl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5129" name="AutoShape 9" descr="data:image/jpeg;base64,/9j/4AAQSkZJRgABAQAAAQABAAD/2wCEAAkGBhMSERUUExMWFRUWGB0YGBgYGRwbHxweHxwaHRwaGCAbGyYfGhwlHxwYIy8gIycqLCwtGB8xNTAqNSYrLCkBCQoKDgwOGg8PGiwkHyQsLCwsLCwsLCwsLCwpLCwsLCwsLCwsLCwsLCwsLCwsLCwsLCwsLCwsLCwsLCwsLCwsLP/AABEIAMIBAwMBIgACEQEDEQH/xAAbAAACAwEBAQAAAAAAAAAAAAAEBQIDBgABB//EAD8QAAIBAgUDAgQDBgUCBgMAAAECEQMhAAQSMUEFIlFhcQYTMoFCkaEUI1JiscEHctHh8DPxFSRDgqLCNFNz/8QAGQEAAwEBAQAAAAAAAAAAAAAAAAECAwQF/8QAJBEBAQACAgMAAgIDAQAAAAAAAAECESExAxJBBBNRYSJx8BT/2gAMAwEAAhEDEQA/ANLW+JKrT3Eei2/3xWvVap/G33J/1wJSy0bxgqlSE2OO65YxyzGj8v1WqP8A1Gn3n+uDU+IKo/ED7gf2jCYsBtc4uWkef68+2Mcso0mOzRviarsApPoP98L2plnLNBZrmfbxGCKdAqJkDzb+uPKjgXJAj/nOMr5P4azxyI2EFj6D3xHM55EMQTabYozWeECIJ3E+3GFNbNG8QdzJv9zhTlVuhWd61VUTCKDsCDP6+MJj1JpLQGPn0wPms2SRJN/T9MDgztfHVhjqOfPLdavK52i/cW0v68egOxA9cM6aA8g+CMYuy8XAv6WxbMkGY/tv+tsZZY76rSZtcyAm9vbFP7KymQZX8/8AtjLDqTqZ1zFt5w96d8Qn8duPP6YWssej9pTmj1WooEOT6G4/W+D8v8QtPeg91P8AY4BpCnVGoHSfP+2+Lsr01nbSALbtuP8Av6YPaJuEphmOvU1QkSTtBt+eM2/xjVOpkGpVjVCkBZ2BJ2PphD1P4gUpV+WY0tBB+yg2mxIOFtH42+WmhaIgE3JgmdyRBCseSZxGXkkVh4ObGg6n8a1ay6FPymAkrNz4Mj7bemM+X7LsF1TJ9hO29/8Am2Fj/ENSroUgQpsBJi4n8xaBA9LCD6OxLmS0kADkC3v49J9IOPkzlqph68JNmNBkt9RVQu19PB5mJnx7YsoEAiWjUI2mJEE9wtsPafc4rdwECiKlwQSIMjUv2klt/S20B0Edk1BRMmwMkm8j7kf13k4y20EMWIhwCREqSbklb3Efi2iLe2KPky5sSJkBdKlhG4BgeLk7frfnnImAACzluP4VUbHwfQAg7YlWV0QKpXS4WVGgzEsu0raCbmST9MTE0a2W1kEOoYAiBvySQB6HY+553xPK0TTSGIso59tvH++LqdNW7SCACpHItcehAmZO0z7l08hqlwwIAuWtsRcTAOxnn6cFvGk6Jfls7FysQbc+do8Rg2jlGZptBHmwnmOfP3w3yWWZCCsMCfGw8Ha0Dn748q0zpYGBsYG/G8bWiP7Ym3XRaCNSIIXULrIO32vsTa3rittVPTqEj0072jyYM/qPJkfO1VE6lECBYjwRqvvzfgn1EgK9Se5QZJtJhRFhIkG0W8DbfFWWq0YZrhpi34YJggXYn/MDHvGF2YrEaZsE4mN+4QbiQIPrGPalaxvpAIQja0bC2kA3/M7DAucoKGdQYKwQFPqsGZjdTJ4kSdsVMP5FDS5n6Bc7yeb47BtXpZY6g2kEAgSLCBG+PMVqFp9GoVI2wQik87/84wnTPCdj9hixM23Nvb+5x1W1lJDxGC/wqPJ/tixOpUwLEk+SIwicmJ/Inn29MUB2PrjPW+1+2ujbM9Y8CTxhbWrs/wBU+3+uJrSKjuETt6+vt9sSD9ukbYNyDmqgJvtgullhF9sViJucW1MwoMX2gQP+X/TE21UhLnMuqMQD+mB0pDgb4bP0dmJMiJtv59r4FbLQY/OTjox8k12xyx5Uog5x1atF98XHKE4pzeW0wTEHaPaf6YVzx+09X4rpCT3QADvMfnjS/DHS6VWalSfliBvAZjwIvHr6++FOR6Wa1RaSGSxgmLARc4adfziZb9yh0rRdAo5IApsZjmdR+5x5f5v5lx4wrbxeKW8trls3S0qKYVZHaLX5+9sedY6ytLK1aq7hTHF9h+WMN0LONVoaph0caD/DCLA9rH8ziz4y69qySx2tVJ1iOV0g/rjz/wAXyZ5ebVrfLCSbYT4lVe5qZOqzSebBmn7yY/lGM6vVWG4n2Mf64Y0M5G42O3kcjCrO0E1TTY6fDC49PBx7k9cprJhnLv2jSfC9L5wdz2hCo3mZmfEQOfXGhcmNOkfSqiwsLg6ZiI3G23nCv4KybDL1HI1JrAI82t7c39PYFk1RfEQBvteftO22OfL13fU5vXILMiVUiREiNoP8vuSYPM4tSkTJkBTLQB7SJIldwObT4xZmFB0KABuDPAG33MDj9cRzFLsUkE2jgfUYtPPOJnWhIj1CkwY2tItwTG54tBA86T4x6EDafEfp2/cHcQOT7YMzmWDKO6YaSvBkGNU388ceuI5CNEWgdpAMQN/1F/72tXU5VpdVpEBIJCyTAgyZ9QBwZNo284HyaWKu2rcGZtuYmZIG35e5vzVIklRtuvngRAm4/v6YAUgsCLFywY3gG8WUXMLzE+d5mTYsMdQtHe0bjwI9zt4/XCrNyRpkhmMSTtJ7ttjufWMdVdyTpUBuLkxvBMwvkjVO/F8eV3Jpgi4jU1tj9jM/1/XGnqnQVcuxIWmy6p3IkcDUVHF94juBvvgfrK6RqBhiNhcSA0eg3YWtcG1sHHLw2o6FkQACeSLjfmPeRveB+oLpB1KSpFj4+iJBAn0PpxAOLBW9MNRDg3AJkHnYW/hMqOQd+MUZpG0hg2rUkwWiI03JuSZk87HBOWTTRdBCsGb2sNY9BZiDgXM0YcIXmXGmAbpYwbSL+YmG8YtIvMZZWYt5vsLel/GPMCZnLKWJZTP8pUDa0A32x2DQbmn4AjFig8iPf/TAr52QNKR2/Udj6xuLR/tYYtVXfmf5R+W/jGu2O/iDMJ3LePHvGLqFIm+3j/nGPFybW7QD6YMpdJtqqPYRIH9Z3/LE5ZyHMa8p0We4BPrv+uOeoUEtYYKGZRQIiDYEmR7W5j2/XGfzmYC1SpM+vHNv+wxjM5WnqfUatJhdxbcD1GPM1VTSWpspEbeo4/PzjO5VCxgsNrwZ3v6QLi/pg5yRzHEW8beR/vhXlUFp1XtJ44k224wLmK87mf0/LHhspNgIF9wDP9b4JTQADIX8QIJ47fz5BHthb0et3lRVOkj6iYBAIiTx9p5/1xQyExrIsTMCfvv78384MzVYhpDaW0kFhY2mReDYyfaPtVXYRKaQYuBxImYPrbc+3iLbTmMO+gZp8rl6mY0F1A02sYkSwteDH5HGQ61nmrOajNJMmfMj+xAGG1CpnDSqfKOqhpNNkbTplpBAmO7c78j2xkRVcNoMxefeDb3x5PlmWWd/ppjj9jWfDOa0UWnbWv6qf9MU/GGZlqdNPpKFpI8uxP6ge8DAuSfTlWM/+qD+S7frg3p2boV2RMxUFLQJ1xNiZ0773J2PGK/Dk/bb/wB8aZ9J9d+GlXpiaFDOp+ZUcKZuIifCyJsBI3m2PnD0riRH3xuOv/GlQ/MoUWC0CNAEAkpGkAkzx4i5J3JOMW5l/a33x35eS+1lZSNP8J9e+TTeg30VN/IIFiP98OalDWoYWAMKJEkSQT7D9fWIxjcnRM7HGko1qjKS0tIvPiAov4jaPHGI8OrldJultZIYtMBQFtI53seL4jTT6WmSTE8zM93JiN/XFuZy50xO8Hb72sd9/sPvTRYhCJJmDvPm8cczjp0BK1QuxmLRwe0b8EXvgNCbhS3aJO1rQTf2/XEnciFiTNxeZjYXsJ/XHlNmgsuoRYRb9Y4tHiJw9B1TMfLbUxCmEAUyQCQAduQJMGDcHBFMxAK3kaoMXmd48apHmYncrUqQ5QH6rG5NzBt4uImcTpOATrJ0ryZ3mwEbmx+wJ2BxWi2PqEMOTrEwbm3LTESbckDgGDilqJ0HSZMxF5IMA2IEiV2G0H3wXla/eC1jBEbrcAATc6QdOA9BUwxmWCyTA+oKYi2xmIm/qMBoCqAxmSBJvzJsAfb8v/acVkzKuQS0loPcRF5FrjUI9recHVwWBER3KTO4sAZgyZ0rzFjgPNopLBRPdpnm4EQePXcXk84oAnrkQFAa8KDuWI1LfcbMu3J35XZigZSAo0Fd7GRe5HNxabRfDVpowyEa2AGrjSJQhVadKzuwEsQZEYEquXpdixp7WILQCLGI5kGYAnwYw06Q+W/C24hX24FhBjzjsEpk6cd+jULGQs2tH6Y7AGwo0aagDTP6AXMaRBiZxW+c7zp2Aud4mdiebYrbLErJOkbepv8An4xflFVwBMEXgzva/wCX/PHLn5diYKj1aohKkkMx7QYvt9Pjm49LXwNUJYlHJZgNlMBtzeLCx9/yuwf4bO5YdxOlmNo3I2md4A9b46nSy4JpXdjYkcDwDxiPafVzHRNnKrxpkqFMRp1E+BAO0fe/5gVaBdriJBtsd7Dm0xxsDh31XL0l1fLZpEbmYJkRYbgBT9z4tXRoVDQ1tOlVkz7catzcC+/5E6yyFoNlVC09ZYAhY8zG8kfSB+e9thiOSz+oat5fjibD1Ht6DfB1ekChUyx5EDYMZEeY8xuecLXyBUE6TTJgXkSfO0mJBt4xeN3D6GtQJDFiSB9UXEDjfaI2BmMF1hoUGzepEG3qDxffni5xDJI2lmNRDpgadWxFoJBubG0GMVGlaFa1u2CbSfsxi1omJG2DQU5jMFGI3u1zIn78W/pOINUJaOC1+LRM/a23jxOLWyzNpqKNlIMzJI2MWkEKPXfwCfR0x9cpJ1RpW20f0gmDff1sagar4OzRcFCkoC2prwbxAUDmPc/rhB/iV0FabpWp0imowRAgnyADYkTb+l8aP4Xyfy6veCPRCe0mIsD6m198M/i3P5GpGXrsS4uNBjSTaZ2mDMGccd/GmWfvKLnp8fruwy6TaXcj2007+vOF7hqrkgWUaj6AQo/qBj6Bn8rkq+Zam1ZUpU6cr8oAACQe0wRq82kycZHN9BqMWfLKz0yOGQtBAaGAYGRIBtE7cY5temVxbb3CHMuScSyFUK/MAcRud98D50VBYrpI3nfDBaenK0zF2cm/O4P2su/p5x0+u8WeWuhdfqCmIUk8Sf7DGh6TllUTMMy33iYuCPETjM9Eoq9ZNQJEyY9BMff++Nm2lTpRXMrYRfg+NsaeDD1ZzGTpRnNgQZBsB7RI/KN/OAqNW8SbbAW9PtE7emCWrSSDYHTbwbgEk7+vMMeRgGsukhT5IPqALj7kT746TM1AVtQYXgKRJFttPkkztgPNsTC7JtvtzeOZJx7l1WSTMAW9JVoFvWx57jiPSuoIR3jV691vS07R/wAtipCypYiBiRJHcYPp/fDipS4mdMQf5tMajMjUTJvc6h4xIZNJLrYm51HUDxsZPA5ti3J5eEv/ABXEna99tpjfkHFWQoppSJIjUN7cXPPqALnnziioewBfJ1fcby3iBHuPTBFTOaBBbTIJkjcEbMeLQfWNrAYr0yqJZS0KTCs0gMoVYklpMSAQAJ8YlTzMdrBRup3i1rXAuJgxwA23OB8xXJYGQGuApIntMRER9N77yBfEvmF1eJZmHcSCCdo7fJtA97QcRzLdzN9JJ74M2mTvt+IX4PpOKDs/TFVaaX1BgCQBcOQQBe8EgQSBO5jHHKj5ZVNVjOthBcMwsvgCWht7GSL4NyhI11FYhlRmEWGojSurcWkQIP0+dwWzJqNJFxoDrJEKYjxaDIHBYSBYh6LagGqsBdJAAuWk+t2ubzc3x2Pa2bqsxZGKqb6W0SDzMkHecdg0W2iynxDl3s1amhTcM2luBMG5vyJBxGn1GmvbqU6d3DKRF4Pr7CThRmPhdEP7umkRMkqPJ/ivb0nFFHPKhYlabJMRoN183SCOfNh7Yxniw1wq5VoaOfoNTtW1q6yJDEXHECZn0G+BtXy6rMjyrsIYiIIve0kcffjADVqW+pfYIRxwLL+XO+IawVJAP8osC1p2k243/wB3+nGl70fm/iOnRqqKqEGpoIKyQSHKmNUSIKwdrXjDmj1KjUowzMmuzAi4m7BomCBz64xXXK9QlHY96KYTxdSATsJ0mwgXE3GPKRBWmzNqDDvFRgCpt7gzf8l8nD/RL0P2Vt6udylBJA16mj6pP5g2n+HAOa6zQbUq5ajq1QPmmR9IGnSrC/oYF8ZvMgIuly5GuUAbVYREiAEkzF9gPXBruroDYIIkCJsb6gZgn/m5w54pOS97VydXdV+WSqp9SqFRQCTaAF+ne0zffEMxnXZVEU2aNJhF2m5MLJO/5+uKsn09jVJPcNTAajyCbNaQYMz+ng6nRcJvpbciLEwYEEAiIPpb74r/AB/guV1XqDFVVwCT2nSCo7ouFiNiSIK2IBAicCVg9NGdEYuhMEbkfhgAQDO5tt7DFeVyKSzhyQ5AE/TqAPMbkEiQNwJsMV0KEqUZdXI1CTI3JtY2PgYXqezL4T6xVzFSmgLU67MTJtcC5g3MaWsd4vhL8a5N8tmqi/M1X1F7yA1+712uMS6j8SPRrZZqYJfXrpmAxcBl1U5MlVaQO20qDxaXx1Xf9rY16You4BCh9YsNMExYmJg/xCCQQTzea545S49HNXtlhWusGfbn/lsWX8YCrUiGDKJ9v9sMwpFiDI3nHP5epk6ZxOAeZSFxZVzMpTBGy2+8fmLfr6YtzBUiMaSt8A/LyKVmrIrMJCs2kkROkAqL/cg/riJ5scZrL6zzxpZ8N5aQ7Hbb35/thyag12abnmLQZ34v/TFXSafyqQU6biSDufzPItHp64mQFq8L5t/Lbnkffzj0cMeGNui/N1iHvB7gT+dtvXnF/wA4MY/EAbeRe3pEH7W8DF+Zpgrr0TcSYI5jzf2xTTygNQsGIiNPaBBi3H/J4xpotvKVOKes21HSBHoGPOwGmD/N6YHyjkMRDLquJuGMbCDtAB82PnDXOIhVVm0lpiCJ2W/4QQYG8H7YCrqoUASdMNqFoI+/2w4DCg5CnTBkhYHaLiTO8Wn/AGx7UaULTH4gAPUWAvvJtwcCCsSSolVuzmZi5UAcgmWI8x4JOCBVJGx7iAqi3G4/iYjVfYySP4cLRovWJ0kxMdi+ZN5vubEcW956jBW5EyGJUcFd+Tcl4E3lbzAxTmBTZakadSggbWtNwpJvve4Bm+IZdNSwihtZmLgkCyz91AJ4kc4NHFlOuQpDLHcIjUbz3W2gArHNgdheFSmWqBEnURIuRI2YA8n1JMTxaOrU3UrpUljI7gLEQBM33MkW4m+BTljpMsIWoFtPAa1jIBI9rg3xWiE9MzdMMQQVX5ZMGVAUFSu5EFW07wSIvAwLnsm9N2ZiFqKwDMCpBUs0DyoU2uDZl3ksCs1mCKlJ931EVNIJVuxmBEXnXpmL2m5IGIaXUvqKnVJa/wBQMyR4JF/sMMlTZmmTLNVnmCOLQO4QBttxzvjzBn7blzdpn+VVj7S0/njsLUG1AyKEjtkTH9dhvHrtgI9cRfmI2thf5ca1ldOzK0Q2q0SLkfdrRJddRWYEggkD0iLg+3ridWhRsxy66tIvG4G0sImNMAxYAYpJVlk+YySFptHgBrbBrx54/tgug9VjDA1AI2FpkAczIj1tO1sV1KK/PVtRFttKkHgkHSIkBeYgXwfRzFiS4uYAAabACQJsD59PSxsaWVsq6opVZ8yZneSDG8gHEqNUAAkFzfcm0b3PHoeZ2jFbZ0AEcb2IkxwZ9x6CPzqapO1tpUADfawsYFpJHG9hiaqIftaB9ywi2owBH+W5kQbnc45c6sDWSVjSukkeQLHeP7Y9IImzWmY558yvvA+8YlX6czsIhYXZgOLlolvS0788YAnkK2r5ZZRbfTPk3P8AMRpmbnt3Hdh1mK2ogliIJH9om9hF/vPOFOX6aKd2hC0bbnxqtH688bY8qZsoRpBMNcMdt78wSY9Dc3jCuI9j3MhRoGkNqk+IHAmdzAg8+5GAaoUOqLpLOSCJEncEifMbXsdsCDOsFADgQNJtIEEyLg/fyVHmMRQ0o1fVeEAgXgg6gTKze4Np5BwtHswyHQaOYrUSyAimwqT9JX5Z1MAAQeBPFxbCr/EvpjaQ6qWCEyw1EANzcEi8WDBRftxofhrqNNPnFiYKgDUZ+ogGYUAWmb/lhP8AGXXKZpMvzaLKwaAWOr3UCDO2NMYyyr51kMyNQxpc1Q1UfmL+AgP7N9B/MEfcYyvSsj86sqltIuxPJgSQPUxG459ju/hnp3zM3Uyyo70q1LUVm4Qkg3BMQ3cDJ+sY5PN4e9NsMw3wh8Nvm8woFMvTQg1CBYD1mxnxub41HxtmvnZpaKbLuLjbgjg++NrWWhkcqcvlylFip0qD3Fo+okmW4lj+YAx866N0ZcxRq1xVYV6bBqgKknRE6jMFjzqE2nGH/lxuUyt6H7LeAGZpMpDEMRqud4tEtIt/2xOpl6bHtLAqTAO34f0E+ODinqHUkVu57MsaQSxGqe7UxJm3rGoQRiGZ6nUZFdKbBQpl2RVg6SO26yJBMg/h52x3yIMuoUaYpKA7KQFmQYJsZEHzGBsrlWKMyr2kyGk2BHbJuZIAMD08g4UNQrVHdmFrhwo2tIF7rcDa0/qZ0jKZtGOkEq1mQvczcxMEmPeBtyBRCWuSDaw3FiBMwTBAJHGLf2UKYcqQdjMRO1jdjOwE/nGKstlH0qzyoKwFGk6oZrKSZ2EEmBDEk9uPPnVPmRZVTtKysqR5BuWM7/bk4Aqy9HuBkhOYhmESF8ethyx4FzqVV3ZkVYFOzTcxcAwfquBtBN7jAHT661DDoSykwZAIkuQAFMwFkR4CjfZhlahRnbUzKxnSREQZQA6fqkmCINwZscFhyuzWRViWIhUjyQzQJ331aYDev5LOn1HtDyyqCDAUhgJMkgqDEnY34thnn010WdNRKAsQV1AalaDImxtabaeMZzpHVDoqyHqM41yiAzeAoXSdVzN5sw3vg0NnWZLOysCVWACsRcjTYSP/AJDZvScA9TVwQNLdoAewAJgEmIOkgHlZueNyl6tVLlmQAbszC7NAkk+kQGm8+ljMojFH+XpqHRqABuw1S2oEWMTKi1gJth6Gyvp9E6W0y8nSLwBaRKncweNvW0k5VGEEEMxmAXjUplhtcHYTB2++NLk8tSgfulRmgzqCQNNibwTeQDO/rhT0r4eqVh+77mUQJZbFbEKpjtsSZBJuNiBgJGhnlKghEWbw9NC337D+pmImDbHYPpdDzEW1KL2V7b/5bHyPM47BsMtS6gpOmNIlbqdRBDFgJGwspPpIvODMuKTOKkgOlxc2tcANEAiQY35O2ENShW1gIpVRfuGnj1PocEJVbSoqIXLfR8kk3g6iQohgAC0jYap2jC4+A2rZfvBV1UD+GZP3Hj1nxPkf/wASpUiAKhhVJYSGltREDckaY5A+84Dr9D+cSzhgDxoUbAlWJZdhJ3OxsYmS6HSxSvWq1quoEaZZxtwERgDzYAjgzcLiqXUq+pQTUISBcaSzHgC8bXJAi5g+PFDMNQYhY/hkAbBmab8+ASLReJp08NBeolLumGqPsWGlQ7trBNrQJ29GIPQMoSdVZDUYmSsKYnSB3MFnbuiTAk2GFbBqvFzpWy6WAI7hB2iBqYTEgGJAwyyrO66g4BaO0lpJPEDeZjn++Bl+GlUaQWNiQupQbfxMAQN/UxO+2DhQy1EAftSLWFhNdS8+QoLGYmQbfy4O+j5+qlIZ1mXIBA0pfmLTNydoO3mcC9TrmjpksDsOCSeIMwN7kWk4Lq5llZtNVq6uLEUWVgQVgKwPdAmfPbEAXVM1QMrPLneGGmIJG2kQf8xM223LiVGerMxRhppBbFflz6EmBLGw3ED8zizK5qkSpNMgs1j9Oq2xBckixMX7dxY4s+bTYQ6KVkkHShMydJGqVufPm98eaqdRZq06jbgrI032FiZ5kGZk+xYMfg/RWr1h3ErTYtuEBZqdkBMMIAh4uNjGEvxlkQtAnibG3B9Bvjc/BmVg1nIb5Yp6SSIG9vcxIvcaT5GPnfx71hHPy1RwSQTKqEGme+mR3aiO1gREewxeLPJX8JdNGjURLE6t9l2BYDyZImxB5uMHdR6s2Tr0XplV1KyvuNQmQGiCousgabi1t40CKCBUHcE3JKargEiGiQWPeJiSIOq634zUA0pESrEd2omTMEyQYmJ3/IYzk9sml4xGVutNmWps0ljpDPvJLQCI4A0+Nj9jOldZOQzK1QVUG7qGaHBkMIO5AiCeV3jGX6BnzME7CB/l2j7WP3xT1utVBd2Egs0egBi/qSb+SZm+FJq2J+bbT4u+HqS1hWpuWp1/3tJlMiD3GN7KWJA8EAbYUU6erSnzICghbSSJMzfwQ0mdh5xpfhDVm+kNRJU1KQL0QfvF91EkrxZh98lUzKs9MR8sFAQ4Mi5BZi2wUdpkEARzN3L8P+2gTKAlSBeReTqO5AnVA3kR5NsGL1AJJku6tBCsdK7/APUKxYT9K3veAThTk+ql6RpUhAk66moK5FhopzcCN2F/BmSptOmqwo06v4IuVmDFpWN4tz5uw6pVaWqNdyAAQBFiSAADIF48WF9sUKNDlixliBJVrWIuszbuJmxtfEGp/SGY8kkAzBJuYt/f23xGl12hpbW1/mEAAaixCqCAACWiVt7++GBtfJs5tTnUCSdEW2Nw8g73niL7YJ6etKnQ1udACghWEG8DR9P1iYA0gy0CcSrUcyURkpLTpNBLMqkggiICsAjE2kavQTvOpRqHQXpq7XlydQnSV1IIgGDfSdvvAEi1OodLAwwPcvfpabEqELDcwxtsCIwLU+GHGj5SsKVM2Gkh+4jWzaY0mdcahsTJF4b9NyACM1dFUqYWGiZmATOokAG+I9QqsjAIzKsAAMrLBWYaVW15BJJ2GDYK8t0evRUpGlSCCxGtebPzETdrTN74a5NRqSWbmWAJEQQ4JabABjpNomMdluqB1hlqAQJbU0AXtLEwdvTfHhpaIKtUKMDAPAPiCRpJNrTBAFhAAFNBxMprBm/HvBNhbzF7G5kDL5wotRCWphm7SwW0qP4R8w2UzECH2J2YZKmHXRqaqhSC0kG/8pgoQYuBYg7Y9oqaFR9nX/qKWYBhE72AJmI9lPnDA/K9WalTRAA2lVEw97DwcdjJ5uiars4qoonTBoVn+ntnUqEEGJEHYjHYXqNqaTq3zRSZCmkklmIBvCgI9g9/dt48edOroXO2qA2iQzxfbmduJEgD1ZUqBYKKYNxJIeZHopWVjkARYxySVkOlJRCNUIAk7WBsZLwNtyTN9IPMjK2RpOUnrVlQsEqbDtTQTLTAAJF7SbgeJOM/V6ie5Tm6imZIFXxcyyuQu+wjGp6pRGoAAEEwNIuQADEhWiJMmB9Iu22KejdJ/Z2gv83WSx+YQVH0iP5omwOqL3ticdVV3GXHUcqjKSocv9LWbUZi5KsRZl2k38bu8n1lGX9w2hkID6VLMYuA8jYgMJiSNiIwJ8U9I+bT00tIqIS1NQsA7B7ReQd4Fwu0YF6ZnNCBP2Y0SoGpmIjUItKtIgEHVAJAHJGNZIztOaWRNQO75yrVJF/mAuAdhCIkjx2x54nFdDJsiAUiHKsJhYBgEw2oAHcEydo8TjKZ74rZJRkelqcsTC6bWGjUJMw1yQZvNzgynm6tUD9mf5NMDTrM1PmaiWYyVA3JFryCN4xWktRVqVqjSSYEqly0TBLA0xYyB6W4uQro5ZUBBLwttyxM7bGWHrEXjggUfDOQpq1Q1aprO3YzqGldJHapW+oSJAiBFotjTVaoVdK/MDFZI1bnwCy33AgpsL7WAzWcqXOkELZgxiSe4FTqXb78nbm7peWqVUNUB9MSsgCBsdIEHcDbzN7EtlyWqdQZln6X0kSRYwAsXmTeLE6bYMOXaSNFMBOYDTKiSO3UGB1DmwB/EBgAPOdefK9Mq6S4atIWKRKqSQgLObK31GGsdhcHHzjoFL5mYUuZCnW5LDZSLktYAWmbRONf/ifnUb5NDRUU0lEMR2PYBgO6SVkGYtJH4jhZ8E5VYqOY1WVR+I2JIHI/DcDj0xfU2junDZamsHTOokDSLyZ7pIJB2E8faMZ34rrqadMaWG+wAWQBJHM3/taIxrHpmT26VMnSygknzyEJAnYGTJvGMr8X1Q4UqqqNTSFIJloMtG21p4C8YnDtWfRH0Fz85VI1apBFxwbiORvHpjQZVKNZjTqgllHYLgNcHu4JgCARP9kfw1QDZlZaIVjvE2jtncgEtG/aYw3zuVShXpuKgUkMDrWQY2uCb6TGo7Qs+rynJS8G/wAJZ7/w7OKoMUK76VYgkjUkMpgQb6I9B7xofiDKopYMFZWEqSLXtM83JHm4xl+sZ7LVaLU3zFPURYgipBINzAnngckDfE8t/iIczTy9GtTJZNCmrqksRGoFdOzR53aI5xnZd7XL8Ncp8OBhqpFwbMVE/iABIUEC44AA28YPFDtPYdYYT2gRCjYMD+WB8qpUAJUvFwVIBHp7wBz/AExOj1CrqMTUSRqi4BIETBBi2wJMkGByyWDpGpgDVOhgW1akW4vDfiB3525vivo3S6I100WmtRFAJZe4FrmV1BtJiZsTHMEYvzFCiULPUK6R3fMBGmJnSRtxc49p/LKjQ6ssFQDLMpE20ieReSbX8YBo0zOXK6VSo2hKYJJIImSAfphiSHMWv4nA8EEadcQJn943g6rH8tt48YBTqo0tTC9pIkouk+wIEgH7GPHDLL/EI06CCo3B0xA9CxO+8+fOGYT5E1BKK4H0zJgAd2kASI/mUT4HB2ZpVGJBdWWmdwdICgRfUe54tE39NzWa9OqEmrq1LpuBcXOqVJgn+E7fqb6dU0CUHcNMwGkhDt9SzpkEDfckk4Ajl+n0ipKMlOYNoGqxliJkEH18e2Ks1T+UoldaupNlkKAJG0ERcT6TvbB+Zq0z8uxWe5naVJUTJebAhtIPm/pKrNs1RmmkJY/XZYuCCGBiRAggb+8gCGdRYV6Q1IAzOwnuvFlAKsN5qKNlAJImFGfcdtRQHDBwY1nSQ0MFB+mG1iBxAONblcwqUyKtRYiwJE7AkqQQDM34NpuMZX4jq0cuuoKSjOGqAMsTZSaTTGlwIgDcyMVCX5XMnQk617R2lKsiwsbY7ATf4nJPbTcjie4/c6hJG22OwaDTVclSNlAAgHuMyNt42PjkTvjqFNkGlhAMqDJgk2BWTB8TG0xuDinM0ylRtRa8sUYkrA4gKTIMQQDvcDA+XqqiH5eoOQz6T2oRyDfTpvcmCdzuZ4++W2zD51OnTBiQTZS5AkG5ZiTBUTtb05CvMZuNQ1gj8o2tI4nkwL3O+BOodQUNqTR+NWYCYBAZiBe6qNU2BiJhpxHK0QgHyi1RSAssZUdoYFX03S8hjMzHc2zx1BeVmcpFv+ol406goInaTG/AkeeTgKtkTTIZS2uxZRK6wAYBIk9skiZ3MxOGNBK2n6QFO4KCOLD8dp8zA9ZwS2TcOZRtFtJMsDM/zDTEWLEr3bmL6TaXZPJ0tGkOqwLIbht7Sp1MI1cCxxdQy1J0OqujCqQ9N2BVVEbLBIKxxz+uAP2YpMgrBDWYep1WMGb7xdTPrY1ZSo7mIAPc4tAtKhzaeOIiMaIXVOm5WlTj5tIkbMYCg87nt5FjxhTWyNMMSG4C/u2IFypGzQNh5kMeCRi7LadHzGKQdhURACImVhBPJuTBEGIMX5jrlOmVaaasxKkG9hqOoKWlVIDbC+AAnyTNpVcxLbkQGtI2BvMTyRMEjDTJUHZ1b5kiF1MGKrAPdZlaREkEnmxG+Or9TBgkDc8QB/aZv+XjF2TzLMyowtIuTMQLkiJNp+x/NbGmT+L86tc1KtWiKVIrFB6oK1ahH/6UJDBS51MzDSFsRifwwgXJ09QFMtqYMx06h8xoiR3AiOCPUEzhP8ZL86sauqrVeo6otTQ4pxYKis3aw3jRAvzjUUaZpgoppgoECgoYPBN11C2o/a25OL3uIk0tqZlQoVXUNF9LASS1rRNv9/XGT+MM6pCqAGchtZ0hTvYGLmIO5Jv642J6cWAFVkcGCSsQdwLFRysXv6C4xifjnKrTZCFRS2onTzGiCfz5+1sGPFPLmAvg+kGrOCrMDTYHTMiStwRceZ4g7XOF3WejtQcgwVJ7WBmReJsDMemLOgdXXL1GqMHJ0woXSOQTqn2G3rhxnfjPLV0YVKDkkbWAnyCG7TzOn7icO7KMopxNKhBtuLj3G2KmYTaY4mAfuAYxfk8trdAXSmHYLrdgFHq8SVHqRH2vgD6lQ6rSrAVEZSIkkKBp4gjaePOCKOiDFMODZpEHkbgAj85jYDfGYy3wvUymZdDmFIRgtQUwWDSiuLkeGXjzcc6AmFaSWsQI8R3QL3sPW4viVJhVDHSBTkCxS/rDcm0TpH6440yJPzBwVKHTAiQPqIJkAzEXiLHFusEqq3BUDVG2283te8eu+BM1UaTr7lg8ATab+RG/+bY4AbrngFJ1BmOkmIAG/BO87AwD6YFGa+ZCMkgyAd9vUiN/0NsJKpJMksRfgkTa9tjY8xczMDFxzD9qFgsSQHVpK/y9jW9ZiI8Yei20fSsualNrlCJA7QYn7E9tv+Ti/MZhqdMK8MEI7kE2P8bWPPk7YzS9aq6vwah9PdIG4sp7rxe02I5OHC9YUjkgCLkmfOnULb+T/SSw4Jo9YqvJ1KSeD27+SPpJtcxPk4losptFtSmWIm50kECR9vYTYWrm0WqDpjUBAuT6EQIAPg3xzZ8/UrohXjY8RZYniPvcxaTGZbpakgtqvOwZlaNiLEgxEibQBsMQOSWi2quhqUzKHXRFSAw5F+0wBcbxfjF/Tq34mgr9RKgeBZySAvm8DfBP/ih1E06dN5OnU9TST5UH5ZgGxj0++KIB+09P/B8tFgQqqUA8wqqALzsMeYHznSn1nSlFQYOkVqsAkAkCKYETPA9htjsVoEvU+sOwbQCAyhVAZSXaJgfLAmJj0hTM7rDmqjJpYVDq0tKCQQlgFYjYKDMmRAJjFlfpb1agmorAXJTQsjuIAAbtgmbjFrJ8ss61m0OIh3d7AzsQA3vzxO+OWYVftEKueQBvl1Ari7CwIbUUCaolSCd9ySLDAmV6g7RV1qAIBCgteJLHuLBS92Z4ktNhJN/T2qVmZazuq/UGcXDRESFgGI/P0jDnIMocsgiksENO4kggRAPESIO998aeui3t6mfZtDayopqBpiEM3BLWMAbBQQbjfYD9srvqbWhXUSSrAgxrB7GUMwW5sLW9YA6gkOwAjL6QAjNYSwJVO4lgbwvBIG0RTnGFJwsMkU1RWCgzYQTpP1ajv27bG2K0NtRls660fmOjRvaPJvqji5uNVibiYtyNRahqAKe2DFjAgggCAJkE7Rv4jCQZmjUp0al0eopMokaXBioO2DBZbn/TDDLK1ONLA6SSWYAAjS9tICxBkA352sROtnvQ1eo66Z+uU3W5P1RqC8TI7dyPIAijMpMGFaLkFTIgiQDMNJtOKv2tGakyfvNc9jCFTUNMliNIBUkWOqHE+gquyNcFVJB7mh40kwYvqtBvHZu3DxmuBb9FdLylU67hqhJMyUIlpkgK2wIvMmI5kH9LasmmoqhqoRrGyzpa0pqtxI5PG2IjOVKiPTDhdV5Ijg2Mbg3tvePAwZ0KgfnIpqSQGOkgC0GIsLbX9vOHUsH8XZDMQjVPkU0NWWakrKEZj9RNQwYJ+oBSTc4c1/iXpnYWINRLB1VnifqiKcRBAkHg74ffH3w8v7HmH1GVps4E+O7+3/fGByf+Hywuus1+FQD7DVN55/TB7Sdlq/Dur8c5RQSlQltxppOpJiwuoAvzIxifiProzLhgrCOWafcaZIAnwcPc1/huRdapCkwJTUf/AIkSfsBY+mND0/4Hy1FV+ZTWvNzUYDceB+FfzgRPnFTgrt8spxziuqom3P8Ay2Povxf0PLnLs9FKdNkDOsQrPEa9UgahvpuZJtIxkOgdVSnKVl1UtWuNIN4jyD42O4FjivbgtapOAcehcaT4h6RlAvzaVcAuCyU1XUGvEKQf3YF5DbEGJiMU5b4UqVMp+0qwiW7IuQpgmZ3sbR98LYLMj1KpQM0nZDzBgH3Gx+45w9yXx5XVNFVVrLYiTp9wYBBkE+Ik+2EvTculQ6GF2Ha+sKFiTsQQ07edowKacT5w9Ft9O6b1qnWRXVOyDMaiwbkaRc+sb+uG3T6VN1nUWUkjUy2mCCCTF4J4j72x85+DOqrQr9wJR4DbQADdmBFwBJsQbb8Hf5tstVQFWmTPaYLWsxJ+/ESTHrGU0uUJna9JGCR3zYgMwn+YEFSdrWn7Yjmqcs0sbEkk3Jm4P85vJ3t7Yr6uSmnVIgwCfpNgVIkkktIA5NpvOPKumnqDNd4LEBpBBm0yApFwvg+dyAHVoaAYYkAggQCQD/MTIH0jYYuyOXZomEBU9ranhu3sBjSASW5IsDIAuwyGWVDIMhvS7b2YGYibm438xhyMkrEAsQpAOw2I3FgV+8c73w9jRZlKdIfWigkzLAwGtJ1E+kR6emGv7OpOtXVgL6WAgzuNvTY+TzhN1GjToT+9UW1X7o3CgRMGbbTuJOA+n/E3dB0BZJ1adPNpUWG2/va+EH0LLKtMMtRC6PAKFZBQ9xnyovHaLT7Yqy2Vp0yTTXsYfu2YwrSPwztpg8WteML8l1hfmayxBOkC7aQv4iFBkMQWEyQIFt5Z1qqso8FiNQkx4IBnkRF58YIYChn2CiURj5WmCDe0RHHpjsVL1CoAAAYAA3Y7eoeMdhk+e5CuoUE1p1EkqpJ2ibCFi+0+dr4tpdTGkh6ZlbyxEm9ioIge1/GBMrX1P3aQSxqt33HGm43PiThT1oqApQEFtwJjzySS0k+9sUlov/HDLMFVEJlQgDMoFw2rTaSPUGD97q/UGqBvppqSSrMwLwbyNQIgAQO7zbjGcytc0V/esQ7iF1QwEEAN26iQJPI3Ig4s/wDyGA1qKjkhnJA0rMAsB2liZaAYOqLb4Rr891b5xVFq6VUyjQGBYQIJ8SRBBid9xhoErIup0+b8unpsSQXgHhiQoGoXgm1r4R18tR0lFptUqKzaQ0qCJF4H8UWvzE+HeVU0sw/y6cU20spBVQGAGqmIm0gGBE82OJCzNZ80gjPTZVU6jALFVJ7iQV2ghp/3wbR6pT0qiAlmZmcHsKgFlUAHVIfcGR+EyL4rekGdD86bgMlVmcKplSKcgkCbesm2y4g/Tfn1aSZdCoVmVWEBqelVUCTdoIHaZFjvCjAY4Vqq1KYKg0yGJBBEgXYVIhgebX8TyTl88DqUKdWxRoHINjYOlhDiNoaIwlPWKuVRxXGlhU/ckINBIJQkkHUrsBLCdgI2MO62W1KrKVDMRUIAMXWbGRb13jnjAZjk8uNRqaAGgEpuGG0sI7fz424xCnIrCtSbVuL3JME20iBuLxbnecUVWRjTpGpJLG7SeByI0kw07Ayd8OMp0I0EhfpFwNI0qBEAAAQI4g3O9sBPn/xN8cZut/5daVQO4KaXp3vYx53+qSMaFaTD6gGIgRJED1A+/v5G+G2ar3PzBE2i0niQOPF77YErOSvYwET+K4jzf9P6YV5OcKK+oXAAUGAY2sYkTtxEW084ty+aQqBrMLK6YJk7sFGmWFzsBeTtgb5DC7KCdySPY+DfaPXBdDKaFlfl6BEgdpJ5kTDcGwkXtecIwPXsoMwGRlEt9TaZ0ggaYBEgg38iw8HGNrfADalVKhOoiWYKoUQOCwLN7W8xzvf2lYSGCrYkeZNhuCJMDzeY3xXkqrZmrUDBh2wD2heZZDp7jsDJiCLLIOHLSsZCn/h4g0lsz2sv4QAS3IGrgCODzeBjULlRRyWgLChHPEiSxj9bwTtzyzf4fCkBiQgOmQ0Qx0rsDImIsSbe2L+oZDVoVpZCQG3MgG+0lpA9d+cPZaZT4P8AgRKWitmgGbQCtOxCneXHJiIgj8xbQ9Q+HKddv3tJZm8rFhq0gc6SSYJgd2540bMJgIQZuxNryAANj9N/73OFmapqCIYkxcFQYO92C9pNvFtp2wc0+mJzv+G6mpNOaaCJEtPkkB1NotZvqB4ABG+HsmyhlqsBJDJrMMreuorqHaLKxkmb3xrstmP4mFRe4Akhpu0RHIOoibjaMA56kHOmqhcDkhRYkQFhQogCQQoN4J5w+S4B0mZKqZhKpNVCdJAMAkaZgyotq+0gzfB3UpqDWzFiZvp0lpJJI+5kiLW2EDAVKk1OGpvrhhO6MoUCA19yQe4gi0XIufX6itQkVANWnYLE/SIbSbWBPub+gBXT1JQOVK2EghrQQACDeTfccG4wLnnk6CoQCGkbsb+upPadwd74ETOgOCNUAQLepJBji39cQfqZJEAXYGYN77CVuAPPHnBobTzfS/ndxILWWdhM35mwCqI/mPGMrXyUAsJIAI1CDcOQAw/CYEwRyN4xonzsuxprsAuraQAY32EloBHJsZnC6FUGzQwMqfpYkEAi0x63Pnc4cKjuj1fnAAm4g35HsdrCZ9Z3xquodRWjTJqIfl0qLSyAqpMSI0xsxuI/Dt4xKqaahkYLUEEEH8IHAXfaT7Dzj3PZsV1iuW0kBdIcgMBeNM2Fl2gAxAEiAbXZPq+eVFX5FAwIlqzoY47WqSBG08RjsCZgU3YsEmfLgG1oM3kbfbHYoglSg1HL6ZpqXu5CAGCunTJBOn/UkTwqbI0wDBVmCSbmSZuVvcxfTxJ3InFXVeq/NRiTNRjLSPUbE33A+1vddls6VdW/h2H2jEgxyGTFXSDrZgGOgrIMSfqDSBAkmLaTeLgisy0aaMIBaDpvq24O/JEegmTs3+EaSUaH7Q01VaaTJElQZBmTpBIBIO8E3E4z/XckOx0azL9JmVubSZBOxMEgasAGdG6h8w6IZmhoVTDadJLMDtIibnZQO4wMFGppVlamooGKbaXn5ckaSpntOqQxJ5vthR0GrTo1g7GQoJ30zaIk7ztHicfQiweg4qpTPzCWWie07aTHy9bAeSBMryYwWHC7pdH6UqK1OoYBdSgUryVVUOqtACm03OkqICxrUXpVgXY/+agqBp1CGiLG+oQbTOmTF8c1dqFMIzrTzFACCAe4fWC+qxiweANNhA1RhZ1ShmcxrzTVHFalKgbFWGkxvNw6RaZYLcmBJnvW6GuizaDURkIU6RI2UsStiZ506pm94xd8GamytNgur5QiB9YILKIkwt4nVExa2NBluo0Mzk0emTrpUxTrUGSCGUaWDDTBUCYMQdtxGFfwrqzPzlpv+6pZmo2goCYcBwJ0won5loE+UmcPQNspkipIZCrshJYkXNhrIF5AkD/LvGxvTOvKivTvVq0zpdWZSbp2kSwCgkGL3ieIMep9MU5f924DEAs2rXAiWBJB8QAL9pgcYhTyyU1NRan7xwvf+FRAUBJYwG+qVuQSfxThGu61kQ0t8zUYEKjA6j5XmIEiLxH2Q5up+z05CwxIUT3QDYsZAmPBMwPOJZDodWrVV2ap+6uXYiHZlZdCgNMXb6huo43Z57pCFmctpHy+4aV1uC26nWfpJcxAHcY8BkDpdfFQAoVFRSVdQwPJA5lZgxI5G83YFVpoQ51axKnTIDW538WG8b84RdN+GhTY1qtd3QQVMBC2kzaRp1NGkiRecaKvVpFQVBdJJ7QJWD2ljsATtESVG++ChmczkzU1axphiyySDMaQYHcDBmwO52/EzyXRGAUQxdwZGqwWDBXbtNifNwbXwXnqo1tCEae0nUpMibyNhAUbTcD3imYZX1qSDaVv3LaAL3JEHzJuNwI3Irmq+o9N+VSPym0MgAcgtpM6ZiZggAbf7YXiqVJBLA3I9Dfebgf6e+GP7TUrfuqFIMCbsXOkTYtMSIu199MfiBwt6rq1kfLiIUBBPb5aAY/Pzc4Jb8Gv5Oen1hUpSHmpNztFiREsIG4gQIBjk4qzFdxSBOokkPqSNjYK/wDLB86rbSMJMlUbUGBaCwJ3AiLERvCtAJJuZ9Qy0qyMDIJtGsxpbeQZJadiI3G5ubSW57qLO37mqNZIKqCNUSLAmxv/AAjadiMEZDIu3/ViRtJJIae0N5m3mxsJa9PTug/JYtTpzr0ifmTpAm4VrncSTcEzYYOzOeTUpBVSvcpKlwbrLaVg6tAPcfU3iAAPmckHcXgkQx9d4Ek2id/M+hDqh0UKUAknuWd4iBx59RacGZmuS50kPuwKhgAAbG677GI/FfyKq+YbSGLWYWNpkAWUgzME2tMxhwgS5ZVonUhB+qAJmI/WDsfIM74ryeWDMBTLMSuqLQskElDJDSotNzpHjDinlNUtMQsFRebQfTY+xA9Tip1UOD3alBjaDBABuT3SALMQeY3wyL8whgWMECwAMQPfkE33ufJOPeoUoRVsGUwdyBABg2nm/A/XBWR01nbT9aEyDrJsAYIg/wAuwG/g4MKKwZ4Ri8owMkAuNWphFvqG0RY7jAZRWySuvBESZMg90Wk22Jn2vheemiLCAt21feIK7DgAnyZxoKHR6iKQdJmREiQDaRa8yD4txafKPTKgZdKoWPmIMRJAJvEjiQWERM4RaI06ZTj6WHtA/SDGOwVUyteTp+WBJtBPvebnHmDkcPnGbXf3wT8OUVfMUwyhgWMgiQexjefUD8sdjsOF8bb4dcgOATAoGB4/dObeMZTrZ/dIONc/fTvj3HYcFXdOpLrFhydudK3xtqqgZXKsLMzPqI3PudzsPyx2OxNVGL+IXIokgkFap0kbi77eMaTJKD1BwRI+dlzf/wDkx/qqn/2jxjsdh/AM1lfiWppJGomYtM0KRM+b3xX/AIeMV6vWVbKaLSosDDUokC1tTR/mPnHY7Bl8/wBFH1L4goqaFWVBmAbb96b/AJn8zgHootR/mqwfXsffzsPyx7jsZ/FvfiRyMqwBIGlzHrqN/fGWr5hmpUWLMWMmSSTIRoM+RaMdjsV8Jz3osn4QzQvG3jbBhrMabksSR84gk7EICCPBBuPXHY7AT3JiEAFgaNNz6swJZj/MZMnczhXm2MVTyFEHxMzGPMdjPL60x+O+GKrBHueRvxAtj3qldv2qoNRgLtJ8LjzHYrEsl1ViHaDECfv2Cff1x4foHuf/AK47HYpAapWYlQWJ1EzJ3hTE+cCdVMUs1FtN19DqqCR4Nhf0x5jsBk3wVmGKKSzTCmZO5rVVJ94AHsBjXVkA1QB+H9VE/nAn2x2OxX0lIYkKSbnT/Qf6n8zhbmkBVZAPcv8A9sdjsIFGYzDDLOwZgwepBBMiFMQfTjGgp1TCmTMLz/Ih/rfHY7Dp/CWvmXFcDU0WtJ/jcf0A/IYeLmGKNLNb1Pk47HYSYqqKJNuTjsdjsUl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68493"/>
            <a:ext cx="8229600" cy="5175151"/>
          </a:xfrm>
        </p:spPr>
        <p:txBody>
          <a:bodyPr/>
          <a:lstStyle/>
          <a:p>
            <a:pPr marL="0" indent="0">
              <a:buNone/>
            </a:pPr>
            <a:r>
              <a:rPr lang="es-EC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Historia del Ovino</a:t>
            </a:r>
          </a:p>
          <a:p>
            <a:pPr marL="0" indent="0">
              <a:buNone/>
            </a:pPr>
            <a:endParaRPr lang="es-ES_tradnl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s-EC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576258787"/>
              </p:ext>
            </p:extLst>
          </p:nvPr>
        </p:nvGraphicFramePr>
        <p:xfrm>
          <a:off x="1571604" y="157161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s-EC" dirty="0" smtClean="0">
                <a:solidFill>
                  <a:srgbClr val="006600"/>
                </a:solidFill>
              </a:rPr>
              <a:t>II.	REVISIÓN DE LITERATURA</a:t>
            </a:r>
            <a:r>
              <a:rPr lang="es-EC" dirty="0" smtClean="0"/>
              <a:t/>
            </a:r>
            <a:br>
              <a:rPr lang="es-EC" dirty="0" smtClean="0"/>
            </a:br>
            <a:endParaRPr lang="es-EC" dirty="0" smtClean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28596" y="714356"/>
            <a:ext cx="5500726" cy="639762"/>
          </a:xfrm>
        </p:spPr>
        <p:txBody>
          <a:bodyPr/>
          <a:lstStyle/>
          <a:p>
            <a:r>
              <a:rPr lang="es-EC" dirty="0" smtClean="0">
                <a:solidFill>
                  <a:schemeClr val="tx1"/>
                </a:solidFill>
              </a:rPr>
              <a:t>La producción Ovina en el país</a:t>
            </a: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12" name="11 Marcador de contenido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107667250"/>
              </p:ext>
            </p:extLst>
          </p:nvPr>
        </p:nvGraphicFramePr>
        <p:xfrm>
          <a:off x="428596" y="1571612"/>
          <a:ext cx="8258205" cy="4554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1721545"/>
              </p:ext>
            </p:extLst>
          </p:nvPr>
        </p:nvGraphicFramePr>
        <p:xfrm>
          <a:off x="457200" y="908721"/>
          <a:ext cx="8435280" cy="520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s-EC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II.	REVISIÓN DE LITERATURA</a:t>
            </a:r>
            <a:r>
              <a:rPr lang="es-EC" dirty="0" smtClean="0"/>
              <a:t/>
            </a:r>
            <a:br>
              <a:rPr lang="es-EC" dirty="0" smtClean="0"/>
            </a:br>
            <a:endParaRPr lang="es-EC" dirty="0" smtClean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18281430"/>
              </p:ext>
            </p:extLst>
          </p:nvPr>
        </p:nvGraphicFramePr>
        <p:xfrm>
          <a:off x="323528" y="764704"/>
          <a:ext cx="7320306" cy="735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908720"/>
            <a:ext cx="7283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Times New Roman" pitchFamily="18" charset="0"/>
                <a:cs typeface="Times New Roman" pitchFamily="18" charset="0"/>
              </a:rPr>
              <a:t>Población y distribución Ovina en el Ecuador.</a:t>
            </a:r>
            <a:endParaRPr lang="es-CO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156978"/>
              </p:ext>
            </p:extLst>
          </p:nvPr>
        </p:nvGraphicFramePr>
        <p:xfrm>
          <a:off x="642910" y="1643050"/>
          <a:ext cx="7715304" cy="4286280"/>
        </p:xfrm>
        <a:graphic>
          <a:graphicData uri="http://schemas.openxmlformats.org/drawingml/2006/table">
            <a:tbl>
              <a:tblPr/>
              <a:tblGrid>
                <a:gridCol w="2490846"/>
                <a:gridCol w="2436261"/>
                <a:gridCol w="2788197"/>
              </a:tblGrid>
              <a:tr h="9013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400" b="1" dirty="0">
                          <a:latin typeface="Times New Roman"/>
                          <a:ea typeface="Times New Roman"/>
                          <a:cs typeface="Times New Roman"/>
                        </a:rPr>
                        <a:t>PROVINCIA</a:t>
                      </a:r>
                      <a:endParaRPr lang="es-CO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400" b="1">
                          <a:latin typeface="Times New Roman"/>
                          <a:ea typeface="Times New Roman"/>
                          <a:cs typeface="Times New Roman"/>
                        </a:rPr>
                        <a:t>NUMERO</a:t>
                      </a:r>
                      <a:endParaRPr lang="es-CO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400" b="1">
                          <a:latin typeface="Times New Roman"/>
                          <a:ea typeface="Times New Roman"/>
                          <a:cs typeface="Times New Roman"/>
                        </a:rPr>
                        <a:t>PORCENTAJE</a:t>
                      </a:r>
                      <a:endParaRPr lang="es-CO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86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400" dirty="0">
                          <a:latin typeface="Times New Roman"/>
                          <a:ea typeface="Times New Roman"/>
                          <a:cs typeface="Times New Roman"/>
                        </a:rPr>
                        <a:t>Sierra</a:t>
                      </a:r>
                      <a:endParaRPr lang="es-CO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400" dirty="0" smtClean="0">
                          <a:latin typeface="Times New Roman"/>
                          <a:ea typeface="Calibri"/>
                          <a:cs typeface="Times New Roman"/>
                        </a:rPr>
                        <a:t>684,211</a:t>
                      </a:r>
                      <a:endParaRPr lang="es-CO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96.13%</a:t>
                      </a:r>
                      <a:endParaRPr lang="es-CO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56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400">
                          <a:latin typeface="Times New Roman"/>
                          <a:ea typeface="Times New Roman"/>
                          <a:cs typeface="Times New Roman"/>
                        </a:rPr>
                        <a:t>Costa</a:t>
                      </a:r>
                      <a:endParaRPr lang="es-CO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16,757</a:t>
                      </a:r>
                      <a:endParaRPr lang="es-CO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2.35%</a:t>
                      </a:r>
                      <a:endParaRPr lang="es-CO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033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400">
                          <a:latin typeface="Times New Roman"/>
                          <a:ea typeface="Times New Roman"/>
                          <a:cs typeface="Times New Roman"/>
                        </a:rPr>
                        <a:t>Oriente</a:t>
                      </a:r>
                      <a:endParaRPr lang="es-CO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400" dirty="0" smtClean="0">
                          <a:latin typeface="Times New Roman"/>
                          <a:ea typeface="Calibri"/>
                          <a:cs typeface="Times New Roman"/>
                        </a:rPr>
                        <a:t>10,718</a:t>
                      </a:r>
                      <a:endParaRPr lang="es-CO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1.52%</a:t>
                      </a:r>
                      <a:endParaRPr lang="es-CO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02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400" b="1" i="1"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r>
                        <a:rPr lang="es-EC" sz="2400" b="1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C" sz="2400" b="1" i="1">
                          <a:latin typeface="Times New Roman"/>
                          <a:ea typeface="Times New Roman"/>
                          <a:cs typeface="Times New Roman"/>
                        </a:rPr>
                        <a:t>Nacional</a:t>
                      </a:r>
                      <a:endParaRPr lang="es-CO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400" b="1" dirty="0" smtClean="0">
                          <a:latin typeface="Times New Roman"/>
                          <a:ea typeface="Calibri"/>
                          <a:cs typeface="Times New Roman"/>
                        </a:rPr>
                        <a:t>711,686</a:t>
                      </a:r>
                      <a:endParaRPr lang="es-CO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s-EC" sz="2400" b="1" dirty="0">
                          <a:latin typeface="Times New Roman"/>
                          <a:ea typeface="Times New Roman"/>
                          <a:cs typeface="Times New Roman"/>
                        </a:rPr>
                        <a:t>100%</a:t>
                      </a:r>
                      <a:endParaRPr lang="es-CO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0961" name="Rectangle 1"/>
          <p:cNvSpPr>
            <a:spLocks noChangeArrowheads="1"/>
          </p:cNvSpPr>
          <p:nvPr/>
        </p:nvSpPr>
        <p:spPr bwMode="auto">
          <a:xfrm rot="10800000" flipV="1">
            <a:off x="571472" y="6000767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CO" sz="1200" dirty="0" smtClean="0"/>
              <a:t>(Visualizador de </a:t>
            </a:r>
            <a:r>
              <a:rPr lang="es-CO" sz="1200" dirty="0" smtClean="0"/>
              <a:t>Estadísticas</a:t>
            </a:r>
            <a:r>
              <a:rPr lang="es-CO" sz="1200" dirty="0" smtClean="0"/>
              <a:t> Agropecuarias, (ESPAC), 2012)</a:t>
            </a:r>
            <a:r>
              <a:rPr lang="es-EC" sz="1200" b="1" dirty="0"/>
              <a:t> 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>
                <a:solidFill>
                  <a:srgbClr val="006600"/>
                </a:solidFill>
              </a:rPr>
              <a:t>II.	REVISIÓN DE LITERATURA</a:t>
            </a:r>
            <a:endParaRPr lang="es-EC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7325760"/>
              </p:ext>
            </p:extLst>
          </p:nvPr>
        </p:nvGraphicFramePr>
        <p:xfrm>
          <a:off x="1214414" y="1643050"/>
          <a:ext cx="6929486" cy="3929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42910" y="857232"/>
            <a:ext cx="62151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s-EC" sz="2400" b="1" dirty="0" smtClean="0"/>
              <a:t>Problemática del sector Ovino en el país.</a:t>
            </a:r>
            <a:endParaRPr lang="es-CO" sz="2000" dirty="0" smtClean="0"/>
          </a:p>
          <a:p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185098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s-EC" dirty="0">
                <a:solidFill>
                  <a:srgbClr val="006600"/>
                </a:solidFill>
              </a:rPr>
              <a:t>II.	REVISIÓN DE </a:t>
            </a:r>
            <a:r>
              <a:rPr lang="es-EC" dirty="0" smtClean="0">
                <a:solidFill>
                  <a:srgbClr val="006600"/>
                </a:solidFill>
              </a:rPr>
              <a:t>LITERATURA</a:t>
            </a:r>
            <a:br>
              <a:rPr lang="es-EC" dirty="0" smtClean="0">
                <a:solidFill>
                  <a:srgbClr val="006600"/>
                </a:solidFill>
              </a:rPr>
            </a:br>
            <a:r>
              <a:rPr lang="es-EC" b="0" i="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Razas </a:t>
            </a:r>
            <a:r>
              <a:rPr lang="es-EC" b="0" i="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Ovinas representativas del país</a:t>
            </a:r>
            <a:r>
              <a:rPr lang="es-EC" dirty="0"/>
              <a:t/>
            </a:r>
            <a:br>
              <a:rPr lang="es-EC" dirty="0"/>
            </a:br>
            <a:endParaRPr lang="en-U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5482212"/>
              </p:ext>
            </p:extLst>
          </p:nvPr>
        </p:nvGraphicFramePr>
        <p:xfrm>
          <a:off x="457200" y="1268760"/>
          <a:ext cx="8229600" cy="4857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669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Personalizado 5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17129</TotalTime>
  <Words>1757</Words>
  <Application>Microsoft Office PowerPoint</Application>
  <PresentationFormat>Presentación en pantalla (4:3)</PresentationFormat>
  <Paragraphs>417</Paragraphs>
  <Slides>40</Slides>
  <Notes>10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2" baseType="lpstr">
      <vt:lpstr>Diseño predeterminado</vt:lpstr>
      <vt:lpstr>CorelDRAW</vt:lpstr>
      <vt:lpstr>Presentación de PowerPoint</vt:lpstr>
      <vt:lpstr>I. INTRODUCCIÓN</vt:lpstr>
      <vt:lpstr>OBJETIVO</vt:lpstr>
      <vt:lpstr>OBJETIVOS ESPECÍFICOS</vt:lpstr>
      <vt:lpstr>II. REVISIÓN DE LITERATURA </vt:lpstr>
      <vt:lpstr>II. REVISIÓN DE LITERATURA </vt:lpstr>
      <vt:lpstr>II. REVISIÓN DE LITERATURA </vt:lpstr>
      <vt:lpstr>II. REVISIÓN DE LITERATURA</vt:lpstr>
      <vt:lpstr>II. REVISIÓN DE LITERATURA Razas Ovinas representativas del país </vt:lpstr>
      <vt:lpstr>II. REVISIÓN DE LITERATURA</vt:lpstr>
      <vt:lpstr>II. REVISIÓN DE LITERATURA</vt:lpstr>
      <vt:lpstr>II. REVISIÓN DE LITERATURA</vt:lpstr>
      <vt:lpstr>II. REVISIÓN DE LITERATURA</vt:lpstr>
      <vt:lpstr>II. REVISIÓN DE LITERATURA</vt:lpstr>
      <vt:lpstr>III. METODOLOGÍA</vt:lpstr>
      <vt:lpstr>Ubicación Ecológica</vt:lpstr>
      <vt:lpstr>III. METODOLOGÍA</vt:lpstr>
      <vt:lpstr>III. METODOLOGÍA</vt:lpstr>
      <vt:lpstr>III. METODOLOGÍA</vt:lpstr>
      <vt:lpstr>III. METODOLOGÍA</vt:lpstr>
      <vt:lpstr>III. METODOLOGÍA</vt:lpstr>
      <vt:lpstr>III. METODOLOGÍA</vt:lpstr>
      <vt:lpstr>III. METODOLOGÍA</vt:lpstr>
      <vt:lpstr>III. METODOLOGÍA</vt:lpstr>
      <vt:lpstr>IV.RESULTADOS Y DISCUSIÓN </vt:lpstr>
      <vt:lpstr>IV.RESULTADOS Y DISCUSIÓN </vt:lpstr>
      <vt:lpstr>IV.RESULTADOS Y DISCUSIÓN </vt:lpstr>
      <vt:lpstr>IV.RESULTADOS Y DISCUSIÓN </vt:lpstr>
      <vt:lpstr>IV.RESULTADOS Y DISCUSIÓN </vt:lpstr>
      <vt:lpstr>IV.RESULTADOS Y DISCUSIÓN </vt:lpstr>
      <vt:lpstr>IV.RESULTADOS Y DISCUSIÓN </vt:lpstr>
      <vt:lpstr>IV.RESULTADOS Y DISCUSIÓN </vt:lpstr>
      <vt:lpstr>IV.RESULTADOS Y DISCUSIÓN </vt:lpstr>
      <vt:lpstr>IV.RESULTADOS Y DISCUSIÓN</vt:lpstr>
      <vt:lpstr>IV.RESULTADOS Y DISCUSIÓN</vt:lpstr>
      <vt:lpstr>V. CONCLUSIONES</vt:lpstr>
      <vt:lpstr>V. CONCLUSIONES</vt:lpstr>
      <vt:lpstr>V. CONCLUSIONES</vt:lpstr>
      <vt:lpstr>VI. RECOMENDACIONES</vt:lpstr>
      <vt:lpstr>Presentación de PowerPoint</vt:lpstr>
    </vt:vector>
  </TitlesOfParts>
  <Company>ESPE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Ghjgh hjghjg hghg hghghghjgg h</dc:title>
  <dc:creator>lcifuentes</dc:creator>
  <cp:lastModifiedBy>1</cp:lastModifiedBy>
  <cp:revision>377</cp:revision>
  <dcterms:created xsi:type="dcterms:W3CDTF">2008-02-13T16:07:44Z</dcterms:created>
  <dcterms:modified xsi:type="dcterms:W3CDTF">2015-04-24T04:00:31Z</dcterms:modified>
</cp:coreProperties>
</file>