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75"/>
  </p:notesMasterIdLst>
  <p:handoutMasterIdLst>
    <p:handoutMasterId r:id="rId76"/>
  </p:handoutMasterIdLst>
  <p:sldIdLst>
    <p:sldId id="256" r:id="rId3"/>
    <p:sldId id="260" r:id="rId4"/>
    <p:sldId id="265" r:id="rId5"/>
    <p:sldId id="266" r:id="rId6"/>
    <p:sldId id="271" r:id="rId7"/>
    <p:sldId id="270" r:id="rId8"/>
    <p:sldId id="273" r:id="rId9"/>
    <p:sldId id="275" r:id="rId10"/>
    <p:sldId id="276" r:id="rId11"/>
    <p:sldId id="277" r:id="rId12"/>
    <p:sldId id="278" r:id="rId13"/>
    <p:sldId id="269" r:id="rId14"/>
    <p:sldId id="272" r:id="rId15"/>
    <p:sldId id="280" r:id="rId16"/>
    <p:sldId id="281" r:id="rId17"/>
    <p:sldId id="282" r:id="rId18"/>
    <p:sldId id="283" r:id="rId19"/>
    <p:sldId id="285" r:id="rId20"/>
    <p:sldId id="284" r:id="rId21"/>
    <p:sldId id="345" r:id="rId22"/>
    <p:sldId id="286" r:id="rId23"/>
    <p:sldId id="287" r:id="rId24"/>
    <p:sldId id="288" r:id="rId25"/>
    <p:sldId id="290" r:id="rId26"/>
    <p:sldId id="289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4" r:id="rId38"/>
    <p:sldId id="305" r:id="rId39"/>
    <p:sldId id="307" r:id="rId40"/>
    <p:sldId id="306" r:id="rId41"/>
    <p:sldId id="308" r:id="rId42"/>
    <p:sldId id="309" r:id="rId43"/>
    <p:sldId id="301" r:id="rId44"/>
    <p:sldId id="302" r:id="rId45"/>
    <p:sldId id="316" r:id="rId46"/>
    <p:sldId id="317" r:id="rId47"/>
    <p:sldId id="318" r:id="rId48"/>
    <p:sldId id="319" r:id="rId49"/>
    <p:sldId id="320" r:id="rId50"/>
    <p:sldId id="322" r:id="rId51"/>
    <p:sldId id="323" r:id="rId52"/>
    <p:sldId id="324" r:id="rId53"/>
    <p:sldId id="325" r:id="rId54"/>
    <p:sldId id="303" r:id="rId55"/>
    <p:sldId id="314" r:id="rId56"/>
    <p:sldId id="326" r:id="rId57"/>
    <p:sldId id="328" r:id="rId58"/>
    <p:sldId id="329" r:id="rId59"/>
    <p:sldId id="330" r:id="rId60"/>
    <p:sldId id="331" r:id="rId61"/>
    <p:sldId id="332" r:id="rId62"/>
    <p:sldId id="333" r:id="rId63"/>
    <p:sldId id="315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2" r:id="rId72"/>
    <p:sldId id="343" r:id="rId73"/>
    <p:sldId id="344" r:id="rId74"/>
  </p:sldIdLst>
  <p:sldSz cx="9144000" cy="6858000" type="screen4x3"/>
  <p:notesSz cx="6858000" cy="9144000"/>
  <p:custDataLst>
    <p:tags r:id="rId7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Objetivo General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Diseñar e Implementar un Entrenador Autotrónico para Simulación de Fallas en el Sistema de Control Electrónico del motor del vehículo Chevrolet Alto del Laboratorio de Motores del DECEM.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2558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584A03-95DF-4078-8A19-E29894D438D0}" type="presOf" srcId="{CB9964DC-5E01-4879-9733-CDEE2AB1D1F7}" destId="{C7DDC059-89DD-4F99-A10D-9C975D60C8D8}" srcOrd="1" destOrd="0" presId="urn:microsoft.com/office/officeart/2005/8/layout/hierarchy3"/>
    <dgm:cxn modelId="{038554C0-45DA-4824-AC3C-3DE74794D02A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9E4A67A2-B24B-4262-9A4E-11FBE43D87DE}" type="presOf" srcId="{4349BE00-98CD-4A0C-8970-0800DCF0B510}" destId="{6453487C-0FAF-4B32-BD10-ECD1ABD7E947}" srcOrd="0" destOrd="0" presId="urn:microsoft.com/office/officeart/2005/8/layout/hierarchy3"/>
    <dgm:cxn modelId="{8AEE8E52-D7BE-4A5E-9AB5-6038FAF76FB2}" type="presOf" srcId="{D0D20E71-FED1-4623-8034-D329000238BD}" destId="{45B98A4A-0B6D-4F48-B74E-847DD2F0977C}" srcOrd="0" destOrd="0" presId="urn:microsoft.com/office/officeart/2005/8/layout/hierarchy3"/>
    <dgm:cxn modelId="{2CE29580-783B-409B-B17E-BC2E104483B4}" type="presOf" srcId="{7061F2FC-F2AB-4DE3-98B0-886576B4E2C6}" destId="{D433476B-D68D-4328-ADAC-B2895D3D50CF}" srcOrd="0" destOrd="0" presId="urn:microsoft.com/office/officeart/2005/8/layout/hierarchy3"/>
    <dgm:cxn modelId="{22FA5F29-F1DC-4BA2-8C51-958D372A91A6}" type="presParOf" srcId="{D433476B-D68D-4328-ADAC-B2895D3D50CF}" destId="{1E58A3BC-F1F7-40EE-89AA-32E802ED4BF7}" srcOrd="0" destOrd="0" presId="urn:microsoft.com/office/officeart/2005/8/layout/hierarchy3"/>
    <dgm:cxn modelId="{430B8765-DB69-4E78-831B-1FA3CAE6C33D}" type="presParOf" srcId="{1E58A3BC-F1F7-40EE-89AA-32E802ED4BF7}" destId="{D21DF85A-45CA-4CE0-B0ED-CF4615475EE0}" srcOrd="0" destOrd="0" presId="urn:microsoft.com/office/officeart/2005/8/layout/hierarchy3"/>
    <dgm:cxn modelId="{CE073044-B37D-4A78-A6AD-5BF64FDE8E5E}" type="presParOf" srcId="{D21DF85A-45CA-4CE0-B0ED-CF4615475EE0}" destId="{ECB1CA3E-26B8-4A39-AEF8-6F06E506D3C7}" srcOrd="0" destOrd="0" presId="urn:microsoft.com/office/officeart/2005/8/layout/hierarchy3"/>
    <dgm:cxn modelId="{C468B79F-500C-41E1-A5A2-30D46AF3069D}" type="presParOf" srcId="{D21DF85A-45CA-4CE0-B0ED-CF4615475EE0}" destId="{C7DDC059-89DD-4F99-A10D-9C975D60C8D8}" srcOrd="1" destOrd="0" presId="urn:microsoft.com/office/officeart/2005/8/layout/hierarchy3"/>
    <dgm:cxn modelId="{5314C8D2-4D55-465E-B692-B8E514915BA7}" type="presParOf" srcId="{1E58A3BC-F1F7-40EE-89AA-32E802ED4BF7}" destId="{F784BE88-3DB9-4E87-AFCA-2ED0BF00DEA1}" srcOrd="1" destOrd="0" presId="urn:microsoft.com/office/officeart/2005/8/layout/hierarchy3"/>
    <dgm:cxn modelId="{A0A29825-F75E-48CE-B01A-CA41245BC1E0}" type="presParOf" srcId="{F784BE88-3DB9-4E87-AFCA-2ED0BF00DEA1}" destId="{6453487C-0FAF-4B32-BD10-ECD1ABD7E947}" srcOrd="0" destOrd="0" presId="urn:microsoft.com/office/officeart/2005/8/layout/hierarchy3"/>
    <dgm:cxn modelId="{BDEC6B9D-CA52-4AE6-805B-6C9070C5E9B3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dirty="0" smtClean="0"/>
            <a:t>Reparación del Sistema Eléctrico/Electrónico</a:t>
          </a:r>
          <a:r>
            <a:rPr lang="en-US" dirty="0" smtClean="0"/>
            <a:t>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EA008B8-59AB-49B2-92EF-2DAA014D3E35}" type="presOf" srcId="{CB9964DC-5E01-4879-9733-CDEE2AB1D1F7}" destId="{ECB1CA3E-26B8-4A39-AEF8-6F06E506D3C7}" srcOrd="0" destOrd="0" presId="urn:microsoft.com/office/officeart/2005/8/layout/hierarchy3"/>
    <dgm:cxn modelId="{A5A0912A-DB5A-4811-955B-13ACC4463203}" type="presOf" srcId="{7061F2FC-F2AB-4DE3-98B0-886576B4E2C6}" destId="{D433476B-D68D-4328-ADAC-B2895D3D50CF}" srcOrd="0" destOrd="0" presId="urn:microsoft.com/office/officeart/2005/8/layout/hierarchy3"/>
    <dgm:cxn modelId="{33A5150D-392B-4E4A-9016-B17D18A6C953}" type="presOf" srcId="{CB9964DC-5E01-4879-9733-CDEE2AB1D1F7}" destId="{C7DDC059-89DD-4F99-A10D-9C975D60C8D8}" srcOrd="1" destOrd="0" presId="urn:microsoft.com/office/officeart/2005/8/layout/hierarchy3"/>
    <dgm:cxn modelId="{40CB391A-BC12-4256-B82E-DFB97D0B2E9A}" type="presParOf" srcId="{D433476B-D68D-4328-ADAC-B2895D3D50CF}" destId="{1E58A3BC-F1F7-40EE-89AA-32E802ED4BF7}" srcOrd="0" destOrd="0" presId="urn:microsoft.com/office/officeart/2005/8/layout/hierarchy3"/>
    <dgm:cxn modelId="{8D524CC1-3823-4556-AA39-2F36A2363AF9}" type="presParOf" srcId="{1E58A3BC-F1F7-40EE-89AA-32E802ED4BF7}" destId="{D21DF85A-45CA-4CE0-B0ED-CF4615475EE0}" srcOrd="0" destOrd="0" presId="urn:microsoft.com/office/officeart/2005/8/layout/hierarchy3"/>
    <dgm:cxn modelId="{B5D4AA72-FFE4-45C3-A00A-1E7F8F7D4A2D}" type="presParOf" srcId="{D21DF85A-45CA-4CE0-B0ED-CF4615475EE0}" destId="{ECB1CA3E-26B8-4A39-AEF8-6F06E506D3C7}" srcOrd="0" destOrd="0" presId="urn:microsoft.com/office/officeart/2005/8/layout/hierarchy3"/>
    <dgm:cxn modelId="{4D716A3A-FCF0-494C-9399-8759090E0A3C}" type="presParOf" srcId="{D21DF85A-45CA-4CE0-B0ED-CF4615475EE0}" destId="{C7DDC059-89DD-4F99-A10D-9C975D60C8D8}" srcOrd="1" destOrd="0" presId="urn:microsoft.com/office/officeart/2005/8/layout/hierarchy3"/>
    <dgm:cxn modelId="{DE32D12D-A21E-4854-A911-55DFDB46267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dirty="0" smtClean="0"/>
            <a:t>DISEÑO ELECTRÓNICO Y DE LA INTERFAZ DE USUARIO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5566" custLinFactNeighborY="5472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AF44D40-86A2-471F-8D61-5A57A978993F}" type="presOf" srcId="{CB9964DC-5E01-4879-9733-CDEE2AB1D1F7}" destId="{ECB1CA3E-26B8-4A39-AEF8-6F06E506D3C7}" srcOrd="0" destOrd="0" presId="urn:microsoft.com/office/officeart/2005/8/layout/hierarchy3"/>
    <dgm:cxn modelId="{CA06A41F-4349-4BDB-9196-C35FF0C02D90}" type="presOf" srcId="{7061F2FC-F2AB-4DE3-98B0-886576B4E2C6}" destId="{D433476B-D68D-4328-ADAC-B2895D3D50CF}" srcOrd="0" destOrd="0" presId="urn:microsoft.com/office/officeart/2005/8/layout/hierarchy3"/>
    <dgm:cxn modelId="{1504F703-201F-4121-8552-449BD9755443}" type="presOf" srcId="{CB9964DC-5E01-4879-9733-CDEE2AB1D1F7}" destId="{C7DDC059-89DD-4F99-A10D-9C975D60C8D8}" srcOrd="1" destOrd="0" presId="urn:microsoft.com/office/officeart/2005/8/layout/hierarchy3"/>
    <dgm:cxn modelId="{43D5E681-982F-4B41-A85B-8C6D71563140}" type="presParOf" srcId="{D433476B-D68D-4328-ADAC-B2895D3D50CF}" destId="{1E58A3BC-F1F7-40EE-89AA-32E802ED4BF7}" srcOrd="0" destOrd="0" presId="urn:microsoft.com/office/officeart/2005/8/layout/hierarchy3"/>
    <dgm:cxn modelId="{87787CF5-B63E-4B0D-B844-6592BC038D9D}" type="presParOf" srcId="{1E58A3BC-F1F7-40EE-89AA-32E802ED4BF7}" destId="{D21DF85A-45CA-4CE0-B0ED-CF4615475EE0}" srcOrd="0" destOrd="0" presId="urn:microsoft.com/office/officeart/2005/8/layout/hierarchy3"/>
    <dgm:cxn modelId="{713ECC48-E507-42C4-8DE1-2889F15F3F70}" type="presParOf" srcId="{D21DF85A-45CA-4CE0-B0ED-CF4615475EE0}" destId="{ECB1CA3E-26B8-4A39-AEF8-6F06E506D3C7}" srcOrd="0" destOrd="0" presId="urn:microsoft.com/office/officeart/2005/8/layout/hierarchy3"/>
    <dgm:cxn modelId="{CCB1CBA0-8D95-49C5-8038-964FDCD6A999}" type="presParOf" srcId="{D21DF85A-45CA-4CE0-B0ED-CF4615475EE0}" destId="{C7DDC059-89DD-4F99-A10D-9C975D60C8D8}" srcOrd="1" destOrd="0" presId="urn:microsoft.com/office/officeart/2005/8/layout/hierarchy3"/>
    <dgm:cxn modelId="{F0711BC9-4198-483D-A454-EC938BD9B26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Diseño</a:t>
          </a:r>
          <a:r>
            <a:rPr lang="en-US" dirty="0" smtClean="0"/>
            <a:t> </a:t>
          </a:r>
          <a:r>
            <a:rPr lang="en-US" dirty="0" err="1" smtClean="0"/>
            <a:t>Electrónico</a:t>
          </a:r>
          <a:r>
            <a:rPr lang="en-US" dirty="0" smtClean="0"/>
            <a:t>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203C918-6041-4428-A148-A0461F5890AD}" type="presOf" srcId="{7061F2FC-F2AB-4DE3-98B0-886576B4E2C6}" destId="{D433476B-D68D-4328-ADAC-B2895D3D50CF}" srcOrd="0" destOrd="0" presId="urn:microsoft.com/office/officeart/2005/8/layout/hierarchy3"/>
    <dgm:cxn modelId="{91CA0D91-8415-4EF4-A791-8352BCAE8A37}" type="presOf" srcId="{CB9964DC-5E01-4879-9733-CDEE2AB1D1F7}" destId="{ECB1CA3E-26B8-4A39-AEF8-6F06E506D3C7}" srcOrd="0" destOrd="0" presId="urn:microsoft.com/office/officeart/2005/8/layout/hierarchy3"/>
    <dgm:cxn modelId="{D1CCFC57-BF43-44F8-A1AE-0F47FC7D02D8}" type="presOf" srcId="{CB9964DC-5E01-4879-9733-CDEE2AB1D1F7}" destId="{C7DDC059-89DD-4F99-A10D-9C975D60C8D8}" srcOrd="1" destOrd="0" presId="urn:microsoft.com/office/officeart/2005/8/layout/hierarchy3"/>
    <dgm:cxn modelId="{5CECF4FB-79B7-438C-981A-DB3435B927AE}" type="presParOf" srcId="{D433476B-D68D-4328-ADAC-B2895D3D50CF}" destId="{1E58A3BC-F1F7-40EE-89AA-32E802ED4BF7}" srcOrd="0" destOrd="0" presId="urn:microsoft.com/office/officeart/2005/8/layout/hierarchy3"/>
    <dgm:cxn modelId="{76BAA16A-8D43-4DA2-AFDB-EB90B128F2BF}" type="presParOf" srcId="{1E58A3BC-F1F7-40EE-89AA-32E802ED4BF7}" destId="{D21DF85A-45CA-4CE0-B0ED-CF4615475EE0}" srcOrd="0" destOrd="0" presId="urn:microsoft.com/office/officeart/2005/8/layout/hierarchy3"/>
    <dgm:cxn modelId="{E94B4E6B-D5DF-495E-8891-C0FFEA07E060}" type="presParOf" srcId="{D21DF85A-45CA-4CE0-B0ED-CF4615475EE0}" destId="{ECB1CA3E-26B8-4A39-AEF8-6F06E506D3C7}" srcOrd="0" destOrd="0" presId="urn:microsoft.com/office/officeart/2005/8/layout/hierarchy3"/>
    <dgm:cxn modelId="{0171527B-08DD-449F-BDD3-CB7F943E31A4}" type="presParOf" srcId="{D21DF85A-45CA-4CE0-B0ED-CF4615475EE0}" destId="{C7DDC059-89DD-4F99-A10D-9C975D60C8D8}" srcOrd="1" destOrd="0" presId="urn:microsoft.com/office/officeart/2005/8/layout/hierarchy3"/>
    <dgm:cxn modelId="{2EE84670-FF9C-4746-BB17-613525F3F507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Consideraciones de Diseño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Guía sobre Diseño de Interfaces de Usuario Android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Orientación: modo panorámico (</a:t>
          </a:r>
          <a:r>
            <a:rPr lang="es-EC" dirty="0" err="1" smtClean="0"/>
            <a:t>Landscape</a:t>
          </a:r>
          <a:r>
            <a:rPr lang="es-EC" dirty="0" smtClean="0"/>
            <a:t>) 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Uso de colores oscuros para texto con fondos claros o viceversa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C" dirty="0" smtClean="0"/>
            <a:t>Máximo 3 tamaños de letra</a:t>
          </a:r>
          <a:endParaRPr lang="es-ES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739626" custScaleY="95946" custLinFactNeighborX="849" custLinFactNeighborY="6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4" custScaleX="739626" custScaleY="143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4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61CEAA-0561-4C70-BFF5-C7B475212A29}" type="presOf" srcId="{300571DF-0E8D-4A75-B42A-9E0E27DF9B85}" destId="{2A81AC24-19E8-4B05-BE18-7F7DC22883F5}" srcOrd="0" destOrd="0" presId="urn:microsoft.com/office/officeart/2005/8/layout/hierarchy3"/>
    <dgm:cxn modelId="{10792D29-5D66-415D-B0F5-1F89399A2202}" type="presOf" srcId="{CB9964DC-5E01-4879-9733-CDEE2AB1D1F7}" destId="{ECB1CA3E-26B8-4A39-AEF8-6F06E506D3C7}" srcOrd="0" destOrd="0" presId="urn:microsoft.com/office/officeart/2005/8/layout/hierarchy3"/>
    <dgm:cxn modelId="{B68C6E30-AD81-4045-A56C-45513DC65499}" type="presOf" srcId="{CB9964DC-5E01-4879-9733-CDEE2AB1D1F7}" destId="{C7DDC059-89DD-4F99-A10D-9C975D60C8D8}" srcOrd="1" destOrd="0" presId="urn:microsoft.com/office/officeart/2005/8/layout/hierarchy3"/>
    <dgm:cxn modelId="{F02CC301-FA5E-4717-86AF-A47CC79E3646}" type="presOf" srcId="{4888119B-4460-4856-B734-0AC31AC71F78}" destId="{0AFB512E-0A1F-4167-ADE0-87DA96AF7CD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E2805F55-CBF9-4DF2-8167-05E185266AD0}" type="presOf" srcId="{4349BE00-98CD-4A0C-8970-0800DCF0B510}" destId="{6453487C-0FAF-4B32-BD10-ECD1ABD7E947}" srcOrd="0" destOrd="0" presId="urn:microsoft.com/office/officeart/2005/8/layout/hierarchy3"/>
    <dgm:cxn modelId="{D3468B9D-93F2-48FC-BE96-741B60065FC0}" type="presOf" srcId="{613D9770-E617-4792-A0EF-694D6913B044}" destId="{59DD2AFD-1A85-48C2-96F2-E73FC04B45F7}" srcOrd="0" destOrd="0" presId="urn:microsoft.com/office/officeart/2005/8/layout/hierarchy3"/>
    <dgm:cxn modelId="{63524365-FAB7-4EE7-9058-2089E0107C95}" type="presOf" srcId="{7061F2FC-F2AB-4DE3-98B0-886576B4E2C6}" destId="{D433476B-D68D-4328-ADAC-B2895D3D50CF}" srcOrd="0" destOrd="0" presId="urn:microsoft.com/office/officeart/2005/8/layout/hierarchy3"/>
    <dgm:cxn modelId="{B9F79E38-078A-4771-95B7-32F3DD1DB638}" type="presOf" srcId="{8E58BE12-E61E-4161-87EB-35A7176E5F95}" destId="{F27B7295-80E4-4410-9A4D-672618C6243E}" srcOrd="0" destOrd="0" presId="urn:microsoft.com/office/officeart/2005/8/layout/hierarchy3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B5BAAAD9-5B32-4BBD-A2A3-BCA0734D5BBD}" type="presOf" srcId="{0E6EAE7D-5720-4E49-8312-A1094045AD70}" destId="{672A5E56-DE7C-423B-8AF4-B37E93A0E788}" srcOrd="0" destOrd="0" presId="urn:microsoft.com/office/officeart/2005/8/layout/hierarchy3"/>
    <dgm:cxn modelId="{28BB1CE2-9F34-42C6-9435-3F3C5601FD38}" type="presOf" srcId="{C718ADCF-EE16-40A9-92E0-023D415A390D}" destId="{7210391E-D0BA-4B05-BC9D-4C5F7A7038B2}" srcOrd="0" destOrd="0" presId="urn:microsoft.com/office/officeart/2005/8/layout/hierarchy3"/>
    <dgm:cxn modelId="{BD97A54A-1290-4C09-872D-79A7AD77937D}" type="presOf" srcId="{D0D20E71-FED1-4623-8034-D329000238BD}" destId="{45B98A4A-0B6D-4F48-B74E-847DD2F0977C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17F0B203-7FC0-439E-A161-E30BC1637CE0}" type="presParOf" srcId="{D433476B-D68D-4328-ADAC-B2895D3D50CF}" destId="{1E58A3BC-F1F7-40EE-89AA-32E802ED4BF7}" srcOrd="0" destOrd="0" presId="urn:microsoft.com/office/officeart/2005/8/layout/hierarchy3"/>
    <dgm:cxn modelId="{411EB735-571E-4A02-B385-1A9D7C1339DF}" type="presParOf" srcId="{1E58A3BC-F1F7-40EE-89AA-32E802ED4BF7}" destId="{D21DF85A-45CA-4CE0-B0ED-CF4615475EE0}" srcOrd="0" destOrd="0" presId="urn:microsoft.com/office/officeart/2005/8/layout/hierarchy3"/>
    <dgm:cxn modelId="{C65D2529-E7A9-48B3-A6C2-B646BA69E95E}" type="presParOf" srcId="{D21DF85A-45CA-4CE0-B0ED-CF4615475EE0}" destId="{ECB1CA3E-26B8-4A39-AEF8-6F06E506D3C7}" srcOrd="0" destOrd="0" presId="urn:microsoft.com/office/officeart/2005/8/layout/hierarchy3"/>
    <dgm:cxn modelId="{1CD0E804-84D4-437C-BB14-EBD030667813}" type="presParOf" srcId="{D21DF85A-45CA-4CE0-B0ED-CF4615475EE0}" destId="{C7DDC059-89DD-4F99-A10D-9C975D60C8D8}" srcOrd="1" destOrd="0" presId="urn:microsoft.com/office/officeart/2005/8/layout/hierarchy3"/>
    <dgm:cxn modelId="{5DFD3824-726F-4BA0-9503-6F0DD2CC1BF4}" type="presParOf" srcId="{1E58A3BC-F1F7-40EE-89AA-32E802ED4BF7}" destId="{F784BE88-3DB9-4E87-AFCA-2ED0BF00DEA1}" srcOrd="1" destOrd="0" presId="urn:microsoft.com/office/officeart/2005/8/layout/hierarchy3"/>
    <dgm:cxn modelId="{6781FBDB-3888-446A-B764-0A8AF08DBD3B}" type="presParOf" srcId="{F784BE88-3DB9-4E87-AFCA-2ED0BF00DEA1}" destId="{6453487C-0FAF-4B32-BD10-ECD1ABD7E947}" srcOrd="0" destOrd="0" presId="urn:microsoft.com/office/officeart/2005/8/layout/hierarchy3"/>
    <dgm:cxn modelId="{4117912A-5EA7-4DDB-9802-C8957C1CFE4D}" type="presParOf" srcId="{F784BE88-3DB9-4E87-AFCA-2ED0BF00DEA1}" destId="{45B98A4A-0B6D-4F48-B74E-847DD2F0977C}" srcOrd="1" destOrd="0" presId="urn:microsoft.com/office/officeart/2005/8/layout/hierarchy3"/>
    <dgm:cxn modelId="{30554D0C-34A8-451C-B8EC-DD4DE207DF5C}" type="presParOf" srcId="{F784BE88-3DB9-4E87-AFCA-2ED0BF00DEA1}" destId="{2A81AC24-19E8-4B05-BE18-7F7DC22883F5}" srcOrd="2" destOrd="0" presId="urn:microsoft.com/office/officeart/2005/8/layout/hierarchy3"/>
    <dgm:cxn modelId="{A7234C21-2152-4419-8FEE-8BADE1F781F3}" type="presParOf" srcId="{F784BE88-3DB9-4E87-AFCA-2ED0BF00DEA1}" destId="{7210391E-D0BA-4B05-BC9D-4C5F7A7038B2}" srcOrd="3" destOrd="0" presId="urn:microsoft.com/office/officeart/2005/8/layout/hierarchy3"/>
    <dgm:cxn modelId="{AE5CCF64-28F3-42F9-81D5-B9E2F6ED48C9}" type="presParOf" srcId="{F784BE88-3DB9-4E87-AFCA-2ED0BF00DEA1}" destId="{F27B7295-80E4-4410-9A4D-672618C6243E}" srcOrd="4" destOrd="0" presId="urn:microsoft.com/office/officeart/2005/8/layout/hierarchy3"/>
    <dgm:cxn modelId="{0C284BD3-9E4E-474A-A3A8-D9F9B5291720}" type="presParOf" srcId="{F784BE88-3DB9-4E87-AFCA-2ED0BF00DEA1}" destId="{59DD2AFD-1A85-48C2-96F2-E73FC04B45F7}" srcOrd="5" destOrd="0" presId="urn:microsoft.com/office/officeart/2005/8/layout/hierarchy3"/>
    <dgm:cxn modelId="{4F7CB176-7232-419C-8B15-EB62816F4883}" type="presParOf" srcId="{F784BE88-3DB9-4E87-AFCA-2ED0BF00DEA1}" destId="{672A5E56-DE7C-423B-8AF4-B37E93A0E788}" srcOrd="6" destOrd="0" presId="urn:microsoft.com/office/officeart/2005/8/layout/hierarchy3"/>
    <dgm:cxn modelId="{64EABF51-B971-4245-8BD0-53E4C60BA259}" type="presParOf" srcId="{F784BE88-3DB9-4E87-AFCA-2ED0BF00DEA1}" destId="{0AFB512E-0A1F-4167-ADE0-87DA96AF7CD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Consideraciones de Diseño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Colores característicos de cada condición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Botones con una longitud mínima entre 10 y 14 mm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C" dirty="0" smtClean="0"/>
            <a:t>Tamaño </a:t>
          </a:r>
          <a:r>
            <a:rPr lang="es-EC" dirty="0" err="1" smtClean="0"/>
            <a:t>mñinimo</a:t>
          </a:r>
          <a:r>
            <a:rPr lang="es-EC" dirty="0" smtClean="0"/>
            <a:t> 25 pixeles</a:t>
          </a:r>
          <a:endParaRPr lang="es-ES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95946" custLinFactNeighborX="849" custLinFactNeighborY="6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2" presStyleCnt="3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2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A2E73C-3295-4819-B4BA-0073E38B0B5A}" type="presOf" srcId="{CB9964DC-5E01-4879-9733-CDEE2AB1D1F7}" destId="{ECB1CA3E-26B8-4A39-AEF8-6F06E506D3C7}" srcOrd="0" destOrd="0" presId="urn:microsoft.com/office/officeart/2005/8/layout/hierarchy3"/>
    <dgm:cxn modelId="{DB31A702-BE9B-4C61-8FCC-1F5EBEC54A56}" type="presOf" srcId="{0E6EAE7D-5720-4E49-8312-A1094045AD70}" destId="{672A5E56-DE7C-423B-8AF4-B37E93A0E788}" srcOrd="0" destOrd="0" presId="urn:microsoft.com/office/officeart/2005/8/layout/hierarchy3"/>
    <dgm:cxn modelId="{142796EA-B4F6-4A83-9000-D0AC23A02EB1}" type="presOf" srcId="{4349BE00-98CD-4A0C-8970-0800DCF0B510}" destId="{6453487C-0FAF-4B32-BD10-ECD1ABD7E94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0DC172E0-059F-490E-9691-6FC77D8BE6E7}" type="presOf" srcId="{CB9964DC-5E01-4879-9733-CDEE2AB1D1F7}" destId="{C7DDC059-89DD-4F99-A10D-9C975D60C8D8}" srcOrd="1" destOrd="0" presId="urn:microsoft.com/office/officeart/2005/8/layout/hierarchy3"/>
    <dgm:cxn modelId="{A1B419D3-383E-4EAD-9CD8-20AD0355844B}" type="presOf" srcId="{7061F2FC-F2AB-4DE3-98B0-886576B4E2C6}" destId="{D433476B-D68D-4328-ADAC-B2895D3D50CF}" srcOrd="0" destOrd="0" presId="urn:microsoft.com/office/officeart/2005/8/layout/hierarchy3"/>
    <dgm:cxn modelId="{94387C76-9B10-4677-BA0F-284C0B467B8B}" type="presOf" srcId="{C718ADCF-EE16-40A9-92E0-023D415A390D}" destId="{7210391E-D0BA-4B05-BC9D-4C5F7A7038B2}" srcOrd="0" destOrd="0" presId="urn:microsoft.com/office/officeart/2005/8/layout/hierarchy3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015925E4-BCA6-426E-BF20-E1DA1B0A9632}" type="presOf" srcId="{4888119B-4460-4856-B734-0AC31AC71F78}" destId="{0AFB512E-0A1F-4167-ADE0-87DA96AF7CDA}" srcOrd="0" destOrd="0" presId="urn:microsoft.com/office/officeart/2005/8/layout/hierarchy3"/>
    <dgm:cxn modelId="{B0637F8A-A61C-453E-937A-85839BDFEB1F}" type="presOf" srcId="{D0D20E71-FED1-4623-8034-D329000238BD}" destId="{45B98A4A-0B6D-4F48-B74E-847DD2F0977C}" srcOrd="0" destOrd="0" presId="urn:microsoft.com/office/officeart/2005/8/layout/hierarchy3"/>
    <dgm:cxn modelId="{2FEA8503-4D45-4175-8683-C9B9A3504307}" type="presOf" srcId="{300571DF-0E8D-4A75-B42A-9E0E27DF9B85}" destId="{2A81AC24-19E8-4B05-BE18-7F7DC22883F5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C6657458-C038-4D68-8694-2C056D88E4AA}" type="presParOf" srcId="{D433476B-D68D-4328-ADAC-B2895D3D50CF}" destId="{1E58A3BC-F1F7-40EE-89AA-32E802ED4BF7}" srcOrd="0" destOrd="0" presId="urn:microsoft.com/office/officeart/2005/8/layout/hierarchy3"/>
    <dgm:cxn modelId="{A5D63695-0592-4E40-A2EB-6EA10BCB6097}" type="presParOf" srcId="{1E58A3BC-F1F7-40EE-89AA-32E802ED4BF7}" destId="{D21DF85A-45CA-4CE0-B0ED-CF4615475EE0}" srcOrd="0" destOrd="0" presId="urn:microsoft.com/office/officeart/2005/8/layout/hierarchy3"/>
    <dgm:cxn modelId="{44E535D2-A6D4-4538-B7C1-611789D02530}" type="presParOf" srcId="{D21DF85A-45CA-4CE0-B0ED-CF4615475EE0}" destId="{ECB1CA3E-26B8-4A39-AEF8-6F06E506D3C7}" srcOrd="0" destOrd="0" presId="urn:microsoft.com/office/officeart/2005/8/layout/hierarchy3"/>
    <dgm:cxn modelId="{A21D6225-BD70-4176-B5BE-EBAE9DCCF92E}" type="presParOf" srcId="{D21DF85A-45CA-4CE0-B0ED-CF4615475EE0}" destId="{C7DDC059-89DD-4F99-A10D-9C975D60C8D8}" srcOrd="1" destOrd="0" presId="urn:microsoft.com/office/officeart/2005/8/layout/hierarchy3"/>
    <dgm:cxn modelId="{4D548010-D42F-4E61-B5AE-7DF8E2FD62C1}" type="presParOf" srcId="{1E58A3BC-F1F7-40EE-89AA-32E802ED4BF7}" destId="{F784BE88-3DB9-4E87-AFCA-2ED0BF00DEA1}" srcOrd="1" destOrd="0" presId="urn:microsoft.com/office/officeart/2005/8/layout/hierarchy3"/>
    <dgm:cxn modelId="{BE9750F6-0A3B-4A3B-AE70-9665EB4F5B8F}" type="presParOf" srcId="{F784BE88-3DB9-4E87-AFCA-2ED0BF00DEA1}" destId="{6453487C-0FAF-4B32-BD10-ECD1ABD7E947}" srcOrd="0" destOrd="0" presId="urn:microsoft.com/office/officeart/2005/8/layout/hierarchy3"/>
    <dgm:cxn modelId="{47049890-4C39-4FC2-952C-3722E3C71FF1}" type="presParOf" srcId="{F784BE88-3DB9-4E87-AFCA-2ED0BF00DEA1}" destId="{45B98A4A-0B6D-4F48-B74E-847DD2F0977C}" srcOrd="1" destOrd="0" presId="urn:microsoft.com/office/officeart/2005/8/layout/hierarchy3"/>
    <dgm:cxn modelId="{C591E7C6-B403-45E0-AEEE-FF494CFF83D6}" type="presParOf" srcId="{F784BE88-3DB9-4E87-AFCA-2ED0BF00DEA1}" destId="{2A81AC24-19E8-4B05-BE18-7F7DC22883F5}" srcOrd="2" destOrd="0" presId="urn:microsoft.com/office/officeart/2005/8/layout/hierarchy3"/>
    <dgm:cxn modelId="{7C808929-B350-4DF3-A930-AE68B3DEBABA}" type="presParOf" srcId="{F784BE88-3DB9-4E87-AFCA-2ED0BF00DEA1}" destId="{7210391E-D0BA-4B05-BC9D-4C5F7A7038B2}" srcOrd="3" destOrd="0" presId="urn:microsoft.com/office/officeart/2005/8/layout/hierarchy3"/>
    <dgm:cxn modelId="{EE8266F1-B091-41C1-B9C1-7DB2FF3FD3E8}" type="presParOf" srcId="{F784BE88-3DB9-4E87-AFCA-2ED0BF00DEA1}" destId="{672A5E56-DE7C-423B-8AF4-B37E93A0E788}" srcOrd="4" destOrd="0" presId="urn:microsoft.com/office/officeart/2005/8/layout/hierarchy3"/>
    <dgm:cxn modelId="{64588ADA-0485-4E7D-B4B6-0056FEE0B4DD}" type="presParOf" srcId="{F784BE88-3DB9-4E87-AFCA-2ED0BF00DEA1}" destId="{0AFB512E-0A1F-4167-ADE0-87DA96AF7CD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Implementación</a:t>
          </a:r>
          <a:r>
            <a:rPr lang="en-US" dirty="0" smtClean="0"/>
            <a:t>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D15862A-51BE-4E8C-B45F-3AB76430DAC2}" type="presOf" srcId="{7061F2FC-F2AB-4DE3-98B0-886576B4E2C6}" destId="{D433476B-D68D-4328-ADAC-B2895D3D50CF}" srcOrd="0" destOrd="0" presId="urn:microsoft.com/office/officeart/2005/8/layout/hierarchy3"/>
    <dgm:cxn modelId="{89BAC33F-4520-4051-A1DE-A090D8C7A6D6}" type="presOf" srcId="{CB9964DC-5E01-4879-9733-CDEE2AB1D1F7}" destId="{C7DDC059-89DD-4F99-A10D-9C975D60C8D8}" srcOrd="1" destOrd="0" presId="urn:microsoft.com/office/officeart/2005/8/layout/hierarchy3"/>
    <dgm:cxn modelId="{EEADADD3-CCC4-4387-A983-34A37BCD8D72}" type="presOf" srcId="{CB9964DC-5E01-4879-9733-CDEE2AB1D1F7}" destId="{ECB1CA3E-26B8-4A39-AEF8-6F06E506D3C7}" srcOrd="0" destOrd="0" presId="urn:microsoft.com/office/officeart/2005/8/layout/hierarchy3"/>
    <dgm:cxn modelId="{4DC192F3-1A69-4711-8174-BAC58A77E2F8}" type="presParOf" srcId="{D433476B-D68D-4328-ADAC-B2895D3D50CF}" destId="{1E58A3BC-F1F7-40EE-89AA-32E802ED4BF7}" srcOrd="0" destOrd="0" presId="urn:microsoft.com/office/officeart/2005/8/layout/hierarchy3"/>
    <dgm:cxn modelId="{0471EEE8-DA4C-46D8-8A18-CC3FDB3E70F9}" type="presParOf" srcId="{1E58A3BC-F1F7-40EE-89AA-32E802ED4BF7}" destId="{D21DF85A-45CA-4CE0-B0ED-CF4615475EE0}" srcOrd="0" destOrd="0" presId="urn:microsoft.com/office/officeart/2005/8/layout/hierarchy3"/>
    <dgm:cxn modelId="{033509E7-D601-4690-A032-F7708E1605A3}" type="presParOf" srcId="{D21DF85A-45CA-4CE0-B0ED-CF4615475EE0}" destId="{ECB1CA3E-26B8-4A39-AEF8-6F06E506D3C7}" srcOrd="0" destOrd="0" presId="urn:microsoft.com/office/officeart/2005/8/layout/hierarchy3"/>
    <dgm:cxn modelId="{20A553C3-EB68-4254-BE67-BA18E3730E38}" type="presParOf" srcId="{D21DF85A-45CA-4CE0-B0ED-CF4615475EE0}" destId="{C7DDC059-89DD-4F99-A10D-9C975D60C8D8}" srcOrd="1" destOrd="0" presId="urn:microsoft.com/office/officeart/2005/8/layout/hierarchy3"/>
    <dgm:cxn modelId="{5D233209-DA50-487B-ACE6-E8124EB2E17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noProof="0" dirty="0" smtClean="0"/>
            <a:t>Conclusiones y Recomendaciones </a:t>
          </a:r>
          <a:endParaRPr lang="es-EC" noProof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FCEA9FC-CCE5-4465-9696-F90839705533}" type="presOf" srcId="{CB9964DC-5E01-4879-9733-CDEE2AB1D1F7}" destId="{C7DDC059-89DD-4F99-A10D-9C975D60C8D8}" srcOrd="1" destOrd="0" presId="urn:microsoft.com/office/officeart/2005/8/layout/hierarchy3"/>
    <dgm:cxn modelId="{10C4D634-0CA6-4075-8671-147796E96043}" type="presOf" srcId="{7061F2FC-F2AB-4DE3-98B0-886576B4E2C6}" destId="{D433476B-D68D-4328-ADAC-B2895D3D50CF}" srcOrd="0" destOrd="0" presId="urn:microsoft.com/office/officeart/2005/8/layout/hierarchy3"/>
    <dgm:cxn modelId="{217F749D-21A4-45C3-89FC-514A81F1E10D}" type="presOf" srcId="{CB9964DC-5E01-4879-9733-CDEE2AB1D1F7}" destId="{ECB1CA3E-26B8-4A39-AEF8-6F06E506D3C7}" srcOrd="0" destOrd="0" presId="urn:microsoft.com/office/officeart/2005/8/layout/hierarchy3"/>
    <dgm:cxn modelId="{E1888910-EA62-4B94-A1FF-6B8C9B7FDBA9}" type="presParOf" srcId="{D433476B-D68D-4328-ADAC-B2895D3D50CF}" destId="{1E58A3BC-F1F7-40EE-89AA-32E802ED4BF7}" srcOrd="0" destOrd="0" presId="urn:microsoft.com/office/officeart/2005/8/layout/hierarchy3"/>
    <dgm:cxn modelId="{907242CE-83F1-4CF1-A1E4-8607D5961ACA}" type="presParOf" srcId="{1E58A3BC-F1F7-40EE-89AA-32E802ED4BF7}" destId="{D21DF85A-45CA-4CE0-B0ED-CF4615475EE0}" srcOrd="0" destOrd="0" presId="urn:microsoft.com/office/officeart/2005/8/layout/hierarchy3"/>
    <dgm:cxn modelId="{96E3EF95-FEE3-441C-ADB2-F573E65FC48D}" type="presParOf" srcId="{D21DF85A-45CA-4CE0-B0ED-CF4615475EE0}" destId="{ECB1CA3E-26B8-4A39-AEF8-6F06E506D3C7}" srcOrd="0" destOrd="0" presId="urn:microsoft.com/office/officeart/2005/8/layout/hierarchy3"/>
    <dgm:cxn modelId="{2D19586A-A670-4BBA-86BB-5636C79BFAF4}" type="presParOf" srcId="{D21DF85A-45CA-4CE0-B0ED-CF4615475EE0}" destId="{C7DDC059-89DD-4F99-A10D-9C975D60C8D8}" srcOrd="1" destOrd="0" presId="urn:microsoft.com/office/officeart/2005/8/layout/hierarchy3"/>
    <dgm:cxn modelId="{194FEDD4-D98E-42C6-A5B1-91AE506CF0E8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Después de reparar el arnés de cables eléctricos y la ECU, se logró poner 100% operativo al sistema de inyección electrónica, incluyendo el tablero de instrumentos y el puerto de comunicación OBD-II.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3039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65BD9E-C84B-4469-92B3-942D63CB0800}" type="presOf" srcId="{4349BE00-98CD-4A0C-8970-0800DCF0B510}" destId="{6453487C-0FAF-4B32-BD10-ECD1ABD7E94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456A1E8-B7D5-4294-98F3-2B793B06BF76}" type="presOf" srcId="{7061F2FC-F2AB-4DE3-98B0-886576B4E2C6}" destId="{D433476B-D68D-4328-ADAC-B2895D3D50CF}" srcOrd="0" destOrd="0" presId="urn:microsoft.com/office/officeart/2005/8/layout/hierarchy3"/>
    <dgm:cxn modelId="{02A98C9F-122F-416A-940B-CA4F666AE242}" type="presOf" srcId="{D0D20E71-FED1-4623-8034-D329000238BD}" destId="{45B98A4A-0B6D-4F48-B74E-847DD2F0977C}" srcOrd="0" destOrd="0" presId="urn:microsoft.com/office/officeart/2005/8/layout/hierarchy3"/>
    <dgm:cxn modelId="{0ABA97EF-B1B2-4AFC-AB10-E4EEB9B6E831}" type="presOf" srcId="{CB9964DC-5E01-4879-9733-CDEE2AB1D1F7}" destId="{ECB1CA3E-26B8-4A39-AEF8-6F06E506D3C7}" srcOrd="0" destOrd="0" presId="urn:microsoft.com/office/officeart/2005/8/layout/hierarchy3"/>
    <dgm:cxn modelId="{9BFB37E4-B03D-406A-9D2D-F590D5D4D769}" type="presOf" srcId="{CB9964DC-5E01-4879-9733-CDEE2AB1D1F7}" destId="{C7DDC059-89DD-4F99-A10D-9C975D60C8D8}" srcOrd="1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653BB4A4-87AA-4FB0-A56C-E6AA52068043}" type="presParOf" srcId="{D433476B-D68D-4328-ADAC-B2895D3D50CF}" destId="{1E58A3BC-F1F7-40EE-89AA-32E802ED4BF7}" srcOrd="0" destOrd="0" presId="urn:microsoft.com/office/officeart/2005/8/layout/hierarchy3"/>
    <dgm:cxn modelId="{E9CF53CF-3A54-4A7A-9DEF-4952D104520C}" type="presParOf" srcId="{1E58A3BC-F1F7-40EE-89AA-32E802ED4BF7}" destId="{D21DF85A-45CA-4CE0-B0ED-CF4615475EE0}" srcOrd="0" destOrd="0" presId="urn:microsoft.com/office/officeart/2005/8/layout/hierarchy3"/>
    <dgm:cxn modelId="{D7F0619B-63C3-42E9-B31F-E573A2AA9670}" type="presParOf" srcId="{D21DF85A-45CA-4CE0-B0ED-CF4615475EE0}" destId="{ECB1CA3E-26B8-4A39-AEF8-6F06E506D3C7}" srcOrd="0" destOrd="0" presId="urn:microsoft.com/office/officeart/2005/8/layout/hierarchy3"/>
    <dgm:cxn modelId="{3BA4646A-4B1F-4689-9144-14B4E20FFE09}" type="presParOf" srcId="{D21DF85A-45CA-4CE0-B0ED-CF4615475EE0}" destId="{C7DDC059-89DD-4F99-A10D-9C975D60C8D8}" srcOrd="1" destOrd="0" presId="urn:microsoft.com/office/officeart/2005/8/layout/hierarchy3"/>
    <dgm:cxn modelId="{0388641F-90DC-47E4-B4CF-7AB0BCEB1DB0}" type="presParOf" srcId="{1E58A3BC-F1F7-40EE-89AA-32E802ED4BF7}" destId="{F784BE88-3DB9-4E87-AFCA-2ED0BF00DEA1}" srcOrd="1" destOrd="0" presId="urn:microsoft.com/office/officeart/2005/8/layout/hierarchy3"/>
    <dgm:cxn modelId="{22EC07B5-ABE7-4AEC-9B9A-56F30D1391CD}" type="presParOf" srcId="{F784BE88-3DB9-4E87-AFCA-2ED0BF00DEA1}" destId="{6453487C-0FAF-4B32-BD10-ECD1ABD7E947}" srcOrd="0" destOrd="0" presId="urn:microsoft.com/office/officeart/2005/8/layout/hierarchy3"/>
    <dgm:cxn modelId="{4E77C808-7758-414B-989E-286713E3CC50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Se determinó que, para simular fallas en el auto es necesario enviar a la ECU señales con valores fuera del rango normal de operación de los sensores, la ECU para detectar un error se basa en dos condiciones principales, un corto circuito o un circuito abierto, por lo tanto a partir de esta característica se proyectó el diseño del entrenador autotrónico.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4598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4D99A93D-C7B1-4899-90B3-F3B750F229CD}" type="presOf" srcId="{7061F2FC-F2AB-4DE3-98B0-886576B4E2C6}" destId="{D433476B-D68D-4328-ADAC-B2895D3D50CF}" srcOrd="0" destOrd="0" presId="urn:microsoft.com/office/officeart/2005/8/layout/hierarchy3"/>
    <dgm:cxn modelId="{D3FB0C2D-798A-4D4C-9D0E-FA3377C93E3F}" type="presOf" srcId="{CB9964DC-5E01-4879-9733-CDEE2AB1D1F7}" destId="{ECB1CA3E-26B8-4A39-AEF8-6F06E506D3C7}" srcOrd="0" destOrd="0" presId="urn:microsoft.com/office/officeart/2005/8/layout/hierarchy3"/>
    <dgm:cxn modelId="{BA4B00BD-D8E0-40EC-9CA6-88D8FC3D70C1}" type="presOf" srcId="{CB9964DC-5E01-4879-9733-CDEE2AB1D1F7}" destId="{C7DDC059-89DD-4F99-A10D-9C975D60C8D8}" srcOrd="1" destOrd="0" presId="urn:microsoft.com/office/officeart/2005/8/layout/hierarchy3"/>
    <dgm:cxn modelId="{3C4D5D36-F944-41C0-9A54-768D346A8B62}" type="presOf" srcId="{D0D20E71-FED1-4623-8034-D329000238BD}" destId="{45B98A4A-0B6D-4F48-B74E-847DD2F0977C}" srcOrd="0" destOrd="0" presId="urn:microsoft.com/office/officeart/2005/8/layout/hierarchy3"/>
    <dgm:cxn modelId="{051D7341-E372-429D-8E7C-7AD856DBC73E}" type="presOf" srcId="{4349BE00-98CD-4A0C-8970-0800DCF0B510}" destId="{6453487C-0FAF-4B32-BD10-ECD1ABD7E947}" srcOrd="0" destOrd="0" presId="urn:microsoft.com/office/officeart/2005/8/layout/hierarchy3"/>
    <dgm:cxn modelId="{F6C3F29A-99FA-451C-AF1F-4F23581DA3B4}" type="presParOf" srcId="{D433476B-D68D-4328-ADAC-B2895D3D50CF}" destId="{1E58A3BC-F1F7-40EE-89AA-32E802ED4BF7}" srcOrd="0" destOrd="0" presId="urn:microsoft.com/office/officeart/2005/8/layout/hierarchy3"/>
    <dgm:cxn modelId="{5D9EA897-31D6-459D-836A-B3D756BC9710}" type="presParOf" srcId="{1E58A3BC-F1F7-40EE-89AA-32E802ED4BF7}" destId="{D21DF85A-45CA-4CE0-B0ED-CF4615475EE0}" srcOrd="0" destOrd="0" presId="urn:microsoft.com/office/officeart/2005/8/layout/hierarchy3"/>
    <dgm:cxn modelId="{B7DAF595-F2AF-40C5-BE40-C3CB51D26567}" type="presParOf" srcId="{D21DF85A-45CA-4CE0-B0ED-CF4615475EE0}" destId="{ECB1CA3E-26B8-4A39-AEF8-6F06E506D3C7}" srcOrd="0" destOrd="0" presId="urn:microsoft.com/office/officeart/2005/8/layout/hierarchy3"/>
    <dgm:cxn modelId="{9F1B22BB-058F-4FDC-9422-C4E04047ACAE}" type="presParOf" srcId="{D21DF85A-45CA-4CE0-B0ED-CF4615475EE0}" destId="{C7DDC059-89DD-4F99-A10D-9C975D60C8D8}" srcOrd="1" destOrd="0" presId="urn:microsoft.com/office/officeart/2005/8/layout/hierarchy3"/>
    <dgm:cxn modelId="{3B4F6A93-6F2F-4F09-A090-78D8A044023F}" type="presParOf" srcId="{1E58A3BC-F1F7-40EE-89AA-32E802ED4BF7}" destId="{F784BE88-3DB9-4E87-AFCA-2ED0BF00DEA1}" srcOrd="1" destOrd="0" presId="urn:microsoft.com/office/officeart/2005/8/layout/hierarchy3"/>
    <dgm:cxn modelId="{1997912D-6866-457F-97E4-9CB6A54608E8}" type="presParOf" srcId="{F784BE88-3DB9-4E87-AFCA-2ED0BF00DEA1}" destId="{6453487C-0FAF-4B32-BD10-ECD1ABD7E947}" srcOrd="0" destOrd="0" presId="urn:microsoft.com/office/officeart/2005/8/layout/hierarchy3"/>
    <dgm:cxn modelId="{39893CD4-37B9-4C81-A827-06DB078202A9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En el desarrollo del proyecto se determinó que no era necesario mostrar la información de los sensores en la interfaz de usuario, debido a que el propósito del entrenador es instruir a los estudiantes en el diagnóstico de averías en una situación real de mantenimiento, haciendo uso de las herramientas correspondientes como son el escáner automotriz, el multímetro y el osciloscopio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5019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8EBAD0-A8EE-447B-9F62-8961C8B61A97}" type="presOf" srcId="{7061F2FC-F2AB-4DE3-98B0-886576B4E2C6}" destId="{D433476B-D68D-4328-ADAC-B2895D3D50CF}" srcOrd="0" destOrd="0" presId="urn:microsoft.com/office/officeart/2005/8/layout/hierarchy3"/>
    <dgm:cxn modelId="{3DCC78E4-5DF7-4D77-A19C-6686FDCD2A7C}" type="presOf" srcId="{4349BE00-98CD-4A0C-8970-0800DCF0B510}" destId="{6453487C-0FAF-4B32-BD10-ECD1ABD7E94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FCC09B72-167A-4F19-A2B0-4629FF2C6670}" type="presOf" srcId="{CB9964DC-5E01-4879-9733-CDEE2AB1D1F7}" destId="{ECB1CA3E-26B8-4A39-AEF8-6F06E506D3C7}" srcOrd="0" destOrd="0" presId="urn:microsoft.com/office/officeart/2005/8/layout/hierarchy3"/>
    <dgm:cxn modelId="{F76F0DFD-7A45-4020-8B38-B637AE045F28}" type="presOf" srcId="{D0D20E71-FED1-4623-8034-D329000238BD}" destId="{45B98A4A-0B6D-4F48-B74E-847DD2F0977C}" srcOrd="0" destOrd="0" presId="urn:microsoft.com/office/officeart/2005/8/layout/hierarchy3"/>
    <dgm:cxn modelId="{3DBEFDB3-1A3F-4BFD-BC30-91F2A5AD8B4E}" type="presOf" srcId="{CB9964DC-5E01-4879-9733-CDEE2AB1D1F7}" destId="{C7DDC059-89DD-4F99-A10D-9C975D60C8D8}" srcOrd="1" destOrd="0" presId="urn:microsoft.com/office/officeart/2005/8/layout/hierarchy3"/>
    <dgm:cxn modelId="{16440600-0F41-4D67-B353-165CE3B4B86D}" type="presParOf" srcId="{D433476B-D68D-4328-ADAC-B2895D3D50CF}" destId="{1E58A3BC-F1F7-40EE-89AA-32E802ED4BF7}" srcOrd="0" destOrd="0" presId="urn:microsoft.com/office/officeart/2005/8/layout/hierarchy3"/>
    <dgm:cxn modelId="{3B824D0C-0377-4C9A-BB66-6F92FEC3C633}" type="presParOf" srcId="{1E58A3BC-F1F7-40EE-89AA-32E802ED4BF7}" destId="{D21DF85A-45CA-4CE0-B0ED-CF4615475EE0}" srcOrd="0" destOrd="0" presId="urn:microsoft.com/office/officeart/2005/8/layout/hierarchy3"/>
    <dgm:cxn modelId="{0CE3B6AB-F03D-4B7B-B5C5-8CE43C0C025C}" type="presParOf" srcId="{D21DF85A-45CA-4CE0-B0ED-CF4615475EE0}" destId="{ECB1CA3E-26B8-4A39-AEF8-6F06E506D3C7}" srcOrd="0" destOrd="0" presId="urn:microsoft.com/office/officeart/2005/8/layout/hierarchy3"/>
    <dgm:cxn modelId="{F75BF808-17F8-4DB0-A914-BD6CCA7A2D42}" type="presParOf" srcId="{D21DF85A-45CA-4CE0-B0ED-CF4615475EE0}" destId="{C7DDC059-89DD-4F99-A10D-9C975D60C8D8}" srcOrd="1" destOrd="0" presId="urn:microsoft.com/office/officeart/2005/8/layout/hierarchy3"/>
    <dgm:cxn modelId="{495ACE6C-FEC6-429A-AEA9-ECD4CDB3C977}" type="presParOf" srcId="{1E58A3BC-F1F7-40EE-89AA-32E802ED4BF7}" destId="{F784BE88-3DB9-4E87-AFCA-2ED0BF00DEA1}" srcOrd="1" destOrd="0" presId="urn:microsoft.com/office/officeart/2005/8/layout/hierarchy3"/>
    <dgm:cxn modelId="{E5E07B7C-6278-466E-917A-E04F7437C42A}" type="presParOf" srcId="{F784BE88-3DB9-4E87-AFCA-2ED0BF00DEA1}" destId="{6453487C-0FAF-4B32-BD10-ECD1ABD7E947}" srcOrd="0" destOrd="0" presId="urn:microsoft.com/office/officeart/2005/8/layout/hierarchy3"/>
    <dgm:cxn modelId="{8FC23824-E0AB-4EAB-920F-B23490121E34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Objetivos Específicos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Diagnosticar el estado operativo de cada uno de los elementos del sistema eléctrico/electrónico del motor para evaluar los daños presentes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pPr algn="just"/>
          <a:r>
            <a:rPr lang="es-EC" sz="2400" dirty="0" smtClean="0"/>
            <a:t>Analizar las características y especificaciones técnicas de los elementos del sistema de control electrónico del motor de combustión interna para el acoplamiento con sistema de entrenamiento.</a:t>
          </a:r>
          <a:endParaRPr lang="es-ES" sz="240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3C7BC678-9963-47CC-A51A-8DD7D1B2BA40}">
      <dgm:prSet phldrT="[Texto]" custT="1"/>
      <dgm:spPr/>
      <dgm:t>
        <a:bodyPr/>
        <a:lstStyle/>
        <a:p>
          <a:pPr algn="just"/>
          <a:r>
            <a:rPr lang="es-EC" sz="2400" dirty="0" smtClean="0"/>
            <a:t>Rehabilitar el arnés de cableado eléctrico del sistema de inyección para poner en marcha el motor</a:t>
          </a:r>
          <a:endParaRPr lang="es-ES" sz="2400" dirty="0"/>
        </a:p>
      </dgm:t>
    </dgm:pt>
    <dgm:pt modelId="{1403C3AE-380A-4F82-92DF-BFAA93FA6802}" type="parTrans" cxnId="{FC4F901D-171B-4904-A0E8-0820DB106E19}">
      <dgm:prSet/>
      <dgm:spPr/>
      <dgm:t>
        <a:bodyPr/>
        <a:lstStyle/>
        <a:p>
          <a:endParaRPr lang="es-ES"/>
        </a:p>
      </dgm:t>
    </dgm:pt>
    <dgm:pt modelId="{4A6999B9-0B6E-4805-AED9-DB61718CDFBD}" type="sibTrans" cxnId="{FC4F901D-171B-4904-A0E8-0820DB106E19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1688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C8067-67BB-44C9-93F6-385513DB36F0}" type="pres">
      <dgm:prSet presAssocID="{1403C3AE-380A-4F82-92DF-BFAA93FA6802}" presName="Name13" presStyleLbl="parChTrans1D2" presStyleIdx="1" presStyleCnt="3"/>
      <dgm:spPr/>
      <dgm:t>
        <a:bodyPr/>
        <a:lstStyle/>
        <a:p>
          <a:endParaRPr lang="es-ES"/>
        </a:p>
      </dgm:t>
    </dgm:pt>
    <dgm:pt modelId="{61126DF8-EFA6-4B2B-B705-BD5C19885CDF}" type="pres">
      <dgm:prSet presAssocID="{3C7BC678-9963-47CC-A51A-8DD7D1B2BA40}" presName="childText" presStyleLbl="bgAcc1" presStyleIdx="1" presStyleCnt="3" custScaleX="739626" custScaleY="1399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2" presStyleCnt="3" custScaleX="739626" custScaleY="243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1C8DAB-FD1B-400F-ABBF-E9C1BBE2DDD8}" type="presOf" srcId="{CB9964DC-5E01-4879-9733-CDEE2AB1D1F7}" destId="{ECB1CA3E-26B8-4A39-AEF8-6F06E506D3C7}" srcOrd="0" destOrd="0" presId="urn:microsoft.com/office/officeart/2005/8/layout/hierarchy3"/>
    <dgm:cxn modelId="{496A5F13-AC5E-4DB8-A786-AF5AC39C4755}" type="presOf" srcId="{C718ADCF-EE16-40A9-92E0-023D415A390D}" destId="{7210391E-D0BA-4B05-BC9D-4C5F7A7038B2}" srcOrd="0" destOrd="0" presId="urn:microsoft.com/office/officeart/2005/8/layout/hierarchy3"/>
    <dgm:cxn modelId="{8B9B9E04-7C99-4CC9-AF19-90D5B2639316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30A72F2B-53E4-4A86-AC62-2923A636A475}" type="presOf" srcId="{D0D20E71-FED1-4623-8034-D329000238BD}" destId="{45B98A4A-0B6D-4F48-B74E-847DD2F0977C}" srcOrd="0" destOrd="0" presId="urn:microsoft.com/office/officeart/2005/8/layout/hierarchy3"/>
    <dgm:cxn modelId="{FC4F901D-171B-4904-A0E8-0820DB106E19}" srcId="{CB9964DC-5E01-4879-9733-CDEE2AB1D1F7}" destId="{3C7BC678-9963-47CC-A51A-8DD7D1B2BA40}" srcOrd="1" destOrd="0" parTransId="{1403C3AE-380A-4F82-92DF-BFAA93FA6802}" sibTransId="{4A6999B9-0B6E-4805-AED9-DB61718CDFBD}"/>
    <dgm:cxn modelId="{335DFA2B-48DA-463C-AD43-CBEA003E2A92}" type="presOf" srcId="{4349BE00-98CD-4A0C-8970-0800DCF0B510}" destId="{6453487C-0FAF-4B32-BD10-ECD1ABD7E947}" srcOrd="0" destOrd="0" presId="urn:microsoft.com/office/officeart/2005/8/layout/hierarchy3"/>
    <dgm:cxn modelId="{8EACD800-9BF4-42AD-932F-9FF6531E137A}" type="presOf" srcId="{3C7BC678-9963-47CC-A51A-8DD7D1B2BA40}" destId="{61126DF8-EFA6-4B2B-B705-BD5C19885CDF}" srcOrd="0" destOrd="0" presId="urn:microsoft.com/office/officeart/2005/8/layout/hierarchy3"/>
    <dgm:cxn modelId="{62CCB132-E6E5-40F7-91AC-D3B92956E4A6}" type="presOf" srcId="{1403C3AE-380A-4F82-92DF-BFAA93FA6802}" destId="{2F4C8067-67BB-44C9-93F6-385513DB36F0}" srcOrd="0" destOrd="0" presId="urn:microsoft.com/office/officeart/2005/8/layout/hierarchy3"/>
    <dgm:cxn modelId="{9C58668E-EF98-48E8-9772-43776B59B1BF}" type="presOf" srcId="{300571DF-0E8D-4A75-B42A-9E0E27DF9B85}" destId="{2A81AC24-19E8-4B05-BE18-7F7DC22883F5}" srcOrd="0" destOrd="0" presId="urn:microsoft.com/office/officeart/2005/8/layout/hierarchy3"/>
    <dgm:cxn modelId="{26837CF1-B42E-4157-BF55-0812B75BD343}" srcId="{CB9964DC-5E01-4879-9733-CDEE2AB1D1F7}" destId="{C718ADCF-EE16-40A9-92E0-023D415A390D}" srcOrd="2" destOrd="0" parTransId="{300571DF-0E8D-4A75-B42A-9E0E27DF9B85}" sibTransId="{6114FBC9-8357-44C8-835B-83E4DB75B6AA}"/>
    <dgm:cxn modelId="{28C7AACE-48FB-4417-A650-2F32A520E664}" type="presOf" srcId="{CB9964DC-5E01-4879-9733-CDEE2AB1D1F7}" destId="{C7DDC059-89DD-4F99-A10D-9C975D60C8D8}" srcOrd="1" destOrd="0" presId="urn:microsoft.com/office/officeart/2005/8/layout/hierarchy3"/>
    <dgm:cxn modelId="{CF00F55F-10F8-47C4-A9FB-FB84A68CB8DB}" type="presParOf" srcId="{D433476B-D68D-4328-ADAC-B2895D3D50CF}" destId="{1E58A3BC-F1F7-40EE-89AA-32E802ED4BF7}" srcOrd="0" destOrd="0" presId="urn:microsoft.com/office/officeart/2005/8/layout/hierarchy3"/>
    <dgm:cxn modelId="{10F1F860-D135-41CA-A3DB-E6F6FB56BA1C}" type="presParOf" srcId="{1E58A3BC-F1F7-40EE-89AA-32E802ED4BF7}" destId="{D21DF85A-45CA-4CE0-B0ED-CF4615475EE0}" srcOrd="0" destOrd="0" presId="urn:microsoft.com/office/officeart/2005/8/layout/hierarchy3"/>
    <dgm:cxn modelId="{29F6D8FE-B028-480E-85DD-C26C3727E51A}" type="presParOf" srcId="{D21DF85A-45CA-4CE0-B0ED-CF4615475EE0}" destId="{ECB1CA3E-26B8-4A39-AEF8-6F06E506D3C7}" srcOrd="0" destOrd="0" presId="urn:microsoft.com/office/officeart/2005/8/layout/hierarchy3"/>
    <dgm:cxn modelId="{8C725D03-02A5-4807-B516-958D6BDFCF89}" type="presParOf" srcId="{D21DF85A-45CA-4CE0-B0ED-CF4615475EE0}" destId="{C7DDC059-89DD-4F99-A10D-9C975D60C8D8}" srcOrd="1" destOrd="0" presId="urn:microsoft.com/office/officeart/2005/8/layout/hierarchy3"/>
    <dgm:cxn modelId="{2F33BFCE-08AE-4883-84E1-F1FCA85D0AE9}" type="presParOf" srcId="{1E58A3BC-F1F7-40EE-89AA-32E802ED4BF7}" destId="{F784BE88-3DB9-4E87-AFCA-2ED0BF00DEA1}" srcOrd="1" destOrd="0" presId="urn:microsoft.com/office/officeart/2005/8/layout/hierarchy3"/>
    <dgm:cxn modelId="{99A4FB7F-489F-4A4B-B35C-581E8DAC2BDA}" type="presParOf" srcId="{F784BE88-3DB9-4E87-AFCA-2ED0BF00DEA1}" destId="{6453487C-0FAF-4B32-BD10-ECD1ABD7E947}" srcOrd="0" destOrd="0" presId="urn:microsoft.com/office/officeart/2005/8/layout/hierarchy3"/>
    <dgm:cxn modelId="{A0AE74CB-586C-4489-8B6E-FFC9A53673D9}" type="presParOf" srcId="{F784BE88-3DB9-4E87-AFCA-2ED0BF00DEA1}" destId="{45B98A4A-0B6D-4F48-B74E-847DD2F0977C}" srcOrd="1" destOrd="0" presId="urn:microsoft.com/office/officeart/2005/8/layout/hierarchy3"/>
    <dgm:cxn modelId="{0387F4CB-9DFF-447E-956A-123C9980D000}" type="presParOf" srcId="{F784BE88-3DB9-4E87-AFCA-2ED0BF00DEA1}" destId="{2F4C8067-67BB-44C9-93F6-385513DB36F0}" srcOrd="2" destOrd="0" presId="urn:microsoft.com/office/officeart/2005/8/layout/hierarchy3"/>
    <dgm:cxn modelId="{B89FED9C-DB5A-4E7E-99E2-3B52F93E96E5}" type="presParOf" srcId="{F784BE88-3DB9-4E87-AFCA-2ED0BF00DEA1}" destId="{61126DF8-EFA6-4B2B-B705-BD5C19885CDF}" srcOrd="3" destOrd="0" presId="urn:microsoft.com/office/officeart/2005/8/layout/hierarchy3"/>
    <dgm:cxn modelId="{EE8ACAA2-E3B4-4D53-B774-D246A78D25E6}" type="presParOf" srcId="{F784BE88-3DB9-4E87-AFCA-2ED0BF00DEA1}" destId="{2A81AC24-19E8-4B05-BE18-7F7DC22883F5}" srcOrd="4" destOrd="0" presId="urn:microsoft.com/office/officeart/2005/8/layout/hierarchy3"/>
    <dgm:cxn modelId="{D52F5E6D-4410-443D-919F-0868719673A6}" type="presParOf" srcId="{F784BE88-3DB9-4E87-AFCA-2ED0BF00DEA1}" destId="{7210391E-D0BA-4B05-BC9D-4C5F7A7038B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Al distribuir en una sola pantalla todos los controles con sus respectivas etiquetas e indicadores, la información que se muestra es clara y precisa, por lo tanto no se carga de información al usuario.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3039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8E1D22A-B799-496E-89EC-F6FE3B18CEB7}" type="presOf" srcId="{CB9964DC-5E01-4879-9733-CDEE2AB1D1F7}" destId="{ECB1CA3E-26B8-4A39-AEF8-6F06E506D3C7}" srcOrd="0" destOrd="0" presId="urn:microsoft.com/office/officeart/2005/8/layout/hierarchy3"/>
    <dgm:cxn modelId="{8A74F735-F25A-41D9-BB12-8BFC425F0712}" type="presOf" srcId="{D0D20E71-FED1-4623-8034-D329000238BD}" destId="{45B98A4A-0B6D-4F48-B74E-847DD2F0977C}" srcOrd="0" destOrd="0" presId="urn:microsoft.com/office/officeart/2005/8/layout/hierarchy3"/>
    <dgm:cxn modelId="{C4670A0F-3769-4B31-83F8-54BE3E5AA3D4}" type="presOf" srcId="{4349BE00-98CD-4A0C-8970-0800DCF0B510}" destId="{6453487C-0FAF-4B32-BD10-ECD1ABD7E947}" srcOrd="0" destOrd="0" presId="urn:microsoft.com/office/officeart/2005/8/layout/hierarchy3"/>
    <dgm:cxn modelId="{9D939E1D-C2AD-4886-89B5-14D0496F22D1}" type="presOf" srcId="{7061F2FC-F2AB-4DE3-98B0-886576B4E2C6}" destId="{D433476B-D68D-4328-ADAC-B2895D3D50CF}" srcOrd="0" destOrd="0" presId="urn:microsoft.com/office/officeart/2005/8/layout/hierarchy3"/>
    <dgm:cxn modelId="{8430D577-7110-4A02-9A9D-CB9ADC957ABC}" type="presOf" srcId="{CB9964DC-5E01-4879-9733-CDEE2AB1D1F7}" destId="{C7DDC059-89DD-4F99-A10D-9C975D60C8D8}" srcOrd="1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DE11DCAF-204E-4F64-B439-290E032A3FB4}" type="presParOf" srcId="{D433476B-D68D-4328-ADAC-B2895D3D50CF}" destId="{1E58A3BC-F1F7-40EE-89AA-32E802ED4BF7}" srcOrd="0" destOrd="0" presId="urn:microsoft.com/office/officeart/2005/8/layout/hierarchy3"/>
    <dgm:cxn modelId="{80DE5978-AF24-4841-8363-FB153A7ECDDE}" type="presParOf" srcId="{1E58A3BC-F1F7-40EE-89AA-32E802ED4BF7}" destId="{D21DF85A-45CA-4CE0-B0ED-CF4615475EE0}" srcOrd="0" destOrd="0" presId="urn:microsoft.com/office/officeart/2005/8/layout/hierarchy3"/>
    <dgm:cxn modelId="{3110796E-AD89-481C-9E20-C15B9DB1970E}" type="presParOf" srcId="{D21DF85A-45CA-4CE0-B0ED-CF4615475EE0}" destId="{ECB1CA3E-26B8-4A39-AEF8-6F06E506D3C7}" srcOrd="0" destOrd="0" presId="urn:microsoft.com/office/officeart/2005/8/layout/hierarchy3"/>
    <dgm:cxn modelId="{8A34C16A-4C67-4D55-956A-BB28315FF459}" type="presParOf" srcId="{D21DF85A-45CA-4CE0-B0ED-CF4615475EE0}" destId="{C7DDC059-89DD-4F99-A10D-9C975D60C8D8}" srcOrd="1" destOrd="0" presId="urn:microsoft.com/office/officeart/2005/8/layout/hierarchy3"/>
    <dgm:cxn modelId="{7FC3E9C2-B3C5-4BA2-BE8B-4342A5CC79F2}" type="presParOf" srcId="{1E58A3BC-F1F7-40EE-89AA-32E802ED4BF7}" destId="{F784BE88-3DB9-4E87-AFCA-2ED0BF00DEA1}" srcOrd="1" destOrd="0" presId="urn:microsoft.com/office/officeart/2005/8/layout/hierarchy3"/>
    <dgm:cxn modelId="{6A0A1987-74A5-4EF2-8BFB-942FD4AFB7BD}" type="presParOf" srcId="{F784BE88-3DB9-4E87-AFCA-2ED0BF00DEA1}" destId="{6453487C-0FAF-4B32-BD10-ECD1ABD7E947}" srcOrd="0" destOrd="0" presId="urn:microsoft.com/office/officeart/2005/8/layout/hierarchy3"/>
    <dgm:cxn modelId="{71F15E78-1A56-4EAA-AA37-EBD6F91D9272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Se observó que el uso de un microcontrolador en una aplicación automotriz es factible, porque no se produjeron fallas durante el funcionamiento del circuito, siempre y cuando se incluyan las protecciones eléctricas necesarias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355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26DC9F-0A77-4780-920F-DE050ED6FDCD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43C7256-1C10-46A5-8CCE-432EF987E183}" type="presOf" srcId="{CB9964DC-5E01-4879-9733-CDEE2AB1D1F7}" destId="{C7DDC059-89DD-4F99-A10D-9C975D60C8D8}" srcOrd="1" destOrd="0" presId="urn:microsoft.com/office/officeart/2005/8/layout/hierarchy3"/>
    <dgm:cxn modelId="{A3FEE1A9-6B8C-4B03-AD6D-778BFFCB4ED8}" type="presOf" srcId="{CB9964DC-5E01-4879-9733-CDEE2AB1D1F7}" destId="{ECB1CA3E-26B8-4A39-AEF8-6F06E506D3C7}" srcOrd="0" destOrd="0" presId="urn:microsoft.com/office/officeart/2005/8/layout/hierarchy3"/>
    <dgm:cxn modelId="{2F64189A-501E-436D-9880-7F6D57205CEB}" type="presOf" srcId="{4349BE00-98CD-4A0C-8970-0800DCF0B510}" destId="{6453487C-0FAF-4B32-BD10-ECD1ABD7E947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7C9A933A-26A2-41EE-B2B2-D0D482E4DE5E}" type="presOf" srcId="{D0D20E71-FED1-4623-8034-D329000238BD}" destId="{45B98A4A-0B6D-4F48-B74E-847DD2F0977C}" srcOrd="0" destOrd="0" presId="urn:microsoft.com/office/officeart/2005/8/layout/hierarchy3"/>
    <dgm:cxn modelId="{C2FC3971-0C9B-4481-9C73-3A4F04AB70F7}" type="presParOf" srcId="{D433476B-D68D-4328-ADAC-B2895D3D50CF}" destId="{1E58A3BC-F1F7-40EE-89AA-32E802ED4BF7}" srcOrd="0" destOrd="0" presId="urn:microsoft.com/office/officeart/2005/8/layout/hierarchy3"/>
    <dgm:cxn modelId="{05EDC0CC-8D50-4A5D-8D63-61379D8A4F5A}" type="presParOf" srcId="{1E58A3BC-F1F7-40EE-89AA-32E802ED4BF7}" destId="{D21DF85A-45CA-4CE0-B0ED-CF4615475EE0}" srcOrd="0" destOrd="0" presId="urn:microsoft.com/office/officeart/2005/8/layout/hierarchy3"/>
    <dgm:cxn modelId="{E2337F4C-21AB-460B-A55A-DF17C660D408}" type="presParOf" srcId="{D21DF85A-45CA-4CE0-B0ED-CF4615475EE0}" destId="{ECB1CA3E-26B8-4A39-AEF8-6F06E506D3C7}" srcOrd="0" destOrd="0" presId="urn:microsoft.com/office/officeart/2005/8/layout/hierarchy3"/>
    <dgm:cxn modelId="{0A50ADF3-B17A-4274-8107-95FC9BC19723}" type="presParOf" srcId="{D21DF85A-45CA-4CE0-B0ED-CF4615475EE0}" destId="{C7DDC059-89DD-4F99-A10D-9C975D60C8D8}" srcOrd="1" destOrd="0" presId="urn:microsoft.com/office/officeart/2005/8/layout/hierarchy3"/>
    <dgm:cxn modelId="{15562A19-6F06-4789-B0ED-1401FA2CB210}" type="presParOf" srcId="{1E58A3BC-F1F7-40EE-89AA-32E802ED4BF7}" destId="{F784BE88-3DB9-4E87-AFCA-2ED0BF00DEA1}" srcOrd="1" destOrd="0" presId="urn:microsoft.com/office/officeart/2005/8/layout/hierarchy3"/>
    <dgm:cxn modelId="{18EE2584-8045-4457-8E86-B73CBC87EDC3}" type="presParOf" srcId="{F784BE88-3DB9-4E87-AFCA-2ED0BF00DEA1}" destId="{6453487C-0FAF-4B32-BD10-ECD1ABD7E947}" srcOrd="0" destOrd="0" presId="urn:microsoft.com/office/officeart/2005/8/layout/hierarchy3"/>
    <dgm:cxn modelId="{B8BCA81B-99F0-4D39-A634-C9BDDEC75890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La comunicación inalámbrica a través del bluetooth, no se vio afectada por las perturbaciones generadas por el funcionamiento del motor, llegando a operar óptimamente hasta una distancia máxima de 10 metros, por lo tanto es viable el uso de bluetooth en futuros proyectos a realizarse en el vehículo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381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C0161E-BA2D-4574-9623-EF513146B01E}" type="presOf" srcId="{CB9964DC-5E01-4879-9733-CDEE2AB1D1F7}" destId="{ECB1CA3E-26B8-4A39-AEF8-6F06E506D3C7}" srcOrd="0" destOrd="0" presId="urn:microsoft.com/office/officeart/2005/8/layout/hierarchy3"/>
    <dgm:cxn modelId="{874065D2-938E-4C77-B653-B82A0C387CD3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D09B154-9FD7-444A-AA64-F26CBE2834C3}" type="presOf" srcId="{4349BE00-98CD-4A0C-8970-0800DCF0B510}" destId="{6453487C-0FAF-4B32-BD10-ECD1ABD7E947}" srcOrd="0" destOrd="0" presId="urn:microsoft.com/office/officeart/2005/8/layout/hierarchy3"/>
    <dgm:cxn modelId="{D385B44D-16C4-4740-8E32-4702F832E70A}" type="presOf" srcId="{D0D20E71-FED1-4623-8034-D329000238BD}" destId="{45B98A4A-0B6D-4F48-B74E-847DD2F0977C}" srcOrd="0" destOrd="0" presId="urn:microsoft.com/office/officeart/2005/8/layout/hierarchy3"/>
    <dgm:cxn modelId="{2EC5BD36-B75F-4113-97C5-4579BD4BD84B}" type="presOf" srcId="{CB9964DC-5E01-4879-9733-CDEE2AB1D1F7}" destId="{C7DDC059-89DD-4F99-A10D-9C975D60C8D8}" srcOrd="1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DA38FEA1-B56B-4884-94C4-2BC4170D6A56}" type="presParOf" srcId="{D433476B-D68D-4328-ADAC-B2895D3D50CF}" destId="{1E58A3BC-F1F7-40EE-89AA-32E802ED4BF7}" srcOrd="0" destOrd="0" presId="urn:microsoft.com/office/officeart/2005/8/layout/hierarchy3"/>
    <dgm:cxn modelId="{A8171C26-1D66-43AE-B579-7346E5B839C5}" type="presParOf" srcId="{1E58A3BC-F1F7-40EE-89AA-32E802ED4BF7}" destId="{D21DF85A-45CA-4CE0-B0ED-CF4615475EE0}" srcOrd="0" destOrd="0" presId="urn:microsoft.com/office/officeart/2005/8/layout/hierarchy3"/>
    <dgm:cxn modelId="{F9B8C00F-BD60-4B94-BFF6-8E487DDD16A1}" type="presParOf" srcId="{D21DF85A-45CA-4CE0-B0ED-CF4615475EE0}" destId="{ECB1CA3E-26B8-4A39-AEF8-6F06E506D3C7}" srcOrd="0" destOrd="0" presId="urn:microsoft.com/office/officeart/2005/8/layout/hierarchy3"/>
    <dgm:cxn modelId="{F8133765-F2A2-4FED-910C-2C41BC01A6A6}" type="presParOf" srcId="{D21DF85A-45CA-4CE0-B0ED-CF4615475EE0}" destId="{C7DDC059-89DD-4F99-A10D-9C975D60C8D8}" srcOrd="1" destOrd="0" presId="urn:microsoft.com/office/officeart/2005/8/layout/hierarchy3"/>
    <dgm:cxn modelId="{8CAF51E7-F257-4D60-9EC9-34872A29F5F2}" type="presParOf" srcId="{1E58A3BC-F1F7-40EE-89AA-32E802ED4BF7}" destId="{F784BE88-3DB9-4E87-AFCA-2ED0BF00DEA1}" srcOrd="1" destOrd="0" presId="urn:microsoft.com/office/officeart/2005/8/layout/hierarchy3"/>
    <dgm:cxn modelId="{04C2CBF2-E3FB-468A-AC9A-99DC6371A8E8}" type="presParOf" srcId="{F784BE88-3DB9-4E87-AFCA-2ED0BF00DEA1}" destId="{6453487C-0FAF-4B32-BD10-ECD1ABD7E947}" srcOrd="0" destOrd="0" presId="urn:microsoft.com/office/officeart/2005/8/layout/hierarchy3"/>
    <dgm:cxn modelId="{DB667C65-3983-449D-80B6-77F02B915720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El presente proyecto fortalece el proceso enseñanza/aprendizaje en el Departamento de Ciencias de la Energía y Mecánica, porque se incorpora el uso del vehículo Chevrolet Alto en las futuras prácticas del Laboratorio de Motores de Combustión Interna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371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103C7D-A52E-4744-8E23-A83A6C00308C}" type="presOf" srcId="{4349BE00-98CD-4A0C-8970-0800DCF0B510}" destId="{6453487C-0FAF-4B32-BD10-ECD1ABD7E947}" srcOrd="0" destOrd="0" presId="urn:microsoft.com/office/officeart/2005/8/layout/hierarchy3"/>
    <dgm:cxn modelId="{04EB686B-3638-450E-950D-0595EC6B9A6F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E92B118-9145-4AFE-8E11-C1A5C8F57FFB}" type="presOf" srcId="{CB9964DC-5E01-4879-9733-CDEE2AB1D1F7}" destId="{C7DDC059-89DD-4F99-A10D-9C975D60C8D8}" srcOrd="1" destOrd="0" presId="urn:microsoft.com/office/officeart/2005/8/layout/hierarchy3"/>
    <dgm:cxn modelId="{4B0AD307-24C8-4968-94EF-F0E199A6777F}" type="presOf" srcId="{7061F2FC-F2AB-4DE3-98B0-886576B4E2C6}" destId="{D433476B-D68D-4328-ADAC-B2895D3D50CF}" srcOrd="0" destOrd="0" presId="urn:microsoft.com/office/officeart/2005/8/layout/hierarchy3"/>
    <dgm:cxn modelId="{81CFBFAD-C1FF-4C2A-B731-533FCE8469B9}" type="presOf" srcId="{D0D20E71-FED1-4623-8034-D329000238BD}" destId="{45B98A4A-0B6D-4F48-B74E-847DD2F0977C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0DCC538A-11D3-4582-99C6-B7FC9375099B}" type="presParOf" srcId="{D433476B-D68D-4328-ADAC-B2895D3D50CF}" destId="{1E58A3BC-F1F7-40EE-89AA-32E802ED4BF7}" srcOrd="0" destOrd="0" presId="urn:microsoft.com/office/officeart/2005/8/layout/hierarchy3"/>
    <dgm:cxn modelId="{A2DC6B45-7A4E-4398-9002-3B175F32F250}" type="presParOf" srcId="{1E58A3BC-F1F7-40EE-89AA-32E802ED4BF7}" destId="{D21DF85A-45CA-4CE0-B0ED-CF4615475EE0}" srcOrd="0" destOrd="0" presId="urn:microsoft.com/office/officeart/2005/8/layout/hierarchy3"/>
    <dgm:cxn modelId="{8C9F91C9-0178-4AF6-AA70-540FDF4F5773}" type="presParOf" srcId="{D21DF85A-45CA-4CE0-B0ED-CF4615475EE0}" destId="{ECB1CA3E-26B8-4A39-AEF8-6F06E506D3C7}" srcOrd="0" destOrd="0" presId="urn:microsoft.com/office/officeart/2005/8/layout/hierarchy3"/>
    <dgm:cxn modelId="{E2E41CA8-D2B1-44A5-8C7F-C5CE9641BA66}" type="presParOf" srcId="{D21DF85A-45CA-4CE0-B0ED-CF4615475EE0}" destId="{C7DDC059-89DD-4F99-A10D-9C975D60C8D8}" srcOrd="1" destOrd="0" presId="urn:microsoft.com/office/officeart/2005/8/layout/hierarchy3"/>
    <dgm:cxn modelId="{94EA504F-7010-4974-BF21-26A8B688D74C}" type="presParOf" srcId="{1E58A3BC-F1F7-40EE-89AA-32E802ED4BF7}" destId="{F784BE88-3DB9-4E87-AFCA-2ED0BF00DEA1}" srcOrd="1" destOrd="0" presId="urn:microsoft.com/office/officeart/2005/8/layout/hierarchy3"/>
    <dgm:cxn modelId="{A746C48E-E892-4947-A607-278CDD97F4E3}" type="presParOf" srcId="{F784BE88-3DB9-4E87-AFCA-2ED0BF00DEA1}" destId="{6453487C-0FAF-4B32-BD10-ECD1ABD7E947}" srcOrd="0" destOrd="0" presId="urn:microsoft.com/office/officeart/2005/8/layout/hierarchy3"/>
    <dgm:cxn modelId="{8275A066-345B-4343-9095-269CE2AFBB88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Recomendaciones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Leer el manual de usuario antes de utilizar el entrenador autotrónico para tener una idea clara sobre el uso del mismo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pPr algn="just"/>
          <a:r>
            <a:rPr lang="es-EC" sz="2400" dirty="0" smtClean="0"/>
            <a:t>Instalar el escape en el motor porque se emite mayores niveles de contaminación producto de los gases de combustión</a:t>
          </a:r>
          <a:endParaRPr lang="es-ES" sz="240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3C7BC678-9963-47CC-A51A-8DD7D1B2BA40}">
      <dgm:prSet phldrT="[Texto]" custT="1"/>
      <dgm:spPr/>
      <dgm:t>
        <a:bodyPr/>
        <a:lstStyle/>
        <a:p>
          <a:pPr algn="just"/>
          <a:r>
            <a:rPr lang="es-EC" sz="2400" dirty="0" smtClean="0"/>
            <a:t>Poseer un conocimiento previo sobre la utilización del escáner automotriz marca </a:t>
          </a:r>
          <a:r>
            <a:rPr lang="es-EC" sz="2400" dirty="0" err="1" smtClean="0"/>
            <a:t>Nextech</a:t>
          </a:r>
          <a:r>
            <a:rPr lang="es-EC" sz="2400" dirty="0" smtClean="0"/>
            <a:t> </a:t>
          </a:r>
          <a:r>
            <a:rPr lang="es-EC" sz="2400" dirty="0" err="1" smtClean="0"/>
            <a:t>Carman</a:t>
          </a:r>
          <a:r>
            <a:rPr lang="es-EC" sz="2400" dirty="0" smtClean="0"/>
            <a:t> </a:t>
          </a:r>
          <a:r>
            <a:rPr lang="es-EC" sz="2400" dirty="0" err="1" smtClean="0"/>
            <a:t>Scan</a:t>
          </a:r>
          <a:r>
            <a:rPr lang="es-EC" sz="2400" dirty="0" smtClean="0"/>
            <a:t> Lite, debido a que es una herramienta necesaria para realizar las prácticas de laboratorio</a:t>
          </a:r>
          <a:endParaRPr lang="es-ES" sz="2400" dirty="0"/>
        </a:p>
      </dgm:t>
    </dgm:pt>
    <dgm:pt modelId="{1403C3AE-380A-4F82-92DF-BFAA93FA6802}" type="parTrans" cxnId="{FC4F901D-171B-4904-A0E8-0820DB106E19}">
      <dgm:prSet/>
      <dgm:spPr/>
      <dgm:t>
        <a:bodyPr/>
        <a:lstStyle/>
        <a:p>
          <a:endParaRPr lang="es-ES"/>
        </a:p>
      </dgm:t>
    </dgm:pt>
    <dgm:pt modelId="{4A6999B9-0B6E-4805-AED9-DB61718CDFBD}" type="sibTrans" cxnId="{FC4F901D-171B-4904-A0E8-0820DB106E19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1688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C8067-67BB-44C9-93F6-385513DB36F0}" type="pres">
      <dgm:prSet presAssocID="{1403C3AE-380A-4F82-92DF-BFAA93FA6802}" presName="Name13" presStyleLbl="parChTrans1D2" presStyleIdx="1" presStyleCnt="3"/>
      <dgm:spPr/>
      <dgm:t>
        <a:bodyPr/>
        <a:lstStyle/>
        <a:p>
          <a:endParaRPr lang="es-ES"/>
        </a:p>
      </dgm:t>
    </dgm:pt>
    <dgm:pt modelId="{61126DF8-EFA6-4B2B-B705-BD5C19885CDF}" type="pres">
      <dgm:prSet presAssocID="{3C7BC678-9963-47CC-A51A-8DD7D1B2BA40}" presName="childText" presStyleLbl="bgAcc1" presStyleIdx="1" presStyleCnt="3" custScaleX="739626" custScaleY="236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2" presStyleCnt="3" custScaleX="739626" custScaleY="1899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57CE08-F607-43EF-B063-E352BA5AF0FF}" type="presOf" srcId="{7061F2FC-F2AB-4DE3-98B0-886576B4E2C6}" destId="{D433476B-D68D-4328-ADAC-B2895D3D50CF}" srcOrd="0" destOrd="0" presId="urn:microsoft.com/office/officeart/2005/8/layout/hierarchy3"/>
    <dgm:cxn modelId="{A737DE3B-9260-4023-B831-663BDA08EFAC}" type="presOf" srcId="{3C7BC678-9963-47CC-A51A-8DD7D1B2BA40}" destId="{61126DF8-EFA6-4B2B-B705-BD5C19885CDF}" srcOrd="0" destOrd="0" presId="urn:microsoft.com/office/officeart/2005/8/layout/hierarchy3"/>
    <dgm:cxn modelId="{191E7BFB-5033-4E87-A869-3A98546645D7}" type="presOf" srcId="{300571DF-0E8D-4A75-B42A-9E0E27DF9B85}" destId="{2A81AC24-19E8-4B05-BE18-7F7DC22883F5}" srcOrd="0" destOrd="0" presId="urn:microsoft.com/office/officeart/2005/8/layout/hierarchy3"/>
    <dgm:cxn modelId="{0FC61923-D951-4B52-8B42-2FCFF64C4A0A}" type="presOf" srcId="{1403C3AE-380A-4F82-92DF-BFAA93FA6802}" destId="{2F4C8067-67BB-44C9-93F6-385513DB36F0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FC4F901D-171B-4904-A0E8-0820DB106E19}" srcId="{CB9964DC-5E01-4879-9733-CDEE2AB1D1F7}" destId="{3C7BC678-9963-47CC-A51A-8DD7D1B2BA40}" srcOrd="1" destOrd="0" parTransId="{1403C3AE-380A-4F82-92DF-BFAA93FA6802}" sibTransId="{4A6999B9-0B6E-4805-AED9-DB61718CDFBD}"/>
    <dgm:cxn modelId="{EF09AE32-69AD-447A-A4DB-EC875E61719D}" type="presOf" srcId="{CB9964DC-5E01-4879-9733-CDEE2AB1D1F7}" destId="{C7DDC059-89DD-4F99-A10D-9C975D60C8D8}" srcOrd="1" destOrd="0" presId="urn:microsoft.com/office/officeart/2005/8/layout/hierarchy3"/>
    <dgm:cxn modelId="{2AF854B2-E41D-407E-B5E1-AD3F2CC71143}" type="presOf" srcId="{D0D20E71-FED1-4623-8034-D329000238BD}" destId="{45B98A4A-0B6D-4F48-B74E-847DD2F0977C}" srcOrd="0" destOrd="0" presId="urn:microsoft.com/office/officeart/2005/8/layout/hierarchy3"/>
    <dgm:cxn modelId="{AC359EFE-52E4-4AC9-B3B4-167DDD5C5197}" type="presOf" srcId="{CB9964DC-5E01-4879-9733-CDEE2AB1D1F7}" destId="{ECB1CA3E-26B8-4A39-AEF8-6F06E506D3C7}" srcOrd="0" destOrd="0" presId="urn:microsoft.com/office/officeart/2005/8/layout/hierarchy3"/>
    <dgm:cxn modelId="{303FCD5B-9167-4569-8662-E110736F1A72}" type="presOf" srcId="{C718ADCF-EE16-40A9-92E0-023D415A390D}" destId="{7210391E-D0BA-4B05-BC9D-4C5F7A7038B2}" srcOrd="0" destOrd="0" presId="urn:microsoft.com/office/officeart/2005/8/layout/hierarchy3"/>
    <dgm:cxn modelId="{26837CF1-B42E-4157-BF55-0812B75BD343}" srcId="{CB9964DC-5E01-4879-9733-CDEE2AB1D1F7}" destId="{C718ADCF-EE16-40A9-92E0-023D415A390D}" srcOrd="2" destOrd="0" parTransId="{300571DF-0E8D-4A75-B42A-9E0E27DF9B85}" sibTransId="{6114FBC9-8357-44C8-835B-83E4DB75B6AA}"/>
    <dgm:cxn modelId="{1C815D15-50A5-45D7-A5AA-101952B770B5}" type="presOf" srcId="{4349BE00-98CD-4A0C-8970-0800DCF0B510}" destId="{6453487C-0FAF-4B32-BD10-ECD1ABD7E947}" srcOrd="0" destOrd="0" presId="urn:microsoft.com/office/officeart/2005/8/layout/hierarchy3"/>
    <dgm:cxn modelId="{6427D9D8-8E3A-467D-B6EA-18EB89F4E9D3}" type="presParOf" srcId="{D433476B-D68D-4328-ADAC-B2895D3D50CF}" destId="{1E58A3BC-F1F7-40EE-89AA-32E802ED4BF7}" srcOrd="0" destOrd="0" presId="urn:microsoft.com/office/officeart/2005/8/layout/hierarchy3"/>
    <dgm:cxn modelId="{D8584438-EC29-4692-B75C-C6FE4D4209E5}" type="presParOf" srcId="{1E58A3BC-F1F7-40EE-89AA-32E802ED4BF7}" destId="{D21DF85A-45CA-4CE0-B0ED-CF4615475EE0}" srcOrd="0" destOrd="0" presId="urn:microsoft.com/office/officeart/2005/8/layout/hierarchy3"/>
    <dgm:cxn modelId="{488F72EE-1D05-449F-A69C-EDC8FAA06B92}" type="presParOf" srcId="{D21DF85A-45CA-4CE0-B0ED-CF4615475EE0}" destId="{ECB1CA3E-26B8-4A39-AEF8-6F06E506D3C7}" srcOrd="0" destOrd="0" presId="urn:microsoft.com/office/officeart/2005/8/layout/hierarchy3"/>
    <dgm:cxn modelId="{957CFF7A-1471-48F4-9437-401F06F47ACC}" type="presParOf" srcId="{D21DF85A-45CA-4CE0-B0ED-CF4615475EE0}" destId="{C7DDC059-89DD-4F99-A10D-9C975D60C8D8}" srcOrd="1" destOrd="0" presId="urn:microsoft.com/office/officeart/2005/8/layout/hierarchy3"/>
    <dgm:cxn modelId="{389E0CCD-12C5-4870-AC17-E67F960FBB6B}" type="presParOf" srcId="{1E58A3BC-F1F7-40EE-89AA-32E802ED4BF7}" destId="{F784BE88-3DB9-4E87-AFCA-2ED0BF00DEA1}" srcOrd="1" destOrd="0" presId="urn:microsoft.com/office/officeart/2005/8/layout/hierarchy3"/>
    <dgm:cxn modelId="{EB1F463C-9E44-49B3-BAB3-708320DC4963}" type="presParOf" srcId="{F784BE88-3DB9-4E87-AFCA-2ED0BF00DEA1}" destId="{6453487C-0FAF-4B32-BD10-ECD1ABD7E947}" srcOrd="0" destOrd="0" presId="urn:microsoft.com/office/officeart/2005/8/layout/hierarchy3"/>
    <dgm:cxn modelId="{0FD35B82-0239-418E-8691-D1877198F93F}" type="presParOf" srcId="{F784BE88-3DB9-4E87-AFCA-2ED0BF00DEA1}" destId="{45B98A4A-0B6D-4F48-B74E-847DD2F0977C}" srcOrd="1" destOrd="0" presId="urn:microsoft.com/office/officeart/2005/8/layout/hierarchy3"/>
    <dgm:cxn modelId="{8423A43B-413D-4025-9B49-D05086885DD9}" type="presParOf" srcId="{F784BE88-3DB9-4E87-AFCA-2ED0BF00DEA1}" destId="{2F4C8067-67BB-44C9-93F6-385513DB36F0}" srcOrd="2" destOrd="0" presId="urn:microsoft.com/office/officeart/2005/8/layout/hierarchy3"/>
    <dgm:cxn modelId="{5B92DB60-8D65-4E89-B432-CD56AE77156F}" type="presParOf" srcId="{F784BE88-3DB9-4E87-AFCA-2ED0BF00DEA1}" destId="{61126DF8-EFA6-4B2B-B705-BD5C19885CDF}" srcOrd="3" destOrd="0" presId="urn:microsoft.com/office/officeart/2005/8/layout/hierarchy3"/>
    <dgm:cxn modelId="{F4154F80-63BF-4C57-BCE9-0A037D933A21}" type="presParOf" srcId="{F784BE88-3DB9-4E87-AFCA-2ED0BF00DEA1}" destId="{2A81AC24-19E8-4B05-BE18-7F7DC22883F5}" srcOrd="4" destOrd="0" presId="urn:microsoft.com/office/officeart/2005/8/layout/hierarchy3"/>
    <dgm:cxn modelId="{774E8970-0A0E-46BE-B120-317D4EBBD536}" type="presParOf" srcId="{F784BE88-3DB9-4E87-AFCA-2ED0BF00DEA1}" destId="{7210391E-D0BA-4B05-BC9D-4C5F7A7038B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Recomendaciones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Rehabilitar la transmisión, para poner en movimiento el vehículo y comprobar el desempeño del mismo antes y después de haber simulado las fallas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3C7BC678-9963-47CC-A51A-8DD7D1B2BA40}">
      <dgm:prSet phldrT="[Texto]" custT="1"/>
      <dgm:spPr/>
      <dgm:t>
        <a:bodyPr/>
        <a:lstStyle/>
        <a:p>
          <a:pPr algn="just"/>
          <a:r>
            <a:rPr lang="es-EC" sz="2400" dirty="0" smtClean="0"/>
            <a:t>Realizar las prácticas en un área con ventilación para prevenir accidentes producto de los gases de combustión</a:t>
          </a:r>
          <a:endParaRPr lang="es-ES" sz="2400" dirty="0"/>
        </a:p>
      </dgm:t>
    </dgm:pt>
    <dgm:pt modelId="{1403C3AE-380A-4F82-92DF-BFAA93FA6802}" type="parTrans" cxnId="{FC4F901D-171B-4904-A0E8-0820DB106E19}">
      <dgm:prSet/>
      <dgm:spPr/>
      <dgm:t>
        <a:bodyPr/>
        <a:lstStyle/>
        <a:p>
          <a:endParaRPr lang="es-ES"/>
        </a:p>
      </dgm:t>
    </dgm:pt>
    <dgm:pt modelId="{4A6999B9-0B6E-4805-AED9-DB61718CDFBD}" type="sibTrans" cxnId="{FC4F901D-171B-4904-A0E8-0820DB106E19}">
      <dgm:prSet/>
      <dgm:spPr/>
      <dgm:t>
        <a:bodyPr/>
        <a:lstStyle/>
        <a:p>
          <a:endParaRPr lang="es-ES"/>
        </a:p>
      </dgm:t>
    </dgm:pt>
    <dgm:pt modelId="{FCBEC31F-C4E1-483C-BCD3-40776C755773}">
      <dgm:prSet custT="1"/>
      <dgm:spPr/>
      <dgm:t>
        <a:bodyPr/>
        <a:lstStyle/>
        <a:p>
          <a:r>
            <a:rPr lang="es-EC" sz="2400" dirty="0" smtClean="0"/>
            <a:t>Desarrollar un prototipo de ECU basada en microcontrolador en futuros proyectos de </a:t>
          </a:r>
          <a:r>
            <a:rPr lang="es-EC" sz="2400" dirty="0" err="1" smtClean="0"/>
            <a:t>autotrónica</a:t>
          </a:r>
          <a:endParaRPr lang="es-EC" sz="2400" dirty="0"/>
        </a:p>
      </dgm:t>
    </dgm:pt>
    <dgm:pt modelId="{5ECBF2C6-6380-4502-8EB9-6257A73810F1}" type="parTrans" cxnId="{81F613E6-A768-44DD-8EE3-D52F8170161A}">
      <dgm:prSet/>
      <dgm:spPr/>
    </dgm:pt>
    <dgm:pt modelId="{4684D6FA-B85C-430F-9B84-FA3DF418AA99}" type="sibTrans" cxnId="{81F613E6-A768-44DD-8EE3-D52F8170161A}">
      <dgm:prSet/>
      <dgm:spPr/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1688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C8067-67BB-44C9-93F6-385513DB36F0}" type="pres">
      <dgm:prSet presAssocID="{1403C3AE-380A-4F82-92DF-BFAA93FA6802}" presName="Name13" presStyleLbl="parChTrans1D2" presStyleIdx="1" presStyleCnt="3"/>
      <dgm:spPr/>
      <dgm:t>
        <a:bodyPr/>
        <a:lstStyle/>
        <a:p>
          <a:endParaRPr lang="es-ES"/>
        </a:p>
      </dgm:t>
    </dgm:pt>
    <dgm:pt modelId="{61126DF8-EFA6-4B2B-B705-BD5C19885CDF}" type="pres">
      <dgm:prSet presAssocID="{3C7BC678-9963-47CC-A51A-8DD7D1B2BA40}" presName="childText" presStyleLbl="bgAcc1" presStyleIdx="1" presStyleCnt="3" custScaleX="739626" custScaleY="188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472E79-E300-4DB3-8532-C7AD5104DC03}" type="pres">
      <dgm:prSet presAssocID="{5ECBF2C6-6380-4502-8EB9-6257A73810F1}" presName="Name13" presStyleLbl="parChTrans1D2" presStyleIdx="2" presStyleCnt="3"/>
      <dgm:spPr/>
    </dgm:pt>
    <dgm:pt modelId="{00F26A91-48C8-4249-88EA-96A0B1830265}" type="pres">
      <dgm:prSet presAssocID="{FCBEC31F-C4E1-483C-BCD3-40776C755773}" presName="childText" presStyleLbl="bgAcc1" presStyleIdx="2" presStyleCnt="3" custScaleX="730256" custScaleY="117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C7C679-3485-45B3-9EDC-F89D6DE02421}" type="presOf" srcId="{FCBEC31F-C4E1-483C-BCD3-40776C755773}" destId="{00F26A91-48C8-4249-88EA-96A0B1830265}" srcOrd="0" destOrd="0" presId="urn:microsoft.com/office/officeart/2005/8/layout/hierarchy3"/>
    <dgm:cxn modelId="{CC48DABF-7A98-4021-85C4-67682058E8BF}" type="presOf" srcId="{7061F2FC-F2AB-4DE3-98B0-886576B4E2C6}" destId="{D433476B-D68D-4328-ADAC-B2895D3D50CF}" srcOrd="0" destOrd="0" presId="urn:microsoft.com/office/officeart/2005/8/layout/hierarchy3"/>
    <dgm:cxn modelId="{5C6869EF-74BD-4810-B806-0706732F585B}" type="presOf" srcId="{CB9964DC-5E01-4879-9733-CDEE2AB1D1F7}" destId="{ECB1CA3E-26B8-4A39-AEF8-6F06E506D3C7}" srcOrd="0" destOrd="0" presId="urn:microsoft.com/office/officeart/2005/8/layout/hierarchy3"/>
    <dgm:cxn modelId="{67029B40-798A-4686-9927-A97A15D65C5B}" type="presOf" srcId="{1403C3AE-380A-4F82-92DF-BFAA93FA6802}" destId="{2F4C8067-67BB-44C9-93F6-385513DB36F0}" srcOrd="0" destOrd="0" presId="urn:microsoft.com/office/officeart/2005/8/layout/hierarchy3"/>
    <dgm:cxn modelId="{C93B7318-87AA-4B59-9A0A-C981E3E347EE}" type="presOf" srcId="{CB9964DC-5E01-4879-9733-CDEE2AB1D1F7}" destId="{C7DDC059-89DD-4F99-A10D-9C975D60C8D8}" srcOrd="1" destOrd="0" presId="urn:microsoft.com/office/officeart/2005/8/layout/hierarchy3"/>
    <dgm:cxn modelId="{81F613E6-A768-44DD-8EE3-D52F8170161A}" srcId="{CB9964DC-5E01-4879-9733-CDEE2AB1D1F7}" destId="{FCBEC31F-C4E1-483C-BCD3-40776C755773}" srcOrd="2" destOrd="0" parTransId="{5ECBF2C6-6380-4502-8EB9-6257A73810F1}" sibTransId="{4684D6FA-B85C-430F-9B84-FA3DF418AA99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FC4F901D-171B-4904-A0E8-0820DB106E19}" srcId="{CB9964DC-5E01-4879-9733-CDEE2AB1D1F7}" destId="{3C7BC678-9963-47CC-A51A-8DD7D1B2BA40}" srcOrd="1" destOrd="0" parTransId="{1403C3AE-380A-4F82-92DF-BFAA93FA6802}" sibTransId="{4A6999B9-0B6E-4805-AED9-DB61718CDFBD}"/>
    <dgm:cxn modelId="{0D056607-BF7A-400B-ACE2-B5E3043729DE}" type="presOf" srcId="{D0D20E71-FED1-4623-8034-D329000238BD}" destId="{45B98A4A-0B6D-4F48-B74E-847DD2F0977C}" srcOrd="0" destOrd="0" presId="urn:microsoft.com/office/officeart/2005/8/layout/hierarchy3"/>
    <dgm:cxn modelId="{8C3BDA3A-1BF7-4BCE-A9E1-BFEFDDF1BD77}" type="presOf" srcId="{4349BE00-98CD-4A0C-8970-0800DCF0B510}" destId="{6453487C-0FAF-4B32-BD10-ECD1ABD7E947}" srcOrd="0" destOrd="0" presId="urn:microsoft.com/office/officeart/2005/8/layout/hierarchy3"/>
    <dgm:cxn modelId="{B510F511-5CAC-43EC-9B0B-884649B7713D}" type="presOf" srcId="{3C7BC678-9963-47CC-A51A-8DD7D1B2BA40}" destId="{61126DF8-EFA6-4B2B-B705-BD5C19885CDF}" srcOrd="0" destOrd="0" presId="urn:microsoft.com/office/officeart/2005/8/layout/hierarchy3"/>
    <dgm:cxn modelId="{AEE13BDD-EAF7-414A-BD0F-344E0843FADB}" type="presOf" srcId="{5ECBF2C6-6380-4502-8EB9-6257A73810F1}" destId="{23472E79-E300-4DB3-8532-C7AD5104DC03}" srcOrd="0" destOrd="0" presId="urn:microsoft.com/office/officeart/2005/8/layout/hierarchy3"/>
    <dgm:cxn modelId="{40763967-0615-40BF-AAD0-07E678BF5CCE}" type="presParOf" srcId="{D433476B-D68D-4328-ADAC-B2895D3D50CF}" destId="{1E58A3BC-F1F7-40EE-89AA-32E802ED4BF7}" srcOrd="0" destOrd="0" presId="urn:microsoft.com/office/officeart/2005/8/layout/hierarchy3"/>
    <dgm:cxn modelId="{70759DE1-426A-444E-8FE4-B9E4B951B09A}" type="presParOf" srcId="{1E58A3BC-F1F7-40EE-89AA-32E802ED4BF7}" destId="{D21DF85A-45CA-4CE0-B0ED-CF4615475EE0}" srcOrd="0" destOrd="0" presId="urn:microsoft.com/office/officeart/2005/8/layout/hierarchy3"/>
    <dgm:cxn modelId="{A095896B-89A9-4CFF-9990-D0E792E3EDBC}" type="presParOf" srcId="{D21DF85A-45CA-4CE0-B0ED-CF4615475EE0}" destId="{ECB1CA3E-26B8-4A39-AEF8-6F06E506D3C7}" srcOrd="0" destOrd="0" presId="urn:microsoft.com/office/officeart/2005/8/layout/hierarchy3"/>
    <dgm:cxn modelId="{0E2248E2-785A-4BB8-B331-AFABD9F9AAE9}" type="presParOf" srcId="{D21DF85A-45CA-4CE0-B0ED-CF4615475EE0}" destId="{C7DDC059-89DD-4F99-A10D-9C975D60C8D8}" srcOrd="1" destOrd="0" presId="urn:microsoft.com/office/officeart/2005/8/layout/hierarchy3"/>
    <dgm:cxn modelId="{D68F08A3-3409-4D9A-8716-B37385F2D2D8}" type="presParOf" srcId="{1E58A3BC-F1F7-40EE-89AA-32E802ED4BF7}" destId="{F784BE88-3DB9-4E87-AFCA-2ED0BF00DEA1}" srcOrd="1" destOrd="0" presId="urn:microsoft.com/office/officeart/2005/8/layout/hierarchy3"/>
    <dgm:cxn modelId="{C77ED517-8086-421C-A45A-81526F4C402B}" type="presParOf" srcId="{F784BE88-3DB9-4E87-AFCA-2ED0BF00DEA1}" destId="{6453487C-0FAF-4B32-BD10-ECD1ABD7E947}" srcOrd="0" destOrd="0" presId="urn:microsoft.com/office/officeart/2005/8/layout/hierarchy3"/>
    <dgm:cxn modelId="{708B6F02-69BC-40F2-928D-EF79AE77EC0C}" type="presParOf" srcId="{F784BE88-3DB9-4E87-AFCA-2ED0BF00DEA1}" destId="{45B98A4A-0B6D-4F48-B74E-847DD2F0977C}" srcOrd="1" destOrd="0" presId="urn:microsoft.com/office/officeart/2005/8/layout/hierarchy3"/>
    <dgm:cxn modelId="{6907E811-C4E8-4096-8568-07C2EAE3D922}" type="presParOf" srcId="{F784BE88-3DB9-4E87-AFCA-2ED0BF00DEA1}" destId="{2F4C8067-67BB-44C9-93F6-385513DB36F0}" srcOrd="2" destOrd="0" presId="urn:microsoft.com/office/officeart/2005/8/layout/hierarchy3"/>
    <dgm:cxn modelId="{39C8D0E7-62FB-46D7-A4C2-C7BD1D7CC4CA}" type="presParOf" srcId="{F784BE88-3DB9-4E87-AFCA-2ED0BF00DEA1}" destId="{61126DF8-EFA6-4B2B-B705-BD5C19885CDF}" srcOrd="3" destOrd="0" presId="urn:microsoft.com/office/officeart/2005/8/layout/hierarchy3"/>
    <dgm:cxn modelId="{2F2EDD0E-FD69-4FD1-9AEF-8601D3A11D26}" type="presParOf" srcId="{F784BE88-3DB9-4E87-AFCA-2ED0BF00DEA1}" destId="{23472E79-E300-4DB3-8532-C7AD5104DC03}" srcOrd="4" destOrd="0" presId="urn:microsoft.com/office/officeart/2005/8/layout/hierarchy3"/>
    <dgm:cxn modelId="{313A6528-E3D7-4877-93E8-D8C84500C2E5}" type="presParOf" srcId="{F784BE88-3DB9-4E87-AFCA-2ED0BF00DEA1}" destId="{00F26A91-48C8-4249-88EA-96A0B183026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noProof="0" dirty="0" smtClean="0"/>
            <a:t>Gracias</a:t>
          </a:r>
          <a:endParaRPr lang="es-EC" noProof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1FFC7C6-E62D-4670-BDC0-90898766C901}" type="presOf" srcId="{CB9964DC-5E01-4879-9733-CDEE2AB1D1F7}" destId="{ECB1CA3E-26B8-4A39-AEF8-6F06E506D3C7}" srcOrd="0" destOrd="0" presId="urn:microsoft.com/office/officeart/2005/8/layout/hierarchy3"/>
    <dgm:cxn modelId="{A109AFD0-F7AA-4647-884E-86562231F82E}" type="presOf" srcId="{CB9964DC-5E01-4879-9733-CDEE2AB1D1F7}" destId="{C7DDC059-89DD-4F99-A10D-9C975D60C8D8}" srcOrd="1" destOrd="0" presId="urn:microsoft.com/office/officeart/2005/8/layout/hierarchy3"/>
    <dgm:cxn modelId="{A25CC135-9171-4E12-B496-BCD739DFC8D9}" type="presOf" srcId="{7061F2FC-F2AB-4DE3-98B0-886576B4E2C6}" destId="{D433476B-D68D-4328-ADAC-B2895D3D50CF}" srcOrd="0" destOrd="0" presId="urn:microsoft.com/office/officeart/2005/8/layout/hierarchy3"/>
    <dgm:cxn modelId="{2E1EDBFD-D95B-4BC3-8478-DD28AFB1F952}" type="presParOf" srcId="{D433476B-D68D-4328-ADAC-B2895D3D50CF}" destId="{1E58A3BC-F1F7-40EE-89AA-32E802ED4BF7}" srcOrd="0" destOrd="0" presId="urn:microsoft.com/office/officeart/2005/8/layout/hierarchy3"/>
    <dgm:cxn modelId="{702BB167-A4B1-4E08-A0AB-223999A97B9A}" type="presParOf" srcId="{1E58A3BC-F1F7-40EE-89AA-32E802ED4BF7}" destId="{D21DF85A-45CA-4CE0-B0ED-CF4615475EE0}" srcOrd="0" destOrd="0" presId="urn:microsoft.com/office/officeart/2005/8/layout/hierarchy3"/>
    <dgm:cxn modelId="{EA95EEE5-3348-438D-8241-3AD9B88B3610}" type="presParOf" srcId="{D21DF85A-45CA-4CE0-B0ED-CF4615475EE0}" destId="{ECB1CA3E-26B8-4A39-AEF8-6F06E506D3C7}" srcOrd="0" destOrd="0" presId="urn:microsoft.com/office/officeart/2005/8/layout/hierarchy3"/>
    <dgm:cxn modelId="{3E46BD39-06E7-4A7F-AC82-357667600362}" type="presParOf" srcId="{D21DF85A-45CA-4CE0-B0ED-CF4615475EE0}" destId="{C7DDC059-89DD-4F99-A10D-9C975D60C8D8}" srcOrd="1" destOrd="0" presId="urn:microsoft.com/office/officeart/2005/8/layout/hierarchy3"/>
    <dgm:cxn modelId="{44E5F28C-C8AE-41AD-B3A6-95668B517FE8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Objetivos Específicos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just"/>
          <a:r>
            <a:rPr lang="es-EC" sz="2400" dirty="0" smtClean="0"/>
            <a:t>Implementar un entrenador autotrónico a través de una interfaz simple e intuitiva que permita una correcta interacción con el usuario para el manejo adecuado del sistema.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pPr algn="just"/>
          <a:r>
            <a:rPr lang="es-EC" sz="2400" dirty="0" smtClean="0"/>
            <a:t>Validar la implementación del entrenador realizada en el vehículo mediante pruebas de funcionamiento para verificar que sea adecuado</a:t>
          </a:r>
          <a:endParaRPr lang="es-ES" sz="240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 custT="1"/>
      <dgm:spPr/>
      <dgm:t>
        <a:bodyPr/>
        <a:lstStyle/>
        <a:p>
          <a:pPr algn="just"/>
          <a:r>
            <a:rPr lang="es-EC" sz="2400" dirty="0" smtClean="0"/>
            <a:t>Elaborar el Manual de Usuario para la operación y mantenimiento del sistema</a:t>
          </a:r>
          <a:endParaRPr lang="es-ES" sz="2400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2468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1919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1399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34ABC336-0C4A-49E2-A70E-85758DDBA361}" type="presOf" srcId="{CB9964DC-5E01-4879-9733-CDEE2AB1D1F7}" destId="{C7DDC059-89DD-4F99-A10D-9C975D60C8D8}" srcOrd="1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65E3BE8C-543C-4C01-BBAF-879EA35924CD}" type="presOf" srcId="{4349BE00-98CD-4A0C-8970-0800DCF0B510}" destId="{6453487C-0FAF-4B32-BD10-ECD1ABD7E947}" srcOrd="0" destOrd="0" presId="urn:microsoft.com/office/officeart/2005/8/layout/hierarchy3"/>
    <dgm:cxn modelId="{3BE31895-120A-4932-9158-DF0CA927A80D}" type="presOf" srcId="{8E58BE12-E61E-4161-87EB-35A7176E5F95}" destId="{F27B7295-80E4-4410-9A4D-672618C6243E}" srcOrd="0" destOrd="0" presId="urn:microsoft.com/office/officeart/2005/8/layout/hierarchy3"/>
    <dgm:cxn modelId="{4895E452-CE03-4C24-ACF5-44FB8619C3DA}" type="presOf" srcId="{613D9770-E617-4792-A0EF-694D6913B044}" destId="{59DD2AFD-1A85-48C2-96F2-E73FC04B45F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2A5BA99-33FE-4DBD-B9F9-94373AD33243}" type="presOf" srcId="{D0D20E71-FED1-4623-8034-D329000238BD}" destId="{45B98A4A-0B6D-4F48-B74E-847DD2F0977C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78CD3769-FBD0-4EF1-948E-252D1AC4E0B9}" type="presOf" srcId="{300571DF-0E8D-4A75-B42A-9E0E27DF9B85}" destId="{2A81AC24-19E8-4B05-BE18-7F7DC22883F5}" srcOrd="0" destOrd="0" presId="urn:microsoft.com/office/officeart/2005/8/layout/hierarchy3"/>
    <dgm:cxn modelId="{BDD58C11-2BE0-4B46-A93E-979ED46E3E1A}" type="presOf" srcId="{7061F2FC-F2AB-4DE3-98B0-886576B4E2C6}" destId="{D433476B-D68D-4328-ADAC-B2895D3D50CF}" srcOrd="0" destOrd="0" presId="urn:microsoft.com/office/officeart/2005/8/layout/hierarchy3"/>
    <dgm:cxn modelId="{A013C3E9-5B29-435B-9790-70C255A52FCF}" type="presOf" srcId="{C718ADCF-EE16-40A9-92E0-023D415A390D}" destId="{7210391E-D0BA-4B05-BC9D-4C5F7A7038B2}" srcOrd="0" destOrd="0" presId="urn:microsoft.com/office/officeart/2005/8/layout/hierarchy3"/>
    <dgm:cxn modelId="{B3784CAD-3D13-402B-BF4F-B4169C95684B}" type="presOf" srcId="{CB9964DC-5E01-4879-9733-CDEE2AB1D1F7}" destId="{ECB1CA3E-26B8-4A39-AEF8-6F06E506D3C7}" srcOrd="0" destOrd="0" presId="urn:microsoft.com/office/officeart/2005/8/layout/hierarchy3"/>
    <dgm:cxn modelId="{B4CDD11C-CDAD-4341-8DCE-DFF7F2421DF0}" type="presParOf" srcId="{D433476B-D68D-4328-ADAC-B2895D3D50CF}" destId="{1E58A3BC-F1F7-40EE-89AA-32E802ED4BF7}" srcOrd="0" destOrd="0" presId="urn:microsoft.com/office/officeart/2005/8/layout/hierarchy3"/>
    <dgm:cxn modelId="{ED6CE484-CD88-464E-AA6B-2B5FE855534A}" type="presParOf" srcId="{1E58A3BC-F1F7-40EE-89AA-32E802ED4BF7}" destId="{D21DF85A-45CA-4CE0-B0ED-CF4615475EE0}" srcOrd="0" destOrd="0" presId="urn:microsoft.com/office/officeart/2005/8/layout/hierarchy3"/>
    <dgm:cxn modelId="{F14194ED-F150-4D81-9740-0894A38756E5}" type="presParOf" srcId="{D21DF85A-45CA-4CE0-B0ED-CF4615475EE0}" destId="{ECB1CA3E-26B8-4A39-AEF8-6F06E506D3C7}" srcOrd="0" destOrd="0" presId="urn:microsoft.com/office/officeart/2005/8/layout/hierarchy3"/>
    <dgm:cxn modelId="{CA783492-2EC8-40E6-BA61-3FD23C7FA500}" type="presParOf" srcId="{D21DF85A-45CA-4CE0-B0ED-CF4615475EE0}" destId="{C7DDC059-89DD-4F99-A10D-9C975D60C8D8}" srcOrd="1" destOrd="0" presId="urn:microsoft.com/office/officeart/2005/8/layout/hierarchy3"/>
    <dgm:cxn modelId="{4800A2EC-ED4C-47B5-A4C7-47866060A488}" type="presParOf" srcId="{1E58A3BC-F1F7-40EE-89AA-32E802ED4BF7}" destId="{F784BE88-3DB9-4E87-AFCA-2ED0BF00DEA1}" srcOrd="1" destOrd="0" presId="urn:microsoft.com/office/officeart/2005/8/layout/hierarchy3"/>
    <dgm:cxn modelId="{2EF94DAC-4B61-4834-BF46-55EA4E68583F}" type="presParOf" srcId="{F784BE88-3DB9-4E87-AFCA-2ED0BF00DEA1}" destId="{6453487C-0FAF-4B32-BD10-ECD1ABD7E947}" srcOrd="0" destOrd="0" presId="urn:microsoft.com/office/officeart/2005/8/layout/hierarchy3"/>
    <dgm:cxn modelId="{6FEFFA88-6B66-4F38-9DB6-5F347FF987C0}" type="presParOf" srcId="{F784BE88-3DB9-4E87-AFCA-2ED0BF00DEA1}" destId="{45B98A4A-0B6D-4F48-B74E-847DD2F0977C}" srcOrd="1" destOrd="0" presId="urn:microsoft.com/office/officeart/2005/8/layout/hierarchy3"/>
    <dgm:cxn modelId="{6E6364ED-2EF2-4190-A02E-0A4710F41995}" type="presParOf" srcId="{F784BE88-3DB9-4E87-AFCA-2ED0BF00DEA1}" destId="{2A81AC24-19E8-4B05-BE18-7F7DC22883F5}" srcOrd="2" destOrd="0" presId="urn:microsoft.com/office/officeart/2005/8/layout/hierarchy3"/>
    <dgm:cxn modelId="{30BD492A-F665-43BC-8648-DB88D13342F3}" type="presParOf" srcId="{F784BE88-3DB9-4E87-AFCA-2ED0BF00DEA1}" destId="{7210391E-D0BA-4B05-BC9D-4C5F7A7038B2}" srcOrd="3" destOrd="0" presId="urn:microsoft.com/office/officeart/2005/8/layout/hierarchy3"/>
    <dgm:cxn modelId="{8B9CA2ED-5EC4-4757-BC5B-B0EDD56A8E92}" type="presParOf" srcId="{F784BE88-3DB9-4E87-AFCA-2ED0BF00DEA1}" destId="{F27B7295-80E4-4410-9A4D-672618C6243E}" srcOrd="4" destOrd="0" presId="urn:microsoft.com/office/officeart/2005/8/layout/hierarchy3"/>
    <dgm:cxn modelId="{992940F3-0F26-45DA-BECE-BD47015E3DF9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Antecedentes</a:t>
          </a:r>
          <a:r>
            <a:rPr lang="en-US" dirty="0" smtClean="0"/>
            <a:t>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8026CE08-5951-4623-B533-C94879ECCA41}" type="presOf" srcId="{7061F2FC-F2AB-4DE3-98B0-886576B4E2C6}" destId="{D433476B-D68D-4328-ADAC-B2895D3D50CF}" srcOrd="0" destOrd="0" presId="urn:microsoft.com/office/officeart/2005/8/layout/hierarchy3"/>
    <dgm:cxn modelId="{BA5CF123-6243-4439-B3F9-511046AF4C14}" type="presOf" srcId="{CB9964DC-5E01-4879-9733-CDEE2AB1D1F7}" destId="{C7DDC059-89DD-4F99-A10D-9C975D60C8D8}" srcOrd="1" destOrd="0" presId="urn:microsoft.com/office/officeart/2005/8/layout/hierarchy3"/>
    <dgm:cxn modelId="{B1B2BECB-A583-4CF3-A337-248E8FE21CAC}" type="presOf" srcId="{CB9964DC-5E01-4879-9733-CDEE2AB1D1F7}" destId="{ECB1CA3E-26B8-4A39-AEF8-6F06E506D3C7}" srcOrd="0" destOrd="0" presId="urn:microsoft.com/office/officeart/2005/8/layout/hierarchy3"/>
    <dgm:cxn modelId="{76348615-46CD-4B53-8A12-05DECF274C92}" type="presParOf" srcId="{D433476B-D68D-4328-ADAC-B2895D3D50CF}" destId="{1E58A3BC-F1F7-40EE-89AA-32E802ED4BF7}" srcOrd="0" destOrd="0" presId="urn:microsoft.com/office/officeart/2005/8/layout/hierarchy3"/>
    <dgm:cxn modelId="{67F445F7-261B-492E-B4B5-490D38FA4A19}" type="presParOf" srcId="{1E58A3BC-F1F7-40EE-89AA-32E802ED4BF7}" destId="{D21DF85A-45CA-4CE0-B0ED-CF4615475EE0}" srcOrd="0" destOrd="0" presId="urn:microsoft.com/office/officeart/2005/8/layout/hierarchy3"/>
    <dgm:cxn modelId="{3115C4EE-219B-4DA0-AC36-1CBCA9AE7832}" type="presParOf" srcId="{D21DF85A-45CA-4CE0-B0ED-CF4615475EE0}" destId="{ECB1CA3E-26B8-4A39-AEF8-6F06E506D3C7}" srcOrd="0" destOrd="0" presId="urn:microsoft.com/office/officeart/2005/8/layout/hierarchy3"/>
    <dgm:cxn modelId="{48D9E2E0-DF61-4B25-A959-AEB3A1EC29A6}" type="presParOf" srcId="{D21DF85A-45CA-4CE0-B0ED-CF4615475EE0}" destId="{C7DDC059-89DD-4F99-A10D-9C975D60C8D8}" srcOrd="1" destOrd="0" presId="urn:microsoft.com/office/officeart/2005/8/layout/hierarchy3"/>
    <dgm:cxn modelId="{0FA837D8-D6FE-4C2A-8C55-D5C7EC6B434E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Justificación e Importancia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Mejorar el proceso enseñanza/aprendizaje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Motores de Combustión Interna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Tecnología Automotriz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C" dirty="0" smtClean="0"/>
            <a:t>Termodinámica Aplicada a la Ingeniería</a:t>
          </a:r>
          <a:endParaRPr lang="es-ES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E9350BBD-0C18-4831-8E7C-F16A45935431}">
      <dgm:prSet phldrT="[Texto]"/>
      <dgm:spPr/>
      <dgm:t>
        <a:bodyPr/>
        <a:lstStyle/>
        <a:p>
          <a:r>
            <a:rPr lang="es-EC" dirty="0" smtClean="0"/>
            <a:t>Ingeniería Automotriz (Sede ESPE-Latacunga)</a:t>
          </a:r>
          <a:endParaRPr lang="es-ES" dirty="0"/>
        </a:p>
      </dgm:t>
    </dgm:pt>
    <dgm:pt modelId="{66EFD120-7370-4236-A1C8-805476443644}" type="parTrans" cxnId="{5A0BE935-2E16-4ECD-979E-C3DFA916FC51}">
      <dgm:prSet/>
      <dgm:spPr/>
      <dgm:t>
        <a:bodyPr/>
        <a:lstStyle/>
        <a:p>
          <a:endParaRPr lang="es-ES"/>
        </a:p>
      </dgm:t>
    </dgm:pt>
    <dgm:pt modelId="{F16DC11A-92A1-4BB0-B5D0-334054FBA32C}" type="sibTrans" cxnId="{5A0BE935-2E16-4ECD-979E-C3DFA916FC51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5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5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5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5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C3DDF9-8D78-42AC-8AD1-4E929A97D46F}" type="pres">
      <dgm:prSet presAssocID="{66EFD120-7370-4236-A1C8-805476443644}" presName="Name13" presStyleLbl="parChTrans1D2" presStyleIdx="4" presStyleCnt="5"/>
      <dgm:spPr/>
      <dgm:t>
        <a:bodyPr/>
        <a:lstStyle/>
        <a:p>
          <a:endParaRPr lang="es-ES"/>
        </a:p>
      </dgm:t>
    </dgm:pt>
    <dgm:pt modelId="{33DB687E-6F14-4652-B35A-51688E08CDBC}" type="pres">
      <dgm:prSet presAssocID="{E9350BBD-0C18-4831-8E7C-F16A45935431}" presName="childText" presStyleLbl="bgAcc1" presStyleIdx="4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C70237-7618-4E8C-8F23-79A52943F2FF}" type="presOf" srcId="{CB9964DC-5E01-4879-9733-CDEE2AB1D1F7}" destId="{ECB1CA3E-26B8-4A39-AEF8-6F06E506D3C7}" srcOrd="0" destOrd="0" presId="urn:microsoft.com/office/officeart/2005/8/layout/hierarchy3"/>
    <dgm:cxn modelId="{EA4B82A7-24C1-42DA-AB01-C628881B3E2C}" type="presOf" srcId="{4349BE00-98CD-4A0C-8970-0800DCF0B510}" destId="{6453487C-0FAF-4B32-BD10-ECD1ABD7E947}" srcOrd="0" destOrd="0" presId="urn:microsoft.com/office/officeart/2005/8/layout/hierarchy3"/>
    <dgm:cxn modelId="{39779E08-7C7A-4783-B652-042296EE33C3}" type="presOf" srcId="{C718ADCF-EE16-40A9-92E0-023D415A390D}" destId="{7210391E-D0BA-4B05-BC9D-4C5F7A7038B2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F534D8BB-45EA-4E08-8842-44EA3F9B1A5D}" type="presOf" srcId="{0E6EAE7D-5720-4E49-8312-A1094045AD70}" destId="{672A5E56-DE7C-423B-8AF4-B37E93A0E788}" srcOrd="0" destOrd="0" presId="urn:microsoft.com/office/officeart/2005/8/layout/hierarchy3"/>
    <dgm:cxn modelId="{531C40E9-26F3-48EC-ADA4-3D7DF623C41A}" type="presOf" srcId="{8E58BE12-E61E-4161-87EB-35A7176E5F95}" destId="{F27B7295-80E4-4410-9A4D-672618C6243E}" srcOrd="0" destOrd="0" presId="urn:microsoft.com/office/officeart/2005/8/layout/hierarchy3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5A0BE935-2E16-4ECD-979E-C3DFA916FC51}" srcId="{CB9964DC-5E01-4879-9733-CDEE2AB1D1F7}" destId="{E9350BBD-0C18-4831-8E7C-F16A45935431}" srcOrd="4" destOrd="0" parTransId="{66EFD120-7370-4236-A1C8-805476443644}" sibTransId="{F16DC11A-92A1-4BB0-B5D0-334054FBA32C}"/>
    <dgm:cxn modelId="{1410C586-3BC5-49A4-942D-5FF572BD1226}" type="presOf" srcId="{66EFD120-7370-4236-A1C8-805476443644}" destId="{E1C3DDF9-8D78-42AC-8AD1-4E929A97D46F}" srcOrd="0" destOrd="0" presId="urn:microsoft.com/office/officeart/2005/8/layout/hierarchy3"/>
    <dgm:cxn modelId="{25843854-8853-4701-AB5E-11AF143025A6}" type="presOf" srcId="{300571DF-0E8D-4A75-B42A-9E0E27DF9B85}" destId="{2A81AC24-19E8-4B05-BE18-7F7DC22883F5}" srcOrd="0" destOrd="0" presId="urn:microsoft.com/office/officeart/2005/8/layout/hierarchy3"/>
    <dgm:cxn modelId="{FAE64A64-6AAE-45B4-977F-016A413A9DDF}" type="presOf" srcId="{D0D20E71-FED1-4623-8034-D329000238BD}" destId="{45B98A4A-0B6D-4F48-B74E-847DD2F0977C}" srcOrd="0" destOrd="0" presId="urn:microsoft.com/office/officeart/2005/8/layout/hierarchy3"/>
    <dgm:cxn modelId="{12458755-63A8-4523-9FA4-13484783DBA3}" type="presOf" srcId="{E9350BBD-0C18-4831-8E7C-F16A45935431}" destId="{33DB687E-6F14-4652-B35A-51688E08CDBC}" srcOrd="0" destOrd="0" presId="urn:microsoft.com/office/officeart/2005/8/layout/hierarchy3"/>
    <dgm:cxn modelId="{9134F768-A5CC-4010-ACA9-348C1938C8AC}" type="presOf" srcId="{613D9770-E617-4792-A0EF-694D6913B044}" destId="{59DD2AFD-1A85-48C2-96F2-E73FC04B45F7}" srcOrd="0" destOrd="0" presId="urn:microsoft.com/office/officeart/2005/8/layout/hierarchy3"/>
    <dgm:cxn modelId="{B2402F5D-E08B-446C-ABD0-E28A53DEB013}" type="presOf" srcId="{4888119B-4460-4856-B734-0AC31AC71F78}" destId="{0AFB512E-0A1F-4167-ADE0-87DA96AF7CDA}" srcOrd="0" destOrd="0" presId="urn:microsoft.com/office/officeart/2005/8/layout/hierarchy3"/>
    <dgm:cxn modelId="{B48605B1-46DA-4DD2-8EEF-A7D42C569241}" type="presOf" srcId="{CB9964DC-5E01-4879-9733-CDEE2AB1D1F7}" destId="{C7DDC059-89DD-4F99-A10D-9C975D60C8D8}" srcOrd="1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BBE075BB-4645-43CF-B12B-F8B57AF133CA}" type="presOf" srcId="{7061F2FC-F2AB-4DE3-98B0-886576B4E2C6}" destId="{D433476B-D68D-4328-ADAC-B2895D3D50CF}" srcOrd="0" destOrd="0" presId="urn:microsoft.com/office/officeart/2005/8/layout/hierarchy3"/>
    <dgm:cxn modelId="{7CB4458E-A5F6-410E-956C-D7148E6A3C62}" type="presParOf" srcId="{D433476B-D68D-4328-ADAC-B2895D3D50CF}" destId="{1E58A3BC-F1F7-40EE-89AA-32E802ED4BF7}" srcOrd="0" destOrd="0" presId="urn:microsoft.com/office/officeart/2005/8/layout/hierarchy3"/>
    <dgm:cxn modelId="{BAB975C4-2B7D-4CF7-9E1F-9DC4D8D618D4}" type="presParOf" srcId="{1E58A3BC-F1F7-40EE-89AA-32E802ED4BF7}" destId="{D21DF85A-45CA-4CE0-B0ED-CF4615475EE0}" srcOrd="0" destOrd="0" presId="urn:microsoft.com/office/officeart/2005/8/layout/hierarchy3"/>
    <dgm:cxn modelId="{73B5BFF1-B0D3-4868-AAFD-BFCDFA724ED6}" type="presParOf" srcId="{D21DF85A-45CA-4CE0-B0ED-CF4615475EE0}" destId="{ECB1CA3E-26B8-4A39-AEF8-6F06E506D3C7}" srcOrd="0" destOrd="0" presId="urn:microsoft.com/office/officeart/2005/8/layout/hierarchy3"/>
    <dgm:cxn modelId="{9161CEEC-7419-4210-8E19-6E16F5542ABB}" type="presParOf" srcId="{D21DF85A-45CA-4CE0-B0ED-CF4615475EE0}" destId="{C7DDC059-89DD-4F99-A10D-9C975D60C8D8}" srcOrd="1" destOrd="0" presId="urn:microsoft.com/office/officeart/2005/8/layout/hierarchy3"/>
    <dgm:cxn modelId="{351319E8-A27A-46D2-BC20-62D454291A28}" type="presParOf" srcId="{1E58A3BC-F1F7-40EE-89AA-32E802ED4BF7}" destId="{F784BE88-3DB9-4E87-AFCA-2ED0BF00DEA1}" srcOrd="1" destOrd="0" presId="urn:microsoft.com/office/officeart/2005/8/layout/hierarchy3"/>
    <dgm:cxn modelId="{073515C4-71C5-43FD-9001-1113FF4D7BEB}" type="presParOf" srcId="{F784BE88-3DB9-4E87-AFCA-2ED0BF00DEA1}" destId="{6453487C-0FAF-4B32-BD10-ECD1ABD7E947}" srcOrd="0" destOrd="0" presId="urn:microsoft.com/office/officeart/2005/8/layout/hierarchy3"/>
    <dgm:cxn modelId="{59574AB7-1BBB-4348-8845-1A1896CD380C}" type="presParOf" srcId="{F784BE88-3DB9-4E87-AFCA-2ED0BF00DEA1}" destId="{45B98A4A-0B6D-4F48-B74E-847DD2F0977C}" srcOrd="1" destOrd="0" presId="urn:microsoft.com/office/officeart/2005/8/layout/hierarchy3"/>
    <dgm:cxn modelId="{5277D1A2-47DE-4E79-ABEF-83EF35E1F751}" type="presParOf" srcId="{F784BE88-3DB9-4E87-AFCA-2ED0BF00DEA1}" destId="{2A81AC24-19E8-4B05-BE18-7F7DC22883F5}" srcOrd="2" destOrd="0" presId="urn:microsoft.com/office/officeart/2005/8/layout/hierarchy3"/>
    <dgm:cxn modelId="{FFCD13DA-9CCA-4C41-B413-90D49A500557}" type="presParOf" srcId="{F784BE88-3DB9-4E87-AFCA-2ED0BF00DEA1}" destId="{7210391E-D0BA-4B05-BC9D-4C5F7A7038B2}" srcOrd="3" destOrd="0" presId="urn:microsoft.com/office/officeart/2005/8/layout/hierarchy3"/>
    <dgm:cxn modelId="{BF9282DC-E4EE-4A21-9697-A2FAFB8C317C}" type="presParOf" srcId="{F784BE88-3DB9-4E87-AFCA-2ED0BF00DEA1}" destId="{F27B7295-80E4-4410-9A4D-672618C6243E}" srcOrd="4" destOrd="0" presId="urn:microsoft.com/office/officeart/2005/8/layout/hierarchy3"/>
    <dgm:cxn modelId="{56160D94-AF4C-4B3C-84B8-85998FC876F0}" type="presParOf" srcId="{F784BE88-3DB9-4E87-AFCA-2ED0BF00DEA1}" destId="{59DD2AFD-1A85-48C2-96F2-E73FC04B45F7}" srcOrd="5" destOrd="0" presId="urn:microsoft.com/office/officeart/2005/8/layout/hierarchy3"/>
    <dgm:cxn modelId="{0DFC1AA9-04FE-42B6-8F56-7A98E4C89170}" type="presParOf" srcId="{F784BE88-3DB9-4E87-AFCA-2ED0BF00DEA1}" destId="{672A5E56-DE7C-423B-8AF4-B37E93A0E788}" srcOrd="6" destOrd="0" presId="urn:microsoft.com/office/officeart/2005/8/layout/hierarchy3"/>
    <dgm:cxn modelId="{2E56C338-5C75-4731-9B7F-C26CA5B297E8}" type="presParOf" srcId="{F784BE88-3DB9-4E87-AFCA-2ED0BF00DEA1}" destId="{0AFB512E-0A1F-4167-ADE0-87DA96AF7CDA}" srcOrd="7" destOrd="0" presId="urn:microsoft.com/office/officeart/2005/8/layout/hierarchy3"/>
    <dgm:cxn modelId="{436F3A17-48FE-4F7B-87C9-0A1C9120533B}" type="presParOf" srcId="{F784BE88-3DB9-4E87-AFCA-2ED0BF00DEA1}" destId="{E1C3DDF9-8D78-42AC-8AD1-4E929A97D46F}" srcOrd="8" destOrd="0" presId="urn:microsoft.com/office/officeart/2005/8/layout/hierarchy3"/>
    <dgm:cxn modelId="{2BBDA82C-551F-44F3-80FC-12335F8717D3}" type="presParOf" srcId="{F784BE88-3DB9-4E87-AFCA-2ED0BF00DEA1}" destId="{33DB687E-6F14-4652-B35A-51688E08CDB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Alcance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b="0" dirty="0" smtClean="0"/>
            <a:t>Identificación y Diagnóstico</a:t>
          </a:r>
          <a:endParaRPr lang="es-ES" b="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S" b="0" dirty="0" smtClean="0"/>
            <a:t>Microcontrolador (PIC)</a:t>
          </a:r>
          <a:endParaRPr lang="es-ES" b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b="0" dirty="0" smtClean="0"/>
            <a:t>Interfaz: Simple e Intuitiva</a:t>
          </a:r>
          <a:endParaRPr lang="es-ES" b="0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S" b="0" dirty="0" smtClean="0"/>
            <a:t>Manual de Usuario</a:t>
          </a:r>
          <a:endParaRPr lang="es-ES" b="0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4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DB9A47-D0EA-418D-9FB8-4714E2627B9D}" type="presOf" srcId="{4888119B-4460-4856-B734-0AC31AC71F78}" destId="{0AFB512E-0A1F-4167-ADE0-87DA96AF7CDA}" srcOrd="0" destOrd="0" presId="urn:microsoft.com/office/officeart/2005/8/layout/hierarchy3"/>
    <dgm:cxn modelId="{8D20C064-1EB6-4E89-B88D-21279BC0924F}" type="presOf" srcId="{4349BE00-98CD-4A0C-8970-0800DCF0B510}" destId="{6453487C-0FAF-4B32-BD10-ECD1ABD7E947}" srcOrd="0" destOrd="0" presId="urn:microsoft.com/office/officeart/2005/8/layout/hierarchy3"/>
    <dgm:cxn modelId="{49D93961-EB0A-4E27-ACC2-777E9AADAE46}" type="presOf" srcId="{613D9770-E617-4792-A0EF-694D6913B044}" destId="{59DD2AFD-1A85-48C2-96F2-E73FC04B45F7}" srcOrd="0" destOrd="0" presId="urn:microsoft.com/office/officeart/2005/8/layout/hierarchy3"/>
    <dgm:cxn modelId="{8BCB9765-C00B-49A6-8170-558C7F28BE5F}" type="presOf" srcId="{CB9964DC-5E01-4879-9733-CDEE2AB1D1F7}" destId="{C7DDC059-89DD-4F99-A10D-9C975D60C8D8}" srcOrd="1" destOrd="0" presId="urn:microsoft.com/office/officeart/2005/8/layout/hierarchy3"/>
    <dgm:cxn modelId="{3E296FE1-AA55-40D0-9AEF-7AF1D123598A}" type="presOf" srcId="{C718ADCF-EE16-40A9-92E0-023D415A390D}" destId="{7210391E-D0BA-4B05-BC9D-4C5F7A7038B2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A49A59CF-51DD-49F1-A546-8183A341AF32}" type="presOf" srcId="{0E6EAE7D-5720-4E49-8312-A1094045AD70}" destId="{672A5E56-DE7C-423B-8AF4-B37E93A0E788}" srcOrd="0" destOrd="0" presId="urn:microsoft.com/office/officeart/2005/8/layout/hierarchy3"/>
    <dgm:cxn modelId="{F0C34A96-9997-4A38-ADB1-D0F5E72B7612}" type="presOf" srcId="{7061F2FC-F2AB-4DE3-98B0-886576B4E2C6}" destId="{D433476B-D68D-4328-ADAC-B2895D3D50CF}" srcOrd="0" destOrd="0" presId="urn:microsoft.com/office/officeart/2005/8/layout/hierarchy3"/>
    <dgm:cxn modelId="{32F72FDA-6477-4A50-ADF2-410EB7F835AD}" type="presOf" srcId="{CB9964DC-5E01-4879-9733-CDEE2AB1D1F7}" destId="{ECB1CA3E-26B8-4A39-AEF8-6F06E506D3C7}" srcOrd="0" destOrd="0" presId="urn:microsoft.com/office/officeart/2005/8/layout/hierarchy3"/>
    <dgm:cxn modelId="{61294D66-1BCB-4374-8844-9CCD94040B13}" type="presOf" srcId="{300571DF-0E8D-4A75-B42A-9E0E27DF9B85}" destId="{2A81AC24-19E8-4B05-BE18-7F7DC22883F5}" srcOrd="0" destOrd="0" presId="urn:microsoft.com/office/officeart/2005/8/layout/hierarchy3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16574503-2DEA-487D-BE3A-D5DE355D3FE4}" type="presOf" srcId="{D0D20E71-FED1-4623-8034-D329000238BD}" destId="{45B98A4A-0B6D-4F48-B74E-847DD2F0977C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F2CD8860-8CD6-431F-8695-1949DBDD6629}" type="presOf" srcId="{8E58BE12-E61E-4161-87EB-35A7176E5F95}" destId="{F27B7295-80E4-4410-9A4D-672618C6243E}" srcOrd="0" destOrd="0" presId="urn:microsoft.com/office/officeart/2005/8/layout/hierarchy3"/>
    <dgm:cxn modelId="{84E4FE4A-FE8C-4D0B-AA5C-EFF554E8671F}" type="presParOf" srcId="{D433476B-D68D-4328-ADAC-B2895D3D50CF}" destId="{1E58A3BC-F1F7-40EE-89AA-32E802ED4BF7}" srcOrd="0" destOrd="0" presId="urn:microsoft.com/office/officeart/2005/8/layout/hierarchy3"/>
    <dgm:cxn modelId="{68041F7F-674D-48B7-A636-C17A0C7B4916}" type="presParOf" srcId="{1E58A3BC-F1F7-40EE-89AA-32E802ED4BF7}" destId="{D21DF85A-45CA-4CE0-B0ED-CF4615475EE0}" srcOrd="0" destOrd="0" presId="urn:microsoft.com/office/officeart/2005/8/layout/hierarchy3"/>
    <dgm:cxn modelId="{EB6296FB-DDCB-44CE-BC4C-7D57FC6174E6}" type="presParOf" srcId="{D21DF85A-45CA-4CE0-B0ED-CF4615475EE0}" destId="{ECB1CA3E-26B8-4A39-AEF8-6F06E506D3C7}" srcOrd="0" destOrd="0" presId="urn:microsoft.com/office/officeart/2005/8/layout/hierarchy3"/>
    <dgm:cxn modelId="{1EDA914B-A97D-4FD7-B369-FCC3CB6D94EA}" type="presParOf" srcId="{D21DF85A-45CA-4CE0-B0ED-CF4615475EE0}" destId="{C7DDC059-89DD-4F99-A10D-9C975D60C8D8}" srcOrd="1" destOrd="0" presId="urn:microsoft.com/office/officeart/2005/8/layout/hierarchy3"/>
    <dgm:cxn modelId="{5A145C19-97B4-4646-9D18-FE6A24E557F7}" type="presParOf" srcId="{1E58A3BC-F1F7-40EE-89AA-32E802ED4BF7}" destId="{F784BE88-3DB9-4E87-AFCA-2ED0BF00DEA1}" srcOrd="1" destOrd="0" presId="urn:microsoft.com/office/officeart/2005/8/layout/hierarchy3"/>
    <dgm:cxn modelId="{8BE204FA-AF9E-4FDB-8193-D4E63A3CCDA8}" type="presParOf" srcId="{F784BE88-3DB9-4E87-AFCA-2ED0BF00DEA1}" destId="{6453487C-0FAF-4B32-BD10-ECD1ABD7E947}" srcOrd="0" destOrd="0" presId="urn:microsoft.com/office/officeart/2005/8/layout/hierarchy3"/>
    <dgm:cxn modelId="{DC804042-F101-425B-9899-6C8FEE582849}" type="presParOf" srcId="{F784BE88-3DB9-4E87-AFCA-2ED0BF00DEA1}" destId="{45B98A4A-0B6D-4F48-B74E-847DD2F0977C}" srcOrd="1" destOrd="0" presId="urn:microsoft.com/office/officeart/2005/8/layout/hierarchy3"/>
    <dgm:cxn modelId="{6E842273-ED1D-488B-B780-B176A2D4534E}" type="presParOf" srcId="{F784BE88-3DB9-4E87-AFCA-2ED0BF00DEA1}" destId="{2A81AC24-19E8-4B05-BE18-7F7DC22883F5}" srcOrd="2" destOrd="0" presId="urn:microsoft.com/office/officeart/2005/8/layout/hierarchy3"/>
    <dgm:cxn modelId="{75AB0B7E-1B34-4912-B281-1057F26B872D}" type="presParOf" srcId="{F784BE88-3DB9-4E87-AFCA-2ED0BF00DEA1}" destId="{7210391E-D0BA-4B05-BC9D-4C5F7A7038B2}" srcOrd="3" destOrd="0" presId="urn:microsoft.com/office/officeart/2005/8/layout/hierarchy3"/>
    <dgm:cxn modelId="{5D721C4B-3ACF-46F0-8ECD-F030EB26D719}" type="presParOf" srcId="{F784BE88-3DB9-4E87-AFCA-2ED0BF00DEA1}" destId="{F27B7295-80E4-4410-9A4D-672618C6243E}" srcOrd="4" destOrd="0" presId="urn:microsoft.com/office/officeart/2005/8/layout/hierarchy3"/>
    <dgm:cxn modelId="{0C7E72B7-B715-4D4E-A9E9-79467538A41A}" type="presParOf" srcId="{F784BE88-3DB9-4E87-AFCA-2ED0BF00DEA1}" destId="{59DD2AFD-1A85-48C2-96F2-E73FC04B45F7}" srcOrd="5" destOrd="0" presId="urn:microsoft.com/office/officeart/2005/8/layout/hierarchy3"/>
    <dgm:cxn modelId="{4B9216D0-CA93-4834-9B3E-F45468001B3B}" type="presParOf" srcId="{F784BE88-3DB9-4E87-AFCA-2ED0BF00DEA1}" destId="{672A5E56-DE7C-423B-8AF4-B37E93A0E788}" srcOrd="6" destOrd="0" presId="urn:microsoft.com/office/officeart/2005/8/layout/hierarchy3"/>
    <dgm:cxn modelId="{7629C4E1-2088-441A-94C9-D385FF86B131}" type="presParOf" srcId="{F784BE88-3DB9-4E87-AFCA-2ED0BF00DEA1}" destId="{0AFB512E-0A1F-4167-ADE0-87DA96AF7CD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Introducción</a:t>
          </a:r>
          <a:r>
            <a:rPr lang="en-US" dirty="0" smtClean="0"/>
            <a:t>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6F7C8F3-F96E-4D15-BCB7-BF3784B7FD92}" type="presOf" srcId="{7061F2FC-F2AB-4DE3-98B0-886576B4E2C6}" destId="{D433476B-D68D-4328-ADAC-B2895D3D50CF}" srcOrd="0" destOrd="0" presId="urn:microsoft.com/office/officeart/2005/8/layout/hierarchy3"/>
    <dgm:cxn modelId="{C46B34EF-54E3-4132-84EC-9E09396399D8}" type="presOf" srcId="{CB9964DC-5E01-4879-9733-CDEE2AB1D1F7}" destId="{ECB1CA3E-26B8-4A39-AEF8-6F06E506D3C7}" srcOrd="0" destOrd="0" presId="urn:microsoft.com/office/officeart/2005/8/layout/hierarchy3"/>
    <dgm:cxn modelId="{2B28576C-030C-4FD6-B85E-A11FA2F48A93}" type="presOf" srcId="{CB9964DC-5E01-4879-9733-CDEE2AB1D1F7}" destId="{C7DDC059-89DD-4F99-A10D-9C975D60C8D8}" srcOrd="1" destOrd="0" presId="urn:microsoft.com/office/officeart/2005/8/layout/hierarchy3"/>
    <dgm:cxn modelId="{0D63CCAB-D49F-4C89-A546-1E75D48F3A85}" type="presParOf" srcId="{D433476B-D68D-4328-ADAC-B2895D3D50CF}" destId="{1E58A3BC-F1F7-40EE-89AA-32E802ED4BF7}" srcOrd="0" destOrd="0" presId="urn:microsoft.com/office/officeart/2005/8/layout/hierarchy3"/>
    <dgm:cxn modelId="{8518FA0C-5BE3-4D2B-9CA3-25E8E1C35D33}" type="presParOf" srcId="{1E58A3BC-F1F7-40EE-89AA-32E802ED4BF7}" destId="{D21DF85A-45CA-4CE0-B0ED-CF4615475EE0}" srcOrd="0" destOrd="0" presId="urn:microsoft.com/office/officeart/2005/8/layout/hierarchy3"/>
    <dgm:cxn modelId="{14FCDAAE-5D6C-462A-8520-5FDD3525FC9C}" type="presParOf" srcId="{D21DF85A-45CA-4CE0-B0ED-CF4615475EE0}" destId="{ECB1CA3E-26B8-4A39-AEF8-6F06E506D3C7}" srcOrd="0" destOrd="0" presId="urn:microsoft.com/office/officeart/2005/8/layout/hierarchy3"/>
    <dgm:cxn modelId="{208EE2DA-DE99-4457-8EFA-E08DA8A1F7B8}" type="presParOf" srcId="{D21DF85A-45CA-4CE0-B0ED-CF4615475EE0}" destId="{C7DDC059-89DD-4F99-A10D-9C975D60C8D8}" srcOrd="1" destOrd="0" presId="urn:microsoft.com/office/officeart/2005/8/layout/hierarchy3"/>
    <dgm:cxn modelId="{D7436FAE-DBFF-41E0-AFC7-30E1A228BE7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72EBE7-37B6-428E-874A-BB2588CAA5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D910527-3031-459A-A0C7-A9ACA1CD8FDA}">
      <dgm:prSet phldrT="[Texto]"/>
      <dgm:spPr/>
      <dgm:t>
        <a:bodyPr/>
        <a:lstStyle/>
        <a:p>
          <a:r>
            <a:rPr lang="es-EC"/>
            <a:t>Motores de Combustiòn Interna</a:t>
          </a:r>
        </a:p>
      </dgm:t>
    </dgm:pt>
    <dgm:pt modelId="{7138C7E6-3415-47D2-BF1F-2157068DFCF7}" type="parTrans" cxnId="{1FFE4509-6E6A-494F-95DC-ADEA0764F7E3}">
      <dgm:prSet/>
      <dgm:spPr/>
      <dgm:t>
        <a:bodyPr/>
        <a:lstStyle/>
        <a:p>
          <a:endParaRPr lang="es-EC"/>
        </a:p>
      </dgm:t>
    </dgm:pt>
    <dgm:pt modelId="{0F13D1AF-CF1B-411C-8C9E-8EC56EE1329E}" type="sibTrans" cxnId="{1FFE4509-6E6A-494F-95DC-ADEA0764F7E3}">
      <dgm:prSet/>
      <dgm:spPr/>
      <dgm:t>
        <a:bodyPr/>
        <a:lstStyle/>
        <a:p>
          <a:endParaRPr lang="es-EC"/>
        </a:p>
      </dgm:t>
    </dgm:pt>
    <dgm:pt modelId="{EFC42AC9-6345-4897-BE10-E3D92286E4A1}">
      <dgm:prSet phldrT="[Texto]"/>
      <dgm:spPr/>
      <dgm:t>
        <a:bodyPr/>
        <a:lstStyle/>
        <a:p>
          <a:r>
            <a:rPr lang="es-EC"/>
            <a:t>Motores de encendido por Chispa</a:t>
          </a:r>
        </a:p>
      </dgm:t>
    </dgm:pt>
    <dgm:pt modelId="{2ADF89FE-4061-4D13-B2BF-6F09CE83387A}" type="parTrans" cxnId="{B1ED22E6-DA15-4436-8906-93FA03B8C6C0}">
      <dgm:prSet/>
      <dgm:spPr/>
      <dgm:t>
        <a:bodyPr/>
        <a:lstStyle/>
        <a:p>
          <a:endParaRPr lang="es-EC"/>
        </a:p>
      </dgm:t>
    </dgm:pt>
    <dgm:pt modelId="{E871632A-282E-41C9-A047-819CD9A1F966}" type="sibTrans" cxnId="{B1ED22E6-DA15-4436-8906-93FA03B8C6C0}">
      <dgm:prSet/>
      <dgm:spPr/>
      <dgm:t>
        <a:bodyPr/>
        <a:lstStyle/>
        <a:p>
          <a:endParaRPr lang="es-EC"/>
        </a:p>
      </dgm:t>
    </dgm:pt>
    <dgm:pt modelId="{DBB91293-0F3D-46CC-801A-F148EB76DD90}">
      <dgm:prSet phldrT="[Texto]"/>
      <dgm:spPr/>
      <dgm:t>
        <a:bodyPr/>
        <a:lstStyle/>
        <a:p>
          <a:r>
            <a:rPr lang="es-EC"/>
            <a:t>Gasolina</a:t>
          </a:r>
        </a:p>
      </dgm:t>
    </dgm:pt>
    <dgm:pt modelId="{2E380357-EFCB-4927-9541-9B1C4A3C428A}" type="parTrans" cxnId="{63A2E685-918E-444D-B147-6657A8F50670}">
      <dgm:prSet/>
      <dgm:spPr/>
      <dgm:t>
        <a:bodyPr/>
        <a:lstStyle/>
        <a:p>
          <a:endParaRPr lang="es-EC"/>
        </a:p>
      </dgm:t>
    </dgm:pt>
    <dgm:pt modelId="{CE79FAD4-AC14-4BE4-9A9D-F4B63667696B}" type="sibTrans" cxnId="{63A2E685-918E-444D-B147-6657A8F50670}">
      <dgm:prSet/>
      <dgm:spPr/>
      <dgm:t>
        <a:bodyPr/>
        <a:lstStyle/>
        <a:p>
          <a:endParaRPr lang="es-EC"/>
        </a:p>
      </dgm:t>
    </dgm:pt>
    <dgm:pt modelId="{9D73B189-5710-40A8-B603-BF6120A6C979}">
      <dgm:prSet phldrT="[Texto]"/>
      <dgm:spPr/>
      <dgm:t>
        <a:bodyPr/>
        <a:lstStyle/>
        <a:p>
          <a:r>
            <a:rPr lang="es-EC"/>
            <a:t>Motores de encendido por Compresiòn</a:t>
          </a:r>
        </a:p>
      </dgm:t>
    </dgm:pt>
    <dgm:pt modelId="{E439297E-E64C-496D-9180-630F957C4810}" type="parTrans" cxnId="{49EB512A-0697-44C2-95E5-65202D66BA21}">
      <dgm:prSet/>
      <dgm:spPr/>
      <dgm:t>
        <a:bodyPr/>
        <a:lstStyle/>
        <a:p>
          <a:endParaRPr lang="es-EC"/>
        </a:p>
      </dgm:t>
    </dgm:pt>
    <dgm:pt modelId="{286870EE-9C24-4CF6-9AEB-521246B93BA1}" type="sibTrans" cxnId="{49EB512A-0697-44C2-95E5-65202D66BA21}">
      <dgm:prSet/>
      <dgm:spPr/>
      <dgm:t>
        <a:bodyPr/>
        <a:lstStyle/>
        <a:p>
          <a:endParaRPr lang="es-EC"/>
        </a:p>
      </dgm:t>
    </dgm:pt>
    <dgm:pt modelId="{5DEC4E09-0915-4532-B886-8B69DB91CDC7}">
      <dgm:prSet phldrT="[Texto]"/>
      <dgm:spPr/>
      <dgm:t>
        <a:bodyPr/>
        <a:lstStyle/>
        <a:p>
          <a:r>
            <a:rPr lang="es-EC"/>
            <a:t>Diesel</a:t>
          </a:r>
        </a:p>
      </dgm:t>
    </dgm:pt>
    <dgm:pt modelId="{8CEB60A4-78AE-4A2A-B8B7-CD04B6E18123}" type="parTrans" cxnId="{484C0342-C2D5-43D4-BEB7-97D667C427A3}">
      <dgm:prSet/>
      <dgm:spPr/>
      <dgm:t>
        <a:bodyPr/>
        <a:lstStyle/>
        <a:p>
          <a:endParaRPr lang="es-EC"/>
        </a:p>
      </dgm:t>
    </dgm:pt>
    <dgm:pt modelId="{C65FF297-4B68-4BAE-B185-46396B981E78}" type="sibTrans" cxnId="{484C0342-C2D5-43D4-BEB7-97D667C427A3}">
      <dgm:prSet/>
      <dgm:spPr/>
      <dgm:t>
        <a:bodyPr/>
        <a:lstStyle/>
        <a:p>
          <a:endParaRPr lang="es-EC"/>
        </a:p>
      </dgm:t>
    </dgm:pt>
    <dgm:pt modelId="{A01DDF80-825A-4AAE-BBAC-52EA107FD7DE}" type="pres">
      <dgm:prSet presAssocID="{3C72EBE7-37B6-428E-874A-BB2588CAA5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D531892-D91B-4AAB-A025-9C27EC4F3FAF}" type="pres">
      <dgm:prSet presAssocID="{0D910527-3031-459A-A0C7-A9ACA1CD8FDA}" presName="hierRoot1" presStyleCnt="0"/>
      <dgm:spPr/>
    </dgm:pt>
    <dgm:pt modelId="{91158869-B4A4-401E-9848-B364E28292FC}" type="pres">
      <dgm:prSet presAssocID="{0D910527-3031-459A-A0C7-A9ACA1CD8FDA}" presName="composite" presStyleCnt="0"/>
      <dgm:spPr/>
    </dgm:pt>
    <dgm:pt modelId="{152C060B-6857-4F7A-9793-A640EE10D584}" type="pres">
      <dgm:prSet presAssocID="{0D910527-3031-459A-A0C7-A9ACA1CD8FDA}" presName="background" presStyleLbl="node0" presStyleIdx="0" presStyleCnt="1"/>
      <dgm:spPr/>
    </dgm:pt>
    <dgm:pt modelId="{A763B95E-6C3B-495E-A26E-0BAA886F8B3E}" type="pres">
      <dgm:prSet presAssocID="{0D910527-3031-459A-A0C7-A9ACA1CD8FD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B4A9506-DBE5-4428-B0BB-E98C39BF86FF}" type="pres">
      <dgm:prSet presAssocID="{0D910527-3031-459A-A0C7-A9ACA1CD8FDA}" presName="hierChild2" presStyleCnt="0"/>
      <dgm:spPr/>
    </dgm:pt>
    <dgm:pt modelId="{424FF3AC-BFDB-4B04-8FF6-907587A3E100}" type="pres">
      <dgm:prSet presAssocID="{2ADF89FE-4061-4D13-B2BF-6F09CE83387A}" presName="Name10" presStyleLbl="parChTrans1D2" presStyleIdx="0" presStyleCnt="2"/>
      <dgm:spPr/>
      <dgm:t>
        <a:bodyPr/>
        <a:lstStyle/>
        <a:p>
          <a:endParaRPr lang="es-EC"/>
        </a:p>
      </dgm:t>
    </dgm:pt>
    <dgm:pt modelId="{7F81F517-90DD-435E-A0A7-64506555C94E}" type="pres">
      <dgm:prSet presAssocID="{EFC42AC9-6345-4897-BE10-E3D92286E4A1}" presName="hierRoot2" presStyleCnt="0"/>
      <dgm:spPr/>
    </dgm:pt>
    <dgm:pt modelId="{B7686642-36B4-49DF-AA67-B29C2E021365}" type="pres">
      <dgm:prSet presAssocID="{EFC42AC9-6345-4897-BE10-E3D92286E4A1}" presName="composite2" presStyleCnt="0"/>
      <dgm:spPr/>
    </dgm:pt>
    <dgm:pt modelId="{6C8298BE-7D83-40C0-8A3B-7FF999F77F39}" type="pres">
      <dgm:prSet presAssocID="{EFC42AC9-6345-4897-BE10-E3D92286E4A1}" presName="background2" presStyleLbl="node2" presStyleIdx="0" presStyleCnt="2"/>
      <dgm:spPr/>
    </dgm:pt>
    <dgm:pt modelId="{E9286F55-431D-46A1-9F11-FD0069B2E579}" type="pres">
      <dgm:prSet presAssocID="{EFC42AC9-6345-4897-BE10-E3D92286E4A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26ACCD1-B3E0-47FE-BB21-EFCA46CAB382}" type="pres">
      <dgm:prSet presAssocID="{EFC42AC9-6345-4897-BE10-E3D92286E4A1}" presName="hierChild3" presStyleCnt="0"/>
      <dgm:spPr/>
    </dgm:pt>
    <dgm:pt modelId="{434B4366-192F-419F-8F83-1F759EC25C96}" type="pres">
      <dgm:prSet presAssocID="{2E380357-EFCB-4927-9541-9B1C4A3C428A}" presName="Name17" presStyleLbl="parChTrans1D3" presStyleIdx="0" presStyleCnt="2"/>
      <dgm:spPr/>
      <dgm:t>
        <a:bodyPr/>
        <a:lstStyle/>
        <a:p>
          <a:endParaRPr lang="es-EC"/>
        </a:p>
      </dgm:t>
    </dgm:pt>
    <dgm:pt modelId="{B33C1FBF-46EC-4B24-B583-9C0D9EEE59F2}" type="pres">
      <dgm:prSet presAssocID="{DBB91293-0F3D-46CC-801A-F148EB76DD90}" presName="hierRoot3" presStyleCnt="0"/>
      <dgm:spPr/>
    </dgm:pt>
    <dgm:pt modelId="{C8EB5E39-14C8-4954-9364-3AF53B033181}" type="pres">
      <dgm:prSet presAssocID="{DBB91293-0F3D-46CC-801A-F148EB76DD90}" presName="composite3" presStyleCnt="0"/>
      <dgm:spPr/>
    </dgm:pt>
    <dgm:pt modelId="{BD8941D8-9A27-4C7E-AF80-2A2E2A39E3A4}" type="pres">
      <dgm:prSet presAssocID="{DBB91293-0F3D-46CC-801A-F148EB76DD90}" presName="background3" presStyleLbl="node3" presStyleIdx="0" presStyleCnt="2"/>
      <dgm:spPr/>
    </dgm:pt>
    <dgm:pt modelId="{93E22411-D2BF-4E67-BFAA-5553006CE4A0}" type="pres">
      <dgm:prSet presAssocID="{DBB91293-0F3D-46CC-801A-F148EB76DD9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45E383-016D-41FB-8381-4A3DFB5B40C1}" type="pres">
      <dgm:prSet presAssocID="{DBB91293-0F3D-46CC-801A-F148EB76DD90}" presName="hierChild4" presStyleCnt="0"/>
      <dgm:spPr/>
    </dgm:pt>
    <dgm:pt modelId="{354B33A3-BFC6-4A9C-A887-49ADE30AF496}" type="pres">
      <dgm:prSet presAssocID="{E439297E-E64C-496D-9180-630F957C4810}" presName="Name10" presStyleLbl="parChTrans1D2" presStyleIdx="1" presStyleCnt="2"/>
      <dgm:spPr/>
      <dgm:t>
        <a:bodyPr/>
        <a:lstStyle/>
        <a:p>
          <a:endParaRPr lang="es-EC"/>
        </a:p>
      </dgm:t>
    </dgm:pt>
    <dgm:pt modelId="{5C6BA621-6D53-416F-9BDE-BAC1E36E38F3}" type="pres">
      <dgm:prSet presAssocID="{9D73B189-5710-40A8-B603-BF6120A6C979}" presName="hierRoot2" presStyleCnt="0"/>
      <dgm:spPr/>
    </dgm:pt>
    <dgm:pt modelId="{456661B2-CC90-41A7-93F3-A9B88B2FA27B}" type="pres">
      <dgm:prSet presAssocID="{9D73B189-5710-40A8-B603-BF6120A6C979}" presName="composite2" presStyleCnt="0"/>
      <dgm:spPr/>
    </dgm:pt>
    <dgm:pt modelId="{1C78DBD3-B416-4472-8848-2BB3E1B50218}" type="pres">
      <dgm:prSet presAssocID="{9D73B189-5710-40A8-B603-BF6120A6C979}" presName="background2" presStyleLbl="node2" presStyleIdx="1" presStyleCnt="2"/>
      <dgm:spPr/>
    </dgm:pt>
    <dgm:pt modelId="{00F0C052-D08F-4D4E-98C6-317E3256B4F3}" type="pres">
      <dgm:prSet presAssocID="{9D73B189-5710-40A8-B603-BF6120A6C97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D495F01-D88B-485A-89F4-986A64CD72D5}" type="pres">
      <dgm:prSet presAssocID="{9D73B189-5710-40A8-B603-BF6120A6C979}" presName="hierChild3" presStyleCnt="0"/>
      <dgm:spPr/>
    </dgm:pt>
    <dgm:pt modelId="{6DF27CA6-3C82-4220-AD53-CA878CB484EF}" type="pres">
      <dgm:prSet presAssocID="{8CEB60A4-78AE-4A2A-B8B7-CD04B6E18123}" presName="Name17" presStyleLbl="parChTrans1D3" presStyleIdx="1" presStyleCnt="2"/>
      <dgm:spPr/>
      <dgm:t>
        <a:bodyPr/>
        <a:lstStyle/>
        <a:p>
          <a:endParaRPr lang="es-EC"/>
        </a:p>
      </dgm:t>
    </dgm:pt>
    <dgm:pt modelId="{23BAEF62-47CA-4109-92B0-09ABBB70F238}" type="pres">
      <dgm:prSet presAssocID="{5DEC4E09-0915-4532-B886-8B69DB91CDC7}" presName="hierRoot3" presStyleCnt="0"/>
      <dgm:spPr/>
    </dgm:pt>
    <dgm:pt modelId="{9BBE5C27-7611-4BF9-9E2C-1058D09A9E5D}" type="pres">
      <dgm:prSet presAssocID="{5DEC4E09-0915-4532-B886-8B69DB91CDC7}" presName="composite3" presStyleCnt="0"/>
      <dgm:spPr/>
    </dgm:pt>
    <dgm:pt modelId="{4F292678-89CE-4698-9FB1-081647D80983}" type="pres">
      <dgm:prSet presAssocID="{5DEC4E09-0915-4532-B886-8B69DB91CDC7}" presName="background3" presStyleLbl="node3" presStyleIdx="1" presStyleCnt="2"/>
      <dgm:spPr/>
    </dgm:pt>
    <dgm:pt modelId="{F359612A-71DF-4E61-8B5E-9C269561B6F6}" type="pres">
      <dgm:prSet presAssocID="{5DEC4E09-0915-4532-B886-8B69DB91CDC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0302FB-9BFD-4706-8ACE-0D39B77B7C3C}" type="pres">
      <dgm:prSet presAssocID="{5DEC4E09-0915-4532-B886-8B69DB91CDC7}" presName="hierChild4" presStyleCnt="0"/>
      <dgm:spPr/>
    </dgm:pt>
  </dgm:ptLst>
  <dgm:cxnLst>
    <dgm:cxn modelId="{254512DF-9042-4819-A9D5-07ACEEAF9804}" type="presOf" srcId="{9D73B189-5710-40A8-B603-BF6120A6C979}" destId="{00F0C052-D08F-4D4E-98C6-317E3256B4F3}" srcOrd="0" destOrd="0" presId="urn:microsoft.com/office/officeart/2005/8/layout/hierarchy1"/>
    <dgm:cxn modelId="{49EB512A-0697-44C2-95E5-65202D66BA21}" srcId="{0D910527-3031-459A-A0C7-A9ACA1CD8FDA}" destId="{9D73B189-5710-40A8-B603-BF6120A6C979}" srcOrd="1" destOrd="0" parTransId="{E439297E-E64C-496D-9180-630F957C4810}" sibTransId="{286870EE-9C24-4CF6-9AEB-521246B93BA1}"/>
    <dgm:cxn modelId="{2A8E03E1-C4F6-4547-A2A1-E9570C41E5F9}" type="presOf" srcId="{0D910527-3031-459A-A0C7-A9ACA1CD8FDA}" destId="{A763B95E-6C3B-495E-A26E-0BAA886F8B3E}" srcOrd="0" destOrd="0" presId="urn:microsoft.com/office/officeart/2005/8/layout/hierarchy1"/>
    <dgm:cxn modelId="{2E35AB46-CEC3-4851-8DEB-24FA5C8E8540}" type="presOf" srcId="{8CEB60A4-78AE-4A2A-B8B7-CD04B6E18123}" destId="{6DF27CA6-3C82-4220-AD53-CA878CB484EF}" srcOrd="0" destOrd="0" presId="urn:microsoft.com/office/officeart/2005/8/layout/hierarchy1"/>
    <dgm:cxn modelId="{107710BA-B293-4880-ABA7-A0700DCEED15}" type="presOf" srcId="{2E380357-EFCB-4927-9541-9B1C4A3C428A}" destId="{434B4366-192F-419F-8F83-1F759EC25C96}" srcOrd="0" destOrd="0" presId="urn:microsoft.com/office/officeart/2005/8/layout/hierarchy1"/>
    <dgm:cxn modelId="{B1ED22E6-DA15-4436-8906-93FA03B8C6C0}" srcId="{0D910527-3031-459A-A0C7-A9ACA1CD8FDA}" destId="{EFC42AC9-6345-4897-BE10-E3D92286E4A1}" srcOrd="0" destOrd="0" parTransId="{2ADF89FE-4061-4D13-B2BF-6F09CE83387A}" sibTransId="{E871632A-282E-41C9-A047-819CD9A1F966}"/>
    <dgm:cxn modelId="{D14DDE0A-06FB-4F0B-BF18-21154608C4D9}" type="presOf" srcId="{E439297E-E64C-496D-9180-630F957C4810}" destId="{354B33A3-BFC6-4A9C-A887-49ADE30AF496}" srcOrd="0" destOrd="0" presId="urn:microsoft.com/office/officeart/2005/8/layout/hierarchy1"/>
    <dgm:cxn modelId="{3528B0DE-E521-4A0D-A10B-5C0E6B23C7B0}" type="presOf" srcId="{3C72EBE7-37B6-428E-874A-BB2588CAA585}" destId="{A01DDF80-825A-4AAE-BBAC-52EA107FD7DE}" srcOrd="0" destOrd="0" presId="urn:microsoft.com/office/officeart/2005/8/layout/hierarchy1"/>
    <dgm:cxn modelId="{484C0342-C2D5-43D4-BEB7-97D667C427A3}" srcId="{9D73B189-5710-40A8-B603-BF6120A6C979}" destId="{5DEC4E09-0915-4532-B886-8B69DB91CDC7}" srcOrd="0" destOrd="0" parTransId="{8CEB60A4-78AE-4A2A-B8B7-CD04B6E18123}" sibTransId="{C65FF297-4B68-4BAE-B185-46396B981E78}"/>
    <dgm:cxn modelId="{A40C82FD-2304-4B85-B656-386A8059AA52}" type="presOf" srcId="{2ADF89FE-4061-4D13-B2BF-6F09CE83387A}" destId="{424FF3AC-BFDB-4B04-8FF6-907587A3E100}" srcOrd="0" destOrd="0" presId="urn:microsoft.com/office/officeart/2005/8/layout/hierarchy1"/>
    <dgm:cxn modelId="{EF73ED51-1B88-498D-BB4D-58CFA37505C8}" type="presOf" srcId="{5DEC4E09-0915-4532-B886-8B69DB91CDC7}" destId="{F359612A-71DF-4E61-8B5E-9C269561B6F6}" srcOrd="0" destOrd="0" presId="urn:microsoft.com/office/officeart/2005/8/layout/hierarchy1"/>
    <dgm:cxn modelId="{68DB1FCB-FF9E-4734-8544-A5F0B747C61D}" type="presOf" srcId="{DBB91293-0F3D-46CC-801A-F148EB76DD90}" destId="{93E22411-D2BF-4E67-BFAA-5553006CE4A0}" srcOrd="0" destOrd="0" presId="urn:microsoft.com/office/officeart/2005/8/layout/hierarchy1"/>
    <dgm:cxn modelId="{63A2E685-918E-444D-B147-6657A8F50670}" srcId="{EFC42AC9-6345-4897-BE10-E3D92286E4A1}" destId="{DBB91293-0F3D-46CC-801A-F148EB76DD90}" srcOrd="0" destOrd="0" parTransId="{2E380357-EFCB-4927-9541-9B1C4A3C428A}" sibTransId="{CE79FAD4-AC14-4BE4-9A9D-F4B63667696B}"/>
    <dgm:cxn modelId="{FDB84608-EE12-4989-9EE8-3E6E8BCFB42B}" type="presOf" srcId="{EFC42AC9-6345-4897-BE10-E3D92286E4A1}" destId="{E9286F55-431D-46A1-9F11-FD0069B2E579}" srcOrd="0" destOrd="0" presId="urn:microsoft.com/office/officeart/2005/8/layout/hierarchy1"/>
    <dgm:cxn modelId="{1FFE4509-6E6A-494F-95DC-ADEA0764F7E3}" srcId="{3C72EBE7-37B6-428E-874A-BB2588CAA585}" destId="{0D910527-3031-459A-A0C7-A9ACA1CD8FDA}" srcOrd="0" destOrd="0" parTransId="{7138C7E6-3415-47D2-BF1F-2157068DFCF7}" sibTransId="{0F13D1AF-CF1B-411C-8C9E-8EC56EE1329E}"/>
    <dgm:cxn modelId="{79215B8B-B417-4169-A6B4-A5571C258DF1}" type="presParOf" srcId="{A01DDF80-825A-4AAE-BBAC-52EA107FD7DE}" destId="{0D531892-D91B-4AAB-A025-9C27EC4F3FAF}" srcOrd="0" destOrd="0" presId="urn:microsoft.com/office/officeart/2005/8/layout/hierarchy1"/>
    <dgm:cxn modelId="{976B79A3-1C1F-46F0-87F9-46B8C29E32D8}" type="presParOf" srcId="{0D531892-D91B-4AAB-A025-9C27EC4F3FAF}" destId="{91158869-B4A4-401E-9848-B364E28292FC}" srcOrd="0" destOrd="0" presId="urn:microsoft.com/office/officeart/2005/8/layout/hierarchy1"/>
    <dgm:cxn modelId="{66ABF7E1-4225-4EB6-91A6-730C050F023C}" type="presParOf" srcId="{91158869-B4A4-401E-9848-B364E28292FC}" destId="{152C060B-6857-4F7A-9793-A640EE10D584}" srcOrd="0" destOrd="0" presId="urn:microsoft.com/office/officeart/2005/8/layout/hierarchy1"/>
    <dgm:cxn modelId="{71672126-91B8-4507-9875-B1DABF2C1430}" type="presParOf" srcId="{91158869-B4A4-401E-9848-B364E28292FC}" destId="{A763B95E-6C3B-495E-A26E-0BAA886F8B3E}" srcOrd="1" destOrd="0" presId="urn:microsoft.com/office/officeart/2005/8/layout/hierarchy1"/>
    <dgm:cxn modelId="{F56117D1-FD89-4513-8590-DB93A7B94769}" type="presParOf" srcId="{0D531892-D91B-4AAB-A025-9C27EC4F3FAF}" destId="{BB4A9506-DBE5-4428-B0BB-E98C39BF86FF}" srcOrd="1" destOrd="0" presId="urn:microsoft.com/office/officeart/2005/8/layout/hierarchy1"/>
    <dgm:cxn modelId="{C11FB799-08C9-4A4E-A8A9-A4A8C683ED3D}" type="presParOf" srcId="{BB4A9506-DBE5-4428-B0BB-E98C39BF86FF}" destId="{424FF3AC-BFDB-4B04-8FF6-907587A3E100}" srcOrd="0" destOrd="0" presId="urn:microsoft.com/office/officeart/2005/8/layout/hierarchy1"/>
    <dgm:cxn modelId="{D26D5704-59DE-4B8F-B5C1-1D45C14AB7A4}" type="presParOf" srcId="{BB4A9506-DBE5-4428-B0BB-E98C39BF86FF}" destId="{7F81F517-90DD-435E-A0A7-64506555C94E}" srcOrd="1" destOrd="0" presId="urn:microsoft.com/office/officeart/2005/8/layout/hierarchy1"/>
    <dgm:cxn modelId="{2E93D7B4-0633-420E-9177-EE081467B6DE}" type="presParOf" srcId="{7F81F517-90DD-435E-A0A7-64506555C94E}" destId="{B7686642-36B4-49DF-AA67-B29C2E021365}" srcOrd="0" destOrd="0" presId="urn:microsoft.com/office/officeart/2005/8/layout/hierarchy1"/>
    <dgm:cxn modelId="{EF962487-C7B7-42B7-B549-4916E4BB2899}" type="presParOf" srcId="{B7686642-36B4-49DF-AA67-B29C2E021365}" destId="{6C8298BE-7D83-40C0-8A3B-7FF999F77F39}" srcOrd="0" destOrd="0" presId="urn:microsoft.com/office/officeart/2005/8/layout/hierarchy1"/>
    <dgm:cxn modelId="{10A3C79B-12FC-4569-BB2C-B8D5777CF2C0}" type="presParOf" srcId="{B7686642-36B4-49DF-AA67-B29C2E021365}" destId="{E9286F55-431D-46A1-9F11-FD0069B2E579}" srcOrd="1" destOrd="0" presId="urn:microsoft.com/office/officeart/2005/8/layout/hierarchy1"/>
    <dgm:cxn modelId="{DE713240-32C9-4A80-B26C-DE7E02A90C7B}" type="presParOf" srcId="{7F81F517-90DD-435E-A0A7-64506555C94E}" destId="{226ACCD1-B3E0-47FE-BB21-EFCA46CAB382}" srcOrd="1" destOrd="0" presId="urn:microsoft.com/office/officeart/2005/8/layout/hierarchy1"/>
    <dgm:cxn modelId="{021B81CD-572A-482C-803A-8D523E661F58}" type="presParOf" srcId="{226ACCD1-B3E0-47FE-BB21-EFCA46CAB382}" destId="{434B4366-192F-419F-8F83-1F759EC25C96}" srcOrd="0" destOrd="0" presId="urn:microsoft.com/office/officeart/2005/8/layout/hierarchy1"/>
    <dgm:cxn modelId="{0051E602-5F3F-400F-9151-BCD42962F523}" type="presParOf" srcId="{226ACCD1-B3E0-47FE-BB21-EFCA46CAB382}" destId="{B33C1FBF-46EC-4B24-B583-9C0D9EEE59F2}" srcOrd="1" destOrd="0" presId="urn:microsoft.com/office/officeart/2005/8/layout/hierarchy1"/>
    <dgm:cxn modelId="{002AA70D-483F-45A9-A7A8-0D2B71A0B0E5}" type="presParOf" srcId="{B33C1FBF-46EC-4B24-B583-9C0D9EEE59F2}" destId="{C8EB5E39-14C8-4954-9364-3AF53B033181}" srcOrd="0" destOrd="0" presId="urn:microsoft.com/office/officeart/2005/8/layout/hierarchy1"/>
    <dgm:cxn modelId="{7F7338A7-EE40-4BB0-A632-A90787A65D61}" type="presParOf" srcId="{C8EB5E39-14C8-4954-9364-3AF53B033181}" destId="{BD8941D8-9A27-4C7E-AF80-2A2E2A39E3A4}" srcOrd="0" destOrd="0" presId="urn:microsoft.com/office/officeart/2005/8/layout/hierarchy1"/>
    <dgm:cxn modelId="{8761E044-B42B-48FB-B984-A349A924A6E4}" type="presParOf" srcId="{C8EB5E39-14C8-4954-9364-3AF53B033181}" destId="{93E22411-D2BF-4E67-BFAA-5553006CE4A0}" srcOrd="1" destOrd="0" presId="urn:microsoft.com/office/officeart/2005/8/layout/hierarchy1"/>
    <dgm:cxn modelId="{68F6F293-B328-4B49-8D82-12214891BB2F}" type="presParOf" srcId="{B33C1FBF-46EC-4B24-B583-9C0D9EEE59F2}" destId="{A145E383-016D-41FB-8381-4A3DFB5B40C1}" srcOrd="1" destOrd="0" presId="urn:microsoft.com/office/officeart/2005/8/layout/hierarchy1"/>
    <dgm:cxn modelId="{57050D40-A1DF-4E46-9BAF-715047EDAEE4}" type="presParOf" srcId="{BB4A9506-DBE5-4428-B0BB-E98C39BF86FF}" destId="{354B33A3-BFC6-4A9C-A887-49ADE30AF496}" srcOrd="2" destOrd="0" presId="urn:microsoft.com/office/officeart/2005/8/layout/hierarchy1"/>
    <dgm:cxn modelId="{29C95342-3A80-4C11-AFC5-DAD064D9F2D3}" type="presParOf" srcId="{BB4A9506-DBE5-4428-B0BB-E98C39BF86FF}" destId="{5C6BA621-6D53-416F-9BDE-BAC1E36E38F3}" srcOrd="3" destOrd="0" presId="urn:microsoft.com/office/officeart/2005/8/layout/hierarchy1"/>
    <dgm:cxn modelId="{C08DB2DA-76B1-490A-B20F-D9D81371ABC2}" type="presParOf" srcId="{5C6BA621-6D53-416F-9BDE-BAC1E36E38F3}" destId="{456661B2-CC90-41A7-93F3-A9B88B2FA27B}" srcOrd="0" destOrd="0" presId="urn:microsoft.com/office/officeart/2005/8/layout/hierarchy1"/>
    <dgm:cxn modelId="{1B679FE9-8EF7-4EE1-AAFF-A6B1581B66A6}" type="presParOf" srcId="{456661B2-CC90-41A7-93F3-A9B88B2FA27B}" destId="{1C78DBD3-B416-4472-8848-2BB3E1B50218}" srcOrd="0" destOrd="0" presId="urn:microsoft.com/office/officeart/2005/8/layout/hierarchy1"/>
    <dgm:cxn modelId="{89A56B71-B2B4-4FFA-9519-10A91D14166C}" type="presParOf" srcId="{456661B2-CC90-41A7-93F3-A9B88B2FA27B}" destId="{00F0C052-D08F-4D4E-98C6-317E3256B4F3}" srcOrd="1" destOrd="0" presId="urn:microsoft.com/office/officeart/2005/8/layout/hierarchy1"/>
    <dgm:cxn modelId="{55348A18-E0E3-4004-B78A-DA72B262DBFA}" type="presParOf" srcId="{5C6BA621-6D53-416F-9BDE-BAC1E36E38F3}" destId="{7D495F01-D88B-485A-89F4-986A64CD72D5}" srcOrd="1" destOrd="0" presId="urn:microsoft.com/office/officeart/2005/8/layout/hierarchy1"/>
    <dgm:cxn modelId="{D1E49617-FA3B-4982-BC89-7AB72D4E1B75}" type="presParOf" srcId="{7D495F01-D88B-485A-89F4-986A64CD72D5}" destId="{6DF27CA6-3C82-4220-AD53-CA878CB484EF}" srcOrd="0" destOrd="0" presId="urn:microsoft.com/office/officeart/2005/8/layout/hierarchy1"/>
    <dgm:cxn modelId="{B3DD5B52-2D1D-4C0B-BAC7-1A3741293843}" type="presParOf" srcId="{7D495F01-D88B-485A-89F4-986A64CD72D5}" destId="{23BAEF62-47CA-4109-92B0-09ABBB70F238}" srcOrd="1" destOrd="0" presId="urn:microsoft.com/office/officeart/2005/8/layout/hierarchy1"/>
    <dgm:cxn modelId="{FF7991C1-3982-4A5D-96D6-12239DCCF4AD}" type="presParOf" srcId="{23BAEF62-47CA-4109-92B0-09ABBB70F238}" destId="{9BBE5C27-7611-4BF9-9E2C-1058D09A9E5D}" srcOrd="0" destOrd="0" presId="urn:microsoft.com/office/officeart/2005/8/layout/hierarchy1"/>
    <dgm:cxn modelId="{6AEC1CB5-4C05-4973-97A6-4329284AB903}" type="presParOf" srcId="{9BBE5C27-7611-4BF9-9E2C-1058D09A9E5D}" destId="{4F292678-89CE-4698-9FB1-081647D80983}" srcOrd="0" destOrd="0" presId="urn:microsoft.com/office/officeart/2005/8/layout/hierarchy1"/>
    <dgm:cxn modelId="{05C3A3ED-7C65-44AF-B1F0-67B023C665B3}" type="presParOf" srcId="{9BBE5C27-7611-4BF9-9E2C-1058D09A9E5D}" destId="{F359612A-71DF-4E61-8B5E-9C269561B6F6}" srcOrd="1" destOrd="0" presId="urn:microsoft.com/office/officeart/2005/8/layout/hierarchy1"/>
    <dgm:cxn modelId="{6F9BF6CF-D5A8-4E9D-8CE0-AA21BAC4E062}" type="presParOf" srcId="{23BAEF62-47CA-4109-92B0-09ABBB70F238}" destId="{E10302FB-9BFD-4706-8ACE-0D39B77B7C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Identificación</a:t>
          </a:r>
          <a:r>
            <a:rPr lang="en-US" dirty="0" smtClean="0"/>
            <a:t> y </a:t>
          </a:r>
          <a:r>
            <a:rPr lang="en-US" dirty="0" err="1" smtClean="0"/>
            <a:t>Diagnóstico</a:t>
          </a:r>
          <a:r>
            <a:rPr lang="en-US" dirty="0" smtClean="0"/>
            <a:t>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817EE06E-952A-4FE3-895F-8D077EFF5CF5}" type="presOf" srcId="{CB9964DC-5E01-4879-9733-CDEE2AB1D1F7}" destId="{ECB1CA3E-26B8-4A39-AEF8-6F06E506D3C7}" srcOrd="0" destOrd="0" presId="urn:microsoft.com/office/officeart/2005/8/layout/hierarchy3"/>
    <dgm:cxn modelId="{5A92035F-DF46-4C43-A59A-F6F4D03BFD35}" type="presOf" srcId="{7061F2FC-F2AB-4DE3-98B0-886576B4E2C6}" destId="{D433476B-D68D-4328-ADAC-B2895D3D50CF}" srcOrd="0" destOrd="0" presId="urn:microsoft.com/office/officeart/2005/8/layout/hierarchy3"/>
    <dgm:cxn modelId="{1BB393CA-3C34-4D64-91BA-EFAF487AA603}" type="presOf" srcId="{CB9964DC-5E01-4879-9733-CDEE2AB1D1F7}" destId="{C7DDC059-89DD-4F99-A10D-9C975D60C8D8}" srcOrd="1" destOrd="0" presId="urn:microsoft.com/office/officeart/2005/8/layout/hierarchy3"/>
    <dgm:cxn modelId="{AE39FF57-DAE2-420B-BE55-3D7D75C63EE1}" type="presParOf" srcId="{D433476B-D68D-4328-ADAC-B2895D3D50CF}" destId="{1E58A3BC-F1F7-40EE-89AA-32E802ED4BF7}" srcOrd="0" destOrd="0" presId="urn:microsoft.com/office/officeart/2005/8/layout/hierarchy3"/>
    <dgm:cxn modelId="{EF75D202-6878-4D8A-A559-A74E70E45EAF}" type="presParOf" srcId="{1E58A3BC-F1F7-40EE-89AA-32E802ED4BF7}" destId="{D21DF85A-45CA-4CE0-B0ED-CF4615475EE0}" srcOrd="0" destOrd="0" presId="urn:microsoft.com/office/officeart/2005/8/layout/hierarchy3"/>
    <dgm:cxn modelId="{820FB378-7D94-4E1A-8380-3BFDC51E6FFC}" type="presParOf" srcId="{D21DF85A-45CA-4CE0-B0ED-CF4615475EE0}" destId="{ECB1CA3E-26B8-4A39-AEF8-6F06E506D3C7}" srcOrd="0" destOrd="0" presId="urn:microsoft.com/office/officeart/2005/8/layout/hierarchy3"/>
    <dgm:cxn modelId="{C1A3A780-10C5-4F31-B56C-6DB0B0551AEA}" type="presParOf" srcId="{D21DF85A-45CA-4CE0-B0ED-CF4615475EE0}" destId="{C7DDC059-89DD-4F99-A10D-9C975D60C8D8}" srcOrd="1" destOrd="0" presId="urn:microsoft.com/office/officeart/2005/8/layout/hierarchy3"/>
    <dgm:cxn modelId="{4B3D7F66-9AA1-470A-BAA3-0F30DBA30D5F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998" y="533397"/>
          <a:ext cx="7179200" cy="586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Recomendaciones</a:t>
          </a:r>
          <a:endParaRPr lang="es-ES" sz="3300" kern="1200" dirty="0"/>
        </a:p>
      </dsp:txBody>
      <dsp:txXfrm>
        <a:off x="21170" y="550569"/>
        <a:ext cx="7144856" cy="551945"/>
      </dsp:txXfrm>
    </dsp:sp>
    <dsp:sp modelId="{6453487C-0FAF-4B32-BD10-ECD1ABD7E947}">
      <dsp:nvSpPr>
        <dsp:cNvPr id="0" name=""/>
        <dsp:cNvSpPr/>
      </dsp:nvSpPr>
      <dsp:spPr>
        <a:xfrm>
          <a:off x="721918" y="1119687"/>
          <a:ext cx="717920" cy="641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635"/>
              </a:lnTo>
              <a:lnTo>
                <a:pt x="717920" y="641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439838" y="1266260"/>
          <a:ext cx="6938162" cy="990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Rehabilitar la transmisión, para poner en movimiento el vehículo y comprobar el desempeño del mismo antes y después de haber simulado las fallas</a:t>
          </a:r>
          <a:endParaRPr lang="es-ES" sz="2400" kern="1200" dirty="0"/>
        </a:p>
      </dsp:txBody>
      <dsp:txXfrm>
        <a:off x="1468838" y="1295260"/>
        <a:ext cx="6880162" cy="932126"/>
      </dsp:txXfrm>
    </dsp:sp>
    <dsp:sp modelId="{2F4C8067-67BB-44C9-93F6-385513DB36F0}">
      <dsp:nvSpPr>
        <dsp:cNvPr id="0" name=""/>
        <dsp:cNvSpPr/>
      </dsp:nvSpPr>
      <dsp:spPr>
        <a:xfrm>
          <a:off x="721918" y="1119687"/>
          <a:ext cx="717920" cy="1837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051"/>
              </a:lnTo>
              <a:lnTo>
                <a:pt x="717920" y="1837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26DF8-EFA6-4B2B-B705-BD5C19885CDF}">
      <dsp:nvSpPr>
        <dsp:cNvPr id="0" name=""/>
        <dsp:cNvSpPr/>
      </dsp:nvSpPr>
      <dsp:spPr>
        <a:xfrm>
          <a:off x="1439838" y="2402958"/>
          <a:ext cx="6938162" cy="1107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Realizar las prácticas en un área con ventilación para prevenir accidentes producto de los gases de combustión</a:t>
          </a:r>
          <a:endParaRPr lang="es-ES" sz="2400" kern="1200" dirty="0"/>
        </a:p>
      </dsp:txBody>
      <dsp:txXfrm>
        <a:off x="1472277" y="2435397"/>
        <a:ext cx="6873284" cy="1042682"/>
      </dsp:txXfrm>
    </dsp:sp>
    <dsp:sp modelId="{23472E79-E300-4DB3-8532-C7AD5104DC03}">
      <dsp:nvSpPr>
        <dsp:cNvPr id="0" name=""/>
        <dsp:cNvSpPr/>
      </dsp:nvSpPr>
      <dsp:spPr>
        <a:xfrm>
          <a:off x="721918" y="1119687"/>
          <a:ext cx="717920" cy="2880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0559"/>
              </a:lnTo>
              <a:lnTo>
                <a:pt x="717920" y="2880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26A91-48C8-4249-88EA-96A0B1830265}">
      <dsp:nvSpPr>
        <dsp:cNvPr id="0" name=""/>
        <dsp:cNvSpPr/>
      </dsp:nvSpPr>
      <dsp:spPr>
        <a:xfrm>
          <a:off x="1439838" y="3657091"/>
          <a:ext cx="6850266" cy="686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Desarrollar un prototipo de ECU basada en microcontrolador en futuros proyectos de </a:t>
          </a:r>
          <a:r>
            <a:rPr lang="es-EC" sz="2400" kern="1200" dirty="0" err="1" smtClean="0"/>
            <a:t>autotrónica</a:t>
          </a:r>
          <a:endParaRPr lang="es-EC" sz="2400" kern="1200" dirty="0"/>
        </a:p>
      </dsp:txBody>
      <dsp:txXfrm>
        <a:off x="1459939" y="3677192"/>
        <a:ext cx="6810064" cy="64610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0059-2925-4C41-9472-DA7896AE44C0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0096-80A3-440E-9350-9E32FEFA45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76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86A1-04FC-41B3-8814-61C279CB4662}" type="datetimeFigureOut">
              <a:rPr lang="es-ES" smtClean="0"/>
              <a:t>09/09/2015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B458-7C3A-45F9-8815-E28D4955E2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93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80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45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348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91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16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01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37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633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4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7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47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1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6388"/>
            <a:ext cx="261143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AF908C-076E-4FB3-8B0D-B1FA4702ED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5949950"/>
            <a:ext cx="23050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399"/>
            <a:ext cx="2362200" cy="80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Entrenador </a:t>
            </a:r>
            <a:r>
              <a:rPr lang="es-ES" dirty="0" err="1" smtClean="0"/>
              <a:t>Autot</a:t>
            </a:r>
            <a:r>
              <a:rPr lang="es-EC" dirty="0" err="1" smtClean="0"/>
              <a:t>rónico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19200" y="946728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DEPARTAMENTO DE ELÉCTRICA Y </a:t>
            </a:r>
            <a:r>
              <a:rPr lang="es-EC" sz="2000" b="1" dirty="0" smtClean="0"/>
              <a:t>ELECTRÓNICA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sz="2000" b="1" dirty="0" smtClean="0"/>
              <a:t>INGENIERÍA </a:t>
            </a:r>
            <a:r>
              <a:rPr lang="es-EC" sz="2000" b="1" dirty="0"/>
              <a:t>ELECTRÓNICA EN AUTOMATIZACIÓN Y CONTROL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492298" y="2182974"/>
            <a:ext cx="69976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/>
              <a:t>TEMA: </a:t>
            </a: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C" sz="2200" b="1" dirty="0">
                <a:solidFill>
                  <a:schemeClr val="accent1">
                    <a:lumMod val="75000"/>
                  </a:schemeClr>
                </a:solidFill>
              </a:rPr>
              <a:t>DISEÑO E IMPLEMENTACIÓN DE UN ENTRENADOR AUTOTRÓNICO PARA SIMULACIÓN DE FALLAS EN EL SISTEMA DE CONTROL ELECTRÓNICO DEL MOTOR DEL VEHÍCULO CHEVROLET ALTO DEL LABORATORIO DE MOTORES DEL DECEM</a:t>
            </a:r>
            <a:r>
              <a:rPr lang="es-EC" sz="22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s-EC" sz="2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819400" y="5023756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AUTOR: </a:t>
            </a:r>
            <a:r>
              <a:rPr lang="es-EC" sz="2000" dirty="0"/>
              <a:t>BARONA DÍAZ DAVID </a:t>
            </a:r>
            <a:r>
              <a:rPr lang="es-EC" sz="2000" dirty="0" smtClean="0"/>
              <a:t>ISRAEL</a:t>
            </a:r>
          </a:p>
          <a:p>
            <a:pPr algn="ctr"/>
            <a:r>
              <a:rPr lang="es-EC" sz="2000" b="1" dirty="0" smtClean="0"/>
              <a:t>DIRECTOR</a:t>
            </a:r>
            <a:r>
              <a:rPr lang="es-EC" sz="2000" b="1" dirty="0"/>
              <a:t>: </a:t>
            </a:r>
            <a:r>
              <a:rPr lang="es-EC" sz="2000" dirty="0"/>
              <a:t>ING. XAVIER </a:t>
            </a:r>
            <a:r>
              <a:rPr lang="es-EC" sz="2000" dirty="0" smtClean="0"/>
              <a:t>SEGOVIA</a:t>
            </a:r>
            <a:endParaRPr lang="es-EC" sz="20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625"/>
            <a:ext cx="1682652" cy="1578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10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pic>
        <p:nvPicPr>
          <p:cNvPr id="1028" name="Picture 4" descr="http://www.cicap.edu.mx/images/example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239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321805" y="905470"/>
            <a:ext cx="45003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Industria Automotriz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4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11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064725" y="617431"/>
            <a:ext cx="7014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Motores de Combustión Interna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14" y="1754595"/>
            <a:ext cx="4114800" cy="36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12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064725" y="617431"/>
            <a:ext cx="7014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Motores de Combustión Interna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89228809"/>
              </p:ext>
            </p:extLst>
          </p:nvPr>
        </p:nvGraphicFramePr>
        <p:xfrm>
          <a:off x="1647824" y="1551647"/>
          <a:ext cx="584835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13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514600" y="762000"/>
            <a:ext cx="4556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Inyección Electrónica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514" y="1469886"/>
            <a:ext cx="5061857" cy="4168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7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14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277198" y="762000"/>
            <a:ext cx="1031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ECU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http://www.rollingmotion.co.uk/images/ec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" y="1937835"/>
            <a:ext cx="2825433" cy="260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98" y="2034455"/>
            <a:ext cx="4714402" cy="287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9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15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038600" y="531600"/>
            <a:ext cx="1535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OBD-II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54454"/>
            <a:ext cx="3429000" cy="1825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609600" y="311211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GM</a:t>
            </a:r>
            <a:endParaRPr lang="es-EC" dirty="0"/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57" y="1146080"/>
            <a:ext cx="3657600" cy="18983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762885" y="540230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Vehículos posteriores al 2008</a:t>
            </a:r>
            <a:endParaRPr lang="es-EC" dirty="0"/>
          </a:p>
        </p:txBody>
      </p:sp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85" y="3567445"/>
            <a:ext cx="379031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/>
          <p:cNvSpPr txBox="1"/>
          <p:nvPr/>
        </p:nvSpPr>
        <p:spPr>
          <a:xfrm>
            <a:off x="4806599" y="307948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 Chrysler, Vehículos europeos y asiáticos</a:t>
            </a:r>
          </a:p>
        </p:txBody>
      </p:sp>
    </p:spTree>
    <p:extLst>
      <p:ext uri="{BB962C8B-B14F-4D97-AF65-F5344CB8AC3E}">
        <p14:creationId xmlns:p14="http://schemas.microsoft.com/office/powerpoint/2010/main" val="41924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16</a:t>
            </a:fld>
            <a:endParaRPr lang="es-ES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90198"/>
              </p:ext>
            </p:extLst>
          </p:nvPr>
        </p:nvGraphicFramePr>
        <p:xfrm>
          <a:off x="228600" y="685801"/>
          <a:ext cx="8610599" cy="5116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876"/>
                <a:gridCol w="1599021"/>
                <a:gridCol w="1821312"/>
                <a:gridCol w="1905195"/>
                <a:gridCol w="1905195"/>
              </a:tblGrid>
              <a:tr h="53708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Protocolo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Velocidad de Transmisión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Pines de Comunicación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Características Eléctricas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Características Especiales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</a:tr>
              <a:tr h="152277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SAE J1850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41.6 kbps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 2: Bus+</a:t>
                      </a:r>
                    </a:p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pin 10: Bus–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Voltaje en Alto: +5 V (min/máx. 3.80 a 5.25)</a:t>
                      </a:r>
                    </a:p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Voltaje en bajo: 0V (min/máx. 0.00 a 1.20)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Modulación por Ancho de Pulso (PWM)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</a:tr>
              <a:tr h="152277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ISO 9141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10.4 kbps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 7: Línea-K para comunicación bidireccional</a:t>
                      </a:r>
                    </a:p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 15: Línea-L opcional para activar la ECU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Voltaje en Alto: +12 V (min/máx. 9.60 a 13.5)</a:t>
                      </a:r>
                    </a:p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Voltaje en Bajo: 0 V (min/máx. 0.00 a 2.40)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Transmisor-Receptor Asíncrono Universal (UART), 8 bits de datos, sin paridad y 1 bit de stop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</a:tr>
              <a:tr h="152277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ISO 15765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250 kbps o 500 kbps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 6: CAN High (CANH)</a:t>
                      </a:r>
                    </a:p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 14: CAN Low (CANL)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Voltaje CANH: 3.5 V (min/máx. 2.75 a 4.5)</a:t>
                      </a:r>
                    </a:p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Voltaje CANL: 1.5 V (min/máx. 0.5 a 2.25)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 (</a:t>
                      </a:r>
                      <a:r>
                        <a:rPr lang="es-EC" sz="1200" dirty="0" err="1">
                          <a:effectLst/>
                        </a:rPr>
                        <a:t>Controller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r>
                        <a:rPr lang="es-EC" sz="1200" dirty="0" err="1">
                          <a:effectLst/>
                        </a:rPr>
                        <a:t>Area</a:t>
                      </a:r>
                      <a:r>
                        <a:rPr lang="es-EC" sz="1200" dirty="0">
                          <a:effectLst/>
                        </a:rPr>
                        <a:t> Network)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3" marR="437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6685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03297743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17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90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18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30182"/>
              </p:ext>
            </p:extLst>
          </p:nvPr>
        </p:nvGraphicFramePr>
        <p:xfrm>
          <a:off x="914400" y="838200"/>
          <a:ext cx="79248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861"/>
                <a:gridCol w="3947939"/>
              </a:tblGrid>
              <a:tr h="1219200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CARACTERÍSTICAS DEL MOTOR CHEVROLET ALTO AÑO 2003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Posición</a:t>
                      </a:r>
                      <a:endParaRPr lang="es-EC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Transversal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Desplazamiento</a:t>
                      </a:r>
                      <a:endParaRPr lang="es-EC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996 C.C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N</a:t>
                      </a:r>
                      <a:r>
                        <a:rPr lang="es-EC" sz="2800" baseline="30000">
                          <a:effectLst/>
                        </a:rPr>
                        <a:t>o</a:t>
                      </a:r>
                      <a:r>
                        <a:rPr lang="es-EC" sz="2800">
                          <a:effectLst/>
                        </a:rPr>
                        <a:t> de Cilindros</a:t>
                      </a:r>
                      <a:endParaRPr lang="es-EC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4 en Línea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N</a:t>
                      </a:r>
                      <a:r>
                        <a:rPr lang="es-EC" sz="2800" baseline="30000">
                          <a:effectLst/>
                        </a:rPr>
                        <a:t>o</a:t>
                      </a:r>
                      <a:r>
                        <a:rPr lang="es-EC" sz="2800">
                          <a:effectLst/>
                        </a:rPr>
                        <a:t> de válvulas</a:t>
                      </a:r>
                      <a:endParaRPr lang="es-EC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16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Inyección</a:t>
                      </a:r>
                      <a:endParaRPr lang="es-EC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Electrónica/Multipunto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N</a:t>
                      </a:r>
                      <a:r>
                        <a:rPr lang="es-EC" sz="2800" baseline="30000">
                          <a:effectLst/>
                        </a:rPr>
                        <a:t>o </a:t>
                      </a:r>
                      <a:r>
                        <a:rPr lang="es-EC" sz="2800">
                          <a:effectLst/>
                        </a:rPr>
                        <a:t>de Inyectores</a:t>
                      </a:r>
                      <a:endParaRPr lang="es-EC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4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6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19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194809" y="531600"/>
            <a:ext cx="7223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MAP 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Manifold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Absolute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Presion</a:t>
            </a:r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Imagen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5" y="1781161"/>
            <a:ext cx="3465390" cy="343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8"/>
          <a:stretch/>
        </p:blipFill>
        <p:spPr>
          <a:xfrm>
            <a:off x="1092069" y="1749316"/>
            <a:ext cx="2870331" cy="36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22505365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52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20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194809" y="531600"/>
            <a:ext cx="7223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MAP 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Manifold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Absolute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Presion</a:t>
            </a:r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Imagen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2" y="1642297"/>
            <a:ext cx="4174115" cy="36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5216944" y="3112115"/>
            <a:ext cx="347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Medición: </a:t>
            </a:r>
            <a:r>
              <a:rPr lang="es-EC" dirty="0" smtClean="0">
                <a:solidFill>
                  <a:srgbClr val="FF0000"/>
                </a:solidFill>
              </a:rPr>
              <a:t>3,48 V </a:t>
            </a:r>
            <a:r>
              <a:rPr lang="es-EC" dirty="0" smtClean="0"/>
              <a:t>– 101,32 </a:t>
            </a:r>
            <a:r>
              <a:rPr lang="es-EC" dirty="0" err="1" smtClean="0"/>
              <a:t>kPa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69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21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634961" y="531600"/>
            <a:ext cx="6343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TPS 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Throttle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Position Sensor)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98" y="2514600"/>
            <a:ext cx="4968445" cy="3025650"/>
          </a:xfrm>
          <a:prstGeom prst="rect">
            <a:avLst/>
          </a:prstGeom>
        </p:spPr>
      </p:pic>
      <p:pic>
        <p:nvPicPr>
          <p:cNvPr id="12" name="Imagen 11" descr="http://i0.wp.com/www.enauto.cl/wp-content/uploads/2012/07/mariposa-aceleracio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7442" b="6654"/>
          <a:stretch/>
        </p:blipFill>
        <p:spPr bwMode="auto">
          <a:xfrm>
            <a:off x="609600" y="1539994"/>
            <a:ext cx="2872716" cy="2257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41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22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634961" y="531600"/>
            <a:ext cx="6343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TPS 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Throttle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Position Sensor)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49316"/>
            <a:ext cx="3505200" cy="350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3657600" cy="28807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597430" y="538672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Medición:</a:t>
            </a:r>
            <a:r>
              <a:rPr lang="es-EC" dirty="0" smtClean="0">
                <a:solidFill>
                  <a:srgbClr val="FF0000"/>
                </a:solidFill>
              </a:rPr>
              <a:t> 0 – 5V 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23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032591" y="531600"/>
            <a:ext cx="7548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Sensor de Oxígeno (Sonda Lambda)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5" y="1239486"/>
            <a:ext cx="2605344" cy="4627914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7"/>
          <a:stretch/>
        </p:blipFill>
        <p:spPr bwMode="auto">
          <a:xfrm>
            <a:off x="4343400" y="1728436"/>
            <a:ext cx="3962400" cy="3276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80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24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032591" y="531600"/>
            <a:ext cx="7548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Sensor de Oxígeno (Sonda Lambda)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83" y="1447800"/>
            <a:ext cx="4105434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819400" y="4464645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0.2 </a:t>
            </a:r>
            <a:r>
              <a:rPr lang="es-EC" dirty="0"/>
              <a:t>V </a:t>
            </a:r>
            <a:r>
              <a:rPr lang="es-EC" dirty="0" smtClean="0"/>
              <a:t>: Mezcla pobre </a:t>
            </a:r>
            <a:br>
              <a:rPr lang="es-EC" dirty="0" smtClean="0"/>
            </a:br>
            <a:r>
              <a:rPr lang="es-EC" dirty="0" smtClean="0"/>
              <a:t>0.8 V: Mezcla rica</a:t>
            </a:r>
            <a:br>
              <a:rPr lang="es-EC" dirty="0" smtClean="0"/>
            </a:br>
            <a:r>
              <a:rPr lang="es-EC" dirty="0" smtClean="0"/>
              <a:t>0,45: Mezcla óptima (Punto Medio)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3733800" y="568749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No hay medición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25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910455" y="531600"/>
            <a:ext cx="5792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VSS (</a:t>
            </a:r>
            <a:r>
              <a:rPr lang="es-E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Vehicle</a:t>
            </a:r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Speed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Sensor)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 b="11111"/>
          <a:stretch/>
        </p:blipFill>
        <p:spPr>
          <a:xfrm>
            <a:off x="711200" y="1749316"/>
            <a:ext cx="3860800" cy="3429000"/>
          </a:xfrm>
          <a:prstGeom prst="rect">
            <a:avLst/>
          </a:prstGeom>
        </p:spPr>
      </p:pic>
      <p:pic>
        <p:nvPicPr>
          <p:cNvPr id="13" name="Imagen 12" descr="VSS - Tipo interruptor Re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0447"/>
            <a:ext cx="2971800" cy="2908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26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910455" y="531600"/>
            <a:ext cx="5792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VSS (</a:t>
            </a:r>
            <a:r>
              <a:rPr lang="es-E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Vehicle</a:t>
            </a:r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Speed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Sensor)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4" y="2209800"/>
            <a:ext cx="4114392" cy="290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27" y="2209800"/>
            <a:ext cx="3506016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57396" y="551004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No hay medición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27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797091" y="531600"/>
            <a:ext cx="60190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 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Intake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Air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Temperature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633"/>
            <a:ext cx="2273582" cy="403860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97" y="1749316"/>
            <a:ext cx="4191000" cy="3337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28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797091" y="531600"/>
            <a:ext cx="60190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IAT 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Intake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Air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Temperature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03" y="1447800"/>
            <a:ext cx="395478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6020937" y="2983468"/>
            <a:ext cx="217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Medición:  </a:t>
            </a:r>
            <a:r>
              <a:rPr lang="es-EC" dirty="0" smtClean="0">
                <a:solidFill>
                  <a:srgbClr val="FF0000"/>
                </a:solidFill>
              </a:rPr>
              <a:t>2,3 k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29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155858" y="531600"/>
            <a:ext cx="7301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ECT 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Engine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Coolant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Temperature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r="19513"/>
          <a:stretch/>
        </p:blipFill>
        <p:spPr>
          <a:xfrm>
            <a:off x="685800" y="1785602"/>
            <a:ext cx="3505200" cy="2954867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906325"/>
            <a:ext cx="3504345" cy="297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7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34611511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04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C8067-67BB-44C9-93F6-385513DB3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26DF8-EFA6-4B2B-B705-BD5C19885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30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155858" y="531600"/>
            <a:ext cx="7301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ECT 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Engine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Coolant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Temperature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http://encendidoelectronico.com/eadmin/txt/TEMP-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4"/>
          <a:stretch/>
        </p:blipFill>
        <p:spPr bwMode="auto">
          <a:xfrm>
            <a:off x="1104900" y="2101615"/>
            <a:ext cx="4038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019800" y="3243920"/>
            <a:ext cx="217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Medición:  </a:t>
            </a:r>
            <a:r>
              <a:rPr lang="es-EC" dirty="0" smtClean="0">
                <a:solidFill>
                  <a:srgbClr val="FF0000"/>
                </a:solidFill>
              </a:rPr>
              <a:t>2,2 k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31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865845" y="531600"/>
            <a:ext cx="3881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KS 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Knock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Sensor)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b="18889"/>
          <a:stretch/>
        </p:blipFill>
        <p:spPr>
          <a:xfrm>
            <a:off x="792153" y="1928418"/>
            <a:ext cx="2987694" cy="2948382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4" y="2335813"/>
            <a:ext cx="3897086" cy="25409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3962400" y="548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No hay medición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32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133659" y="531600"/>
            <a:ext cx="5345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CMP 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s-E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Camshaft</a:t>
            </a:r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Position)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 descr="http://mlm-s1-p.mlstatic.com/sensor-cmp-posicion-arbol-de-levas-chrysler-dodge-op4-12915-MLM20069452399_032014-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1576714"/>
            <a:ext cx="3086100" cy="179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14" y="2743200"/>
            <a:ext cx="5638800" cy="28091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66800" y="576969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Se comprobó la forma de onda en el osciloscopio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33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637980" y="531600"/>
            <a:ext cx="23372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Inyectores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 descr="http://www.miac.es/marcas/pico/develop/hta/images/injector_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4951"/>
            <a:ext cx="2721928" cy="3602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3" b="4584"/>
          <a:stretch/>
        </p:blipFill>
        <p:spPr bwMode="auto">
          <a:xfrm>
            <a:off x="3962400" y="2057400"/>
            <a:ext cx="4389120" cy="2911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752600" y="525714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Medición: </a:t>
            </a:r>
            <a:r>
              <a:rPr lang="es-EC" dirty="0">
                <a:solidFill>
                  <a:srgbClr val="FF0000"/>
                </a:solidFill>
              </a:rPr>
              <a:t>11.8 Ω</a:t>
            </a:r>
          </a:p>
        </p:txBody>
      </p:sp>
    </p:spTree>
    <p:extLst>
      <p:ext uri="{BB962C8B-B14F-4D97-AF65-F5344CB8AC3E}">
        <p14:creationId xmlns:p14="http://schemas.microsoft.com/office/powerpoint/2010/main" val="8025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34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266963" y="531600"/>
            <a:ext cx="5079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Bomba De Combustible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76" y="1749316"/>
            <a:ext cx="5363923" cy="36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066800" y="5410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Se conectó la bomba y envía combustible al riel de inyectores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58669433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35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8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36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003304" y="531600"/>
            <a:ext cx="5606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Arnés de Cables Eléctricos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C:\Users\davinchibarona\Desktop\Tesis Chevrolet Alto\fotos celu\IMG_20150329_150744970_HD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1973"/>
            <a:ext cx="4572000" cy="301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davinchibarona\Desktop\Tesis Chevrolet Alto\fotos celu\IMG_20150329_150904564_HD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 b="20009"/>
          <a:stretch/>
        </p:blipFill>
        <p:spPr bwMode="auto">
          <a:xfrm>
            <a:off x="5794829" y="1511101"/>
            <a:ext cx="2895600" cy="369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30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37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" y="2628733"/>
            <a:ext cx="82296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3382813" y="1067898"/>
            <a:ext cx="2724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Señales ECU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2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38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2399569" y="900834"/>
            <a:ext cx="4690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Diagnóstico de la ECU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C:\Users\davinchibarona\Desktop\CAMARA MOTO X\IMG_20150429_1302231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4" y="1759244"/>
            <a:ext cx="4229100" cy="26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22" y="2900831"/>
            <a:ext cx="4123825" cy="2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39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068361" y="696671"/>
            <a:ext cx="34740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Reparación ECU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70" y="1469283"/>
            <a:ext cx="6323330" cy="432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7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3113183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1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40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35486"/>
              </p:ext>
            </p:extLst>
          </p:nvPr>
        </p:nvGraphicFramePr>
        <p:xfrm>
          <a:off x="457202" y="685801"/>
          <a:ext cx="8305799" cy="5148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925"/>
                <a:gridCol w="2768937"/>
                <a:gridCol w="2768937"/>
              </a:tblGrid>
              <a:tr h="20765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Elemento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Diagnóstico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Estado Actual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</a:tr>
              <a:tr h="166126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Arnés de Cables Eléctricos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Las líneas de comunicación hacia la computadora no existen, relés adicionales soldados, cables de alimentación cortados.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Totalmente Reparado, se eliminó los relés adicionales y se organizó los conductores eléctricos a través de tubería anillada de 1/2 y 3/8 de pulgadas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</a:tr>
              <a:tr h="83063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Sensores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Desconectados de la computadora y del arnés de cables eléctricos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Conectados a la computadora y al arnés de cables eléctricos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</a:tr>
              <a:tr h="83063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Inyectores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Desconectado de la computadora y del arnés de cables eléctricos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Conectado a la computadora y al arnés de cables eléctricos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</a:tr>
              <a:tr h="149901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Bomba de Combustible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Desconectado del relé de activación, el cual tiene conexión a la computadora.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 reemplazó el relé de activación de la bomba de combustible, y se está conectada la señal de activación proveniente de la computadora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9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41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02875"/>
              </p:ext>
            </p:extLst>
          </p:nvPr>
        </p:nvGraphicFramePr>
        <p:xfrm>
          <a:off x="685800" y="838200"/>
          <a:ext cx="8153400" cy="4975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7138"/>
                <a:gridCol w="2718131"/>
                <a:gridCol w="2718131"/>
              </a:tblGrid>
              <a:tr h="73206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Relés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 dispone del relé principal y relés secundarios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 instaló los relés faltantes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73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Bujías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 dispone de bujías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 instaló las 4 bujías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206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Conector OBD-II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 dispone de conector OBD-II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 instaló un conector OBD-II para comunicación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440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Batería 12V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Batería Dañada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 instaló una batería de 12V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440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Fusibles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 Fusibles de 25 A quemados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 reemplazó los Fusibles quemados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739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Tablero de Instrumentos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El tablero no está desconectado en su totalidad, lámpara Check Engine Quemada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El tablero de instrumentos esta rehabilitado y cuenta con todos los indicadores del vehículo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973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ECU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Dañada, no envía pulsos a los inyectores ni las señales para activación de las bujías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 reparó la ECU y se encuentra operativa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8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23552000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42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4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87094501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43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5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44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3962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22708" y="1001485"/>
            <a:ext cx="6298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Diagrama de Bloques del Entrenador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9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45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720516" y="1001485"/>
            <a:ext cx="5702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Diagrama de Bloques del Circuito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27577"/>
            <a:ext cx="4653915" cy="3507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7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46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701002" y="1001485"/>
            <a:ext cx="5742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Cálculo de Elementos del Circuito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45" y="1752600"/>
            <a:ext cx="4262755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2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47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701002" y="1001485"/>
            <a:ext cx="5742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Cálculo de Elementos del Circuito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20578"/>
              </p:ext>
            </p:extLst>
          </p:nvPr>
        </p:nvGraphicFramePr>
        <p:xfrm>
          <a:off x="2260600" y="1597146"/>
          <a:ext cx="4822508" cy="435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0090"/>
                <a:gridCol w="1862418"/>
              </a:tblGrid>
              <a:tr h="84212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Elementos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Corriente [A]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11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Entradas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0.135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11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Salidas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0.823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212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Microcontrolador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0.004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11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LCD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0.035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212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Módulo Bluetooth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0.050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11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TOTAL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1.05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48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749528" y="723960"/>
            <a:ext cx="3644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Diseño del Programa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16" y="1308735"/>
            <a:ext cx="4978083" cy="4477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9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49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855665" y="1001485"/>
            <a:ext cx="54327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Diseño de la interfaz de usuario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5234"/>
            <a:ext cx="7010400" cy="384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3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60416095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25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50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855665" y="1001485"/>
            <a:ext cx="54327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Diseño de la interfaz de usuario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0" y="1676400"/>
            <a:ext cx="684149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8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51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graphicFrame>
        <p:nvGraphicFramePr>
          <p:cNvPr id="9" name="4 Diagrama"/>
          <p:cNvGraphicFramePr/>
          <p:nvPr>
            <p:extLst>
              <p:ext uri="{D42A27DB-BD31-4B8C-83A1-F6EECF244321}">
                <p14:modId xmlns:p14="http://schemas.microsoft.com/office/powerpoint/2010/main" val="2259616974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72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52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graphicFrame>
        <p:nvGraphicFramePr>
          <p:cNvPr id="9" name="4 Diagrama"/>
          <p:cNvGraphicFramePr/>
          <p:nvPr>
            <p:extLst>
              <p:ext uri="{D42A27DB-BD31-4B8C-83A1-F6EECF244321}">
                <p14:modId xmlns:p14="http://schemas.microsoft.com/office/powerpoint/2010/main" val="3859807719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4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82005546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53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76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54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5065486" y="2001611"/>
            <a:ext cx="3657600" cy="3165022"/>
          </a:xfrm>
          <a:prstGeom prst="rect">
            <a:avLst/>
          </a:prstGeom>
        </p:spPr>
      </p:pic>
      <p:pic>
        <p:nvPicPr>
          <p:cNvPr id="48130" name="Picture 2" descr="http://www.altium.com/resources/images/media-release/20131017-altium-designer-14-hero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4" y="628316"/>
            <a:ext cx="420861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3584122"/>
            <a:ext cx="3227112" cy="25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55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pic>
        <p:nvPicPr>
          <p:cNvPr id="10" name="Imagen 9"/>
          <p:cNvPicPr/>
          <p:nvPr/>
        </p:nvPicPr>
        <p:blipFill>
          <a:blip r:embed="rId2"/>
          <a:stretch>
            <a:fillRect/>
          </a:stretch>
        </p:blipFill>
        <p:spPr>
          <a:xfrm>
            <a:off x="2017758" y="1752600"/>
            <a:ext cx="4502785" cy="375285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107231" y="1001485"/>
            <a:ext cx="29295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Circuito Impreso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5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56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569185" y="1001485"/>
            <a:ext cx="2005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Simulación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4274" name="Picture 2" descr="http://pxhst.co/avaxhome/f5/df/000cdff5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6934"/>
            <a:ext cx="3429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4236720" y="2747342"/>
            <a:ext cx="463296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57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141260" y="680810"/>
            <a:ext cx="3353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Interfaz de Usuario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5586"/>
            <a:ext cx="7239000" cy="4449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6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58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895223" y="1001485"/>
            <a:ext cx="3353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Interfaz de Usuario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 descr="C:\Users\davinchibarona\Desktop\Screenshots\Screenshot_2011-01-02-08-14-1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1"/>
            <a:ext cx="6858000" cy="354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8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59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895223" y="1001485"/>
            <a:ext cx="3353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Interfaz de Usuario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C:\Users\davinchibarona\Desktop\Screenshots\Screenshot_2011-01-02-08-14-2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599"/>
            <a:ext cx="6172200" cy="3624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8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913227" y="760326"/>
            <a:ext cx="531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Definición del Problema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Imagen 10" descr="F:\imagenes\IMG_20150119_1800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46" y="1683656"/>
            <a:ext cx="2466340" cy="380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931306"/>
            <a:ext cx="5236029" cy="33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60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1687106" y="1001485"/>
            <a:ext cx="57698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Instalación del Circuito en el Auto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9" y="1752600"/>
            <a:ext cx="5590055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0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61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414939" y="1001485"/>
            <a:ext cx="4314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Validación de Resultados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G:\Screenshots\Screenshot_2011-01-02-09-05-3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71414"/>
            <a:ext cx="401919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davinchibarona\AppData\Local\Microsoft\Windows\INetCache\Content.Word\IMG_20150813_11585978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10046" r="22072" b="2787"/>
          <a:stretch/>
        </p:blipFill>
        <p:spPr bwMode="auto">
          <a:xfrm>
            <a:off x="5181600" y="2236681"/>
            <a:ext cx="3342005" cy="2628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44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47278482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62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46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50661397"/>
              </p:ext>
            </p:extLst>
          </p:nvPr>
        </p:nvGraphicFramePr>
        <p:xfrm>
          <a:off x="228600" y="762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63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13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99112243"/>
              </p:ext>
            </p:extLst>
          </p:nvPr>
        </p:nvGraphicFramePr>
        <p:xfrm>
          <a:off x="228600" y="762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64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6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77497893"/>
              </p:ext>
            </p:extLst>
          </p:nvPr>
        </p:nvGraphicFramePr>
        <p:xfrm>
          <a:off x="228600" y="762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65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79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89631760"/>
              </p:ext>
            </p:extLst>
          </p:nvPr>
        </p:nvGraphicFramePr>
        <p:xfrm>
          <a:off x="228600" y="762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66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29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38949403"/>
              </p:ext>
            </p:extLst>
          </p:nvPr>
        </p:nvGraphicFramePr>
        <p:xfrm>
          <a:off x="228600" y="762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67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58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66108493"/>
              </p:ext>
            </p:extLst>
          </p:nvPr>
        </p:nvGraphicFramePr>
        <p:xfrm>
          <a:off x="228600" y="762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68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91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9105661"/>
              </p:ext>
            </p:extLst>
          </p:nvPr>
        </p:nvGraphicFramePr>
        <p:xfrm>
          <a:off x="228600" y="762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69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1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21815769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7</a:t>
            </a:fld>
            <a:endParaRPr lang="es-E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8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1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3DDF9-8D78-42AC-8AD1-4E929A97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DB687E-6F14-4652-B35A-51688E08C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75109982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70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C8067-67BB-44C9-93F6-385513DB3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26DF8-EFA6-4B2B-B705-BD5C19885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22199987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71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32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C8067-67BB-44C9-93F6-385513DB3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26DF8-EFA6-4B2B-B705-BD5C19885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472E79-E300-4DB3-8532-C7AD5104D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F26A91-48C8-4249-88EA-96A0B183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74431217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72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8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62070317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8</a:t>
            </a:fld>
            <a:endParaRPr lang="es-E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  <p:sp>
        <p:nvSpPr>
          <p:cNvPr id="8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0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177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Automatización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 Control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David Barona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9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Proyecto de Grado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75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21&quot;&gt;&lt;object type=&quot;3&quot; unique_id=&quot;10022&quot;&gt;&lt;property id=&quot;20148&quot; value=&quot;5&quot;/&gt;&lt;property id=&quot;20300&quot; value=&quot;Slide 1&quot;/&gt;&lt;property id=&quot;20307&quot; value=&quot;256&quot;/&gt;&lt;/object&gt;&lt;object type=&quot;3&quot; unique_id=&quot;10109&quot;&gt;&lt;property id=&quot;20148&quot; value=&quot;5&quot;/&gt;&lt;property id=&quot;20300&quot; value=&quot;Slide 5&quot;/&gt;&lt;property id=&quot;20307&quot; value=&quot;257&quot;/&gt;&lt;/object&gt;&lt;object type=&quot;3&quot; unique_id=&quot;10139&quot;&gt;&lt;property id=&quot;20148&quot; value=&quot;5&quot;/&gt;&lt;property id=&quot;20300&quot; value=&quot;Slide 2&quot;/&gt;&lt;property id=&quot;20307&quot; value=&quot;259&quot;/&gt;&lt;/object&gt;&lt;object type=&quot;3&quot; unique_id=&quot;10140&quot;&gt;&lt;property id=&quot;20148&quot; value=&quot;5&quot;/&gt;&lt;property id=&quot;20300&quot; value=&quot;Slide 3&quot;/&gt;&lt;property id=&quot;20307&quot; value=&quot;260&quot;/&gt;&lt;/object&gt;&lt;object type=&quot;3&quot; unique_id=&quot;10141&quot;&gt;&lt;property id=&quot;20148&quot; value=&quot;5&quot;/&gt;&lt;property id=&quot;20300&quot; value=&quot;Slide 7&quot;/&gt;&lt;property id=&quot;20307&quot; value=&quot;258&quot;/&gt;&lt;/object&gt;&lt;object type=&quot;3&quot; unique_id=&quot;10184&quot;&gt;&lt;property id=&quot;20148&quot; value=&quot;5&quot;/&gt;&lt;property id=&quot;20300&quot; value=&quot;Slide 4&quot;/&gt;&lt;property id=&quot;20307&quot; value=&quot;261&quot;/&gt;&lt;/object&gt;&lt;object type=&quot;3&quot; unique_id=&quot;10185&quot;&gt;&lt;property id=&quot;20148&quot; value=&quot;5&quot;/&gt;&lt;property id=&quot;20300&quot; value=&quot;Slide 6&quot;/&gt;&lt;property id=&quot;20307&quot; value=&quot;262&quot;/&gt;&lt;/object&gt;&lt;object type=&quot;3&quot; unique_id=&quot;10213&quot;&gt;&lt;property id=&quot;20148&quot; value=&quot;5&quot;/&gt;&lt;property id=&quot;20300&quot; value=&quot;Slide 8&quot;/&gt;&lt;property id=&quot;20307&quot; value=&quot;263&quot;/&gt;&lt;/object&gt;&lt;/object&gt;&lt;object type=&quot;8&quot; unique_id=&quot;100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526278</TotalTime>
  <Words>2136</Words>
  <Application>Microsoft Office PowerPoint</Application>
  <PresentationFormat>Presentación en pantalla (4:3)</PresentationFormat>
  <Paragraphs>501</Paragraphs>
  <Slides>72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72</vt:i4>
      </vt:variant>
    </vt:vector>
  </HeadingPairs>
  <TitlesOfParts>
    <vt:vector size="77" baseType="lpstr">
      <vt:lpstr>Arial</vt:lpstr>
      <vt:lpstr>Calibri</vt:lpstr>
      <vt:lpstr>Times New Roman</vt:lpstr>
      <vt:lpstr>Theme1</vt:lpstr>
      <vt:lpstr>FORMATO ESPE2013V2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Presentacion_David_Barona</dc:title>
  <dc:creator>David Barona</dc:creator>
  <cp:lastModifiedBy>david barona diaz</cp:lastModifiedBy>
  <cp:revision>64</cp:revision>
  <dcterms:created xsi:type="dcterms:W3CDTF">2012-08-14T15:29:02Z</dcterms:created>
  <dcterms:modified xsi:type="dcterms:W3CDTF">2015-09-09T16:59:40Z</dcterms:modified>
</cp:coreProperties>
</file>