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380" r:id="rId1"/>
  </p:sldMasterIdLst>
  <p:notesMasterIdLst>
    <p:notesMasterId r:id="rId48"/>
  </p:notesMasterIdLst>
  <p:sldIdLst>
    <p:sldId id="259" r:id="rId2"/>
    <p:sldId id="265" r:id="rId3"/>
    <p:sldId id="267" r:id="rId4"/>
    <p:sldId id="260" r:id="rId5"/>
    <p:sldId id="261" r:id="rId6"/>
    <p:sldId id="274" r:id="rId7"/>
    <p:sldId id="262" r:id="rId8"/>
    <p:sldId id="263" r:id="rId9"/>
    <p:sldId id="276" r:id="rId10"/>
    <p:sldId id="264" r:id="rId11"/>
    <p:sldId id="266" r:id="rId12"/>
    <p:sldId id="319" r:id="rId13"/>
    <p:sldId id="277" r:id="rId14"/>
    <p:sldId id="279" r:id="rId15"/>
    <p:sldId id="278" r:id="rId16"/>
    <p:sldId id="281" r:id="rId17"/>
    <p:sldId id="282" r:id="rId18"/>
    <p:sldId id="285" r:id="rId19"/>
    <p:sldId id="268" r:id="rId20"/>
    <p:sldId id="270" r:id="rId21"/>
    <p:sldId id="287" r:id="rId22"/>
    <p:sldId id="288" r:id="rId23"/>
    <p:sldId id="272" r:id="rId24"/>
    <p:sldId id="273" r:id="rId25"/>
    <p:sldId id="295" r:id="rId26"/>
    <p:sldId id="296" r:id="rId27"/>
    <p:sldId id="291" r:id="rId28"/>
    <p:sldId id="293" r:id="rId29"/>
    <p:sldId id="292" r:id="rId30"/>
    <p:sldId id="294" r:id="rId31"/>
    <p:sldId id="305" r:id="rId32"/>
    <p:sldId id="299" r:id="rId33"/>
    <p:sldId id="303" r:id="rId34"/>
    <p:sldId id="300" r:id="rId35"/>
    <p:sldId id="301" r:id="rId36"/>
    <p:sldId id="302" r:id="rId37"/>
    <p:sldId id="306" r:id="rId38"/>
    <p:sldId id="307" r:id="rId39"/>
    <p:sldId id="315" r:id="rId40"/>
    <p:sldId id="308" r:id="rId41"/>
    <p:sldId id="309" r:id="rId42"/>
    <p:sldId id="310" r:id="rId43"/>
    <p:sldId id="311" r:id="rId44"/>
    <p:sldId id="312" r:id="rId45"/>
    <p:sldId id="320" r:id="rId46"/>
    <p:sldId id="316" r:id="rId47"/>
  </p:sldIdLst>
  <p:sldSz cx="9144000" cy="6858000" type="screen4x3"/>
  <p:notesSz cx="6735763" cy="98663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AROLINA%20CORDOVA\ESPE%20caro\PLAN\Datos%20Empresa\Informe%20eeu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AROLINA%20CORDOVA\ESPE%20caro\PLAN\Datos%20Empresa\Informe%20eeu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AROLINA%20CORDOVA\ESPE%20caro\PLAN\Datos%20Empresa\Informe%20eeu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CAROLINA%20CORDOVA\ESPE%20caro\PLAN\Datos%20Empresa\Informe%20eeu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Hoja1!$A$6</c:f>
              <c:strCache>
                <c:ptCount val="1"/>
                <c:pt idx="0">
                  <c:v>Dormitorios en la Escuela Superior de Policía</c:v>
                </c:pt>
              </c:strCache>
            </c:strRef>
          </c:cat>
          <c:val>
            <c:numRef>
              <c:f>Hoja1!$B$6</c:f>
              <c:numCache>
                <c:formatCode>#,##0.00</c:formatCode>
                <c:ptCount val="1"/>
                <c:pt idx="0">
                  <c:v>11626664.039999999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316416"/>
        <c:axId val="356315240"/>
      </c:barChart>
      <c:catAx>
        <c:axId val="3563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6315240"/>
        <c:crosses val="autoZero"/>
        <c:auto val="1"/>
        <c:lblAlgn val="ctr"/>
        <c:lblOffset val="100"/>
        <c:noMultiLvlLbl val="0"/>
      </c:catAx>
      <c:valAx>
        <c:axId val="35631524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5631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Hoja1!$A$8:$B$9</c:f>
              <c:strCache>
                <c:ptCount val="2"/>
                <c:pt idx="0">
                  <c:v>Consejo de la Judicatura de Sigchos </c:v>
                </c:pt>
                <c:pt idx="1">
                  <c:v>Segunda Etapa, Dormitorios Escuela Superior de Policía</c:v>
                </c:pt>
              </c:strCache>
            </c:strRef>
          </c:cat>
          <c:val>
            <c:numRef>
              <c:f>Hoja1!$C$8:$C$9</c:f>
              <c:numCache>
                <c:formatCode>#,##0.00</c:formatCode>
                <c:ptCount val="2"/>
                <c:pt idx="0">
                  <c:v>1460428.74</c:v>
                </c:pt>
                <c:pt idx="1">
                  <c:v>17321758.920000002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307400"/>
        <c:axId val="356311712"/>
      </c:barChart>
      <c:catAx>
        <c:axId val="35630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311712"/>
        <c:crosses val="autoZero"/>
        <c:auto val="1"/>
        <c:lblAlgn val="ctr"/>
        <c:lblOffset val="100"/>
        <c:noMultiLvlLbl val="0"/>
      </c:catAx>
      <c:valAx>
        <c:axId val="3563117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56307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Hoja1!$A$11:$C$13</c:f>
              <c:strCache>
                <c:ptCount val="3"/>
                <c:pt idx="0">
                  <c:v>Comedor Escuela Superior de Policía </c:v>
                </c:pt>
                <c:pt idx="1">
                  <c:v>Aulas Escuela Superior de Policía</c:v>
                </c:pt>
                <c:pt idx="2">
                  <c:v>Construcción de Bodegas </c:v>
                </c:pt>
              </c:strCache>
            </c:strRef>
          </c:cat>
          <c:val>
            <c:numRef>
              <c:f>Hoja1!$D$11:$D$13</c:f>
              <c:numCache>
                <c:formatCode>#,##0.00</c:formatCode>
                <c:ptCount val="3"/>
                <c:pt idx="0">
                  <c:v>3373348.02</c:v>
                </c:pt>
                <c:pt idx="1">
                  <c:v>1894176.98</c:v>
                </c:pt>
                <c:pt idx="2">
                  <c:v>4325151.78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313280"/>
        <c:axId val="356309752"/>
      </c:barChart>
      <c:catAx>
        <c:axId val="35631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309752"/>
        <c:crosses val="autoZero"/>
        <c:auto val="1"/>
        <c:lblAlgn val="ctr"/>
        <c:lblOffset val="100"/>
        <c:noMultiLvlLbl val="0"/>
      </c:catAx>
      <c:valAx>
        <c:axId val="3563097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5631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Hoja1!$E$14</c:f>
              <c:strCache>
                <c:ptCount val="1"/>
                <c:pt idx="0">
                  <c:v>Proyección 2015</c:v>
                </c:pt>
              </c:strCache>
            </c:strRef>
          </c:tx>
          <c:invertIfNegative val="0"/>
          <c:cat>
            <c:strRef>
              <c:f>Hoja1!$A$15:$D$18</c:f>
              <c:strCache>
                <c:ptCount val="4"/>
                <c:pt idx="0">
                  <c:v>Ministerio de Transporte </c:v>
                </c:pt>
                <c:pt idx="1">
                  <c:v>Portovelo II</c:v>
                </c:pt>
                <c:pt idx="2">
                  <c:v>Bodegas del Aeropuerto de Quito</c:v>
                </c:pt>
                <c:pt idx="3">
                  <c:v>Locales Comerciales</c:v>
                </c:pt>
              </c:strCache>
            </c:strRef>
          </c:cat>
          <c:val>
            <c:numRef>
              <c:f>Hoja1!$E$15:$E$18</c:f>
              <c:numCache>
                <c:formatCode>#,##0.00</c:formatCode>
                <c:ptCount val="4"/>
                <c:pt idx="0">
                  <c:v>4500425.75</c:v>
                </c:pt>
                <c:pt idx="1">
                  <c:v>8246457.4199999999</c:v>
                </c:pt>
                <c:pt idx="2">
                  <c:v>5236875.96</c:v>
                </c:pt>
                <c:pt idx="3">
                  <c:v>6745614.7300000004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316808"/>
        <c:axId val="356308184"/>
      </c:barChart>
      <c:catAx>
        <c:axId val="35631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308184"/>
        <c:crosses val="autoZero"/>
        <c:auto val="1"/>
        <c:lblAlgn val="ctr"/>
        <c:lblOffset val="100"/>
        <c:noMultiLvlLbl val="0"/>
      </c:catAx>
      <c:valAx>
        <c:axId val="3563081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56316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13" Type="http://schemas.openxmlformats.org/officeDocument/2006/relationships/slide" Target="../slides/slide43.xml"/><Relationship Id="rId3" Type="http://schemas.openxmlformats.org/officeDocument/2006/relationships/slide" Target="../slides/slide18.xml"/><Relationship Id="rId7" Type="http://schemas.openxmlformats.org/officeDocument/2006/relationships/slide" Target="../slides/slide24.xml"/><Relationship Id="rId12" Type="http://schemas.openxmlformats.org/officeDocument/2006/relationships/slide" Target="../slides/slide42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Relationship Id="rId6" Type="http://schemas.openxmlformats.org/officeDocument/2006/relationships/slide" Target="../slides/slide23.xml"/><Relationship Id="rId11" Type="http://schemas.openxmlformats.org/officeDocument/2006/relationships/slide" Target="../slides/slide30.xml"/><Relationship Id="rId5" Type="http://schemas.openxmlformats.org/officeDocument/2006/relationships/slide" Target="../slides/slide22.xml"/><Relationship Id="rId10" Type="http://schemas.openxmlformats.org/officeDocument/2006/relationships/hyperlink" Target="POLITICAS.pdf" TargetMode="External"/><Relationship Id="rId4" Type="http://schemas.openxmlformats.org/officeDocument/2006/relationships/slide" Target="../slides/slide19.xml"/><Relationship Id="rId9" Type="http://schemas.openxmlformats.org/officeDocument/2006/relationships/slide" Target="../slides/slide27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An&#225;lisis%20Comparativo.pdf" TargetMode="Externa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Directorio%20empresas.pdf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Cronograma%20Datos.pdf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7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image" Target="../media/image47.jpg"/><Relationship Id="rId4" Type="http://schemas.openxmlformats.org/officeDocument/2006/relationships/image" Target="../media/image7.jp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slide" Target="../slides/slide32.xml"/><Relationship Id="rId1" Type="http://schemas.openxmlformats.org/officeDocument/2006/relationships/slide" Target="../slides/slide34.xml"/><Relationship Id="rId6" Type="http://schemas.openxmlformats.org/officeDocument/2006/relationships/slide" Target="../slides/slide41.xml"/><Relationship Id="rId5" Type="http://schemas.openxmlformats.org/officeDocument/2006/relationships/slide" Target="../slides/slide37.xml"/><Relationship Id="rId4" Type="http://schemas.openxmlformats.org/officeDocument/2006/relationships/slide" Target="../slides/slide35.xm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hyperlink" Target="Formato%20licitud%20de%20fondos%20%20P.%20Naturales.pdf" TargetMode="External"/><Relationship Id="rId2" Type="http://schemas.openxmlformats.org/officeDocument/2006/relationships/hyperlink" Target="Formulario%20Datos%20Clientes%20P.J..pdf" TargetMode="External"/><Relationship Id="rId1" Type="http://schemas.openxmlformats.org/officeDocument/2006/relationships/hyperlink" Target="Formulario%20Datos%20Clientes%20P.N..pdf" TargetMode="External"/><Relationship Id="rId4" Type="http://schemas.openxmlformats.org/officeDocument/2006/relationships/hyperlink" Target="Formato%20licitud%20de%20fondos%20%20P.%20Juridicas.pdf" TargetMode="External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image" Target="../media/image58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hyperlink" Target="Listado%20Empleados.pdf" TargetMode="External"/><Relationship Id="rId1" Type="http://schemas.openxmlformats.org/officeDocument/2006/relationships/hyperlink" Target="Empleados.pdf" TargetMode="Externa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hyperlink" Target="Ficha%20Proveedor%20P.%20Naturales.pdf" TargetMode="External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hyperlink" Target="Ficha%20Proveedor%20P.%20Juridicas.pdf" TargetMode="External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hyperlink" Target="Empleados%20Formularios.pdf" TargetMode="External"/><Relationship Id="rId7" Type="http://schemas.openxmlformats.org/officeDocument/2006/relationships/slide" Target="../slides/slide44.xml"/><Relationship Id="rId2" Type="http://schemas.openxmlformats.org/officeDocument/2006/relationships/hyperlink" Target="Licitud%20de%20fondos%20.pdf" TargetMode="External"/><Relationship Id="rId1" Type="http://schemas.openxmlformats.org/officeDocument/2006/relationships/hyperlink" Target="Ejemplo%20Clientes%20Datos.pdf" TargetMode="External"/><Relationship Id="rId6" Type="http://schemas.openxmlformats.org/officeDocument/2006/relationships/hyperlink" Target="INFORME%20DE%20CUMPLIENTO%20DE%20LA%20PREVENCI&#211;N%20DE%20LAVADO%20DE%20ACTIVOS.pdf" TargetMode="External"/><Relationship Id="rId5" Type="http://schemas.openxmlformats.org/officeDocument/2006/relationships/hyperlink" Target="Acta%20de%20comite%20de%20cumplimento.pdf" TargetMode="External"/><Relationship Id="rId4" Type="http://schemas.openxmlformats.org/officeDocument/2006/relationships/hyperlink" Target="Ficha%20Proveedor%20Ejemplos.pdf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F0DC9-FD50-4EE4-A2AB-6863DF15FC1F}" type="doc">
      <dgm:prSet loTypeId="urn:microsoft.com/office/officeart/2005/8/layout/matrix2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BA3C51E-C202-4B21-A2FB-8485BA6BCFDC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 - </a:t>
          </a:r>
          <a:r>
            <a:rPr lang="es-EC" sz="1600" b="1" u="none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INTRODUCCIÓN</a:t>
          </a:r>
          <a:endParaRPr lang="es-EC" sz="16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</a:pP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94EAF10-08C0-48D9-9110-7460E9FC2AC6}" type="parTrans" cxnId="{619AC26F-33E8-4021-B716-BE0BE8199246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1DF34-F687-45FA-B610-839BA5AEA237}" type="sibTrans" cxnId="{619AC26F-33E8-4021-B716-BE0BE8199246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FEA75-FE55-49E6-A076-C1F67F16941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 - 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MARCO TEÓRICO</a:t>
          </a:r>
          <a:endParaRPr lang="es-EC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</a:pP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004890-CB21-4AD7-8D0C-6A4877411077}" type="parTrans" cxnId="{9538B080-505D-4DF0-A2C6-42882BD70F71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D2C7E-38D1-4673-AD0D-CA64CA04AA82}" type="sibTrans" cxnId="{9538B080-505D-4DF0-A2C6-42882BD70F71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46782-2AEF-45BD-9B6B-F5C0E575937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TEORÍAS DE SOPORTE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5A3B7-257C-43EB-8546-8574E2C23323}" type="parTrans" cxnId="{E72B73CC-A14A-4250-A3AC-C7CD998077F2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79C06-1547-4F36-BC63-1E109C43BCC3}" type="sibTrans" cxnId="{E72B73CC-A14A-4250-A3AC-C7CD998077F2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3EEA1-30C2-4D48-967E-4A5C107E66B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sldjump"/>
            </a:rPr>
            <a:t>ESTUDIOS RELACIONADOS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34F7-95C8-4743-B01C-F9FE34CF9935}" type="parTrans" cxnId="{E6EBC5FE-5C9B-448A-BE90-9D76C1742B84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E88FE-3AF1-4B9E-BDBC-0EC98549E28B}" type="sibTrans" cxnId="{E6EBC5FE-5C9B-448A-BE90-9D76C1742B84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8D810-26B6-47BF-9265-8C152E9991C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III – 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action="ppaction://hlinksldjump"/>
            </a:rPr>
            <a:t>INVESTIGACIÓN</a:t>
          </a:r>
          <a:endParaRPr lang="es-EC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</a:pP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142716B-98B1-4AFB-9503-B920A232C899}" type="parTrans" cxnId="{666191B7-40E9-4B50-BE62-A8EC1F0C4DAE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5C65-E54F-4BF9-AEC2-8E8A49ACAB22}" type="sibTrans" cxnId="{666191B7-40E9-4B50-BE62-A8EC1F0C4DAE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243CE-9D56-4E68-821E-45E3A7E02C8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action="ppaction://hlinksldjump"/>
            </a:rPr>
            <a:t>INSTRUMENTO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RECOPILAR DATOS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BAAE0-F063-48C5-8ACC-FBC5D1871D1E}" type="parTrans" cxnId="{4827935B-1FE1-4B83-A16B-63E554173066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1A3F0-D1A0-48D6-8406-C8166CC980A7}" type="sibTrans" cxnId="{4827935B-1FE1-4B83-A16B-63E554173066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2E279-18F1-44E1-8230-58E59FC042A1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 action="ppaction://hlinksldjump"/>
            </a:rPr>
            <a:t>INFORME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FINAL DE RESULTADOS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5CB38-F6AA-4D82-A159-5406534ACEF5}" type="parTrans" cxnId="{F889AE1D-57BB-4552-B5F8-E678246B5076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827AA-6CA8-427B-9148-5EE6C9681224}" type="sibTrans" cxnId="{F889AE1D-57BB-4552-B5F8-E678246B5076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1B0A6-A7DF-44F5-823A-26666C8087C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IV - 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 action="ppaction://hlinksldjump"/>
            </a:rPr>
            <a:t>PROPUESTA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22BEC755-657F-4FD7-81D8-395E5BCD746B}" type="parTrans" cxnId="{EC2BEEDD-2467-4BE2-B9B7-7C737F4E8CB8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B197B-DA25-4B26-9864-3D5FD5A48B39}" type="sibTrans" cxnId="{EC2BEEDD-2467-4BE2-B9B7-7C737F4E8CB8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FB2C7-E3F5-45BF-9F37-7934C7D30538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PLANTEAMIENTO DEL PROBLEMA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/>
    </dgm:pt>
    <dgm:pt modelId="{FDEC93AF-DD34-433C-AD5C-F7FAE64310A5}" type="parTrans" cxnId="{94D1A714-9F03-42EE-A1B2-AED3B87B24A9}">
      <dgm:prSet/>
      <dgm:spPr/>
      <dgm:t>
        <a:bodyPr/>
        <a:lstStyle/>
        <a:p>
          <a:pPr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CC8A-FDCF-4C8A-BEB8-858914D44038}" type="sibTrans" cxnId="{94D1A714-9F03-42EE-A1B2-AED3B87B24A9}">
      <dgm:prSet/>
      <dgm:spPr/>
      <dgm:t>
        <a:bodyPr/>
        <a:lstStyle/>
        <a:p>
          <a:pPr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5F041-58A6-453A-BFC1-7BD6B346F4A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ORGANISMOS DE CONTROL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6DC3-7857-46C0-AFE8-AC7C845FFD66}" type="parTrans" cxnId="{AA086843-6D1B-4B9B-AED5-9BE751C8CB4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F7224-CEB3-4090-9DC7-A2E1464C033F}" type="sibTrans" cxnId="{AA086843-6D1B-4B9B-AED5-9BE751C8CB4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825BB-84BF-43B8-AAA3-C7F0C7FB8BE1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s-EC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4E8C3-DC81-415E-B702-2299F6350931}" type="parTrans" cxnId="{32B4073D-C4CE-4004-BF38-3D34AEC5E79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DEAB4-40B2-4681-9D89-FEFA4AF3D624}" type="sibTrans" cxnId="{32B4073D-C4CE-4004-BF38-3D34AEC5E79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6562E-EDFB-4B33-900B-03D6E16EF47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EMPÍRICO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46951-7E63-4707-BB21-C1BF69ED7746}" type="parTrans" cxnId="{1E9BBB20-2843-4710-8102-B18508B417BA}">
      <dgm:prSet/>
      <dgm:spPr/>
      <dgm:t>
        <a:bodyPr/>
        <a:lstStyle/>
        <a:p>
          <a:endParaRPr lang="es-EC" sz="1400"/>
        </a:p>
      </dgm:t>
    </dgm:pt>
    <dgm:pt modelId="{726B0EA9-5EAA-4294-BDF8-E38A23355FFC}" type="sibTrans" cxnId="{1E9BBB20-2843-4710-8102-B18508B417BA}">
      <dgm:prSet/>
      <dgm:spPr/>
      <dgm:t>
        <a:bodyPr/>
        <a:lstStyle/>
        <a:p>
          <a:endParaRPr lang="es-EC" sz="1400"/>
        </a:p>
      </dgm:t>
    </dgm:pt>
    <dgm:pt modelId="{4E35F160-BB07-48EF-BFE7-F33089C4C4F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MATRIZ DE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8" action="ppaction://hlinksldjump"/>
            </a:rPr>
            <a:t>VARIABLES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D1074-33C0-43ED-9208-D051DF768BA7}" type="parTrans" cxnId="{AD7EC292-9D43-4498-A3BB-A5C6B066E8F3}">
      <dgm:prSet/>
      <dgm:spPr/>
      <dgm:t>
        <a:bodyPr/>
        <a:lstStyle/>
        <a:p>
          <a:endParaRPr lang="es-EC" sz="1400"/>
        </a:p>
      </dgm:t>
    </dgm:pt>
    <dgm:pt modelId="{95DBD17F-F7B3-40FE-940C-A2B83F8F5DD1}" type="sibTrans" cxnId="{AD7EC292-9D43-4498-A3BB-A5C6B066E8F3}">
      <dgm:prSet/>
      <dgm:spPr/>
      <dgm:t>
        <a:bodyPr/>
        <a:lstStyle/>
        <a:p>
          <a:endParaRPr lang="es-EC" sz="1400"/>
        </a:p>
      </dgm:t>
    </dgm:pt>
    <dgm:pt modelId="{EA9789B3-9650-4B3B-A858-EA39432731F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9" action="ppaction://hlinksldjump"/>
            </a:rPr>
            <a:t>ORGANIZACIÓN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31E27-7FDB-4503-A325-DE57A0DFF97D}" type="parTrans" cxnId="{22F8CB19-8E1C-4813-B3C7-68B3443C64E3}">
      <dgm:prSet/>
      <dgm:spPr/>
      <dgm:t>
        <a:bodyPr/>
        <a:lstStyle/>
        <a:p>
          <a:endParaRPr lang="es-EC" sz="1400"/>
        </a:p>
      </dgm:t>
    </dgm:pt>
    <dgm:pt modelId="{3C57CD30-7CE9-4D40-9B68-37D121113126}" type="sibTrans" cxnId="{22F8CB19-8E1C-4813-B3C7-68B3443C64E3}">
      <dgm:prSet/>
      <dgm:spPr/>
      <dgm:t>
        <a:bodyPr/>
        <a:lstStyle/>
        <a:p>
          <a:endParaRPr lang="es-EC" sz="1400"/>
        </a:p>
      </dgm:t>
    </dgm:pt>
    <dgm:pt modelId="{BE9A86A3-0CAF-4CC2-B35C-843482537AC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0" action="ppaction://hlinkfile"/>
            </a:rPr>
            <a:t>POLÍTICAS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B77ED-32C0-49AB-9CC1-A19E4E02B5F5}" type="parTrans" cxnId="{05B9A7E7-42E1-434D-AB49-93A07D67A372}">
      <dgm:prSet/>
      <dgm:spPr/>
      <dgm:t>
        <a:bodyPr/>
        <a:lstStyle/>
        <a:p>
          <a:endParaRPr lang="es-EC" sz="1400"/>
        </a:p>
      </dgm:t>
    </dgm:pt>
    <dgm:pt modelId="{B0B620ED-EFF2-47E4-A9F4-0740AFFEEAEE}" type="sibTrans" cxnId="{05B9A7E7-42E1-434D-AB49-93A07D67A372}">
      <dgm:prSet/>
      <dgm:spPr/>
      <dgm:t>
        <a:bodyPr/>
        <a:lstStyle/>
        <a:p>
          <a:endParaRPr lang="es-EC" sz="1400"/>
        </a:p>
      </dgm:t>
    </dgm:pt>
    <dgm:pt modelId="{74F57D0E-BBC7-4FCA-B148-D9E0CE996E0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MANUAL DE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1" action="ppaction://hlinksldjump"/>
            </a:rPr>
            <a:t>PREVENCIÓN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CÓDIGO DE ÉTICA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67339-5FF1-4606-A499-BA71A6DEB119}" type="parTrans" cxnId="{B5B4A6A7-12B4-439B-8B25-AE23D35B564B}">
      <dgm:prSet/>
      <dgm:spPr/>
      <dgm:t>
        <a:bodyPr/>
        <a:lstStyle/>
        <a:p>
          <a:endParaRPr lang="es-EC" sz="1400"/>
        </a:p>
      </dgm:t>
    </dgm:pt>
    <dgm:pt modelId="{EFDA56CF-D2BB-4669-ADE4-266DEAF33A20}" type="sibTrans" cxnId="{B5B4A6A7-12B4-439B-8B25-AE23D35B564B}">
      <dgm:prSet/>
      <dgm:spPr/>
      <dgm:t>
        <a:bodyPr/>
        <a:lstStyle/>
        <a:p>
          <a:endParaRPr lang="es-EC" sz="1400"/>
        </a:p>
      </dgm:t>
    </dgm:pt>
    <dgm:pt modelId="{725993F9-EDC8-4862-ADB1-F443D1E38B0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2" action="ppaction://hlinksldjump"/>
            </a:rPr>
            <a:t>SOCIALIZACIÓN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8EB31-2909-4378-9BD6-7E871DD86501}" type="parTrans" cxnId="{830D78E2-264D-4093-BA6F-D10219C0D666}">
      <dgm:prSet/>
      <dgm:spPr/>
      <dgm:t>
        <a:bodyPr/>
        <a:lstStyle/>
        <a:p>
          <a:endParaRPr lang="es-EC" sz="1400"/>
        </a:p>
      </dgm:t>
    </dgm:pt>
    <dgm:pt modelId="{797CC989-A8AF-45EC-BAFD-19E067533FF6}" type="sibTrans" cxnId="{830D78E2-264D-4093-BA6F-D10219C0D666}">
      <dgm:prSet/>
      <dgm:spPr/>
      <dgm:t>
        <a:bodyPr/>
        <a:lstStyle/>
        <a:p>
          <a:endParaRPr lang="es-EC" sz="1400"/>
        </a:p>
      </dgm:t>
    </dgm:pt>
    <dgm:pt modelId="{3773BEDA-2679-4808-8147-ACB622F299B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3" action="ppaction://hlinksldjump"/>
            </a:rPr>
            <a:t>APLICACIÓN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CCADB-D922-44D3-BFB3-BC254E91B992}" type="parTrans" cxnId="{3D30DE84-42CF-4DA9-8228-F9A7C9166932}">
      <dgm:prSet/>
      <dgm:spPr/>
      <dgm:t>
        <a:bodyPr/>
        <a:lstStyle/>
        <a:p>
          <a:endParaRPr lang="es-EC" sz="1400"/>
        </a:p>
      </dgm:t>
    </dgm:pt>
    <dgm:pt modelId="{EB38ADA9-D043-4BD8-8AD6-A6EBB9B09CC5}" type="sibTrans" cxnId="{3D30DE84-42CF-4DA9-8228-F9A7C9166932}">
      <dgm:prSet/>
      <dgm:spPr/>
      <dgm:t>
        <a:bodyPr/>
        <a:lstStyle/>
        <a:p>
          <a:endParaRPr lang="es-EC" sz="1400"/>
        </a:p>
      </dgm:t>
    </dgm:pt>
    <dgm:pt modelId="{9789C5DC-1207-4FA5-B2A0-86C110F91A9F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/>
    </dgm:pt>
    <dgm:pt modelId="{0A1FDFE4-0377-46EB-8933-5065963B8F0E}" type="parTrans" cxnId="{CC4070B6-0B80-41EB-9DDF-4DB40E174EF7}">
      <dgm:prSet/>
      <dgm:spPr/>
      <dgm:t>
        <a:bodyPr/>
        <a:lstStyle/>
        <a:p>
          <a:endParaRPr lang="es-EC" sz="1400"/>
        </a:p>
      </dgm:t>
    </dgm:pt>
    <dgm:pt modelId="{08D7A571-21D0-4080-B3B0-7AF54DB123F5}" type="sibTrans" cxnId="{CC4070B6-0B80-41EB-9DDF-4DB40E174EF7}">
      <dgm:prSet/>
      <dgm:spPr/>
      <dgm:t>
        <a:bodyPr/>
        <a:lstStyle/>
        <a:p>
          <a:endParaRPr lang="es-EC" sz="1400"/>
        </a:p>
      </dgm:t>
    </dgm:pt>
    <dgm:pt modelId="{3A45B74A-D46C-4742-8181-03A34634EDE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	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411B7-178E-4E21-A53F-2BED518E6E1A}" type="parTrans" cxnId="{AC0D59DD-1409-4D26-A009-7E6C92ED2F32}">
      <dgm:prSet/>
      <dgm:spPr/>
      <dgm:t>
        <a:bodyPr/>
        <a:lstStyle/>
        <a:p>
          <a:endParaRPr lang="es-EC" sz="1400"/>
        </a:p>
      </dgm:t>
    </dgm:pt>
    <dgm:pt modelId="{53D2399F-4C3B-47E1-BA74-69FD5638A8B9}" type="sibTrans" cxnId="{AC0D59DD-1409-4D26-A009-7E6C92ED2F32}">
      <dgm:prSet/>
      <dgm:spPr/>
      <dgm:t>
        <a:bodyPr/>
        <a:lstStyle/>
        <a:p>
          <a:endParaRPr lang="es-EC" sz="1400"/>
        </a:p>
      </dgm:t>
    </dgm:pt>
    <dgm:pt modelId="{5B7D0033-8698-4BFE-8A72-7E2604D9BFB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DELITO DE LAVADO DE ACTIVOS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6A80E-127C-4049-8EF3-72F929AE038A}" type="parTrans" cxnId="{AEF2AC13-ABE9-4479-B33A-0C0287A35C4B}">
      <dgm:prSet/>
      <dgm:spPr/>
      <dgm:t>
        <a:bodyPr/>
        <a:lstStyle/>
        <a:p>
          <a:endParaRPr lang="es-EC" sz="1400"/>
        </a:p>
      </dgm:t>
    </dgm:pt>
    <dgm:pt modelId="{C5BD0220-EA69-4F9C-999F-F61D4451D102}" type="sibTrans" cxnId="{AEF2AC13-ABE9-4479-B33A-0C0287A35C4B}">
      <dgm:prSet/>
      <dgm:spPr/>
      <dgm:t>
        <a:bodyPr/>
        <a:lstStyle/>
        <a:p>
          <a:endParaRPr lang="es-EC" sz="1400"/>
        </a:p>
      </dgm:t>
    </dgm:pt>
    <dgm:pt modelId="{86209E33-71C1-450B-BB69-964FE5C4F88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ORGANIZACIÓN EMPRESARIAL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57158-DF7A-43B3-9CCD-69DD598A124C}" type="parTrans" cxnId="{54BB2FA8-417D-4A7B-84AD-EDDF39160371}">
      <dgm:prSet/>
      <dgm:spPr/>
      <dgm:t>
        <a:bodyPr/>
        <a:lstStyle/>
        <a:p>
          <a:endParaRPr lang="es-EC" sz="1400"/>
        </a:p>
      </dgm:t>
    </dgm:pt>
    <dgm:pt modelId="{A9A44154-6EE2-4B4E-B942-17E09A16A7EF}" type="sibTrans" cxnId="{54BB2FA8-417D-4A7B-84AD-EDDF39160371}">
      <dgm:prSet/>
      <dgm:spPr/>
      <dgm:t>
        <a:bodyPr/>
        <a:lstStyle/>
        <a:p>
          <a:endParaRPr lang="es-EC" sz="1400"/>
        </a:p>
      </dgm:t>
    </dgm:pt>
    <dgm:pt modelId="{A71AFE6C-8F85-4844-BD2A-F76F46D6BE6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METODOLÓGICO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E3DC4-67CB-47A8-97B2-D4124514168C}" type="sibTrans" cxnId="{5B222D7A-F49C-47F2-BCDD-62890BCD6C3F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EFFF5-1F3F-4CA5-86E5-8B87F635B840}" type="parTrans" cxnId="{5B222D7A-F49C-47F2-BCDD-62890BCD6C3F}">
      <dgm:prSet/>
      <dgm:spPr/>
      <dgm:t>
        <a:bodyPr/>
        <a:lstStyle/>
        <a:p>
          <a:pPr algn="just">
            <a:lnSpc>
              <a:spcPct val="100000"/>
            </a:lnSpc>
          </a:pPr>
          <a:endParaRPr lang="es-EC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B8DA9-80CC-4247-A7E2-7B195C681E58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E4BED-EE12-4113-A5B6-BB0CC0BD3303}" type="parTrans" cxnId="{AE2DD850-58ED-4C65-B680-8AC0367177D5}">
      <dgm:prSet/>
      <dgm:spPr/>
      <dgm:t>
        <a:bodyPr/>
        <a:lstStyle/>
        <a:p>
          <a:endParaRPr lang="es-EC"/>
        </a:p>
      </dgm:t>
    </dgm:pt>
    <dgm:pt modelId="{216C82A4-05EE-4DC3-AB69-90864FB328B1}" type="sibTrans" cxnId="{AE2DD850-58ED-4C65-B680-8AC0367177D5}">
      <dgm:prSet/>
      <dgm:spPr/>
      <dgm:t>
        <a:bodyPr/>
        <a:lstStyle/>
        <a:p>
          <a:endParaRPr lang="es-EC"/>
        </a:p>
      </dgm:t>
    </dgm:pt>
    <dgm:pt modelId="{473AB1D6-A26B-463A-9788-23B4E161EA09}" type="pres">
      <dgm:prSet presAssocID="{FA4F0DC9-FD50-4EE4-A2AB-6863DF15FC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6E848E-37C2-4D6C-96E0-E176C0EFA3EB}" type="pres">
      <dgm:prSet presAssocID="{FA4F0DC9-FD50-4EE4-A2AB-6863DF15FC1F}" presName="axisShape" presStyleLbl="bgShp" presStyleIdx="0" presStyleCnt="1" custScaleX="147325" custLinFactNeighborY="1281"/>
      <dgm:spPr/>
    </dgm:pt>
    <dgm:pt modelId="{A1C4D834-B326-48C4-9A37-8C3903C335AA}" type="pres">
      <dgm:prSet presAssocID="{FA4F0DC9-FD50-4EE4-A2AB-6863DF15FC1F}" presName="rect1" presStyleLbl="node1" presStyleIdx="0" presStyleCnt="4" custScaleX="181838" custScaleY="102512" custLinFactNeighborX="-47300" custLinFactNeighborY="-8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39CCD2-F828-4D2C-A11E-FBC4C695014E}" type="pres">
      <dgm:prSet presAssocID="{FA4F0DC9-FD50-4EE4-A2AB-6863DF15FC1F}" presName="rect2" presStyleLbl="node1" presStyleIdx="1" presStyleCnt="4" custScaleX="181838" custScaleY="102512" custLinFactNeighborX="44142" custLinFactNeighborY="-8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20424-DB47-48B7-BF92-E8CFCABC3A21}" type="pres">
      <dgm:prSet presAssocID="{FA4F0DC9-FD50-4EE4-A2AB-6863DF15FC1F}" presName="rect3" presStyleLbl="node1" presStyleIdx="2" presStyleCnt="4" custScaleX="181838" custScaleY="102512" custLinFactNeighborX="-48924" custLinFactNeighborY="8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A65EA2-0D03-4EEE-A9CD-D00E2AB51694}" type="pres">
      <dgm:prSet presAssocID="{FA4F0DC9-FD50-4EE4-A2AB-6863DF15FC1F}" presName="rect4" presStyleLbl="node1" presStyleIdx="3" presStyleCnt="4" custScaleX="181838" custScaleY="102512" custLinFactNeighborX="44142" custLinFactNeighborY="8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D6CFA9-0A40-4708-B322-4F0707ADCBD0}" type="presOf" srcId="{B7646782-2AEF-45BD-9B6B-F5C0E575937E}" destId="{2E39CCD2-F828-4D2C-A11E-FBC4C695014E}" srcOrd="0" destOrd="1" presId="urn:microsoft.com/office/officeart/2005/8/layout/matrix2"/>
    <dgm:cxn modelId="{9C3EDB18-88ED-4108-9D85-DD91623BF010}" type="presOf" srcId="{24C825BB-84BF-43B8-AAA3-C7F0C7FB8BE1}" destId="{2E39CCD2-F828-4D2C-A11E-FBC4C695014E}" srcOrd="0" destOrd="5" presId="urn:microsoft.com/office/officeart/2005/8/layout/matrix2"/>
    <dgm:cxn modelId="{E72B73CC-A14A-4250-A3AC-C7CD998077F2}" srcId="{253FEA75-FE55-49E6-A076-C1F67F16941D}" destId="{B7646782-2AEF-45BD-9B6B-F5C0E575937E}" srcOrd="0" destOrd="0" parTransId="{5055A3B7-257C-43EB-8546-8574E2C23323}" sibTransId="{82379C06-1547-4F36-BC63-1E109C43BCC3}"/>
    <dgm:cxn modelId="{3136217D-AF90-4E99-B8C7-22F11C577CEE}" type="presOf" srcId="{9F32E279-18F1-44E1-8230-58E59FC042A1}" destId="{27E20424-DB47-48B7-BF92-E8CFCABC3A21}" srcOrd="0" destOrd="5" presId="urn:microsoft.com/office/officeart/2005/8/layout/matrix2"/>
    <dgm:cxn modelId="{AC0D59DD-1409-4D26-A009-7E6C92ED2F32}" srcId="{2BA3C51E-C202-4B21-A2FB-8485BA6BCFDC}" destId="{3A45B74A-D46C-4742-8181-03A34634EDEB}" srcOrd="2" destOrd="0" parTransId="{48A411B7-178E-4E21-A53F-2BED518E6E1A}" sibTransId="{53D2399F-4C3B-47E1-BA74-69FD5638A8B9}"/>
    <dgm:cxn modelId="{24476714-479D-41C5-B262-F4735ABD9122}" type="presOf" srcId="{A5AB8DA9-80CC-4247-A7E2-7B195C681E58}" destId="{FBA65EA2-0D03-4EEE-A9CD-D00E2AB51694}" srcOrd="0" destOrd="1" presId="urn:microsoft.com/office/officeart/2005/8/layout/matrix2"/>
    <dgm:cxn modelId="{928B7813-55FC-4417-8F6A-959E27E2C40E}" type="presOf" srcId="{253FEA75-FE55-49E6-A076-C1F67F16941D}" destId="{2E39CCD2-F828-4D2C-A11E-FBC4C695014E}" srcOrd="0" destOrd="0" presId="urn:microsoft.com/office/officeart/2005/8/layout/matrix2"/>
    <dgm:cxn modelId="{CE6E1022-517A-40F5-8D6B-D9DBF14A1EA9}" type="presOf" srcId="{9F93EEA1-30C2-4D48-967E-4A5C107E66B9}" destId="{2E39CCD2-F828-4D2C-A11E-FBC4C695014E}" srcOrd="0" destOrd="6" presId="urn:microsoft.com/office/officeart/2005/8/layout/matrix2"/>
    <dgm:cxn modelId="{AA086843-6D1B-4B9B-AED5-9BE751C8CB40}" srcId="{B7646782-2AEF-45BD-9B6B-F5C0E575937E}" destId="{BD75F041-58A6-453A-BFC1-7BD6B346F4AA}" srcOrd="0" destOrd="0" parTransId="{7F3A6DC3-7857-46C0-AFE8-AC7C845FFD66}" sibTransId="{86EF7224-CEB3-4090-9DC7-A2E1464C033F}"/>
    <dgm:cxn modelId="{94D1A714-9F03-42EE-A1B2-AED3B87B24A9}" srcId="{2BA3C51E-C202-4B21-A2FB-8485BA6BCFDC}" destId="{1C3FB2C7-E3F5-45BF-9F37-7934C7D30538}" srcOrd="0" destOrd="0" parTransId="{FDEC93AF-DD34-433C-AD5C-F7FAE64310A5}" sibTransId="{CBE0CC8A-FDCF-4C8A-BEB8-858914D44038}"/>
    <dgm:cxn modelId="{F889AE1D-57BB-4552-B5F8-E678246B5076}" srcId="{61C6562E-EDFB-4B33-900B-03D6E16EF474}" destId="{9F32E279-18F1-44E1-8230-58E59FC042A1}" srcOrd="0" destOrd="0" parTransId="{5895CB38-F6AA-4D82-A159-5406534ACEF5}" sibTransId="{481827AA-6CA8-427B-9148-5EE6C9681224}"/>
    <dgm:cxn modelId="{3D30DE84-42CF-4DA9-8228-F9A7C9166932}" srcId="{A061B0A6-A7DF-44F5-823A-26666C8087C3}" destId="{3773BEDA-2679-4808-8147-ACB622F299B5}" srcOrd="5" destOrd="0" parTransId="{6DDCCADB-D922-44D3-BFB3-BC254E91B992}" sibTransId="{EB38ADA9-D043-4BD8-8AD6-A6EBB9B09CC5}"/>
    <dgm:cxn modelId="{E59DEE17-8B51-41FC-B6DB-CA9848D6E50B}" type="presOf" srcId="{74F57D0E-BBC7-4FCA-B148-D9E0CE996E01}" destId="{FBA65EA2-0D03-4EEE-A9CD-D00E2AB51694}" srcOrd="0" destOrd="4" presId="urn:microsoft.com/office/officeart/2005/8/layout/matrix2"/>
    <dgm:cxn modelId="{EF01B207-6E4D-45AE-ACA9-7104A9D6B05B}" type="presOf" srcId="{A061B0A6-A7DF-44F5-823A-26666C8087C3}" destId="{FBA65EA2-0D03-4EEE-A9CD-D00E2AB51694}" srcOrd="0" destOrd="0" presId="urn:microsoft.com/office/officeart/2005/8/layout/matrix2"/>
    <dgm:cxn modelId="{AD7EC292-9D43-4498-A3BB-A5C6B066E8F3}" srcId="{A71AFE6C-8F85-4844-BD2A-F76F46D6BE6F}" destId="{4E35F160-BB07-48EF-BFE7-F33089C4C4FE}" srcOrd="0" destOrd="0" parTransId="{4AFD1074-33C0-43ED-9208-D051DF768BA7}" sibTransId="{95DBD17F-F7B3-40FE-940C-A2B83F8F5DD1}"/>
    <dgm:cxn modelId="{DB054AA3-3254-4A71-85F0-848E01E69EE0}" type="presOf" srcId="{61C6562E-EDFB-4B33-900B-03D6E16EF474}" destId="{27E20424-DB47-48B7-BF92-E8CFCABC3A21}" srcOrd="0" destOrd="4" presId="urn:microsoft.com/office/officeart/2005/8/layout/matrix2"/>
    <dgm:cxn modelId="{51254CB2-1A86-4366-8240-E19E73D5A99E}" type="presOf" srcId="{2BA3C51E-C202-4B21-A2FB-8485BA6BCFDC}" destId="{A1C4D834-B326-48C4-9A37-8C3903C335AA}" srcOrd="0" destOrd="0" presId="urn:microsoft.com/office/officeart/2005/8/layout/matrix2"/>
    <dgm:cxn modelId="{6038C50D-8E75-4E0A-B501-0938B3930E2F}" type="presOf" srcId="{A71AFE6C-8F85-4844-BD2A-F76F46D6BE6F}" destId="{27E20424-DB47-48B7-BF92-E8CFCABC3A21}" srcOrd="0" destOrd="1" presId="urn:microsoft.com/office/officeart/2005/8/layout/matrix2"/>
    <dgm:cxn modelId="{6F933D67-62B7-4A78-B6D3-1C4134D5174C}" type="presOf" srcId="{1C3FB2C7-E3F5-45BF-9F37-7934C7D30538}" destId="{A1C4D834-B326-48C4-9A37-8C3903C335AA}" srcOrd="0" destOrd="1" presId="urn:microsoft.com/office/officeart/2005/8/layout/matrix2"/>
    <dgm:cxn modelId="{05B9A7E7-42E1-434D-AB49-93A07D67A372}" srcId="{A061B0A6-A7DF-44F5-823A-26666C8087C3}" destId="{BE9A86A3-0CAF-4CC2-B35C-843482537AC7}" srcOrd="1" destOrd="0" parTransId="{75AB77ED-32C0-49AB-9CC1-A19E4E02B5F5}" sibTransId="{B0B620ED-EFF2-47E4-A9F4-0740AFFEEAEE}"/>
    <dgm:cxn modelId="{182FEAD8-1A6F-438C-ADB3-9865DE5C1F28}" type="presOf" srcId="{8C18D810-26B6-47BF-9265-8C152E9991CA}" destId="{27E20424-DB47-48B7-BF92-E8CFCABC3A21}" srcOrd="0" destOrd="0" presId="urn:microsoft.com/office/officeart/2005/8/layout/matrix2"/>
    <dgm:cxn modelId="{54BB2FA8-417D-4A7B-84AD-EDDF39160371}" srcId="{B7646782-2AEF-45BD-9B6B-F5C0E575937E}" destId="{86209E33-71C1-450B-BB69-964FE5C4F88D}" srcOrd="2" destOrd="0" parTransId="{B6857158-DF7A-43B3-9CCD-69DD598A124C}" sibTransId="{A9A44154-6EE2-4B4E-B942-17E09A16A7EF}"/>
    <dgm:cxn modelId="{B5B4A6A7-12B4-439B-8B25-AE23D35B564B}" srcId="{A061B0A6-A7DF-44F5-823A-26666C8087C3}" destId="{74F57D0E-BBC7-4FCA-B148-D9E0CE996E01}" srcOrd="3" destOrd="0" parTransId="{D2067339-5FF1-4606-A499-BA71A6DEB119}" sibTransId="{EFDA56CF-D2BB-4669-ADE4-266DEAF33A20}"/>
    <dgm:cxn modelId="{A4AEB7E4-CD57-49E8-B99C-50626BC8AE0F}" type="presOf" srcId="{FA4F0DC9-FD50-4EE4-A2AB-6863DF15FC1F}" destId="{473AB1D6-A26B-463A-9788-23B4E161EA09}" srcOrd="0" destOrd="0" presId="urn:microsoft.com/office/officeart/2005/8/layout/matrix2"/>
    <dgm:cxn modelId="{E5106D73-C7F3-41EE-B0BD-3DB1DFDF27F4}" type="presOf" srcId="{BD75F041-58A6-453A-BFC1-7BD6B346F4AA}" destId="{2E39CCD2-F828-4D2C-A11E-FBC4C695014E}" srcOrd="0" destOrd="2" presId="urn:microsoft.com/office/officeart/2005/8/layout/matrix2"/>
    <dgm:cxn modelId="{76D37F54-2ECF-4DF0-90A0-3658ADA11E13}" type="presOf" srcId="{725993F9-EDC8-4862-ADB1-F443D1E38B00}" destId="{FBA65EA2-0D03-4EEE-A9CD-D00E2AB51694}" srcOrd="0" destOrd="5" presId="urn:microsoft.com/office/officeart/2005/8/layout/matrix2"/>
    <dgm:cxn modelId="{830D78E2-264D-4093-BA6F-D10219C0D666}" srcId="{A061B0A6-A7DF-44F5-823A-26666C8087C3}" destId="{725993F9-EDC8-4862-ADB1-F443D1E38B00}" srcOrd="4" destOrd="0" parTransId="{0C98EB31-2909-4378-9BD6-7E871DD86501}" sibTransId="{797CC989-A8AF-45EC-BAFD-19E067533FF6}"/>
    <dgm:cxn modelId="{9538B080-505D-4DF0-A2C6-42882BD70F71}" srcId="{FA4F0DC9-FD50-4EE4-A2AB-6863DF15FC1F}" destId="{253FEA75-FE55-49E6-A076-C1F67F16941D}" srcOrd="1" destOrd="0" parTransId="{93004890-CB21-4AD7-8D0C-6A4877411077}" sibTransId="{35AD2C7E-38D1-4673-AD0D-CA64CA04AA82}"/>
    <dgm:cxn modelId="{7BDC0C21-93E8-43E8-9C4C-B5251C079606}" type="presOf" srcId="{5B7D0033-8698-4BFE-8A72-7E2604D9BFB3}" destId="{2E39CCD2-F828-4D2C-A11E-FBC4C695014E}" srcOrd="0" destOrd="3" presId="urn:microsoft.com/office/officeart/2005/8/layout/matrix2"/>
    <dgm:cxn modelId="{32B4073D-C4CE-4004-BF38-3D34AEC5E791}" srcId="{B7646782-2AEF-45BD-9B6B-F5C0E575937E}" destId="{24C825BB-84BF-43B8-AAA3-C7F0C7FB8BE1}" srcOrd="3" destOrd="0" parTransId="{92B4E8C3-DC81-415E-B702-2299F6350931}" sibTransId="{35FDEAB4-40B2-4681-9D89-FEFA4AF3D624}"/>
    <dgm:cxn modelId="{22F8CB19-8E1C-4813-B3C7-68B3443C64E3}" srcId="{A061B0A6-A7DF-44F5-823A-26666C8087C3}" destId="{EA9789B3-9650-4B3B-A858-EA39432731F1}" srcOrd="2" destOrd="0" parTransId="{11231E27-7FDB-4503-A325-DE57A0DFF97D}" sibTransId="{3C57CD30-7CE9-4D40-9B68-37D121113126}"/>
    <dgm:cxn modelId="{F6E6C103-9D85-429D-A793-F17B63763427}" type="presOf" srcId="{3773BEDA-2679-4808-8147-ACB622F299B5}" destId="{FBA65EA2-0D03-4EEE-A9CD-D00E2AB51694}" srcOrd="0" destOrd="6" presId="urn:microsoft.com/office/officeart/2005/8/layout/matrix2"/>
    <dgm:cxn modelId="{04FAD347-6C38-446B-A588-03DA78B391AA}" type="presOf" srcId="{86209E33-71C1-450B-BB69-964FE5C4F88D}" destId="{2E39CCD2-F828-4D2C-A11E-FBC4C695014E}" srcOrd="0" destOrd="4" presId="urn:microsoft.com/office/officeart/2005/8/layout/matrix2"/>
    <dgm:cxn modelId="{26F2B88B-B19A-4ED2-ADB7-A83EDDDB2455}" type="presOf" srcId="{4A6243CE-9D56-4E68-821E-45E3A7E02C8A}" destId="{27E20424-DB47-48B7-BF92-E8CFCABC3A21}" srcOrd="0" destOrd="3" presId="urn:microsoft.com/office/officeart/2005/8/layout/matrix2"/>
    <dgm:cxn modelId="{E6EBC5FE-5C9B-448A-BE90-9D76C1742B84}" srcId="{253FEA75-FE55-49E6-A076-C1F67F16941D}" destId="{9F93EEA1-30C2-4D48-967E-4A5C107E66B9}" srcOrd="1" destOrd="0" parTransId="{556D34F7-95C8-4743-B01C-F9FE34CF9935}" sibTransId="{C1BE88FE-3AF1-4B9E-BDBC-0EC98549E28B}"/>
    <dgm:cxn modelId="{EF59FBC1-C187-4808-A0CA-6F4D02AE3EB9}" type="presOf" srcId="{EA9789B3-9650-4B3B-A858-EA39432731F1}" destId="{FBA65EA2-0D03-4EEE-A9CD-D00E2AB51694}" srcOrd="0" destOrd="3" presId="urn:microsoft.com/office/officeart/2005/8/layout/matrix2"/>
    <dgm:cxn modelId="{CC4070B6-0B80-41EB-9DDF-4DB40E174EF7}" srcId="{2BA3C51E-C202-4B21-A2FB-8485BA6BCFDC}" destId="{9789C5DC-1207-4FA5-B2A0-86C110F91A9F}" srcOrd="1" destOrd="0" parTransId="{0A1FDFE4-0377-46EB-8933-5065963B8F0E}" sibTransId="{08D7A571-21D0-4080-B3B0-7AF54DB123F5}"/>
    <dgm:cxn modelId="{5B222D7A-F49C-47F2-BCDD-62890BCD6C3F}" srcId="{8C18D810-26B6-47BF-9265-8C152E9991CA}" destId="{A71AFE6C-8F85-4844-BD2A-F76F46D6BE6F}" srcOrd="0" destOrd="0" parTransId="{C97EFFF5-1F3F-4CA5-86E5-8B87F635B840}" sibTransId="{A6DE3DC4-67CB-47A8-97B2-D4124514168C}"/>
    <dgm:cxn modelId="{1E9BBB20-2843-4710-8102-B18508B417BA}" srcId="{8C18D810-26B6-47BF-9265-8C152E9991CA}" destId="{61C6562E-EDFB-4B33-900B-03D6E16EF474}" srcOrd="1" destOrd="0" parTransId="{11D46951-7E63-4707-BB21-C1BF69ED7746}" sibTransId="{726B0EA9-5EAA-4294-BDF8-E38A23355FFC}"/>
    <dgm:cxn modelId="{273938FF-0AE7-4636-9C75-406F33AE373C}" type="presOf" srcId="{3A45B74A-D46C-4742-8181-03A34634EDEB}" destId="{A1C4D834-B326-48C4-9A37-8C3903C335AA}" srcOrd="0" destOrd="3" presId="urn:microsoft.com/office/officeart/2005/8/layout/matrix2"/>
    <dgm:cxn modelId="{4827935B-1FE1-4B83-A16B-63E554173066}" srcId="{A71AFE6C-8F85-4844-BD2A-F76F46D6BE6F}" destId="{4A6243CE-9D56-4E68-821E-45E3A7E02C8A}" srcOrd="1" destOrd="0" parTransId="{EEFBAAE0-F063-48C5-8ACC-FBC5D1871D1E}" sibTransId="{FCD1A3F0-D1A0-48D6-8406-C8166CC980A7}"/>
    <dgm:cxn modelId="{AEF2AC13-ABE9-4479-B33A-0C0287A35C4B}" srcId="{B7646782-2AEF-45BD-9B6B-F5C0E575937E}" destId="{5B7D0033-8698-4BFE-8A72-7E2604D9BFB3}" srcOrd="1" destOrd="0" parTransId="{3516A80E-127C-4049-8EF3-72F929AE038A}" sibTransId="{C5BD0220-EA69-4F9C-999F-F61D4451D102}"/>
    <dgm:cxn modelId="{619AC26F-33E8-4021-B716-BE0BE8199246}" srcId="{FA4F0DC9-FD50-4EE4-A2AB-6863DF15FC1F}" destId="{2BA3C51E-C202-4B21-A2FB-8485BA6BCFDC}" srcOrd="0" destOrd="0" parTransId="{794EAF10-08C0-48D9-9110-7460E9FC2AC6}" sibTransId="{C511DF34-F687-45FA-B610-839BA5AEA237}"/>
    <dgm:cxn modelId="{666191B7-40E9-4B50-BE62-A8EC1F0C4DAE}" srcId="{FA4F0DC9-FD50-4EE4-A2AB-6863DF15FC1F}" destId="{8C18D810-26B6-47BF-9265-8C152E9991CA}" srcOrd="2" destOrd="0" parTransId="{F142716B-98B1-4AFB-9503-B920A232C899}" sibTransId="{21785C65-E54F-4BF9-AEC2-8E8A49ACAB22}"/>
    <dgm:cxn modelId="{EC2BEEDD-2467-4BE2-B9B7-7C737F4E8CB8}" srcId="{FA4F0DC9-FD50-4EE4-A2AB-6863DF15FC1F}" destId="{A061B0A6-A7DF-44F5-823A-26666C8087C3}" srcOrd="3" destOrd="0" parTransId="{22BEC755-657F-4FD7-81D8-395E5BCD746B}" sibTransId="{BC4B197B-DA25-4B26-9864-3D5FD5A48B39}"/>
    <dgm:cxn modelId="{41F14C28-0EE5-43C3-B00B-C57C341FFC47}" type="presOf" srcId="{9789C5DC-1207-4FA5-B2A0-86C110F91A9F}" destId="{A1C4D834-B326-48C4-9A37-8C3903C335AA}" srcOrd="0" destOrd="2" presId="urn:microsoft.com/office/officeart/2005/8/layout/matrix2"/>
    <dgm:cxn modelId="{9B6EA57D-D124-431A-89FB-939734D84410}" type="presOf" srcId="{4E35F160-BB07-48EF-BFE7-F33089C4C4FE}" destId="{27E20424-DB47-48B7-BF92-E8CFCABC3A21}" srcOrd="0" destOrd="2" presId="urn:microsoft.com/office/officeart/2005/8/layout/matrix2"/>
    <dgm:cxn modelId="{2E6F5EC5-B090-41D9-AAD6-C020B3A63594}" type="presOf" srcId="{BE9A86A3-0CAF-4CC2-B35C-843482537AC7}" destId="{FBA65EA2-0D03-4EEE-A9CD-D00E2AB51694}" srcOrd="0" destOrd="2" presId="urn:microsoft.com/office/officeart/2005/8/layout/matrix2"/>
    <dgm:cxn modelId="{AE2DD850-58ED-4C65-B680-8AC0367177D5}" srcId="{A061B0A6-A7DF-44F5-823A-26666C8087C3}" destId="{A5AB8DA9-80CC-4247-A7E2-7B195C681E58}" srcOrd="0" destOrd="0" parTransId="{C76E4BED-EE12-4113-A5B6-BB0CC0BD3303}" sibTransId="{216C82A4-05EE-4DC3-AB69-90864FB328B1}"/>
    <dgm:cxn modelId="{BD00A427-CF98-424A-A81C-1AF6F9B21D46}" type="presParOf" srcId="{473AB1D6-A26B-463A-9788-23B4E161EA09}" destId="{296E848E-37C2-4D6C-96E0-E176C0EFA3EB}" srcOrd="0" destOrd="0" presId="urn:microsoft.com/office/officeart/2005/8/layout/matrix2"/>
    <dgm:cxn modelId="{8F4534C3-A450-4B8B-834E-4D4BAC2CD92F}" type="presParOf" srcId="{473AB1D6-A26B-463A-9788-23B4E161EA09}" destId="{A1C4D834-B326-48C4-9A37-8C3903C335AA}" srcOrd="1" destOrd="0" presId="urn:microsoft.com/office/officeart/2005/8/layout/matrix2"/>
    <dgm:cxn modelId="{29057E84-56AF-4623-91BD-A773789A711E}" type="presParOf" srcId="{473AB1D6-A26B-463A-9788-23B4E161EA09}" destId="{2E39CCD2-F828-4D2C-A11E-FBC4C695014E}" srcOrd="2" destOrd="0" presId="urn:microsoft.com/office/officeart/2005/8/layout/matrix2"/>
    <dgm:cxn modelId="{B9798586-AF40-49D1-AC76-5C520780837C}" type="presParOf" srcId="{473AB1D6-A26B-463A-9788-23B4E161EA09}" destId="{27E20424-DB47-48B7-BF92-E8CFCABC3A21}" srcOrd="3" destOrd="0" presId="urn:microsoft.com/office/officeart/2005/8/layout/matrix2"/>
    <dgm:cxn modelId="{668D16F0-D144-47FF-BD6F-CF39F956D956}" type="presParOf" srcId="{473AB1D6-A26B-463A-9788-23B4E161EA09}" destId="{FBA65EA2-0D03-4EEE-A9CD-D00E2AB5169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262A27-B65F-4E02-B89C-044FC91C9C1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FD456AC-2C71-4FD4-BB26-E856F43432FA}">
      <dgm:prSet phldrT="[Texto]" custT="1"/>
      <dgm:spPr/>
      <dgm:t>
        <a:bodyPr/>
        <a:lstStyle/>
        <a:p>
          <a:pPr algn="ctr"/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NORMATIVA LEGAL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24A91-1205-4E50-AA81-B843A84AF93A}" type="parTrans" cxnId="{C260B144-106E-4B32-98A6-334DE6349F17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8F7D3-C314-4F0E-B2FC-55ED17985177}" type="sibTrans" cxnId="{C260B144-106E-4B32-98A6-334DE6349F17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2D7CC-AAE0-4409-87EF-19BBCB1120D4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CÓDIGO ORGÁNICO INTEGRAL PENAL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D0519-0CD3-4E7D-A9AA-77D85CDBC68A}" type="parTrans" cxnId="{DE900C1D-DCAF-48A5-A505-3415F5C400EF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4F05E-360F-4E2D-901B-CE3AE4880967}" type="sibTrans" cxnId="{DE900C1D-DCAF-48A5-A505-3415F5C400EF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DED71-9BBD-4F5A-9334-2CF4BD6B95BB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POLÍTICA NACIONAL DE PREVENCIÓN DE LOS DELITOS DE LAVADO DE ACTIVOS Y DEL FINANCIAMIENTO DEL TERRORISMO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21F09-0977-4008-83A2-91F4E0352ACB}" type="parTrans" cxnId="{574B8E1A-0190-49CA-A636-6F59546EC6BD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45F6A-744E-4D4A-849E-78ECF107D239}" type="sibTrans" cxnId="{574B8E1A-0190-49CA-A636-6F59546EC6BD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5E571-29BE-43E7-A690-A63A9E1E3187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PARA REPRIMIR EL LAVADO DE ACTIVOS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C3BB7-B07A-40DD-A861-4EFBDB8DCB0D}" type="parTrans" cxnId="{28790FAE-4300-43BB-802E-52E5408B5EFA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583A7-0303-4210-A6E8-60A5D27CD0DE}" type="sibTrans" cxnId="{28790FAE-4300-43BB-802E-52E5408B5EFA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B9783-3302-441A-B0E4-05D55094FC0D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GENERAL A LA LEY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4878D-D099-412D-BF28-3969D1E32678}" type="parTrans" cxnId="{37B10878-9CF2-49C7-9C0C-C9E838E797A9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CD50D-4F23-42B2-86C6-3F4E51C72188}" type="sibTrans" cxnId="{37B10878-9CF2-49C7-9C0C-C9E838E797A9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7DB2B-5DC4-4FBA-BE14-591423D07296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NORMAS DE PREVENCIÓN DE LAVADO DE ACTIVOS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A79E5-B75D-45A6-A0F2-5BD3A9BEC352}" type="parTrans" cxnId="{76B0DD14-6B3B-4F8D-BFDD-4FC9A881282C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0FF8C-6181-461B-A705-8011F5B4236C}" type="sibTrans" cxnId="{76B0DD14-6B3B-4F8D-BFDD-4FC9A881282C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35D4F-3A09-4510-B51D-3BDEC871FE45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INSTRUCTIVO PARA LA  APLICACIÓN DE LAS NORMAS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A0877-1B1E-417C-9B2B-C5167649268D}" type="parTrans" cxnId="{4A9C1DD8-E605-4B16-A42B-DA95021DF5E1}">
      <dgm:prSet custT="1"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52C4C-E0FC-4078-8DFB-630164B6D06C}" type="sibTrans" cxnId="{4A9C1DD8-E605-4B16-A42B-DA95021DF5E1}">
      <dgm:prSet/>
      <dgm:spPr/>
      <dgm:t>
        <a:bodyPr/>
        <a:lstStyle/>
        <a:p>
          <a:pPr algn="just"/>
          <a:endParaRPr lang="es-EC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EA73D-7706-469E-B22A-541695D79B07}" type="pres">
      <dgm:prSet presAssocID="{F8262A27-B65F-4E02-B89C-044FC91C9C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CEF9F5-F8DA-48A2-8927-816CA2385D5A}" type="pres">
      <dgm:prSet presAssocID="{BFD456AC-2C71-4FD4-BB26-E856F43432FA}" presName="root1" presStyleCnt="0"/>
      <dgm:spPr/>
      <dgm:t>
        <a:bodyPr/>
        <a:lstStyle/>
        <a:p>
          <a:endParaRPr lang="es-EC"/>
        </a:p>
      </dgm:t>
    </dgm:pt>
    <dgm:pt modelId="{CD48193D-0382-4C70-B6BA-784BFEF565D5}" type="pres">
      <dgm:prSet presAssocID="{BFD456AC-2C71-4FD4-BB26-E856F43432FA}" presName="LevelOneTextNode" presStyleLbl="node0" presStyleIdx="0" presStyleCnt="1" custScaleX="81513" custLinFactNeighborX="-28773" custLinFactNeighborY="-35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9A39D5-1476-4429-A643-7D87BC760AA1}" type="pres">
      <dgm:prSet presAssocID="{BFD456AC-2C71-4FD4-BB26-E856F43432FA}" presName="level2hierChild" presStyleCnt="0"/>
      <dgm:spPr/>
      <dgm:t>
        <a:bodyPr/>
        <a:lstStyle/>
        <a:p>
          <a:endParaRPr lang="es-EC"/>
        </a:p>
      </dgm:t>
    </dgm:pt>
    <dgm:pt modelId="{88231A2E-9748-4F8F-A937-E39B017EA79C}" type="pres">
      <dgm:prSet presAssocID="{C18D0519-0CD3-4E7D-A9AA-77D85CDBC68A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810A224A-D074-4681-BD4F-66B5811E66D1}" type="pres">
      <dgm:prSet presAssocID="{C18D0519-0CD3-4E7D-A9AA-77D85CDBC68A}" presName="connTx" presStyleLbl="parChTrans1D2" presStyleIdx="0" presStyleCnt="6"/>
      <dgm:spPr/>
      <dgm:t>
        <a:bodyPr/>
        <a:lstStyle/>
        <a:p>
          <a:endParaRPr lang="es-EC"/>
        </a:p>
      </dgm:t>
    </dgm:pt>
    <dgm:pt modelId="{CE981622-0BE9-4722-8008-53B552C0DE6C}" type="pres">
      <dgm:prSet presAssocID="{6322D7CC-AAE0-4409-87EF-19BBCB1120D4}" presName="root2" presStyleCnt="0"/>
      <dgm:spPr/>
      <dgm:t>
        <a:bodyPr/>
        <a:lstStyle/>
        <a:p>
          <a:endParaRPr lang="es-EC"/>
        </a:p>
      </dgm:t>
    </dgm:pt>
    <dgm:pt modelId="{E12F0A6B-0450-450A-9A2A-ADD4C72597CF}" type="pres">
      <dgm:prSet presAssocID="{6322D7CC-AAE0-4409-87EF-19BBCB1120D4}" presName="LevelTwoTextNode" presStyleLbl="node2" presStyleIdx="0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3DA514-6825-4BBD-945B-ADDC4C9A9645}" type="pres">
      <dgm:prSet presAssocID="{6322D7CC-AAE0-4409-87EF-19BBCB1120D4}" presName="level3hierChild" presStyleCnt="0"/>
      <dgm:spPr/>
      <dgm:t>
        <a:bodyPr/>
        <a:lstStyle/>
        <a:p>
          <a:endParaRPr lang="es-EC"/>
        </a:p>
      </dgm:t>
    </dgm:pt>
    <dgm:pt modelId="{F83BDBDB-1AB5-4F87-B421-F9EA07671A04}" type="pres">
      <dgm:prSet presAssocID="{74F21F09-0977-4008-83A2-91F4E0352ACB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32933314-CEA9-4D04-B77D-BFFD6B895736}" type="pres">
      <dgm:prSet presAssocID="{74F21F09-0977-4008-83A2-91F4E0352ACB}" presName="connTx" presStyleLbl="parChTrans1D2" presStyleIdx="1" presStyleCnt="6"/>
      <dgm:spPr/>
      <dgm:t>
        <a:bodyPr/>
        <a:lstStyle/>
        <a:p>
          <a:endParaRPr lang="es-EC"/>
        </a:p>
      </dgm:t>
    </dgm:pt>
    <dgm:pt modelId="{3DA67A46-7610-4669-ACCF-C31C195DCE6B}" type="pres">
      <dgm:prSet presAssocID="{7F0DED71-9BBD-4F5A-9334-2CF4BD6B95BB}" presName="root2" presStyleCnt="0"/>
      <dgm:spPr/>
      <dgm:t>
        <a:bodyPr/>
        <a:lstStyle/>
        <a:p>
          <a:endParaRPr lang="es-EC"/>
        </a:p>
      </dgm:t>
    </dgm:pt>
    <dgm:pt modelId="{E5809658-A4D5-46E7-81D4-0045BC196B79}" type="pres">
      <dgm:prSet presAssocID="{7F0DED71-9BBD-4F5A-9334-2CF4BD6B95BB}" presName="LevelTwoTextNode" presStyleLbl="node2" presStyleIdx="1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8AC175-B4DF-45DE-80A1-F00BDBCC2A7B}" type="pres">
      <dgm:prSet presAssocID="{7F0DED71-9BBD-4F5A-9334-2CF4BD6B95BB}" presName="level3hierChild" presStyleCnt="0"/>
      <dgm:spPr/>
      <dgm:t>
        <a:bodyPr/>
        <a:lstStyle/>
        <a:p>
          <a:endParaRPr lang="es-EC"/>
        </a:p>
      </dgm:t>
    </dgm:pt>
    <dgm:pt modelId="{DF261930-10E7-407E-93C9-3D44D4AA047F}" type="pres">
      <dgm:prSet presAssocID="{ACDC3BB7-B07A-40DD-A861-4EFBDB8DCB0D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AFD56F34-C168-491B-9027-C9019B9A4655}" type="pres">
      <dgm:prSet presAssocID="{ACDC3BB7-B07A-40DD-A861-4EFBDB8DCB0D}" presName="connTx" presStyleLbl="parChTrans1D2" presStyleIdx="2" presStyleCnt="6"/>
      <dgm:spPr/>
      <dgm:t>
        <a:bodyPr/>
        <a:lstStyle/>
        <a:p>
          <a:endParaRPr lang="es-EC"/>
        </a:p>
      </dgm:t>
    </dgm:pt>
    <dgm:pt modelId="{DA80F17F-98D7-405A-8B37-FB9434265806}" type="pres">
      <dgm:prSet presAssocID="{8925E571-29BE-43E7-A690-A63A9E1E3187}" presName="root2" presStyleCnt="0"/>
      <dgm:spPr/>
      <dgm:t>
        <a:bodyPr/>
        <a:lstStyle/>
        <a:p>
          <a:endParaRPr lang="es-EC"/>
        </a:p>
      </dgm:t>
    </dgm:pt>
    <dgm:pt modelId="{DDCAEB58-1548-49D2-A752-128CC161748A}" type="pres">
      <dgm:prSet presAssocID="{8925E571-29BE-43E7-A690-A63A9E1E3187}" presName="LevelTwoTextNode" presStyleLbl="node2" presStyleIdx="2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7B3275-C6BA-4225-B68A-A8597BACCE71}" type="pres">
      <dgm:prSet presAssocID="{8925E571-29BE-43E7-A690-A63A9E1E3187}" presName="level3hierChild" presStyleCnt="0"/>
      <dgm:spPr/>
      <dgm:t>
        <a:bodyPr/>
        <a:lstStyle/>
        <a:p>
          <a:endParaRPr lang="es-EC"/>
        </a:p>
      </dgm:t>
    </dgm:pt>
    <dgm:pt modelId="{42DE85AA-0368-4C2E-8B9A-694F54976E14}" type="pres">
      <dgm:prSet presAssocID="{0054878D-D099-412D-BF28-3969D1E32678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2EEB1683-FFDC-48D1-AC41-3E75E652E5DC}" type="pres">
      <dgm:prSet presAssocID="{0054878D-D099-412D-BF28-3969D1E32678}" presName="connTx" presStyleLbl="parChTrans1D2" presStyleIdx="3" presStyleCnt="6"/>
      <dgm:spPr/>
      <dgm:t>
        <a:bodyPr/>
        <a:lstStyle/>
        <a:p>
          <a:endParaRPr lang="es-EC"/>
        </a:p>
      </dgm:t>
    </dgm:pt>
    <dgm:pt modelId="{AEF16DE3-5B45-4F5C-B277-3CEAC14D304E}" type="pres">
      <dgm:prSet presAssocID="{5BAB9783-3302-441A-B0E4-05D55094FC0D}" presName="root2" presStyleCnt="0"/>
      <dgm:spPr/>
      <dgm:t>
        <a:bodyPr/>
        <a:lstStyle/>
        <a:p>
          <a:endParaRPr lang="es-EC"/>
        </a:p>
      </dgm:t>
    </dgm:pt>
    <dgm:pt modelId="{2787B927-5E4C-4559-87EE-A04617159B91}" type="pres">
      <dgm:prSet presAssocID="{5BAB9783-3302-441A-B0E4-05D55094FC0D}" presName="LevelTwoTextNode" presStyleLbl="node2" presStyleIdx="3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2BF5B2-331E-4BD8-B22B-4D68113AF70B}" type="pres">
      <dgm:prSet presAssocID="{5BAB9783-3302-441A-B0E4-05D55094FC0D}" presName="level3hierChild" presStyleCnt="0"/>
      <dgm:spPr/>
      <dgm:t>
        <a:bodyPr/>
        <a:lstStyle/>
        <a:p>
          <a:endParaRPr lang="es-EC"/>
        </a:p>
      </dgm:t>
    </dgm:pt>
    <dgm:pt modelId="{5E78D6EF-1F7E-4C69-BACC-A56C4F77D3A2}" type="pres">
      <dgm:prSet presAssocID="{B54A79E5-B75D-45A6-A0F2-5BD3A9BEC352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985E64E3-9DA4-443E-94F5-00FCB8535806}" type="pres">
      <dgm:prSet presAssocID="{B54A79E5-B75D-45A6-A0F2-5BD3A9BEC352}" presName="connTx" presStyleLbl="parChTrans1D2" presStyleIdx="4" presStyleCnt="6"/>
      <dgm:spPr/>
      <dgm:t>
        <a:bodyPr/>
        <a:lstStyle/>
        <a:p>
          <a:endParaRPr lang="es-EC"/>
        </a:p>
      </dgm:t>
    </dgm:pt>
    <dgm:pt modelId="{A9CC9B92-FBEE-4F27-9932-602CA9D3DC34}" type="pres">
      <dgm:prSet presAssocID="{17F7DB2B-5DC4-4FBA-BE14-591423D07296}" presName="root2" presStyleCnt="0"/>
      <dgm:spPr/>
      <dgm:t>
        <a:bodyPr/>
        <a:lstStyle/>
        <a:p>
          <a:endParaRPr lang="es-EC"/>
        </a:p>
      </dgm:t>
    </dgm:pt>
    <dgm:pt modelId="{E5A52FBE-6C71-4318-9991-3444010423E7}" type="pres">
      <dgm:prSet presAssocID="{17F7DB2B-5DC4-4FBA-BE14-591423D07296}" presName="LevelTwoTextNode" presStyleLbl="node2" presStyleIdx="4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AC8F7F-F9B6-42DA-B899-CA4465441DE1}" type="pres">
      <dgm:prSet presAssocID="{17F7DB2B-5DC4-4FBA-BE14-591423D07296}" presName="level3hierChild" presStyleCnt="0"/>
      <dgm:spPr/>
      <dgm:t>
        <a:bodyPr/>
        <a:lstStyle/>
        <a:p>
          <a:endParaRPr lang="es-EC"/>
        </a:p>
      </dgm:t>
    </dgm:pt>
    <dgm:pt modelId="{FB1C1835-958A-4F59-ABD5-81F2FA4E2B6D}" type="pres">
      <dgm:prSet presAssocID="{2BDA0877-1B1E-417C-9B2B-C5167649268D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0FCE3337-0D2B-4CB9-99F3-BBDC97A70978}" type="pres">
      <dgm:prSet presAssocID="{2BDA0877-1B1E-417C-9B2B-C5167649268D}" presName="connTx" presStyleLbl="parChTrans1D2" presStyleIdx="5" presStyleCnt="6"/>
      <dgm:spPr/>
      <dgm:t>
        <a:bodyPr/>
        <a:lstStyle/>
        <a:p>
          <a:endParaRPr lang="es-EC"/>
        </a:p>
      </dgm:t>
    </dgm:pt>
    <dgm:pt modelId="{1917ACF6-66D4-4F28-96D8-CB4A7C607714}" type="pres">
      <dgm:prSet presAssocID="{9D535D4F-3A09-4510-B51D-3BDEC871FE45}" presName="root2" presStyleCnt="0"/>
      <dgm:spPr/>
      <dgm:t>
        <a:bodyPr/>
        <a:lstStyle/>
        <a:p>
          <a:endParaRPr lang="es-EC"/>
        </a:p>
      </dgm:t>
    </dgm:pt>
    <dgm:pt modelId="{197B606F-EE5E-46F2-946D-8045B6D70DA0}" type="pres">
      <dgm:prSet presAssocID="{9D535D4F-3A09-4510-B51D-3BDEC871FE45}" presName="LevelTwoTextNode" presStyleLbl="node2" presStyleIdx="5" presStyleCnt="6" custScaleX="370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F8FDE6-2339-4C85-81EB-771409B56970}" type="pres">
      <dgm:prSet presAssocID="{9D535D4F-3A09-4510-B51D-3BDEC871FE45}" presName="level3hierChild" presStyleCnt="0"/>
      <dgm:spPr/>
      <dgm:t>
        <a:bodyPr/>
        <a:lstStyle/>
        <a:p>
          <a:endParaRPr lang="es-EC"/>
        </a:p>
      </dgm:t>
    </dgm:pt>
  </dgm:ptLst>
  <dgm:cxnLst>
    <dgm:cxn modelId="{8B2C83FB-D1A4-4365-B6E5-6BD0EB6E11C4}" type="presOf" srcId="{BFD456AC-2C71-4FD4-BB26-E856F43432FA}" destId="{CD48193D-0382-4C70-B6BA-784BFEF565D5}" srcOrd="0" destOrd="0" presId="urn:microsoft.com/office/officeart/2005/8/layout/hierarchy2"/>
    <dgm:cxn modelId="{AA2F7744-12BA-411F-A57F-B1CC0F0568C2}" type="presOf" srcId="{5BAB9783-3302-441A-B0E4-05D55094FC0D}" destId="{2787B927-5E4C-4559-87EE-A04617159B91}" srcOrd="0" destOrd="0" presId="urn:microsoft.com/office/officeart/2005/8/layout/hierarchy2"/>
    <dgm:cxn modelId="{FBFE9BDA-80EE-4EAF-93B5-8F6660665F66}" type="presOf" srcId="{17F7DB2B-5DC4-4FBA-BE14-591423D07296}" destId="{E5A52FBE-6C71-4318-9991-3444010423E7}" srcOrd="0" destOrd="0" presId="urn:microsoft.com/office/officeart/2005/8/layout/hierarchy2"/>
    <dgm:cxn modelId="{BA34E12B-D944-4677-87B2-11A05FF930B1}" type="presOf" srcId="{F8262A27-B65F-4E02-B89C-044FC91C9C16}" destId="{06CEA73D-7706-469E-B22A-541695D79B07}" srcOrd="0" destOrd="0" presId="urn:microsoft.com/office/officeart/2005/8/layout/hierarchy2"/>
    <dgm:cxn modelId="{1969CFAE-FB0A-4D80-885D-9D5A0E7FB925}" type="presOf" srcId="{6322D7CC-AAE0-4409-87EF-19BBCB1120D4}" destId="{E12F0A6B-0450-450A-9A2A-ADD4C72597CF}" srcOrd="0" destOrd="0" presId="urn:microsoft.com/office/officeart/2005/8/layout/hierarchy2"/>
    <dgm:cxn modelId="{83F6E11B-4B72-4A4B-B8F3-4CDDB3FF2045}" type="presOf" srcId="{7F0DED71-9BBD-4F5A-9334-2CF4BD6B95BB}" destId="{E5809658-A4D5-46E7-81D4-0045BC196B79}" srcOrd="0" destOrd="0" presId="urn:microsoft.com/office/officeart/2005/8/layout/hierarchy2"/>
    <dgm:cxn modelId="{0E3A1940-C13F-45EE-B62C-1BB263440ADC}" type="presOf" srcId="{ACDC3BB7-B07A-40DD-A861-4EFBDB8DCB0D}" destId="{AFD56F34-C168-491B-9027-C9019B9A4655}" srcOrd="1" destOrd="0" presId="urn:microsoft.com/office/officeart/2005/8/layout/hierarchy2"/>
    <dgm:cxn modelId="{78A93939-35FB-4725-969B-D79D0468471B}" type="presOf" srcId="{ACDC3BB7-B07A-40DD-A861-4EFBDB8DCB0D}" destId="{DF261930-10E7-407E-93C9-3D44D4AA047F}" srcOrd="0" destOrd="0" presId="urn:microsoft.com/office/officeart/2005/8/layout/hierarchy2"/>
    <dgm:cxn modelId="{4A9C1DD8-E605-4B16-A42B-DA95021DF5E1}" srcId="{BFD456AC-2C71-4FD4-BB26-E856F43432FA}" destId="{9D535D4F-3A09-4510-B51D-3BDEC871FE45}" srcOrd="5" destOrd="0" parTransId="{2BDA0877-1B1E-417C-9B2B-C5167649268D}" sibTransId="{6D852C4C-E0FC-4078-8DFB-630164B6D06C}"/>
    <dgm:cxn modelId="{48F9A3AD-4294-4BF1-A9E9-5D956374DEB6}" type="presOf" srcId="{74F21F09-0977-4008-83A2-91F4E0352ACB}" destId="{F83BDBDB-1AB5-4F87-B421-F9EA07671A04}" srcOrd="0" destOrd="0" presId="urn:microsoft.com/office/officeart/2005/8/layout/hierarchy2"/>
    <dgm:cxn modelId="{54703F71-82DE-4851-A3A5-4C00E1E95751}" type="presOf" srcId="{8925E571-29BE-43E7-A690-A63A9E1E3187}" destId="{DDCAEB58-1548-49D2-A752-128CC161748A}" srcOrd="0" destOrd="0" presId="urn:microsoft.com/office/officeart/2005/8/layout/hierarchy2"/>
    <dgm:cxn modelId="{8A12B10A-53BA-4A0E-AEFA-431ED5626073}" type="presOf" srcId="{2BDA0877-1B1E-417C-9B2B-C5167649268D}" destId="{FB1C1835-958A-4F59-ABD5-81F2FA4E2B6D}" srcOrd="0" destOrd="0" presId="urn:microsoft.com/office/officeart/2005/8/layout/hierarchy2"/>
    <dgm:cxn modelId="{37B10878-9CF2-49C7-9C0C-C9E838E797A9}" srcId="{BFD456AC-2C71-4FD4-BB26-E856F43432FA}" destId="{5BAB9783-3302-441A-B0E4-05D55094FC0D}" srcOrd="3" destOrd="0" parTransId="{0054878D-D099-412D-BF28-3969D1E32678}" sibTransId="{C62CD50D-4F23-42B2-86C6-3F4E51C72188}"/>
    <dgm:cxn modelId="{16D9AEEB-2E9E-499A-9C98-1108FA356BF1}" type="presOf" srcId="{0054878D-D099-412D-BF28-3969D1E32678}" destId="{42DE85AA-0368-4C2E-8B9A-694F54976E14}" srcOrd="0" destOrd="0" presId="urn:microsoft.com/office/officeart/2005/8/layout/hierarchy2"/>
    <dgm:cxn modelId="{0E06E57A-61A0-4CF2-9569-9AF51704205C}" type="presOf" srcId="{C18D0519-0CD3-4E7D-A9AA-77D85CDBC68A}" destId="{810A224A-D074-4681-BD4F-66B5811E66D1}" srcOrd="1" destOrd="0" presId="urn:microsoft.com/office/officeart/2005/8/layout/hierarchy2"/>
    <dgm:cxn modelId="{976709C5-B2DC-4D68-8124-F75716912346}" type="presOf" srcId="{C18D0519-0CD3-4E7D-A9AA-77D85CDBC68A}" destId="{88231A2E-9748-4F8F-A937-E39B017EA79C}" srcOrd="0" destOrd="0" presId="urn:microsoft.com/office/officeart/2005/8/layout/hierarchy2"/>
    <dgm:cxn modelId="{28790FAE-4300-43BB-802E-52E5408B5EFA}" srcId="{BFD456AC-2C71-4FD4-BB26-E856F43432FA}" destId="{8925E571-29BE-43E7-A690-A63A9E1E3187}" srcOrd="2" destOrd="0" parTransId="{ACDC3BB7-B07A-40DD-A861-4EFBDB8DCB0D}" sibTransId="{7E0583A7-0303-4210-A6E8-60A5D27CD0DE}"/>
    <dgm:cxn modelId="{0C796305-97EC-4A2B-B174-386EF340DB04}" type="presOf" srcId="{B54A79E5-B75D-45A6-A0F2-5BD3A9BEC352}" destId="{985E64E3-9DA4-443E-94F5-00FCB8535806}" srcOrd="1" destOrd="0" presId="urn:microsoft.com/office/officeart/2005/8/layout/hierarchy2"/>
    <dgm:cxn modelId="{8506236F-2F36-4B49-939C-E3DC8ED49527}" type="presOf" srcId="{2BDA0877-1B1E-417C-9B2B-C5167649268D}" destId="{0FCE3337-0D2B-4CB9-99F3-BBDC97A70978}" srcOrd="1" destOrd="0" presId="urn:microsoft.com/office/officeart/2005/8/layout/hierarchy2"/>
    <dgm:cxn modelId="{C260B144-106E-4B32-98A6-334DE6349F17}" srcId="{F8262A27-B65F-4E02-B89C-044FC91C9C16}" destId="{BFD456AC-2C71-4FD4-BB26-E856F43432FA}" srcOrd="0" destOrd="0" parTransId="{7A124A91-1205-4E50-AA81-B843A84AF93A}" sibTransId="{0818F7D3-C314-4F0E-B2FC-55ED17985177}"/>
    <dgm:cxn modelId="{76B0DD14-6B3B-4F8D-BFDD-4FC9A881282C}" srcId="{BFD456AC-2C71-4FD4-BB26-E856F43432FA}" destId="{17F7DB2B-5DC4-4FBA-BE14-591423D07296}" srcOrd="4" destOrd="0" parTransId="{B54A79E5-B75D-45A6-A0F2-5BD3A9BEC352}" sibTransId="{91E0FF8C-6181-461B-A705-8011F5B4236C}"/>
    <dgm:cxn modelId="{574B8E1A-0190-49CA-A636-6F59546EC6BD}" srcId="{BFD456AC-2C71-4FD4-BB26-E856F43432FA}" destId="{7F0DED71-9BBD-4F5A-9334-2CF4BD6B95BB}" srcOrd="1" destOrd="0" parTransId="{74F21F09-0977-4008-83A2-91F4E0352ACB}" sibTransId="{60745F6A-744E-4D4A-849E-78ECF107D239}"/>
    <dgm:cxn modelId="{BB838607-BEA7-4DE5-8AF9-102F825A393E}" type="presOf" srcId="{74F21F09-0977-4008-83A2-91F4E0352ACB}" destId="{32933314-CEA9-4D04-B77D-BFFD6B895736}" srcOrd="1" destOrd="0" presId="urn:microsoft.com/office/officeart/2005/8/layout/hierarchy2"/>
    <dgm:cxn modelId="{EB87A5E5-CC91-4883-8C42-7F192E54276E}" type="presOf" srcId="{0054878D-D099-412D-BF28-3969D1E32678}" destId="{2EEB1683-FFDC-48D1-AC41-3E75E652E5DC}" srcOrd="1" destOrd="0" presId="urn:microsoft.com/office/officeart/2005/8/layout/hierarchy2"/>
    <dgm:cxn modelId="{DE900C1D-DCAF-48A5-A505-3415F5C400EF}" srcId="{BFD456AC-2C71-4FD4-BB26-E856F43432FA}" destId="{6322D7CC-AAE0-4409-87EF-19BBCB1120D4}" srcOrd="0" destOrd="0" parTransId="{C18D0519-0CD3-4E7D-A9AA-77D85CDBC68A}" sibTransId="{7374F05E-360F-4E2D-901B-CE3AE4880967}"/>
    <dgm:cxn modelId="{36C3FA67-452C-4797-AC53-6347FE60F45F}" type="presOf" srcId="{B54A79E5-B75D-45A6-A0F2-5BD3A9BEC352}" destId="{5E78D6EF-1F7E-4C69-BACC-A56C4F77D3A2}" srcOrd="0" destOrd="0" presId="urn:microsoft.com/office/officeart/2005/8/layout/hierarchy2"/>
    <dgm:cxn modelId="{9DCF9E43-462C-4C32-9E34-5ADB503EA09E}" type="presOf" srcId="{9D535D4F-3A09-4510-B51D-3BDEC871FE45}" destId="{197B606F-EE5E-46F2-946D-8045B6D70DA0}" srcOrd="0" destOrd="0" presId="urn:microsoft.com/office/officeart/2005/8/layout/hierarchy2"/>
    <dgm:cxn modelId="{FACAA30F-25F8-419A-9344-A883D0DB7E02}" type="presParOf" srcId="{06CEA73D-7706-469E-B22A-541695D79B07}" destId="{06CEF9F5-F8DA-48A2-8927-816CA2385D5A}" srcOrd="0" destOrd="0" presId="urn:microsoft.com/office/officeart/2005/8/layout/hierarchy2"/>
    <dgm:cxn modelId="{4B4F7499-4FD1-4330-8368-F014A18D12A3}" type="presParOf" srcId="{06CEF9F5-F8DA-48A2-8927-816CA2385D5A}" destId="{CD48193D-0382-4C70-B6BA-784BFEF565D5}" srcOrd="0" destOrd="0" presId="urn:microsoft.com/office/officeart/2005/8/layout/hierarchy2"/>
    <dgm:cxn modelId="{2D379C79-5502-4E24-895B-4CD6ECDE5BBF}" type="presParOf" srcId="{06CEF9F5-F8DA-48A2-8927-816CA2385D5A}" destId="{FB9A39D5-1476-4429-A643-7D87BC760AA1}" srcOrd="1" destOrd="0" presId="urn:microsoft.com/office/officeart/2005/8/layout/hierarchy2"/>
    <dgm:cxn modelId="{F73FD4FB-E6BD-4EF4-8137-2FEEBC59E98F}" type="presParOf" srcId="{FB9A39D5-1476-4429-A643-7D87BC760AA1}" destId="{88231A2E-9748-4F8F-A937-E39B017EA79C}" srcOrd="0" destOrd="0" presId="urn:microsoft.com/office/officeart/2005/8/layout/hierarchy2"/>
    <dgm:cxn modelId="{6DCD0231-E83F-4356-BD61-36423FCD167D}" type="presParOf" srcId="{88231A2E-9748-4F8F-A937-E39B017EA79C}" destId="{810A224A-D074-4681-BD4F-66B5811E66D1}" srcOrd="0" destOrd="0" presId="urn:microsoft.com/office/officeart/2005/8/layout/hierarchy2"/>
    <dgm:cxn modelId="{3BA0D6EA-F3A7-47DF-BFAA-4F4B14D4A547}" type="presParOf" srcId="{FB9A39D5-1476-4429-A643-7D87BC760AA1}" destId="{CE981622-0BE9-4722-8008-53B552C0DE6C}" srcOrd="1" destOrd="0" presId="urn:microsoft.com/office/officeart/2005/8/layout/hierarchy2"/>
    <dgm:cxn modelId="{47E2B347-B2D2-40F4-A42C-A87050ED5B6F}" type="presParOf" srcId="{CE981622-0BE9-4722-8008-53B552C0DE6C}" destId="{E12F0A6B-0450-450A-9A2A-ADD4C72597CF}" srcOrd="0" destOrd="0" presId="urn:microsoft.com/office/officeart/2005/8/layout/hierarchy2"/>
    <dgm:cxn modelId="{6403391F-FC18-42D8-A7C3-7F292249E91A}" type="presParOf" srcId="{CE981622-0BE9-4722-8008-53B552C0DE6C}" destId="{C23DA514-6825-4BBD-945B-ADDC4C9A9645}" srcOrd="1" destOrd="0" presId="urn:microsoft.com/office/officeart/2005/8/layout/hierarchy2"/>
    <dgm:cxn modelId="{6FD89CAA-4E39-4D56-A9E0-4C1DBF978850}" type="presParOf" srcId="{FB9A39D5-1476-4429-A643-7D87BC760AA1}" destId="{F83BDBDB-1AB5-4F87-B421-F9EA07671A04}" srcOrd="2" destOrd="0" presId="urn:microsoft.com/office/officeart/2005/8/layout/hierarchy2"/>
    <dgm:cxn modelId="{4A2F99E0-0E3A-44AA-BF6C-FFEBD8F89EE1}" type="presParOf" srcId="{F83BDBDB-1AB5-4F87-B421-F9EA07671A04}" destId="{32933314-CEA9-4D04-B77D-BFFD6B895736}" srcOrd="0" destOrd="0" presId="urn:microsoft.com/office/officeart/2005/8/layout/hierarchy2"/>
    <dgm:cxn modelId="{E1DD95EB-74C3-4B72-B1EA-BC22C9294C6A}" type="presParOf" srcId="{FB9A39D5-1476-4429-A643-7D87BC760AA1}" destId="{3DA67A46-7610-4669-ACCF-C31C195DCE6B}" srcOrd="3" destOrd="0" presId="urn:microsoft.com/office/officeart/2005/8/layout/hierarchy2"/>
    <dgm:cxn modelId="{D5A2651E-972D-48E6-A969-D81BF7C06E3E}" type="presParOf" srcId="{3DA67A46-7610-4669-ACCF-C31C195DCE6B}" destId="{E5809658-A4D5-46E7-81D4-0045BC196B79}" srcOrd="0" destOrd="0" presId="urn:microsoft.com/office/officeart/2005/8/layout/hierarchy2"/>
    <dgm:cxn modelId="{D11C235E-C66F-48EC-B43B-2EB42D262B91}" type="presParOf" srcId="{3DA67A46-7610-4669-ACCF-C31C195DCE6B}" destId="{D68AC175-B4DF-45DE-80A1-F00BDBCC2A7B}" srcOrd="1" destOrd="0" presId="urn:microsoft.com/office/officeart/2005/8/layout/hierarchy2"/>
    <dgm:cxn modelId="{2175A046-1B20-4716-9C39-3E5AD39ED844}" type="presParOf" srcId="{FB9A39D5-1476-4429-A643-7D87BC760AA1}" destId="{DF261930-10E7-407E-93C9-3D44D4AA047F}" srcOrd="4" destOrd="0" presId="urn:microsoft.com/office/officeart/2005/8/layout/hierarchy2"/>
    <dgm:cxn modelId="{9AFFD53F-DF8D-4BE1-9405-292042B94182}" type="presParOf" srcId="{DF261930-10E7-407E-93C9-3D44D4AA047F}" destId="{AFD56F34-C168-491B-9027-C9019B9A4655}" srcOrd="0" destOrd="0" presId="urn:microsoft.com/office/officeart/2005/8/layout/hierarchy2"/>
    <dgm:cxn modelId="{903B3AC8-6CC2-47FE-96E8-AD857E3A7077}" type="presParOf" srcId="{FB9A39D5-1476-4429-A643-7D87BC760AA1}" destId="{DA80F17F-98D7-405A-8B37-FB9434265806}" srcOrd="5" destOrd="0" presId="urn:microsoft.com/office/officeart/2005/8/layout/hierarchy2"/>
    <dgm:cxn modelId="{9722A751-BA95-4B6B-8C23-A50DB0B0D743}" type="presParOf" srcId="{DA80F17F-98D7-405A-8B37-FB9434265806}" destId="{DDCAEB58-1548-49D2-A752-128CC161748A}" srcOrd="0" destOrd="0" presId="urn:microsoft.com/office/officeart/2005/8/layout/hierarchy2"/>
    <dgm:cxn modelId="{30A87C5D-20BC-4B69-9916-BB89C71379C1}" type="presParOf" srcId="{DA80F17F-98D7-405A-8B37-FB9434265806}" destId="{3F7B3275-C6BA-4225-B68A-A8597BACCE71}" srcOrd="1" destOrd="0" presId="urn:microsoft.com/office/officeart/2005/8/layout/hierarchy2"/>
    <dgm:cxn modelId="{9E8D7D45-E621-4B68-AEAE-40BD23B2D8F2}" type="presParOf" srcId="{FB9A39D5-1476-4429-A643-7D87BC760AA1}" destId="{42DE85AA-0368-4C2E-8B9A-694F54976E14}" srcOrd="6" destOrd="0" presId="urn:microsoft.com/office/officeart/2005/8/layout/hierarchy2"/>
    <dgm:cxn modelId="{C87EE7C4-29C4-4502-A09C-86304D67A53E}" type="presParOf" srcId="{42DE85AA-0368-4C2E-8B9A-694F54976E14}" destId="{2EEB1683-FFDC-48D1-AC41-3E75E652E5DC}" srcOrd="0" destOrd="0" presId="urn:microsoft.com/office/officeart/2005/8/layout/hierarchy2"/>
    <dgm:cxn modelId="{1E9EC161-B4FF-422A-A5EF-10D7B8B71062}" type="presParOf" srcId="{FB9A39D5-1476-4429-A643-7D87BC760AA1}" destId="{AEF16DE3-5B45-4F5C-B277-3CEAC14D304E}" srcOrd="7" destOrd="0" presId="urn:microsoft.com/office/officeart/2005/8/layout/hierarchy2"/>
    <dgm:cxn modelId="{7440B298-33E5-479E-AF92-C3B5A1B87683}" type="presParOf" srcId="{AEF16DE3-5B45-4F5C-B277-3CEAC14D304E}" destId="{2787B927-5E4C-4559-87EE-A04617159B91}" srcOrd="0" destOrd="0" presId="urn:microsoft.com/office/officeart/2005/8/layout/hierarchy2"/>
    <dgm:cxn modelId="{8786EC3C-5A62-416C-B70A-396D1633C52B}" type="presParOf" srcId="{AEF16DE3-5B45-4F5C-B277-3CEAC14D304E}" destId="{672BF5B2-331E-4BD8-B22B-4D68113AF70B}" srcOrd="1" destOrd="0" presId="urn:microsoft.com/office/officeart/2005/8/layout/hierarchy2"/>
    <dgm:cxn modelId="{C03C0531-ADA4-4D0F-A7ED-BE5B8CAC6914}" type="presParOf" srcId="{FB9A39D5-1476-4429-A643-7D87BC760AA1}" destId="{5E78D6EF-1F7E-4C69-BACC-A56C4F77D3A2}" srcOrd="8" destOrd="0" presId="urn:microsoft.com/office/officeart/2005/8/layout/hierarchy2"/>
    <dgm:cxn modelId="{A5AE17BC-5670-4212-9B25-FF2134075C0E}" type="presParOf" srcId="{5E78D6EF-1F7E-4C69-BACC-A56C4F77D3A2}" destId="{985E64E3-9DA4-443E-94F5-00FCB8535806}" srcOrd="0" destOrd="0" presId="urn:microsoft.com/office/officeart/2005/8/layout/hierarchy2"/>
    <dgm:cxn modelId="{DC7AD97E-551E-4678-85F8-472AA68036C0}" type="presParOf" srcId="{FB9A39D5-1476-4429-A643-7D87BC760AA1}" destId="{A9CC9B92-FBEE-4F27-9932-602CA9D3DC34}" srcOrd="9" destOrd="0" presId="urn:microsoft.com/office/officeart/2005/8/layout/hierarchy2"/>
    <dgm:cxn modelId="{931E556D-D8E8-487A-835B-CBB5C8AF8A40}" type="presParOf" srcId="{A9CC9B92-FBEE-4F27-9932-602CA9D3DC34}" destId="{E5A52FBE-6C71-4318-9991-3444010423E7}" srcOrd="0" destOrd="0" presId="urn:microsoft.com/office/officeart/2005/8/layout/hierarchy2"/>
    <dgm:cxn modelId="{BE2DB710-1B4E-4B07-9FD9-567BB5A72E9C}" type="presParOf" srcId="{A9CC9B92-FBEE-4F27-9932-602CA9D3DC34}" destId="{32AC8F7F-F9B6-42DA-B899-CA4465441DE1}" srcOrd="1" destOrd="0" presId="urn:microsoft.com/office/officeart/2005/8/layout/hierarchy2"/>
    <dgm:cxn modelId="{03655E2C-0FB7-450D-9249-51D135A2C2FB}" type="presParOf" srcId="{FB9A39D5-1476-4429-A643-7D87BC760AA1}" destId="{FB1C1835-958A-4F59-ABD5-81F2FA4E2B6D}" srcOrd="10" destOrd="0" presId="urn:microsoft.com/office/officeart/2005/8/layout/hierarchy2"/>
    <dgm:cxn modelId="{DED59A19-16A9-4777-8697-D90F44DFC18C}" type="presParOf" srcId="{FB1C1835-958A-4F59-ABD5-81F2FA4E2B6D}" destId="{0FCE3337-0D2B-4CB9-99F3-BBDC97A70978}" srcOrd="0" destOrd="0" presId="urn:microsoft.com/office/officeart/2005/8/layout/hierarchy2"/>
    <dgm:cxn modelId="{0DD25F3A-E487-4EC3-AEAF-0A2AD44586E6}" type="presParOf" srcId="{FB9A39D5-1476-4429-A643-7D87BC760AA1}" destId="{1917ACF6-66D4-4F28-96D8-CB4A7C607714}" srcOrd="11" destOrd="0" presId="urn:microsoft.com/office/officeart/2005/8/layout/hierarchy2"/>
    <dgm:cxn modelId="{C730B7D5-CA78-4F6A-A038-9531735CEF80}" type="presParOf" srcId="{1917ACF6-66D4-4F28-96D8-CB4A7C607714}" destId="{197B606F-EE5E-46F2-946D-8045B6D70DA0}" srcOrd="0" destOrd="0" presId="urn:microsoft.com/office/officeart/2005/8/layout/hierarchy2"/>
    <dgm:cxn modelId="{DDC84811-8C96-4541-8CAE-62B1C8A7B332}" type="presParOf" srcId="{1917ACF6-66D4-4F28-96D8-CB4A7C607714}" destId="{09F8FDE6-2339-4C85-81EB-771409B569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753C26-F2E0-4AE7-B818-DF2E4D6197E6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F201766-FE90-40AB-AF1F-6CBDE1273614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6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F19E3-A5C2-409D-B302-4AAD3DBFEF7D}" type="parTrans" cxnId="{D3955DD6-243F-41CE-B2F2-DB445CA5354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05F12-9ED3-457F-8483-5F6873014881}" type="sibTrans" cxnId="{D3955DD6-243F-41CE-B2F2-DB445CA5354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3DFCD-B6C9-4932-9A05-859759C89AC6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Consolidar la transformación de la justicia y fortalecer la seguridad integral, en estricto respeto a los derechos humanos.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78E7-A941-4DDA-86D2-7CC9ABCA184C}" type="parTrans" cxnId="{999AC2CD-B717-416C-B36C-782A186E36E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C9276-3E10-4A51-9B9E-6396B1F030AC}" type="sibTrans" cxnId="{999AC2CD-B717-416C-B36C-782A186E36E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AF74E-C846-49F3-860D-6ACA93957758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8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952B-30C9-42CF-876C-B33E3D4AE021}" type="parTrans" cxnId="{8DD1F546-1264-42CC-86DA-25B93E2770F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6C8BC-9640-497A-8A0C-D6A52E024D6C}" type="sibTrans" cxnId="{8DD1F546-1264-42CC-86DA-25B93E2770F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97BD9-CA54-45CC-86F5-61DFAE602BD8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NUMERAL 8.8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9653C-7F0D-4D0A-8FD3-76AF8D584902}" type="parTrans" cxnId="{55F019F2-B36D-4E7B-8BBC-3DF89EB3323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9118A-EC27-4144-9EB0-9A04B1A9791A}" type="sibTrans" cxnId="{55F019F2-B36D-4E7B-8BBC-3DF89EB3323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B5441-67B0-41E0-8995-ABC73DC0232C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 la consolidación del sistema económico, social, solidario y sostenible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46AE2-CA0A-4D92-AAB6-627206273A74}" type="parTrans" cxnId="{C40C88FF-10B7-421B-9DAF-9396D42BBC1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C347E-E0E2-42C7-8D98-3367D633C338}" type="sibTrans" cxnId="{C40C88FF-10B7-421B-9DAF-9396D42BBC1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462FE-A6D5-405E-92C7-56EEC41C6362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Minimizar el riesgo sistémico de la economía.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E0C0E-0D00-42D6-8B53-A5B727B0500A}" type="parTrans" cxnId="{D87C4397-5B03-4BD6-8152-9FA15D35CE9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5220E-676F-4A82-BA9A-B0A79AC2ABEF}" type="sibTrans" cxnId="{D87C4397-5B03-4BD6-8152-9FA15D35CE9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D3A00-3794-448E-AAC6-3CF6A17F691E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9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AFCA2-B3E8-4AAF-847A-4680E4F205C7}" type="parTrans" cxnId="{DC8FCF0A-90F6-494D-8404-DE345BDAAD9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C0274-6DD4-4731-A057-92E8AFDCBFD8}" type="sibTrans" cxnId="{DC8FCF0A-90F6-494D-8404-DE345BDAAD9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BD5FE-B959-4183-BEC4-7E296A518B93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Garantizar el Trabajo digno en todas sus formas.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E13D0-05EE-418D-B609-CFF09499FB6C}" type="parTrans" cxnId="{48E7700C-7027-4EA0-B95C-54984D6D97E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54CB3-1FD7-4A4F-ACF8-D293A23DB810}" type="sibTrans" cxnId="{48E7700C-7027-4EA0-B95C-54984D6D97E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FB614-4935-4D6C-AB29-7521955E9E13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sistema económico mundial requiere renovar su concepción, priorizando la igualdad en las relaciones de poder, tanto entre países como al interior de ellos.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7A84E-036A-47DE-9B66-47CEB9443B15}" type="parTrans" cxnId="{8EB200BB-B435-4AAF-BF61-E434ECC6239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5C7AA-9F5E-4C05-9395-4622902092E0}" type="sibTrans" cxnId="{8EB200BB-B435-4AAF-BF61-E434ECC6239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9B256-7219-4F17-B78F-F34EC3B6508B}" type="pres">
      <dgm:prSet presAssocID="{1F753C26-F2E0-4AE7-B818-DF2E4D6197E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EA606FC1-E593-48FA-B095-A96B304D642A}" type="pres">
      <dgm:prSet presAssocID="{2F201766-FE90-40AB-AF1F-6CBDE1273614}" presName="parenttextcomposite" presStyleCnt="0"/>
      <dgm:spPr/>
    </dgm:pt>
    <dgm:pt modelId="{08C29C3A-3CEB-469F-8FEC-944BCADC1049}" type="pres">
      <dgm:prSet presAssocID="{2F201766-FE90-40AB-AF1F-6CBDE1273614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71CA9-1BFD-4FF3-80CB-F8936D9D08F7}" type="pres">
      <dgm:prSet presAssocID="{2F201766-FE90-40AB-AF1F-6CBDE1273614}" presName="composite" presStyleCnt="0"/>
      <dgm:spPr/>
    </dgm:pt>
    <dgm:pt modelId="{94F1E675-7194-48B8-80D7-EB4AF269B2BD}" type="pres">
      <dgm:prSet presAssocID="{2F201766-FE90-40AB-AF1F-6CBDE1273614}" presName="chevron1" presStyleLbl="alignNode1" presStyleIdx="0" presStyleCnt="28"/>
      <dgm:spPr/>
    </dgm:pt>
    <dgm:pt modelId="{83CA55FD-D2D0-4C3B-8700-A37F03D8FD41}" type="pres">
      <dgm:prSet presAssocID="{2F201766-FE90-40AB-AF1F-6CBDE1273614}" presName="chevron2" presStyleLbl="alignNode1" presStyleIdx="1" presStyleCnt="28"/>
      <dgm:spPr/>
    </dgm:pt>
    <dgm:pt modelId="{66F27EA6-7F22-44CE-91F3-45EAD2B0DB93}" type="pres">
      <dgm:prSet presAssocID="{2F201766-FE90-40AB-AF1F-6CBDE1273614}" presName="chevron3" presStyleLbl="alignNode1" presStyleIdx="2" presStyleCnt="28"/>
      <dgm:spPr/>
    </dgm:pt>
    <dgm:pt modelId="{28D2F697-04B0-4FDF-BF7E-C0261ACB0677}" type="pres">
      <dgm:prSet presAssocID="{2F201766-FE90-40AB-AF1F-6CBDE1273614}" presName="chevron4" presStyleLbl="alignNode1" presStyleIdx="3" presStyleCnt="28"/>
      <dgm:spPr/>
    </dgm:pt>
    <dgm:pt modelId="{EC94C8C9-0E60-4339-992A-E99782DF97CF}" type="pres">
      <dgm:prSet presAssocID="{2F201766-FE90-40AB-AF1F-6CBDE1273614}" presName="chevron5" presStyleLbl="alignNode1" presStyleIdx="4" presStyleCnt="28"/>
      <dgm:spPr/>
    </dgm:pt>
    <dgm:pt modelId="{7239B303-1BC9-4F9C-95FF-6BF23A1E5932}" type="pres">
      <dgm:prSet presAssocID="{2F201766-FE90-40AB-AF1F-6CBDE1273614}" presName="chevron6" presStyleLbl="alignNode1" presStyleIdx="5" presStyleCnt="28"/>
      <dgm:spPr/>
    </dgm:pt>
    <dgm:pt modelId="{DCDA26C3-4EC2-419D-8532-A57B19FCC557}" type="pres">
      <dgm:prSet presAssocID="{2F201766-FE90-40AB-AF1F-6CBDE1273614}" presName="chevron7" presStyleLbl="alignNode1" presStyleIdx="6" presStyleCnt="28"/>
      <dgm:spPr/>
    </dgm:pt>
    <dgm:pt modelId="{3EB03DC8-1518-4B2F-9204-28F445BAFCE7}" type="pres">
      <dgm:prSet presAssocID="{2F201766-FE90-40AB-AF1F-6CBDE1273614}" presName="childtext" presStyleLbl="solidFgAcc1" presStyleIdx="0" presStyleCnt="4" custScaleX="1102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55F2CC-CB99-4683-A930-67E3E30C0166}" type="pres">
      <dgm:prSet presAssocID="{46C05F12-9ED3-457F-8483-5F6873014881}" presName="sibTrans" presStyleCnt="0"/>
      <dgm:spPr/>
    </dgm:pt>
    <dgm:pt modelId="{F1742A0B-0B39-44B0-ABF6-CC7AACC86903}" type="pres">
      <dgm:prSet presAssocID="{3DDAF74E-C846-49F3-860D-6ACA93957758}" presName="parenttextcomposite" presStyleCnt="0"/>
      <dgm:spPr/>
    </dgm:pt>
    <dgm:pt modelId="{F233A5B7-5AB3-44DE-A7AE-D569B9A39558}" type="pres">
      <dgm:prSet presAssocID="{3DDAF74E-C846-49F3-860D-6ACA93957758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DC6711-88D0-4757-BCBA-F0781F1C5D8B}" type="pres">
      <dgm:prSet presAssocID="{3DDAF74E-C846-49F3-860D-6ACA93957758}" presName="composite" presStyleCnt="0"/>
      <dgm:spPr/>
    </dgm:pt>
    <dgm:pt modelId="{34EC0CD7-760A-499E-89CD-822B29C08A09}" type="pres">
      <dgm:prSet presAssocID="{3DDAF74E-C846-49F3-860D-6ACA93957758}" presName="chevron1" presStyleLbl="alignNode1" presStyleIdx="7" presStyleCnt="28"/>
      <dgm:spPr/>
    </dgm:pt>
    <dgm:pt modelId="{4D2AE16C-DE2D-4504-9381-4EC0B11C0A5D}" type="pres">
      <dgm:prSet presAssocID="{3DDAF74E-C846-49F3-860D-6ACA93957758}" presName="chevron2" presStyleLbl="alignNode1" presStyleIdx="8" presStyleCnt="28"/>
      <dgm:spPr/>
    </dgm:pt>
    <dgm:pt modelId="{071AD6D7-1A70-4483-9A66-F81DC84507B8}" type="pres">
      <dgm:prSet presAssocID="{3DDAF74E-C846-49F3-860D-6ACA93957758}" presName="chevron3" presStyleLbl="alignNode1" presStyleIdx="9" presStyleCnt="28"/>
      <dgm:spPr/>
    </dgm:pt>
    <dgm:pt modelId="{DFC61FC7-64DA-4178-A745-E3466CF78B5F}" type="pres">
      <dgm:prSet presAssocID="{3DDAF74E-C846-49F3-860D-6ACA93957758}" presName="chevron4" presStyleLbl="alignNode1" presStyleIdx="10" presStyleCnt="28"/>
      <dgm:spPr/>
    </dgm:pt>
    <dgm:pt modelId="{E284723B-E030-4E71-93F9-28BD10B8BF07}" type="pres">
      <dgm:prSet presAssocID="{3DDAF74E-C846-49F3-860D-6ACA93957758}" presName="chevron5" presStyleLbl="alignNode1" presStyleIdx="11" presStyleCnt="28"/>
      <dgm:spPr/>
    </dgm:pt>
    <dgm:pt modelId="{92954571-BE96-4308-AFEA-906A1644B2C0}" type="pres">
      <dgm:prSet presAssocID="{3DDAF74E-C846-49F3-860D-6ACA93957758}" presName="chevron6" presStyleLbl="alignNode1" presStyleIdx="12" presStyleCnt="28"/>
      <dgm:spPr/>
    </dgm:pt>
    <dgm:pt modelId="{6D003538-6841-4F80-A80D-B75434B4D4A9}" type="pres">
      <dgm:prSet presAssocID="{3DDAF74E-C846-49F3-860D-6ACA93957758}" presName="chevron7" presStyleLbl="alignNode1" presStyleIdx="13" presStyleCnt="28"/>
      <dgm:spPr/>
    </dgm:pt>
    <dgm:pt modelId="{513D4B3F-188A-4AA8-B409-7A8C88819284}" type="pres">
      <dgm:prSet presAssocID="{3DDAF74E-C846-49F3-860D-6ACA93957758}" presName="childtext" presStyleLbl="solidFgAcc1" presStyleIdx="1" presStyleCnt="4" custScaleX="1102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1203F4-5591-441B-A996-67259235D4B0}" type="pres">
      <dgm:prSet presAssocID="{16F6C8BC-9640-497A-8A0C-D6A52E024D6C}" presName="sibTrans" presStyleCnt="0"/>
      <dgm:spPr/>
    </dgm:pt>
    <dgm:pt modelId="{F8B67D3D-DED1-4A31-9A49-CFACE55B9175}" type="pres">
      <dgm:prSet presAssocID="{9D197BD9-CA54-45CC-86F5-61DFAE602BD8}" presName="parenttextcomposite" presStyleCnt="0"/>
      <dgm:spPr/>
    </dgm:pt>
    <dgm:pt modelId="{B9481422-3840-4ECC-84D0-8121AA139A84}" type="pres">
      <dgm:prSet presAssocID="{9D197BD9-CA54-45CC-86F5-61DFAE602BD8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00A72-EDC6-41F3-A6C2-FD0DA9829185}" type="pres">
      <dgm:prSet presAssocID="{9D197BD9-CA54-45CC-86F5-61DFAE602BD8}" presName="composite" presStyleCnt="0"/>
      <dgm:spPr/>
    </dgm:pt>
    <dgm:pt modelId="{F503F1E5-F881-4E42-8AF5-E90503EBBC3B}" type="pres">
      <dgm:prSet presAssocID="{9D197BD9-CA54-45CC-86F5-61DFAE602BD8}" presName="chevron1" presStyleLbl="alignNode1" presStyleIdx="14" presStyleCnt="28"/>
      <dgm:spPr/>
    </dgm:pt>
    <dgm:pt modelId="{3433CE7C-F097-4151-8022-1BDFC3A78A8B}" type="pres">
      <dgm:prSet presAssocID="{9D197BD9-CA54-45CC-86F5-61DFAE602BD8}" presName="chevron2" presStyleLbl="alignNode1" presStyleIdx="15" presStyleCnt="28"/>
      <dgm:spPr/>
    </dgm:pt>
    <dgm:pt modelId="{C7C5FE6B-3CF6-4D99-8812-79663C5B1BE5}" type="pres">
      <dgm:prSet presAssocID="{9D197BD9-CA54-45CC-86F5-61DFAE602BD8}" presName="chevron3" presStyleLbl="alignNode1" presStyleIdx="16" presStyleCnt="28"/>
      <dgm:spPr/>
    </dgm:pt>
    <dgm:pt modelId="{4828D035-E367-4F3C-91D9-9C200D0645F7}" type="pres">
      <dgm:prSet presAssocID="{9D197BD9-CA54-45CC-86F5-61DFAE602BD8}" presName="chevron4" presStyleLbl="alignNode1" presStyleIdx="17" presStyleCnt="28"/>
      <dgm:spPr/>
    </dgm:pt>
    <dgm:pt modelId="{CBADCA92-5296-4050-B612-3B627DC24654}" type="pres">
      <dgm:prSet presAssocID="{9D197BD9-CA54-45CC-86F5-61DFAE602BD8}" presName="chevron5" presStyleLbl="alignNode1" presStyleIdx="18" presStyleCnt="28"/>
      <dgm:spPr/>
    </dgm:pt>
    <dgm:pt modelId="{AF1F5A71-8C59-494A-A545-3211D2645E3D}" type="pres">
      <dgm:prSet presAssocID="{9D197BD9-CA54-45CC-86F5-61DFAE602BD8}" presName="chevron6" presStyleLbl="alignNode1" presStyleIdx="19" presStyleCnt="28"/>
      <dgm:spPr/>
    </dgm:pt>
    <dgm:pt modelId="{4B0003B3-7F25-4061-9F5D-21151A086467}" type="pres">
      <dgm:prSet presAssocID="{9D197BD9-CA54-45CC-86F5-61DFAE602BD8}" presName="chevron7" presStyleLbl="alignNode1" presStyleIdx="20" presStyleCnt="28"/>
      <dgm:spPr/>
    </dgm:pt>
    <dgm:pt modelId="{27EE8D53-DBCA-4F33-BDB2-CE1214C550CB}" type="pres">
      <dgm:prSet presAssocID="{9D197BD9-CA54-45CC-86F5-61DFAE602BD8}" presName="childtext" presStyleLbl="solidFgAcc1" presStyleIdx="2" presStyleCnt="4" custScaleX="1102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8F868B-163D-433C-99C3-866298AC9C08}" type="pres">
      <dgm:prSet presAssocID="{E2D9118A-EC27-4144-9EB0-9A04B1A9791A}" presName="sibTrans" presStyleCnt="0"/>
      <dgm:spPr/>
    </dgm:pt>
    <dgm:pt modelId="{B88AB797-4E38-42AA-8646-CBF31CE5F174}" type="pres">
      <dgm:prSet presAssocID="{A8AD3A00-3794-448E-AAC6-3CF6A17F691E}" presName="parenttextcomposite" presStyleCnt="0"/>
      <dgm:spPr/>
    </dgm:pt>
    <dgm:pt modelId="{28B58B88-DDD8-4494-A95C-836FDC7FCA8E}" type="pres">
      <dgm:prSet presAssocID="{A8AD3A00-3794-448E-AAC6-3CF6A17F691E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2AF9B7-BA90-4B06-A0CD-82FF96064CA8}" type="pres">
      <dgm:prSet presAssocID="{A8AD3A00-3794-448E-AAC6-3CF6A17F691E}" presName="composite" presStyleCnt="0"/>
      <dgm:spPr/>
    </dgm:pt>
    <dgm:pt modelId="{6B33CF00-2FDB-4BA1-9934-C42B00EB2237}" type="pres">
      <dgm:prSet presAssocID="{A8AD3A00-3794-448E-AAC6-3CF6A17F691E}" presName="chevron1" presStyleLbl="alignNode1" presStyleIdx="21" presStyleCnt="28"/>
      <dgm:spPr/>
    </dgm:pt>
    <dgm:pt modelId="{DA59A9D5-F9E3-4D5B-8508-A065E787B0CC}" type="pres">
      <dgm:prSet presAssocID="{A8AD3A00-3794-448E-AAC6-3CF6A17F691E}" presName="chevron2" presStyleLbl="alignNode1" presStyleIdx="22" presStyleCnt="28"/>
      <dgm:spPr/>
    </dgm:pt>
    <dgm:pt modelId="{AA3F2C2E-7EBE-47FA-9564-4CD484B18513}" type="pres">
      <dgm:prSet presAssocID="{A8AD3A00-3794-448E-AAC6-3CF6A17F691E}" presName="chevron3" presStyleLbl="alignNode1" presStyleIdx="23" presStyleCnt="28"/>
      <dgm:spPr/>
    </dgm:pt>
    <dgm:pt modelId="{17A008CB-6C63-42D5-BBC1-7C8DD3215714}" type="pres">
      <dgm:prSet presAssocID="{A8AD3A00-3794-448E-AAC6-3CF6A17F691E}" presName="chevron4" presStyleLbl="alignNode1" presStyleIdx="24" presStyleCnt="28"/>
      <dgm:spPr/>
    </dgm:pt>
    <dgm:pt modelId="{BF0A2C26-3007-4EB7-B528-3BA4CAC2974C}" type="pres">
      <dgm:prSet presAssocID="{A8AD3A00-3794-448E-AAC6-3CF6A17F691E}" presName="chevron5" presStyleLbl="alignNode1" presStyleIdx="25" presStyleCnt="28"/>
      <dgm:spPr/>
    </dgm:pt>
    <dgm:pt modelId="{F711A9FF-A61D-42BF-ACA1-E7AB37EC4D4C}" type="pres">
      <dgm:prSet presAssocID="{A8AD3A00-3794-448E-AAC6-3CF6A17F691E}" presName="chevron6" presStyleLbl="alignNode1" presStyleIdx="26" presStyleCnt="28"/>
      <dgm:spPr/>
    </dgm:pt>
    <dgm:pt modelId="{5C83C3E4-88D7-4871-A9D3-F53413C5A8F6}" type="pres">
      <dgm:prSet presAssocID="{A8AD3A00-3794-448E-AAC6-3CF6A17F691E}" presName="chevron7" presStyleLbl="alignNode1" presStyleIdx="27" presStyleCnt="28"/>
      <dgm:spPr/>
    </dgm:pt>
    <dgm:pt modelId="{EA8F9B25-BCE0-49AD-B859-A9A53C7D38D1}" type="pres">
      <dgm:prSet presAssocID="{A8AD3A00-3794-448E-AAC6-3CF6A17F691E}" presName="childtext" presStyleLbl="solidFgAcc1" presStyleIdx="3" presStyleCnt="4" custScaleX="11021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955DD6-243F-41CE-B2F2-DB445CA5354A}" srcId="{1F753C26-F2E0-4AE7-B818-DF2E4D6197E6}" destId="{2F201766-FE90-40AB-AF1F-6CBDE1273614}" srcOrd="0" destOrd="0" parTransId="{32FF19E3-A5C2-409D-B302-4AAD3DBFEF7D}" sibTransId="{46C05F12-9ED3-457F-8483-5F6873014881}"/>
    <dgm:cxn modelId="{A99AFA4F-06AD-422A-9189-2847D3E1EB4E}" type="presOf" srcId="{B2EB5441-67B0-41E0-8995-ABC73DC0232C}" destId="{513D4B3F-188A-4AA8-B409-7A8C88819284}" srcOrd="0" destOrd="0" presId="urn:microsoft.com/office/officeart/2008/layout/VerticalAccentList"/>
    <dgm:cxn modelId="{55F019F2-B36D-4E7B-8BBC-3DF89EB33238}" srcId="{1F753C26-F2E0-4AE7-B818-DF2E4D6197E6}" destId="{9D197BD9-CA54-45CC-86F5-61DFAE602BD8}" srcOrd="2" destOrd="0" parTransId="{CCD9653C-7F0D-4D0A-8FD3-76AF8D584902}" sibTransId="{E2D9118A-EC27-4144-9EB0-9A04B1A9791A}"/>
    <dgm:cxn modelId="{8EB200BB-B435-4AAF-BF61-E434ECC6239E}" srcId="{3DDAF74E-C846-49F3-860D-6ACA93957758}" destId="{DBDFB614-4935-4D6C-AB29-7521955E9E13}" srcOrd="1" destOrd="0" parTransId="{BD57A84E-036A-47DE-9B66-47CEB9443B15}" sibTransId="{16D5C7AA-9F5E-4C05-9395-4622902092E0}"/>
    <dgm:cxn modelId="{DC8FCF0A-90F6-494D-8404-DE345BDAAD90}" srcId="{1F753C26-F2E0-4AE7-B818-DF2E4D6197E6}" destId="{A8AD3A00-3794-448E-AAC6-3CF6A17F691E}" srcOrd="3" destOrd="0" parTransId="{47DAFCA2-B3E8-4AAF-847A-4680E4F205C7}" sibTransId="{D3AC0274-6DD4-4731-A057-92E8AFDCBFD8}"/>
    <dgm:cxn modelId="{700E203B-10B7-453E-A5B5-93F4BB8CBED5}" type="presOf" srcId="{DBDFB614-4935-4D6C-AB29-7521955E9E13}" destId="{513D4B3F-188A-4AA8-B409-7A8C88819284}" srcOrd="0" destOrd="1" presId="urn:microsoft.com/office/officeart/2008/layout/VerticalAccentList"/>
    <dgm:cxn modelId="{58A28478-7139-4297-8D1B-CB844034E982}" type="presOf" srcId="{2F201766-FE90-40AB-AF1F-6CBDE1273614}" destId="{08C29C3A-3CEB-469F-8FEC-944BCADC1049}" srcOrd="0" destOrd="0" presId="urn:microsoft.com/office/officeart/2008/layout/VerticalAccentList"/>
    <dgm:cxn modelId="{8DD1F546-1264-42CC-86DA-25B93E2770F2}" srcId="{1F753C26-F2E0-4AE7-B818-DF2E4D6197E6}" destId="{3DDAF74E-C846-49F3-860D-6ACA93957758}" srcOrd="1" destOrd="0" parTransId="{68B0952B-30C9-42CF-876C-B33E3D4AE021}" sibTransId="{16F6C8BC-9640-497A-8A0C-D6A52E024D6C}"/>
    <dgm:cxn modelId="{D87C4397-5B03-4BD6-8152-9FA15D35CE9B}" srcId="{9D197BD9-CA54-45CC-86F5-61DFAE602BD8}" destId="{3FC462FE-A6D5-405E-92C7-56EEC41C6362}" srcOrd="0" destOrd="0" parTransId="{DCCE0C0E-0D00-42D6-8B53-A5B727B0500A}" sibTransId="{CA15220E-676F-4A82-BA9A-B0A79AC2ABEF}"/>
    <dgm:cxn modelId="{96501E62-C047-4419-976D-264AD9A5CF9C}" type="presOf" srcId="{A8AD3A00-3794-448E-AAC6-3CF6A17F691E}" destId="{28B58B88-DDD8-4494-A95C-836FDC7FCA8E}" srcOrd="0" destOrd="0" presId="urn:microsoft.com/office/officeart/2008/layout/VerticalAccentList"/>
    <dgm:cxn modelId="{5DD843C7-D55E-46C3-8BB5-658F7534685A}" type="presOf" srcId="{DE0BD5FE-B959-4183-BEC4-7E296A518B93}" destId="{EA8F9B25-BCE0-49AD-B859-A9A53C7D38D1}" srcOrd="0" destOrd="0" presId="urn:microsoft.com/office/officeart/2008/layout/VerticalAccentList"/>
    <dgm:cxn modelId="{3AD58528-A3BF-49E4-9F9A-5A41DA0B82FB}" type="presOf" srcId="{7CE3DFCD-B6C9-4932-9A05-859759C89AC6}" destId="{3EB03DC8-1518-4B2F-9204-28F445BAFCE7}" srcOrd="0" destOrd="0" presId="urn:microsoft.com/office/officeart/2008/layout/VerticalAccentList"/>
    <dgm:cxn modelId="{35CEAF28-6C59-4A97-BDFC-2C9EBB232AAE}" type="presOf" srcId="{3FC462FE-A6D5-405E-92C7-56EEC41C6362}" destId="{27EE8D53-DBCA-4F33-BDB2-CE1214C550CB}" srcOrd="0" destOrd="0" presId="urn:microsoft.com/office/officeart/2008/layout/VerticalAccentList"/>
    <dgm:cxn modelId="{48E7700C-7027-4EA0-B95C-54984D6D97EA}" srcId="{A8AD3A00-3794-448E-AAC6-3CF6A17F691E}" destId="{DE0BD5FE-B959-4183-BEC4-7E296A518B93}" srcOrd="0" destOrd="0" parTransId="{972E13D0-05EE-418D-B609-CFF09499FB6C}" sibTransId="{B9154CB3-1FD7-4A4F-ACF8-D293A23DB810}"/>
    <dgm:cxn modelId="{C40C88FF-10B7-421B-9DAF-9396D42BBC12}" srcId="{3DDAF74E-C846-49F3-860D-6ACA93957758}" destId="{B2EB5441-67B0-41E0-8995-ABC73DC0232C}" srcOrd="0" destOrd="0" parTransId="{C5046AE2-CA0A-4D92-AAB6-627206273A74}" sibTransId="{64DC347E-E0E2-42C7-8D98-3367D633C338}"/>
    <dgm:cxn modelId="{04FC2D1F-9686-4BC1-BE1E-1A26A22C50AD}" type="presOf" srcId="{1F753C26-F2E0-4AE7-B818-DF2E4D6197E6}" destId="{EA09B256-7219-4F17-B78F-F34EC3B6508B}" srcOrd="0" destOrd="0" presId="urn:microsoft.com/office/officeart/2008/layout/VerticalAccentList"/>
    <dgm:cxn modelId="{F02F734B-A9B2-4821-9D74-AD51D0DB77CB}" type="presOf" srcId="{9D197BD9-CA54-45CC-86F5-61DFAE602BD8}" destId="{B9481422-3840-4ECC-84D0-8121AA139A84}" srcOrd="0" destOrd="0" presId="urn:microsoft.com/office/officeart/2008/layout/VerticalAccentList"/>
    <dgm:cxn modelId="{999AC2CD-B717-416C-B36C-782A186E36ED}" srcId="{2F201766-FE90-40AB-AF1F-6CBDE1273614}" destId="{7CE3DFCD-B6C9-4932-9A05-859759C89AC6}" srcOrd="0" destOrd="0" parTransId="{504378E7-A941-4DDA-86D2-7CC9ABCA184C}" sibTransId="{FE4C9276-3E10-4A51-9B9E-6396B1F030AC}"/>
    <dgm:cxn modelId="{AD3D0006-816C-4929-95CF-1B7FD889E593}" type="presOf" srcId="{3DDAF74E-C846-49F3-860D-6ACA93957758}" destId="{F233A5B7-5AB3-44DE-A7AE-D569B9A39558}" srcOrd="0" destOrd="0" presId="urn:microsoft.com/office/officeart/2008/layout/VerticalAccentList"/>
    <dgm:cxn modelId="{14E394A1-2ABC-4B2B-9CF5-421313D165B2}" type="presParOf" srcId="{EA09B256-7219-4F17-B78F-F34EC3B6508B}" destId="{EA606FC1-E593-48FA-B095-A96B304D642A}" srcOrd="0" destOrd="0" presId="urn:microsoft.com/office/officeart/2008/layout/VerticalAccentList"/>
    <dgm:cxn modelId="{798B84AF-38EE-4750-A769-5A17612E3369}" type="presParOf" srcId="{EA606FC1-E593-48FA-B095-A96B304D642A}" destId="{08C29C3A-3CEB-469F-8FEC-944BCADC1049}" srcOrd="0" destOrd="0" presId="urn:microsoft.com/office/officeart/2008/layout/VerticalAccentList"/>
    <dgm:cxn modelId="{22F8186A-2910-4E5C-ACF6-92E52EA278DB}" type="presParOf" srcId="{EA09B256-7219-4F17-B78F-F34EC3B6508B}" destId="{98071CA9-1BFD-4FF3-80CB-F8936D9D08F7}" srcOrd="1" destOrd="0" presId="urn:microsoft.com/office/officeart/2008/layout/VerticalAccentList"/>
    <dgm:cxn modelId="{E683F4EA-DAC9-45C7-9B81-D02674C53150}" type="presParOf" srcId="{98071CA9-1BFD-4FF3-80CB-F8936D9D08F7}" destId="{94F1E675-7194-48B8-80D7-EB4AF269B2BD}" srcOrd="0" destOrd="0" presId="urn:microsoft.com/office/officeart/2008/layout/VerticalAccentList"/>
    <dgm:cxn modelId="{5F212DEE-2734-4307-A8C2-886B11DCADD1}" type="presParOf" srcId="{98071CA9-1BFD-4FF3-80CB-F8936D9D08F7}" destId="{83CA55FD-D2D0-4C3B-8700-A37F03D8FD41}" srcOrd="1" destOrd="0" presId="urn:microsoft.com/office/officeart/2008/layout/VerticalAccentList"/>
    <dgm:cxn modelId="{E82D20AF-A1CB-4B86-A3D1-66F91E06E6AB}" type="presParOf" srcId="{98071CA9-1BFD-4FF3-80CB-F8936D9D08F7}" destId="{66F27EA6-7F22-44CE-91F3-45EAD2B0DB93}" srcOrd="2" destOrd="0" presId="urn:microsoft.com/office/officeart/2008/layout/VerticalAccentList"/>
    <dgm:cxn modelId="{D73874FD-FF19-4256-ADF3-418EA9CF634B}" type="presParOf" srcId="{98071CA9-1BFD-4FF3-80CB-F8936D9D08F7}" destId="{28D2F697-04B0-4FDF-BF7E-C0261ACB0677}" srcOrd="3" destOrd="0" presId="urn:microsoft.com/office/officeart/2008/layout/VerticalAccentList"/>
    <dgm:cxn modelId="{D370B09B-FCB2-4EA7-BF70-C1BFD9D68BBA}" type="presParOf" srcId="{98071CA9-1BFD-4FF3-80CB-F8936D9D08F7}" destId="{EC94C8C9-0E60-4339-992A-E99782DF97CF}" srcOrd="4" destOrd="0" presId="urn:microsoft.com/office/officeart/2008/layout/VerticalAccentList"/>
    <dgm:cxn modelId="{3B908234-E30B-4AD1-A40C-B7C32AE94EF9}" type="presParOf" srcId="{98071CA9-1BFD-4FF3-80CB-F8936D9D08F7}" destId="{7239B303-1BC9-4F9C-95FF-6BF23A1E5932}" srcOrd="5" destOrd="0" presId="urn:microsoft.com/office/officeart/2008/layout/VerticalAccentList"/>
    <dgm:cxn modelId="{ECE5B834-D27C-4B6A-AE2F-9542198E9F0C}" type="presParOf" srcId="{98071CA9-1BFD-4FF3-80CB-F8936D9D08F7}" destId="{DCDA26C3-4EC2-419D-8532-A57B19FCC557}" srcOrd="6" destOrd="0" presId="urn:microsoft.com/office/officeart/2008/layout/VerticalAccentList"/>
    <dgm:cxn modelId="{E396036B-C86D-4D0C-AACC-0449CCFA9CE2}" type="presParOf" srcId="{98071CA9-1BFD-4FF3-80CB-F8936D9D08F7}" destId="{3EB03DC8-1518-4B2F-9204-28F445BAFCE7}" srcOrd="7" destOrd="0" presId="urn:microsoft.com/office/officeart/2008/layout/VerticalAccentList"/>
    <dgm:cxn modelId="{F4EB84B6-2F58-4FDE-8421-8526D39BEE10}" type="presParOf" srcId="{EA09B256-7219-4F17-B78F-F34EC3B6508B}" destId="{0555F2CC-CB99-4683-A930-67E3E30C0166}" srcOrd="2" destOrd="0" presId="urn:microsoft.com/office/officeart/2008/layout/VerticalAccentList"/>
    <dgm:cxn modelId="{513306E0-E995-440A-890E-7CECF01FD926}" type="presParOf" srcId="{EA09B256-7219-4F17-B78F-F34EC3B6508B}" destId="{F1742A0B-0B39-44B0-ABF6-CC7AACC86903}" srcOrd="3" destOrd="0" presId="urn:microsoft.com/office/officeart/2008/layout/VerticalAccentList"/>
    <dgm:cxn modelId="{008CCDC9-486B-4B99-860E-72E7D9EE60AA}" type="presParOf" srcId="{F1742A0B-0B39-44B0-ABF6-CC7AACC86903}" destId="{F233A5B7-5AB3-44DE-A7AE-D569B9A39558}" srcOrd="0" destOrd="0" presId="urn:microsoft.com/office/officeart/2008/layout/VerticalAccentList"/>
    <dgm:cxn modelId="{4A71B182-424F-4570-894C-B3385891C4CD}" type="presParOf" srcId="{EA09B256-7219-4F17-B78F-F34EC3B6508B}" destId="{16DC6711-88D0-4757-BCBA-F0781F1C5D8B}" srcOrd="4" destOrd="0" presId="urn:microsoft.com/office/officeart/2008/layout/VerticalAccentList"/>
    <dgm:cxn modelId="{3C33863B-EE04-4BE2-AA2C-CA45CF7527DC}" type="presParOf" srcId="{16DC6711-88D0-4757-BCBA-F0781F1C5D8B}" destId="{34EC0CD7-760A-499E-89CD-822B29C08A09}" srcOrd="0" destOrd="0" presId="urn:microsoft.com/office/officeart/2008/layout/VerticalAccentList"/>
    <dgm:cxn modelId="{EA3B747C-1EF1-4751-8E22-58D07004F39F}" type="presParOf" srcId="{16DC6711-88D0-4757-BCBA-F0781F1C5D8B}" destId="{4D2AE16C-DE2D-4504-9381-4EC0B11C0A5D}" srcOrd="1" destOrd="0" presId="urn:microsoft.com/office/officeart/2008/layout/VerticalAccentList"/>
    <dgm:cxn modelId="{13CF625A-9FBB-460F-AD4A-CD45FBF5235A}" type="presParOf" srcId="{16DC6711-88D0-4757-BCBA-F0781F1C5D8B}" destId="{071AD6D7-1A70-4483-9A66-F81DC84507B8}" srcOrd="2" destOrd="0" presId="urn:microsoft.com/office/officeart/2008/layout/VerticalAccentList"/>
    <dgm:cxn modelId="{69566ADB-8197-48AE-BD7A-4BF572C02CB7}" type="presParOf" srcId="{16DC6711-88D0-4757-BCBA-F0781F1C5D8B}" destId="{DFC61FC7-64DA-4178-A745-E3466CF78B5F}" srcOrd="3" destOrd="0" presId="urn:microsoft.com/office/officeart/2008/layout/VerticalAccentList"/>
    <dgm:cxn modelId="{13C0CAB1-11A2-4BBA-B237-56AEF98A661C}" type="presParOf" srcId="{16DC6711-88D0-4757-BCBA-F0781F1C5D8B}" destId="{E284723B-E030-4E71-93F9-28BD10B8BF07}" srcOrd="4" destOrd="0" presId="urn:microsoft.com/office/officeart/2008/layout/VerticalAccentList"/>
    <dgm:cxn modelId="{4D4FF7D5-A65B-47EB-BE51-21789B2856C8}" type="presParOf" srcId="{16DC6711-88D0-4757-BCBA-F0781F1C5D8B}" destId="{92954571-BE96-4308-AFEA-906A1644B2C0}" srcOrd="5" destOrd="0" presId="urn:microsoft.com/office/officeart/2008/layout/VerticalAccentList"/>
    <dgm:cxn modelId="{D6B11EFF-1330-4ADA-B459-58558DAD7600}" type="presParOf" srcId="{16DC6711-88D0-4757-BCBA-F0781F1C5D8B}" destId="{6D003538-6841-4F80-A80D-B75434B4D4A9}" srcOrd="6" destOrd="0" presId="urn:microsoft.com/office/officeart/2008/layout/VerticalAccentList"/>
    <dgm:cxn modelId="{590718D8-DA54-4508-A3D4-CB40972ACAE8}" type="presParOf" srcId="{16DC6711-88D0-4757-BCBA-F0781F1C5D8B}" destId="{513D4B3F-188A-4AA8-B409-7A8C88819284}" srcOrd="7" destOrd="0" presId="urn:microsoft.com/office/officeart/2008/layout/VerticalAccentList"/>
    <dgm:cxn modelId="{034E8ED6-08CD-4460-98D1-AD1C4E6A70B0}" type="presParOf" srcId="{EA09B256-7219-4F17-B78F-F34EC3B6508B}" destId="{151203F4-5591-441B-A996-67259235D4B0}" srcOrd="5" destOrd="0" presId="urn:microsoft.com/office/officeart/2008/layout/VerticalAccentList"/>
    <dgm:cxn modelId="{AA0C2D40-CE8F-468E-979B-818F60B043D7}" type="presParOf" srcId="{EA09B256-7219-4F17-B78F-F34EC3B6508B}" destId="{F8B67D3D-DED1-4A31-9A49-CFACE55B9175}" srcOrd="6" destOrd="0" presId="urn:microsoft.com/office/officeart/2008/layout/VerticalAccentList"/>
    <dgm:cxn modelId="{0ABA642A-D90B-4751-9872-7B8C4C28D18A}" type="presParOf" srcId="{F8B67D3D-DED1-4A31-9A49-CFACE55B9175}" destId="{B9481422-3840-4ECC-84D0-8121AA139A84}" srcOrd="0" destOrd="0" presId="urn:microsoft.com/office/officeart/2008/layout/VerticalAccentList"/>
    <dgm:cxn modelId="{46E88A95-73FF-4307-90CF-BE7A0B94D2FE}" type="presParOf" srcId="{EA09B256-7219-4F17-B78F-F34EC3B6508B}" destId="{76300A72-EDC6-41F3-A6C2-FD0DA9829185}" srcOrd="7" destOrd="0" presId="urn:microsoft.com/office/officeart/2008/layout/VerticalAccentList"/>
    <dgm:cxn modelId="{80338611-0C85-48DC-86B9-3920DF34DC13}" type="presParOf" srcId="{76300A72-EDC6-41F3-A6C2-FD0DA9829185}" destId="{F503F1E5-F881-4E42-8AF5-E90503EBBC3B}" srcOrd="0" destOrd="0" presId="urn:microsoft.com/office/officeart/2008/layout/VerticalAccentList"/>
    <dgm:cxn modelId="{BCDCAA5E-1048-4025-9E88-57764EAE06B7}" type="presParOf" srcId="{76300A72-EDC6-41F3-A6C2-FD0DA9829185}" destId="{3433CE7C-F097-4151-8022-1BDFC3A78A8B}" srcOrd="1" destOrd="0" presId="urn:microsoft.com/office/officeart/2008/layout/VerticalAccentList"/>
    <dgm:cxn modelId="{4A57904C-36E4-4294-BCEF-852863095814}" type="presParOf" srcId="{76300A72-EDC6-41F3-A6C2-FD0DA9829185}" destId="{C7C5FE6B-3CF6-4D99-8812-79663C5B1BE5}" srcOrd="2" destOrd="0" presId="urn:microsoft.com/office/officeart/2008/layout/VerticalAccentList"/>
    <dgm:cxn modelId="{E2BCF7E7-37C6-4ADD-BD27-883241CCAE5E}" type="presParOf" srcId="{76300A72-EDC6-41F3-A6C2-FD0DA9829185}" destId="{4828D035-E367-4F3C-91D9-9C200D0645F7}" srcOrd="3" destOrd="0" presId="urn:microsoft.com/office/officeart/2008/layout/VerticalAccentList"/>
    <dgm:cxn modelId="{2F903366-C027-408A-84B2-FB04B81AF89C}" type="presParOf" srcId="{76300A72-EDC6-41F3-A6C2-FD0DA9829185}" destId="{CBADCA92-5296-4050-B612-3B627DC24654}" srcOrd="4" destOrd="0" presId="urn:microsoft.com/office/officeart/2008/layout/VerticalAccentList"/>
    <dgm:cxn modelId="{20F78831-157E-46F6-A519-54BD4E5A666C}" type="presParOf" srcId="{76300A72-EDC6-41F3-A6C2-FD0DA9829185}" destId="{AF1F5A71-8C59-494A-A545-3211D2645E3D}" srcOrd="5" destOrd="0" presId="urn:microsoft.com/office/officeart/2008/layout/VerticalAccentList"/>
    <dgm:cxn modelId="{4A15C7CA-CE1F-46B5-9831-DDA830E0926E}" type="presParOf" srcId="{76300A72-EDC6-41F3-A6C2-FD0DA9829185}" destId="{4B0003B3-7F25-4061-9F5D-21151A086467}" srcOrd="6" destOrd="0" presId="urn:microsoft.com/office/officeart/2008/layout/VerticalAccentList"/>
    <dgm:cxn modelId="{E66AF298-AA41-4858-B8A1-3226980CCDB6}" type="presParOf" srcId="{76300A72-EDC6-41F3-A6C2-FD0DA9829185}" destId="{27EE8D53-DBCA-4F33-BDB2-CE1214C550CB}" srcOrd="7" destOrd="0" presId="urn:microsoft.com/office/officeart/2008/layout/VerticalAccentList"/>
    <dgm:cxn modelId="{77FD71E1-372B-4A2D-BB48-3E58A613359C}" type="presParOf" srcId="{EA09B256-7219-4F17-B78F-F34EC3B6508B}" destId="{A28F868B-163D-433C-99C3-866298AC9C08}" srcOrd="8" destOrd="0" presId="urn:microsoft.com/office/officeart/2008/layout/VerticalAccentList"/>
    <dgm:cxn modelId="{3BD21834-5C00-4845-8C87-0A056D60BCB9}" type="presParOf" srcId="{EA09B256-7219-4F17-B78F-F34EC3B6508B}" destId="{B88AB797-4E38-42AA-8646-CBF31CE5F174}" srcOrd="9" destOrd="0" presId="urn:microsoft.com/office/officeart/2008/layout/VerticalAccentList"/>
    <dgm:cxn modelId="{C0EA41AF-7073-421E-927F-066793504F7C}" type="presParOf" srcId="{B88AB797-4E38-42AA-8646-CBF31CE5F174}" destId="{28B58B88-DDD8-4494-A95C-836FDC7FCA8E}" srcOrd="0" destOrd="0" presId="urn:microsoft.com/office/officeart/2008/layout/VerticalAccentList"/>
    <dgm:cxn modelId="{036A7501-A94E-42BD-A639-61CDAF1852E3}" type="presParOf" srcId="{EA09B256-7219-4F17-B78F-F34EC3B6508B}" destId="{9C2AF9B7-BA90-4B06-A0CD-82FF96064CA8}" srcOrd="10" destOrd="0" presId="urn:microsoft.com/office/officeart/2008/layout/VerticalAccentList"/>
    <dgm:cxn modelId="{97E784D4-7D11-4401-B847-BA41E878A33B}" type="presParOf" srcId="{9C2AF9B7-BA90-4B06-A0CD-82FF96064CA8}" destId="{6B33CF00-2FDB-4BA1-9934-C42B00EB2237}" srcOrd="0" destOrd="0" presId="urn:microsoft.com/office/officeart/2008/layout/VerticalAccentList"/>
    <dgm:cxn modelId="{E12BE1E5-7575-4507-ABCC-DF40582B7942}" type="presParOf" srcId="{9C2AF9B7-BA90-4B06-A0CD-82FF96064CA8}" destId="{DA59A9D5-F9E3-4D5B-8508-A065E787B0CC}" srcOrd="1" destOrd="0" presId="urn:microsoft.com/office/officeart/2008/layout/VerticalAccentList"/>
    <dgm:cxn modelId="{DDAF2559-25BC-4243-AE1A-1D3C0CA52D87}" type="presParOf" srcId="{9C2AF9B7-BA90-4B06-A0CD-82FF96064CA8}" destId="{AA3F2C2E-7EBE-47FA-9564-4CD484B18513}" srcOrd="2" destOrd="0" presId="urn:microsoft.com/office/officeart/2008/layout/VerticalAccentList"/>
    <dgm:cxn modelId="{B1E2FF2A-EA6E-4622-9B2C-53F548CB86D2}" type="presParOf" srcId="{9C2AF9B7-BA90-4B06-A0CD-82FF96064CA8}" destId="{17A008CB-6C63-42D5-BBC1-7C8DD3215714}" srcOrd="3" destOrd="0" presId="urn:microsoft.com/office/officeart/2008/layout/VerticalAccentList"/>
    <dgm:cxn modelId="{1D773E68-9F49-4119-96EB-788ED52DFACB}" type="presParOf" srcId="{9C2AF9B7-BA90-4B06-A0CD-82FF96064CA8}" destId="{BF0A2C26-3007-4EB7-B528-3BA4CAC2974C}" srcOrd="4" destOrd="0" presId="urn:microsoft.com/office/officeart/2008/layout/VerticalAccentList"/>
    <dgm:cxn modelId="{5559945C-9C28-4486-B0CF-18C210A12C15}" type="presParOf" srcId="{9C2AF9B7-BA90-4B06-A0CD-82FF96064CA8}" destId="{F711A9FF-A61D-42BF-ACA1-E7AB37EC4D4C}" srcOrd="5" destOrd="0" presId="urn:microsoft.com/office/officeart/2008/layout/VerticalAccentList"/>
    <dgm:cxn modelId="{486E17F8-B4BC-4D06-ABBE-3923C28B7E1F}" type="presParOf" srcId="{9C2AF9B7-BA90-4B06-A0CD-82FF96064CA8}" destId="{5C83C3E4-88D7-4871-A9D3-F53413C5A8F6}" srcOrd="6" destOrd="0" presId="urn:microsoft.com/office/officeart/2008/layout/VerticalAccentList"/>
    <dgm:cxn modelId="{E3C2DEAF-386B-45CA-AE35-EFE167EF8915}" type="presParOf" srcId="{9C2AF9B7-BA90-4B06-A0CD-82FF96064CA8}" destId="{EA8F9B25-BCE0-49AD-B859-A9A53C7D38D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1E1173-EBF6-440F-9A42-1D58774981E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AA7E4D5-7E10-463D-A047-98701C5B4840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CONCLA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23056A0B-04E5-4E56-88EA-79096F3FDDDA}" type="parTrans" cxnId="{D6331C65-1FF0-4715-8F79-B32FC0A4E855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03512-FDAD-4EDE-99BA-096E31F48F18}" type="sibTrans" cxnId="{D6331C65-1FF0-4715-8F79-B32FC0A4E855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A5600C-73A8-421D-8B43-EBEB710BF901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SUPERINTENDENCIA DE BANCOS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87E5F38A-AA78-4F1F-BFC5-4DCBF1581622}" type="parTrans" cxnId="{11518C13-DBCD-482F-AADA-D2F576AAAB32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E4587D-43C6-4FFD-B634-8D106FD40378}" type="sibTrans" cxnId="{11518C13-DBCD-482F-AADA-D2F576AAAB32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79EE1E-01E9-4A8D-8D08-9BD5A5829372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PROCURADURÍA GENERAL DEL ESTADO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BCEA2D98-9E12-48AF-8C58-01AE7DB8C7BE}" type="parTrans" cxnId="{B459460E-34FD-4F32-9733-8FECD2481EF8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98068E-3FE8-4ABE-803C-0D563810858C}" type="sibTrans" cxnId="{B459460E-34FD-4F32-9733-8FECD2481EF8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3E8DC-43DD-47AC-971A-2414D0325C77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SUPERINTENDENCIA DE COMPAÑÍAS, VALORES</a:t>
          </a:r>
        </a:p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 Y SEGUROS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4E17029A-590F-4E61-A584-E58D979BB0FE}" type="parTrans" cxnId="{88B26A47-92E2-4B91-AC43-C2B68689F36A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5C7E97-57BF-494A-A7C3-DBA9ACD86714}" type="sibTrans" cxnId="{88B26A47-92E2-4B91-AC43-C2B68689F36A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E0D673-6DA8-4214-9943-3E2424654921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SERVICIO DE RENTAS INTERNAS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A8BD1F7D-6CDF-4E3C-85E7-5027D58A05F3}" type="parTrans" cxnId="{97D0E22B-BE6F-423C-8210-38C277A99079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7A7EE0-57E9-45CD-9180-E33B1CB47C6E}" type="sibTrans" cxnId="{97D0E22B-BE6F-423C-8210-38C277A99079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001D25-DF69-4C67-8B5D-1CFE45732A28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SERVICIO NACIONAL DE ADUANA DEL ECUADOR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16928821-67F3-49C6-9088-21FA16FD9BC1}" type="parTrans" cxnId="{9AF793FF-3376-41A9-8D36-B7828EAEE9F0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02D88-38E2-42FD-99D4-6059C07339EA}" type="sibTrans" cxnId="{9AF793FF-3376-41A9-8D36-B7828EAEE9F0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79A2DE-AB84-4CE8-A913-19F6809F6F6B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FISCALÍA GENERAL DEL ESTADO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6C839711-85BC-4C07-B32A-4D87E2523241}" type="parTrans" cxnId="{3DF3A8AC-0C34-4265-B8C9-841107392D58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73946-FBE0-4A82-B966-222AAE56EDAC}" type="sibTrans" cxnId="{3DF3A8AC-0C34-4265-B8C9-841107392D58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70D50-93BD-4989-95F8-4A5537205F7D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MINISTERIO DEL INTERIOR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9D15E53A-41A9-46B7-8DD7-FF0885B98DE5}" type="parTrans" cxnId="{27EC8F18-A8BE-4435-81F2-887536AA6C62}">
      <dgm:prSet custT="1"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A1552-3E41-4580-B1CD-D277E2C1C8CC}" type="sibTrans" cxnId="{27EC8F18-A8BE-4435-81F2-887536AA6C62}">
      <dgm:prSet/>
      <dgm:spPr/>
      <dgm:t>
        <a:bodyPr/>
        <a:lstStyle/>
        <a:p>
          <a:endParaRPr lang="es-EC" sz="16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5B24D-8AAE-4392-B57C-AAFEE1377C45}" type="pres">
      <dgm:prSet presAssocID="{C51E1173-EBF6-440F-9A42-1D58774981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D998E1-06F6-4DED-9704-A11DFC117CAB}" type="pres">
      <dgm:prSet presAssocID="{8AA7E4D5-7E10-463D-A047-98701C5B4840}" presName="root1" presStyleCnt="0"/>
      <dgm:spPr/>
      <dgm:t>
        <a:bodyPr/>
        <a:lstStyle/>
        <a:p>
          <a:endParaRPr lang="es-EC"/>
        </a:p>
      </dgm:t>
    </dgm:pt>
    <dgm:pt modelId="{C032A01E-61C8-40A5-87E9-6E4D08145110}" type="pres">
      <dgm:prSet presAssocID="{8AA7E4D5-7E10-463D-A047-98701C5B4840}" presName="LevelOneTextNode" presStyleLbl="node0" presStyleIdx="0" presStyleCnt="1" custLinFactNeighborY="-124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45724D-82D7-4C27-A5FB-E7F9406B8626}" type="pres">
      <dgm:prSet presAssocID="{8AA7E4D5-7E10-463D-A047-98701C5B4840}" presName="level2hierChild" presStyleCnt="0"/>
      <dgm:spPr/>
      <dgm:t>
        <a:bodyPr/>
        <a:lstStyle/>
        <a:p>
          <a:endParaRPr lang="es-EC"/>
        </a:p>
      </dgm:t>
    </dgm:pt>
    <dgm:pt modelId="{C63DE5BF-E28D-4B7D-9F8E-0300722DB0BA}" type="pres">
      <dgm:prSet presAssocID="{87E5F38A-AA78-4F1F-BFC5-4DCBF1581622}" presName="conn2-1" presStyleLbl="parChTrans1D2" presStyleIdx="0" presStyleCnt="7"/>
      <dgm:spPr/>
      <dgm:t>
        <a:bodyPr/>
        <a:lstStyle/>
        <a:p>
          <a:endParaRPr lang="es-EC"/>
        </a:p>
      </dgm:t>
    </dgm:pt>
    <dgm:pt modelId="{2CF6EADD-6EF8-4F9C-80BB-12FD5372F088}" type="pres">
      <dgm:prSet presAssocID="{87E5F38A-AA78-4F1F-BFC5-4DCBF1581622}" presName="connTx" presStyleLbl="parChTrans1D2" presStyleIdx="0" presStyleCnt="7"/>
      <dgm:spPr/>
      <dgm:t>
        <a:bodyPr/>
        <a:lstStyle/>
        <a:p>
          <a:endParaRPr lang="es-EC"/>
        </a:p>
      </dgm:t>
    </dgm:pt>
    <dgm:pt modelId="{26465C1F-552F-4C61-978F-72BD88779867}" type="pres">
      <dgm:prSet presAssocID="{C2A5600C-73A8-421D-8B43-EBEB710BF901}" presName="root2" presStyleCnt="0"/>
      <dgm:spPr/>
      <dgm:t>
        <a:bodyPr/>
        <a:lstStyle/>
        <a:p>
          <a:endParaRPr lang="es-EC"/>
        </a:p>
      </dgm:t>
    </dgm:pt>
    <dgm:pt modelId="{E93E13DA-ADA7-4AC0-BD26-ACAC702C213F}" type="pres">
      <dgm:prSet presAssocID="{C2A5600C-73A8-421D-8B43-EBEB710BF901}" presName="LevelTwoTextNode" presStyleLbl="node2" presStyleIdx="0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B291B0-0B8C-48E6-AE31-5C0B38BDABE6}" type="pres">
      <dgm:prSet presAssocID="{C2A5600C-73A8-421D-8B43-EBEB710BF901}" presName="level3hierChild" presStyleCnt="0"/>
      <dgm:spPr/>
      <dgm:t>
        <a:bodyPr/>
        <a:lstStyle/>
        <a:p>
          <a:endParaRPr lang="es-EC"/>
        </a:p>
      </dgm:t>
    </dgm:pt>
    <dgm:pt modelId="{E75BAB5D-5E26-402C-B1B6-08AEBB41A1E3}" type="pres">
      <dgm:prSet presAssocID="{BCEA2D98-9E12-48AF-8C58-01AE7DB8C7BE}" presName="conn2-1" presStyleLbl="parChTrans1D2" presStyleIdx="1" presStyleCnt="7"/>
      <dgm:spPr/>
      <dgm:t>
        <a:bodyPr/>
        <a:lstStyle/>
        <a:p>
          <a:endParaRPr lang="es-EC"/>
        </a:p>
      </dgm:t>
    </dgm:pt>
    <dgm:pt modelId="{B5645E28-B97C-497B-BE39-68F0FAE0A865}" type="pres">
      <dgm:prSet presAssocID="{BCEA2D98-9E12-48AF-8C58-01AE7DB8C7BE}" presName="connTx" presStyleLbl="parChTrans1D2" presStyleIdx="1" presStyleCnt="7"/>
      <dgm:spPr/>
      <dgm:t>
        <a:bodyPr/>
        <a:lstStyle/>
        <a:p>
          <a:endParaRPr lang="es-EC"/>
        </a:p>
      </dgm:t>
    </dgm:pt>
    <dgm:pt modelId="{CD8A10AC-4C35-42F7-9306-9641579EC7DD}" type="pres">
      <dgm:prSet presAssocID="{7C79EE1E-01E9-4A8D-8D08-9BD5A5829372}" presName="root2" presStyleCnt="0"/>
      <dgm:spPr/>
      <dgm:t>
        <a:bodyPr/>
        <a:lstStyle/>
        <a:p>
          <a:endParaRPr lang="es-EC"/>
        </a:p>
      </dgm:t>
    </dgm:pt>
    <dgm:pt modelId="{34C4F130-290C-4F10-B86F-9077389AF0F0}" type="pres">
      <dgm:prSet presAssocID="{7C79EE1E-01E9-4A8D-8D08-9BD5A5829372}" presName="LevelTwoTextNode" presStyleLbl="node2" presStyleIdx="1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02A067-EBF0-42DA-8D65-3C8C14223446}" type="pres">
      <dgm:prSet presAssocID="{7C79EE1E-01E9-4A8D-8D08-9BD5A5829372}" presName="level3hierChild" presStyleCnt="0"/>
      <dgm:spPr/>
      <dgm:t>
        <a:bodyPr/>
        <a:lstStyle/>
        <a:p>
          <a:endParaRPr lang="es-EC"/>
        </a:p>
      </dgm:t>
    </dgm:pt>
    <dgm:pt modelId="{2B71B9B5-D2FC-411A-AA66-83380D24F44A}" type="pres">
      <dgm:prSet presAssocID="{4E17029A-590F-4E61-A584-E58D979BB0FE}" presName="conn2-1" presStyleLbl="parChTrans1D2" presStyleIdx="2" presStyleCnt="7"/>
      <dgm:spPr/>
      <dgm:t>
        <a:bodyPr/>
        <a:lstStyle/>
        <a:p>
          <a:endParaRPr lang="es-EC"/>
        </a:p>
      </dgm:t>
    </dgm:pt>
    <dgm:pt modelId="{021C3893-27DC-4376-8FE5-64EA7B227E6A}" type="pres">
      <dgm:prSet presAssocID="{4E17029A-590F-4E61-A584-E58D979BB0FE}" presName="connTx" presStyleLbl="parChTrans1D2" presStyleIdx="2" presStyleCnt="7"/>
      <dgm:spPr/>
      <dgm:t>
        <a:bodyPr/>
        <a:lstStyle/>
        <a:p>
          <a:endParaRPr lang="es-EC"/>
        </a:p>
      </dgm:t>
    </dgm:pt>
    <dgm:pt modelId="{DFA8FCA2-E1A4-4D81-99A3-4AE3A17644A2}" type="pres">
      <dgm:prSet presAssocID="{C763E8DC-43DD-47AC-971A-2414D0325C77}" presName="root2" presStyleCnt="0"/>
      <dgm:spPr/>
      <dgm:t>
        <a:bodyPr/>
        <a:lstStyle/>
        <a:p>
          <a:endParaRPr lang="es-EC"/>
        </a:p>
      </dgm:t>
    </dgm:pt>
    <dgm:pt modelId="{B3B4EB96-27B0-485A-A178-8234D519485C}" type="pres">
      <dgm:prSet presAssocID="{C763E8DC-43DD-47AC-971A-2414D0325C77}" presName="LevelTwoTextNode" presStyleLbl="node2" presStyleIdx="2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BCC188-4BD5-4E78-B90F-44403264F041}" type="pres">
      <dgm:prSet presAssocID="{C763E8DC-43DD-47AC-971A-2414D0325C77}" presName="level3hierChild" presStyleCnt="0"/>
      <dgm:spPr/>
      <dgm:t>
        <a:bodyPr/>
        <a:lstStyle/>
        <a:p>
          <a:endParaRPr lang="es-EC"/>
        </a:p>
      </dgm:t>
    </dgm:pt>
    <dgm:pt modelId="{30FF449C-698B-48FD-A996-D1CC15A799FC}" type="pres">
      <dgm:prSet presAssocID="{A8BD1F7D-6CDF-4E3C-85E7-5027D58A05F3}" presName="conn2-1" presStyleLbl="parChTrans1D2" presStyleIdx="3" presStyleCnt="7"/>
      <dgm:spPr/>
      <dgm:t>
        <a:bodyPr/>
        <a:lstStyle/>
        <a:p>
          <a:endParaRPr lang="es-EC"/>
        </a:p>
      </dgm:t>
    </dgm:pt>
    <dgm:pt modelId="{1CBAB924-A52C-404A-AE8E-823DACC61201}" type="pres">
      <dgm:prSet presAssocID="{A8BD1F7D-6CDF-4E3C-85E7-5027D58A05F3}" presName="connTx" presStyleLbl="parChTrans1D2" presStyleIdx="3" presStyleCnt="7"/>
      <dgm:spPr/>
      <dgm:t>
        <a:bodyPr/>
        <a:lstStyle/>
        <a:p>
          <a:endParaRPr lang="es-EC"/>
        </a:p>
      </dgm:t>
    </dgm:pt>
    <dgm:pt modelId="{82F411FB-F40F-4BB0-8813-4C1198DAF07A}" type="pres">
      <dgm:prSet presAssocID="{B5E0D673-6DA8-4214-9943-3E2424654921}" presName="root2" presStyleCnt="0"/>
      <dgm:spPr/>
      <dgm:t>
        <a:bodyPr/>
        <a:lstStyle/>
        <a:p>
          <a:endParaRPr lang="es-EC"/>
        </a:p>
      </dgm:t>
    </dgm:pt>
    <dgm:pt modelId="{9BBADDC2-457D-478E-805F-D2044ECDFC47}" type="pres">
      <dgm:prSet presAssocID="{B5E0D673-6DA8-4214-9943-3E2424654921}" presName="LevelTwoTextNode" presStyleLbl="node2" presStyleIdx="3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B4DA87-7DCB-45CE-8E47-FEA60F682142}" type="pres">
      <dgm:prSet presAssocID="{B5E0D673-6DA8-4214-9943-3E2424654921}" presName="level3hierChild" presStyleCnt="0"/>
      <dgm:spPr/>
      <dgm:t>
        <a:bodyPr/>
        <a:lstStyle/>
        <a:p>
          <a:endParaRPr lang="es-EC"/>
        </a:p>
      </dgm:t>
    </dgm:pt>
    <dgm:pt modelId="{35B68A0B-419A-4F8C-8AC8-640D11473D1A}" type="pres">
      <dgm:prSet presAssocID="{16928821-67F3-49C6-9088-21FA16FD9BC1}" presName="conn2-1" presStyleLbl="parChTrans1D2" presStyleIdx="4" presStyleCnt="7"/>
      <dgm:spPr/>
      <dgm:t>
        <a:bodyPr/>
        <a:lstStyle/>
        <a:p>
          <a:endParaRPr lang="es-EC"/>
        </a:p>
      </dgm:t>
    </dgm:pt>
    <dgm:pt modelId="{476F7F74-6B9F-44A7-9F89-300C908A9E0C}" type="pres">
      <dgm:prSet presAssocID="{16928821-67F3-49C6-9088-21FA16FD9BC1}" presName="connTx" presStyleLbl="parChTrans1D2" presStyleIdx="4" presStyleCnt="7"/>
      <dgm:spPr/>
      <dgm:t>
        <a:bodyPr/>
        <a:lstStyle/>
        <a:p>
          <a:endParaRPr lang="es-EC"/>
        </a:p>
      </dgm:t>
    </dgm:pt>
    <dgm:pt modelId="{20635FDE-5929-4617-87E7-D78DE170BA6E}" type="pres">
      <dgm:prSet presAssocID="{B4001D25-DF69-4C67-8B5D-1CFE45732A28}" presName="root2" presStyleCnt="0"/>
      <dgm:spPr/>
      <dgm:t>
        <a:bodyPr/>
        <a:lstStyle/>
        <a:p>
          <a:endParaRPr lang="es-EC"/>
        </a:p>
      </dgm:t>
    </dgm:pt>
    <dgm:pt modelId="{42BED754-5528-4A0D-ADC4-F68E222760D2}" type="pres">
      <dgm:prSet presAssocID="{B4001D25-DF69-4C67-8B5D-1CFE45732A28}" presName="LevelTwoTextNode" presStyleLbl="node2" presStyleIdx="4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622B1A-1597-4969-AB12-8DF6DC5C6FAE}" type="pres">
      <dgm:prSet presAssocID="{B4001D25-DF69-4C67-8B5D-1CFE45732A28}" presName="level3hierChild" presStyleCnt="0"/>
      <dgm:spPr/>
      <dgm:t>
        <a:bodyPr/>
        <a:lstStyle/>
        <a:p>
          <a:endParaRPr lang="es-EC"/>
        </a:p>
      </dgm:t>
    </dgm:pt>
    <dgm:pt modelId="{5491C032-1272-44BA-968A-20E523C275BA}" type="pres">
      <dgm:prSet presAssocID="{6C839711-85BC-4C07-B32A-4D87E2523241}" presName="conn2-1" presStyleLbl="parChTrans1D2" presStyleIdx="5" presStyleCnt="7"/>
      <dgm:spPr/>
      <dgm:t>
        <a:bodyPr/>
        <a:lstStyle/>
        <a:p>
          <a:endParaRPr lang="es-EC"/>
        </a:p>
      </dgm:t>
    </dgm:pt>
    <dgm:pt modelId="{2DF36138-0286-4A90-BA54-F6BF25C3F8C4}" type="pres">
      <dgm:prSet presAssocID="{6C839711-85BC-4C07-B32A-4D87E2523241}" presName="connTx" presStyleLbl="parChTrans1D2" presStyleIdx="5" presStyleCnt="7"/>
      <dgm:spPr/>
      <dgm:t>
        <a:bodyPr/>
        <a:lstStyle/>
        <a:p>
          <a:endParaRPr lang="es-EC"/>
        </a:p>
      </dgm:t>
    </dgm:pt>
    <dgm:pt modelId="{929A5D20-9EF7-4F9A-9FFC-790640E84F79}" type="pres">
      <dgm:prSet presAssocID="{D979A2DE-AB84-4CE8-A913-19F6809F6F6B}" presName="root2" presStyleCnt="0"/>
      <dgm:spPr/>
      <dgm:t>
        <a:bodyPr/>
        <a:lstStyle/>
        <a:p>
          <a:endParaRPr lang="es-EC"/>
        </a:p>
      </dgm:t>
    </dgm:pt>
    <dgm:pt modelId="{1B6FD838-7F2C-464C-9BB7-5573799B8534}" type="pres">
      <dgm:prSet presAssocID="{D979A2DE-AB84-4CE8-A913-19F6809F6F6B}" presName="LevelTwoTextNode" presStyleLbl="node2" presStyleIdx="5" presStyleCnt="7" custScaleX="448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0A6DE8-FA0E-452F-BE62-ED7FF4DC22C9}" type="pres">
      <dgm:prSet presAssocID="{D979A2DE-AB84-4CE8-A913-19F6809F6F6B}" presName="level3hierChild" presStyleCnt="0"/>
      <dgm:spPr/>
      <dgm:t>
        <a:bodyPr/>
        <a:lstStyle/>
        <a:p>
          <a:endParaRPr lang="es-EC"/>
        </a:p>
      </dgm:t>
    </dgm:pt>
    <dgm:pt modelId="{43CB4F01-BE39-4FE6-99F9-00A2EF8F15EA}" type="pres">
      <dgm:prSet presAssocID="{9D15E53A-41A9-46B7-8DD7-FF0885B98DE5}" presName="conn2-1" presStyleLbl="parChTrans1D2" presStyleIdx="6" presStyleCnt="7"/>
      <dgm:spPr/>
      <dgm:t>
        <a:bodyPr/>
        <a:lstStyle/>
        <a:p>
          <a:endParaRPr lang="es-EC"/>
        </a:p>
      </dgm:t>
    </dgm:pt>
    <dgm:pt modelId="{D046DC58-8564-4534-BAEA-F4663751D17D}" type="pres">
      <dgm:prSet presAssocID="{9D15E53A-41A9-46B7-8DD7-FF0885B98DE5}" presName="connTx" presStyleLbl="parChTrans1D2" presStyleIdx="6" presStyleCnt="7"/>
      <dgm:spPr/>
      <dgm:t>
        <a:bodyPr/>
        <a:lstStyle/>
        <a:p>
          <a:endParaRPr lang="es-EC"/>
        </a:p>
      </dgm:t>
    </dgm:pt>
    <dgm:pt modelId="{180BAFB8-D3C4-473B-9C86-774E1BF98BC6}" type="pres">
      <dgm:prSet presAssocID="{2B970D50-93BD-4989-95F8-4A5537205F7D}" presName="root2" presStyleCnt="0"/>
      <dgm:spPr/>
      <dgm:t>
        <a:bodyPr/>
        <a:lstStyle/>
        <a:p>
          <a:endParaRPr lang="es-EC"/>
        </a:p>
      </dgm:t>
    </dgm:pt>
    <dgm:pt modelId="{A6E436D9-873A-47E7-A1F7-635425252462}" type="pres">
      <dgm:prSet presAssocID="{2B970D50-93BD-4989-95F8-4A5537205F7D}" presName="LevelTwoTextNode" presStyleLbl="node2" presStyleIdx="6" presStyleCnt="7" custScaleX="448369" custLinFactNeighborX="-4796" custLinFactNeighborY="166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122AA3-2B07-4231-97BA-E16E17409FBF}" type="pres">
      <dgm:prSet presAssocID="{2B970D50-93BD-4989-95F8-4A5537205F7D}" presName="level3hierChild" presStyleCnt="0"/>
      <dgm:spPr/>
      <dgm:t>
        <a:bodyPr/>
        <a:lstStyle/>
        <a:p>
          <a:endParaRPr lang="es-EC"/>
        </a:p>
      </dgm:t>
    </dgm:pt>
  </dgm:ptLst>
  <dgm:cxnLst>
    <dgm:cxn modelId="{6E86CF09-321E-4A16-A565-EC2A693D212C}" type="presOf" srcId="{9D15E53A-41A9-46B7-8DD7-FF0885B98DE5}" destId="{D046DC58-8564-4534-BAEA-F4663751D17D}" srcOrd="1" destOrd="0" presId="urn:microsoft.com/office/officeart/2005/8/layout/hierarchy2"/>
    <dgm:cxn modelId="{C32D0EA8-DBA9-4B8C-AC3D-CF0A53BA3B6E}" type="presOf" srcId="{2B970D50-93BD-4989-95F8-4A5537205F7D}" destId="{A6E436D9-873A-47E7-A1F7-635425252462}" srcOrd="0" destOrd="0" presId="urn:microsoft.com/office/officeart/2005/8/layout/hierarchy2"/>
    <dgm:cxn modelId="{C7B4E364-106C-442E-9E21-853B3094B673}" type="presOf" srcId="{C2A5600C-73A8-421D-8B43-EBEB710BF901}" destId="{E93E13DA-ADA7-4AC0-BD26-ACAC702C213F}" srcOrd="0" destOrd="0" presId="urn:microsoft.com/office/officeart/2005/8/layout/hierarchy2"/>
    <dgm:cxn modelId="{2C80C5AF-6CE0-4258-9B6A-D40C899B0C5C}" type="presOf" srcId="{16928821-67F3-49C6-9088-21FA16FD9BC1}" destId="{35B68A0B-419A-4F8C-8AC8-640D11473D1A}" srcOrd="0" destOrd="0" presId="urn:microsoft.com/office/officeart/2005/8/layout/hierarchy2"/>
    <dgm:cxn modelId="{098E0538-29D0-4A9A-ACA5-B543B18C8C5D}" type="presOf" srcId="{BCEA2D98-9E12-48AF-8C58-01AE7DB8C7BE}" destId="{B5645E28-B97C-497B-BE39-68F0FAE0A865}" srcOrd="1" destOrd="0" presId="urn:microsoft.com/office/officeart/2005/8/layout/hierarchy2"/>
    <dgm:cxn modelId="{3DF3A8AC-0C34-4265-B8C9-841107392D58}" srcId="{8AA7E4D5-7E10-463D-A047-98701C5B4840}" destId="{D979A2DE-AB84-4CE8-A913-19F6809F6F6B}" srcOrd="5" destOrd="0" parTransId="{6C839711-85BC-4C07-B32A-4D87E2523241}" sibTransId="{68473946-FBE0-4A82-B966-222AAE56EDAC}"/>
    <dgm:cxn modelId="{5E6CF149-9297-4FD1-A467-A79E3EE1A3DF}" type="presOf" srcId="{6C839711-85BC-4C07-B32A-4D87E2523241}" destId="{5491C032-1272-44BA-968A-20E523C275BA}" srcOrd="0" destOrd="0" presId="urn:microsoft.com/office/officeart/2005/8/layout/hierarchy2"/>
    <dgm:cxn modelId="{D6331C65-1FF0-4715-8F79-B32FC0A4E855}" srcId="{C51E1173-EBF6-440F-9A42-1D58774981E8}" destId="{8AA7E4D5-7E10-463D-A047-98701C5B4840}" srcOrd="0" destOrd="0" parTransId="{23056A0B-04E5-4E56-88EA-79096F3FDDDA}" sibTransId="{D7F03512-FDAD-4EDE-99BA-096E31F48F18}"/>
    <dgm:cxn modelId="{11518C13-DBCD-482F-AADA-D2F576AAAB32}" srcId="{8AA7E4D5-7E10-463D-A047-98701C5B4840}" destId="{C2A5600C-73A8-421D-8B43-EBEB710BF901}" srcOrd="0" destOrd="0" parTransId="{87E5F38A-AA78-4F1F-BFC5-4DCBF1581622}" sibTransId="{30E4587D-43C6-4FFD-B634-8D106FD40378}"/>
    <dgm:cxn modelId="{C69A420B-A64C-47B0-9E59-4C16E61CB561}" type="presOf" srcId="{4E17029A-590F-4E61-A584-E58D979BB0FE}" destId="{2B71B9B5-D2FC-411A-AA66-83380D24F44A}" srcOrd="0" destOrd="0" presId="urn:microsoft.com/office/officeart/2005/8/layout/hierarchy2"/>
    <dgm:cxn modelId="{B459460E-34FD-4F32-9733-8FECD2481EF8}" srcId="{8AA7E4D5-7E10-463D-A047-98701C5B4840}" destId="{7C79EE1E-01E9-4A8D-8D08-9BD5A5829372}" srcOrd="1" destOrd="0" parTransId="{BCEA2D98-9E12-48AF-8C58-01AE7DB8C7BE}" sibTransId="{5398068E-3FE8-4ABE-803C-0D563810858C}"/>
    <dgm:cxn modelId="{2FECFDCA-1295-4D40-BC4E-9EFF138BB626}" type="presOf" srcId="{D979A2DE-AB84-4CE8-A913-19F6809F6F6B}" destId="{1B6FD838-7F2C-464C-9BB7-5573799B8534}" srcOrd="0" destOrd="0" presId="urn:microsoft.com/office/officeart/2005/8/layout/hierarchy2"/>
    <dgm:cxn modelId="{6CD6C540-D0A0-42FF-9D17-9AB83F428B6A}" type="presOf" srcId="{B4001D25-DF69-4C67-8B5D-1CFE45732A28}" destId="{42BED754-5528-4A0D-ADC4-F68E222760D2}" srcOrd="0" destOrd="0" presId="urn:microsoft.com/office/officeart/2005/8/layout/hierarchy2"/>
    <dgm:cxn modelId="{BEDBBC54-0CC3-4486-B217-8728C466E847}" type="presOf" srcId="{4E17029A-590F-4E61-A584-E58D979BB0FE}" destId="{021C3893-27DC-4376-8FE5-64EA7B227E6A}" srcOrd="1" destOrd="0" presId="urn:microsoft.com/office/officeart/2005/8/layout/hierarchy2"/>
    <dgm:cxn modelId="{97D0E22B-BE6F-423C-8210-38C277A99079}" srcId="{8AA7E4D5-7E10-463D-A047-98701C5B4840}" destId="{B5E0D673-6DA8-4214-9943-3E2424654921}" srcOrd="3" destOrd="0" parTransId="{A8BD1F7D-6CDF-4E3C-85E7-5027D58A05F3}" sibTransId="{B97A7EE0-57E9-45CD-9180-E33B1CB47C6E}"/>
    <dgm:cxn modelId="{C131D3DC-64BA-4154-938D-FA760A004A85}" type="presOf" srcId="{B5E0D673-6DA8-4214-9943-3E2424654921}" destId="{9BBADDC2-457D-478E-805F-D2044ECDFC47}" srcOrd="0" destOrd="0" presId="urn:microsoft.com/office/officeart/2005/8/layout/hierarchy2"/>
    <dgm:cxn modelId="{2910E2FF-F378-4468-9025-BA487FCEAF84}" type="presOf" srcId="{7C79EE1E-01E9-4A8D-8D08-9BD5A5829372}" destId="{34C4F130-290C-4F10-B86F-9077389AF0F0}" srcOrd="0" destOrd="0" presId="urn:microsoft.com/office/officeart/2005/8/layout/hierarchy2"/>
    <dgm:cxn modelId="{DE67FE53-CB62-47F4-AA2A-DD5145960A23}" type="presOf" srcId="{87E5F38A-AA78-4F1F-BFC5-4DCBF1581622}" destId="{2CF6EADD-6EF8-4F9C-80BB-12FD5372F088}" srcOrd="1" destOrd="0" presId="urn:microsoft.com/office/officeart/2005/8/layout/hierarchy2"/>
    <dgm:cxn modelId="{AD3B4317-BC29-4547-818D-78F35F0D7533}" type="presOf" srcId="{6C839711-85BC-4C07-B32A-4D87E2523241}" destId="{2DF36138-0286-4A90-BA54-F6BF25C3F8C4}" srcOrd="1" destOrd="0" presId="urn:microsoft.com/office/officeart/2005/8/layout/hierarchy2"/>
    <dgm:cxn modelId="{228D3807-FC74-405A-8F6D-696074E146E3}" type="presOf" srcId="{A8BD1F7D-6CDF-4E3C-85E7-5027D58A05F3}" destId="{1CBAB924-A52C-404A-AE8E-823DACC61201}" srcOrd="1" destOrd="0" presId="urn:microsoft.com/office/officeart/2005/8/layout/hierarchy2"/>
    <dgm:cxn modelId="{09D98C20-4709-41FF-9AAB-A45BC0F208A4}" type="presOf" srcId="{C51E1173-EBF6-440F-9A42-1D58774981E8}" destId="{E5E5B24D-8AAE-4392-B57C-AAFEE1377C45}" srcOrd="0" destOrd="0" presId="urn:microsoft.com/office/officeart/2005/8/layout/hierarchy2"/>
    <dgm:cxn modelId="{27EC8F18-A8BE-4435-81F2-887536AA6C62}" srcId="{8AA7E4D5-7E10-463D-A047-98701C5B4840}" destId="{2B970D50-93BD-4989-95F8-4A5537205F7D}" srcOrd="6" destOrd="0" parTransId="{9D15E53A-41A9-46B7-8DD7-FF0885B98DE5}" sibTransId="{FD6A1552-3E41-4580-B1CD-D277E2C1C8CC}"/>
    <dgm:cxn modelId="{1EE4FDAC-F2A9-4682-8079-C7EA8AFF99AB}" type="presOf" srcId="{9D15E53A-41A9-46B7-8DD7-FF0885B98DE5}" destId="{43CB4F01-BE39-4FE6-99F9-00A2EF8F15EA}" srcOrd="0" destOrd="0" presId="urn:microsoft.com/office/officeart/2005/8/layout/hierarchy2"/>
    <dgm:cxn modelId="{6FBA5DD1-BDD2-44E3-BDA0-66889CFA2E29}" type="presOf" srcId="{C763E8DC-43DD-47AC-971A-2414D0325C77}" destId="{B3B4EB96-27B0-485A-A178-8234D519485C}" srcOrd="0" destOrd="0" presId="urn:microsoft.com/office/officeart/2005/8/layout/hierarchy2"/>
    <dgm:cxn modelId="{88B26A47-92E2-4B91-AC43-C2B68689F36A}" srcId="{8AA7E4D5-7E10-463D-A047-98701C5B4840}" destId="{C763E8DC-43DD-47AC-971A-2414D0325C77}" srcOrd="2" destOrd="0" parTransId="{4E17029A-590F-4E61-A584-E58D979BB0FE}" sibTransId="{625C7E97-57BF-494A-A7C3-DBA9ACD86714}"/>
    <dgm:cxn modelId="{6C8C7BE3-0A29-409E-BBEC-7DBCC80136A5}" type="presOf" srcId="{BCEA2D98-9E12-48AF-8C58-01AE7DB8C7BE}" destId="{E75BAB5D-5E26-402C-B1B6-08AEBB41A1E3}" srcOrd="0" destOrd="0" presId="urn:microsoft.com/office/officeart/2005/8/layout/hierarchy2"/>
    <dgm:cxn modelId="{9AF793FF-3376-41A9-8D36-B7828EAEE9F0}" srcId="{8AA7E4D5-7E10-463D-A047-98701C5B4840}" destId="{B4001D25-DF69-4C67-8B5D-1CFE45732A28}" srcOrd="4" destOrd="0" parTransId="{16928821-67F3-49C6-9088-21FA16FD9BC1}" sibTransId="{D3B02D88-38E2-42FD-99D4-6059C07339EA}"/>
    <dgm:cxn modelId="{C2AB1C0E-3226-44F7-8E6B-76932EC597D7}" type="presOf" srcId="{16928821-67F3-49C6-9088-21FA16FD9BC1}" destId="{476F7F74-6B9F-44A7-9F89-300C908A9E0C}" srcOrd="1" destOrd="0" presId="urn:microsoft.com/office/officeart/2005/8/layout/hierarchy2"/>
    <dgm:cxn modelId="{EE2DF00E-6AA6-4E8F-ADC0-C7409DDF19DB}" type="presOf" srcId="{8AA7E4D5-7E10-463D-A047-98701C5B4840}" destId="{C032A01E-61C8-40A5-87E9-6E4D08145110}" srcOrd="0" destOrd="0" presId="urn:microsoft.com/office/officeart/2005/8/layout/hierarchy2"/>
    <dgm:cxn modelId="{9CD87DBE-8EC4-4E2C-BB5F-1628D851353D}" type="presOf" srcId="{A8BD1F7D-6CDF-4E3C-85E7-5027D58A05F3}" destId="{30FF449C-698B-48FD-A996-D1CC15A799FC}" srcOrd="0" destOrd="0" presId="urn:microsoft.com/office/officeart/2005/8/layout/hierarchy2"/>
    <dgm:cxn modelId="{52047BED-B1DA-4FD6-9E5E-A352D807E3F8}" type="presOf" srcId="{87E5F38A-AA78-4F1F-BFC5-4DCBF1581622}" destId="{C63DE5BF-E28D-4B7D-9F8E-0300722DB0BA}" srcOrd="0" destOrd="0" presId="urn:microsoft.com/office/officeart/2005/8/layout/hierarchy2"/>
    <dgm:cxn modelId="{06BF36ED-EDEE-4A8F-B2D7-0B0AF27FE330}" type="presParOf" srcId="{E5E5B24D-8AAE-4392-B57C-AAFEE1377C45}" destId="{E6D998E1-06F6-4DED-9704-A11DFC117CAB}" srcOrd="0" destOrd="0" presId="urn:microsoft.com/office/officeart/2005/8/layout/hierarchy2"/>
    <dgm:cxn modelId="{33207267-2593-4538-AA61-F94083F0BACE}" type="presParOf" srcId="{E6D998E1-06F6-4DED-9704-A11DFC117CAB}" destId="{C032A01E-61C8-40A5-87E9-6E4D08145110}" srcOrd="0" destOrd="0" presId="urn:microsoft.com/office/officeart/2005/8/layout/hierarchy2"/>
    <dgm:cxn modelId="{2B720EE4-4004-4F59-AFA8-8464DECF2243}" type="presParOf" srcId="{E6D998E1-06F6-4DED-9704-A11DFC117CAB}" destId="{0945724D-82D7-4C27-A5FB-E7F9406B8626}" srcOrd="1" destOrd="0" presId="urn:microsoft.com/office/officeart/2005/8/layout/hierarchy2"/>
    <dgm:cxn modelId="{394FA0E4-6DEC-456F-BAFA-6C8F1B185485}" type="presParOf" srcId="{0945724D-82D7-4C27-A5FB-E7F9406B8626}" destId="{C63DE5BF-E28D-4B7D-9F8E-0300722DB0BA}" srcOrd="0" destOrd="0" presId="urn:microsoft.com/office/officeart/2005/8/layout/hierarchy2"/>
    <dgm:cxn modelId="{0FC0756C-A678-460D-B7AA-18928ADD4D54}" type="presParOf" srcId="{C63DE5BF-E28D-4B7D-9F8E-0300722DB0BA}" destId="{2CF6EADD-6EF8-4F9C-80BB-12FD5372F088}" srcOrd="0" destOrd="0" presId="urn:microsoft.com/office/officeart/2005/8/layout/hierarchy2"/>
    <dgm:cxn modelId="{E7A8D6C2-17EF-4E0D-B3A5-3F8DE63F75DD}" type="presParOf" srcId="{0945724D-82D7-4C27-A5FB-E7F9406B8626}" destId="{26465C1F-552F-4C61-978F-72BD88779867}" srcOrd="1" destOrd="0" presId="urn:microsoft.com/office/officeart/2005/8/layout/hierarchy2"/>
    <dgm:cxn modelId="{BAC11000-5521-4A3B-9A46-E77364A95137}" type="presParOf" srcId="{26465C1F-552F-4C61-978F-72BD88779867}" destId="{E93E13DA-ADA7-4AC0-BD26-ACAC702C213F}" srcOrd="0" destOrd="0" presId="urn:microsoft.com/office/officeart/2005/8/layout/hierarchy2"/>
    <dgm:cxn modelId="{58DF6189-AF09-4C08-A0BA-3CE401829A44}" type="presParOf" srcId="{26465C1F-552F-4C61-978F-72BD88779867}" destId="{13B291B0-0B8C-48E6-AE31-5C0B38BDABE6}" srcOrd="1" destOrd="0" presId="urn:microsoft.com/office/officeart/2005/8/layout/hierarchy2"/>
    <dgm:cxn modelId="{06CE255A-232C-455E-A30F-1C3E00A07173}" type="presParOf" srcId="{0945724D-82D7-4C27-A5FB-E7F9406B8626}" destId="{E75BAB5D-5E26-402C-B1B6-08AEBB41A1E3}" srcOrd="2" destOrd="0" presId="urn:microsoft.com/office/officeart/2005/8/layout/hierarchy2"/>
    <dgm:cxn modelId="{E7CD2049-DACE-41B5-B29C-CB98F46D9FBD}" type="presParOf" srcId="{E75BAB5D-5E26-402C-B1B6-08AEBB41A1E3}" destId="{B5645E28-B97C-497B-BE39-68F0FAE0A865}" srcOrd="0" destOrd="0" presId="urn:microsoft.com/office/officeart/2005/8/layout/hierarchy2"/>
    <dgm:cxn modelId="{6084B2F2-D0F5-468D-9A57-0F36112C31BA}" type="presParOf" srcId="{0945724D-82D7-4C27-A5FB-E7F9406B8626}" destId="{CD8A10AC-4C35-42F7-9306-9641579EC7DD}" srcOrd="3" destOrd="0" presId="urn:microsoft.com/office/officeart/2005/8/layout/hierarchy2"/>
    <dgm:cxn modelId="{88024B3D-1BAC-4C4D-BFA7-7B4757857DC7}" type="presParOf" srcId="{CD8A10AC-4C35-42F7-9306-9641579EC7DD}" destId="{34C4F130-290C-4F10-B86F-9077389AF0F0}" srcOrd="0" destOrd="0" presId="urn:microsoft.com/office/officeart/2005/8/layout/hierarchy2"/>
    <dgm:cxn modelId="{CC9142C6-AE32-479A-AA5E-EADF5921334F}" type="presParOf" srcId="{CD8A10AC-4C35-42F7-9306-9641579EC7DD}" destId="{7902A067-EBF0-42DA-8D65-3C8C14223446}" srcOrd="1" destOrd="0" presId="urn:microsoft.com/office/officeart/2005/8/layout/hierarchy2"/>
    <dgm:cxn modelId="{83202FC1-5099-425B-B334-8C655844A972}" type="presParOf" srcId="{0945724D-82D7-4C27-A5FB-E7F9406B8626}" destId="{2B71B9B5-D2FC-411A-AA66-83380D24F44A}" srcOrd="4" destOrd="0" presId="urn:microsoft.com/office/officeart/2005/8/layout/hierarchy2"/>
    <dgm:cxn modelId="{131C4A47-FB84-4F4C-B600-75F2442E49CD}" type="presParOf" srcId="{2B71B9B5-D2FC-411A-AA66-83380D24F44A}" destId="{021C3893-27DC-4376-8FE5-64EA7B227E6A}" srcOrd="0" destOrd="0" presId="urn:microsoft.com/office/officeart/2005/8/layout/hierarchy2"/>
    <dgm:cxn modelId="{14DC8DF3-3981-41A8-9FE7-F68AA45AE807}" type="presParOf" srcId="{0945724D-82D7-4C27-A5FB-E7F9406B8626}" destId="{DFA8FCA2-E1A4-4D81-99A3-4AE3A17644A2}" srcOrd="5" destOrd="0" presId="urn:microsoft.com/office/officeart/2005/8/layout/hierarchy2"/>
    <dgm:cxn modelId="{DC9CB9DA-79DA-499C-BBE9-78459E5BA49E}" type="presParOf" srcId="{DFA8FCA2-E1A4-4D81-99A3-4AE3A17644A2}" destId="{B3B4EB96-27B0-485A-A178-8234D519485C}" srcOrd="0" destOrd="0" presId="urn:microsoft.com/office/officeart/2005/8/layout/hierarchy2"/>
    <dgm:cxn modelId="{9E416234-7A94-4F32-B3B0-B46721B34AE1}" type="presParOf" srcId="{DFA8FCA2-E1A4-4D81-99A3-4AE3A17644A2}" destId="{C8BCC188-4BD5-4E78-B90F-44403264F041}" srcOrd="1" destOrd="0" presId="urn:microsoft.com/office/officeart/2005/8/layout/hierarchy2"/>
    <dgm:cxn modelId="{8DFC9A85-5F11-44D0-84F6-4B08A8DB91E9}" type="presParOf" srcId="{0945724D-82D7-4C27-A5FB-E7F9406B8626}" destId="{30FF449C-698B-48FD-A996-D1CC15A799FC}" srcOrd="6" destOrd="0" presId="urn:microsoft.com/office/officeart/2005/8/layout/hierarchy2"/>
    <dgm:cxn modelId="{80B4895F-A8DA-4040-BC22-0F1A414B5A1B}" type="presParOf" srcId="{30FF449C-698B-48FD-A996-D1CC15A799FC}" destId="{1CBAB924-A52C-404A-AE8E-823DACC61201}" srcOrd="0" destOrd="0" presId="urn:microsoft.com/office/officeart/2005/8/layout/hierarchy2"/>
    <dgm:cxn modelId="{E7989388-353D-4EA2-B7BB-51BB0CFD8C2D}" type="presParOf" srcId="{0945724D-82D7-4C27-A5FB-E7F9406B8626}" destId="{82F411FB-F40F-4BB0-8813-4C1198DAF07A}" srcOrd="7" destOrd="0" presId="urn:microsoft.com/office/officeart/2005/8/layout/hierarchy2"/>
    <dgm:cxn modelId="{7B4B6B56-960F-40BA-9A30-0347BA510B69}" type="presParOf" srcId="{82F411FB-F40F-4BB0-8813-4C1198DAF07A}" destId="{9BBADDC2-457D-478E-805F-D2044ECDFC47}" srcOrd="0" destOrd="0" presId="urn:microsoft.com/office/officeart/2005/8/layout/hierarchy2"/>
    <dgm:cxn modelId="{56A3893E-0749-4AD9-80F3-3F5F71C76245}" type="presParOf" srcId="{82F411FB-F40F-4BB0-8813-4C1198DAF07A}" destId="{2AB4DA87-7DCB-45CE-8E47-FEA60F682142}" srcOrd="1" destOrd="0" presId="urn:microsoft.com/office/officeart/2005/8/layout/hierarchy2"/>
    <dgm:cxn modelId="{80011A9F-DD89-47B6-B735-BF0234259330}" type="presParOf" srcId="{0945724D-82D7-4C27-A5FB-E7F9406B8626}" destId="{35B68A0B-419A-4F8C-8AC8-640D11473D1A}" srcOrd="8" destOrd="0" presId="urn:microsoft.com/office/officeart/2005/8/layout/hierarchy2"/>
    <dgm:cxn modelId="{3FAA8439-3B54-4594-9DC9-537B478AEDF2}" type="presParOf" srcId="{35B68A0B-419A-4F8C-8AC8-640D11473D1A}" destId="{476F7F74-6B9F-44A7-9F89-300C908A9E0C}" srcOrd="0" destOrd="0" presId="urn:microsoft.com/office/officeart/2005/8/layout/hierarchy2"/>
    <dgm:cxn modelId="{8EE6705F-412B-4911-83BE-B9E47233B498}" type="presParOf" srcId="{0945724D-82D7-4C27-A5FB-E7F9406B8626}" destId="{20635FDE-5929-4617-87E7-D78DE170BA6E}" srcOrd="9" destOrd="0" presId="urn:microsoft.com/office/officeart/2005/8/layout/hierarchy2"/>
    <dgm:cxn modelId="{CD6F1A8D-8BC9-46DA-8A27-A5FFE915C0EC}" type="presParOf" srcId="{20635FDE-5929-4617-87E7-D78DE170BA6E}" destId="{42BED754-5528-4A0D-ADC4-F68E222760D2}" srcOrd="0" destOrd="0" presId="urn:microsoft.com/office/officeart/2005/8/layout/hierarchy2"/>
    <dgm:cxn modelId="{FFE70897-781F-41EC-8FFC-E4393409737A}" type="presParOf" srcId="{20635FDE-5929-4617-87E7-D78DE170BA6E}" destId="{1A622B1A-1597-4969-AB12-8DF6DC5C6FAE}" srcOrd="1" destOrd="0" presId="urn:microsoft.com/office/officeart/2005/8/layout/hierarchy2"/>
    <dgm:cxn modelId="{3EA9E63B-1CD0-4DA2-944C-9773B31989D6}" type="presParOf" srcId="{0945724D-82D7-4C27-A5FB-E7F9406B8626}" destId="{5491C032-1272-44BA-968A-20E523C275BA}" srcOrd="10" destOrd="0" presId="urn:microsoft.com/office/officeart/2005/8/layout/hierarchy2"/>
    <dgm:cxn modelId="{83B72290-44E1-482C-ADDA-34D89582509E}" type="presParOf" srcId="{5491C032-1272-44BA-968A-20E523C275BA}" destId="{2DF36138-0286-4A90-BA54-F6BF25C3F8C4}" srcOrd="0" destOrd="0" presId="urn:microsoft.com/office/officeart/2005/8/layout/hierarchy2"/>
    <dgm:cxn modelId="{8BC5CCAF-3C75-4923-867D-0B718ACA1548}" type="presParOf" srcId="{0945724D-82D7-4C27-A5FB-E7F9406B8626}" destId="{929A5D20-9EF7-4F9A-9FFC-790640E84F79}" srcOrd="11" destOrd="0" presId="urn:microsoft.com/office/officeart/2005/8/layout/hierarchy2"/>
    <dgm:cxn modelId="{8D54CF09-012E-424F-B488-C6797F05B7B4}" type="presParOf" srcId="{929A5D20-9EF7-4F9A-9FFC-790640E84F79}" destId="{1B6FD838-7F2C-464C-9BB7-5573799B8534}" srcOrd="0" destOrd="0" presId="urn:microsoft.com/office/officeart/2005/8/layout/hierarchy2"/>
    <dgm:cxn modelId="{CEF74381-0C85-4DB9-86DC-31AF4587ABEF}" type="presParOf" srcId="{929A5D20-9EF7-4F9A-9FFC-790640E84F79}" destId="{400A6DE8-FA0E-452F-BE62-ED7FF4DC22C9}" srcOrd="1" destOrd="0" presId="urn:microsoft.com/office/officeart/2005/8/layout/hierarchy2"/>
    <dgm:cxn modelId="{A490AE51-EC61-46AE-AD07-6C4528B496B2}" type="presParOf" srcId="{0945724D-82D7-4C27-A5FB-E7F9406B8626}" destId="{43CB4F01-BE39-4FE6-99F9-00A2EF8F15EA}" srcOrd="12" destOrd="0" presId="urn:microsoft.com/office/officeart/2005/8/layout/hierarchy2"/>
    <dgm:cxn modelId="{A15D514E-5DD2-4B45-A9F9-5977D0D86114}" type="presParOf" srcId="{43CB4F01-BE39-4FE6-99F9-00A2EF8F15EA}" destId="{D046DC58-8564-4534-BAEA-F4663751D17D}" srcOrd="0" destOrd="0" presId="urn:microsoft.com/office/officeart/2005/8/layout/hierarchy2"/>
    <dgm:cxn modelId="{B5ACF86A-7A30-4EA3-8008-E37610BC6B85}" type="presParOf" srcId="{0945724D-82D7-4C27-A5FB-E7F9406B8626}" destId="{180BAFB8-D3C4-473B-9C86-774E1BF98BC6}" srcOrd="13" destOrd="0" presId="urn:microsoft.com/office/officeart/2005/8/layout/hierarchy2"/>
    <dgm:cxn modelId="{60762834-FAAC-463A-8E82-76B11961EF5D}" type="presParOf" srcId="{180BAFB8-D3C4-473B-9C86-774E1BF98BC6}" destId="{A6E436D9-873A-47E7-A1F7-635425252462}" srcOrd="0" destOrd="0" presId="urn:microsoft.com/office/officeart/2005/8/layout/hierarchy2"/>
    <dgm:cxn modelId="{516AB7E2-5B8A-4449-9465-2089971C526C}" type="presParOf" srcId="{180BAFB8-D3C4-473B-9C86-774E1BF98BC6}" destId="{6D122AA3-2B07-4231-97BA-E16E17409F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3DEAF9-51C0-40E0-9EBA-9338A9769743}" type="doc">
      <dgm:prSet loTypeId="urn:microsoft.com/office/officeart/2008/layout/HexagonCluster" loCatId="picture" qsTypeId="urn:microsoft.com/office/officeart/2005/8/quickstyle/simple3" qsCatId="simple" csTypeId="urn:microsoft.com/office/officeart/2005/8/colors/colorful5" csCatId="colorful" phldr="1"/>
      <dgm:spPr/>
    </dgm:pt>
    <dgm:pt modelId="{79002721-EAB6-4CD3-9C09-48FCCF368C68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CONSEJO DE SEGURIDAD DE LAS NACIONES UNIDAS</a:t>
          </a:r>
        </a:p>
      </dgm:t>
    </dgm:pt>
    <dgm:pt modelId="{A7A4261E-00CD-445A-BFE7-6E9F76A9EE0B}" type="parTrans" cxnId="{3FD643DB-10CA-46F3-8AB7-9C74A8115DB1}">
      <dgm:prSet/>
      <dgm:spPr/>
      <dgm:t>
        <a:bodyPr/>
        <a:lstStyle/>
        <a:p>
          <a:pPr algn="ctr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0203B-3DF2-4D46-9829-5631E23335EC}" type="sibTrans" cxnId="{3FD643DB-10CA-46F3-8AB7-9C74A8115DB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7B72-CAD9-42A6-A0C1-1F668D07B4E3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 EGMONT</a:t>
          </a:r>
        </a:p>
      </dgm:t>
    </dgm:pt>
    <dgm:pt modelId="{C4BF4E95-1B18-48F2-8E43-2AE49042D167}" type="parTrans" cxnId="{899D36E0-BA33-4920-B9DB-FC1F43993091}">
      <dgm:prSet/>
      <dgm:spPr/>
      <dgm:t>
        <a:bodyPr/>
        <a:lstStyle/>
        <a:p>
          <a:pPr algn="ctr"/>
          <a:endParaRPr lang="es-EC" sz="1800"/>
        </a:p>
      </dgm:t>
    </dgm:pt>
    <dgm:pt modelId="{22280580-9762-417A-87E5-1A89D0299830}" type="sibTrans" cxnId="{899D36E0-BA33-4920-B9DB-FC1F4399309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s-EC" sz="1800"/>
        </a:p>
      </dgm:t>
    </dgm:pt>
    <dgm:pt modelId="{D29432CA-3637-484B-9A33-8710E2F35773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GAFI</a:t>
          </a:r>
        </a:p>
      </dgm:t>
    </dgm:pt>
    <dgm:pt modelId="{9F5FD314-A3D3-4E4D-BB95-9A4179941B6C}" type="parTrans" cxnId="{28021479-CD38-41E1-9FF3-33D4A51C76B9}">
      <dgm:prSet/>
      <dgm:spPr/>
      <dgm:t>
        <a:bodyPr/>
        <a:lstStyle/>
        <a:p>
          <a:pPr algn="ctr"/>
          <a:endParaRPr lang="es-EC" sz="1800"/>
        </a:p>
      </dgm:t>
    </dgm:pt>
    <dgm:pt modelId="{F35E8321-856D-440D-942A-CF92A3DD81CF}" type="sibTrans" cxnId="{28021479-CD38-41E1-9FF3-33D4A51C76B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es-EC" sz="1800"/>
        </a:p>
      </dgm:t>
    </dgm:pt>
    <dgm:pt modelId="{3BA363DB-963B-4985-9586-61FEDB6958A1}" type="pres">
      <dgm:prSet presAssocID="{CF3DEAF9-51C0-40E0-9EBA-9338A9769743}" presName="Name0" presStyleCnt="0">
        <dgm:presLayoutVars>
          <dgm:chMax val="21"/>
          <dgm:chPref val="21"/>
        </dgm:presLayoutVars>
      </dgm:prSet>
      <dgm:spPr/>
    </dgm:pt>
    <dgm:pt modelId="{8B1C4B02-EB0B-42F6-B8BD-5F8815EE7BA2}" type="pres">
      <dgm:prSet presAssocID="{79002721-EAB6-4CD3-9C09-48FCCF368C68}" presName="text1" presStyleCnt="0"/>
      <dgm:spPr/>
    </dgm:pt>
    <dgm:pt modelId="{735E4F8B-253C-4913-8465-0095F47D491D}" type="pres">
      <dgm:prSet presAssocID="{79002721-EAB6-4CD3-9C09-48FCCF368C6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8E2F8-64A1-4CCA-899F-212281AFB16E}" type="pres">
      <dgm:prSet presAssocID="{79002721-EAB6-4CD3-9C09-48FCCF368C68}" presName="textaccent1" presStyleCnt="0"/>
      <dgm:spPr/>
    </dgm:pt>
    <dgm:pt modelId="{F081EB56-1336-449F-82B3-2FB0BE7DE887}" type="pres">
      <dgm:prSet presAssocID="{79002721-EAB6-4CD3-9C09-48FCCF368C68}" presName="accentRepeatNode" presStyleLbl="solidAlignAcc1" presStyleIdx="0" presStyleCnt="6"/>
      <dgm:spPr/>
    </dgm:pt>
    <dgm:pt modelId="{1657059E-2990-437D-A35D-A6C591F75342}" type="pres">
      <dgm:prSet presAssocID="{1D10203B-3DF2-4D46-9829-5631E23335EC}" presName="image1" presStyleCnt="0"/>
      <dgm:spPr/>
    </dgm:pt>
    <dgm:pt modelId="{1D2E39A9-8511-41EF-9AD7-02079CD0413D}" type="pres">
      <dgm:prSet presAssocID="{1D10203B-3DF2-4D46-9829-5631E23335EC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BD4FA035-2F42-4C0D-8173-8AEA82F1FC35}" type="pres">
      <dgm:prSet presAssocID="{1D10203B-3DF2-4D46-9829-5631E23335EC}" presName="imageaccent1" presStyleCnt="0"/>
      <dgm:spPr/>
    </dgm:pt>
    <dgm:pt modelId="{836158E1-E513-4E5B-B83E-D7B0A1D502D3}" type="pres">
      <dgm:prSet presAssocID="{1D10203B-3DF2-4D46-9829-5631E23335EC}" presName="accentRepeatNode" presStyleLbl="solidAlignAcc1" presStyleIdx="1" presStyleCnt="6"/>
      <dgm:spPr/>
    </dgm:pt>
    <dgm:pt modelId="{63996BEC-9EE0-4EEA-9F0E-DE9F866BBF7B}" type="pres">
      <dgm:prSet presAssocID="{D29432CA-3637-484B-9A33-8710E2F35773}" presName="text2" presStyleCnt="0"/>
      <dgm:spPr/>
    </dgm:pt>
    <dgm:pt modelId="{EAFD1941-1488-4563-A847-66F1F2C202F5}" type="pres">
      <dgm:prSet presAssocID="{D29432CA-3637-484B-9A33-8710E2F3577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2F344E-8B9F-4A4F-99A5-8A1222724854}" type="pres">
      <dgm:prSet presAssocID="{D29432CA-3637-484B-9A33-8710E2F35773}" presName="textaccent2" presStyleCnt="0"/>
      <dgm:spPr/>
    </dgm:pt>
    <dgm:pt modelId="{A67182B5-0FD7-41A5-BC5D-B3B375753C41}" type="pres">
      <dgm:prSet presAssocID="{D29432CA-3637-484B-9A33-8710E2F35773}" presName="accentRepeatNode" presStyleLbl="solidAlignAcc1" presStyleIdx="2" presStyleCnt="6"/>
      <dgm:spPr/>
    </dgm:pt>
    <dgm:pt modelId="{35CD20AB-79A9-4E85-BDB6-D67A14D4CEE9}" type="pres">
      <dgm:prSet presAssocID="{F35E8321-856D-440D-942A-CF92A3DD81CF}" presName="image2" presStyleCnt="0"/>
      <dgm:spPr/>
    </dgm:pt>
    <dgm:pt modelId="{AB94C1AD-5928-4857-8350-493A68A1EDFD}" type="pres">
      <dgm:prSet presAssocID="{F35E8321-856D-440D-942A-CF92A3DD81CF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1997681A-23F1-4BD1-BE64-5522678C3BFB}" type="pres">
      <dgm:prSet presAssocID="{F35E8321-856D-440D-942A-CF92A3DD81CF}" presName="imageaccent2" presStyleCnt="0"/>
      <dgm:spPr/>
    </dgm:pt>
    <dgm:pt modelId="{2929183A-E659-426E-9911-D62CC49DB308}" type="pres">
      <dgm:prSet presAssocID="{F35E8321-856D-440D-942A-CF92A3DD81CF}" presName="accentRepeatNode" presStyleLbl="solidAlignAcc1" presStyleIdx="3" presStyleCnt="6"/>
      <dgm:spPr/>
    </dgm:pt>
    <dgm:pt modelId="{0BFBBEAC-E286-4FFE-B1F9-E1ECDF919E48}" type="pres">
      <dgm:prSet presAssocID="{D7647B72-CAD9-42A6-A0C1-1F668D07B4E3}" presName="text3" presStyleCnt="0"/>
      <dgm:spPr/>
    </dgm:pt>
    <dgm:pt modelId="{4C866CDE-B00F-4C37-B2B5-D477215944F2}" type="pres">
      <dgm:prSet presAssocID="{D7647B72-CAD9-42A6-A0C1-1F668D07B4E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92CED-538C-489F-B036-EBCB71C6D7CB}" type="pres">
      <dgm:prSet presAssocID="{D7647B72-CAD9-42A6-A0C1-1F668D07B4E3}" presName="textaccent3" presStyleCnt="0"/>
      <dgm:spPr/>
    </dgm:pt>
    <dgm:pt modelId="{3682C11F-5013-49AB-9126-B47E69980D23}" type="pres">
      <dgm:prSet presAssocID="{D7647B72-CAD9-42A6-A0C1-1F668D07B4E3}" presName="accentRepeatNode" presStyleLbl="solidAlignAcc1" presStyleIdx="4" presStyleCnt="6"/>
      <dgm:spPr/>
    </dgm:pt>
    <dgm:pt modelId="{94A434E5-A595-4C6B-8369-67EB36523629}" type="pres">
      <dgm:prSet presAssocID="{22280580-9762-417A-87E5-1A89D0299830}" presName="image3" presStyleCnt="0"/>
      <dgm:spPr/>
    </dgm:pt>
    <dgm:pt modelId="{18EE2CAF-CF6C-464B-99A6-AFFFEA78807D}" type="pres">
      <dgm:prSet presAssocID="{22280580-9762-417A-87E5-1A89D0299830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74628B32-FC28-44D1-ADEE-56F60DCB768C}" type="pres">
      <dgm:prSet presAssocID="{22280580-9762-417A-87E5-1A89D0299830}" presName="imageaccent3" presStyleCnt="0"/>
      <dgm:spPr/>
    </dgm:pt>
    <dgm:pt modelId="{4B5C9F21-0ADF-4EF4-8454-B3B4B45E5D9E}" type="pres">
      <dgm:prSet presAssocID="{22280580-9762-417A-87E5-1A89D0299830}" presName="accentRepeatNode" presStyleLbl="solidAlignAcc1" presStyleIdx="5" presStyleCnt="6"/>
      <dgm:spPr/>
    </dgm:pt>
  </dgm:ptLst>
  <dgm:cxnLst>
    <dgm:cxn modelId="{C93BCD69-4CBE-4552-933D-BB902DCCD4BA}" type="presOf" srcId="{D29432CA-3637-484B-9A33-8710E2F35773}" destId="{EAFD1941-1488-4563-A847-66F1F2C202F5}" srcOrd="0" destOrd="0" presId="urn:microsoft.com/office/officeart/2008/layout/HexagonCluster"/>
    <dgm:cxn modelId="{3FD643DB-10CA-46F3-8AB7-9C74A8115DB1}" srcId="{CF3DEAF9-51C0-40E0-9EBA-9338A9769743}" destId="{79002721-EAB6-4CD3-9C09-48FCCF368C68}" srcOrd="0" destOrd="0" parTransId="{A7A4261E-00CD-445A-BFE7-6E9F76A9EE0B}" sibTransId="{1D10203B-3DF2-4D46-9829-5631E23335EC}"/>
    <dgm:cxn modelId="{46E62169-133A-4770-AE6A-19A901AFD9F6}" type="presOf" srcId="{79002721-EAB6-4CD3-9C09-48FCCF368C68}" destId="{735E4F8B-253C-4913-8465-0095F47D491D}" srcOrd="0" destOrd="0" presId="urn:microsoft.com/office/officeart/2008/layout/HexagonCluster"/>
    <dgm:cxn modelId="{CCF9A171-22C6-461A-AB81-AEFE9C3C0B1F}" type="presOf" srcId="{CF3DEAF9-51C0-40E0-9EBA-9338A9769743}" destId="{3BA363DB-963B-4985-9586-61FEDB6958A1}" srcOrd="0" destOrd="0" presId="urn:microsoft.com/office/officeart/2008/layout/HexagonCluster"/>
    <dgm:cxn modelId="{2E547F02-A1CB-4274-BF8C-C9D79ED8CF94}" type="presOf" srcId="{22280580-9762-417A-87E5-1A89D0299830}" destId="{18EE2CAF-CF6C-464B-99A6-AFFFEA78807D}" srcOrd="0" destOrd="0" presId="urn:microsoft.com/office/officeart/2008/layout/HexagonCluster"/>
    <dgm:cxn modelId="{78C7DC43-F997-44E8-9055-CC6826C80DDA}" type="presOf" srcId="{D7647B72-CAD9-42A6-A0C1-1F668D07B4E3}" destId="{4C866CDE-B00F-4C37-B2B5-D477215944F2}" srcOrd="0" destOrd="0" presId="urn:microsoft.com/office/officeart/2008/layout/HexagonCluster"/>
    <dgm:cxn modelId="{28021479-CD38-41E1-9FF3-33D4A51C76B9}" srcId="{CF3DEAF9-51C0-40E0-9EBA-9338A9769743}" destId="{D29432CA-3637-484B-9A33-8710E2F35773}" srcOrd="1" destOrd="0" parTransId="{9F5FD314-A3D3-4E4D-BB95-9A4179941B6C}" sibTransId="{F35E8321-856D-440D-942A-CF92A3DD81CF}"/>
    <dgm:cxn modelId="{899D36E0-BA33-4920-B9DB-FC1F43993091}" srcId="{CF3DEAF9-51C0-40E0-9EBA-9338A9769743}" destId="{D7647B72-CAD9-42A6-A0C1-1F668D07B4E3}" srcOrd="2" destOrd="0" parTransId="{C4BF4E95-1B18-48F2-8E43-2AE49042D167}" sibTransId="{22280580-9762-417A-87E5-1A89D0299830}"/>
    <dgm:cxn modelId="{9A462143-4627-4084-B89C-D6934EF69968}" type="presOf" srcId="{F35E8321-856D-440D-942A-CF92A3DD81CF}" destId="{AB94C1AD-5928-4857-8350-493A68A1EDFD}" srcOrd="0" destOrd="0" presId="urn:microsoft.com/office/officeart/2008/layout/HexagonCluster"/>
    <dgm:cxn modelId="{2637182A-9A8F-4D42-8043-0B52D8904107}" type="presOf" srcId="{1D10203B-3DF2-4D46-9829-5631E23335EC}" destId="{1D2E39A9-8511-41EF-9AD7-02079CD0413D}" srcOrd="0" destOrd="0" presId="urn:microsoft.com/office/officeart/2008/layout/HexagonCluster"/>
    <dgm:cxn modelId="{1461CE26-A54B-495A-9293-5A8E5C2BE039}" type="presParOf" srcId="{3BA363DB-963B-4985-9586-61FEDB6958A1}" destId="{8B1C4B02-EB0B-42F6-B8BD-5F8815EE7BA2}" srcOrd="0" destOrd="0" presId="urn:microsoft.com/office/officeart/2008/layout/HexagonCluster"/>
    <dgm:cxn modelId="{9D2A9B1B-4ED9-41DF-A76B-08E3E586FD50}" type="presParOf" srcId="{8B1C4B02-EB0B-42F6-B8BD-5F8815EE7BA2}" destId="{735E4F8B-253C-4913-8465-0095F47D491D}" srcOrd="0" destOrd="0" presId="urn:microsoft.com/office/officeart/2008/layout/HexagonCluster"/>
    <dgm:cxn modelId="{252B2115-F1B0-4389-B4E5-1846EF0CD0C3}" type="presParOf" srcId="{3BA363DB-963B-4985-9586-61FEDB6958A1}" destId="{E798E2F8-64A1-4CCA-899F-212281AFB16E}" srcOrd="1" destOrd="0" presId="urn:microsoft.com/office/officeart/2008/layout/HexagonCluster"/>
    <dgm:cxn modelId="{3721D57D-5E65-45CD-88DB-EF40B7A195C1}" type="presParOf" srcId="{E798E2F8-64A1-4CCA-899F-212281AFB16E}" destId="{F081EB56-1336-449F-82B3-2FB0BE7DE887}" srcOrd="0" destOrd="0" presId="urn:microsoft.com/office/officeart/2008/layout/HexagonCluster"/>
    <dgm:cxn modelId="{B1CA66D2-C032-436E-B569-7F404DFAED87}" type="presParOf" srcId="{3BA363DB-963B-4985-9586-61FEDB6958A1}" destId="{1657059E-2990-437D-A35D-A6C591F75342}" srcOrd="2" destOrd="0" presId="urn:microsoft.com/office/officeart/2008/layout/HexagonCluster"/>
    <dgm:cxn modelId="{FBE94C2A-C161-4E0F-A5F6-B34F7BB68715}" type="presParOf" srcId="{1657059E-2990-437D-A35D-A6C591F75342}" destId="{1D2E39A9-8511-41EF-9AD7-02079CD0413D}" srcOrd="0" destOrd="0" presId="urn:microsoft.com/office/officeart/2008/layout/HexagonCluster"/>
    <dgm:cxn modelId="{829E9FE0-C1D0-45AA-A906-DEE55316AB00}" type="presParOf" srcId="{3BA363DB-963B-4985-9586-61FEDB6958A1}" destId="{BD4FA035-2F42-4C0D-8173-8AEA82F1FC35}" srcOrd="3" destOrd="0" presId="urn:microsoft.com/office/officeart/2008/layout/HexagonCluster"/>
    <dgm:cxn modelId="{9FD02D5F-B2E5-404B-BE4F-A3608FC3EA24}" type="presParOf" srcId="{BD4FA035-2F42-4C0D-8173-8AEA82F1FC35}" destId="{836158E1-E513-4E5B-B83E-D7B0A1D502D3}" srcOrd="0" destOrd="0" presId="urn:microsoft.com/office/officeart/2008/layout/HexagonCluster"/>
    <dgm:cxn modelId="{6EA6F7A2-55C8-4E0B-9914-FFDE759A352C}" type="presParOf" srcId="{3BA363DB-963B-4985-9586-61FEDB6958A1}" destId="{63996BEC-9EE0-4EEA-9F0E-DE9F866BBF7B}" srcOrd="4" destOrd="0" presId="urn:microsoft.com/office/officeart/2008/layout/HexagonCluster"/>
    <dgm:cxn modelId="{90486E64-157C-4664-AEC4-1C5D8BB79338}" type="presParOf" srcId="{63996BEC-9EE0-4EEA-9F0E-DE9F866BBF7B}" destId="{EAFD1941-1488-4563-A847-66F1F2C202F5}" srcOrd="0" destOrd="0" presId="urn:microsoft.com/office/officeart/2008/layout/HexagonCluster"/>
    <dgm:cxn modelId="{38B8D4FA-96F8-4DB7-AA5A-0DA87B183C48}" type="presParOf" srcId="{3BA363DB-963B-4985-9586-61FEDB6958A1}" destId="{152F344E-8B9F-4A4F-99A5-8A1222724854}" srcOrd="5" destOrd="0" presId="urn:microsoft.com/office/officeart/2008/layout/HexagonCluster"/>
    <dgm:cxn modelId="{78A6AB9E-A435-4CC2-91E8-1AD188B84F6D}" type="presParOf" srcId="{152F344E-8B9F-4A4F-99A5-8A1222724854}" destId="{A67182B5-0FD7-41A5-BC5D-B3B375753C41}" srcOrd="0" destOrd="0" presId="urn:microsoft.com/office/officeart/2008/layout/HexagonCluster"/>
    <dgm:cxn modelId="{F61007D4-1AD1-47A7-B0BB-6CD0EBF9190E}" type="presParOf" srcId="{3BA363DB-963B-4985-9586-61FEDB6958A1}" destId="{35CD20AB-79A9-4E85-BDB6-D67A14D4CEE9}" srcOrd="6" destOrd="0" presId="urn:microsoft.com/office/officeart/2008/layout/HexagonCluster"/>
    <dgm:cxn modelId="{3C5E8071-E14C-4D24-9CB0-64993C173020}" type="presParOf" srcId="{35CD20AB-79A9-4E85-BDB6-D67A14D4CEE9}" destId="{AB94C1AD-5928-4857-8350-493A68A1EDFD}" srcOrd="0" destOrd="0" presId="urn:microsoft.com/office/officeart/2008/layout/HexagonCluster"/>
    <dgm:cxn modelId="{FB9EF5FA-C316-44D5-9A5A-DDC8D4FFEF9D}" type="presParOf" srcId="{3BA363DB-963B-4985-9586-61FEDB6958A1}" destId="{1997681A-23F1-4BD1-BE64-5522678C3BFB}" srcOrd="7" destOrd="0" presId="urn:microsoft.com/office/officeart/2008/layout/HexagonCluster"/>
    <dgm:cxn modelId="{034528B4-727D-4945-BBBA-CD1FF111A9B0}" type="presParOf" srcId="{1997681A-23F1-4BD1-BE64-5522678C3BFB}" destId="{2929183A-E659-426E-9911-D62CC49DB308}" srcOrd="0" destOrd="0" presId="urn:microsoft.com/office/officeart/2008/layout/HexagonCluster"/>
    <dgm:cxn modelId="{B95926D4-E46E-4624-A598-D18149F9AF9A}" type="presParOf" srcId="{3BA363DB-963B-4985-9586-61FEDB6958A1}" destId="{0BFBBEAC-E286-4FFE-B1F9-E1ECDF919E48}" srcOrd="8" destOrd="0" presId="urn:microsoft.com/office/officeart/2008/layout/HexagonCluster"/>
    <dgm:cxn modelId="{6C9C661C-02D6-4466-840B-D73D676D159E}" type="presParOf" srcId="{0BFBBEAC-E286-4FFE-B1F9-E1ECDF919E48}" destId="{4C866CDE-B00F-4C37-B2B5-D477215944F2}" srcOrd="0" destOrd="0" presId="urn:microsoft.com/office/officeart/2008/layout/HexagonCluster"/>
    <dgm:cxn modelId="{9BC9FA9F-4687-41BA-8707-D1787D19990A}" type="presParOf" srcId="{3BA363DB-963B-4985-9586-61FEDB6958A1}" destId="{03A92CED-538C-489F-B036-EBCB71C6D7CB}" srcOrd="9" destOrd="0" presId="urn:microsoft.com/office/officeart/2008/layout/HexagonCluster"/>
    <dgm:cxn modelId="{2358A6A1-B5A8-4BD3-BFD1-B18680F0B656}" type="presParOf" srcId="{03A92CED-538C-489F-B036-EBCB71C6D7CB}" destId="{3682C11F-5013-49AB-9126-B47E69980D23}" srcOrd="0" destOrd="0" presId="urn:microsoft.com/office/officeart/2008/layout/HexagonCluster"/>
    <dgm:cxn modelId="{F4A1A0C7-D994-4C46-A2A4-06ACF6C0D175}" type="presParOf" srcId="{3BA363DB-963B-4985-9586-61FEDB6958A1}" destId="{94A434E5-A595-4C6B-8369-67EB36523629}" srcOrd="10" destOrd="0" presId="urn:microsoft.com/office/officeart/2008/layout/HexagonCluster"/>
    <dgm:cxn modelId="{A78BFA71-849F-4329-B383-787D74780B9E}" type="presParOf" srcId="{94A434E5-A595-4C6B-8369-67EB36523629}" destId="{18EE2CAF-CF6C-464B-99A6-AFFFEA78807D}" srcOrd="0" destOrd="0" presId="urn:microsoft.com/office/officeart/2008/layout/HexagonCluster"/>
    <dgm:cxn modelId="{EDF8B97F-5FFB-4138-8331-B16664086C50}" type="presParOf" srcId="{3BA363DB-963B-4985-9586-61FEDB6958A1}" destId="{74628B32-FC28-44D1-ADEE-56F60DCB768C}" srcOrd="11" destOrd="0" presId="urn:microsoft.com/office/officeart/2008/layout/HexagonCluster"/>
    <dgm:cxn modelId="{34B8CA57-38FD-4FFD-BC74-2E7B798026DA}" type="presParOf" srcId="{74628B32-FC28-44D1-ADEE-56F60DCB768C}" destId="{4B5C9F21-0ADF-4EF4-8454-B3B4B45E5D9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1BEE3C-6C6E-4A11-B097-D2F258398AAD}" type="doc">
      <dgm:prSet loTypeId="urn:microsoft.com/office/officeart/2005/8/layout/hProcess10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1E90797-2DDD-4855-8E69-298ADC42DCBA}">
      <dgm:prSet phldrT="[Texto]" custT="1"/>
      <dgm:spPr/>
      <dgm:t>
        <a:bodyPr/>
        <a:lstStyle/>
        <a:p>
          <a:r>
            <a:rPr lang="es-E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EDAD MEDIA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11514-1F94-4680-B276-E0A89C271658}" type="parTrans" cxnId="{DF3933FB-7E76-41CB-8012-1AA4E7D4D60A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05247-2C6E-4A8A-A8C2-DF55BBE8A68F}" type="sibTrans" cxnId="{DF3933FB-7E76-41CB-8012-1AA4E7D4D60A}">
      <dgm:prSet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46DB1-D7A8-4A18-ABBB-76082AD6B95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GANANCIAS PROVENIENTES DE LA USURA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26CC7-546B-4F0F-9CF3-9E9164A2D8E8}" type="parTrans" cxnId="{05CE4F19-18F8-4BEE-ACC5-76FB61AC26F1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A9C96-924C-4651-A99C-6537A1EFD8B5}" type="sibTrans" cxnId="{05CE4F19-18F8-4BEE-ACC5-76FB61AC26F1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5582D-42A0-45D2-BC20-D5B76F83883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INTERÉS CAMUFLANDO  COMO DONATIVO VOLUNTARIO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079C-3B49-4BCA-B8F5-DD84EC2580CD}" type="parTrans" cxnId="{F927CC42-1E69-4A25-8B8E-3AD9126944F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8E4AA-C061-4EC3-B13B-E8FF0EC16663}" type="sibTrans" cxnId="{F927CC42-1E69-4A25-8B8E-3AD9126944F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8A48A-7741-4C78-85DC-D1FA7C1059A6}">
      <dgm:prSet phldrT="[Texto]" custT="1"/>
      <dgm:spPr/>
      <dgm:t>
        <a:bodyPr/>
        <a:lstStyle/>
        <a:p>
          <a:r>
            <a:rPr lang="es-E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EDAD MODERNA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CC149-A979-412A-8A5E-FB5F86449049}" type="parTrans" cxnId="{3499581F-165B-4BCF-AA9E-C9E0FAEF0E14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D2903-E5F8-426A-9FE3-4C5FF8706F21}" type="sibTrans" cxnId="{3499581F-165B-4BCF-AA9E-C9E0FAEF0E14}">
      <dgm:prSet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1C3E9-FB46-4775-872F-4CD663B76CBD}">
      <dgm:prSet phldrT="[Texto]" custT="1"/>
      <dgm:spPr/>
      <dgm:t>
        <a:bodyPr/>
        <a:lstStyle/>
        <a:p>
          <a:r>
            <a:rPr lang="es-ES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PIRATERÍA</a:t>
          </a:r>
          <a:endParaRPr lang="es-EC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C8CAF-B11B-4C04-A30F-449B67CA4FDA}" type="parTrans" cxnId="{918A3B14-1B5D-4115-BE93-82FE1B43AD8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11349-2C46-4A38-8D38-A98EF1714970}" type="sibTrans" cxnId="{918A3B14-1B5D-4115-BE93-82FE1B43AD8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EBF38-5367-4B73-8655-27CA6BB4320C}">
      <dgm:prSet phldrT="[Texto]" custT="1"/>
      <dgm:spPr/>
      <dgm:t>
        <a:bodyPr/>
        <a:lstStyle/>
        <a:p>
          <a:r>
            <a:rPr lang="es-E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EDAD CONTEMPORÁNEA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BF873-7FE3-4D54-A9F3-2EFFF1F37557}" type="parTrans" cxnId="{2FB27115-AEF4-41D6-A37E-FDB06FE607CC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4826A-ACC2-4E48-9CF1-E9766FA00791}" type="sibTrans" cxnId="{2FB27115-AEF4-41D6-A37E-FDB06FE607CC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34B3-483A-4198-9B3F-54820F13A8CA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DELITO SE SIGUE PERFECCIONANDO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EB312-8031-4374-9441-92FB859AF193}" type="parTrans" cxnId="{C6799EFB-995F-4416-B3B1-83F79DF2C751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078A4-B429-4986-8EF4-62A4BBCDB759}" type="sibTrans" cxnId="{C6799EFB-995F-4416-B3B1-83F79DF2C751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64FEF-D1A9-4D50-942B-C1E19B9724C8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FLAGELO EN LAS ECONOMÍAS MUNDIALES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3883E-8A08-4AAD-BD64-AD770D82B39C}" type="parTrans" cxnId="{F57E45ED-EA65-48C8-B51D-F6B4B02BEB14}">
      <dgm:prSet/>
      <dgm:spPr/>
      <dgm:t>
        <a:bodyPr/>
        <a:lstStyle/>
        <a:p>
          <a:endParaRPr lang="es-EC" sz="1600"/>
        </a:p>
      </dgm:t>
    </dgm:pt>
    <dgm:pt modelId="{C3553380-32F4-4705-A68A-26F58F042840}" type="sibTrans" cxnId="{F57E45ED-EA65-48C8-B51D-F6B4B02BEB14}">
      <dgm:prSet/>
      <dgm:spPr/>
      <dgm:t>
        <a:bodyPr/>
        <a:lstStyle/>
        <a:p>
          <a:endParaRPr lang="es-EC" sz="1600"/>
        </a:p>
      </dgm:t>
    </dgm:pt>
    <dgm:pt modelId="{2D9677E9-7A3C-4E78-822A-DA7E5BB35EC7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BDFCC-C06A-4D95-9C4B-9896E9FA7873}" type="parTrans" cxnId="{61F9ED98-041B-43AE-A5B6-F92A6C753A6F}">
      <dgm:prSet/>
      <dgm:spPr/>
      <dgm:t>
        <a:bodyPr/>
        <a:lstStyle/>
        <a:p>
          <a:endParaRPr lang="es-EC" sz="1600"/>
        </a:p>
      </dgm:t>
    </dgm:pt>
    <dgm:pt modelId="{D78189E7-D424-442F-B600-8301D5F9D016}" type="sibTrans" cxnId="{61F9ED98-041B-43AE-A5B6-F92A6C753A6F}">
      <dgm:prSet/>
      <dgm:spPr/>
      <dgm:t>
        <a:bodyPr/>
        <a:lstStyle/>
        <a:p>
          <a:endParaRPr lang="es-EC" sz="1600"/>
        </a:p>
      </dgm:t>
    </dgm:pt>
    <dgm:pt modelId="{BBA97B8F-A929-4217-BDCA-8D0E9EFFBE91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9717F-2E90-4F2B-B126-FDDD4F500AEB}" type="parTrans" cxnId="{2D7A12F2-5912-4B47-811E-726F53781823}">
      <dgm:prSet/>
      <dgm:spPr/>
      <dgm:t>
        <a:bodyPr/>
        <a:lstStyle/>
        <a:p>
          <a:endParaRPr lang="es-EC" sz="1600"/>
        </a:p>
      </dgm:t>
    </dgm:pt>
    <dgm:pt modelId="{1E3EC02C-ADF4-4E50-A76D-9ECB4D2B9C1D}" type="sibTrans" cxnId="{2D7A12F2-5912-4B47-811E-726F53781823}">
      <dgm:prSet/>
      <dgm:spPr/>
      <dgm:t>
        <a:bodyPr/>
        <a:lstStyle/>
        <a:p>
          <a:endParaRPr lang="es-EC" sz="1600"/>
        </a:p>
      </dgm:t>
    </dgm:pt>
    <dgm:pt modelId="{B764F2FF-33A0-4D56-B45A-9E7C7D449DCA}">
      <dgm:prSet phldrT="[Texto]" custT="1"/>
      <dgm:spPr/>
      <dgm:t>
        <a:bodyPr/>
        <a:lstStyle/>
        <a:p>
          <a:endParaRPr lang="es-EC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9FC38-0998-4853-952D-884E9C226D77}" type="parTrans" cxnId="{BBDA3E8F-5FC2-458F-A6DD-1AE855213E2E}">
      <dgm:prSet/>
      <dgm:spPr/>
      <dgm:t>
        <a:bodyPr/>
        <a:lstStyle/>
        <a:p>
          <a:endParaRPr lang="es-EC" sz="1600"/>
        </a:p>
      </dgm:t>
    </dgm:pt>
    <dgm:pt modelId="{AB979362-5277-4362-BF1E-F7A18878AC14}" type="sibTrans" cxnId="{BBDA3E8F-5FC2-458F-A6DD-1AE855213E2E}">
      <dgm:prSet/>
      <dgm:spPr/>
      <dgm:t>
        <a:bodyPr/>
        <a:lstStyle/>
        <a:p>
          <a:endParaRPr lang="es-EC" sz="1600"/>
        </a:p>
      </dgm:t>
    </dgm:pt>
    <dgm:pt modelId="{DB013CF7-B42E-4080-A3F5-25413E1450CB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FD351-7B2C-467C-891A-3B9F06142FE1}" type="parTrans" cxnId="{571E5D78-44E2-4C3D-A7EE-CE496717CA1C}">
      <dgm:prSet/>
      <dgm:spPr/>
      <dgm:t>
        <a:bodyPr/>
        <a:lstStyle/>
        <a:p>
          <a:endParaRPr lang="es-EC" sz="1600"/>
        </a:p>
      </dgm:t>
    </dgm:pt>
    <dgm:pt modelId="{737D07D9-3F72-4F9C-A564-C1DD4D190C01}" type="sibTrans" cxnId="{571E5D78-44E2-4C3D-A7EE-CE496717CA1C}">
      <dgm:prSet/>
      <dgm:spPr/>
      <dgm:t>
        <a:bodyPr/>
        <a:lstStyle/>
        <a:p>
          <a:endParaRPr lang="es-EC" sz="1600"/>
        </a:p>
      </dgm:t>
    </dgm:pt>
    <dgm:pt modelId="{00B58C17-8DC6-44DA-9A40-6D04FF0C1723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2ED32-9501-417E-9FCC-B6CCE2CED3AE}" type="parTrans" cxnId="{BB81ED76-7DBF-42BC-A85D-55FA83EE3C38}">
      <dgm:prSet/>
      <dgm:spPr/>
      <dgm:t>
        <a:bodyPr/>
        <a:lstStyle/>
        <a:p>
          <a:endParaRPr lang="es-EC" sz="1600"/>
        </a:p>
      </dgm:t>
    </dgm:pt>
    <dgm:pt modelId="{B1B40D86-3BD5-4CC9-9CC8-143B7400C5D8}" type="sibTrans" cxnId="{BB81ED76-7DBF-42BC-A85D-55FA83EE3C38}">
      <dgm:prSet/>
      <dgm:spPr/>
      <dgm:t>
        <a:bodyPr/>
        <a:lstStyle/>
        <a:p>
          <a:endParaRPr lang="es-EC" sz="1600"/>
        </a:p>
      </dgm:t>
    </dgm:pt>
    <dgm:pt modelId="{7B92AAA2-5150-4F42-9399-A121C0DC83D0}">
      <dgm:prSet phldrT="[Texto]" custT="1"/>
      <dgm:spPr/>
      <dgm:t>
        <a:bodyPr/>
        <a:lstStyle/>
        <a:p>
          <a:r>
            <a:rPr lang="es-ES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SEGUROS Y EL CONTRABANDO</a:t>
          </a:r>
          <a:endParaRPr lang="es-EC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86B6F-3B57-4CB3-BD7A-8664314B8DA7}" type="parTrans" cxnId="{2CC865EB-5DC9-4C27-AE22-242F66D5B1D3}">
      <dgm:prSet/>
      <dgm:spPr/>
      <dgm:t>
        <a:bodyPr/>
        <a:lstStyle/>
        <a:p>
          <a:endParaRPr lang="es-EC"/>
        </a:p>
      </dgm:t>
    </dgm:pt>
    <dgm:pt modelId="{7EC15819-BAC0-478C-8AED-ACD679ED8B8F}" type="sibTrans" cxnId="{2CC865EB-5DC9-4C27-AE22-242F66D5B1D3}">
      <dgm:prSet/>
      <dgm:spPr/>
      <dgm:t>
        <a:bodyPr/>
        <a:lstStyle/>
        <a:p>
          <a:endParaRPr lang="es-EC"/>
        </a:p>
      </dgm:t>
    </dgm:pt>
    <dgm:pt modelId="{D5947FEF-57A4-48B2-A50B-3DC0850D782D}">
      <dgm:prSet phldrT="[Texto]" custT="1"/>
      <dgm:spPr/>
      <dgm:t>
        <a:bodyPr/>
        <a:lstStyle/>
        <a:p>
          <a:endParaRPr lang="es-EC" sz="16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CFE83-9ECD-4273-BAB0-073D594EBDF3}" type="parTrans" cxnId="{1A068E21-7B39-4177-BBE4-F3F655EAB35B}">
      <dgm:prSet/>
      <dgm:spPr/>
      <dgm:t>
        <a:bodyPr/>
        <a:lstStyle/>
        <a:p>
          <a:endParaRPr lang="es-EC"/>
        </a:p>
      </dgm:t>
    </dgm:pt>
    <dgm:pt modelId="{55BA7626-AA55-4A8E-83CB-2CECAB68B387}" type="sibTrans" cxnId="{1A068E21-7B39-4177-BBE4-F3F655EAB35B}">
      <dgm:prSet/>
      <dgm:spPr/>
      <dgm:t>
        <a:bodyPr/>
        <a:lstStyle/>
        <a:p>
          <a:endParaRPr lang="es-EC"/>
        </a:p>
      </dgm:t>
    </dgm:pt>
    <dgm:pt modelId="{016BF49C-F4D9-43C3-AEF1-494D6F7CD6B6}" type="pres">
      <dgm:prSet presAssocID="{651BEE3C-6C6E-4A11-B097-D2F258398A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0AB298-EA3A-47D8-822B-77DBDCDBBDAD}" type="pres">
      <dgm:prSet presAssocID="{61E90797-2DDD-4855-8E69-298ADC42DCBA}" presName="composite" presStyleCnt="0"/>
      <dgm:spPr/>
    </dgm:pt>
    <dgm:pt modelId="{33D9CA26-C34A-4ACB-B301-D4DC96D20573}" type="pres">
      <dgm:prSet presAssocID="{61E90797-2DDD-4855-8E69-298ADC42DCBA}" presName="imagSh" presStyleLbl="bgImgPlace1" presStyleIdx="0" presStyleCnt="3" custLinFactNeighborX="7339" custLinFactNeighborY="-589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C"/>
        </a:p>
      </dgm:t>
    </dgm:pt>
    <dgm:pt modelId="{A978E731-7811-4651-854F-837AF8E7DA0A}" type="pres">
      <dgm:prSet presAssocID="{61E90797-2DDD-4855-8E69-298ADC42DCBA}" presName="txNode" presStyleLbl="node1" presStyleIdx="0" presStyleCnt="3" custScaleX="146869" custScaleY="198226" custLinFactNeighborY="56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7F4324-593B-409B-8819-90246F2174C7}" type="pres">
      <dgm:prSet presAssocID="{47C05247-2C6E-4A8A-A8C2-DF55BBE8A68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CCC8080-E2BF-496D-A59B-B28801936A2F}" type="pres">
      <dgm:prSet presAssocID="{47C05247-2C6E-4A8A-A8C2-DF55BBE8A68F}" presName="connTx" presStyleLbl="sibTrans2D1" presStyleIdx="0" presStyleCnt="2"/>
      <dgm:spPr/>
      <dgm:t>
        <a:bodyPr/>
        <a:lstStyle/>
        <a:p>
          <a:endParaRPr lang="es-EC"/>
        </a:p>
      </dgm:t>
    </dgm:pt>
    <dgm:pt modelId="{F14E171E-D07D-452A-91B4-A357961A8A90}" type="pres">
      <dgm:prSet presAssocID="{7558A48A-7741-4C78-85DC-D1FA7C1059A6}" presName="composite" presStyleCnt="0"/>
      <dgm:spPr/>
    </dgm:pt>
    <dgm:pt modelId="{530D99B3-D8FE-46C3-8321-7903783FC287}" type="pres">
      <dgm:prSet presAssocID="{7558A48A-7741-4C78-85DC-D1FA7C1059A6}" presName="imagSh" presStyleLbl="bgImgPlace1" presStyleIdx="1" presStyleCnt="3" custLinFactNeighborX="2613" custLinFactNeighborY="-589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s-EC"/>
        </a:p>
      </dgm:t>
    </dgm:pt>
    <dgm:pt modelId="{FF1C3F9D-2BEE-4086-B1EC-9CD624CCEB88}" type="pres">
      <dgm:prSet presAssocID="{7558A48A-7741-4C78-85DC-D1FA7C1059A6}" presName="txNode" presStyleLbl="node1" presStyleIdx="1" presStyleCnt="3" custScaleX="162713" custScaleY="198226" custLinFactNeighborY="56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2A5051-060F-4F21-B564-1E7E67452341}" type="pres">
      <dgm:prSet presAssocID="{509D2903-E5F8-426A-9FE3-4C5FF8706F2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919C6DC1-B2DF-4538-A31B-0650318EF519}" type="pres">
      <dgm:prSet presAssocID="{509D2903-E5F8-426A-9FE3-4C5FF8706F21}" presName="connTx" presStyleLbl="sibTrans2D1" presStyleIdx="1" presStyleCnt="2"/>
      <dgm:spPr/>
      <dgm:t>
        <a:bodyPr/>
        <a:lstStyle/>
        <a:p>
          <a:endParaRPr lang="es-EC"/>
        </a:p>
      </dgm:t>
    </dgm:pt>
    <dgm:pt modelId="{A0184B2B-DC97-4F19-9B85-7CB0EB1A2B5D}" type="pres">
      <dgm:prSet presAssocID="{A29EBF38-5367-4B73-8655-27CA6BB4320C}" presName="composite" presStyleCnt="0"/>
      <dgm:spPr/>
    </dgm:pt>
    <dgm:pt modelId="{E2832DB8-03A2-49BA-BEF1-2505485E2823}" type="pres">
      <dgm:prSet presAssocID="{A29EBF38-5367-4B73-8655-27CA6BB4320C}" presName="imagSh" presStyleLbl="bgImgPlace1" presStyleIdx="2" presStyleCnt="3" custLinFactNeighborX="3958" custLinFactNeighborY="-639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EC"/>
        </a:p>
      </dgm:t>
    </dgm:pt>
    <dgm:pt modelId="{BDE97C12-EA26-4117-82C5-C51662A59602}" type="pres">
      <dgm:prSet presAssocID="{A29EBF38-5367-4B73-8655-27CA6BB4320C}" presName="txNode" presStyleLbl="node1" presStyleIdx="2" presStyleCnt="3" custScaleX="171443" custScaleY="201474" custLinFactNeighborX="-12321" custLinFactNeighborY="581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3933FB-7E76-41CB-8012-1AA4E7D4D60A}" srcId="{651BEE3C-6C6E-4A11-B097-D2F258398AAD}" destId="{61E90797-2DDD-4855-8E69-298ADC42DCBA}" srcOrd="0" destOrd="0" parTransId="{E7B11514-1F94-4680-B276-E0A89C271658}" sibTransId="{47C05247-2C6E-4A8A-A8C2-DF55BBE8A68F}"/>
    <dgm:cxn modelId="{CD6CAF92-F1BA-40C9-8417-1706EFBE5D70}" type="presOf" srcId="{7B92AAA2-5150-4F42-9399-A121C0DC83D0}" destId="{FF1C3F9D-2BEE-4086-B1EC-9CD624CCEB88}" srcOrd="0" destOrd="4" presId="urn:microsoft.com/office/officeart/2005/8/layout/hProcess10"/>
    <dgm:cxn modelId="{C6799EFB-995F-4416-B3B1-83F79DF2C751}" srcId="{A29EBF38-5367-4B73-8655-27CA6BB4320C}" destId="{AEF234B3-483A-4198-9B3F-54820F13A8CA}" srcOrd="1" destOrd="0" parTransId="{539EB312-8031-4374-9441-92FB859AF193}" sibTransId="{CE5078A4-B429-4986-8EF4-62A4BBCDB759}"/>
    <dgm:cxn modelId="{8B13FDB4-9D52-4362-9E5D-885A16A9E72A}" type="presOf" srcId="{DB013CF7-B42E-4080-A3F5-25413E1450CB}" destId="{A978E731-7811-4651-854F-837AF8E7DA0A}" srcOrd="0" destOrd="3" presId="urn:microsoft.com/office/officeart/2005/8/layout/hProcess10"/>
    <dgm:cxn modelId="{5F34C3EB-4519-4117-A057-2B8AFD3B6D10}" type="presOf" srcId="{20564FEF-D1A9-4D50-942B-C1E19B9724C8}" destId="{BDE97C12-EA26-4117-82C5-C51662A59602}" srcOrd="0" destOrd="4" presId="urn:microsoft.com/office/officeart/2005/8/layout/hProcess10"/>
    <dgm:cxn modelId="{9EC87D8D-957A-46A6-9039-51D6DDA1BA80}" type="presOf" srcId="{7558A48A-7741-4C78-85DC-D1FA7C1059A6}" destId="{FF1C3F9D-2BEE-4086-B1EC-9CD624CCEB88}" srcOrd="0" destOrd="0" presId="urn:microsoft.com/office/officeart/2005/8/layout/hProcess10"/>
    <dgm:cxn modelId="{2D7A12F2-5912-4B47-811E-726F53781823}" srcId="{A29EBF38-5367-4B73-8655-27CA6BB4320C}" destId="{BBA97B8F-A929-4217-BDCA-8D0E9EFFBE91}" srcOrd="0" destOrd="0" parTransId="{56F9717F-2E90-4F2B-B126-FDDD4F500AEB}" sibTransId="{1E3EC02C-ADF4-4E50-A76D-9ECB4D2B9C1D}"/>
    <dgm:cxn modelId="{A29A19E9-B211-4DEE-8D12-1A04FC8779D8}" type="presOf" srcId="{0585582D-42A0-45D2-BC20-D5B76F838836}" destId="{A978E731-7811-4651-854F-837AF8E7DA0A}" srcOrd="0" destOrd="4" presId="urn:microsoft.com/office/officeart/2005/8/layout/hProcess10"/>
    <dgm:cxn modelId="{14CB6A53-2E56-40AB-8C8E-D2E7DFEC4913}" type="presOf" srcId="{A29EBF38-5367-4B73-8655-27CA6BB4320C}" destId="{BDE97C12-EA26-4117-82C5-C51662A59602}" srcOrd="0" destOrd="0" presId="urn:microsoft.com/office/officeart/2005/8/layout/hProcess10"/>
    <dgm:cxn modelId="{918A3B14-1B5D-4115-BE93-82FE1B43AD8D}" srcId="{7558A48A-7741-4C78-85DC-D1FA7C1059A6}" destId="{4941C3E9-FB46-4775-872F-4CD663B76CBD}" srcOrd="1" destOrd="0" parTransId="{DFFC8CAF-B11B-4C04-A30F-449B67CA4FDA}" sibTransId="{60211349-2C46-4A38-8D38-A98EF1714970}"/>
    <dgm:cxn modelId="{571E5D78-44E2-4C3D-A7EE-CE496717CA1C}" srcId="{61E90797-2DDD-4855-8E69-298ADC42DCBA}" destId="{DB013CF7-B42E-4080-A3F5-25413E1450CB}" srcOrd="2" destOrd="0" parTransId="{D6AFD351-7B2C-467C-891A-3B9F06142FE1}" sibTransId="{737D07D9-3F72-4F9C-A564-C1DD4D190C01}"/>
    <dgm:cxn modelId="{EB5EB88F-1C20-4336-8EEA-F1DDE0BF57AE}" type="presOf" srcId="{2DE46DB1-D7A8-4A18-ABBB-76082AD6B956}" destId="{A978E731-7811-4651-854F-837AF8E7DA0A}" srcOrd="0" destOrd="2" presId="urn:microsoft.com/office/officeart/2005/8/layout/hProcess10"/>
    <dgm:cxn modelId="{B9F2C4EE-B80D-4A9B-8606-2ADD73902B83}" type="presOf" srcId="{D5947FEF-57A4-48B2-A50B-3DC0850D782D}" destId="{FF1C3F9D-2BEE-4086-B1EC-9CD624CCEB88}" srcOrd="0" destOrd="3" presId="urn:microsoft.com/office/officeart/2005/8/layout/hProcess10"/>
    <dgm:cxn modelId="{BB81ED76-7DBF-42BC-A85D-55FA83EE3C38}" srcId="{61E90797-2DDD-4855-8E69-298ADC42DCBA}" destId="{00B58C17-8DC6-44DA-9A40-6D04FF0C1723}" srcOrd="0" destOrd="0" parTransId="{A6D2ED32-9501-417E-9FCC-B6CCE2CED3AE}" sibTransId="{B1B40D86-3BD5-4CC9-9CC8-143B7400C5D8}"/>
    <dgm:cxn modelId="{61F9ED98-041B-43AE-A5B6-F92A6C753A6F}" srcId="{A29EBF38-5367-4B73-8655-27CA6BB4320C}" destId="{2D9677E9-7A3C-4E78-822A-DA7E5BB35EC7}" srcOrd="2" destOrd="0" parTransId="{851BDFCC-C06A-4D95-9C4B-9896E9FA7873}" sibTransId="{D78189E7-D424-442F-B600-8301D5F9D016}"/>
    <dgm:cxn modelId="{F927CC42-1E69-4A25-8B8E-3AD9126944FD}" srcId="{61E90797-2DDD-4855-8E69-298ADC42DCBA}" destId="{0585582D-42A0-45D2-BC20-D5B76F838836}" srcOrd="3" destOrd="0" parTransId="{7F0C079C-3B49-4BCA-B8F5-DD84EC2580CD}" sibTransId="{6898E4AA-C061-4EC3-B13B-E8FF0EC16663}"/>
    <dgm:cxn modelId="{BBDA3E8F-5FC2-458F-A6DD-1AE855213E2E}" srcId="{7558A48A-7741-4C78-85DC-D1FA7C1059A6}" destId="{B764F2FF-33A0-4D56-B45A-9E7C7D449DCA}" srcOrd="0" destOrd="0" parTransId="{BF79FC38-0998-4853-952D-884E9C226D77}" sibTransId="{AB979362-5277-4362-BF1E-F7A18878AC14}"/>
    <dgm:cxn modelId="{134537C8-5D35-4B9E-8835-2B1D700C9462}" type="presOf" srcId="{47C05247-2C6E-4A8A-A8C2-DF55BBE8A68F}" destId="{EA7F4324-593B-409B-8819-90246F2174C7}" srcOrd="0" destOrd="0" presId="urn:microsoft.com/office/officeart/2005/8/layout/hProcess10"/>
    <dgm:cxn modelId="{5C43018C-5C88-4BE9-BFE1-030B25217A3F}" type="presOf" srcId="{BBA97B8F-A929-4217-BDCA-8D0E9EFFBE91}" destId="{BDE97C12-EA26-4117-82C5-C51662A59602}" srcOrd="0" destOrd="1" presId="urn:microsoft.com/office/officeart/2005/8/layout/hProcess10"/>
    <dgm:cxn modelId="{A1B2F09C-0E5E-4526-8E0E-11CD4B0710F5}" type="presOf" srcId="{47C05247-2C6E-4A8A-A8C2-DF55BBE8A68F}" destId="{8CCC8080-E2BF-496D-A59B-B28801936A2F}" srcOrd="1" destOrd="0" presId="urn:microsoft.com/office/officeart/2005/8/layout/hProcess10"/>
    <dgm:cxn modelId="{F57E45ED-EA65-48C8-B51D-F6B4B02BEB14}" srcId="{A29EBF38-5367-4B73-8655-27CA6BB4320C}" destId="{20564FEF-D1A9-4D50-942B-C1E19B9724C8}" srcOrd="3" destOrd="0" parTransId="{0833883E-8A08-4AAD-BD64-AD770D82B39C}" sibTransId="{C3553380-32F4-4705-A68A-26F58F042840}"/>
    <dgm:cxn modelId="{7E694C9E-3AE9-40ED-8E5A-A3A3DB134EF9}" type="presOf" srcId="{509D2903-E5F8-426A-9FE3-4C5FF8706F21}" destId="{919C6DC1-B2DF-4538-A31B-0650318EF519}" srcOrd="1" destOrd="0" presId="urn:microsoft.com/office/officeart/2005/8/layout/hProcess10"/>
    <dgm:cxn modelId="{2FB27115-AEF4-41D6-A37E-FDB06FE607CC}" srcId="{651BEE3C-6C6E-4A11-B097-D2F258398AAD}" destId="{A29EBF38-5367-4B73-8655-27CA6BB4320C}" srcOrd="2" destOrd="0" parTransId="{07EBF873-7FE3-4D54-A9F3-2EFFF1F37557}" sibTransId="{EF54826A-ACC2-4E48-9CF1-E9766FA00791}"/>
    <dgm:cxn modelId="{0A8A0EE2-D739-4A8F-945B-B94ECD55A190}" type="presOf" srcId="{AEF234B3-483A-4198-9B3F-54820F13A8CA}" destId="{BDE97C12-EA26-4117-82C5-C51662A59602}" srcOrd="0" destOrd="2" presId="urn:microsoft.com/office/officeart/2005/8/layout/hProcess10"/>
    <dgm:cxn modelId="{3499581F-165B-4BCF-AA9E-C9E0FAEF0E14}" srcId="{651BEE3C-6C6E-4A11-B097-D2F258398AAD}" destId="{7558A48A-7741-4C78-85DC-D1FA7C1059A6}" srcOrd="1" destOrd="0" parTransId="{EB5CC149-A979-412A-8A5E-FB5F86449049}" sibTransId="{509D2903-E5F8-426A-9FE3-4C5FF8706F21}"/>
    <dgm:cxn modelId="{35234746-C3B1-45D7-A473-3533FBA97899}" type="presOf" srcId="{B764F2FF-33A0-4D56-B45A-9E7C7D449DCA}" destId="{FF1C3F9D-2BEE-4086-B1EC-9CD624CCEB88}" srcOrd="0" destOrd="1" presId="urn:microsoft.com/office/officeart/2005/8/layout/hProcess10"/>
    <dgm:cxn modelId="{D69B03B9-E101-4C7C-A901-46EA293BBB7D}" type="presOf" srcId="{4941C3E9-FB46-4775-872F-4CD663B76CBD}" destId="{FF1C3F9D-2BEE-4086-B1EC-9CD624CCEB88}" srcOrd="0" destOrd="2" presId="urn:microsoft.com/office/officeart/2005/8/layout/hProcess10"/>
    <dgm:cxn modelId="{4D70F38E-F5BE-4764-8F69-AE62480005BB}" type="presOf" srcId="{651BEE3C-6C6E-4A11-B097-D2F258398AAD}" destId="{016BF49C-F4D9-43C3-AEF1-494D6F7CD6B6}" srcOrd="0" destOrd="0" presId="urn:microsoft.com/office/officeart/2005/8/layout/hProcess10"/>
    <dgm:cxn modelId="{2CC865EB-5DC9-4C27-AE22-242F66D5B1D3}" srcId="{7558A48A-7741-4C78-85DC-D1FA7C1059A6}" destId="{7B92AAA2-5150-4F42-9399-A121C0DC83D0}" srcOrd="3" destOrd="0" parTransId="{4B386B6F-3B57-4CB3-BD7A-8664314B8DA7}" sibTransId="{7EC15819-BAC0-478C-8AED-ACD679ED8B8F}"/>
    <dgm:cxn modelId="{A1F57EC0-8760-43E5-90F9-6D288AE39C20}" type="presOf" srcId="{61E90797-2DDD-4855-8E69-298ADC42DCBA}" destId="{A978E731-7811-4651-854F-837AF8E7DA0A}" srcOrd="0" destOrd="0" presId="urn:microsoft.com/office/officeart/2005/8/layout/hProcess10"/>
    <dgm:cxn modelId="{F7BF972F-D5C7-4EDF-AB13-E0A05D89E950}" type="presOf" srcId="{509D2903-E5F8-426A-9FE3-4C5FF8706F21}" destId="{BF2A5051-060F-4F21-B564-1E7E67452341}" srcOrd="0" destOrd="0" presId="urn:microsoft.com/office/officeart/2005/8/layout/hProcess10"/>
    <dgm:cxn modelId="{1A068E21-7B39-4177-BBE4-F3F655EAB35B}" srcId="{7558A48A-7741-4C78-85DC-D1FA7C1059A6}" destId="{D5947FEF-57A4-48B2-A50B-3DC0850D782D}" srcOrd="2" destOrd="0" parTransId="{6E9CFE83-9ECD-4273-BAB0-073D594EBDF3}" sibTransId="{55BA7626-AA55-4A8E-83CB-2CECAB68B387}"/>
    <dgm:cxn modelId="{56FC1AEC-6DFE-46D5-B16B-9B10EB62CEFD}" type="presOf" srcId="{2D9677E9-7A3C-4E78-822A-DA7E5BB35EC7}" destId="{BDE97C12-EA26-4117-82C5-C51662A59602}" srcOrd="0" destOrd="3" presId="urn:microsoft.com/office/officeart/2005/8/layout/hProcess10"/>
    <dgm:cxn modelId="{52649B86-1674-40B5-8F5A-2ABC5DD7B582}" type="presOf" srcId="{00B58C17-8DC6-44DA-9A40-6D04FF0C1723}" destId="{A978E731-7811-4651-854F-837AF8E7DA0A}" srcOrd="0" destOrd="1" presId="urn:microsoft.com/office/officeart/2005/8/layout/hProcess10"/>
    <dgm:cxn modelId="{05CE4F19-18F8-4BEE-ACC5-76FB61AC26F1}" srcId="{61E90797-2DDD-4855-8E69-298ADC42DCBA}" destId="{2DE46DB1-D7A8-4A18-ABBB-76082AD6B956}" srcOrd="1" destOrd="0" parTransId="{3DD26CC7-546B-4F0F-9CF3-9E9164A2D8E8}" sibTransId="{C41A9C96-924C-4651-A99C-6537A1EFD8B5}"/>
    <dgm:cxn modelId="{F4143A13-CD47-4656-B461-86D8D2638EC6}" type="presParOf" srcId="{016BF49C-F4D9-43C3-AEF1-494D6F7CD6B6}" destId="{960AB298-EA3A-47D8-822B-77DBDCDBBDAD}" srcOrd="0" destOrd="0" presId="urn:microsoft.com/office/officeart/2005/8/layout/hProcess10"/>
    <dgm:cxn modelId="{897A3718-D1A0-416A-85CC-EA62C8AEB902}" type="presParOf" srcId="{960AB298-EA3A-47D8-822B-77DBDCDBBDAD}" destId="{33D9CA26-C34A-4ACB-B301-D4DC96D20573}" srcOrd="0" destOrd="0" presId="urn:microsoft.com/office/officeart/2005/8/layout/hProcess10"/>
    <dgm:cxn modelId="{C77886A6-54AB-4D53-8123-280CE0B0F48B}" type="presParOf" srcId="{960AB298-EA3A-47D8-822B-77DBDCDBBDAD}" destId="{A978E731-7811-4651-854F-837AF8E7DA0A}" srcOrd="1" destOrd="0" presId="urn:microsoft.com/office/officeart/2005/8/layout/hProcess10"/>
    <dgm:cxn modelId="{B43CE6E7-5EB5-4DFE-BBC2-AAD757012701}" type="presParOf" srcId="{016BF49C-F4D9-43C3-AEF1-494D6F7CD6B6}" destId="{EA7F4324-593B-409B-8819-90246F2174C7}" srcOrd="1" destOrd="0" presId="urn:microsoft.com/office/officeart/2005/8/layout/hProcess10"/>
    <dgm:cxn modelId="{D38E0A15-0E5B-4987-AA76-C1BCAA4D7F28}" type="presParOf" srcId="{EA7F4324-593B-409B-8819-90246F2174C7}" destId="{8CCC8080-E2BF-496D-A59B-B28801936A2F}" srcOrd="0" destOrd="0" presId="urn:microsoft.com/office/officeart/2005/8/layout/hProcess10"/>
    <dgm:cxn modelId="{2752ED16-5B2D-45D7-B7EC-7E2437B51012}" type="presParOf" srcId="{016BF49C-F4D9-43C3-AEF1-494D6F7CD6B6}" destId="{F14E171E-D07D-452A-91B4-A357961A8A90}" srcOrd="2" destOrd="0" presId="urn:microsoft.com/office/officeart/2005/8/layout/hProcess10"/>
    <dgm:cxn modelId="{55395F43-AF6F-40B1-BAD9-06155A0205B4}" type="presParOf" srcId="{F14E171E-D07D-452A-91B4-A357961A8A90}" destId="{530D99B3-D8FE-46C3-8321-7903783FC287}" srcOrd="0" destOrd="0" presId="urn:microsoft.com/office/officeart/2005/8/layout/hProcess10"/>
    <dgm:cxn modelId="{66D73C5B-9EEF-401D-BD32-C03BE9DDD9AB}" type="presParOf" srcId="{F14E171E-D07D-452A-91B4-A357961A8A90}" destId="{FF1C3F9D-2BEE-4086-B1EC-9CD624CCEB88}" srcOrd="1" destOrd="0" presId="urn:microsoft.com/office/officeart/2005/8/layout/hProcess10"/>
    <dgm:cxn modelId="{46220E36-2FDD-439A-80B2-D2EF07BA4C37}" type="presParOf" srcId="{016BF49C-F4D9-43C3-AEF1-494D6F7CD6B6}" destId="{BF2A5051-060F-4F21-B564-1E7E67452341}" srcOrd="3" destOrd="0" presId="urn:microsoft.com/office/officeart/2005/8/layout/hProcess10"/>
    <dgm:cxn modelId="{382D322D-A6A9-4EBC-BA19-60C6582D06CC}" type="presParOf" srcId="{BF2A5051-060F-4F21-B564-1E7E67452341}" destId="{919C6DC1-B2DF-4538-A31B-0650318EF519}" srcOrd="0" destOrd="0" presId="urn:microsoft.com/office/officeart/2005/8/layout/hProcess10"/>
    <dgm:cxn modelId="{A77422A1-BA70-46DF-8B78-4E26E56DFEE5}" type="presParOf" srcId="{016BF49C-F4D9-43C3-AEF1-494D6F7CD6B6}" destId="{A0184B2B-DC97-4F19-9B85-7CB0EB1A2B5D}" srcOrd="4" destOrd="0" presId="urn:microsoft.com/office/officeart/2005/8/layout/hProcess10"/>
    <dgm:cxn modelId="{FFE31216-48F1-408D-B950-39FAFAE02840}" type="presParOf" srcId="{A0184B2B-DC97-4F19-9B85-7CB0EB1A2B5D}" destId="{E2832DB8-03A2-49BA-BEF1-2505485E2823}" srcOrd="0" destOrd="0" presId="urn:microsoft.com/office/officeart/2005/8/layout/hProcess10"/>
    <dgm:cxn modelId="{B0E49068-1A3A-421E-AD73-EE15B15318EA}" type="presParOf" srcId="{A0184B2B-DC97-4F19-9B85-7CB0EB1A2B5D}" destId="{BDE97C12-EA26-4117-82C5-C51662A5960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D608BF-62F5-4080-B455-9AC36F930365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1" csCatId="colorful" phldr="1"/>
      <dgm:spPr/>
    </dgm:pt>
    <dgm:pt modelId="{742A8E9D-4E59-413D-9B76-ACEB24D4B11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D0027-6D03-4FA5-9A34-8F270960057B}" type="parTrans" cxnId="{3EC55034-8318-4D23-826C-56C7B91CB6C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45E8D-BB88-4547-8BD0-6EA340C31108}" type="sibTrans" cxnId="{3EC55034-8318-4D23-826C-56C7B91CB6C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39B11-8222-4D74-948B-D232C280825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GENERACIÓN DE DINERO O BIENES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24E0C-4850-41A2-9939-2B7DFDC5C162}" type="parTrans" cxnId="{D3A2B0B5-6D45-49A4-8E92-49A46A93B27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CD762-1084-4BEF-9661-7A5C3DF98920}" type="sibTrans" cxnId="{D3A2B0B5-6D45-49A4-8E92-49A46A93B27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165BA-0BB4-4172-8275-CC1BA2B3B95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BLANQUEO MEDIANTE OPERACIONES COMPLEJAS Y ENCUBIERTAS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6DEA1-D843-427F-857C-18FD936F9651}" type="parTrans" cxnId="{862E27B1-6B76-48CC-A909-35848AF3136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4C7F1-83EB-4EEA-AD52-E3186775EF47}" type="sibTrans" cxnId="{862E27B1-6B76-48CC-A909-35848AF3136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229CD-DAE0-421C-8326-2BA793F50CD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INGRESO DEL DINERO AL SISTEMA FINANCIERO Y RETORNO DE FORMA LICITA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FE7AA-AA96-4EF1-88E6-544BC18E38ED}" type="parTrans" cxnId="{28627C8D-DA91-4233-A46F-A09F06B12C71}">
      <dgm:prSet/>
      <dgm:spPr/>
      <dgm:t>
        <a:bodyPr/>
        <a:lstStyle/>
        <a:p>
          <a:endParaRPr lang="es-EC"/>
        </a:p>
      </dgm:t>
    </dgm:pt>
    <dgm:pt modelId="{7947B804-A71D-4906-AD1E-D7D36007952C}" type="sibTrans" cxnId="{28627C8D-DA91-4233-A46F-A09F06B12C71}">
      <dgm:prSet/>
      <dgm:spPr/>
      <dgm:t>
        <a:bodyPr/>
        <a:lstStyle/>
        <a:p>
          <a:endParaRPr lang="es-EC"/>
        </a:p>
      </dgm:t>
    </dgm:pt>
    <dgm:pt modelId="{FCA38C86-27BA-4695-80FC-B8DDCC2C0BE4}" type="pres">
      <dgm:prSet presAssocID="{26D608BF-62F5-4080-B455-9AC36F930365}" presName="linearFlow" presStyleCnt="0">
        <dgm:presLayoutVars>
          <dgm:dir/>
          <dgm:resizeHandles val="exact"/>
        </dgm:presLayoutVars>
      </dgm:prSet>
      <dgm:spPr/>
    </dgm:pt>
    <dgm:pt modelId="{E51B0858-45FC-4E4C-B605-9A1765023200}" type="pres">
      <dgm:prSet presAssocID="{742A8E9D-4E59-413D-9B76-ACEB24D4B119}" presName="comp" presStyleCnt="0"/>
      <dgm:spPr/>
    </dgm:pt>
    <dgm:pt modelId="{1CB6E01E-B2FC-48C2-989D-58324A99E979}" type="pres">
      <dgm:prSet presAssocID="{742A8E9D-4E59-413D-9B76-ACEB24D4B119}" presName="rect2" presStyleLbl="node1" presStyleIdx="0" presStyleCnt="4" custScaleX="135913" custLinFactNeighborX="1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C0417-8A1B-4725-B632-62A1859C1BF3}" type="pres">
      <dgm:prSet presAssocID="{742A8E9D-4E59-413D-9B76-ACEB24D4B119}" presName="rect1" presStyleLbl="lnNode1" presStyleIdx="0" presStyleCnt="4" custLinFactNeighborX="-428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BA25C79-FD55-4AB7-9444-D5C93AD679B5}" type="pres">
      <dgm:prSet presAssocID="{CDD45E8D-BB88-4547-8BD0-6EA340C31108}" presName="sibTrans" presStyleCnt="0"/>
      <dgm:spPr/>
    </dgm:pt>
    <dgm:pt modelId="{FEE753F6-93C2-433C-B92D-63A2B0713B06}" type="pres">
      <dgm:prSet presAssocID="{D3239B11-8222-4D74-948B-D232C2808258}" presName="comp" presStyleCnt="0"/>
      <dgm:spPr/>
    </dgm:pt>
    <dgm:pt modelId="{DE84AD40-D90B-478F-A904-FD023AF3C55D}" type="pres">
      <dgm:prSet presAssocID="{D3239B11-8222-4D74-948B-D232C2808258}" presName="rect2" presStyleLbl="node1" presStyleIdx="1" presStyleCnt="4" custScaleX="135913" custLinFactNeighborX="1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4EAB1D-25DA-4F72-AC34-E679FB0E1E43}" type="pres">
      <dgm:prSet presAssocID="{D3239B11-8222-4D74-948B-D232C2808258}" presName="rect1" presStyleLbl="lnNode1" presStyleIdx="1" presStyleCnt="4" custLinFactNeighborX="511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AF8920C-7AFA-4EB5-97D4-04962F1463C9}" type="pres">
      <dgm:prSet presAssocID="{CF6CD762-1084-4BEF-9661-7A5C3DF98920}" presName="sibTrans" presStyleCnt="0"/>
      <dgm:spPr/>
    </dgm:pt>
    <dgm:pt modelId="{1925D316-CF96-43F4-926D-AFE7F503EDDD}" type="pres">
      <dgm:prSet presAssocID="{DC3165BA-0BB4-4172-8275-CC1BA2B3B959}" presName="comp" presStyleCnt="0"/>
      <dgm:spPr/>
    </dgm:pt>
    <dgm:pt modelId="{1759E09F-7F7A-45CE-A785-14EEA6B05C64}" type="pres">
      <dgm:prSet presAssocID="{DC3165BA-0BB4-4172-8275-CC1BA2B3B959}" presName="rect2" presStyleLbl="node1" presStyleIdx="2" presStyleCnt="4" custScaleX="135913" custLinFactNeighborX="1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5D7C44-1FCD-42E4-B5DE-D323A1A96B62}" type="pres">
      <dgm:prSet presAssocID="{DC3165BA-0BB4-4172-8275-CC1BA2B3B959}" presName="rect1" presStyleLbl="lnNode1" presStyleIdx="2" presStyleCnt="4" custLinFactNeighborX="-428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EC05F59-6C6D-4501-9466-69D092341DBF}" type="pres">
      <dgm:prSet presAssocID="{EA84C7F1-83EB-4EEA-AD52-E3186775EF47}" presName="sibTrans" presStyleCnt="0"/>
      <dgm:spPr/>
    </dgm:pt>
    <dgm:pt modelId="{AB870DB3-6B20-490C-8AF2-EE657E3AF19B}" type="pres">
      <dgm:prSet presAssocID="{608229CD-DAE0-421C-8326-2BA793F50CD0}" presName="comp" presStyleCnt="0"/>
      <dgm:spPr/>
    </dgm:pt>
    <dgm:pt modelId="{03F7DB95-0B5B-4BEE-92B3-8C8FD771ED72}" type="pres">
      <dgm:prSet presAssocID="{608229CD-DAE0-421C-8326-2BA793F50CD0}" presName="rect2" presStyleLbl="node1" presStyleIdx="3" presStyleCnt="4" custScaleX="135913" custLinFactNeighborX="1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0DD9AA-4C86-4E7B-8595-067A9994DEB4}" type="pres">
      <dgm:prSet presAssocID="{608229CD-DAE0-421C-8326-2BA793F50CD0}" presName="rect1" presStyleLbl="lnNode1" presStyleIdx="3" presStyleCnt="4" custLinFactNeighborX="5114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D3A2B0B5-6D45-49A4-8E92-49A46A93B27E}" srcId="{26D608BF-62F5-4080-B455-9AC36F930365}" destId="{D3239B11-8222-4D74-948B-D232C2808258}" srcOrd="1" destOrd="0" parTransId="{52824E0C-4850-41A2-9939-2B7DFDC5C162}" sibTransId="{CF6CD762-1084-4BEF-9661-7A5C3DF98920}"/>
    <dgm:cxn modelId="{4C34E853-977A-4B16-A4D2-FC2737D4D2E4}" type="presOf" srcId="{742A8E9D-4E59-413D-9B76-ACEB24D4B119}" destId="{1CB6E01E-B2FC-48C2-989D-58324A99E979}" srcOrd="0" destOrd="0" presId="urn:microsoft.com/office/officeart/2008/layout/AlternatingPictureBlocks"/>
    <dgm:cxn modelId="{EECB5483-E4FA-4CDD-832A-C15A271EA6F0}" type="presOf" srcId="{26D608BF-62F5-4080-B455-9AC36F930365}" destId="{FCA38C86-27BA-4695-80FC-B8DDCC2C0BE4}" srcOrd="0" destOrd="0" presId="urn:microsoft.com/office/officeart/2008/layout/AlternatingPictureBlocks"/>
    <dgm:cxn modelId="{4AF9B0AC-2A35-44D5-878B-95DE4405F00D}" type="presOf" srcId="{DC3165BA-0BB4-4172-8275-CC1BA2B3B959}" destId="{1759E09F-7F7A-45CE-A785-14EEA6B05C64}" srcOrd="0" destOrd="0" presId="urn:microsoft.com/office/officeart/2008/layout/AlternatingPictureBlocks"/>
    <dgm:cxn modelId="{B30CF85F-6B05-4126-9AEF-E07336C79128}" type="presOf" srcId="{608229CD-DAE0-421C-8326-2BA793F50CD0}" destId="{03F7DB95-0B5B-4BEE-92B3-8C8FD771ED72}" srcOrd="0" destOrd="0" presId="urn:microsoft.com/office/officeart/2008/layout/AlternatingPictureBlocks"/>
    <dgm:cxn modelId="{862E27B1-6B76-48CC-A909-35848AF31368}" srcId="{26D608BF-62F5-4080-B455-9AC36F930365}" destId="{DC3165BA-0BB4-4172-8275-CC1BA2B3B959}" srcOrd="2" destOrd="0" parTransId="{2366DEA1-D843-427F-857C-18FD936F9651}" sibTransId="{EA84C7F1-83EB-4EEA-AD52-E3186775EF47}"/>
    <dgm:cxn modelId="{28627C8D-DA91-4233-A46F-A09F06B12C71}" srcId="{26D608BF-62F5-4080-B455-9AC36F930365}" destId="{608229CD-DAE0-421C-8326-2BA793F50CD0}" srcOrd="3" destOrd="0" parTransId="{0AFFE7AA-AA96-4EF1-88E6-544BC18E38ED}" sibTransId="{7947B804-A71D-4906-AD1E-D7D36007952C}"/>
    <dgm:cxn modelId="{3EC55034-8318-4D23-826C-56C7B91CB6CE}" srcId="{26D608BF-62F5-4080-B455-9AC36F930365}" destId="{742A8E9D-4E59-413D-9B76-ACEB24D4B119}" srcOrd="0" destOrd="0" parTransId="{496D0027-6D03-4FA5-9A34-8F270960057B}" sibTransId="{CDD45E8D-BB88-4547-8BD0-6EA340C31108}"/>
    <dgm:cxn modelId="{FC97C7B2-0916-4BA7-AFF8-9BDEDE841AB7}" type="presOf" srcId="{D3239B11-8222-4D74-948B-D232C2808258}" destId="{DE84AD40-D90B-478F-A904-FD023AF3C55D}" srcOrd="0" destOrd="0" presId="urn:microsoft.com/office/officeart/2008/layout/AlternatingPictureBlocks"/>
    <dgm:cxn modelId="{40B5FAC5-0B55-45F1-8143-1BCAB79E20F1}" type="presParOf" srcId="{FCA38C86-27BA-4695-80FC-B8DDCC2C0BE4}" destId="{E51B0858-45FC-4E4C-B605-9A1765023200}" srcOrd="0" destOrd="0" presId="urn:microsoft.com/office/officeart/2008/layout/AlternatingPictureBlocks"/>
    <dgm:cxn modelId="{013E99BB-F2A2-49ED-815C-3DDCA834F275}" type="presParOf" srcId="{E51B0858-45FC-4E4C-B605-9A1765023200}" destId="{1CB6E01E-B2FC-48C2-989D-58324A99E979}" srcOrd="0" destOrd="0" presId="urn:microsoft.com/office/officeart/2008/layout/AlternatingPictureBlocks"/>
    <dgm:cxn modelId="{785B9260-11D8-45AF-88DF-3F48DB0D81A0}" type="presParOf" srcId="{E51B0858-45FC-4E4C-B605-9A1765023200}" destId="{F75C0417-8A1B-4725-B632-62A1859C1BF3}" srcOrd="1" destOrd="0" presId="urn:microsoft.com/office/officeart/2008/layout/AlternatingPictureBlocks"/>
    <dgm:cxn modelId="{09ABF96E-611B-4D0A-B629-A896FB163572}" type="presParOf" srcId="{FCA38C86-27BA-4695-80FC-B8DDCC2C0BE4}" destId="{ABA25C79-FD55-4AB7-9444-D5C93AD679B5}" srcOrd="1" destOrd="0" presId="urn:microsoft.com/office/officeart/2008/layout/AlternatingPictureBlocks"/>
    <dgm:cxn modelId="{45AFBAA7-EE49-495C-AB40-E9A9C1BBC4B8}" type="presParOf" srcId="{FCA38C86-27BA-4695-80FC-B8DDCC2C0BE4}" destId="{FEE753F6-93C2-433C-B92D-63A2B0713B06}" srcOrd="2" destOrd="0" presId="urn:microsoft.com/office/officeart/2008/layout/AlternatingPictureBlocks"/>
    <dgm:cxn modelId="{5AC0601D-4699-4724-8277-F7C459DA88B4}" type="presParOf" srcId="{FEE753F6-93C2-433C-B92D-63A2B0713B06}" destId="{DE84AD40-D90B-478F-A904-FD023AF3C55D}" srcOrd="0" destOrd="0" presId="urn:microsoft.com/office/officeart/2008/layout/AlternatingPictureBlocks"/>
    <dgm:cxn modelId="{ED7B97BB-FD04-4E2E-A0D9-E8452AE1621C}" type="presParOf" srcId="{FEE753F6-93C2-433C-B92D-63A2B0713B06}" destId="{C04EAB1D-25DA-4F72-AC34-E679FB0E1E43}" srcOrd="1" destOrd="0" presId="urn:microsoft.com/office/officeart/2008/layout/AlternatingPictureBlocks"/>
    <dgm:cxn modelId="{C829C3E9-1B9E-4F10-AF24-33B97107A275}" type="presParOf" srcId="{FCA38C86-27BA-4695-80FC-B8DDCC2C0BE4}" destId="{CAF8920C-7AFA-4EB5-97D4-04962F1463C9}" srcOrd="3" destOrd="0" presId="urn:microsoft.com/office/officeart/2008/layout/AlternatingPictureBlocks"/>
    <dgm:cxn modelId="{2B47A9EE-1C5D-4F77-8A35-B2A4ED670726}" type="presParOf" srcId="{FCA38C86-27BA-4695-80FC-B8DDCC2C0BE4}" destId="{1925D316-CF96-43F4-926D-AFE7F503EDDD}" srcOrd="4" destOrd="0" presId="urn:microsoft.com/office/officeart/2008/layout/AlternatingPictureBlocks"/>
    <dgm:cxn modelId="{DE47A79C-83A2-4D12-B3F9-D4A361B84733}" type="presParOf" srcId="{1925D316-CF96-43F4-926D-AFE7F503EDDD}" destId="{1759E09F-7F7A-45CE-A785-14EEA6B05C64}" srcOrd="0" destOrd="0" presId="urn:microsoft.com/office/officeart/2008/layout/AlternatingPictureBlocks"/>
    <dgm:cxn modelId="{F8B11AE7-096E-4C04-B869-4405C0D247D4}" type="presParOf" srcId="{1925D316-CF96-43F4-926D-AFE7F503EDDD}" destId="{FA5D7C44-1FCD-42E4-B5DE-D323A1A96B62}" srcOrd="1" destOrd="0" presId="urn:microsoft.com/office/officeart/2008/layout/AlternatingPictureBlocks"/>
    <dgm:cxn modelId="{2CF05D8F-62FD-4B51-9465-58380925CC5A}" type="presParOf" srcId="{FCA38C86-27BA-4695-80FC-B8DDCC2C0BE4}" destId="{BEC05F59-6C6D-4501-9466-69D092341DBF}" srcOrd="5" destOrd="0" presId="urn:microsoft.com/office/officeart/2008/layout/AlternatingPictureBlocks"/>
    <dgm:cxn modelId="{34A4B077-77BF-49D6-AC4E-E5CECDF26676}" type="presParOf" srcId="{FCA38C86-27BA-4695-80FC-B8DDCC2C0BE4}" destId="{AB870DB3-6B20-490C-8AF2-EE657E3AF19B}" srcOrd="6" destOrd="0" presId="urn:microsoft.com/office/officeart/2008/layout/AlternatingPictureBlocks"/>
    <dgm:cxn modelId="{FB666AF6-7FB7-41AA-987C-EDEC02C06BF2}" type="presParOf" srcId="{AB870DB3-6B20-490C-8AF2-EE657E3AF19B}" destId="{03F7DB95-0B5B-4BEE-92B3-8C8FD771ED72}" srcOrd="0" destOrd="0" presId="urn:microsoft.com/office/officeart/2008/layout/AlternatingPictureBlocks"/>
    <dgm:cxn modelId="{944BBE46-ACD6-4A92-B807-A1A03329B64D}" type="presParOf" srcId="{AB870DB3-6B20-490C-8AF2-EE657E3AF19B}" destId="{1F0DD9AA-4C86-4E7B-8595-067A9994DEB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9EDC4B-6F47-452B-A1E7-D94BFECBA2F4}" type="doc">
      <dgm:prSet loTypeId="urn:microsoft.com/office/officeart/2005/8/layout/pyramid2" loCatId="pyramid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A133569-5100-4D58-85C9-0EE0FD1F6989}">
      <dgm:prSet phldrT="[Texto]"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INVOLUCRADOS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CFC28-5DA4-47A2-A314-3867D20AEAAF}" type="parTrans" cxnId="{DE2FBBEA-615B-4128-B101-F43DC702C371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D214F-3DE5-4585-9DC6-BE048B966574}" type="sibTrans" cxnId="{DE2FBBEA-615B-4128-B101-F43DC702C371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69B47-21F3-493F-9377-DDA7CD5410D3}">
      <dgm:prSet phldrT="[Texto]"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POLÍTICA EMPRESARIAL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5A10C-13AB-4F92-B713-DC4AF11D2B65}" type="parTrans" cxnId="{12F0FB09-BC8B-465C-A692-07DD27405861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70665-A04C-405B-8FC3-C6CC850E0FEC}" type="sibTrans" cxnId="{12F0FB09-BC8B-465C-A692-07DD27405861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52652-6B34-4D43-AB3B-F726D1C95B4C}">
      <dgm:prSet phldrT="[Texto]"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PROCESOS EMPRESARIALES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06E95-774E-4046-8ADD-D86E61F2F31E}" type="parTrans" cxnId="{42635749-6D71-4F5C-802D-1093AA99586D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FAC9FC-8F8B-49D1-9078-6DB091E621AE}" type="sibTrans" cxnId="{42635749-6D71-4F5C-802D-1093AA99586D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39902-46F8-4B4A-BAAE-93165487564B}">
      <dgm:prSet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SEGURIDAD EMPRESARIAL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AA9B4-70AB-4DB4-879E-E241AEE8D5A7}" type="parTrans" cxnId="{29FEEABF-DEC1-4264-873E-091A1517E62C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87815-020F-4C8B-9A2E-952D6CD8DCC9}" type="sibTrans" cxnId="{29FEEABF-DEC1-4264-873E-091A1517E62C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EA4DB-452C-4163-A462-E80C9911C173}">
      <dgm:prSet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SOCIALIZACIÓN EMPRESARIAL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0CD41-F258-4AA6-8B3E-E5EA8C864306}" type="parTrans" cxnId="{70D245D7-7CDF-4D01-AE5F-7BD0A618D438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E4CA5-A41F-4220-95B9-768A44791A0F}" type="sibTrans" cxnId="{70D245D7-7CDF-4D01-AE5F-7BD0A618D438}">
      <dgm:prSet/>
      <dgm:spPr/>
      <dgm:t>
        <a:bodyPr/>
        <a:lstStyle/>
        <a:p>
          <a:pPr algn="just"/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41068-81E1-4AC4-834E-BAE286B2623E}" type="pres">
      <dgm:prSet presAssocID="{7A9EDC4B-6F47-452B-A1E7-D94BFECBA2F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D06FACA-BCC9-4A41-9266-F37F93A089C4}" type="pres">
      <dgm:prSet presAssocID="{7A9EDC4B-6F47-452B-A1E7-D94BFECBA2F4}" presName="pyramid" presStyleLbl="node1" presStyleIdx="0" presStyleCnt="1" custLinFactNeighborX="-9126"/>
      <dgm:spPr/>
      <dgm:t>
        <a:bodyPr/>
        <a:lstStyle/>
        <a:p>
          <a:endParaRPr lang="es-EC"/>
        </a:p>
      </dgm:t>
    </dgm:pt>
    <dgm:pt modelId="{0D7BF83D-1BEB-426D-ABB6-8AD6FA4CC995}" type="pres">
      <dgm:prSet presAssocID="{7A9EDC4B-6F47-452B-A1E7-D94BFECBA2F4}" presName="theList" presStyleCnt="0"/>
      <dgm:spPr/>
      <dgm:t>
        <a:bodyPr/>
        <a:lstStyle/>
        <a:p>
          <a:endParaRPr lang="es-EC"/>
        </a:p>
      </dgm:t>
    </dgm:pt>
    <dgm:pt modelId="{9B3CF598-0BB7-41A9-9585-39103B907C11}" type="pres">
      <dgm:prSet presAssocID="{DA133569-5100-4D58-85C9-0EE0FD1F6989}" presName="aNode" presStyleLbl="fgAcc1" presStyleIdx="0" presStyleCnt="5" custLinFactY="1706" custLinFactNeighborX="-174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DFDD61-486E-4BD3-800B-BD5E71890541}" type="pres">
      <dgm:prSet presAssocID="{DA133569-5100-4D58-85C9-0EE0FD1F6989}" presName="aSpace" presStyleCnt="0"/>
      <dgm:spPr/>
      <dgm:t>
        <a:bodyPr/>
        <a:lstStyle/>
        <a:p>
          <a:endParaRPr lang="es-EC"/>
        </a:p>
      </dgm:t>
    </dgm:pt>
    <dgm:pt modelId="{9BAF92A2-A8E5-4BBF-92C7-B80498CC62FF}" type="pres">
      <dgm:prSet presAssocID="{24C69B47-21F3-493F-9377-DDA7CD5410D3}" presName="aNode" presStyleLbl="fgAcc1" presStyleIdx="1" presStyleCnt="5" custLinFactY="1706" custLinFactNeighborX="-174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64BEB-E690-4720-ADF0-F20CFC0548C0}" type="pres">
      <dgm:prSet presAssocID="{24C69B47-21F3-493F-9377-DDA7CD5410D3}" presName="aSpace" presStyleCnt="0"/>
      <dgm:spPr/>
      <dgm:t>
        <a:bodyPr/>
        <a:lstStyle/>
        <a:p>
          <a:endParaRPr lang="es-EC"/>
        </a:p>
      </dgm:t>
    </dgm:pt>
    <dgm:pt modelId="{842B7EA6-1D6C-4002-A078-BC4B9BDABC7F}" type="pres">
      <dgm:prSet presAssocID="{2A252652-6B34-4D43-AB3B-F726D1C95B4C}" presName="aNode" presStyleLbl="fgAcc1" presStyleIdx="2" presStyleCnt="5" custLinFactY="1706" custLinFactNeighborX="-174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1AFC75-1DB0-4F1B-B6B5-5A479CC1908C}" type="pres">
      <dgm:prSet presAssocID="{2A252652-6B34-4D43-AB3B-F726D1C95B4C}" presName="aSpace" presStyleCnt="0"/>
      <dgm:spPr/>
      <dgm:t>
        <a:bodyPr/>
        <a:lstStyle/>
        <a:p>
          <a:endParaRPr lang="es-EC"/>
        </a:p>
      </dgm:t>
    </dgm:pt>
    <dgm:pt modelId="{30084F5D-AE20-4F86-B46B-F9D5C084A95D}" type="pres">
      <dgm:prSet presAssocID="{0B839902-46F8-4B4A-BAAE-93165487564B}" presName="aNode" presStyleLbl="fgAcc1" presStyleIdx="3" presStyleCnt="5" custLinFactY="1706" custLinFactNeighborX="-174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F1D48C-B7A8-425E-847F-717D285DED0C}" type="pres">
      <dgm:prSet presAssocID="{0B839902-46F8-4B4A-BAAE-93165487564B}" presName="aSpace" presStyleCnt="0"/>
      <dgm:spPr/>
      <dgm:t>
        <a:bodyPr/>
        <a:lstStyle/>
        <a:p>
          <a:endParaRPr lang="es-EC"/>
        </a:p>
      </dgm:t>
    </dgm:pt>
    <dgm:pt modelId="{28A7AA3D-C99D-4A2E-819A-89E25AF81A90}" type="pres">
      <dgm:prSet presAssocID="{6FFEA4DB-452C-4163-A462-E80C9911C173}" presName="aNode" presStyleLbl="fgAcc1" presStyleIdx="4" presStyleCnt="5" custLinFactY="1706" custLinFactNeighborX="-174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F4899E-A84E-4EAB-A535-42F1DF678D2B}" type="pres">
      <dgm:prSet presAssocID="{6FFEA4DB-452C-4163-A462-E80C9911C173}" presName="aSpace" presStyleCnt="0"/>
      <dgm:spPr/>
      <dgm:t>
        <a:bodyPr/>
        <a:lstStyle/>
        <a:p>
          <a:endParaRPr lang="es-EC"/>
        </a:p>
      </dgm:t>
    </dgm:pt>
  </dgm:ptLst>
  <dgm:cxnLst>
    <dgm:cxn modelId="{66351ACA-C780-44A0-B606-245B61B2B3BE}" type="presOf" srcId="{2A252652-6B34-4D43-AB3B-F726D1C95B4C}" destId="{842B7EA6-1D6C-4002-A078-BC4B9BDABC7F}" srcOrd="0" destOrd="0" presId="urn:microsoft.com/office/officeart/2005/8/layout/pyramid2"/>
    <dgm:cxn modelId="{70D245D7-7CDF-4D01-AE5F-7BD0A618D438}" srcId="{7A9EDC4B-6F47-452B-A1E7-D94BFECBA2F4}" destId="{6FFEA4DB-452C-4163-A462-E80C9911C173}" srcOrd="4" destOrd="0" parTransId="{5FD0CD41-F258-4AA6-8B3E-E5EA8C864306}" sibTransId="{0CCE4CA5-A41F-4220-95B9-768A44791A0F}"/>
    <dgm:cxn modelId="{12F0FB09-BC8B-465C-A692-07DD27405861}" srcId="{7A9EDC4B-6F47-452B-A1E7-D94BFECBA2F4}" destId="{24C69B47-21F3-493F-9377-DDA7CD5410D3}" srcOrd="1" destOrd="0" parTransId="{E0C5A10C-13AB-4F92-B713-DC4AF11D2B65}" sibTransId="{2FC70665-A04C-405B-8FC3-C6CC850E0FEC}"/>
    <dgm:cxn modelId="{1B8BC3F5-FE6E-42A4-8895-3D41BB8B7693}" type="presOf" srcId="{6FFEA4DB-452C-4163-A462-E80C9911C173}" destId="{28A7AA3D-C99D-4A2E-819A-89E25AF81A90}" srcOrd="0" destOrd="0" presId="urn:microsoft.com/office/officeart/2005/8/layout/pyramid2"/>
    <dgm:cxn modelId="{25FAA3CD-C924-4963-9E1E-C70DCDA39839}" type="presOf" srcId="{24C69B47-21F3-493F-9377-DDA7CD5410D3}" destId="{9BAF92A2-A8E5-4BBF-92C7-B80498CC62FF}" srcOrd="0" destOrd="0" presId="urn:microsoft.com/office/officeart/2005/8/layout/pyramid2"/>
    <dgm:cxn modelId="{29FEEABF-DEC1-4264-873E-091A1517E62C}" srcId="{7A9EDC4B-6F47-452B-A1E7-D94BFECBA2F4}" destId="{0B839902-46F8-4B4A-BAAE-93165487564B}" srcOrd="3" destOrd="0" parTransId="{737AA9B4-70AB-4DB4-879E-E241AEE8D5A7}" sibTransId="{7CD87815-020F-4C8B-9A2E-952D6CD8DCC9}"/>
    <dgm:cxn modelId="{42635749-6D71-4F5C-802D-1093AA99586D}" srcId="{7A9EDC4B-6F47-452B-A1E7-D94BFECBA2F4}" destId="{2A252652-6B34-4D43-AB3B-F726D1C95B4C}" srcOrd="2" destOrd="0" parTransId="{92C06E95-774E-4046-8ADD-D86E61F2F31E}" sibTransId="{79FAC9FC-8F8B-49D1-9078-6DB091E621AE}"/>
    <dgm:cxn modelId="{69B4A483-BC60-41AB-AA6C-F6532CDDA37D}" type="presOf" srcId="{DA133569-5100-4D58-85C9-0EE0FD1F6989}" destId="{9B3CF598-0BB7-41A9-9585-39103B907C11}" srcOrd="0" destOrd="0" presId="urn:microsoft.com/office/officeart/2005/8/layout/pyramid2"/>
    <dgm:cxn modelId="{DE2FBBEA-615B-4128-B101-F43DC702C371}" srcId="{7A9EDC4B-6F47-452B-A1E7-D94BFECBA2F4}" destId="{DA133569-5100-4D58-85C9-0EE0FD1F6989}" srcOrd="0" destOrd="0" parTransId="{EE6CFC28-5DA4-47A2-A314-3867D20AEAAF}" sibTransId="{794D214F-3DE5-4585-9DC6-BE048B966574}"/>
    <dgm:cxn modelId="{01393B95-9133-40BB-98B2-5B876963833F}" type="presOf" srcId="{7A9EDC4B-6F47-452B-A1E7-D94BFECBA2F4}" destId="{42241068-81E1-4AC4-834E-BAE286B2623E}" srcOrd="0" destOrd="0" presId="urn:microsoft.com/office/officeart/2005/8/layout/pyramid2"/>
    <dgm:cxn modelId="{50AD6EA2-165C-4BA6-BD12-82BF3F929807}" type="presOf" srcId="{0B839902-46F8-4B4A-BAAE-93165487564B}" destId="{30084F5D-AE20-4F86-B46B-F9D5C084A95D}" srcOrd="0" destOrd="0" presId="urn:microsoft.com/office/officeart/2005/8/layout/pyramid2"/>
    <dgm:cxn modelId="{83114A94-1DE2-4AFA-8685-429F4763C5EB}" type="presParOf" srcId="{42241068-81E1-4AC4-834E-BAE286B2623E}" destId="{0D06FACA-BCC9-4A41-9266-F37F93A089C4}" srcOrd="0" destOrd="0" presId="urn:microsoft.com/office/officeart/2005/8/layout/pyramid2"/>
    <dgm:cxn modelId="{FCBAF501-7CE3-45DA-B380-C84BD9E675F4}" type="presParOf" srcId="{42241068-81E1-4AC4-834E-BAE286B2623E}" destId="{0D7BF83D-1BEB-426D-ABB6-8AD6FA4CC995}" srcOrd="1" destOrd="0" presId="urn:microsoft.com/office/officeart/2005/8/layout/pyramid2"/>
    <dgm:cxn modelId="{F287CB1C-2A30-4F20-B8C0-68E882B86CBC}" type="presParOf" srcId="{0D7BF83D-1BEB-426D-ABB6-8AD6FA4CC995}" destId="{9B3CF598-0BB7-41A9-9585-39103B907C11}" srcOrd="0" destOrd="0" presId="urn:microsoft.com/office/officeart/2005/8/layout/pyramid2"/>
    <dgm:cxn modelId="{055DD30C-C249-469A-84C2-E16066868D29}" type="presParOf" srcId="{0D7BF83D-1BEB-426D-ABB6-8AD6FA4CC995}" destId="{18DFDD61-486E-4BD3-800B-BD5E71890541}" srcOrd="1" destOrd="0" presId="urn:microsoft.com/office/officeart/2005/8/layout/pyramid2"/>
    <dgm:cxn modelId="{2A1BA90B-0905-4396-ACDE-2F11161C50E4}" type="presParOf" srcId="{0D7BF83D-1BEB-426D-ABB6-8AD6FA4CC995}" destId="{9BAF92A2-A8E5-4BBF-92C7-B80498CC62FF}" srcOrd="2" destOrd="0" presId="urn:microsoft.com/office/officeart/2005/8/layout/pyramid2"/>
    <dgm:cxn modelId="{035E9A1E-B407-49D1-8CCB-BFE1B2FE7B77}" type="presParOf" srcId="{0D7BF83D-1BEB-426D-ABB6-8AD6FA4CC995}" destId="{6B264BEB-E690-4720-ADF0-F20CFC0548C0}" srcOrd="3" destOrd="0" presId="urn:microsoft.com/office/officeart/2005/8/layout/pyramid2"/>
    <dgm:cxn modelId="{1FF61244-917D-4C56-BCEB-7FB397012319}" type="presParOf" srcId="{0D7BF83D-1BEB-426D-ABB6-8AD6FA4CC995}" destId="{842B7EA6-1D6C-4002-A078-BC4B9BDABC7F}" srcOrd="4" destOrd="0" presId="urn:microsoft.com/office/officeart/2005/8/layout/pyramid2"/>
    <dgm:cxn modelId="{466AC4F1-290B-479A-BA6F-3A900C54B007}" type="presParOf" srcId="{0D7BF83D-1BEB-426D-ABB6-8AD6FA4CC995}" destId="{4A1AFC75-1DB0-4F1B-B6B5-5A479CC1908C}" srcOrd="5" destOrd="0" presId="urn:microsoft.com/office/officeart/2005/8/layout/pyramid2"/>
    <dgm:cxn modelId="{22C4FB2A-4A16-4054-9CD6-A477A990D933}" type="presParOf" srcId="{0D7BF83D-1BEB-426D-ABB6-8AD6FA4CC995}" destId="{30084F5D-AE20-4F86-B46B-F9D5C084A95D}" srcOrd="6" destOrd="0" presId="urn:microsoft.com/office/officeart/2005/8/layout/pyramid2"/>
    <dgm:cxn modelId="{971623BD-8384-4D7E-9D87-79CCB602724A}" type="presParOf" srcId="{0D7BF83D-1BEB-426D-ABB6-8AD6FA4CC995}" destId="{52F1D48C-B7A8-425E-847F-717D285DED0C}" srcOrd="7" destOrd="0" presId="urn:microsoft.com/office/officeart/2005/8/layout/pyramid2"/>
    <dgm:cxn modelId="{6691390D-8E9E-4992-9991-29107B8EDBEE}" type="presParOf" srcId="{0D7BF83D-1BEB-426D-ABB6-8AD6FA4CC995}" destId="{28A7AA3D-C99D-4A2E-819A-89E25AF81A90}" srcOrd="8" destOrd="0" presId="urn:microsoft.com/office/officeart/2005/8/layout/pyramid2"/>
    <dgm:cxn modelId="{E4F5CE60-0CAD-42A5-A075-6737502DB5BE}" type="presParOf" srcId="{0D7BF83D-1BEB-426D-ABB6-8AD6FA4CC995}" destId="{2DF4899E-A84E-4EAB-A535-42F1DF678D2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57C643-BB92-4224-B260-378DB7C77B83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60ED983-BF0A-4E0D-847A-211A0BE390D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CONSTRUCTORA CONCONCRETO S.A.</a:t>
          </a:r>
          <a:endParaRPr lang="es-EC" sz="1800" dirty="0"/>
        </a:p>
      </dgm:t>
    </dgm:pt>
    <dgm:pt modelId="{B8516685-04B9-4318-BB87-6A133E9CFE09}" type="parTrans" cxnId="{E6C4CACC-67B2-4E0F-B40D-5F72BB2216AD}">
      <dgm:prSet/>
      <dgm:spPr/>
      <dgm:t>
        <a:bodyPr/>
        <a:lstStyle/>
        <a:p>
          <a:endParaRPr lang="es-EC" sz="1800"/>
        </a:p>
      </dgm:t>
    </dgm:pt>
    <dgm:pt modelId="{67CADD19-8B83-4007-8696-BEE4847CF7FA}" type="sibTrans" cxnId="{E6C4CACC-67B2-4E0F-B40D-5F72BB2216AD}">
      <dgm:prSet/>
      <dgm:spPr/>
      <dgm:t>
        <a:bodyPr/>
        <a:lstStyle/>
        <a:p>
          <a:endParaRPr lang="es-EC" sz="1800"/>
        </a:p>
      </dgm:t>
    </dgm:pt>
    <dgm:pt modelId="{A2A44557-45FF-4B0D-B580-4B5E711C3B0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 SIMILAR A LA NORMATIVA QUE DEBE SER APLICADA.</a:t>
          </a:r>
          <a:endParaRPr lang="es-EC" sz="1800" dirty="0"/>
        </a:p>
      </dgm:t>
    </dgm:pt>
    <dgm:pt modelId="{01E49F38-0BC2-4D2D-950F-97E2AC3A5A09}" type="parTrans" cxnId="{2EF07BF4-1A27-46E8-8848-5C666504D3D9}">
      <dgm:prSet/>
      <dgm:spPr/>
      <dgm:t>
        <a:bodyPr/>
        <a:lstStyle/>
        <a:p>
          <a:endParaRPr lang="es-EC" sz="1800"/>
        </a:p>
      </dgm:t>
    </dgm:pt>
    <dgm:pt modelId="{B988456B-89C3-4C46-90CA-E02267CC0738}" type="sibTrans" cxnId="{2EF07BF4-1A27-46E8-8848-5C666504D3D9}">
      <dgm:prSet/>
      <dgm:spPr/>
      <dgm:t>
        <a:bodyPr/>
        <a:lstStyle/>
        <a:p>
          <a:endParaRPr lang="es-EC" sz="1800"/>
        </a:p>
      </dgm:t>
    </dgm:pt>
    <dgm:pt modelId="{9098852E-FEFA-4F9C-8AFB-D97EAB498F02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ANÁLISIS</a:t>
          </a:r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COMPARATIVO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D3C5D-9AC6-4CDC-A4F0-7FEC57291C94}" type="parTrans" cxnId="{4D7C6509-3D33-447D-A5F2-A93EE8202512}">
      <dgm:prSet/>
      <dgm:spPr/>
      <dgm:t>
        <a:bodyPr/>
        <a:lstStyle/>
        <a:p>
          <a:endParaRPr lang="es-EC" sz="1800"/>
        </a:p>
      </dgm:t>
    </dgm:pt>
    <dgm:pt modelId="{6ACA1B14-907D-4B3E-9578-6AFCE2D4DE96}" type="sibTrans" cxnId="{4D7C6509-3D33-447D-A5F2-A93EE8202512}">
      <dgm:prSet/>
      <dgm:spPr/>
      <dgm:t>
        <a:bodyPr/>
        <a:lstStyle/>
        <a:p>
          <a:endParaRPr lang="es-EC" sz="1800"/>
        </a:p>
      </dgm:t>
    </dgm:pt>
    <dgm:pt modelId="{E9E218E8-0EBE-47AF-8520-FB808150BCA2}" type="pres">
      <dgm:prSet presAssocID="{6157C643-BB92-4224-B260-378DB7C77B8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5B7424-E8C7-4FE1-B06F-B34D7CE03013}" type="pres">
      <dgm:prSet presAssocID="{460ED983-BF0A-4E0D-847A-211A0BE390DA}" presName="chaos" presStyleCnt="0"/>
      <dgm:spPr/>
    </dgm:pt>
    <dgm:pt modelId="{DAEA15F6-ACDB-40F3-9ED8-0F204A2A1CCC}" type="pres">
      <dgm:prSet presAssocID="{460ED983-BF0A-4E0D-847A-211A0BE390DA}" presName="parTx1" presStyleLbl="revTx" presStyleIdx="0" presStyleCnt="2" custScaleY="169699"/>
      <dgm:spPr/>
      <dgm:t>
        <a:bodyPr/>
        <a:lstStyle/>
        <a:p>
          <a:endParaRPr lang="es-EC"/>
        </a:p>
      </dgm:t>
    </dgm:pt>
    <dgm:pt modelId="{54BA896F-5C99-4C7B-9B6C-452B4845399D}" type="pres">
      <dgm:prSet presAssocID="{460ED983-BF0A-4E0D-847A-211A0BE390DA}" presName="c1" presStyleLbl="node1" presStyleIdx="0" presStyleCnt="19"/>
      <dgm:spPr/>
    </dgm:pt>
    <dgm:pt modelId="{F7D01C78-F862-462E-803F-7FF285EB2723}" type="pres">
      <dgm:prSet presAssocID="{460ED983-BF0A-4E0D-847A-211A0BE390DA}" presName="c2" presStyleLbl="node1" presStyleIdx="1" presStyleCnt="19"/>
      <dgm:spPr/>
    </dgm:pt>
    <dgm:pt modelId="{04670030-35FF-4E74-AD47-076B42E06CEF}" type="pres">
      <dgm:prSet presAssocID="{460ED983-BF0A-4E0D-847A-211A0BE390DA}" presName="c3" presStyleLbl="node1" presStyleIdx="2" presStyleCnt="19"/>
      <dgm:spPr/>
    </dgm:pt>
    <dgm:pt modelId="{C0AEA3E3-BF11-4B47-B7BB-E76D58267B9A}" type="pres">
      <dgm:prSet presAssocID="{460ED983-BF0A-4E0D-847A-211A0BE390DA}" presName="c4" presStyleLbl="node1" presStyleIdx="3" presStyleCnt="19"/>
      <dgm:spPr/>
    </dgm:pt>
    <dgm:pt modelId="{5FE91578-42CD-4929-B882-F234FE45105B}" type="pres">
      <dgm:prSet presAssocID="{460ED983-BF0A-4E0D-847A-211A0BE390DA}" presName="c5" presStyleLbl="node1" presStyleIdx="4" presStyleCnt="19"/>
      <dgm:spPr/>
    </dgm:pt>
    <dgm:pt modelId="{A4D75D59-A28E-4AAC-9133-AF0929DF8298}" type="pres">
      <dgm:prSet presAssocID="{460ED983-BF0A-4E0D-847A-211A0BE390DA}" presName="c6" presStyleLbl="node1" presStyleIdx="5" presStyleCnt="19"/>
      <dgm:spPr/>
    </dgm:pt>
    <dgm:pt modelId="{14DB602A-079B-4A52-99D0-543CA29D62C6}" type="pres">
      <dgm:prSet presAssocID="{460ED983-BF0A-4E0D-847A-211A0BE390DA}" presName="c7" presStyleLbl="node1" presStyleIdx="6" presStyleCnt="19"/>
      <dgm:spPr/>
    </dgm:pt>
    <dgm:pt modelId="{B0583002-DF15-425B-BFAC-BD434EB27DA6}" type="pres">
      <dgm:prSet presAssocID="{460ED983-BF0A-4E0D-847A-211A0BE390DA}" presName="c8" presStyleLbl="node1" presStyleIdx="7" presStyleCnt="19"/>
      <dgm:spPr/>
    </dgm:pt>
    <dgm:pt modelId="{B109C911-2211-4B37-9DA7-EA789B5144AA}" type="pres">
      <dgm:prSet presAssocID="{460ED983-BF0A-4E0D-847A-211A0BE390DA}" presName="c9" presStyleLbl="node1" presStyleIdx="8" presStyleCnt="19"/>
      <dgm:spPr/>
    </dgm:pt>
    <dgm:pt modelId="{666413C7-7165-4E01-B835-370571A0A3FE}" type="pres">
      <dgm:prSet presAssocID="{460ED983-BF0A-4E0D-847A-211A0BE390DA}" presName="c10" presStyleLbl="node1" presStyleIdx="9" presStyleCnt="19"/>
      <dgm:spPr/>
    </dgm:pt>
    <dgm:pt modelId="{C88FF7E0-5023-47EC-96E0-017C19456D15}" type="pres">
      <dgm:prSet presAssocID="{460ED983-BF0A-4E0D-847A-211A0BE390DA}" presName="c11" presStyleLbl="node1" presStyleIdx="10" presStyleCnt="19"/>
      <dgm:spPr/>
    </dgm:pt>
    <dgm:pt modelId="{14F2C457-484D-47C9-AAB6-4513B3F96A96}" type="pres">
      <dgm:prSet presAssocID="{460ED983-BF0A-4E0D-847A-211A0BE390DA}" presName="c12" presStyleLbl="node1" presStyleIdx="11" presStyleCnt="19"/>
      <dgm:spPr/>
    </dgm:pt>
    <dgm:pt modelId="{435146D0-A787-492B-B9B9-1ED3DCF945E4}" type="pres">
      <dgm:prSet presAssocID="{460ED983-BF0A-4E0D-847A-211A0BE390DA}" presName="c13" presStyleLbl="node1" presStyleIdx="12" presStyleCnt="19"/>
      <dgm:spPr/>
    </dgm:pt>
    <dgm:pt modelId="{D81D8C27-FF6B-4D1C-A185-A454505FFA30}" type="pres">
      <dgm:prSet presAssocID="{460ED983-BF0A-4E0D-847A-211A0BE390DA}" presName="c14" presStyleLbl="node1" presStyleIdx="13" presStyleCnt="19"/>
      <dgm:spPr/>
    </dgm:pt>
    <dgm:pt modelId="{49AF26C1-22D2-4946-A6A2-5FDABA06332D}" type="pres">
      <dgm:prSet presAssocID="{460ED983-BF0A-4E0D-847A-211A0BE390DA}" presName="c15" presStyleLbl="node1" presStyleIdx="14" presStyleCnt="19"/>
      <dgm:spPr/>
    </dgm:pt>
    <dgm:pt modelId="{2C325169-DDB2-4475-8937-2D506F6E5CDC}" type="pres">
      <dgm:prSet presAssocID="{460ED983-BF0A-4E0D-847A-211A0BE390DA}" presName="c16" presStyleLbl="node1" presStyleIdx="15" presStyleCnt="19"/>
      <dgm:spPr/>
    </dgm:pt>
    <dgm:pt modelId="{F17085AF-3F1E-494E-999B-3251E00AA072}" type="pres">
      <dgm:prSet presAssocID="{460ED983-BF0A-4E0D-847A-211A0BE390DA}" presName="c17" presStyleLbl="node1" presStyleIdx="16" presStyleCnt="19"/>
      <dgm:spPr/>
    </dgm:pt>
    <dgm:pt modelId="{AC9E340E-7C3E-4C3A-8D43-6FDB3EA21A55}" type="pres">
      <dgm:prSet presAssocID="{460ED983-BF0A-4E0D-847A-211A0BE390DA}" presName="c18" presStyleLbl="node1" presStyleIdx="17" presStyleCnt="19"/>
      <dgm:spPr/>
    </dgm:pt>
    <dgm:pt modelId="{F4CD0523-0A4B-43CA-BC07-F243B061A27E}" type="pres">
      <dgm:prSet presAssocID="{67CADD19-8B83-4007-8696-BEE4847CF7FA}" presName="chevronComposite1" presStyleCnt="0"/>
      <dgm:spPr/>
    </dgm:pt>
    <dgm:pt modelId="{AB00B173-5A48-4580-A0CE-52456D428A8F}" type="pres">
      <dgm:prSet presAssocID="{67CADD19-8B83-4007-8696-BEE4847CF7FA}" presName="chevron1" presStyleLbl="sibTrans2D1" presStyleIdx="0" presStyleCnt="2"/>
      <dgm:spPr/>
    </dgm:pt>
    <dgm:pt modelId="{111A1A19-62BA-4FC3-996D-2338406C6283}" type="pres">
      <dgm:prSet presAssocID="{67CADD19-8B83-4007-8696-BEE4847CF7FA}" presName="spChevron1" presStyleCnt="0"/>
      <dgm:spPr/>
    </dgm:pt>
    <dgm:pt modelId="{51B52552-0B95-4155-9D77-AF213D252295}" type="pres">
      <dgm:prSet presAssocID="{A2A44557-45FF-4B0D-B580-4B5E711C3B08}" presName="middle" presStyleCnt="0"/>
      <dgm:spPr/>
    </dgm:pt>
    <dgm:pt modelId="{747D8A91-C460-408D-B62E-434FAA3C0842}" type="pres">
      <dgm:prSet presAssocID="{A2A44557-45FF-4B0D-B580-4B5E711C3B08}" presName="parTxMid" presStyleLbl="revTx" presStyleIdx="1" presStyleCnt="2" custScaleY="169699"/>
      <dgm:spPr/>
      <dgm:t>
        <a:bodyPr/>
        <a:lstStyle/>
        <a:p>
          <a:endParaRPr lang="es-EC"/>
        </a:p>
      </dgm:t>
    </dgm:pt>
    <dgm:pt modelId="{1D3BCCE5-D75B-42C7-8987-65312BE0999F}" type="pres">
      <dgm:prSet presAssocID="{A2A44557-45FF-4B0D-B580-4B5E711C3B08}" presName="spMid" presStyleCnt="0"/>
      <dgm:spPr/>
    </dgm:pt>
    <dgm:pt modelId="{C5838B55-E45D-4A74-B4D0-8D8A1E503C68}" type="pres">
      <dgm:prSet presAssocID="{B988456B-89C3-4C46-90CA-E02267CC0738}" presName="chevronComposite1" presStyleCnt="0"/>
      <dgm:spPr/>
    </dgm:pt>
    <dgm:pt modelId="{0A66D104-1772-4712-BEDF-6AFB4AF955D5}" type="pres">
      <dgm:prSet presAssocID="{B988456B-89C3-4C46-90CA-E02267CC0738}" presName="chevron1" presStyleLbl="sibTrans2D1" presStyleIdx="1" presStyleCnt="2"/>
      <dgm:spPr/>
    </dgm:pt>
    <dgm:pt modelId="{01930F0E-0F76-44F0-9238-F92124F7F50E}" type="pres">
      <dgm:prSet presAssocID="{B988456B-89C3-4C46-90CA-E02267CC0738}" presName="spChevron1" presStyleCnt="0"/>
      <dgm:spPr/>
    </dgm:pt>
    <dgm:pt modelId="{89869644-4BCC-43A6-BA3D-37CA14288A9F}" type="pres">
      <dgm:prSet presAssocID="{9098852E-FEFA-4F9C-8AFB-D97EAB498F02}" presName="last" presStyleCnt="0"/>
      <dgm:spPr/>
    </dgm:pt>
    <dgm:pt modelId="{04B6B7B9-1FA6-4260-93EC-C860F22D474A}" type="pres">
      <dgm:prSet presAssocID="{9098852E-FEFA-4F9C-8AFB-D97EAB498F02}" presName="circleTx" presStyleLbl="node1" presStyleIdx="18" presStyleCnt="19" custScaleX="142007" custScaleY="131131"/>
      <dgm:spPr/>
      <dgm:t>
        <a:bodyPr/>
        <a:lstStyle/>
        <a:p>
          <a:endParaRPr lang="es-EC"/>
        </a:p>
      </dgm:t>
    </dgm:pt>
    <dgm:pt modelId="{81475B92-DB16-4338-9E52-452D21EE9579}" type="pres">
      <dgm:prSet presAssocID="{9098852E-FEFA-4F9C-8AFB-D97EAB498F02}" presName="spN" presStyleCnt="0"/>
      <dgm:spPr/>
    </dgm:pt>
  </dgm:ptLst>
  <dgm:cxnLst>
    <dgm:cxn modelId="{1BF20BDD-74D6-4859-B4B5-6C185DFA35AE}" type="presOf" srcId="{460ED983-BF0A-4E0D-847A-211A0BE390DA}" destId="{DAEA15F6-ACDB-40F3-9ED8-0F204A2A1CCC}" srcOrd="0" destOrd="0" presId="urn:microsoft.com/office/officeart/2009/3/layout/RandomtoResultProcess"/>
    <dgm:cxn modelId="{BE33EB25-822A-427B-81E6-6126F71D4310}" type="presOf" srcId="{A2A44557-45FF-4B0D-B580-4B5E711C3B08}" destId="{747D8A91-C460-408D-B62E-434FAA3C0842}" srcOrd="0" destOrd="0" presId="urn:microsoft.com/office/officeart/2009/3/layout/RandomtoResultProcess"/>
    <dgm:cxn modelId="{B6A1497B-38A2-4CCA-9126-0717B8BE01DE}" type="presOf" srcId="{9098852E-FEFA-4F9C-8AFB-D97EAB498F02}" destId="{04B6B7B9-1FA6-4260-93EC-C860F22D474A}" srcOrd="0" destOrd="0" presId="urn:microsoft.com/office/officeart/2009/3/layout/RandomtoResultProcess"/>
    <dgm:cxn modelId="{6B4ABF1A-AE94-4229-A2D8-EBFBDB2F4D2D}" type="presOf" srcId="{6157C643-BB92-4224-B260-378DB7C77B83}" destId="{E9E218E8-0EBE-47AF-8520-FB808150BCA2}" srcOrd="0" destOrd="0" presId="urn:microsoft.com/office/officeart/2009/3/layout/RandomtoResultProcess"/>
    <dgm:cxn modelId="{2EF07BF4-1A27-46E8-8848-5C666504D3D9}" srcId="{6157C643-BB92-4224-B260-378DB7C77B83}" destId="{A2A44557-45FF-4B0D-B580-4B5E711C3B08}" srcOrd="1" destOrd="0" parTransId="{01E49F38-0BC2-4D2D-950F-97E2AC3A5A09}" sibTransId="{B988456B-89C3-4C46-90CA-E02267CC0738}"/>
    <dgm:cxn modelId="{4D7C6509-3D33-447D-A5F2-A93EE8202512}" srcId="{6157C643-BB92-4224-B260-378DB7C77B83}" destId="{9098852E-FEFA-4F9C-8AFB-D97EAB498F02}" srcOrd="2" destOrd="0" parTransId="{E1FD3C5D-9AC6-4CDC-A4F0-7FEC57291C94}" sibTransId="{6ACA1B14-907D-4B3E-9578-6AFCE2D4DE96}"/>
    <dgm:cxn modelId="{E6C4CACC-67B2-4E0F-B40D-5F72BB2216AD}" srcId="{6157C643-BB92-4224-B260-378DB7C77B83}" destId="{460ED983-BF0A-4E0D-847A-211A0BE390DA}" srcOrd="0" destOrd="0" parTransId="{B8516685-04B9-4318-BB87-6A133E9CFE09}" sibTransId="{67CADD19-8B83-4007-8696-BEE4847CF7FA}"/>
    <dgm:cxn modelId="{85BB9189-7B46-49B1-8712-BD1C6021854D}" type="presParOf" srcId="{E9E218E8-0EBE-47AF-8520-FB808150BCA2}" destId="{845B7424-E8C7-4FE1-B06F-B34D7CE03013}" srcOrd="0" destOrd="0" presId="urn:microsoft.com/office/officeart/2009/3/layout/RandomtoResultProcess"/>
    <dgm:cxn modelId="{AB30C7D8-7FC7-484E-876E-C9BADE9BF19A}" type="presParOf" srcId="{845B7424-E8C7-4FE1-B06F-B34D7CE03013}" destId="{DAEA15F6-ACDB-40F3-9ED8-0F204A2A1CCC}" srcOrd="0" destOrd="0" presId="urn:microsoft.com/office/officeart/2009/3/layout/RandomtoResultProcess"/>
    <dgm:cxn modelId="{03AC60AD-5A69-4BF9-AE64-EE41885278A3}" type="presParOf" srcId="{845B7424-E8C7-4FE1-B06F-B34D7CE03013}" destId="{54BA896F-5C99-4C7B-9B6C-452B4845399D}" srcOrd="1" destOrd="0" presId="urn:microsoft.com/office/officeart/2009/3/layout/RandomtoResultProcess"/>
    <dgm:cxn modelId="{ED747317-79A8-4CA4-B611-FB815E846B01}" type="presParOf" srcId="{845B7424-E8C7-4FE1-B06F-B34D7CE03013}" destId="{F7D01C78-F862-462E-803F-7FF285EB2723}" srcOrd="2" destOrd="0" presId="urn:microsoft.com/office/officeart/2009/3/layout/RandomtoResultProcess"/>
    <dgm:cxn modelId="{C28C1994-6F57-4D35-B2D4-CA3F18CEBFA9}" type="presParOf" srcId="{845B7424-E8C7-4FE1-B06F-B34D7CE03013}" destId="{04670030-35FF-4E74-AD47-076B42E06CEF}" srcOrd="3" destOrd="0" presId="urn:microsoft.com/office/officeart/2009/3/layout/RandomtoResultProcess"/>
    <dgm:cxn modelId="{BE69EE7D-47C5-42D9-99F8-F3B886679627}" type="presParOf" srcId="{845B7424-E8C7-4FE1-B06F-B34D7CE03013}" destId="{C0AEA3E3-BF11-4B47-B7BB-E76D58267B9A}" srcOrd="4" destOrd="0" presId="urn:microsoft.com/office/officeart/2009/3/layout/RandomtoResultProcess"/>
    <dgm:cxn modelId="{E59A1ABB-54F0-4A4E-A842-BD4E45E51658}" type="presParOf" srcId="{845B7424-E8C7-4FE1-B06F-B34D7CE03013}" destId="{5FE91578-42CD-4929-B882-F234FE45105B}" srcOrd="5" destOrd="0" presId="urn:microsoft.com/office/officeart/2009/3/layout/RandomtoResultProcess"/>
    <dgm:cxn modelId="{99B654D8-75A1-4841-8FA6-B42DFA1C26F4}" type="presParOf" srcId="{845B7424-E8C7-4FE1-B06F-B34D7CE03013}" destId="{A4D75D59-A28E-4AAC-9133-AF0929DF8298}" srcOrd="6" destOrd="0" presId="urn:microsoft.com/office/officeart/2009/3/layout/RandomtoResultProcess"/>
    <dgm:cxn modelId="{CADCEE51-253D-47CB-BFD4-4BB491A7C17E}" type="presParOf" srcId="{845B7424-E8C7-4FE1-B06F-B34D7CE03013}" destId="{14DB602A-079B-4A52-99D0-543CA29D62C6}" srcOrd="7" destOrd="0" presId="urn:microsoft.com/office/officeart/2009/3/layout/RandomtoResultProcess"/>
    <dgm:cxn modelId="{983D39A6-5588-4C01-99CE-0C187234F26D}" type="presParOf" srcId="{845B7424-E8C7-4FE1-B06F-B34D7CE03013}" destId="{B0583002-DF15-425B-BFAC-BD434EB27DA6}" srcOrd="8" destOrd="0" presId="urn:microsoft.com/office/officeart/2009/3/layout/RandomtoResultProcess"/>
    <dgm:cxn modelId="{AC9B5188-D7D6-4EB6-8235-6AE8ACD49A99}" type="presParOf" srcId="{845B7424-E8C7-4FE1-B06F-B34D7CE03013}" destId="{B109C911-2211-4B37-9DA7-EA789B5144AA}" srcOrd="9" destOrd="0" presId="urn:microsoft.com/office/officeart/2009/3/layout/RandomtoResultProcess"/>
    <dgm:cxn modelId="{9ABB6FE7-D31E-411B-A06F-2047C103FEA2}" type="presParOf" srcId="{845B7424-E8C7-4FE1-B06F-B34D7CE03013}" destId="{666413C7-7165-4E01-B835-370571A0A3FE}" srcOrd="10" destOrd="0" presId="urn:microsoft.com/office/officeart/2009/3/layout/RandomtoResultProcess"/>
    <dgm:cxn modelId="{F509A072-2803-44E6-8176-FDAD25358B4B}" type="presParOf" srcId="{845B7424-E8C7-4FE1-B06F-B34D7CE03013}" destId="{C88FF7E0-5023-47EC-96E0-017C19456D15}" srcOrd="11" destOrd="0" presId="urn:microsoft.com/office/officeart/2009/3/layout/RandomtoResultProcess"/>
    <dgm:cxn modelId="{960F4ED1-71B7-4BA3-BEBA-7475287AB571}" type="presParOf" srcId="{845B7424-E8C7-4FE1-B06F-B34D7CE03013}" destId="{14F2C457-484D-47C9-AAB6-4513B3F96A96}" srcOrd="12" destOrd="0" presId="urn:microsoft.com/office/officeart/2009/3/layout/RandomtoResultProcess"/>
    <dgm:cxn modelId="{92BBEA1D-20F1-4CEC-9859-40D431EE0702}" type="presParOf" srcId="{845B7424-E8C7-4FE1-B06F-B34D7CE03013}" destId="{435146D0-A787-492B-B9B9-1ED3DCF945E4}" srcOrd="13" destOrd="0" presId="urn:microsoft.com/office/officeart/2009/3/layout/RandomtoResultProcess"/>
    <dgm:cxn modelId="{5397DCC5-F28B-4219-939B-068B079B6B2F}" type="presParOf" srcId="{845B7424-E8C7-4FE1-B06F-B34D7CE03013}" destId="{D81D8C27-FF6B-4D1C-A185-A454505FFA30}" srcOrd="14" destOrd="0" presId="urn:microsoft.com/office/officeart/2009/3/layout/RandomtoResultProcess"/>
    <dgm:cxn modelId="{07479402-7C25-4041-BCD9-9EA4C23546B1}" type="presParOf" srcId="{845B7424-E8C7-4FE1-B06F-B34D7CE03013}" destId="{49AF26C1-22D2-4946-A6A2-5FDABA06332D}" srcOrd="15" destOrd="0" presId="urn:microsoft.com/office/officeart/2009/3/layout/RandomtoResultProcess"/>
    <dgm:cxn modelId="{72A54956-1C8F-465C-B86B-97D0E35E3D3C}" type="presParOf" srcId="{845B7424-E8C7-4FE1-B06F-B34D7CE03013}" destId="{2C325169-DDB2-4475-8937-2D506F6E5CDC}" srcOrd="16" destOrd="0" presId="urn:microsoft.com/office/officeart/2009/3/layout/RandomtoResultProcess"/>
    <dgm:cxn modelId="{82D0D2D2-4C49-4727-9FA9-7B64F88F6410}" type="presParOf" srcId="{845B7424-E8C7-4FE1-B06F-B34D7CE03013}" destId="{F17085AF-3F1E-494E-999B-3251E00AA072}" srcOrd="17" destOrd="0" presId="urn:microsoft.com/office/officeart/2009/3/layout/RandomtoResultProcess"/>
    <dgm:cxn modelId="{E96B2673-1398-4E5C-84FF-DA45CEC34F7E}" type="presParOf" srcId="{845B7424-E8C7-4FE1-B06F-B34D7CE03013}" destId="{AC9E340E-7C3E-4C3A-8D43-6FDB3EA21A55}" srcOrd="18" destOrd="0" presId="urn:microsoft.com/office/officeart/2009/3/layout/RandomtoResultProcess"/>
    <dgm:cxn modelId="{8D61EFC5-8207-4648-9FB3-5D542EDC8C10}" type="presParOf" srcId="{E9E218E8-0EBE-47AF-8520-FB808150BCA2}" destId="{F4CD0523-0A4B-43CA-BC07-F243B061A27E}" srcOrd="1" destOrd="0" presId="urn:microsoft.com/office/officeart/2009/3/layout/RandomtoResultProcess"/>
    <dgm:cxn modelId="{F1DAEAFF-02CF-4EB9-8FEA-083A345E08E4}" type="presParOf" srcId="{F4CD0523-0A4B-43CA-BC07-F243B061A27E}" destId="{AB00B173-5A48-4580-A0CE-52456D428A8F}" srcOrd="0" destOrd="0" presId="urn:microsoft.com/office/officeart/2009/3/layout/RandomtoResultProcess"/>
    <dgm:cxn modelId="{BF58CDF9-B2B4-4D9B-BE33-6C92DFA8C0F7}" type="presParOf" srcId="{F4CD0523-0A4B-43CA-BC07-F243B061A27E}" destId="{111A1A19-62BA-4FC3-996D-2338406C6283}" srcOrd="1" destOrd="0" presId="urn:microsoft.com/office/officeart/2009/3/layout/RandomtoResultProcess"/>
    <dgm:cxn modelId="{F2B41635-9953-40AD-BB59-EAEC9D56DB68}" type="presParOf" srcId="{E9E218E8-0EBE-47AF-8520-FB808150BCA2}" destId="{51B52552-0B95-4155-9D77-AF213D252295}" srcOrd="2" destOrd="0" presId="urn:microsoft.com/office/officeart/2009/3/layout/RandomtoResultProcess"/>
    <dgm:cxn modelId="{600FFAE9-BDCE-418E-BEBF-7715C31AB9FE}" type="presParOf" srcId="{51B52552-0B95-4155-9D77-AF213D252295}" destId="{747D8A91-C460-408D-B62E-434FAA3C0842}" srcOrd="0" destOrd="0" presId="urn:microsoft.com/office/officeart/2009/3/layout/RandomtoResultProcess"/>
    <dgm:cxn modelId="{9F92081F-BC57-45D6-885A-99AAF3FEE7E5}" type="presParOf" srcId="{51B52552-0B95-4155-9D77-AF213D252295}" destId="{1D3BCCE5-D75B-42C7-8987-65312BE0999F}" srcOrd="1" destOrd="0" presId="urn:microsoft.com/office/officeart/2009/3/layout/RandomtoResultProcess"/>
    <dgm:cxn modelId="{1D8B87A4-7323-40D5-A07B-D2634E3D36E2}" type="presParOf" srcId="{E9E218E8-0EBE-47AF-8520-FB808150BCA2}" destId="{C5838B55-E45D-4A74-B4D0-8D8A1E503C68}" srcOrd="3" destOrd="0" presId="urn:microsoft.com/office/officeart/2009/3/layout/RandomtoResultProcess"/>
    <dgm:cxn modelId="{D71503D8-39DD-416A-A249-9B71105D294A}" type="presParOf" srcId="{C5838B55-E45D-4A74-B4D0-8D8A1E503C68}" destId="{0A66D104-1772-4712-BEDF-6AFB4AF955D5}" srcOrd="0" destOrd="0" presId="urn:microsoft.com/office/officeart/2009/3/layout/RandomtoResultProcess"/>
    <dgm:cxn modelId="{ADC2E500-A594-48F3-B191-D3962F459BCD}" type="presParOf" srcId="{C5838B55-E45D-4A74-B4D0-8D8A1E503C68}" destId="{01930F0E-0F76-44F0-9238-F92124F7F50E}" srcOrd="1" destOrd="0" presId="urn:microsoft.com/office/officeart/2009/3/layout/RandomtoResultProcess"/>
    <dgm:cxn modelId="{C9DD6922-B7DA-4071-9197-F6546943CE0C}" type="presParOf" srcId="{E9E218E8-0EBE-47AF-8520-FB808150BCA2}" destId="{89869644-4BCC-43A6-BA3D-37CA14288A9F}" srcOrd="4" destOrd="0" presId="urn:microsoft.com/office/officeart/2009/3/layout/RandomtoResultProcess"/>
    <dgm:cxn modelId="{8C95AF04-41F1-4298-B140-C71113263BDA}" type="presParOf" srcId="{89869644-4BCC-43A6-BA3D-37CA14288A9F}" destId="{04B6B7B9-1FA6-4260-93EC-C860F22D474A}" srcOrd="0" destOrd="0" presId="urn:microsoft.com/office/officeart/2009/3/layout/RandomtoResultProcess"/>
    <dgm:cxn modelId="{632AE800-8F18-4B4B-9378-5B8F7B3B9BB8}" type="presParOf" srcId="{89869644-4BCC-43A6-BA3D-37CA14288A9F}" destId="{81475B92-DB16-4338-9E52-452D21EE957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5EE8CD-96E3-4614-B9B3-A7E855634223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BBD8F73-746A-4AFF-869B-7FC64267A7C8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Construcción de Edificios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23B8E-10E4-44ED-B80A-A47D59EEB596}" type="parTrans" cxnId="{7E41E554-2881-43AD-90F3-3E24F9136522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55E1A-5876-413E-B8F6-2B76026DB6FA}" type="sibTrans" cxnId="{7E41E554-2881-43AD-90F3-3E24F9136522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FC928-4658-487B-BEC0-D1E5444949CC}">
      <dgm:prSet custT="1"/>
      <dgm:spPr/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Edificios Residenciales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FEFE9-1894-439F-802C-1B59B23C0D55}" type="parTrans" cxnId="{512F1549-5AE4-4602-961A-44276C8EDD49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46698-95EE-4E04-8258-11F385BA5B53}" type="sibTrans" cxnId="{512F1549-5AE4-4602-961A-44276C8EDD49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5490B-61A6-42AF-B95B-AF2637BE809E}">
      <dgm:prSet custT="1"/>
      <dgm:spPr/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Edificios no Residenciales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DE8E29-49B5-434E-AA93-98573C1C70AD}" type="parTrans" cxnId="{0D9E8A85-2C35-4340-B7F4-5B3E3B72D8EF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B7DC4-0B6C-4E4C-8693-1049B10F7EA9}" type="sibTrans" cxnId="{0D9E8A85-2C35-4340-B7F4-5B3E3B72D8EF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E7923-640A-4DC9-A8AD-57FF4BBA3087}">
      <dgm:prSet custT="1"/>
      <dgm:spPr/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Montaje y Levantamiento de Construcciones Prefabricadas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A2A16-4A0B-45FF-A43E-08497F9F6D8A}" type="parTrans" cxnId="{057CAE5A-7972-4535-A269-56DAF6FF9A17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8A4FE-2465-4BB6-A5E9-58D42176ACF0}" type="sibTrans" cxnId="{057CAE5A-7972-4535-A269-56DAF6FF9A17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3C1BD-5E18-4AD0-8126-E2E164AB7BC8}">
      <dgm:prSet custT="1"/>
      <dgm:spPr/>
      <dgm:t>
        <a:bodyPr/>
        <a:lstStyle/>
        <a:p>
          <a:pPr algn="ctr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Obras de Ingeniería Civil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7069C-F4E0-4B2D-9F6C-9BB64472405B}" type="parTrans" cxnId="{42F6A594-9FB8-4068-B86C-F39F8B140814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017BB-6840-414E-A575-043E90C1018D}" type="sibTrans" cxnId="{42F6A594-9FB8-4068-B86C-F39F8B140814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2F06B-E376-4133-B047-1978EE3462C9}">
      <dgm:prSet custT="1"/>
      <dgm:spPr/>
      <dgm:t>
        <a:bodyPr/>
        <a:lstStyle/>
        <a:p>
          <a:pPr algn="ctr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Actividades Especializadas de la Construcción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7B421-D7E1-4144-9722-39F2D933E2B2}" type="parTrans" cxnId="{14E0EF80-5E89-4B69-9FEA-92E38776AB12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55E54-3A5C-4C25-948D-D72280CCA824}" type="sibTrans" cxnId="{14E0EF80-5E89-4B69-9FEA-92E38776AB12}">
      <dgm:prSet/>
      <dgm:spPr/>
      <dgm:t>
        <a:bodyPr/>
        <a:lstStyle/>
        <a:p>
          <a:pPr algn="ctr"/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21D99-6331-44ED-82C9-C2E42F32CF7C}" type="pres">
      <dgm:prSet presAssocID="{9D5EE8CD-96E3-4614-B9B3-A7E8556342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A06D05-D5BE-4BE3-9B11-25E2602B876F}" type="pres">
      <dgm:prSet presAssocID="{5BBD8F73-746A-4AFF-869B-7FC64267A7C8}" presName="circ1" presStyleLbl="vennNode1" presStyleIdx="0" presStyleCnt="3" custScaleX="117611" custScaleY="102660" custLinFactNeighborX="-5139" custLinFactNeighborY="-7485"/>
      <dgm:spPr/>
      <dgm:t>
        <a:bodyPr/>
        <a:lstStyle/>
        <a:p>
          <a:endParaRPr lang="es-EC"/>
        </a:p>
      </dgm:t>
    </dgm:pt>
    <dgm:pt modelId="{3D5A06A8-EE4D-4CF9-9BFB-5B85D116681F}" type="pres">
      <dgm:prSet presAssocID="{5BBD8F73-746A-4AFF-869B-7FC64267A7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99CE74-CE3F-4923-8266-0BCE60E4E931}" type="pres">
      <dgm:prSet presAssocID="{CCD3C1BD-5E18-4AD0-8126-E2E164AB7BC8}" presName="circ2" presStyleLbl="vennNode1" presStyleIdx="1" presStyleCnt="3" custLinFactNeighborY="12810"/>
      <dgm:spPr/>
      <dgm:t>
        <a:bodyPr/>
        <a:lstStyle/>
        <a:p>
          <a:endParaRPr lang="es-EC"/>
        </a:p>
      </dgm:t>
    </dgm:pt>
    <dgm:pt modelId="{AF492611-8082-43CC-9884-8A03EB3BBEE0}" type="pres">
      <dgm:prSet presAssocID="{CCD3C1BD-5E18-4AD0-8126-E2E164AB7B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9EBC7-F6AD-41F8-8C9C-8106AE247FBD}" type="pres">
      <dgm:prSet presAssocID="{94B2F06B-E376-4133-B047-1978EE3462C9}" presName="circ3" presStyleLbl="vennNode1" presStyleIdx="2" presStyleCnt="3" custLinFactNeighborX="3972" custLinFactNeighborY="12810"/>
      <dgm:spPr/>
      <dgm:t>
        <a:bodyPr/>
        <a:lstStyle/>
        <a:p>
          <a:endParaRPr lang="es-EC"/>
        </a:p>
      </dgm:t>
    </dgm:pt>
    <dgm:pt modelId="{700DF5D7-A5C5-495A-A69B-625D5B44D6A3}" type="pres">
      <dgm:prSet presAssocID="{94B2F06B-E376-4133-B047-1978EE3462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82F607-04F7-4EEF-806C-FB58163F138C}" type="presOf" srcId="{94B2F06B-E376-4133-B047-1978EE3462C9}" destId="{5DF9EBC7-F6AD-41F8-8C9C-8106AE247FBD}" srcOrd="0" destOrd="0" presId="urn:microsoft.com/office/officeart/2005/8/layout/venn1"/>
    <dgm:cxn modelId="{512F1549-5AE4-4602-961A-44276C8EDD49}" srcId="{5BBD8F73-746A-4AFF-869B-7FC64267A7C8}" destId="{EC6FC928-4658-487B-BEC0-D1E5444949CC}" srcOrd="0" destOrd="0" parTransId="{5F7FEFE9-1894-439F-802C-1B59B23C0D55}" sibTransId="{F0346698-95EE-4E04-8258-11F385BA5B53}"/>
    <dgm:cxn modelId="{24730409-91C9-4167-A85A-8711C68CC7E1}" type="presOf" srcId="{9C45490B-61A6-42AF-B95B-AF2637BE809E}" destId="{3D5A06A8-EE4D-4CF9-9BFB-5B85D116681F}" srcOrd="1" destOrd="2" presId="urn:microsoft.com/office/officeart/2005/8/layout/venn1"/>
    <dgm:cxn modelId="{B5E1062D-AA8F-4D56-8DA3-2DFD33507223}" type="presOf" srcId="{CCD3C1BD-5E18-4AD0-8126-E2E164AB7BC8}" destId="{AF492611-8082-43CC-9884-8A03EB3BBEE0}" srcOrd="1" destOrd="0" presId="urn:microsoft.com/office/officeart/2005/8/layout/venn1"/>
    <dgm:cxn modelId="{3A4332D4-564A-4314-A123-3B398C7C943D}" type="presOf" srcId="{EC6FC928-4658-487B-BEC0-D1E5444949CC}" destId="{49A06D05-D5BE-4BE3-9B11-25E2602B876F}" srcOrd="0" destOrd="1" presId="urn:microsoft.com/office/officeart/2005/8/layout/venn1"/>
    <dgm:cxn modelId="{75C5D8EE-A211-4B0F-AD98-D2BD04147E46}" type="presOf" srcId="{A5DE7923-640A-4DC9-A8AD-57FF4BBA3087}" destId="{3D5A06A8-EE4D-4CF9-9BFB-5B85D116681F}" srcOrd="1" destOrd="3" presId="urn:microsoft.com/office/officeart/2005/8/layout/venn1"/>
    <dgm:cxn modelId="{FE27F483-55AE-4554-BB7D-28489027AFF4}" type="presOf" srcId="{9C45490B-61A6-42AF-B95B-AF2637BE809E}" destId="{49A06D05-D5BE-4BE3-9B11-25E2602B876F}" srcOrd="0" destOrd="2" presId="urn:microsoft.com/office/officeart/2005/8/layout/venn1"/>
    <dgm:cxn modelId="{5B8FC7B5-3369-4516-AA5D-46D83E737629}" type="presOf" srcId="{EC6FC928-4658-487B-BEC0-D1E5444949CC}" destId="{3D5A06A8-EE4D-4CF9-9BFB-5B85D116681F}" srcOrd="1" destOrd="1" presId="urn:microsoft.com/office/officeart/2005/8/layout/venn1"/>
    <dgm:cxn modelId="{42F6A594-9FB8-4068-B86C-F39F8B140814}" srcId="{9D5EE8CD-96E3-4614-B9B3-A7E855634223}" destId="{CCD3C1BD-5E18-4AD0-8126-E2E164AB7BC8}" srcOrd="1" destOrd="0" parTransId="{7EE7069C-F4E0-4B2D-9F6C-9BB64472405B}" sibTransId="{6D9017BB-6840-414E-A575-043E90C1018D}"/>
    <dgm:cxn modelId="{F1C4B86F-7EDA-4BA0-BF32-0ADCB446AC38}" type="presOf" srcId="{CCD3C1BD-5E18-4AD0-8126-E2E164AB7BC8}" destId="{FF99CE74-CE3F-4923-8266-0BCE60E4E931}" srcOrd="0" destOrd="0" presId="urn:microsoft.com/office/officeart/2005/8/layout/venn1"/>
    <dgm:cxn modelId="{18B9FE9D-D575-4985-92F9-9F60E79C0E4F}" type="presOf" srcId="{94B2F06B-E376-4133-B047-1978EE3462C9}" destId="{700DF5D7-A5C5-495A-A69B-625D5B44D6A3}" srcOrd="1" destOrd="0" presId="urn:microsoft.com/office/officeart/2005/8/layout/venn1"/>
    <dgm:cxn modelId="{A33D88C4-EB61-40FF-81FB-6D05BB380E52}" type="presOf" srcId="{A5DE7923-640A-4DC9-A8AD-57FF4BBA3087}" destId="{49A06D05-D5BE-4BE3-9B11-25E2602B876F}" srcOrd="0" destOrd="3" presId="urn:microsoft.com/office/officeart/2005/8/layout/venn1"/>
    <dgm:cxn modelId="{057CAE5A-7972-4535-A269-56DAF6FF9A17}" srcId="{5BBD8F73-746A-4AFF-869B-7FC64267A7C8}" destId="{A5DE7923-640A-4DC9-A8AD-57FF4BBA3087}" srcOrd="2" destOrd="0" parTransId="{3E7A2A16-4A0B-45FF-A43E-08497F9F6D8A}" sibTransId="{79E8A4FE-2465-4BB6-A5E9-58D42176ACF0}"/>
    <dgm:cxn modelId="{1AC805B3-9010-418F-830A-5755D230300A}" type="presOf" srcId="{5BBD8F73-746A-4AFF-869B-7FC64267A7C8}" destId="{49A06D05-D5BE-4BE3-9B11-25E2602B876F}" srcOrd="0" destOrd="0" presId="urn:microsoft.com/office/officeart/2005/8/layout/venn1"/>
    <dgm:cxn modelId="{768DF72C-4ACC-4513-99B2-67F1F733DC98}" type="presOf" srcId="{5BBD8F73-746A-4AFF-869B-7FC64267A7C8}" destId="{3D5A06A8-EE4D-4CF9-9BFB-5B85D116681F}" srcOrd="1" destOrd="0" presId="urn:microsoft.com/office/officeart/2005/8/layout/venn1"/>
    <dgm:cxn modelId="{7E41E554-2881-43AD-90F3-3E24F9136522}" srcId="{9D5EE8CD-96E3-4614-B9B3-A7E855634223}" destId="{5BBD8F73-746A-4AFF-869B-7FC64267A7C8}" srcOrd="0" destOrd="0" parTransId="{FAB23B8E-10E4-44ED-B80A-A47D59EEB596}" sibTransId="{23055E1A-5876-413E-B8F6-2B76026DB6FA}"/>
    <dgm:cxn modelId="{85BA62D4-FBCD-4EDD-95F2-7E0F29C62966}" type="presOf" srcId="{9D5EE8CD-96E3-4614-B9B3-A7E855634223}" destId="{2D221D99-6331-44ED-82C9-C2E42F32CF7C}" srcOrd="0" destOrd="0" presId="urn:microsoft.com/office/officeart/2005/8/layout/venn1"/>
    <dgm:cxn modelId="{0D9E8A85-2C35-4340-B7F4-5B3E3B72D8EF}" srcId="{5BBD8F73-746A-4AFF-869B-7FC64267A7C8}" destId="{9C45490B-61A6-42AF-B95B-AF2637BE809E}" srcOrd="1" destOrd="0" parTransId="{82DE8E29-49B5-434E-AA93-98573C1C70AD}" sibTransId="{938B7DC4-0B6C-4E4C-8693-1049B10F7EA9}"/>
    <dgm:cxn modelId="{14E0EF80-5E89-4B69-9FEA-92E38776AB12}" srcId="{9D5EE8CD-96E3-4614-B9B3-A7E855634223}" destId="{94B2F06B-E376-4133-B047-1978EE3462C9}" srcOrd="2" destOrd="0" parTransId="{C607B421-D7E1-4144-9722-39F2D933E2B2}" sibTransId="{86155E54-3A5C-4C25-948D-D72280CCA824}"/>
    <dgm:cxn modelId="{2BACD66D-790D-4E06-9A67-E22A883A1E95}" type="presParOf" srcId="{2D221D99-6331-44ED-82C9-C2E42F32CF7C}" destId="{49A06D05-D5BE-4BE3-9B11-25E2602B876F}" srcOrd="0" destOrd="0" presId="urn:microsoft.com/office/officeart/2005/8/layout/venn1"/>
    <dgm:cxn modelId="{F8890A35-12CB-4BB3-A2A5-577BF69DE0CF}" type="presParOf" srcId="{2D221D99-6331-44ED-82C9-C2E42F32CF7C}" destId="{3D5A06A8-EE4D-4CF9-9BFB-5B85D116681F}" srcOrd="1" destOrd="0" presId="urn:microsoft.com/office/officeart/2005/8/layout/venn1"/>
    <dgm:cxn modelId="{CC4F8D70-5082-4863-82AC-1EFCDF110456}" type="presParOf" srcId="{2D221D99-6331-44ED-82C9-C2E42F32CF7C}" destId="{FF99CE74-CE3F-4923-8266-0BCE60E4E931}" srcOrd="2" destOrd="0" presId="urn:microsoft.com/office/officeart/2005/8/layout/venn1"/>
    <dgm:cxn modelId="{7B5FA084-4D7A-4AB3-A78A-7D087E417BEF}" type="presParOf" srcId="{2D221D99-6331-44ED-82C9-C2E42F32CF7C}" destId="{AF492611-8082-43CC-9884-8A03EB3BBEE0}" srcOrd="3" destOrd="0" presId="urn:microsoft.com/office/officeart/2005/8/layout/venn1"/>
    <dgm:cxn modelId="{B12F5F53-6CFD-404E-A297-E4203C3CBE32}" type="presParOf" srcId="{2D221D99-6331-44ED-82C9-C2E42F32CF7C}" destId="{5DF9EBC7-F6AD-41F8-8C9C-8106AE247FBD}" srcOrd="4" destOrd="0" presId="urn:microsoft.com/office/officeart/2005/8/layout/venn1"/>
    <dgm:cxn modelId="{2EAE1876-0D7E-4DCD-8583-90614F97200D}" type="presParOf" srcId="{2D221D99-6331-44ED-82C9-C2E42F32CF7C}" destId="{700DF5D7-A5C5-495A-A69B-625D5B44D6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269354-59AE-4C84-B9AD-8BB222CC9D8C}" type="doc">
      <dgm:prSet loTypeId="urn:microsoft.com/office/officeart/2005/8/layout/arrow6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72CBA72-8BE4-41A8-A789-1ECC13D363AF}">
      <dgm:prSet phldrT="[Texto]" custT="1"/>
      <dgm:spPr/>
      <dgm:t>
        <a:bodyPr/>
        <a:lstStyle/>
        <a:p>
          <a:r>
            <a:rPr lang="es-EC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 DE RECOPILACIÓN DE DATOS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9C0D1-E72C-44B8-8544-8B0A43A48631}" type="parTrans" cxnId="{B2F90692-D3C8-495F-82CD-AEA383BF7AB9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84DAE-5EE2-43E6-966D-582070042D61}" type="sibTrans" cxnId="{B2F90692-D3C8-495F-82CD-AEA383BF7AB9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A26DC-6DE1-45E2-A6D6-5C4598E39BBC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PLAN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05F75-7D4E-4844-8B7A-679EAEDA3649}" type="parTrans" cxnId="{C88C7850-EACD-4272-AC60-B33DC3AE54D2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F71EE-79F4-4DC3-9791-EC231E74E984}" type="sibTrans" cxnId="{C88C7850-EACD-4272-AC60-B33DC3AE54D2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B4094-DF94-4536-B79E-DA54C9F21D6D}" type="pres">
      <dgm:prSet presAssocID="{D6269354-59AE-4C84-B9AD-8BB222CC9D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0FF3D7-8F42-429E-8340-B88032ED9565}" type="pres">
      <dgm:prSet presAssocID="{D6269354-59AE-4C84-B9AD-8BB222CC9D8C}" presName="ribbon" presStyleLbl="node1" presStyleIdx="0" presStyleCnt="1" custLinFactNeighborY="3248"/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A51B017-0362-4C8C-9EC8-27D1A3ED03A2}" type="pres">
      <dgm:prSet presAssocID="{D6269354-59AE-4C84-B9AD-8BB222CC9D8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DD7FD-1A34-4231-8667-110AC470DB87}" type="pres">
      <dgm:prSet presAssocID="{D6269354-59AE-4C84-B9AD-8BB222CC9D8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3A0175-2A5D-49C7-B38F-B83D67549431}" type="presOf" srcId="{372CBA72-8BE4-41A8-A789-1ECC13D363AF}" destId="{4A51B017-0362-4C8C-9EC8-27D1A3ED03A2}" srcOrd="0" destOrd="0" presId="urn:microsoft.com/office/officeart/2005/8/layout/arrow6"/>
    <dgm:cxn modelId="{C88C7850-EACD-4272-AC60-B33DC3AE54D2}" srcId="{D6269354-59AE-4C84-B9AD-8BB222CC9D8C}" destId="{B31A26DC-6DE1-45E2-A6D6-5C4598E39BBC}" srcOrd="1" destOrd="0" parTransId="{B6B05F75-7D4E-4844-8B7A-679EAEDA3649}" sibTransId="{F66F71EE-79F4-4DC3-9791-EC231E74E984}"/>
    <dgm:cxn modelId="{BEB7B097-9B96-461B-BEC8-1B07A15FAAF7}" type="presOf" srcId="{D6269354-59AE-4C84-B9AD-8BB222CC9D8C}" destId="{253B4094-DF94-4536-B79E-DA54C9F21D6D}" srcOrd="0" destOrd="0" presId="urn:microsoft.com/office/officeart/2005/8/layout/arrow6"/>
    <dgm:cxn modelId="{81261FE6-A739-46FF-85C5-1AE4D3F88AFE}" type="presOf" srcId="{B31A26DC-6DE1-45E2-A6D6-5C4598E39BBC}" destId="{905DD7FD-1A34-4231-8667-110AC470DB87}" srcOrd="0" destOrd="0" presId="urn:microsoft.com/office/officeart/2005/8/layout/arrow6"/>
    <dgm:cxn modelId="{B2F90692-D3C8-495F-82CD-AEA383BF7AB9}" srcId="{D6269354-59AE-4C84-B9AD-8BB222CC9D8C}" destId="{372CBA72-8BE4-41A8-A789-1ECC13D363AF}" srcOrd="0" destOrd="0" parTransId="{0299C0D1-E72C-44B8-8544-8B0A43A48631}" sibTransId="{13684DAE-5EE2-43E6-966D-582070042D61}"/>
    <dgm:cxn modelId="{8BFD86C6-7160-4ECB-A280-4A5574F4953D}" type="presParOf" srcId="{253B4094-DF94-4536-B79E-DA54C9F21D6D}" destId="{510FF3D7-8F42-429E-8340-B88032ED9565}" srcOrd="0" destOrd="0" presId="urn:microsoft.com/office/officeart/2005/8/layout/arrow6"/>
    <dgm:cxn modelId="{32817665-81EE-47F4-85B4-A26B64482B56}" type="presParOf" srcId="{253B4094-DF94-4536-B79E-DA54C9F21D6D}" destId="{4A51B017-0362-4C8C-9EC8-27D1A3ED03A2}" srcOrd="1" destOrd="0" presId="urn:microsoft.com/office/officeart/2005/8/layout/arrow6"/>
    <dgm:cxn modelId="{44A482A2-9E77-4B99-9995-A911F0B82D8F}" type="presParOf" srcId="{253B4094-DF94-4536-B79E-DA54C9F21D6D}" destId="{905DD7FD-1A34-4231-8667-110AC470DB8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18D57-3271-4BA6-8DFA-FB2657DEBE53}" type="doc">
      <dgm:prSet loTypeId="urn:microsoft.com/office/officeart/2009/layout/CircleArrowProcess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D5AED84-0514-4446-B2CF-7A8322717AC4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Políticas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E806784-7B0A-4673-9512-0C81EA84CEA5}" type="parTrans" cxnId="{1AF73541-1B0A-4FC7-A8C9-33F3FCB90E68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7C49-9483-4902-9181-36B051FD5474}" type="sibTrans" cxnId="{1AF73541-1B0A-4FC7-A8C9-33F3FCB90E6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DCDF9-37C9-4AC3-9CD6-70CFB07C6CD4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Mecanismos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42DEA-ACA3-4D63-8513-AEAD9DF0021C}" type="parTrans" cxnId="{4734CA5B-BE01-49E8-A02A-363198D87FE0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30833-5E45-4AAF-A739-E46429D0DDA9}" type="sibTrans" cxnId="{4734CA5B-BE01-49E8-A02A-363198D87FE0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F9E79-6BE8-43C4-B2A7-4272C533F628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Sujetos Obligados 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3E31422-E4DA-48F4-8EC0-46458679C83D}" type="parTrans" cxnId="{E6E241A3-11B6-4EF0-B583-1F48F8A57AEA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E7EB8-D213-4CF4-96DC-B418663914DA}" type="sibTrans" cxnId="{E6E241A3-11B6-4EF0-B583-1F48F8A57AE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E813-B951-4E97-BC73-AF6C4D14DFD5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Reportes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4AA10AC-5538-4DE3-A3CD-6D80B5F02FAA}" type="parTrans" cxnId="{FB4CC605-3F68-4872-B657-EB1ADDF20FA3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A2D8A-E920-4A53-866B-01AFE94B3855}" type="sibTrans" cxnId="{FB4CC605-3F68-4872-B657-EB1ADDF20FA3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8EE49-2463-4BA5-92BF-FFBD673FC780}">
      <dgm:prSet phldrT="[Texto]" custT="1"/>
      <dgm:spPr/>
      <dgm:t>
        <a:bodyPr/>
        <a:lstStyle/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Procedimientos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3BA58-1DAE-4FFD-A0E5-2FECD3C5D4CF}" type="sibTrans" cxnId="{6CF0F6A4-253D-49A2-8F98-5665BE27A52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FAA28-0A03-462A-B247-37FC25DD8F8F}" type="parTrans" cxnId="{6CF0F6A4-253D-49A2-8F98-5665BE27A52B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40E1D-5FC1-4FCC-9A7F-938663F87CA8}" type="pres">
      <dgm:prSet presAssocID="{17618D57-3271-4BA6-8DFA-FB2657DEBE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D83747-081C-4FB7-BAA3-0356D9B22B7A}" type="pres">
      <dgm:prSet presAssocID="{C46F9E79-6BE8-43C4-B2A7-4272C533F628}" presName="Accent1" presStyleCnt="0"/>
      <dgm:spPr/>
    </dgm:pt>
    <dgm:pt modelId="{9AD7F0E9-9B0A-464C-AE3E-621BED890409}" type="pres">
      <dgm:prSet presAssocID="{C46F9E79-6BE8-43C4-B2A7-4272C533F628}" presName="Accent" presStyleLbl="node1" presStyleIdx="0" presStyleCnt="5" custScaleX="131429" custScaleY="90135"/>
      <dgm:spPr/>
    </dgm:pt>
    <dgm:pt modelId="{D9B9A598-36C6-4F73-AA21-8A4169BD5748}" type="pres">
      <dgm:prSet presAssocID="{C46F9E79-6BE8-43C4-B2A7-4272C533F628}" presName="Parent1" presStyleLbl="revTx" presStyleIdx="0" presStyleCnt="5" custScaleX="20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99DAB-1E48-49C6-BACC-FE2DD86638DB}" type="pres">
      <dgm:prSet presAssocID="{9AB3E813-B951-4E97-BC73-AF6C4D14DFD5}" presName="Accent2" presStyleCnt="0"/>
      <dgm:spPr/>
    </dgm:pt>
    <dgm:pt modelId="{F8F047E0-5941-4008-A538-26D97E503E94}" type="pres">
      <dgm:prSet presAssocID="{9AB3E813-B951-4E97-BC73-AF6C4D14DFD5}" presName="Accent" presStyleLbl="node1" presStyleIdx="1" presStyleCnt="5" custScaleX="131429" custScaleY="90135"/>
      <dgm:spPr/>
    </dgm:pt>
    <dgm:pt modelId="{7D935084-2822-4E5B-8819-163371F418F6}" type="pres">
      <dgm:prSet presAssocID="{9AB3E813-B951-4E97-BC73-AF6C4D14DFD5}" presName="Parent2" presStyleLbl="revTx" presStyleIdx="1" presStyleCnt="5" custScaleX="20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841FFC-F9AF-4F98-87E8-ABC8A3BF4FD7}" type="pres">
      <dgm:prSet presAssocID="{2D5AED84-0514-4446-B2CF-7A8322717AC4}" presName="Accent3" presStyleCnt="0"/>
      <dgm:spPr/>
    </dgm:pt>
    <dgm:pt modelId="{1A30950A-5DBF-4CEC-8601-BB66DBB2C255}" type="pres">
      <dgm:prSet presAssocID="{2D5AED84-0514-4446-B2CF-7A8322717AC4}" presName="Accent" presStyleLbl="node1" presStyleIdx="2" presStyleCnt="5" custScaleX="131429" custScaleY="90135"/>
      <dgm:spPr/>
    </dgm:pt>
    <dgm:pt modelId="{F487E224-0468-4860-BC37-2D3D90F785B0}" type="pres">
      <dgm:prSet presAssocID="{2D5AED84-0514-4446-B2CF-7A8322717AC4}" presName="Parent3" presStyleLbl="revTx" presStyleIdx="2" presStyleCnt="5" custScaleX="20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49E07C-95F0-4EA4-842C-6D93AEA26BFD}" type="pres">
      <dgm:prSet presAssocID="{9AA8EE49-2463-4BA5-92BF-FFBD673FC780}" presName="Accent4" presStyleCnt="0"/>
      <dgm:spPr/>
    </dgm:pt>
    <dgm:pt modelId="{A1C24A80-098A-4F81-88C9-D5A83F0EF0CA}" type="pres">
      <dgm:prSet presAssocID="{9AA8EE49-2463-4BA5-92BF-FFBD673FC780}" presName="Accent" presStyleLbl="node1" presStyleIdx="3" presStyleCnt="5" custScaleX="131429" custScaleY="90135"/>
      <dgm:spPr/>
    </dgm:pt>
    <dgm:pt modelId="{60A565C5-3DE8-4BE5-B627-111803E21616}" type="pres">
      <dgm:prSet presAssocID="{9AA8EE49-2463-4BA5-92BF-FFBD673FC780}" presName="Parent4" presStyleLbl="revTx" presStyleIdx="3" presStyleCnt="5" custScaleX="20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42078-669C-4B1E-BE54-1E21EE215C78}" type="pres">
      <dgm:prSet presAssocID="{0B8DCDF9-37C9-4AC3-9CD6-70CFB07C6CD4}" presName="Accent5" presStyleCnt="0"/>
      <dgm:spPr/>
    </dgm:pt>
    <dgm:pt modelId="{D176BE7B-8033-47D9-8A7F-332C556C8524}" type="pres">
      <dgm:prSet presAssocID="{0B8DCDF9-37C9-4AC3-9CD6-70CFB07C6CD4}" presName="Accent" presStyleLbl="node1" presStyleIdx="4" presStyleCnt="5" custScaleX="131429" custScaleY="90135"/>
      <dgm:spPr/>
    </dgm:pt>
    <dgm:pt modelId="{6B536D51-B9B4-48A6-A393-CCE415A627D2}" type="pres">
      <dgm:prSet presAssocID="{0B8DCDF9-37C9-4AC3-9CD6-70CFB07C6CD4}" presName="Parent5" presStyleLbl="revTx" presStyleIdx="4" presStyleCnt="5" custScaleX="206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E241A3-11B6-4EF0-B583-1F48F8A57AEA}" srcId="{17618D57-3271-4BA6-8DFA-FB2657DEBE53}" destId="{C46F9E79-6BE8-43C4-B2A7-4272C533F628}" srcOrd="0" destOrd="0" parTransId="{13E31422-E4DA-48F4-8EC0-46458679C83D}" sibTransId="{44EE7EB8-D213-4CF4-96DC-B418663914DA}"/>
    <dgm:cxn modelId="{3640FC80-65E5-4E34-B511-12F7BB0E8AAB}" type="presOf" srcId="{C46F9E79-6BE8-43C4-B2A7-4272C533F628}" destId="{D9B9A598-36C6-4F73-AA21-8A4169BD5748}" srcOrd="0" destOrd="0" presId="urn:microsoft.com/office/officeart/2009/layout/CircleArrowProcess"/>
    <dgm:cxn modelId="{1AF73541-1B0A-4FC7-A8C9-33F3FCB90E68}" srcId="{17618D57-3271-4BA6-8DFA-FB2657DEBE53}" destId="{2D5AED84-0514-4446-B2CF-7A8322717AC4}" srcOrd="2" destOrd="0" parTransId="{1E806784-7B0A-4673-9512-0C81EA84CEA5}" sibTransId="{CF897C49-9483-4902-9181-36B051FD5474}"/>
    <dgm:cxn modelId="{AD8B1367-1D27-4F31-AC43-03B07BD540F4}" type="presOf" srcId="{0B8DCDF9-37C9-4AC3-9CD6-70CFB07C6CD4}" destId="{6B536D51-B9B4-48A6-A393-CCE415A627D2}" srcOrd="0" destOrd="0" presId="urn:microsoft.com/office/officeart/2009/layout/CircleArrowProcess"/>
    <dgm:cxn modelId="{17EDEE6E-C41C-449C-BD97-B0573517036D}" type="presOf" srcId="{2D5AED84-0514-4446-B2CF-7A8322717AC4}" destId="{F487E224-0468-4860-BC37-2D3D90F785B0}" srcOrd="0" destOrd="0" presId="urn:microsoft.com/office/officeart/2009/layout/CircleArrowProcess"/>
    <dgm:cxn modelId="{FB4CC605-3F68-4872-B657-EB1ADDF20FA3}" srcId="{17618D57-3271-4BA6-8DFA-FB2657DEBE53}" destId="{9AB3E813-B951-4E97-BC73-AF6C4D14DFD5}" srcOrd="1" destOrd="0" parTransId="{D4AA10AC-5538-4DE3-A3CD-6D80B5F02FAA}" sibTransId="{1AFA2D8A-E920-4A53-866B-01AFE94B3855}"/>
    <dgm:cxn modelId="{1712A8F6-C4E6-4F6F-A910-9D468BCEC892}" type="presOf" srcId="{9AA8EE49-2463-4BA5-92BF-FFBD673FC780}" destId="{60A565C5-3DE8-4BE5-B627-111803E21616}" srcOrd="0" destOrd="0" presId="urn:microsoft.com/office/officeart/2009/layout/CircleArrowProcess"/>
    <dgm:cxn modelId="{4734CA5B-BE01-49E8-A02A-363198D87FE0}" srcId="{17618D57-3271-4BA6-8DFA-FB2657DEBE53}" destId="{0B8DCDF9-37C9-4AC3-9CD6-70CFB07C6CD4}" srcOrd="4" destOrd="0" parTransId="{4F042DEA-ACA3-4D63-8513-AEAD9DF0021C}" sibTransId="{F5A30833-5E45-4AAF-A739-E46429D0DDA9}"/>
    <dgm:cxn modelId="{136FD79B-5351-4D3B-ACD2-4738C9381C9D}" type="presOf" srcId="{17618D57-3271-4BA6-8DFA-FB2657DEBE53}" destId="{D6A40E1D-5FC1-4FCC-9A7F-938663F87CA8}" srcOrd="0" destOrd="0" presId="urn:microsoft.com/office/officeart/2009/layout/CircleArrowProcess"/>
    <dgm:cxn modelId="{6CF0F6A4-253D-49A2-8F98-5665BE27A52B}" srcId="{17618D57-3271-4BA6-8DFA-FB2657DEBE53}" destId="{9AA8EE49-2463-4BA5-92BF-FFBD673FC780}" srcOrd="3" destOrd="0" parTransId="{B8BFAA28-0A03-462A-B247-37FC25DD8F8F}" sibTransId="{9DE3BA58-1DAE-4FFD-A0E5-2FECD3C5D4CF}"/>
    <dgm:cxn modelId="{A90B5710-DE12-40A8-94DD-FA252B890B08}" type="presOf" srcId="{9AB3E813-B951-4E97-BC73-AF6C4D14DFD5}" destId="{7D935084-2822-4E5B-8819-163371F418F6}" srcOrd="0" destOrd="0" presId="urn:microsoft.com/office/officeart/2009/layout/CircleArrowProcess"/>
    <dgm:cxn modelId="{E9EAA1BE-3138-4A1D-B778-55D1F2F30A32}" type="presParOf" srcId="{D6A40E1D-5FC1-4FCC-9A7F-938663F87CA8}" destId="{16D83747-081C-4FB7-BAA3-0356D9B22B7A}" srcOrd="0" destOrd="0" presId="urn:microsoft.com/office/officeart/2009/layout/CircleArrowProcess"/>
    <dgm:cxn modelId="{7CBF0C1E-DD95-47A4-9460-D40FBB37913D}" type="presParOf" srcId="{16D83747-081C-4FB7-BAA3-0356D9B22B7A}" destId="{9AD7F0E9-9B0A-464C-AE3E-621BED890409}" srcOrd="0" destOrd="0" presId="urn:microsoft.com/office/officeart/2009/layout/CircleArrowProcess"/>
    <dgm:cxn modelId="{7B0358F6-75A3-48F8-BDA1-41FAE53425D4}" type="presParOf" srcId="{D6A40E1D-5FC1-4FCC-9A7F-938663F87CA8}" destId="{D9B9A598-36C6-4F73-AA21-8A4169BD5748}" srcOrd="1" destOrd="0" presId="urn:microsoft.com/office/officeart/2009/layout/CircleArrowProcess"/>
    <dgm:cxn modelId="{8DC11790-4A8F-4B88-90CC-F6E61B34F07A}" type="presParOf" srcId="{D6A40E1D-5FC1-4FCC-9A7F-938663F87CA8}" destId="{C7999DAB-1E48-49C6-BACC-FE2DD86638DB}" srcOrd="2" destOrd="0" presId="urn:microsoft.com/office/officeart/2009/layout/CircleArrowProcess"/>
    <dgm:cxn modelId="{3146B7E9-6AD0-42DB-92E9-D41AD1B50432}" type="presParOf" srcId="{C7999DAB-1E48-49C6-BACC-FE2DD86638DB}" destId="{F8F047E0-5941-4008-A538-26D97E503E94}" srcOrd="0" destOrd="0" presId="urn:microsoft.com/office/officeart/2009/layout/CircleArrowProcess"/>
    <dgm:cxn modelId="{F4202561-743A-4636-985D-576EE3EE9F87}" type="presParOf" srcId="{D6A40E1D-5FC1-4FCC-9A7F-938663F87CA8}" destId="{7D935084-2822-4E5B-8819-163371F418F6}" srcOrd="3" destOrd="0" presId="urn:microsoft.com/office/officeart/2009/layout/CircleArrowProcess"/>
    <dgm:cxn modelId="{ABFA91CF-459A-4FB0-A05F-AFC5672C2781}" type="presParOf" srcId="{D6A40E1D-5FC1-4FCC-9A7F-938663F87CA8}" destId="{42841FFC-F9AF-4F98-87E8-ABC8A3BF4FD7}" srcOrd="4" destOrd="0" presId="urn:microsoft.com/office/officeart/2009/layout/CircleArrowProcess"/>
    <dgm:cxn modelId="{29BA844F-93DC-4D2A-8BF8-A3F66104AFC3}" type="presParOf" srcId="{42841FFC-F9AF-4F98-87E8-ABC8A3BF4FD7}" destId="{1A30950A-5DBF-4CEC-8601-BB66DBB2C255}" srcOrd="0" destOrd="0" presId="urn:microsoft.com/office/officeart/2009/layout/CircleArrowProcess"/>
    <dgm:cxn modelId="{B12F0625-D31E-4E09-BCD0-41D7F70B05E5}" type="presParOf" srcId="{D6A40E1D-5FC1-4FCC-9A7F-938663F87CA8}" destId="{F487E224-0468-4860-BC37-2D3D90F785B0}" srcOrd="5" destOrd="0" presId="urn:microsoft.com/office/officeart/2009/layout/CircleArrowProcess"/>
    <dgm:cxn modelId="{157259EE-D8B2-4ECE-AE7F-9793CBD89E56}" type="presParOf" srcId="{D6A40E1D-5FC1-4FCC-9A7F-938663F87CA8}" destId="{F649E07C-95F0-4EA4-842C-6D93AEA26BFD}" srcOrd="6" destOrd="0" presId="urn:microsoft.com/office/officeart/2009/layout/CircleArrowProcess"/>
    <dgm:cxn modelId="{8236DAD9-6EF9-4363-9A3C-BBC94029573F}" type="presParOf" srcId="{F649E07C-95F0-4EA4-842C-6D93AEA26BFD}" destId="{A1C24A80-098A-4F81-88C9-D5A83F0EF0CA}" srcOrd="0" destOrd="0" presId="urn:microsoft.com/office/officeart/2009/layout/CircleArrowProcess"/>
    <dgm:cxn modelId="{8D92E56F-D932-44EB-8D96-39B96A045C1C}" type="presParOf" srcId="{D6A40E1D-5FC1-4FCC-9A7F-938663F87CA8}" destId="{60A565C5-3DE8-4BE5-B627-111803E21616}" srcOrd="7" destOrd="0" presId="urn:microsoft.com/office/officeart/2009/layout/CircleArrowProcess"/>
    <dgm:cxn modelId="{C88ED978-25DF-401F-9F30-B4D797BED40A}" type="presParOf" srcId="{D6A40E1D-5FC1-4FCC-9A7F-938663F87CA8}" destId="{8C442078-669C-4B1E-BE54-1E21EE215C78}" srcOrd="8" destOrd="0" presId="urn:microsoft.com/office/officeart/2009/layout/CircleArrowProcess"/>
    <dgm:cxn modelId="{AC6E5D7E-262E-4816-939B-31EFC40ED70C}" type="presParOf" srcId="{8C442078-669C-4B1E-BE54-1E21EE215C78}" destId="{D176BE7B-8033-47D9-8A7F-332C556C8524}" srcOrd="0" destOrd="0" presId="urn:microsoft.com/office/officeart/2009/layout/CircleArrowProcess"/>
    <dgm:cxn modelId="{FCCCCF0D-EDF1-4E39-97B6-29DFD097B7B2}" type="presParOf" srcId="{D6A40E1D-5FC1-4FCC-9A7F-938663F87CA8}" destId="{6B536D51-B9B4-48A6-A393-CCE415A627D2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A8828EA-789C-4DCE-A5D0-19FBAE925E1D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D805121-56B4-43E6-A8A4-466E3B90EFD2}">
      <dgm:prSet phldrT="[Texto]"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Políticas Debida Diligencia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13A7D-82F3-4647-980B-6C9902999A28}" type="parTrans" cxnId="{2EF3B9DC-6FC7-4144-9809-27C6E04A8758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29BDB-7F85-42CE-A8BD-3ECA5683AC29}" type="sibTrans" cxnId="{2EF3B9DC-6FC7-4144-9809-27C6E04A8758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80E9C-B7C3-43A3-BD27-D3452A2E3679}">
      <dgm:prSet phldrT="[Texto]"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Concientización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ACC88-3EFC-446E-821D-D966409681D8}" type="parTrans" cxnId="{A49F02BA-6A35-4B80-9429-981D4C31BD41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5C582-3201-439B-94F7-0DD662A74DA3}" type="sibTrans" cxnId="{A49F02BA-6A35-4B80-9429-981D4C31BD41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DA433-C26A-41D9-8334-328D08C2EC75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Especificas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0D3CC-F743-4C61-A53D-D6E8A2F2ED9B}" type="parTrans" cxnId="{64256422-E159-44C9-A3DD-5D534302D6D8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83871-6556-4D08-980E-FEE9F7BC191D}" type="sibTrans" cxnId="{64256422-E159-44C9-A3DD-5D534302D6D8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074BB-85DD-46A7-8674-E7C692C89B6A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Oficial de Cumplimiento</a:t>
          </a:r>
        </a:p>
      </dgm:t>
    </dgm:pt>
    <dgm:pt modelId="{5BA30D24-0F7C-4D80-9153-3B800AEB55AA}" type="parTrans" cxnId="{027A833D-B963-42DE-A380-6DFF2F864D62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ADCDD-03B7-498B-8118-8B0469E7B01E}" type="sibTrans" cxnId="{027A833D-B963-42DE-A380-6DFF2F864D62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7C378-1E29-4740-A19A-8C5151D58470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Otras Funciones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60AAA-2BF3-4517-9C4D-32D5C4FE89E7}" type="parTrans" cxnId="{B4D5EC89-B571-4BC3-B3B0-BAB0941DDD4B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CC63F-1494-4C85-8F1F-FEC0D9E56397}" type="sibTrans" cxnId="{B4D5EC89-B571-4BC3-B3B0-BAB0941DDD4B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B0292-CF72-4434-80F0-AB15A15EBEAF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Específicos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FE54D-7AD5-47AD-871D-3F2D6ECEFF1C}" type="parTrans" cxnId="{530497F5-85B8-401C-8768-7257CA97D603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C78CD-DB75-42BC-95D3-F0AEDB710E5E}" type="sibTrans" cxnId="{530497F5-85B8-401C-8768-7257CA97D603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7603D-A682-450F-9F18-6847046E0DA2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Manual de Prevención y Código de Ética</a:t>
          </a:r>
        </a:p>
      </dgm:t>
    </dgm:pt>
    <dgm:pt modelId="{C8C3D48F-72D9-4669-822D-5838C855CF69}" type="parTrans" cxnId="{F0A3612E-87F2-44BD-87E7-276675F2B92E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EA240-8C76-4C59-98DC-CFA782C3014E}" type="sibTrans" cxnId="{F0A3612E-87F2-44BD-87E7-276675F2B92E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C05E4-90AC-40D0-9962-A3EB0467641F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Tiene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5059B-47D1-4646-A53A-BD4B9737AA72}" type="parTrans" cxnId="{8C621418-90BD-4A5C-83C5-DEDC05111D5C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D5FB7-95AD-442F-ABB2-A176971FFF24}" type="sibTrans" cxnId="{8C621418-90BD-4A5C-83C5-DEDC05111D5C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CC6F7-9D1E-4215-A742-AC418BD71648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Alta Administración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F6905-CBE0-40FD-9029-1BA0EC349EBC}" type="parTrans" cxnId="{46C732DC-7F98-44CB-8518-F6825E9B7F4B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EC9F0-B375-4A5A-AE9A-028EF66AE6AD}" type="sibTrans" cxnId="{46C732DC-7F98-44CB-8518-F6825E9B7F4B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96A19-585D-43CB-ADD4-E3D09BD5E8BE}">
      <dgm:prSet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D0F62-31E8-4A5A-B448-20310A04BD56}" type="parTrans" cxnId="{205D141B-0261-49CF-9B47-7DDFE2E91286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75A1C-05BC-4A3D-9A3D-C4096754D8DA}" type="sibTrans" cxnId="{205D141B-0261-49CF-9B47-7DDFE2E91286}">
      <dgm:prSet/>
      <dgm:spPr/>
      <dgm:t>
        <a:bodyPr/>
        <a:lstStyle/>
        <a:p>
          <a:pPr algn="l"/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6F799-EE27-40C8-A88E-E7B6DF6FBAFF}">
      <dgm:prSet phldrT="[Texto]"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B2D5C-7A25-4E93-9FCF-9BA37BF3BF12}" type="parTrans" cxnId="{B2EBA9C3-B79F-4AA7-9AD1-673783767FD6}">
      <dgm:prSet/>
      <dgm:spPr/>
      <dgm:t>
        <a:bodyPr/>
        <a:lstStyle/>
        <a:p>
          <a:endParaRPr lang="es-EC"/>
        </a:p>
      </dgm:t>
    </dgm:pt>
    <dgm:pt modelId="{62052099-F240-4F38-8F7C-A742E6BEB751}" type="sibTrans" cxnId="{B2EBA9C3-B79F-4AA7-9AD1-673783767FD6}">
      <dgm:prSet/>
      <dgm:spPr/>
      <dgm:t>
        <a:bodyPr/>
        <a:lstStyle/>
        <a:p>
          <a:endParaRPr lang="es-EC"/>
        </a:p>
      </dgm:t>
    </dgm:pt>
    <dgm:pt modelId="{2AFD450E-13BC-4C06-A823-B8BCD28F8A49}">
      <dgm:prSet phldrT="[Texto]" custT="1"/>
      <dgm:spPr/>
      <dgm:t>
        <a:bodyPr/>
        <a:lstStyle/>
        <a:p>
          <a:pPr algn="l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6BFA2-577F-4BD2-B786-8EA27E6043BE}" type="sibTrans" cxnId="{8CBF0BE4-B50E-4C19-A8DE-DD095CD17D3D}">
      <dgm:prSet/>
      <dgm:spPr/>
      <dgm:t>
        <a:bodyPr/>
        <a:lstStyle/>
        <a:p>
          <a:endParaRPr lang="es-EC"/>
        </a:p>
      </dgm:t>
    </dgm:pt>
    <dgm:pt modelId="{B7CD2D6E-1F18-4CA3-B228-90DE68A260C8}" type="parTrans" cxnId="{8CBF0BE4-B50E-4C19-A8DE-DD095CD17D3D}">
      <dgm:prSet/>
      <dgm:spPr/>
      <dgm:t>
        <a:bodyPr/>
        <a:lstStyle/>
        <a:p>
          <a:endParaRPr lang="es-EC"/>
        </a:p>
      </dgm:t>
    </dgm:pt>
    <dgm:pt modelId="{00940F15-A9C4-4E63-AE80-3B3229E3ED9F}" type="pres">
      <dgm:prSet presAssocID="{0A8828EA-789C-4DCE-A5D0-19FBAE925E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088B14-FA8E-462F-AC04-C21066132297}" type="pres">
      <dgm:prSet presAssocID="{9646F799-EE27-40C8-A88E-E7B6DF6FBAFF}" presName="circle1" presStyleLbl="node1" presStyleIdx="0" presStyleCnt="6"/>
      <dgm:spPr/>
    </dgm:pt>
    <dgm:pt modelId="{3F6837BC-779F-4D78-BB85-2E4C14EEF6A4}" type="pres">
      <dgm:prSet presAssocID="{9646F799-EE27-40C8-A88E-E7B6DF6FBAFF}" presName="space" presStyleCnt="0"/>
      <dgm:spPr/>
    </dgm:pt>
    <dgm:pt modelId="{F508BB42-BBB2-4525-A3C4-28E3EE982231}" type="pres">
      <dgm:prSet presAssocID="{9646F799-EE27-40C8-A88E-E7B6DF6FBAFF}" presName="rect1" presStyleLbl="alignAcc1" presStyleIdx="0" presStyleCnt="6"/>
      <dgm:spPr/>
      <dgm:t>
        <a:bodyPr/>
        <a:lstStyle/>
        <a:p>
          <a:endParaRPr lang="es-EC"/>
        </a:p>
      </dgm:t>
    </dgm:pt>
    <dgm:pt modelId="{787355FA-0696-4A01-984D-946411C5622A}" type="pres">
      <dgm:prSet presAssocID="{DD805121-56B4-43E6-A8A4-466E3B90EFD2}" presName="vertSpace2" presStyleLbl="node1" presStyleIdx="0" presStyleCnt="6"/>
      <dgm:spPr/>
    </dgm:pt>
    <dgm:pt modelId="{EDB92E7C-B06A-42F5-8B5D-26DF0DCF83FD}" type="pres">
      <dgm:prSet presAssocID="{DD805121-56B4-43E6-A8A4-466E3B90EFD2}" presName="circle2" presStyleLbl="node1" presStyleIdx="1" presStyleCnt="6"/>
      <dgm:spPr/>
    </dgm:pt>
    <dgm:pt modelId="{254AD8BD-5879-4954-968A-8D3973C2705F}" type="pres">
      <dgm:prSet presAssocID="{DD805121-56B4-43E6-A8A4-466E3B90EFD2}" presName="rect2" presStyleLbl="alignAcc1" presStyleIdx="1" presStyleCnt="6"/>
      <dgm:spPr/>
      <dgm:t>
        <a:bodyPr/>
        <a:lstStyle/>
        <a:p>
          <a:endParaRPr lang="es-EC"/>
        </a:p>
      </dgm:t>
    </dgm:pt>
    <dgm:pt modelId="{5DB1EA9A-9F8B-41BD-A82D-0686D8952E34}" type="pres">
      <dgm:prSet presAssocID="{F65074BB-85DD-46A7-8674-E7C692C89B6A}" presName="vertSpace3" presStyleLbl="node1" presStyleIdx="1" presStyleCnt="6"/>
      <dgm:spPr/>
    </dgm:pt>
    <dgm:pt modelId="{C6AB4B3E-275B-49E2-B145-7DADD7317591}" type="pres">
      <dgm:prSet presAssocID="{F65074BB-85DD-46A7-8674-E7C692C89B6A}" presName="circle3" presStyleLbl="node1" presStyleIdx="2" presStyleCnt="6"/>
      <dgm:spPr/>
    </dgm:pt>
    <dgm:pt modelId="{12E21B75-8579-4B0F-B739-B7BCF20DD5B6}" type="pres">
      <dgm:prSet presAssocID="{F65074BB-85DD-46A7-8674-E7C692C89B6A}" presName="rect3" presStyleLbl="alignAcc1" presStyleIdx="2" presStyleCnt="6"/>
      <dgm:spPr/>
      <dgm:t>
        <a:bodyPr/>
        <a:lstStyle/>
        <a:p>
          <a:endParaRPr lang="es-EC"/>
        </a:p>
      </dgm:t>
    </dgm:pt>
    <dgm:pt modelId="{33189898-FACF-40D0-9CEA-C6DBA2F5A2E6}" type="pres">
      <dgm:prSet presAssocID="{F1D96A19-585D-43CB-ADD4-E3D09BD5E8BE}" presName="vertSpace4" presStyleLbl="node1" presStyleIdx="2" presStyleCnt="6"/>
      <dgm:spPr/>
    </dgm:pt>
    <dgm:pt modelId="{FA9E8E15-68E8-4671-9EC4-D716118DCD46}" type="pres">
      <dgm:prSet presAssocID="{F1D96A19-585D-43CB-ADD4-E3D09BD5E8BE}" presName="circle4" presStyleLbl="node1" presStyleIdx="3" presStyleCnt="6"/>
      <dgm:spPr/>
    </dgm:pt>
    <dgm:pt modelId="{4A4D52F1-AD18-49B1-9C37-DC3816792794}" type="pres">
      <dgm:prSet presAssocID="{F1D96A19-585D-43CB-ADD4-E3D09BD5E8BE}" presName="rect4" presStyleLbl="alignAcc1" presStyleIdx="3" presStyleCnt="6"/>
      <dgm:spPr/>
      <dgm:t>
        <a:bodyPr/>
        <a:lstStyle/>
        <a:p>
          <a:endParaRPr lang="es-EC"/>
        </a:p>
      </dgm:t>
    </dgm:pt>
    <dgm:pt modelId="{D28EA020-190B-4DFF-9858-ED6B8D500E63}" type="pres">
      <dgm:prSet presAssocID="{1A07603D-A682-450F-9F18-6847046E0DA2}" presName="vertSpace5" presStyleLbl="node1" presStyleIdx="3" presStyleCnt="6"/>
      <dgm:spPr/>
    </dgm:pt>
    <dgm:pt modelId="{FCC30EEC-11CD-4523-8FB0-A35D6E156A23}" type="pres">
      <dgm:prSet presAssocID="{1A07603D-A682-450F-9F18-6847046E0DA2}" presName="circle5" presStyleLbl="node1" presStyleIdx="4" presStyleCnt="6"/>
      <dgm:spPr/>
    </dgm:pt>
    <dgm:pt modelId="{097E1A8C-9A0E-4951-8918-BC40C0295B19}" type="pres">
      <dgm:prSet presAssocID="{1A07603D-A682-450F-9F18-6847046E0DA2}" presName="rect5" presStyleLbl="alignAcc1" presStyleIdx="4" presStyleCnt="6"/>
      <dgm:spPr/>
      <dgm:t>
        <a:bodyPr/>
        <a:lstStyle/>
        <a:p>
          <a:endParaRPr lang="es-EC"/>
        </a:p>
      </dgm:t>
    </dgm:pt>
    <dgm:pt modelId="{AF658831-8222-4C51-8F8B-CDDF6F760CF2}" type="pres">
      <dgm:prSet presAssocID="{A03CC6F7-9D1E-4215-A742-AC418BD71648}" presName="vertSpace6" presStyleLbl="node1" presStyleIdx="4" presStyleCnt="6"/>
      <dgm:spPr/>
    </dgm:pt>
    <dgm:pt modelId="{1363F868-D8D0-4F64-B0D8-347042F1ED43}" type="pres">
      <dgm:prSet presAssocID="{A03CC6F7-9D1E-4215-A742-AC418BD71648}" presName="circle6" presStyleLbl="node1" presStyleIdx="5" presStyleCnt="6"/>
      <dgm:spPr/>
    </dgm:pt>
    <dgm:pt modelId="{34D9A477-EEEB-4D35-9E3B-732D8F64232D}" type="pres">
      <dgm:prSet presAssocID="{A03CC6F7-9D1E-4215-A742-AC418BD71648}" presName="rect6" presStyleLbl="alignAcc1" presStyleIdx="5" presStyleCnt="6"/>
      <dgm:spPr/>
      <dgm:t>
        <a:bodyPr/>
        <a:lstStyle/>
        <a:p>
          <a:endParaRPr lang="es-EC"/>
        </a:p>
      </dgm:t>
    </dgm:pt>
    <dgm:pt modelId="{ABC9AE28-42AE-4FEF-8384-CE935754B5CC}" type="pres">
      <dgm:prSet presAssocID="{9646F799-EE27-40C8-A88E-E7B6DF6FBAFF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82C29-AFCA-4525-BF11-705F9753F985}" type="pres">
      <dgm:prSet presAssocID="{9646F799-EE27-40C8-A88E-E7B6DF6FBAFF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5ACC36-16AB-4967-BD3B-393CF3AAAEA7}" type="pres">
      <dgm:prSet presAssocID="{DD805121-56B4-43E6-A8A4-466E3B90EFD2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5510EA-BDED-4EF0-8F7B-46FC3EF823A8}" type="pres">
      <dgm:prSet presAssocID="{DD805121-56B4-43E6-A8A4-466E3B90EFD2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D7F64B-8E82-4600-A55B-8F76F5C15BA2}" type="pres">
      <dgm:prSet presAssocID="{F65074BB-85DD-46A7-8674-E7C692C89B6A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A3319-2582-4DE1-A8F1-0995BB666CDB}" type="pres">
      <dgm:prSet presAssocID="{F65074BB-85DD-46A7-8674-E7C692C89B6A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00615D-6D72-41B8-A934-072523570955}" type="pres">
      <dgm:prSet presAssocID="{F1D96A19-585D-43CB-ADD4-E3D09BD5E8BE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F3DD36-D260-4CA1-9752-C59CC9D3BFAD}" type="pres">
      <dgm:prSet presAssocID="{F1D96A19-585D-43CB-ADD4-E3D09BD5E8BE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C535C-7883-42FA-BCCD-AE88BBA58A73}" type="pres">
      <dgm:prSet presAssocID="{1A07603D-A682-450F-9F18-6847046E0DA2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FDF92-3E65-4E39-9192-B37473AD19B4}" type="pres">
      <dgm:prSet presAssocID="{1A07603D-A682-450F-9F18-6847046E0DA2}" presName="rect5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04C98D-438B-4C1D-A046-C0553E6CBD98}" type="pres">
      <dgm:prSet presAssocID="{A03CC6F7-9D1E-4215-A742-AC418BD71648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354214-279B-4CBD-BFAD-D10B5512DB56}" type="pres">
      <dgm:prSet presAssocID="{A03CC6F7-9D1E-4215-A742-AC418BD71648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CD8AFA-4C12-4E5E-89A2-27CD8BF298CF}" type="presOf" srcId="{1A07603D-A682-450F-9F18-6847046E0DA2}" destId="{057C535C-7883-42FA-BCCD-AE88BBA58A73}" srcOrd="1" destOrd="0" presId="urn:microsoft.com/office/officeart/2005/8/layout/target3"/>
    <dgm:cxn modelId="{246F186B-3575-4B43-9F36-F2F645BE36C1}" type="presOf" srcId="{F65074BB-85DD-46A7-8674-E7C692C89B6A}" destId="{12E21B75-8579-4B0F-B739-B7BCF20DD5B6}" srcOrd="0" destOrd="0" presId="urn:microsoft.com/office/officeart/2005/8/layout/target3"/>
    <dgm:cxn modelId="{0FFAAAF0-DD42-442F-9824-1C46A9BBF4FB}" type="presOf" srcId="{015C05E4-90AC-40D0-9962-A3EB0467641F}" destId="{916FDF92-3E65-4E39-9192-B37473AD19B4}" srcOrd="0" destOrd="0" presId="urn:microsoft.com/office/officeart/2005/8/layout/target3"/>
    <dgm:cxn modelId="{29C2254C-E37A-4D28-B760-0964ED93BA0C}" type="presOf" srcId="{F1D96A19-585D-43CB-ADD4-E3D09BD5E8BE}" destId="{4A4D52F1-AD18-49B1-9C37-DC3816792794}" srcOrd="0" destOrd="0" presId="urn:microsoft.com/office/officeart/2005/8/layout/target3"/>
    <dgm:cxn modelId="{A392F5B6-5979-4467-8A3A-C122EAD07C75}" type="presOf" srcId="{A03CC6F7-9D1E-4215-A742-AC418BD71648}" destId="{34D9A477-EEEB-4D35-9E3B-732D8F64232D}" srcOrd="0" destOrd="0" presId="urn:microsoft.com/office/officeart/2005/8/layout/target3"/>
    <dgm:cxn modelId="{64256422-E159-44C9-A3DD-5D534302D6D8}" srcId="{DD805121-56B4-43E6-A8A4-466E3B90EFD2}" destId="{475DA433-C26A-41D9-8334-328D08C2EC75}" srcOrd="0" destOrd="0" parTransId="{D220D3CC-F743-4C61-A53D-D6E8A2F2ED9B}" sibTransId="{16C83871-6556-4D08-980E-FEE9F7BC191D}"/>
    <dgm:cxn modelId="{8CBF0BE4-B50E-4C19-A8DE-DD095CD17D3D}" srcId="{9646F799-EE27-40C8-A88E-E7B6DF6FBAFF}" destId="{2AFD450E-13BC-4C06-A823-B8BCD28F8A49}" srcOrd="0" destOrd="0" parTransId="{B7CD2D6E-1F18-4CA3-B228-90DE68A260C8}" sibTransId="{1156BFA2-577F-4BD2-B786-8EA27E6043BE}"/>
    <dgm:cxn modelId="{F0A3612E-87F2-44BD-87E7-276675F2B92E}" srcId="{0A8828EA-789C-4DCE-A5D0-19FBAE925E1D}" destId="{1A07603D-A682-450F-9F18-6847046E0DA2}" srcOrd="4" destOrd="0" parTransId="{C8C3D48F-72D9-4669-822D-5838C855CF69}" sibTransId="{94CEA240-8C76-4C59-98DC-CFA782C3014E}"/>
    <dgm:cxn modelId="{A5A2DCAF-2675-4D9C-9307-B8F6BE5FAD5F}" type="presOf" srcId="{A03CC6F7-9D1E-4215-A742-AC418BD71648}" destId="{F104C98D-438B-4C1D-A046-C0553E6CBD98}" srcOrd="1" destOrd="0" presId="urn:microsoft.com/office/officeart/2005/8/layout/target3"/>
    <dgm:cxn modelId="{EFB84C5E-0C5B-4CFA-81FB-5535025A9EA3}" type="presOf" srcId="{9646F799-EE27-40C8-A88E-E7B6DF6FBAFF}" destId="{F508BB42-BBB2-4525-A3C4-28E3EE982231}" srcOrd="0" destOrd="0" presId="urn:microsoft.com/office/officeart/2005/8/layout/target3"/>
    <dgm:cxn modelId="{AAF440F4-F405-4211-A1D3-64C01E5A9FFB}" type="presOf" srcId="{DD805121-56B4-43E6-A8A4-466E3B90EFD2}" destId="{C95ACC36-16AB-4967-BD3B-393CF3AAAEA7}" srcOrd="1" destOrd="0" presId="urn:microsoft.com/office/officeart/2005/8/layout/target3"/>
    <dgm:cxn modelId="{A23F2F8A-72B5-48C5-9394-F440E62AB161}" type="presOf" srcId="{2AFD450E-13BC-4C06-A823-B8BCD28F8A49}" destId="{A2E82C29-AFCA-4525-BF11-705F9753F985}" srcOrd="0" destOrd="0" presId="urn:microsoft.com/office/officeart/2005/8/layout/target3"/>
    <dgm:cxn modelId="{B2EBA9C3-B79F-4AA7-9AD1-673783767FD6}" srcId="{0A8828EA-789C-4DCE-A5D0-19FBAE925E1D}" destId="{9646F799-EE27-40C8-A88E-E7B6DF6FBAFF}" srcOrd="0" destOrd="0" parTransId="{F23B2D5C-7A25-4E93-9FCF-9BA37BF3BF12}" sibTransId="{62052099-F240-4F38-8F7C-A742E6BEB751}"/>
    <dgm:cxn modelId="{2E8DA77F-9675-4002-965F-6FCF0DCEE83F}" type="presOf" srcId="{BBA7C378-1E29-4740-A19A-8C5151D58470}" destId="{B56A3319-2582-4DE1-A8F1-0995BB666CDB}" srcOrd="0" destOrd="0" presId="urn:microsoft.com/office/officeart/2005/8/layout/target3"/>
    <dgm:cxn modelId="{6F7D98F7-CD32-425E-87A6-AD86BA2B55AE}" type="presOf" srcId="{9A4B0292-CF72-4434-80F0-AB15A15EBEAF}" destId="{F3F3DD36-D260-4CA1-9752-C59CC9D3BFAD}" srcOrd="0" destOrd="0" presId="urn:microsoft.com/office/officeart/2005/8/layout/target3"/>
    <dgm:cxn modelId="{A49F02BA-6A35-4B80-9429-981D4C31BD41}" srcId="{A03CC6F7-9D1E-4215-A742-AC418BD71648}" destId="{55A80E9C-B7C3-43A3-BD27-D3452A2E3679}" srcOrd="0" destOrd="0" parTransId="{679ACC88-3EFC-446E-821D-D966409681D8}" sibTransId="{F195C582-3201-439B-94F7-0DD662A74DA3}"/>
    <dgm:cxn modelId="{205D141B-0261-49CF-9B47-7DDFE2E91286}" srcId="{0A8828EA-789C-4DCE-A5D0-19FBAE925E1D}" destId="{F1D96A19-585D-43CB-ADD4-E3D09BD5E8BE}" srcOrd="3" destOrd="0" parTransId="{20CD0F62-31E8-4A5A-B448-20310A04BD56}" sibTransId="{65975A1C-05BC-4A3D-9A3D-C4096754D8DA}"/>
    <dgm:cxn modelId="{57AA966A-BC9E-4A66-90D3-3F9C7063EFA1}" type="presOf" srcId="{9646F799-EE27-40C8-A88E-E7B6DF6FBAFF}" destId="{ABC9AE28-42AE-4FEF-8384-CE935754B5CC}" srcOrd="1" destOrd="0" presId="urn:microsoft.com/office/officeart/2005/8/layout/target3"/>
    <dgm:cxn modelId="{364EAC01-BE59-4093-AC24-DC87A5ACF9BA}" type="presOf" srcId="{55A80E9C-B7C3-43A3-BD27-D3452A2E3679}" destId="{E7354214-279B-4CBD-BFAD-D10B5512DB56}" srcOrd="0" destOrd="0" presId="urn:microsoft.com/office/officeart/2005/8/layout/target3"/>
    <dgm:cxn modelId="{BE86BB6C-AF91-40F4-941B-D6F618964835}" type="presOf" srcId="{0A8828EA-789C-4DCE-A5D0-19FBAE925E1D}" destId="{00940F15-A9C4-4E63-AE80-3B3229E3ED9F}" srcOrd="0" destOrd="0" presId="urn:microsoft.com/office/officeart/2005/8/layout/target3"/>
    <dgm:cxn modelId="{8F572088-3321-411C-A17B-47623B40CBBD}" type="presOf" srcId="{F65074BB-85DD-46A7-8674-E7C692C89B6A}" destId="{4BD7F64B-8E82-4600-A55B-8F76F5C15BA2}" srcOrd="1" destOrd="0" presId="urn:microsoft.com/office/officeart/2005/8/layout/target3"/>
    <dgm:cxn modelId="{F868E201-6AC6-4D03-96D5-ACCD82E5F509}" type="presOf" srcId="{DD805121-56B4-43E6-A8A4-466E3B90EFD2}" destId="{254AD8BD-5879-4954-968A-8D3973C2705F}" srcOrd="0" destOrd="0" presId="urn:microsoft.com/office/officeart/2005/8/layout/target3"/>
    <dgm:cxn modelId="{530497F5-85B8-401C-8768-7257CA97D603}" srcId="{F1D96A19-585D-43CB-ADD4-E3D09BD5E8BE}" destId="{9A4B0292-CF72-4434-80F0-AB15A15EBEAF}" srcOrd="0" destOrd="0" parTransId="{B43FE54D-7AD5-47AD-871D-3F2D6ECEFF1C}" sibTransId="{DC4C78CD-DB75-42BC-95D3-F0AEDB710E5E}"/>
    <dgm:cxn modelId="{46C7D6BF-5BBA-4087-9AB9-60E1D636EE05}" type="presOf" srcId="{475DA433-C26A-41D9-8334-328D08C2EC75}" destId="{B55510EA-BDED-4EF0-8F7B-46FC3EF823A8}" srcOrd="0" destOrd="0" presId="urn:microsoft.com/office/officeart/2005/8/layout/target3"/>
    <dgm:cxn modelId="{B4D5EC89-B571-4BC3-B3B0-BAB0941DDD4B}" srcId="{F65074BB-85DD-46A7-8674-E7C692C89B6A}" destId="{BBA7C378-1E29-4740-A19A-8C5151D58470}" srcOrd="0" destOrd="0" parTransId="{10D60AAA-2BF3-4517-9C4D-32D5C4FE89E7}" sibTransId="{A0FCC63F-1494-4C85-8F1F-FEC0D9E56397}"/>
    <dgm:cxn modelId="{616AB40D-E434-48A7-AC8E-9B9306FD7A25}" type="presOf" srcId="{F1D96A19-585D-43CB-ADD4-E3D09BD5E8BE}" destId="{6B00615D-6D72-41B8-A934-072523570955}" srcOrd="1" destOrd="0" presId="urn:microsoft.com/office/officeart/2005/8/layout/target3"/>
    <dgm:cxn modelId="{DABB0ACF-A2B2-4E86-BE57-057CD45EB034}" type="presOf" srcId="{1A07603D-A682-450F-9F18-6847046E0DA2}" destId="{097E1A8C-9A0E-4951-8918-BC40C0295B19}" srcOrd="0" destOrd="0" presId="urn:microsoft.com/office/officeart/2005/8/layout/target3"/>
    <dgm:cxn modelId="{8C621418-90BD-4A5C-83C5-DEDC05111D5C}" srcId="{1A07603D-A682-450F-9F18-6847046E0DA2}" destId="{015C05E4-90AC-40D0-9962-A3EB0467641F}" srcOrd="0" destOrd="0" parTransId="{9795059B-47D1-4646-A53A-BD4B9737AA72}" sibTransId="{642D5FB7-95AD-442F-ABB2-A176971FFF24}"/>
    <dgm:cxn modelId="{46C732DC-7F98-44CB-8518-F6825E9B7F4B}" srcId="{0A8828EA-789C-4DCE-A5D0-19FBAE925E1D}" destId="{A03CC6F7-9D1E-4215-A742-AC418BD71648}" srcOrd="5" destOrd="0" parTransId="{9AFF6905-CBE0-40FD-9029-1BA0EC349EBC}" sibTransId="{869EC9F0-B375-4A5A-AE9A-028EF66AE6AD}"/>
    <dgm:cxn modelId="{027A833D-B963-42DE-A380-6DFF2F864D62}" srcId="{0A8828EA-789C-4DCE-A5D0-19FBAE925E1D}" destId="{F65074BB-85DD-46A7-8674-E7C692C89B6A}" srcOrd="2" destOrd="0" parTransId="{5BA30D24-0F7C-4D80-9153-3B800AEB55AA}" sibTransId="{5BAADCDD-03B7-498B-8118-8B0469E7B01E}"/>
    <dgm:cxn modelId="{2EF3B9DC-6FC7-4144-9809-27C6E04A8758}" srcId="{0A8828EA-789C-4DCE-A5D0-19FBAE925E1D}" destId="{DD805121-56B4-43E6-A8A4-466E3B90EFD2}" srcOrd="1" destOrd="0" parTransId="{FFC13A7D-82F3-4647-980B-6C9902999A28}" sibTransId="{4C229BDB-7F85-42CE-A8BD-3ECA5683AC29}"/>
    <dgm:cxn modelId="{FFA83AD8-A55C-4DE9-9090-C53E971132F9}" type="presParOf" srcId="{00940F15-A9C4-4E63-AE80-3B3229E3ED9F}" destId="{DF088B14-FA8E-462F-AC04-C21066132297}" srcOrd="0" destOrd="0" presId="urn:microsoft.com/office/officeart/2005/8/layout/target3"/>
    <dgm:cxn modelId="{BE78F185-DA8D-4271-92B8-4563AA358794}" type="presParOf" srcId="{00940F15-A9C4-4E63-AE80-3B3229E3ED9F}" destId="{3F6837BC-779F-4D78-BB85-2E4C14EEF6A4}" srcOrd="1" destOrd="0" presId="urn:microsoft.com/office/officeart/2005/8/layout/target3"/>
    <dgm:cxn modelId="{B4E44B02-F757-4816-9712-B7FBE7AEEDD1}" type="presParOf" srcId="{00940F15-A9C4-4E63-AE80-3B3229E3ED9F}" destId="{F508BB42-BBB2-4525-A3C4-28E3EE982231}" srcOrd="2" destOrd="0" presId="urn:microsoft.com/office/officeart/2005/8/layout/target3"/>
    <dgm:cxn modelId="{270F7B80-82DB-4257-8114-103F82E869E9}" type="presParOf" srcId="{00940F15-A9C4-4E63-AE80-3B3229E3ED9F}" destId="{787355FA-0696-4A01-984D-946411C5622A}" srcOrd="3" destOrd="0" presId="urn:microsoft.com/office/officeart/2005/8/layout/target3"/>
    <dgm:cxn modelId="{232D5567-93AD-420B-A8B0-E112359C3DBB}" type="presParOf" srcId="{00940F15-A9C4-4E63-AE80-3B3229E3ED9F}" destId="{EDB92E7C-B06A-42F5-8B5D-26DF0DCF83FD}" srcOrd="4" destOrd="0" presId="urn:microsoft.com/office/officeart/2005/8/layout/target3"/>
    <dgm:cxn modelId="{9D0197A9-9513-4AE9-A631-BA8266573704}" type="presParOf" srcId="{00940F15-A9C4-4E63-AE80-3B3229E3ED9F}" destId="{254AD8BD-5879-4954-968A-8D3973C2705F}" srcOrd="5" destOrd="0" presId="urn:microsoft.com/office/officeart/2005/8/layout/target3"/>
    <dgm:cxn modelId="{9C90AFDC-68FD-4DEA-9F04-09742F26F36C}" type="presParOf" srcId="{00940F15-A9C4-4E63-AE80-3B3229E3ED9F}" destId="{5DB1EA9A-9F8B-41BD-A82D-0686D8952E34}" srcOrd="6" destOrd="0" presId="urn:microsoft.com/office/officeart/2005/8/layout/target3"/>
    <dgm:cxn modelId="{0A053794-82C7-4E71-93B5-9F3461447491}" type="presParOf" srcId="{00940F15-A9C4-4E63-AE80-3B3229E3ED9F}" destId="{C6AB4B3E-275B-49E2-B145-7DADD7317591}" srcOrd="7" destOrd="0" presId="urn:microsoft.com/office/officeart/2005/8/layout/target3"/>
    <dgm:cxn modelId="{5DC8421D-F8CD-429B-87C6-E2B4C27288E7}" type="presParOf" srcId="{00940F15-A9C4-4E63-AE80-3B3229E3ED9F}" destId="{12E21B75-8579-4B0F-B739-B7BCF20DD5B6}" srcOrd="8" destOrd="0" presId="urn:microsoft.com/office/officeart/2005/8/layout/target3"/>
    <dgm:cxn modelId="{D91C0C39-82B2-4A90-904D-69E663FAF297}" type="presParOf" srcId="{00940F15-A9C4-4E63-AE80-3B3229E3ED9F}" destId="{33189898-FACF-40D0-9CEA-C6DBA2F5A2E6}" srcOrd="9" destOrd="0" presId="urn:microsoft.com/office/officeart/2005/8/layout/target3"/>
    <dgm:cxn modelId="{3E4F131C-1022-4015-AD5D-98FA2CFBF867}" type="presParOf" srcId="{00940F15-A9C4-4E63-AE80-3B3229E3ED9F}" destId="{FA9E8E15-68E8-4671-9EC4-D716118DCD46}" srcOrd="10" destOrd="0" presId="urn:microsoft.com/office/officeart/2005/8/layout/target3"/>
    <dgm:cxn modelId="{E79A5755-97F7-4FA9-8765-19F666EED278}" type="presParOf" srcId="{00940F15-A9C4-4E63-AE80-3B3229E3ED9F}" destId="{4A4D52F1-AD18-49B1-9C37-DC3816792794}" srcOrd="11" destOrd="0" presId="urn:microsoft.com/office/officeart/2005/8/layout/target3"/>
    <dgm:cxn modelId="{7F842FBD-377A-4C03-91BD-E26A4E7A3C57}" type="presParOf" srcId="{00940F15-A9C4-4E63-AE80-3B3229E3ED9F}" destId="{D28EA020-190B-4DFF-9858-ED6B8D500E63}" srcOrd="12" destOrd="0" presId="urn:microsoft.com/office/officeart/2005/8/layout/target3"/>
    <dgm:cxn modelId="{89B3F48A-A30F-42CE-AE34-B34DC713F6C8}" type="presParOf" srcId="{00940F15-A9C4-4E63-AE80-3B3229E3ED9F}" destId="{FCC30EEC-11CD-4523-8FB0-A35D6E156A23}" srcOrd="13" destOrd="0" presId="urn:microsoft.com/office/officeart/2005/8/layout/target3"/>
    <dgm:cxn modelId="{A548C9C0-AB2A-4C58-B10F-6F329FB53E3C}" type="presParOf" srcId="{00940F15-A9C4-4E63-AE80-3B3229E3ED9F}" destId="{097E1A8C-9A0E-4951-8918-BC40C0295B19}" srcOrd="14" destOrd="0" presId="urn:microsoft.com/office/officeart/2005/8/layout/target3"/>
    <dgm:cxn modelId="{2E6326D9-A316-4541-9219-17A90FB20786}" type="presParOf" srcId="{00940F15-A9C4-4E63-AE80-3B3229E3ED9F}" destId="{AF658831-8222-4C51-8F8B-CDDF6F760CF2}" srcOrd="15" destOrd="0" presId="urn:microsoft.com/office/officeart/2005/8/layout/target3"/>
    <dgm:cxn modelId="{644F632E-AE67-45AF-89E8-4788C85BBAC5}" type="presParOf" srcId="{00940F15-A9C4-4E63-AE80-3B3229E3ED9F}" destId="{1363F868-D8D0-4F64-B0D8-347042F1ED43}" srcOrd="16" destOrd="0" presId="urn:microsoft.com/office/officeart/2005/8/layout/target3"/>
    <dgm:cxn modelId="{1AE74990-E1D3-4BE8-B0D7-6259F5165F85}" type="presParOf" srcId="{00940F15-A9C4-4E63-AE80-3B3229E3ED9F}" destId="{34D9A477-EEEB-4D35-9E3B-732D8F64232D}" srcOrd="17" destOrd="0" presId="urn:microsoft.com/office/officeart/2005/8/layout/target3"/>
    <dgm:cxn modelId="{644668BE-20BF-4BB9-AF5F-B7A141CFC252}" type="presParOf" srcId="{00940F15-A9C4-4E63-AE80-3B3229E3ED9F}" destId="{ABC9AE28-42AE-4FEF-8384-CE935754B5CC}" srcOrd="18" destOrd="0" presId="urn:microsoft.com/office/officeart/2005/8/layout/target3"/>
    <dgm:cxn modelId="{FF56509F-F49B-4A29-9FB7-8BA00D76361C}" type="presParOf" srcId="{00940F15-A9C4-4E63-AE80-3B3229E3ED9F}" destId="{A2E82C29-AFCA-4525-BF11-705F9753F985}" srcOrd="19" destOrd="0" presId="urn:microsoft.com/office/officeart/2005/8/layout/target3"/>
    <dgm:cxn modelId="{E1BEDE0C-FFBF-4BC9-B756-6F85F6E3C135}" type="presParOf" srcId="{00940F15-A9C4-4E63-AE80-3B3229E3ED9F}" destId="{C95ACC36-16AB-4967-BD3B-393CF3AAAEA7}" srcOrd="20" destOrd="0" presId="urn:microsoft.com/office/officeart/2005/8/layout/target3"/>
    <dgm:cxn modelId="{33EE7EAF-1C02-4B4F-87E6-E8774B09F43F}" type="presParOf" srcId="{00940F15-A9C4-4E63-AE80-3B3229E3ED9F}" destId="{B55510EA-BDED-4EF0-8F7B-46FC3EF823A8}" srcOrd="21" destOrd="0" presId="urn:microsoft.com/office/officeart/2005/8/layout/target3"/>
    <dgm:cxn modelId="{A614D80F-8176-426A-89FC-34B39108F815}" type="presParOf" srcId="{00940F15-A9C4-4E63-AE80-3B3229E3ED9F}" destId="{4BD7F64B-8E82-4600-A55B-8F76F5C15BA2}" srcOrd="22" destOrd="0" presId="urn:microsoft.com/office/officeart/2005/8/layout/target3"/>
    <dgm:cxn modelId="{908E6716-158F-4AAC-BDCF-5143F1990B46}" type="presParOf" srcId="{00940F15-A9C4-4E63-AE80-3B3229E3ED9F}" destId="{B56A3319-2582-4DE1-A8F1-0995BB666CDB}" srcOrd="23" destOrd="0" presId="urn:microsoft.com/office/officeart/2005/8/layout/target3"/>
    <dgm:cxn modelId="{0D85C8FD-4CF9-4F35-9C1C-4CBB1BEF97F6}" type="presParOf" srcId="{00940F15-A9C4-4E63-AE80-3B3229E3ED9F}" destId="{6B00615D-6D72-41B8-A934-072523570955}" srcOrd="24" destOrd="0" presId="urn:microsoft.com/office/officeart/2005/8/layout/target3"/>
    <dgm:cxn modelId="{852F0A86-99CA-441A-A9DD-58D7F5346819}" type="presParOf" srcId="{00940F15-A9C4-4E63-AE80-3B3229E3ED9F}" destId="{F3F3DD36-D260-4CA1-9752-C59CC9D3BFAD}" srcOrd="25" destOrd="0" presId="urn:microsoft.com/office/officeart/2005/8/layout/target3"/>
    <dgm:cxn modelId="{5602B5FC-3DBC-43C3-A46E-D2129EE44884}" type="presParOf" srcId="{00940F15-A9C4-4E63-AE80-3B3229E3ED9F}" destId="{057C535C-7883-42FA-BCCD-AE88BBA58A73}" srcOrd="26" destOrd="0" presId="urn:microsoft.com/office/officeart/2005/8/layout/target3"/>
    <dgm:cxn modelId="{9B3F05BA-1882-419E-9465-F7A8D6E90020}" type="presParOf" srcId="{00940F15-A9C4-4E63-AE80-3B3229E3ED9F}" destId="{916FDF92-3E65-4E39-9192-B37473AD19B4}" srcOrd="27" destOrd="0" presId="urn:microsoft.com/office/officeart/2005/8/layout/target3"/>
    <dgm:cxn modelId="{92CC8EE2-DFBE-4807-8F6B-7E88AC1228F2}" type="presParOf" srcId="{00940F15-A9C4-4E63-AE80-3B3229E3ED9F}" destId="{F104C98D-438B-4C1D-A046-C0553E6CBD98}" srcOrd="28" destOrd="0" presId="urn:microsoft.com/office/officeart/2005/8/layout/target3"/>
    <dgm:cxn modelId="{BA544A19-D095-4365-B8C7-B140AFC5CCEF}" type="presParOf" srcId="{00940F15-A9C4-4E63-AE80-3B3229E3ED9F}" destId="{E7354214-279B-4CBD-BFAD-D10B5512DB56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5EF881-4A7B-49AA-AAD4-426C9840738E}" type="doc">
      <dgm:prSet loTypeId="urn:microsoft.com/office/officeart/2008/layout/PictureStrip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7683AAC-8CC6-4459-A5A0-FF25F0EC440D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DE PROYECTOS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90ED6-08E8-48C2-9401-832D820369D4}" type="parTrans" cxnId="{70EE2CF3-C7FD-4286-8BDF-E6C8BFC8251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E0E4B-C8C3-491D-9D27-40A3131EBBFA}" type="sibTrans" cxnId="{70EE2CF3-C7FD-4286-8BDF-E6C8BFC8251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F7510-3F9C-4C38-A27A-7AF7F4D42C9A}">
      <dgm:prSet custT="1"/>
      <dgm:spPr/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GESTIÓN DE CONTRATOS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FEAE0-9B27-4AE5-A5C1-AB995975E2FB}" type="parTrans" cxnId="{DEEAB6E9-EE1E-41FE-B0F5-E3412DA62D7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491F1-7F2D-457B-B476-83E72F01515C}" type="sibTrans" cxnId="{DEEAB6E9-EE1E-41FE-B0F5-E3412DA62D7D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8B3A4-CDB4-4883-8FAC-61EDBC60D0F0}">
      <dgm:prSet custT="1"/>
      <dgm:spPr/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INGENIERÍA DE PROYECTOS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B624A-0CD0-41AA-885F-8684938253B6}" type="parTrans" cxnId="{0E43FBA7-A4CE-47BF-9FC0-03CC0DBFC83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FF76F-05EA-4AC6-B51C-1FAE0337E861}" type="sibTrans" cxnId="{0E43FBA7-A4CE-47BF-9FC0-03CC0DBFC83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F5AE5-B38F-4D17-A320-F0983B2AD68F}">
      <dgm:prSet custT="1"/>
      <dgm:spPr/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CB09-E824-4A56-8B14-80B9338A1781}" type="parTrans" cxnId="{90E655FE-3440-49B0-88EE-48BD33E20A8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A237D-6C4E-4E4B-A93E-6070D9E3ABE5}" type="sibTrans" cxnId="{90E655FE-3440-49B0-88EE-48BD33E20A89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74CA2-0EC7-45EE-B948-27FD52F15EEB}" type="pres">
      <dgm:prSet presAssocID="{7E5EF881-4A7B-49AA-AAD4-426C984073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F9A899-DED0-4670-9A73-AB1C0AE53DD2}" type="pres">
      <dgm:prSet presAssocID="{77683AAC-8CC6-4459-A5A0-FF25F0EC440D}" presName="composite" presStyleCnt="0"/>
      <dgm:spPr/>
    </dgm:pt>
    <dgm:pt modelId="{1AA3FCCE-2CCA-4BD6-84D5-3CF2BF649DB1}" type="pres">
      <dgm:prSet presAssocID="{77683AAC-8CC6-4459-A5A0-FF25F0EC440D}" presName="rect1" presStyleLbl="trAlignAcc1" presStyleIdx="0" presStyleCnt="4" custScaleY="199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2DD04-88E8-4A90-AEB3-616FB66A6604}" type="pres">
      <dgm:prSet presAssocID="{77683AAC-8CC6-4459-A5A0-FF25F0EC440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C"/>
        </a:p>
      </dgm:t>
    </dgm:pt>
    <dgm:pt modelId="{A6AECE53-A7CD-49A3-AFE9-6AA2EE0E4911}" type="pres">
      <dgm:prSet presAssocID="{29BE0E4B-C8C3-491D-9D27-40A3131EBBFA}" presName="sibTrans" presStyleCnt="0"/>
      <dgm:spPr/>
    </dgm:pt>
    <dgm:pt modelId="{2EF7C098-8BF8-423B-9188-AC1DAB12B94D}" type="pres">
      <dgm:prSet presAssocID="{5C2F7510-3F9C-4C38-A27A-7AF7F4D42C9A}" presName="composite" presStyleCnt="0"/>
      <dgm:spPr/>
    </dgm:pt>
    <dgm:pt modelId="{78A00CFE-F58F-41F7-8B89-459AE99AE5BD}" type="pres">
      <dgm:prSet presAssocID="{5C2F7510-3F9C-4C38-A27A-7AF7F4D42C9A}" presName="rect1" presStyleLbl="trAlignAcc1" presStyleIdx="1" presStyleCnt="4" custScaleY="199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1D7ADD-FD25-4369-8283-8F33604D79E9}" type="pres">
      <dgm:prSet presAssocID="{5C2F7510-3F9C-4C38-A27A-7AF7F4D42C9A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  <dgm:t>
        <a:bodyPr/>
        <a:lstStyle/>
        <a:p>
          <a:endParaRPr lang="es-EC"/>
        </a:p>
      </dgm:t>
    </dgm:pt>
    <dgm:pt modelId="{D268AB80-3CD3-4F82-AD5B-225D529B4518}" type="pres">
      <dgm:prSet presAssocID="{26D491F1-7F2D-457B-B476-83E72F01515C}" presName="sibTrans" presStyleCnt="0"/>
      <dgm:spPr/>
    </dgm:pt>
    <dgm:pt modelId="{C221A8BE-20A9-40DB-A984-F3F99F1ACFC5}" type="pres">
      <dgm:prSet presAssocID="{DA38B3A4-CDB4-4883-8FAC-61EDBC60D0F0}" presName="composite" presStyleCnt="0"/>
      <dgm:spPr/>
    </dgm:pt>
    <dgm:pt modelId="{325B1F99-517B-47B9-89B9-49B238310824}" type="pres">
      <dgm:prSet presAssocID="{DA38B3A4-CDB4-4883-8FAC-61EDBC60D0F0}" presName="rect1" presStyleLbl="trAlignAcc1" presStyleIdx="2" presStyleCnt="4" custScaleY="199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4AB169-C7CD-46C0-A042-91FED2A1084B}" type="pres">
      <dgm:prSet presAssocID="{DA38B3A4-CDB4-4883-8FAC-61EDBC60D0F0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8000" r="-98000"/>
          </a:stretch>
        </a:blipFill>
      </dgm:spPr>
      <dgm:t>
        <a:bodyPr/>
        <a:lstStyle/>
        <a:p>
          <a:endParaRPr lang="es-EC"/>
        </a:p>
      </dgm:t>
    </dgm:pt>
    <dgm:pt modelId="{3D920387-DCD7-416E-B0A3-723DC44D7D4A}" type="pres">
      <dgm:prSet presAssocID="{909FF76F-05EA-4AC6-B51C-1FAE0337E861}" presName="sibTrans" presStyleCnt="0"/>
      <dgm:spPr/>
    </dgm:pt>
    <dgm:pt modelId="{D879D044-A2C8-4ECF-B281-E34BA1264E88}" type="pres">
      <dgm:prSet presAssocID="{E12F5AE5-B38F-4D17-A320-F0983B2AD68F}" presName="composite" presStyleCnt="0"/>
      <dgm:spPr/>
    </dgm:pt>
    <dgm:pt modelId="{246E285C-E713-4E47-BBAC-593063333E04}" type="pres">
      <dgm:prSet presAssocID="{E12F5AE5-B38F-4D17-A320-F0983B2AD68F}" presName="rect1" presStyleLbl="trAlignAcc1" presStyleIdx="3" presStyleCnt="4" custScaleY="199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ED060-C1D1-421D-9C31-E6342C9922CA}" type="pres">
      <dgm:prSet presAssocID="{E12F5AE5-B38F-4D17-A320-F0983B2AD68F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s-EC"/>
        </a:p>
      </dgm:t>
    </dgm:pt>
  </dgm:ptLst>
  <dgm:cxnLst>
    <dgm:cxn modelId="{4A585D31-CEE3-442F-9F2A-2CA6783EAA6E}" type="presOf" srcId="{7E5EF881-4A7B-49AA-AAD4-426C9840738E}" destId="{A8974CA2-0EC7-45EE-B948-27FD52F15EEB}" srcOrd="0" destOrd="0" presId="urn:microsoft.com/office/officeart/2008/layout/PictureStrips"/>
    <dgm:cxn modelId="{0E56D72A-5ED5-465A-8707-3039BC721F8F}" type="presOf" srcId="{E12F5AE5-B38F-4D17-A320-F0983B2AD68F}" destId="{246E285C-E713-4E47-BBAC-593063333E04}" srcOrd="0" destOrd="0" presId="urn:microsoft.com/office/officeart/2008/layout/PictureStrips"/>
    <dgm:cxn modelId="{DEEAB6E9-EE1E-41FE-B0F5-E3412DA62D7D}" srcId="{7E5EF881-4A7B-49AA-AAD4-426C9840738E}" destId="{5C2F7510-3F9C-4C38-A27A-7AF7F4D42C9A}" srcOrd="1" destOrd="0" parTransId="{B58FEAE0-9B27-4AE5-A5C1-AB995975E2FB}" sibTransId="{26D491F1-7F2D-457B-B476-83E72F01515C}"/>
    <dgm:cxn modelId="{B4EFC782-D51E-495B-BAE5-59B301581DD0}" type="presOf" srcId="{DA38B3A4-CDB4-4883-8FAC-61EDBC60D0F0}" destId="{325B1F99-517B-47B9-89B9-49B238310824}" srcOrd="0" destOrd="0" presId="urn:microsoft.com/office/officeart/2008/layout/PictureStrips"/>
    <dgm:cxn modelId="{4E7CC49D-1929-43C0-9FD5-28A8131D2F3C}" type="presOf" srcId="{77683AAC-8CC6-4459-A5A0-FF25F0EC440D}" destId="{1AA3FCCE-2CCA-4BD6-84D5-3CF2BF649DB1}" srcOrd="0" destOrd="0" presId="urn:microsoft.com/office/officeart/2008/layout/PictureStrips"/>
    <dgm:cxn modelId="{90E655FE-3440-49B0-88EE-48BD33E20A89}" srcId="{7E5EF881-4A7B-49AA-AAD4-426C9840738E}" destId="{E12F5AE5-B38F-4D17-A320-F0983B2AD68F}" srcOrd="3" destOrd="0" parTransId="{E187CB09-E824-4A56-8B14-80B9338A1781}" sibTransId="{76AA237D-6C4E-4E4B-A93E-6070D9E3ABE5}"/>
    <dgm:cxn modelId="{24005467-AA7C-4880-8DB6-828E2F3FB8A2}" type="presOf" srcId="{5C2F7510-3F9C-4C38-A27A-7AF7F4D42C9A}" destId="{78A00CFE-F58F-41F7-8B89-459AE99AE5BD}" srcOrd="0" destOrd="0" presId="urn:microsoft.com/office/officeart/2008/layout/PictureStrips"/>
    <dgm:cxn modelId="{0E43FBA7-A4CE-47BF-9FC0-03CC0DBFC839}" srcId="{7E5EF881-4A7B-49AA-AAD4-426C9840738E}" destId="{DA38B3A4-CDB4-4883-8FAC-61EDBC60D0F0}" srcOrd="2" destOrd="0" parTransId="{3DCB624A-0CD0-41AA-885F-8684938253B6}" sibTransId="{909FF76F-05EA-4AC6-B51C-1FAE0337E861}"/>
    <dgm:cxn modelId="{70EE2CF3-C7FD-4286-8BDF-E6C8BFC82519}" srcId="{7E5EF881-4A7B-49AA-AAD4-426C9840738E}" destId="{77683AAC-8CC6-4459-A5A0-FF25F0EC440D}" srcOrd="0" destOrd="0" parTransId="{CFF90ED6-08E8-48C2-9401-832D820369D4}" sibTransId="{29BE0E4B-C8C3-491D-9D27-40A3131EBBFA}"/>
    <dgm:cxn modelId="{BCFC7900-CDA8-40A9-8E9D-F6F181217FB9}" type="presParOf" srcId="{A8974CA2-0EC7-45EE-B948-27FD52F15EEB}" destId="{57F9A899-DED0-4670-9A73-AB1C0AE53DD2}" srcOrd="0" destOrd="0" presId="urn:microsoft.com/office/officeart/2008/layout/PictureStrips"/>
    <dgm:cxn modelId="{C121D611-B993-47E9-ABD3-D856E0CB9A4E}" type="presParOf" srcId="{57F9A899-DED0-4670-9A73-AB1C0AE53DD2}" destId="{1AA3FCCE-2CCA-4BD6-84D5-3CF2BF649DB1}" srcOrd="0" destOrd="0" presId="urn:microsoft.com/office/officeart/2008/layout/PictureStrips"/>
    <dgm:cxn modelId="{94173F7E-057D-4BAC-B9FC-98CF9B48CC2E}" type="presParOf" srcId="{57F9A899-DED0-4670-9A73-AB1C0AE53DD2}" destId="{6002DD04-88E8-4A90-AEB3-616FB66A6604}" srcOrd="1" destOrd="0" presId="urn:microsoft.com/office/officeart/2008/layout/PictureStrips"/>
    <dgm:cxn modelId="{7492EE25-120A-4A46-B0BB-9518E1A94AEB}" type="presParOf" srcId="{A8974CA2-0EC7-45EE-B948-27FD52F15EEB}" destId="{A6AECE53-A7CD-49A3-AFE9-6AA2EE0E4911}" srcOrd="1" destOrd="0" presId="urn:microsoft.com/office/officeart/2008/layout/PictureStrips"/>
    <dgm:cxn modelId="{C91854BD-1040-4633-A1C0-E1AB58466C20}" type="presParOf" srcId="{A8974CA2-0EC7-45EE-B948-27FD52F15EEB}" destId="{2EF7C098-8BF8-423B-9188-AC1DAB12B94D}" srcOrd="2" destOrd="0" presId="urn:microsoft.com/office/officeart/2008/layout/PictureStrips"/>
    <dgm:cxn modelId="{B9512E72-16DB-4430-861A-16323BDFAAE9}" type="presParOf" srcId="{2EF7C098-8BF8-423B-9188-AC1DAB12B94D}" destId="{78A00CFE-F58F-41F7-8B89-459AE99AE5BD}" srcOrd="0" destOrd="0" presId="urn:microsoft.com/office/officeart/2008/layout/PictureStrips"/>
    <dgm:cxn modelId="{68A85FBA-B2FC-4D82-AFE0-42C1AA6C79B0}" type="presParOf" srcId="{2EF7C098-8BF8-423B-9188-AC1DAB12B94D}" destId="{F81D7ADD-FD25-4369-8283-8F33604D79E9}" srcOrd="1" destOrd="0" presId="urn:microsoft.com/office/officeart/2008/layout/PictureStrips"/>
    <dgm:cxn modelId="{AFE3E578-8F4F-48DF-9E9B-C276F5F3EC29}" type="presParOf" srcId="{A8974CA2-0EC7-45EE-B948-27FD52F15EEB}" destId="{D268AB80-3CD3-4F82-AD5B-225D529B4518}" srcOrd="3" destOrd="0" presId="urn:microsoft.com/office/officeart/2008/layout/PictureStrips"/>
    <dgm:cxn modelId="{10DF1F51-18DC-4584-94C4-F7371DB8AF29}" type="presParOf" srcId="{A8974CA2-0EC7-45EE-B948-27FD52F15EEB}" destId="{C221A8BE-20A9-40DB-A984-F3F99F1ACFC5}" srcOrd="4" destOrd="0" presId="urn:microsoft.com/office/officeart/2008/layout/PictureStrips"/>
    <dgm:cxn modelId="{55F7D608-ACD8-4910-9A0D-DE139BD752E7}" type="presParOf" srcId="{C221A8BE-20A9-40DB-A984-F3F99F1ACFC5}" destId="{325B1F99-517B-47B9-89B9-49B238310824}" srcOrd="0" destOrd="0" presId="urn:microsoft.com/office/officeart/2008/layout/PictureStrips"/>
    <dgm:cxn modelId="{85CF90C2-2E61-43C1-99B2-3EF6AE9918F3}" type="presParOf" srcId="{C221A8BE-20A9-40DB-A984-F3F99F1ACFC5}" destId="{6C4AB169-C7CD-46C0-A042-91FED2A1084B}" srcOrd="1" destOrd="0" presId="urn:microsoft.com/office/officeart/2008/layout/PictureStrips"/>
    <dgm:cxn modelId="{BDB832E4-9C33-4DE4-BAE2-9F89AB9FB4C0}" type="presParOf" srcId="{A8974CA2-0EC7-45EE-B948-27FD52F15EEB}" destId="{3D920387-DCD7-416E-B0A3-723DC44D7D4A}" srcOrd="5" destOrd="0" presId="urn:microsoft.com/office/officeart/2008/layout/PictureStrips"/>
    <dgm:cxn modelId="{E83B0F7A-01A4-4A8C-AABC-E4063237AEBB}" type="presParOf" srcId="{A8974CA2-0EC7-45EE-B948-27FD52F15EEB}" destId="{D879D044-A2C8-4ECF-B281-E34BA1264E88}" srcOrd="6" destOrd="0" presId="urn:microsoft.com/office/officeart/2008/layout/PictureStrips"/>
    <dgm:cxn modelId="{AF28474F-A1B6-4095-BA19-FB9DB3225C66}" type="presParOf" srcId="{D879D044-A2C8-4ECF-B281-E34BA1264E88}" destId="{246E285C-E713-4E47-BBAC-593063333E04}" srcOrd="0" destOrd="0" presId="urn:microsoft.com/office/officeart/2008/layout/PictureStrips"/>
    <dgm:cxn modelId="{7E3A7B10-3FBB-4B4E-88E5-96203585403F}" type="presParOf" srcId="{D879D044-A2C8-4ECF-B281-E34BA1264E88}" destId="{430ED060-C1D1-421D-9C31-E6342C9922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68A9A5-8C3D-4CC5-9B57-65268608074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89FB226-361F-44DC-AE17-BB80851C0420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INPLEMENTACIÓN DE LA NORMATIVA</a:t>
          </a:r>
        </a:p>
      </dgm:t>
    </dgm:pt>
    <dgm:pt modelId="{D1685593-4FF1-4861-BC14-B4D49C4C8E56}" type="parTrans" cxnId="{1DC7A869-1D6E-4C24-906F-65708E8706E6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4FB023CB-3B6D-4666-9563-1AD038400D33}" type="sibTrans" cxnId="{1DC7A869-1D6E-4C24-906F-65708E8706E6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08D2D35B-E523-46C5-B199-1D0476B4F4CF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ENTES DE CONTROL</a:t>
          </a:r>
        </a:p>
      </dgm:t>
    </dgm:pt>
    <dgm:pt modelId="{7840A29E-107C-4688-BABB-4CF2EE521E2E}" type="parTrans" cxnId="{F91D463C-40C6-4589-BE74-333EEDFB5EA7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0AF060A-69F4-4073-BCE4-F6E6E6DA904A}" type="sibTrans" cxnId="{F91D463C-40C6-4589-BE74-333EEDFB5EA7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22DB0DA-F2F7-441A-A341-42F6872290D7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CONCLA</a:t>
          </a:r>
        </a:p>
      </dgm:t>
    </dgm:pt>
    <dgm:pt modelId="{5130F5E0-5E99-4D6D-B597-8E1CFC62100C}" type="parTrans" cxnId="{AB2ED1D7-7BC3-4D8E-8F1C-D76BA6BEE2C2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609515D9-000B-4BBB-B5C6-978F4F0475E6}" type="sibTrans" cxnId="{AB2ED1D7-7BC3-4D8E-8F1C-D76BA6BEE2C2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3766759F-B141-4EA4-A112-738F128ECBCC}">
      <dgm:prSet phldrT="[Texto]" custT="1"/>
      <dgm:spPr/>
      <dgm:t>
        <a:bodyPr/>
        <a:lstStyle/>
        <a:p>
          <a:r>
            <a:rPr lang="es-EC" sz="1400" b="0" dirty="0" smtClean="0">
              <a:latin typeface="Times New Roman" pitchFamily="18" charset="0"/>
              <a:cs typeface="Times New Roman" pitchFamily="18" charset="0"/>
            </a:rPr>
            <a:t>UAF - SCVS</a:t>
          </a:r>
          <a:endParaRPr lang="es-EC" sz="1400" b="0" dirty="0">
            <a:latin typeface="Times New Roman" pitchFamily="18" charset="0"/>
            <a:cs typeface="Times New Roman" pitchFamily="18" charset="0"/>
          </a:endParaRPr>
        </a:p>
      </dgm:t>
    </dgm:pt>
    <dgm:pt modelId="{710A12C7-FEF1-41DF-9D1F-EDE1342B8C8D}" type="parTrans" cxnId="{13291664-C71E-4E6B-BDCD-E0BE0FF474A3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08DE9E2-DBE9-4274-B4FF-354D7A7EBA15}" type="sibTrans" cxnId="{13291664-C71E-4E6B-BDCD-E0BE0FF474A3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E1D0F32F-AF66-4C94-B4BC-F2B16E0890A7}">
      <dgm:prSet phldrT="[Texto]" custT="1"/>
      <dgm:spPr/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ADMI. </a:t>
          </a:r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SUPERIOR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6F5413FB-8391-4541-8185-AC293BF7CBF2}" type="parTrans" cxnId="{393BCA74-95A5-43ED-8281-F25953AA79A0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56720ECA-2101-4E31-9541-4C7FC9C25E16}" type="sibTrans" cxnId="{393BCA74-95A5-43ED-8281-F25953AA79A0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92DE05BB-D159-49DB-8A08-8956CFE695AF}">
      <dgm:prSet phldrT="[Texto]" custT="1"/>
      <dgm:spPr/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Gerente General</a:t>
          </a:r>
        </a:p>
      </dgm:t>
    </dgm:pt>
    <dgm:pt modelId="{78D6DFD0-0816-4BC4-9CAE-532087696430}" type="parTrans" cxnId="{728A327D-322D-497B-AE1C-1FD7E717D599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F9C27A3D-0B94-4A30-B627-72596375C182}" type="sibTrans" cxnId="{728A327D-322D-497B-AE1C-1FD7E717D599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C292525-1682-4C8A-990A-3037BAA1EF52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CLIENTES</a:t>
          </a:r>
        </a:p>
      </dgm:t>
    </dgm:pt>
    <dgm:pt modelId="{FF3B550A-A888-48E9-8A36-287757330C56}" type="parTrans" cxnId="{E5997F4C-EF61-4285-8B80-01193E9F7BD6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775B0C53-EECC-4400-8403-B5A31B38F082}" type="sibTrans" cxnId="{E5997F4C-EF61-4285-8B80-01193E9F7BD6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C528E4E1-54F8-4EEB-8828-214E52D38EE0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Entidades Públicas</a:t>
          </a:r>
        </a:p>
      </dgm:t>
    </dgm:pt>
    <dgm:pt modelId="{F86769DA-66FA-40D3-A6BC-D3A8F3ECEBF1}" type="parTrans" cxnId="{8298DF0A-DEF7-4F78-8D42-353163BA70B0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3AD0EF5A-4D8C-402D-B5E7-9A035D41462C}" type="sibTrans" cxnId="{8298DF0A-DEF7-4F78-8D42-353163BA70B0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BE917810-7B88-419D-B98C-61138FA34C58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Entidades Privadas</a:t>
          </a:r>
        </a:p>
      </dgm:t>
    </dgm:pt>
    <dgm:pt modelId="{2EA5EA13-31CA-4806-990B-7DFB3157C4E9}" type="parTrans" cxnId="{54AD0AE5-EC7E-4E8A-A93C-2989545E9FFB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4EECDF49-1631-4015-95AE-8D6B687E123A}" type="sibTrans" cxnId="{54AD0AE5-EC7E-4E8A-A93C-2989545E9FFB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687B99E5-EACD-474C-89FB-32B288418E25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Personas Naturales</a:t>
          </a:r>
        </a:p>
      </dgm:t>
    </dgm:pt>
    <dgm:pt modelId="{288D8CF0-FF53-4B7D-8B34-5D1D2512C57E}" type="parTrans" cxnId="{F9081B19-E9D2-4270-AA19-B7CB24E90F94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AEDB005-2382-4602-8398-E07AE0D9C016}" type="sibTrans" cxnId="{F9081B19-E9D2-4270-AA19-B7CB24E90F94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34E628EF-CAD6-43B6-AB76-18C836556190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Personas Jurídicas</a:t>
          </a:r>
        </a:p>
      </dgm:t>
    </dgm:pt>
    <dgm:pt modelId="{FEAA3ED1-1E08-4258-9290-B67700E3C424}" type="parTrans" cxnId="{CA75D8E3-937D-4EAC-9F6E-25D1762716BC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9E6FEF1-4496-4C3F-80C9-98958347D764}" type="sibTrans" cxnId="{CA75D8E3-937D-4EAC-9F6E-25D1762716BC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7DA2C3AE-79B2-4125-9F78-A322EBA69495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PROVEEDORES</a:t>
          </a:r>
        </a:p>
      </dgm:t>
    </dgm:pt>
    <dgm:pt modelId="{9DE6AE40-7CCB-4380-893B-0115DD6F650B}" type="parTrans" cxnId="{24D235E0-A40E-45C9-BB69-3E3CA3C6452B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100EEA0-270F-48E2-A1BE-3860CEA5A8D7}" type="sibTrans" cxnId="{24D235E0-A40E-45C9-BB69-3E3CA3C6452B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612CF9FA-F46A-4C8C-B8E8-7E7D20D7092D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Personas Naturales</a:t>
          </a:r>
        </a:p>
      </dgm:t>
    </dgm:pt>
    <dgm:pt modelId="{D4E47589-C222-4337-A312-F620CF485464}" type="parTrans" cxnId="{0716F7FA-5965-49B1-B139-7BC1011EB807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C4D356EB-2991-408F-86C9-9255EDB43AFA}" type="sibTrans" cxnId="{0716F7FA-5965-49B1-B139-7BC1011EB807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B8406A21-FC90-4C8F-B1E5-9679F7A0EAFE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Personas Jurídicas</a:t>
          </a:r>
        </a:p>
      </dgm:t>
    </dgm:pt>
    <dgm:pt modelId="{0A3D88DC-D845-47F3-A4D7-FB6707B00D07}" type="parTrans" cxnId="{F4CF7E4E-7D5B-4FB9-A4C5-CAFECAB82441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8CDB5713-9341-43CE-BFFD-6FBCB1553513}" type="sibTrans" cxnId="{F4CF7E4E-7D5B-4FB9-A4C5-CAFECAB82441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21660564-6E62-4326-8D92-D34031BCD844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EMPLEADOS</a:t>
          </a:r>
        </a:p>
      </dgm:t>
    </dgm:pt>
    <dgm:pt modelId="{DA4A1BE9-3ACD-4C42-8558-A4DC8B2D7D10}" type="parTrans" cxnId="{B0A90920-FBE9-4378-BC1D-D3349B449F25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43978103-063A-4EFF-BA35-07AB08BD9B3A}" type="sibTrans" cxnId="{B0A90920-FBE9-4378-BC1D-D3349B449F25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D919E2FF-32A1-45C8-9D72-ECCC5787E548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Administrativo</a:t>
          </a:r>
        </a:p>
      </dgm:t>
    </dgm:pt>
    <dgm:pt modelId="{06A46102-2BF4-4BA4-BAC2-30D544F9BC64}" type="parTrans" cxnId="{5303B54D-452F-426D-8480-3C747825D05B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E16A091B-1111-414B-97D5-1A37296A5A31}" type="sibTrans" cxnId="{5303B54D-452F-426D-8480-3C747825D05B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F1C5E4E5-A739-4B0E-80E9-61A52A20DB74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Técnicos</a:t>
          </a:r>
        </a:p>
      </dgm:t>
    </dgm:pt>
    <dgm:pt modelId="{931E800E-B380-4838-8642-F742B5FACE41}" type="parTrans" cxnId="{21E18727-4877-4447-8D41-F66827C6B04D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9ADC9F1-3202-40B5-81AE-9245A673CB16}" type="sibTrans" cxnId="{21E18727-4877-4447-8D41-F66827C6B04D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7F506121-3029-4F4B-8152-B89C6F1C1717}">
      <dgm:prSet phldrT="[Texto]" custT="1"/>
      <dgm:spPr/>
      <dgm:t>
        <a:bodyPr/>
        <a:lstStyle/>
        <a:p>
          <a:r>
            <a:rPr lang="es-EC" sz="1400">
              <a:latin typeface="Times New Roman" pitchFamily="18" charset="0"/>
              <a:cs typeface="Times New Roman" pitchFamily="18" charset="0"/>
            </a:rPr>
            <a:t>Obreros</a:t>
          </a:r>
        </a:p>
      </dgm:t>
    </dgm:pt>
    <dgm:pt modelId="{8A56FE58-E3ED-40CF-9C93-9D8FFFBE93B4}" type="parTrans" cxnId="{0CEC7238-A80B-4548-B7D5-686C4FF59AA7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C5F9BB3-E330-419D-BA56-255693D2EFE7}" type="sibTrans" cxnId="{0CEC7238-A80B-4548-B7D5-686C4FF59AA7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5C3F342B-50E7-40D4-9971-BF41927F76F2}">
      <dgm:prSet phldrT="[Texto]" custT="1"/>
      <dgm:spPr/>
      <dgm:t>
        <a:bodyPr/>
        <a:lstStyle/>
        <a:p>
          <a:r>
            <a:rPr lang="es-EC" sz="1400" dirty="0">
              <a:latin typeface="Times New Roman" pitchFamily="18" charset="0"/>
              <a:cs typeface="Times New Roman" pitchFamily="18" charset="0"/>
            </a:rPr>
            <a:t>Presidente Ejecutivo</a:t>
          </a:r>
        </a:p>
      </dgm:t>
    </dgm:pt>
    <dgm:pt modelId="{89C75D88-143C-47C1-8A7E-A637E3DD16AD}" type="parTrans" cxnId="{AD9B852C-E262-49C7-8337-01F64699BDD4}">
      <dgm:prSet custT="1"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C2582AF1-84A0-4214-A29A-38DB1FE05D45}" type="sibTrans" cxnId="{AD9B852C-E262-49C7-8337-01F64699BDD4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345F35EF-01CD-4ADA-AF95-0D463931EC16}">
      <dgm:prSet phldrT="[Texto]" custT="1"/>
      <dgm:spPr/>
      <dgm:t>
        <a:bodyPr/>
        <a:lstStyle/>
        <a:p>
          <a:r>
            <a:rPr lang="es-EC" sz="1400" dirty="0" smtClean="0">
              <a:latin typeface="Times New Roman" pitchFamily="18" charset="0"/>
              <a:cs typeface="Times New Roman" pitchFamily="18" charset="0"/>
            </a:rPr>
            <a:t>Socios o Accionistas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E91B2E1F-7104-4E3E-8439-709421E86624}" type="parTrans" cxnId="{F3CC197A-4AB5-4B56-ABC6-A7ED84792232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87535-51ED-42BD-857C-DC90D74A8546}" type="sibTrans" cxnId="{F3CC197A-4AB5-4B56-ABC6-A7ED8479223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A0F99-7862-4B0B-BDC1-4AF93D0586AB}" type="pres">
      <dgm:prSet presAssocID="{4568A9A5-8C3D-4CC5-9B57-6526860807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815697-38A1-4538-BCD4-E3CA636CA435}" type="pres">
      <dgm:prSet presAssocID="{789FB226-361F-44DC-AE17-BB80851C0420}" presName="root1" presStyleCnt="0"/>
      <dgm:spPr/>
      <dgm:t>
        <a:bodyPr/>
        <a:lstStyle/>
        <a:p>
          <a:endParaRPr lang="es-EC"/>
        </a:p>
      </dgm:t>
    </dgm:pt>
    <dgm:pt modelId="{0D4F4333-F67D-4477-9F28-7B34255EE022}" type="pres">
      <dgm:prSet presAssocID="{789FB226-361F-44DC-AE17-BB80851C0420}" presName="LevelOneTextNode" presStyleLbl="node0" presStyleIdx="0" presStyleCnt="1" custScaleX="198940" custScaleY="219409" custLinFactX="-58384" custLinFactNeighborX="-100000" custLinFactNeighborY="-118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64FAB3-B778-4CA2-A380-B97473C23170}" type="pres">
      <dgm:prSet presAssocID="{789FB226-361F-44DC-AE17-BB80851C0420}" presName="level2hierChild" presStyleCnt="0"/>
      <dgm:spPr/>
      <dgm:t>
        <a:bodyPr/>
        <a:lstStyle/>
        <a:p>
          <a:endParaRPr lang="es-EC"/>
        </a:p>
      </dgm:t>
    </dgm:pt>
    <dgm:pt modelId="{DBFD7126-AE83-47FE-ACA2-64FEA6E59983}" type="pres">
      <dgm:prSet presAssocID="{7840A29E-107C-4688-BABB-4CF2EE521E2E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E4B891D1-7A53-4109-B88F-E337FF78BF4F}" type="pres">
      <dgm:prSet presAssocID="{7840A29E-107C-4688-BABB-4CF2EE521E2E}" presName="connTx" presStyleLbl="parChTrans1D2" presStyleIdx="0" presStyleCnt="5"/>
      <dgm:spPr/>
      <dgm:t>
        <a:bodyPr/>
        <a:lstStyle/>
        <a:p>
          <a:endParaRPr lang="es-EC"/>
        </a:p>
      </dgm:t>
    </dgm:pt>
    <dgm:pt modelId="{B5D8FE1A-D502-4D5B-8CE4-A3CC0047FD62}" type="pres">
      <dgm:prSet presAssocID="{08D2D35B-E523-46C5-B199-1D0476B4F4CF}" presName="root2" presStyleCnt="0"/>
      <dgm:spPr/>
      <dgm:t>
        <a:bodyPr/>
        <a:lstStyle/>
        <a:p>
          <a:endParaRPr lang="es-EC"/>
        </a:p>
      </dgm:t>
    </dgm:pt>
    <dgm:pt modelId="{C6CE15AB-6539-476E-B058-3D10F7BC1B5D}" type="pres">
      <dgm:prSet presAssocID="{08D2D35B-E523-46C5-B199-1D0476B4F4CF}" presName="LevelTwoTextNode" presStyleLbl="node2" presStyleIdx="0" presStyleCnt="5" custScaleX="152044" custScaleY="137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A2F287-7237-4BE5-99E3-7DB2F92C1564}" type="pres">
      <dgm:prSet presAssocID="{08D2D35B-E523-46C5-B199-1D0476B4F4CF}" presName="level3hierChild" presStyleCnt="0"/>
      <dgm:spPr/>
      <dgm:t>
        <a:bodyPr/>
        <a:lstStyle/>
        <a:p>
          <a:endParaRPr lang="es-EC"/>
        </a:p>
      </dgm:t>
    </dgm:pt>
    <dgm:pt modelId="{C5344B2C-E26F-48B1-84EC-20FAD188C99B}" type="pres">
      <dgm:prSet presAssocID="{5130F5E0-5E99-4D6D-B597-8E1CFC62100C}" presName="conn2-1" presStyleLbl="parChTrans1D3" presStyleIdx="0" presStyleCnt="11"/>
      <dgm:spPr/>
      <dgm:t>
        <a:bodyPr/>
        <a:lstStyle/>
        <a:p>
          <a:endParaRPr lang="es-EC"/>
        </a:p>
      </dgm:t>
    </dgm:pt>
    <dgm:pt modelId="{936A98BC-31C8-4622-9984-3D647D025158}" type="pres">
      <dgm:prSet presAssocID="{5130F5E0-5E99-4D6D-B597-8E1CFC62100C}" presName="connTx" presStyleLbl="parChTrans1D3" presStyleIdx="0" presStyleCnt="11"/>
      <dgm:spPr/>
      <dgm:t>
        <a:bodyPr/>
        <a:lstStyle/>
        <a:p>
          <a:endParaRPr lang="es-EC"/>
        </a:p>
      </dgm:t>
    </dgm:pt>
    <dgm:pt modelId="{E71AE9D5-4AC1-48EE-A538-97C8CCE51447}" type="pres">
      <dgm:prSet presAssocID="{A22DB0DA-F2F7-441A-A341-42F6872290D7}" presName="root2" presStyleCnt="0"/>
      <dgm:spPr/>
      <dgm:t>
        <a:bodyPr/>
        <a:lstStyle/>
        <a:p>
          <a:endParaRPr lang="es-EC"/>
        </a:p>
      </dgm:t>
    </dgm:pt>
    <dgm:pt modelId="{AB6D880D-132D-466C-8B72-8212DD994CB3}" type="pres">
      <dgm:prSet presAssocID="{A22DB0DA-F2F7-441A-A341-42F6872290D7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F171D4-7C54-46C4-B66E-A6D2254BB6F4}" type="pres">
      <dgm:prSet presAssocID="{A22DB0DA-F2F7-441A-A341-42F6872290D7}" presName="level3hierChild" presStyleCnt="0"/>
      <dgm:spPr/>
      <dgm:t>
        <a:bodyPr/>
        <a:lstStyle/>
        <a:p>
          <a:endParaRPr lang="es-EC"/>
        </a:p>
      </dgm:t>
    </dgm:pt>
    <dgm:pt modelId="{EB2D4B2A-0D04-4CC3-862F-F43AA0DA766D}" type="pres">
      <dgm:prSet presAssocID="{710A12C7-FEF1-41DF-9D1F-EDE1342B8C8D}" presName="conn2-1" presStyleLbl="parChTrans1D4" presStyleIdx="0" presStyleCnt="3"/>
      <dgm:spPr/>
      <dgm:t>
        <a:bodyPr/>
        <a:lstStyle/>
        <a:p>
          <a:endParaRPr lang="es-EC"/>
        </a:p>
      </dgm:t>
    </dgm:pt>
    <dgm:pt modelId="{4C0B3F6C-006D-41C5-A024-8CE924F50D38}" type="pres">
      <dgm:prSet presAssocID="{710A12C7-FEF1-41DF-9D1F-EDE1342B8C8D}" presName="connTx" presStyleLbl="parChTrans1D4" presStyleIdx="0" presStyleCnt="3"/>
      <dgm:spPr/>
      <dgm:t>
        <a:bodyPr/>
        <a:lstStyle/>
        <a:p>
          <a:endParaRPr lang="es-EC"/>
        </a:p>
      </dgm:t>
    </dgm:pt>
    <dgm:pt modelId="{C5BFC55B-8BB1-44AD-B81B-B3663F6549D4}" type="pres">
      <dgm:prSet presAssocID="{3766759F-B141-4EA4-A112-738F128ECBCC}" presName="root2" presStyleCnt="0"/>
      <dgm:spPr/>
      <dgm:t>
        <a:bodyPr/>
        <a:lstStyle/>
        <a:p>
          <a:endParaRPr lang="es-EC"/>
        </a:p>
      </dgm:t>
    </dgm:pt>
    <dgm:pt modelId="{AACDA8A7-FE01-440E-A571-C5255664F521}" type="pres">
      <dgm:prSet presAssocID="{3766759F-B141-4EA4-A112-738F128ECBCC}" presName="LevelTwoTextNode" presStyleLbl="node4" presStyleIdx="0" presStyleCnt="3" custScaleX="1411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B994CE-09DC-40D2-B08B-997DDBCC3D5C}" type="pres">
      <dgm:prSet presAssocID="{3766759F-B141-4EA4-A112-738F128ECBCC}" presName="level3hierChild" presStyleCnt="0"/>
      <dgm:spPr/>
      <dgm:t>
        <a:bodyPr/>
        <a:lstStyle/>
        <a:p>
          <a:endParaRPr lang="es-EC"/>
        </a:p>
      </dgm:t>
    </dgm:pt>
    <dgm:pt modelId="{BA2370A2-F187-408D-B740-1BAD538EC9F6}" type="pres">
      <dgm:prSet presAssocID="{6F5413FB-8391-4541-8185-AC293BF7CBF2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4A5FBCA2-67E1-4A77-8EBF-4B59FEF66B3C}" type="pres">
      <dgm:prSet presAssocID="{6F5413FB-8391-4541-8185-AC293BF7CBF2}" presName="connTx" presStyleLbl="parChTrans1D2" presStyleIdx="1" presStyleCnt="5"/>
      <dgm:spPr/>
      <dgm:t>
        <a:bodyPr/>
        <a:lstStyle/>
        <a:p>
          <a:endParaRPr lang="es-EC"/>
        </a:p>
      </dgm:t>
    </dgm:pt>
    <dgm:pt modelId="{59D4AA5F-66DD-4BD2-A999-CFAC944392B9}" type="pres">
      <dgm:prSet presAssocID="{E1D0F32F-AF66-4C94-B4BC-F2B16E0890A7}" presName="root2" presStyleCnt="0"/>
      <dgm:spPr/>
      <dgm:t>
        <a:bodyPr/>
        <a:lstStyle/>
        <a:p>
          <a:endParaRPr lang="es-EC"/>
        </a:p>
      </dgm:t>
    </dgm:pt>
    <dgm:pt modelId="{4B96AC48-2C6D-4189-814A-A50F7DACDF04}" type="pres">
      <dgm:prSet presAssocID="{E1D0F32F-AF66-4C94-B4BC-F2B16E0890A7}" presName="LevelTwoTextNode" presStyleLbl="node2" presStyleIdx="1" presStyleCnt="5" custScaleX="152044" custScaleY="137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468805-EC73-43E4-A075-E405F0D1F0F9}" type="pres">
      <dgm:prSet presAssocID="{E1D0F32F-AF66-4C94-B4BC-F2B16E0890A7}" presName="level3hierChild" presStyleCnt="0"/>
      <dgm:spPr/>
      <dgm:t>
        <a:bodyPr/>
        <a:lstStyle/>
        <a:p>
          <a:endParaRPr lang="es-EC"/>
        </a:p>
      </dgm:t>
    </dgm:pt>
    <dgm:pt modelId="{200F0A59-D509-41F0-AAD6-01D1C46183B7}" type="pres">
      <dgm:prSet presAssocID="{78D6DFD0-0816-4BC4-9CAE-532087696430}" presName="conn2-1" presStyleLbl="parChTrans1D3" presStyleIdx="1" presStyleCnt="11"/>
      <dgm:spPr/>
      <dgm:t>
        <a:bodyPr/>
        <a:lstStyle/>
        <a:p>
          <a:endParaRPr lang="es-EC"/>
        </a:p>
      </dgm:t>
    </dgm:pt>
    <dgm:pt modelId="{BA843AD6-CBC0-4462-B253-622A0E7A92D3}" type="pres">
      <dgm:prSet presAssocID="{78D6DFD0-0816-4BC4-9CAE-532087696430}" presName="connTx" presStyleLbl="parChTrans1D3" presStyleIdx="1" presStyleCnt="11"/>
      <dgm:spPr/>
      <dgm:t>
        <a:bodyPr/>
        <a:lstStyle/>
        <a:p>
          <a:endParaRPr lang="es-EC"/>
        </a:p>
      </dgm:t>
    </dgm:pt>
    <dgm:pt modelId="{27FA78D5-95CA-42A7-89C4-DBDD71B3F41F}" type="pres">
      <dgm:prSet presAssocID="{92DE05BB-D159-49DB-8A08-8956CFE695AF}" presName="root2" presStyleCnt="0"/>
      <dgm:spPr/>
      <dgm:t>
        <a:bodyPr/>
        <a:lstStyle/>
        <a:p>
          <a:endParaRPr lang="es-EC"/>
        </a:p>
      </dgm:t>
    </dgm:pt>
    <dgm:pt modelId="{72F026E7-1F90-4743-B393-513F02718ACF}" type="pres">
      <dgm:prSet presAssocID="{92DE05BB-D159-49DB-8A08-8956CFE695AF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2D4DD1-26A8-4739-92F5-BBB724B5E8FD}" type="pres">
      <dgm:prSet presAssocID="{92DE05BB-D159-49DB-8A08-8956CFE695AF}" presName="level3hierChild" presStyleCnt="0"/>
      <dgm:spPr/>
      <dgm:t>
        <a:bodyPr/>
        <a:lstStyle/>
        <a:p>
          <a:endParaRPr lang="es-EC"/>
        </a:p>
      </dgm:t>
    </dgm:pt>
    <dgm:pt modelId="{C79E913F-DE0E-4B50-AD94-A10AB7BE72AA}" type="pres">
      <dgm:prSet presAssocID="{89C75D88-143C-47C1-8A7E-A637E3DD16AD}" presName="conn2-1" presStyleLbl="parChTrans1D3" presStyleIdx="2" presStyleCnt="11"/>
      <dgm:spPr/>
      <dgm:t>
        <a:bodyPr/>
        <a:lstStyle/>
        <a:p>
          <a:endParaRPr lang="es-EC"/>
        </a:p>
      </dgm:t>
    </dgm:pt>
    <dgm:pt modelId="{38303922-3FD7-40DF-AF82-01CA0093ECD2}" type="pres">
      <dgm:prSet presAssocID="{89C75D88-143C-47C1-8A7E-A637E3DD16AD}" presName="connTx" presStyleLbl="parChTrans1D3" presStyleIdx="2" presStyleCnt="11"/>
      <dgm:spPr/>
      <dgm:t>
        <a:bodyPr/>
        <a:lstStyle/>
        <a:p>
          <a:endParaRPr lang="es-EC"/>
        </a:p>
      </dgm:t>
    </dgm:pt>
    <dgm:pt modelId="{2AB52A94-E6E4-470B-9F73-03DFF1AF20F7}" type="pres">
      <dgm:prSet presAssocID="{5C3F342B-50E7-40D4-9971-BF41927F76F2}" presName="root2" presStyleCnt="0"/>
      <dgm:spPr/>
      <dgm:t>
        <a:bodyPr/>
        <a:lstStyle/>
        <a:p>
          <a:endParaRPr lang="es-EC"/>
        </a:p>
      </dgm:t>
    </dgm:pt>
    <dgm:pt modelId="{4B0E0E28-26F3-4147-AFC4-2B1C6607D162}" type="pres">
      <dgm:prSet presAssocID="{5C3F342B-50E7-40D4-9971-BF41927F76F2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F3ADE9-09B6-4276-BDB0-52B3343E9C60}" type="pres">
      <dgm:prSet presAssocID="{5C3F342B-50E7-40D4-9971-BF41927F76F2}" presName="level3hierChild" presStyleCnt="0"/>
      <dgm:spPr/>
      <dgm:t>
        <a:bodyPr/>
        <a:lstStyle/>
        <a:p>
          <a:endParaRPr lang="es-EC"/>
        </a:p>
      </dgm:t>
    </dgm:pt>
    <dgm:pt modelId="{FE7E0C3E-AADD-4046-B4A7-ED818EADDDF7}" type="pres">
      <dgm:prSet presAssocID="{E91B2E1F-7104-4E3E-8439-709421E86624}" presName="conn2-1" presStyleLbl="parChTrans1D3" presStyleIdx="3" presStyleCnt="11"/>
      <dgm:spPr/>
      <dgm:t>
        <a:bodyPr/>
        <a:lstStyle/>
        <a:p>
          <a:endParaRPr lang="es-EC"/>
        </a:p>
      </dgm:t>
    </dgm:pt>
    <dgm:pt modelId="{6426382B-FBFD-4BB8-B090-E2678D361D2C}" type="pres">
      <dgm:prSet presAssocID="{E91B2E1F-7104-4E3E-8439-709421E86624}" presName="connTx" presStyleLbl="parChTrans1D3" presStyleIdx="3" presStyleCnt="11"/>
      <dgm:spPr/>
      <dgm:t>
        <a:bodyPr/>
        <a:lstStyle/>
        <a:p>
          <a:endParaRPr lang="es-EC"/>
        </a:p>
      </dgm:t>
    </dgm:pt>
    <dgm:pt modelId="{7DEFFCFF-5BEC-43DB-9622-F9B35B5E9B1F}" type="pres">
      <dgm:prSet presAssocID="{345F35EF-01CD-4ADA-AF95-0D463931EC16}" presName="root2" presStyleCnt="0"/>
      <dgm:spPr/>
    </dgm:pt>
    <dgm:pt modelId="{F12A1545-8097-42FE-8C97-7BF7434DECAA}" type="pres">
      <dgm:prSet presAssocID="{345F35EF-01CD-4ADA-AF95-0D463931EC16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0E4CD12-6295-4A4B-9BB7-9E22575927DD}" type="pres">
      <dgm:prSet presAssocID="{345F35EF-01CD-4ADA-AF95-0D463931EC16}" presName="level3hierChild" presStyleCnt="0"/>
      <dgm:spPr/>
    </dgm:pt>
    <dgm:pt modelId="{A309284A-4A51-4406-93BB-75DD9EEE83B4}" type="pres">
      <dgm:prSet presAssocID="{FF3B550A-A888-48E9-8A36-287757330C56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2B8B13F4-643A-4CAD-B11A-93EB5128ACDB}" type="pres">
      <dgm:prSet presAssocID="{FF3B550A-A888-48E9-8A36-287757330C56}" presName="connTx" presStyleLbl="parChTrans1D2" presStyleIdx="2" presStyleCnt="5"/>
      <dgm:spPr/>
      <dgm:t>
        <a:bodyPr/>
        <a:lstStyle/>
        <a:p>
          <a:endParaRPr lang="es-EC"/>
        </a:p>
      </dgm:t>
    </dgm:pt>
    <dgm:pt modelId="{C6A1F305-AF0A-4563-8C6B-15977E848E13}" type="pres">
      <dgm:prSet presAssocID="{1C292525-1682-4C8A-990A-3037BAA1EF52}" presName="root2" presStyleCnt="0"/>
      <dgm:spPr/>
      <dgm:t>
        <a:bodyPr/>
        <a:lstStyle/>
        <a:p>
          <a:endParaRPr lang="es-EC"/>
        </a:p>
      </dgm:t>
    </dgm:pt>
    <dgm:pt modelId="{0DCF817C-EB05-44F8-A324-B67E9F22C466}" type="pres">
      <dgm:prSet presAssocID="{1C292525-1682-4C8A-990A-3037BAA1EF52}" presName="LevelTwoTextNode" presStyleLbl="node2" presStyleIdx="2" presStyleCnt="5" custScaleX="152044" custScaleY="137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7F474E-7F6A-4981-AF23-F97D3F06CD67}" type="pres">
      <dgm:prSet presAssocID="{1C292525-1682-4C8A-990A-3037BAA1EF52}" presName="level3hierChild" presStyleCnt="0"/>
      <dgm:spPr/>
      <dgm:t>
        <a:bodyPr/>
        <a:lstStyle/>
        <a:p>
          <a:endParaRPr lang="es-EC"/>
        </a:p>
      </dgm:t>
    </dgm:pt>
    <dgm:pt modelId="{19F783E3-11A2-4D12-BE9D-264FC2424858}" type="pres">
      <dgm:prSet presAssocID="{F86769DA-66FA-40D3-A6BC-D3A8F3ECEBF1}" presName="conn2-1" presStyleLbl="parChTrans1D3" presStyleIdx="4" presStyleCnt="11"/>
      <dgm:spPr/>
      <dgm:t>
        <a:bodyPr/>
        <a:lstStyle/>
        <a:p>
          <a:endParaRPr lang="es-EC"/>
        </a:p>
      </dgm:t>
    </dgm:pt>
    <dgm:pt modelId="{59A4E592-7DEF-43D9-9715-084084920822}" type="pres">
      <dgm:prSet presAssocID="{F86769DA-66FA-40D3-A6BC-D3A8F3ECEBF1}" presName="connTx" presStyleLbl="parChTrans1D3" presStyleIdx="4" presStyleCnt="11"/>
      <dgm:spPr/>
      <dgm:t>
        <a:bodyPr/>
        <a:lstStyle/>
        <a:p>
          <a:endParaRPr lang="es-EC"/>
        </a:p>
      </dgm:t>
    </dgm:pt>
    <dgm:pt modelId="{6DA57D11-9F31-46DD-AC6C-92F4056839DB}" type="pres">
      <dgm:prSet presAssocID="{C528E4E1-54F8-4EEB-8828-214E52D38EE0}" presName="root2" presStyleCnt="0"/>
      <dgm:spPr/>
      <dgm:t>
        <a:bodyPr/>
        <a:lstStyle/>
        <a:p>
          <a:endParaRPr lang="es-EC"/>
        </a:p>
      </dgm:t>
    </dgm:pt>
    <dgm:pt modelId="{349875FF-9056-4654-8199-7598AD5F5BA2}" type="pres">
      <dgm:prSet presAssocID="{C528E4E1-54F8-4EEB-8828-214E52D38EE0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E6C78B-0123-48DF-A5A5-1DEAAA4E9CD9}" type="pres">
      <dgm:prSet presAssocID="{C528E4E1-54F8-4EEB-8828-214E52D38EE0}" presName="level3hierChild" presStyleCnt="0"/>
      <dgm:spPr/>
      <dgm:t>
        <a:bodyPr/>
        <a:lstStyle/>
        <a:p>
          <a:endParaRPr lang="es-EC"/>
        </a:p>
      </dgm:t>
    </dgm:pt>
    <dgm:pt modelId="{D0B839B8-6601-405D-9281-E52E86B2E907}" type="pres">
      <dgm:prSet presAssocID="{2EA5EA13-31CA-4806-990B-7DFB3157C4E9}" presName="conn2-1" presStyleLbl="parChTrans1D3" presStyleIdx="5" presStyleCnt="11"/>
      <dgm:spPr/>
      <dgm:t>
        <a:bodyPr/>
        <a:lstStyle/>
        <a:p>
          <a:endParaRPr lang="es-EC"/>
        </a:p>
      </dgm:t>
    </dgm:pt>
    <dgm:pt modelId="{E4BA6903-FBF3-4B85-B07B-D98312377E04}" type="pres">
      <dgm:prSet presAssocID="{2EA5EA13-31CA-4806-990B-7DFB3157C4E9}" presName="connTx" presStyleLbl="parChTrans1D3" presStyleIdx="5" presStyleCnt="11"/>
      <dgm:spPr/>
      <dgm:t>
        <a:bodyPr/>
        <a:lstStyle/>
        <a:p>
          <a:endParaRPr lang="es-EC"/>
        </a:p>
      </dgm:t>
    </dgm:pt>
    <dgm:pt modelId="{E5E95219-2699-4640-92C8-719768A4506A}" type="pres">
      <dgm:prSet presAssocID="{BE917810-7B88-419D-B98C-61138FA34C58}" presName="root2" presStyleCnt="0"/>
      <dgm:spPr/>
      <dgm:t>
        <a:bodyPr/>
        <a:lstStyle/>
        <a:p>
          <a:endParaRPr lang="es-EC"/>
        </a:p>
      </dgm:t>
    </dgm:pt>
    <dgm:pt modelId="{1130F572-1A75-4C3F-9808-43341BA504E3}" type="pres">
      <dgm:prSet presAssocID="{BE917810-7B88-419D-B98C-61138FA34C58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60AB59-4B24-48F4-A5F9-AEBBD3E90007}" type="pres">
      <dgm:prSet presAssocID="{BE917810-7B88-419D-B98C-61138FA34C58}" presName="level3hierChild" presStyleCnt="0"/>
      <dgm:spPr/>
      <dgm:t>
        <a:bodyPr/>
        <a:lstStyle/>
        <a:p>
          <a:endParaRPr lang="es-EC"/>
        </a:p>
      </dgm:t>
    </dgm:pt>
    <dgm:pt modelId="{8032AD39-09BC-4D17-9B23-8ABE9ACF95DC}" type="pres">
      <dgm:prSet presAssocID="{288D8CF0-FF53-4B7D-8B34-5D1D2512C57E}" presName="conn2-1" presStyleLbl="parChTrans1D4" presStyleIdx="1" presStyleCnt="3"/>
      <dgm:spPr/>
      <dgm:t>
        <a:bodyPr/>
        <a:lstStyle/>
        <a:p>
          <a:endParaRPr lang="es-EC"/>
        </a:p>
      </dgm:t>
    </dgm:pt>
    <dgm:pt modelId="{72BF3E29-A8DD-4BF7-9952-C19BC28B5BA0}" type="pres">
      <dgm:prSet presAssocID="{288D8CF0-FF53-4B7D-8B34-5D1D2512C57E}" presName="connTx" presStyleLbl="parChTrans1D4" presStyleIdx="1" presStyleCnt="3"/>
      <dgm:spPr/>
      <dgm:t>
        <a:bodyPr/>
        <a:lstStyle/>
        <a:p>
          <a:endParaRPr lang="es-EC"/>
        </a:p>
      </dgm:t>
    </dgm:pt>
    <dgm:pt modelId="{FF395B45-4B47-49D7-BFEE-46623FF05EC7}" type="pres">
      <dgm:prSet presAssocID="{687B99E5-EACD-474C-89FB-32B288418E25}" presName="root2" presStyleCnt="0"/>
      <dgm:spPr/>
      <dgm:t>
        <a:bodyPr/>
        <a:lstStyle/>
        <a:p>
          <a:endParaRPr lang="es-EC"/>
        </a:p>
      </dgm:t>
    </dgm:pt>
    <dgm:pt modelId="{5310D324-7108-42AF-B7BC-E68796776215}" type="pres">
      <dgm:prSet presAssocID="{687B99E5-EACD-474C-89FB-32B288418E25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74F0CC-D054-4286-AC03-25F6BBA295C4}" type="pres">
      <dgm:prSet presAssocID="{687B99E5-EACD-474C-89FB-32B288418E25}" presName="level3hierChild" presStyleCnt="0"/>
      <dgm:spPr/>
      <dgm:t>
        <a:bodyPr/>
        <a:lstStyle/>
        <a:p>
          <a:endParaRPr lang="es-EC"/>
        </a:p>
      </dgm:t>
    </dgm:pt>
    <dgm:pt modelId="{E42A3E7C-0338-4070-B103-8F71F7541D6A}" type="pres">
      <dgm:prSet presAssocID="{FEAA3ED1-1E08-4258-9290-B67700E3C424}" presName="conn2-1" presStyleLbl="parChTrans1D4" presStyleIdx="2" presStyleCnt="3"/>
      <dgm:spPr/>
      <dgm:t>
        <a:bodyPr/>
        <a:lstStyle/>
        <a:p>
          <a:endParaRPr lang="es-EC"/>
        </a:p>
      </dgm:t>
    </dgm:pt>
    <dgm:pt modelId="{39BB8EE1-7FB5-4CAC-A152-6522071B5E77}" type="pres">
      <dgm:prSet presAssocID="{FEAA3ED1-1E08-4258-9290-B67700E3C424}" presName="connTx" presStyleLbl="parChTrans1D4" presStyleIdx="2" presStyleCnt="3"/>
      <dgm:spPr/>
      <dgm:t>
        <a:bodyPr/>
        <a:lstStyle/>
        <a:p>
          <a:endParaRPr lang="es-EC"/>
        </a:p>
      </dgm:t>
    </dgm:pt>
    <dgm:pt modelId="{871CE956-C82D-491B-BEA2-532DCA44B7BC}" type="pres">
      <dgm:prSet presAssocID="{34E628EF-CAD6-43B6-AB76-18C836556190}" presName="root2" presStyleCnt="0"/>
      <dgm:spPr/>
      <dgm:t>
        <a:bodyPr/>
        <a:lstStyle/>
        <a:p>
          <a:endParaRPr lang="es-EC"/>
        </a:p>
      </dgm:t>
    </dgm:pt>
    <dgm:pt modelId="{3F98D774-BB35-45BE-9544-454D0196557D}" type="pres">
      <dgm:prSet presAssocID="{34E628EF-CAD6-43B6-AB76-18C836556190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56E6E6-F662-4454-ACF1-7893ABE502D9}" type="pres">
      <dgm:prSet presAssocID="{34E628EF-CAD6-43B6-AB76-18C836556190}" presName="level3hierChild" presStyleCnt="0"/>
      <dgm:spPr/>
      <dgm:t>
        <a:bodyPr/>
        <a:lstStyle/>
        <a:p>
          <a:endParaRPr lang="es-EC"/>
        </a:p>
      </dgm:t>
    </dgm:pt>
    <dgm:pt modelId="{A3BFCFDB-6517-4C40-9793-AD2A1D324306}" type="pres">
      <dgm:prSet presAssocID="{9DE6AE40-7CCB-4380-893B-0115DD6F650B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EA4E754D-56DF-4BF0-A878-D27A818A7D99}" type="pres">
      <dgm:prSet presAssocID="{9DE6AE40-7CCB-4380-893B-0115DD6F650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ABEECFE4-A230-48A5-B4A2-8B966054B2ED}" type="pres">
      <dgm:prSet presAssocID="{7DA2C3AE-79B2-4125-9F78-A322EBA69495}" presName="root2" presStyleCnt="0"/>
      <dgm:spPr/>
      <dgm:t>
        <a:bodyPr/>
        <a:lstStyle/>
        <a:p>
          <a:endParaRPr lang="es-EC"/>
        </a:p>
      </dgm:t>
    </dgm:pt>
    <dgm:pt modelId="{4194DB0E-38D4-4B9D-9867-F855BB73B32F}" type="pres">
      <dgm:prSet presAssocID="{7DA2C3AE-79B2-4125-9F78-A322EBA69495}" presName="LevelTwoTextNode" presStyleLbl="node2" presStyleIdx="3" presStyleCnt="5" custScaleX="152044" custScaleY="137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C06393-A81A-42D5-8350-D7C89709137E}" type="pres">
      <dgm:prSet presAssocID="{7DA2C3AE-79B2-4125-9F78-A322EBA69495}" presName="level3hierChild" presStyleCnt="0"/>
      <dgm:spPr/>
      <dgm:t>
        <a:bodyPr/>
        <a:lstStyle/>
        <a:p>
          <a:endParaRPr lang="es-EC"/>
        </a:p>
      </dgm:t>
    </dgm:pt>
    <dgm:pt modelId="{7FCC97F5-521A-4E6B-B355-B89CC0AA3DC7}" type="pres">
      <dgm:prSet presAssocID="{D4E47589-C222-4337-A312-F620CF485464}" presName="conn2-1" presStyleLbl="parChTrans1D3" presStyleIdx="6" presStyleCnt="11"/>
      <dgm:spPr/>
      <dgm:t>
        <a:bodyPr/>
        <a:lstStyle/>
        <a:p>
          <a:endParaRPr lang="es-EC"/>
        </a:p>
      </dgm:t>
    </dgm:pt>
    <dgm:pt modelId="{A3BC56A5-A163-444E-A011-4933A8776D99}" type="pres">
      <dgm:prSet presAssocID="{D4E47589-C222-4337-A312-F620CF485464}" presName="connTx" presStyleLbl="parChTrans1D3" presStyleIdx="6" presStyleCnt="11"/>
      <dgm:spPr/>
      <dgm:t>
        <a:bodyPr/>
        <a:lstStyle/>
        <a:p>
          <a:endParaRPr lang="es-EC"/>
        </a:p>
      </dgm:t>
    </dgm:pt>
    <dgm:pt modelId="{A283377B-5F8B-463E-8410-0FB4313397FA}" type="pres">
      <dgm:prSet presAssocID="{612CF9FA-F46A-4C8C-B8E8-7E7D20D7092D}" presName="root2" presStyleCnt="0"/>
      <dgm:spPr/>
      <dgm:t>
        <a:bodyPr/>
        <a:lstStyle/>
        <a:p>
          <a:endParaRPr lang="es-EC"/>
        </a:p>
      </dgm:t>
    </dgm:pt>
    <dgm:pt modelId="{9BB61070-3403-4BF8-83D4-C9AF69B7C7FD}" type="pres">
      <dgm:prSet presAssocID="{612CF9FA-F46A-4C8C-B8E8-7E7D20D7092D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D5534A-42B8-4440-B0AE-88AA2EE26A65}" type="pres">
      <dgm:prSet presAssocID="{612CF9FA-F46A-4C8C-B8E8-7E7D20D7092D}" presName="level3hierChild" presStyleCnt="0"/>
      <dgm:spPr/>
      <dgm:t>
        <a:bodyPr/>
        <a:lstStyle/>
        <a:p>
          <a:endParaRPr lang="es-EC"/>
        </a:p>
      </dgm:t>
    </dgm:pt>
    <dgm:pt modelId="{81C40D8A-386D-46C1-AC03-AD7F520C63CD}" type="pres">
      <dgm:prSet presAssocID="{0A3D88DC-D845-47F3-A4D7-FB6707B00D07}" presName="conn2-1" presStyleLbl="parChTrans1D3" presStyleIdx="7" presStyleCnt="11"/>
      <dgm:spPr/>
      <dgm:t>
        <a:bodyPr/>
        <a:lstStyle/>
        <a:p>
          <a:endParaRPr lang="es-EC"/>
        </a:p>
      </dgm:t>
    </dgm:pt>
    <dgm:pt modelId="{13292C10-6709-4625-85A6-4D4BDC3CD6DE}" type="pres">
      <dgm:prSet presAssocID="{0A3D88DC-D845-47F3-A4D7-FB6707B00D07}" presName="connTx" presStyleLbl="parChTrans1D3" presStyleIdx="7" presStyleCnt="11"/>
      <dgm:spPr/>
      <dgm:t>
        <a:bodyPr/>
        <a:lstStyle/>
        <a:p>
          <a:endParaRPr lang="es-EC"/>
        </a:p>
      </dgm:t>
    </dgm:pt>
    <dgm:pt modelId="{DABB35BC-9AF3-4216-AC65-8B5D59FA8AAA}" type="pres">
      <dgm:prSet presAssocID="{B8406A21-FC90-4C8F-B1E5-9679F7A0EAFE}" presName="root2" presStyleCnt="0"/>
      <dgm:spPr/>
      <dgm:t>
        <a:bodyPr/>
        <a:lstStyle/>
        <a:p>
          <a:endParaRPr lang="es-EC"/>
        </a:p>
      </dgm:t>
    </dgm:pt>
    <dgm:pt modelId="{1329722A-06A0-47AA-8183-C4E94B3ADBA4}" type="pres">
      <dgm:prSet presAssocID="{B8406A21-FC90-4C8F-B1E5-9679F7A0EAFE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244851-8F6A-47A2-A10A-ED68207F09AA}" type="pres">
      <dgm:prSet presAssocID="{B8406A21-FC90-4C8F-B1E5-9679F7A0EAFE}" presName="level3hierChild" presStyleCnt="0"/>
      <dgm:spPr/>
      <dgm:t>
        <a:bodyPr/>
        <a:lstStyle/>
        <a:p>
          <a:endParaRPr lang="es-EC"/>
        </a:p>
      </dgm:t>
    </dgm:pt>
    <dgm:pt modelId="{749054BF-94FE-4458-A402-2BCF816ADB9C}" type="pres">
      <dgm:prSet presAssocID="{DA4A1BE9-3ACD-4C42-8558-A4DC8B2D7D10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80FB66D0-F705-41B7-BAB1-BFD90EC592EE}" type="pres">
      <dgm:prSet presAssocID="{DA4A1BE9-3ACD-4C42-8558-A4DC8B2D7D10}" presName="connTx" presStyleLbl="parChTrans1D2" presStyleIdx="4" presStyleCnt="5"/>
      <dgm:spPr/>
      <dgm:t>
        <a:bodyPr/>
        <a:lstStyle/>
        <a:p>
          <a:endParaRPr lang="es-EC"/>
        </a:p>
      </dgm:t>
    </dgm:pt>
    <dgm:pt modelId="{9ED478EF-98AC-4C3B-B511-4A06CB25D277}" type="pres">
      <dgm:prSet presAssocID="{21660564-6E62-4326-8D92-D34031BCD844}" presName="root2" presStyleCnt="0"/>
      <dgm:spPr/>
      <dgm:t>
        <a:bodyPr/>
        <a:lstStyle/>
        <a:p>
          <a:endParaRPr lang="es-EC"/>
        </a:p>
      </dgm:t>
    </dgm:pt>
    <dgm:pt modelId="{6FC1965D-5EDB-4FFD-98C0-10E3DB133E83}" type="pres">
      <dgm:prSet presAssocID="{21660564-6E62-4326-8D92-D34031BCD844}" presName="LevelTwoTextNode" presStyleLbl="node2" presStyleIdx="4" presStyleCnt="5" custScaleX="152044" custScaleY="1376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682A45-4B57-445E-88AB-64C4E0097896}" type="pres">
      <dgm:prSet presAssocID="{21660564-6E62-4326-8D92-D34031BCD844}" presName="level3hierChild" presStyleCnt="0"/>
      <dgm:spPr/>
      <dgm:t>
        <a:bodyPr/>
        <a:lstStyle/>
        <a:p>
          <a:endParaRPr lang="es-EC"/>
        </a:p>
      </dgm:t>
    </dgm:pt>
    <dgm:pt modelId="{9DD9CCDE-814F-4467-9F55-CF48438E0937}" type="pres">
      <dgm:prSet presAssocID="{06A46102-2BF4-4BA4-BAC2-30D544F9BC64}" presName="conn2-1" presStyleLbl="parChTrans1D3" presStyleIdx="8" presStyleCnt="11"/>
      <dgm:spPr/>
      <dgm:t>
        <a:bodyPr/>
        <a:lstStyle/>
        <a:p>
          <a:endParaRPr lang="es-EC"/>
        </a:p>
      </dgm:t>
    </dgm:pt>
    <dgm:pt modelId="{1E3EE169-73E2-4ADD-8A6A-4467EBF6EB09}" type="pres">
      <dgm:prSet presAssocID="{06A46102-2BF4-4BA4-BAC2-30D544F9BC64}" presName="connTx" presStyleLbl="parChTrans1D3" presStyleIdx="8" presStyleCnt="11"/>
      <dgm:spPr/>
      <dgm:t>
        <a:bodyPr/>
        <a:lstStyle/>
        <a:p>
          <a:endParaRPr lang="es-EC"/>
        </a:p>
      </dgm:t>
    </dgm:pt>
    <dgm:pt modelId="{78664960-F523-47A1-8AE7-ECFE67F36A7B}" type="pres">
      <dgm:prSet presAssocID="{D919E2FF-32A1-45C8-9D72-ECCC5787E548}" presName="root2" presStyleCnt="0"/>
      <dgm:spPr/>
      <dgm:t>
        <a:bodyPr/>
        <a:lstStyle/>
        <a:p>
          <a:endParaRPr lang="es-EC"/>
        </a:p>
      </dgm:t>
    </dgm:pt>
    <dgm:pt modelId="{9CE3421B-215F-41C8-AF88-B135E1BC91EA}" type="pres">
      <dgm:prSet presAssocID="{D919E2FF-32A1-45C8-9D72-ECCC5787E548}" presName="LevelTwoTextNode" presStyleLbl="node3" presStyleIdx="8" presStyleCnt="11" custScaleX="1393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1C51E9-CB87-42E5-AF81-290C9C29A614}" type="pres">
      <dgm:prSet presAssocID="{D919E2FF-32A1-45C8-9D72-ECCC5787E548}" presName="level3hierChild" presStyleCnt="0"/>
      <dgm:spPr/>
      <dgm:t>
        <a:bodyPr/>
        <a:lstStyle/>
        <a:p>
          <a:endParaRPr lang="es-EC"/>
        </a:p>
      </dgm:t>
    </dgm:pt>
    <dgm:pt modelId="{1A991F96-77A5-45D4-9C4E-9DE51513229C}" type="pres">
      <dgm:prSet presAssocID="{931E800E-B380-4838-8642-F742B5FACE41}" presName="conn2-1" presStyleLbl="parChTrans1D3" presStyleIdx="9" presStyleCnt="11"/>
      <dgm:spPr/>
      <dgm:t>
        <a:bodyPr/>
        <a:lstStyle/>
        <a:p>
          <a:endParaRPr lang="es-EC"/>
        </a:p>
      </dgm:t>
    </dgm:pt>
    <dgm:pt modelId="{2AB93CBB-8343-456C-A8D3-37562515FCE2}" type="pres">
      <dgm:prSet presAssocID="{931E800E-B380-4838-8642-F742B5FACE41}" presName="connTx" presStyleLbl="parChTrans1D3" presStyleIdx="9" presStyleCnt="11"/>
      <dgm:spPr/>
      <dgm:t>
        <a:bodyPr/>
        <a:lstStyle/>
        <a:p>
          <a:endParaRPr lang="es-EC"/>
        </a:p>
      </dgm:t>
    </dgm:pt>
    <dgm:pt modelId="{DB3C1165-E7F2-4586-BB5C-78249CCA1AF7}" type="pres">
      <dgm:prSet presAssocID="{F1C5E4E5-A739-4B0E-80E9-61A52A20DB74}" presName="root2" presStyleCnt="0"/>
      <dgm:spPr/>
      <dgm:t>
        <a:bodyPr/>
        <a:lstStyle/>
        <a:p>
          <a:endParaRPr lang="es-EC"/>
        </a:p>
      </dgm:t>
    </dgm:pt>
    <dgm:pt modelId="{85DF9111-9FED-4A06-9229-C967A220853C}" type="pres">
      <dgm:prSet presAssocID="{F1C5E4E5-A739-4B0E-80E9-61A52A20DB74}" presName="LevelTwoTextNode" presStyleLbl="node3" presStyleIdx="9" presStyleCnt="11" custScaleX="1393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A71953-4982-48BB-8019-9AF43E1E5F03}" type="pres">
      <dgm:prSet presAssocID="{F1C5E4E5-A739-4B0E-80E9-61A52A20DB74}" presName="level3hierChild" presStyleCnt="0"/>
      <dgm:spPr/>
      <dgm:t>
        <a:bodyPr/>
        <a:lstStyle/>
        <a:p>
          <a:endParaRPr lang="es-EC"/>
        </a:p>
      </dgm:t>
    </dgm:pt>
    <dgm:pt modelId="{334D372C-066F-4826-9312-BEED5048066F}" type="pres">
      <dgm:prSet presAssocID="{8A56FE58-E3ED-40CF-9C93-9D8FFFBE93B4}" presName="conn2-1" presStyleLbl="parChTrans1D3" presStyleIdx="10" presStyleCnt="11"/>
      <dgm:spPr/>
      <dgm:t>
        <a:bodyPr/>
        <a:lstStyle/>
        <a:p>
          <a:endParaRPr lang="es-EC"/>
        </a:p>
      </dgm:t>
    </dgm:pt>
    <dgm:pt modelId="{39437FCD-DD4F-4C51-848C-F41FE2DA2404}" type="pres">
      <dgm:prSet presAssocID="{8A56FE58-E3ED-40CF-9C93-9D8FFFBE93B4}" presName="connTx" presStyleLbl="parChTrans1D3" presStyleIdx="10" presStyleCnt="11"/>
      <dgm:spPr/>
      <dgm:t>
        <a:bodyPr/>
        <a:lstStyle/>
        <a:p>
          <a:endParaRPr lang="es-EC"/>
        </a:p>
      </dgm:t>
    </dgm:pt>
    <dgm:pt modelId="{1297DBA5-1FD0-4669-ACAC-87E758CE37DA}" type="pres">
      <dgm:prSet presAssocID="{7F506121-3029-4F4B-8152-B89C6F1C1717}" presName="root2" presStyleCnt="0"/>
      <dgm:spPr/>
      <dgm:t>
        <a:bodyPr/>
        <a:lstStyle/>
        <a:p>
          <a:endParaRPr lang="es-EC"/>
        </a:p>
      </dgm:t>
    </dgm:pt>
    <dgm:pt modelId="{048071D8-E214-4E18-8374-7FC7EC054E7B}" type="pres">
      <dgm:prSet presAssocID="{7F506121-3029-4F4B-8152-B89C6F1C1717}" presName="LevelTwoTextNode" presStyleLbl="node3" presStyleIdx="10" presStyleCnt="11" custScaleX="1393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B32268-8AA8-4535-AE73-1A6FB77E9EA6}" type="pres">
      <dgm:prSet presAssocID="{7F506121-3029-4F4B-8152-B89C6F1C1717}" presName="level3hierChild" presStyleCnt="0"/>
      <dgm:spPr/>
      <dgm:t>
        <a:bodyPr/>
        <a:lstStyle/>
        <a:p>
          <a:endParaRPr lang="es-EC"/>
        </a:p>
      </dgm:t>
    </dgm:pt>
  </dgm:ptLst>
  <dgm:cxnLst>
    <dgm:cxn modelId="{B1B1A376-BACE-42B3-8110-A446A9CF376A}" type="presOf" srcId="{E1D0F32F-AF66-4C94-B4BC-F2B16E0890A7}" destId="{4B96AC48-2C6D-4189-814A-A50F7DACDF04}" srcOrd="0" destOrd="0" presId="urn:microsoft.com/office/officeart/2005/8/layout/hierarchy2"/>
    <dgm:cxn modelId="{D215A18B-0D14-4AD5-9622-E80F290625B1}" type="presOf" srcId="{3766759F-B141-4EA4-A112-738F128ECBCC}" destId="{AACDA8A7-FE01-440E-A571-C5255664F521}" srcOrd="0" destOrd="0" presId="urn:microsoft.com/office/officeart/2005/8/layout/hierarchy2"/>
    <dgm:cxn modelId="{C9C01F26-6B82-44FE-9376-CA7EED03F64D}" type="presOf" srcId="{8A56FE58-E3ED-40CF-9C93-9D8FFFBE93B4}" destId="{39437FCD-DD4F-4C51-848C-F41FE2DA2404}" srcOrd="1" destOrd="0" presId="urn:microsoft.com/office/officeart/2005/8/layout/hierarchy2"/>
    <dgm:cxn modelId="{A550732F-B30A-4C6F-8789-AB15D32B1582}" type="presOf" srcId="{F86769DA-66FA-40D3-A6BC-D3A8F3ECEBF1}" destId="{59A4E592-7DEF-43D9-9715-084084920822}" srcOrd="1" destOrd="0" presId="urn:microsoft.com/office/officeart/2005/8/layout/hierarchy2"/>
    <dgm:cxn modelId="{F4CF7E4E-7D5B-4FB9-A4C5-CAFECAB82441}" srcId="{7DA2C3AE-79B2-4125-9F78-A322EBA69495}" destId="{B8406A21-FC90-4C8F-B1E5-9679F7A0EAFE}" srcOrd="1" destOrd="0" parTransId="{0A3D88DC-D845-47F3-A4D7-FB6707B00D07}" sibTransId="{8CDB5713-9341-43CE-BFFD-6FBCB1553513}"/>
    <dgm:cxn modelId="{F99DE9CE-FBE4-4610-8C04-3EF38A6D5E55}" type="presOf" srcId="{288D8CF0-FF53-4B7D-8B34-5D1D2512C57E}" destId="{72BF3E29-A8DD-4BF7-9952-C19BC28B5BA0}" srcOrd="1" destOrd="0" presId="urn:microsoft.com/office/officeart/2005/8/layout/hierarchy2"/>
    <dgm:cxn modelId="{A68E6552-A8F7-4166-9B55-75BB8CBE3DCF}" type="presOf" srcId="{B8406A21-FC90-4C8F-B1E5-9679F7A0EAFE}" destId="{1329722A-06A0-47AA-8183-C4E94B3ADBA4}" srcOrd="0" destOrd="0" presId="urn:microsoft.com/office/officeart/2005/8/layout/hierarchy2"/>
    <dgm:cxn modelId="{DAFA389D-A8E6-4133-8789-2D7D620FBBFC}" type="presOf" srcId="{931E800E-B380-4838-8642-F742B5FACE41}" destId="{2AB93CBB-8343-456C-A8D3-37562515FCE2}" srcOrd="1" destOrd="0" presId="urn:microsoft.com/office/officeart/2005/8/layout/hierarchy2"/>
    <dgm:cxn modelId="{0DD286B4-74D8-412B-AC36-46EB847CD78A}" type="presOf" srcId="{FEAA3ED1-1E08-4258-9290-B67700E3C424}" destId="{E42A3E7C-0338-4070-B103-8F71F7541D6A}" srcOrd="0" destOrd="0" presId="urn:microsoft.com/office/officeart/2005/8/layout/hierarchy2"/>
    <dgm:cxn modelId="{CA75D8E3-937D-4EAC-9F6E-25D1762716BC}" srcId="{BE917810-7B88-419D-B98C-61138FA34C58}" destId="{34E628EF-CAD6-43B6-AB76-18C836556190}" srcOrd="1" destOrd="0" parTransId="{FEAA3ED1-1E08-4258-9290-B67700E3C424}" sibTransId="{A9E6FEF1-4496-4C3F-80C9-98958347D764}"/>
    <dgm:cxn modelId="{F9081B19-E9D2-4270-AA19-B7CB24E90F94}" srcId="{BE917810-7B88-419D-B98C-61138FA34C58}" destId="{687B99E5-EACD-474C-89FB-32B288418E25}" srcOrd="0" destOrd="0" parTransId="{288D8CF0-FF53-4B7D-8B34-5D1D2512C57E}" sibTransId="{AAEDB005-2382-4602-8398-E07AE0D9C016}"/>
    <dgm:cxn modelId="{54AD0AE5-EC7E-4E8A-A93C-2989545E9FFB}" srcId="{1C292525-1682-4C8A-990A-3037BAA1EF52}" destId="{BE917810-7B88-419D-B98C-61138FA34C58}" srcOrd="1" destOrd="0" parTransId="{2EA5EA13-31CA-4806-990B-7DFB3157C4E9}" sibTransId="{4EECDF49-1631-4015-95AE-8D6B687E123A}"/>
    <dgm:cxn modelId="{8298DF0A-DEF7-4F78-8D42-353163BA70B0}" srcId="{1C292525-1682-4C8A-990A-3037BAA1EF52}" destId="{C528E4E1-54F8-4EEB-8828-214E52D38EE0}" srcOrd="0" destOrd="0" parTransId="{F86769DA-66FA-40D3-A6BC-D3A8F3ECEBF1}" sibTransId="{3AD0EF5A-4D8C-402D-B5E7-9A035D41462C}"/>
    <dgm:cxn modelId="{D8A3B482-15FF-4E64-B3A0-44F3A36AD539}" type="presOf" srcId="{710A12C7-FEF1-41DF-9D1F-EDE1342B8C8D}" destId="{EB2D4B2A-0D04-4CC3-862F-F43AA0DA766D}" srcOrd="0" destOrd="0" presId="urn:microsoft.com/office/officeart/2005/8/layout/hierarchy2"/>
    <dgm:cxn modelId="{0716F7FA-5965-49B1-B139-7BC1011EB807}" srcId="{7DA2C3AE-79B2-4125-9F78-A322EBA69495}" destId="{612CF9FA-F46A-4C8C-B8E8-7E7D20D7092D}" srcOrd="0" destOrd="0" parTransId="{D4E47589-C222-4337-A312-F620CF485464}" sibTransId="{C4D356EB-2991-408F-86C9-9255EDB43AFA}"/>
    <dgm:cxn modelId="{AD9B852C-E262-49C7-8337-01F64699BDD4}" srcId="{E1D0F32F-AF66-4C94-B4BC-F2B16E0890A7}" destId="{5C3F342B-50E7-40D4-9971-BF41927F76F2}" srcOrd="1" destOrd="0" parTransId="{89C75D88-143C-47C1-8A7E-A637E3DD16AD}" sibTransId="{C2582AF1-84A0-4214-A29A-38DB1FE05D45}"/>
    <dgm:cxn modelId="{2B38E0E3-25A9-463A-B7BA-D640B8D73D19}" type="presOf" srcId="{710A12C7-FEF1-41DF-9D1F-EDE1342B8C8D}" destId="{4C0B3F6C-006D-41C5-A024-8CE924F50D38}" srcOrd="1" destOrd="0" presId="urn:microsoft.com/office/officeart/2005/8/layout/hierarchy2"/>
    <dgm:cxn modelId="{1813D8B1-2284-4254-91CD-2B9C8E39D27B}" type="presOf" srcId="{345F35EF-01CD-4ADA-AF95-0D463931EC16}" destId="{F12A1545-8097-42FE-8C97-7BF7434DECAA}" srcOrd="0" destOrd="0" presId="urn:microsoft.com/office/officeart/2005/8/layout/hierarchy2"/>
    <dgm:cxn modelId="{E5997F4C-EF61-4285-8B80-01193E9F7BD6}" srcId="{789FB226-361F-44DC-AE17-BB80851C0420}" destId="{1C292525-1682-4C8A-990A-3037BAA1EF52}" srcOrd="2" destOrd="0" parTransId="{FF3B550A-A888-48E9-8A36-287757330C56}" sibTransId="{775B0C53-EECC-4400-8403-B5A31B38F082}"/>
    <dgm:cxn modelId="{F91D463C-40C6-4589-BE74-333EEDFB5EA7}" srcId="{789FB226-361F-44DC-AE17-BB80851C0420}" destId="{08D2D35B-E523-46C5-B199-1D0476B4F4CF}" srcOrd="0" destOrd="0" parTransId="{7840A29E-107C-4688-BABB-4CF2EE521E2E}" sibTransId="{10AF060A-69F4-4073-BCE4-F6E6E6DA904A}"/>
    <dgm:cxn modelId="{393BCA74-95A5-43ED-8281-F25953AA79A0}" srcId="{789FB226-361F-44DC-AE17-BB80851C0420}" destId="{E1D0F32F-AF66-4C94-B4BC-F2B16E0890A7}" srcOrd="1" destOrd="0" parTransId="{6F5413FB-8391-4541-8185-AC293BF7CBF2}" sibTransId="{56720ECA-2101-4E31-9541-4C7FC9C25E16}"/>
    <dgm:cxn modelId="{A18CC400-7079-45F1-8BF3-5C9C4A3CEB09}" type="presOf" srcId="{931E800E-B380-4838-8642-F742B5FACE41}" destId="{1A991F96-77A5-45D4-9C4E-9DE51513229C}" srcOrd="0" destOrd="0" presId="urn:microsoft.com/office/officeart/2005/8/layout/hierarchy2"/>
    <dgm:cxn modelId="{DC2AAC20-836F-4707-A8D1-ACDB813993FB}" type="presOf" srcId="{08D2D35B-E523-46C5-B199-1D0476B4F4CF}" destId="{C6CE15AB-6539-476E-B058-3D10F7BC1B5D}" srcOrd="0" destOrd="0" presId="urn:microsoft.com/office/officeart/2005/8/layout/hierarchy2"/>
    <dgm:cxn modelId="{44236CDB-2E19-4F22-ABF7-C999F0B53453}" type="presOf" srcId="{89C75D88-143C-47C1-8A7E-A637E3DD16AD}" destId="{C79E913F-DE0E-4B50-AD94-A10AB7BE72AA}" srcOrd="0" destOrd="0" presId="urn:microsoft.com/office/officeart/2005/8/layout/hierarchy2"/>
    <dgm:cxn modelId="{728A327D-322D-497B-AE1C-1FD7E717D599}" srcId="{E1D0F32F-AF66-4C94-B4BC-F2B16E0890A7}" destId="{92DE05BB-D159-49DB-8A08-8956CFE695AF}" srcOrd="0" destOrd="0" parTransId="{78D6DFD0-0816-4BC4-9CAE-532087696430}" sibTransId="{F9C27A3D-0B94-4A30-B627-72596375C182}"/>
    <dgm:cxn modelId="{D1B1AD5E-65D3-4502-9D4E-316672EAB9F2}" type="presOf" srcId="{7F506121-3029-4F4B-8152-B89C6F1C1717}" destId="{048071D8-E214-4E18-8374-7FC7EC054E7B}" srcOrd="0" destOrd="0" presId="urn:microsoft.com/office/officeart/2005/8/layout/hierarchy2"/>
    <dgm:cxn modelId="{786E6F50-8BE0-4CDD-AFE6-1B5D84F81F08}" type="presOf" srcId="{E91B2E1F-7104-4E3E-8439-709421E86624}" destId="{6426382B-FBFD-4BB8-B090-E2678D361D2C}" srcOrd="1" destOrd="0" presId="urn:microsoft.com/office/officeart/2005/8/layout/hierarchy2"/>
    <dgm:cxn modelId="{F80E2587-E5CA-4B49-B385-C0456EB852AE}" type="presOf" srcId="{789FB226-361F-44DC-AE17-BB80851C0420}" destId="{0D4F4333-F67D-4477-9F28-7B34255EE022}" srcOrd="0" destOrd="0" presId="urn:microsoft.com/office/officeart/2005/8/layout/hierarchy2"/>
    <dgm:cxn modelId="{9A58C090-A566-42BE-8005-F14FCB59D96D}" type="presOf" srcId="{FEAA3ED1-1E08-4258-9290-B67700E3C424}" destId="{39BB8EE1-7FB5-4CAC-A152-6522071B5E77}" srcOrd="1" destOrd="0" presId="urn:microsoft.com/office/officeart/2005/8/layout/hierarchy2"/>
    <dgm:cxn modelId="{99092F0C-424B-448B-BD76-8A0FF713CC9E}" type="presOf" srcId="{D919E2FF-32A1-45C8-9D72-ECCC5787E548}" destId="{9CE3421B-215F-41C8-AF88-B135E1BC91EA}" srcOrd="0" destOrd="0" presId="urn:microsoft.com/office/officeart/2005/8/layout/hierarchy2"/>
    <dgm:cxn modelId="{0CA493BE-0DAF-459A-829F-72F53F0648A2}" type="presOf" srcId="{06A46102-2BF4-4BA4-BAC2-30D544F9BC64}" destId="{1E3EE169-73E2-4ADD-8A6A-4467EBF6EB09}" srcOrd="1" destOrd="0" presId="urn:microsoft.com/office/officeart/2005/8/layout/hierarchy2"/>
    <dgm:cxn modelId="{75FC5D18-CE3A-4352-9F12-197F7EED81A3}" type="presOf" srcId="{8A56FE58-E3ED-40CF-9C93-9D8FFFBE93B4}" destId="{334D372C-066F-4826-9312-BEED5048066F}" srcOrd="0" destOrd="0" presId="urn:microsoft.com/office/officeart/2005/8/layout/hierarchy2"/>
    <dgm:cxn modelId="{ECF2F9A4-6370-4410-AFF8-E6DEBE9E35BB}" type="presOf" srcId="{5C3F342B-50E7-40D4-9971-BF41927F76F2}" destId="{4B0E0E28-26F3-4147-AFC4-2B1C6607D162}" srcOrd="0" destOrd="0" presId="urn:microsoft.com/office/officeart/2005/8/layout/hierarchy2"/>
    <dgm:cxn modelId="{9D2E8A55-1932-46E6-BC9E-27E024D8631E}" type="presOf" srcId="{0A3D88DC-D845-47F3-A4D7-FB6707B00D07}" destId="{81C40D8A-386D-46C1-AC03-AD7F520C63CD}" srcOrd="0" destOrd="0" presId="urn:microsoft.com/office/officeart/2005/8/layout/hierarchy2"/>
    <dgm:cxn modelId="{E1033B9D-FA55-4FA7-89E9-0C02CD78EAF0}" type="presOf" srcId="{FF3B550A-A888-48E9-8A36-287757330C56}" destId="{A309284A-4A51-4406-93BB-75DD9EEE83B4}" srcOrd="0" destOrd="0" presId="urn:microsoft.com/office/officeart/2005/8/layout/hierarchy2"/>
    <dgm:cxn modelId="{AE02A75A-921B-4CC6-9F8C-2D615A824B7B}" type="presOf" srcId="{9DE6AE40-7CCB-4380-893B-0115DD6F650B}" destId="{EA4E754D-56DF-4BF0-A878-D27A818A7D99}" srcOrd="1" destOrd="0" presId="urn:microsoft.com/office/officeart/2005/8/layout/hierarchy2"/>
    <dgm:cxn modelId="{44D41138-8686-4DA8-B4B6-05F895BE1F6F}" type="presOf" srcId="{06A46102-2BF4-4BA4-BAC2-30D544F9BC64}" destId="{9DD9CCDE-814F-4467-9F55-CF48438E0937}" srcOrd="0" destOrd="0" presId="urn:microsoft.com/office/officeart/2005/8/layout/hierarchy2"/>
    <dgm:cxn modelId="{5303B54D-452F-426D-8480-3C747825D05B}" srcId="{21660564-6E62-4326-8D92-D34031BCD844}" destId="{D919E2FF-32A1-45C8-9D72-ECCC5787E548}" srcOrd="0" destOrd="0" parTransId="{06A46102-2BF4-4BA4-BAC2-30D544F9BC64}" sibTransId="{E16A091B-1111-414B-97D5-1A37296A5A31}"/>
    <dgm:cxn modelId="{0CEC7238-A80B-4548-B7D5-686C4FF59AA7}" srcId="{21660564-6E62-4326-8D92-D34031BCD844}" destId="{7F506121-3029-4F4B-8152-B89C6F1C1717}" srcOrd="2" destOrd="0" parTransId="{8A56FE58-E3ED-40CF-9C93-9D8FFFBE93B4}" sibTransId="{AC5F9BB3-E330-419D-BA56-255693D2EFE7}"/>
    <dgm:cxn modelId="{BC64067B-FC1E-4569-B197-16107D6F5C47}" type="presOf" srcId="{BE917810-7B88-419D-B98C-61138FA34C58}" destId="{1130F572-1A75-4C3F-9808-43341BA504E3}" srcOrd="0" destOrd="0" presId="urn:microsoft.com/office/officeart/2005/8/layout/hierarchy2"/>
    <dgm:cxn modelId="{80DA2BDD-E7F7-49FE-A424-E7B59A085A95}" type="presOf" srcId="{FF3B550A-A888-48E9-8A36-287757330C56}" destId="{2B8B13F4-643A-4CAD-B11A-93EB5128ACDB}" srcOrd="1" destOrd="0" presId="urn:microsoft.com/office/officeart/2005/8/layout/hierarchy2"/>
    <dgm:cxn modelId="{7F12B39E-B7DC-46D7-925B-700E45621252}" type="presOf" srcId="{DA4A1BE9-3ACD-4C42-8558-A4DC8B2D7D10}" destId="{749054BF-94FE-4458-A402-2BCF816ADB9C}" srcOrd="0" destOrd="0" presId="urn:microsoft.com/office/officeart/2005/8/layout/hierarchy2"/>
    <dgm:cxn modelId="{1A9CA997-5AEB-4B33-B93B-D24573D721FC}" type="presOf" srcId="{687B99E5-EACD-474C-89FB-32B288418E25}" destId="{5310D324-7108-42AF-B7BC-E68796776215}" srcOrd="0" destOrd="0" presId="urn:microsoft.com/office/officeart/2005/8/layout/hierarchy2"/>
    <dgm:cxn modelId="{FA7D52B1-2D0F-4516-8E09-64C08085A278}" type="presOf" srcId="{1C292525-1682-4C8A-990A-3037BAA1EF52}" destId="{0DCF817C-EB05-44F8-A324-B67E9F22C466}" srcOrd="0" destOrd="0" presId="urn:microsoft.com/office/officeart/2005/8/layout/hierarchy2"/>
    <dgm:cxn modelId="{44A74475-82CF-486A-8A60-B9D3059CA7AC}" type="presOf" srcId="{89C75D88-143C-47C1-8A7E-A637E3DD16AD}" destId="{38303922-3FD7-40DF-AF82-01CA0093ECD2}" srcOrd="1" destOrd="0" presId="urn:microsoft.com/office/officeart/2005/8/layout/hierarchy2"/>
    <dgm:cxn modelId="{F3CC197A-4AB5-4B56-ABC6-A7ED84792232}" srcId="{E1D0F32F-AF66-4C94-B4BC-F2B16E0890A7}" destId="{345F35EF-01CD-4ADA-AF95-0D463931EC16}" srcOrd="2" destOrd="0" parTransId="{E91B2E1F-7104-4E3E-8439-709421E86624}" sibTransId="{13487535-51ED-42BD-857C-DC90D74A8546}"/>
    <dgm:cxn modelId="{9A5D21E2-5018-4CB0-809E-A3E3BD677C47}" type="presOf" srcId="{A22DB0DA-F2F7-441A-A341-42F6872290D7}" destId="{AB6D880D-132D-466C-8B72-8212DD994CB3}" srcOrd="0" destOrd="0" presId="urn:microsoft.com/office/officeart/2005/8/layout/hierarchy2"/>
    <dgm:cxn modelId="{1DC7A869-1D6E-4C24-906F-65708E8706E6}" srcId="{4568A9A5-8C3D-4CC5-9B57-652686080740}" destId="{789FB226-361F-44DC-AE17-BB80851C0420}" srcOrd="0" destOrd="0" parTransId="{D1685593-4FF1-4861-BC14-B4D49C4C8E56}" sibTransId="{4FB023CB-3B6D-4666-9563-1AD038400D33}"/>
    <dgm:cxn modelId="{AB2ED1D7-7BC3-4D8E-8F1C-D76BA6BEE2C2}" srcId="{08D2D35B-E523-46C5-B199-1D0476B4F4CF}" destId="{A22DB0DA-F2F7-441A-A341-42F6872290D7}" srcOrd="0" destOrd="0" parTransId="{5130F5E0-5E99-4D6D-B597-8E1CFC62100C}" sibTransId="{609515D9-000B-4BBB-B5C6-978F4F0475E6}"/>
    <dgm:cxn modelId="{B0A90920-FBE9-4378-BC1D-D3349B449F25}" srcId="{789FB226-361F-44DC-AE17-BB80851C0420}" destId="{21660564-6E62-4326-8D92-D34031BCD844}" srcOrd="4" destOrd="0" parTransId="{DA4A1BE9-3ACD-4C42-8558-A4DC8B2D7D10}" sibTransId="{43978103-063A-4EFF-BA35-07AB08BD9B3A}"/>
    <dgm:cxn modelId="{56764350-E300-4DFE-9E4F-08225D98F135}" type="presOf" srcId="{78D6DFD0-0816-4BC4-9CAE-532087696430}" destId="{200F0A59-D509-41F0-AAD6-01D1C46183B7}" srcOrd="0" destOrd="0" presId="urn:microsoft.com/office/officeart/2005/8/layout/hierarchy2"/>
    <dgm:cxn modelId="{1793276E-A87D-4CB2-8AFC-CCD28D3003EF}" type="presOf" srcId="{D4E47589-C222-4337-A312-F620CF485464}" destId="{7FCC97F5-521A-4E6B-B355-B89CC0AA3DC7}" srcOrd="0" destOrd="0" presId="urn:microsoft.com/office/officeart/2005/8/layout/hierarchy2"/>
    <dgm:cxn modelId="{87D2C01C-CB8D-42F7-9BA9-7919892138A1}" type="presOf" srcId="{E91B2E1F-7104-4E3E-8439-709421E86624}" destId="{FE7E0C3E-AADD-4046-B4A7-ED818EADDDF7}" srcOrd="0" destOrd="0" presId="urn:microsoft.com/office/officeart/2005/8/layout/hierarchy2"/>
    <dgm:cxn modelId="{7BDC0A11-9C02-4FCA-8F16-46518DA63ACC}" type="presOf" srcId="{0A3D88DC-D845-47F3-A4D7-FB6707B00D07}" destId="{13292C10-6709-4625-85A6-4D4BDC3CD6DE}" srcOrd="1" destOrd="0" presId="urn:microsoft.com/office/officeart/2005/8/layout/hierarchy2"/>
    <dgm:cxn modelId="{043DC0A9-283C-4E7A-A941-1BF19EC9EC19}" type="presOf" srcId="{4568A9A5-8C3D-4CC5-9B57-652686080740}" destId="{EBAA0F99-7862-4B0B-BDC1-4AF93D0586AB}" srcOrd="0" destOrd="0" presId="urn:microsoft.com/office/officeart/2005/8/layout/hierarchy2"/>
    <dgm:cxn modelId="{BE143A64-FD61-4173-B9E0-E7BE7AAB0F9B}" type="presOf" srcId="{92DE05BB-D159-49DB-8A08-8956CFE695AF}" destId="{72F026E7-1F90-4743-B393-513F02718ACF}" srcOrd="0" destOrd="0" presId="urn:microsoft.com/office/officeart/2005/8/layout/hierarchy2"/>
    <dgm:cxn modelId="{30E73FD6-1D48-4FB3-9B97-D399B92108C9}" type="presOf" srcId="{288D8CF0-FF53-4B7D-8B34-5D1D2512C57E}" destId="{8032AD39-09BC-4D17-9B23-8ABE9ACF95DC}" srcOrd="0" destOrd="0" presId="urn:microsoft.com/office/officeart/2005/8/layout/hierarchy2"/>
    <dgm:cxn modelId="{A004C584-7980-444F-9731-0269EB74810E}" type="presOf" srcId="{C528E4E1-54F8-4EEB-8828-214E52D38EE0}" destId="{349875FF-9056-4654-8199-7598AD5F5BA2}" srcOrd="0" destOrd="0" presId="urn:microsoft.com/office/officeart/2005/8/layout/hierarchy2"/>
    <dgm:cxn modelId="{C5265AA8-205F-43D6-BAD6-E02D0DDFC501}" type="presOf" srcId="{7840A29E-107C-4688-BABB-4CF2EE521E2E}" destId="{DBFD7126-AE83-47FE-ACA2-64FEA6E59983}" srcOrd="0" destOrd="0" presId="urn:microsoft.com/office/officeart/2005/8/layout/hierarchy2"/>
    <dgm:cxn modelId="{74CE15CB-48F3-444D-A85D-7F801E83A7AB}" type="presOf" srcId="{9DE6AE40-7CCB-4380-893B-0115DD6F650B}" destId="{A3BFCFDB-6517-4C40-9793-AD2A1D324306}" srcOrd="0" destOrd="0" presId="urn:microsoft.com/office/officeart/2005/8/layout/hierarchy2"/>
    <dgm:cxn modelId="{AAA623D4-BFA1-498C-9D24-4FB2899908D3}" type="presOf" srcId="{DA4A1BE9-3ACD-4C42-8558-A4DC8B2D7D10}" destId="{80FB66D0-F705-41B7-BAB1-BFD90EC592EE}" srcOrd="1" destOrd="0" presId="urn:microsoft.com/office/officeart/2005/8/layout/hierarchy2"/>
    <dgm:cxn modelId="{659ECB9E-6CE1-4490-B8F7-3C230D8D782C}" type="presOf" srcId="{7DA2C3AE-79B2-4125-9F78-A322EBA69495}" destId="{4194DB0E-38D4-4B9D-9867-F855BB73B32F}" srcOrd="0" destOrd="0" presId="urn:microsoft.com/office/officeart/2005/8/layout/hierarchy2"/>
    <dgm:cxn modelId="{50EE2772-A077-43EA-ABA6-639EBECBF1DE}" type="presOf" srcId="{612CF9FA-F46A-4C8C-B8E8-7E7D20D7092D}" destId="{9BB61070-3403-4BF8-83D4-C9AF69B7C7FD}" srcOrd="0" destOrd="0" presId="urn:microsoft.com/office/officeart/2005/8/layout/hierarchy2"/>
    <dgm:cxn modelId="{A327217A-9997-48C4-99EE-8A00A9E5A626}" type="presOf" srcId="{21660564-6E62-4326-8D92-D34031BCD844}" destId="{6FC1965D-5EDB-4FFD-98C0-10E3DB133E83}" srcOrd="0" destOrd="0" presId="urn:microsoft.com/office/officeart/2005/8/layout/hierarchy2"/>
    <dgm:cxn modelId="{E7B952D8-B5E4-4180-AA08-556AEEBCA060}" type="presOf" srcId="{7840A29E-107C-4688-BABB-4CF2EE521E2E}" destId="{E4B891D1-7A53-4109-B88F-E337FF78BF4F}" srcOrd="1" destOrd="0" presId="urn:microsoft.com/office/officeart/2005/8/layout/hierarchy2"/>
    <dgm:cxn modelId="{BD2D267D-8221-4281-8BBD-673E59DA7FD1}" type="presOf" srcId="{78D6DFD0-0816-4BC4-9CAE-532087696430}" destId="{BA843AD6-CBC0-4462-B253-622A0E7A92D3}" srcOrd="1" destOrd="0" presId="urn:microsoft.com/office/officeart/2005/8/layout/hierarchy2"/>
    <dgm:cxn modelId="{9059F5DB-F731-447D-AEBE-89FFC14021D1}" type="presOf" srcId="{2EA5EA13-31CA-4806-990B-7DFB3157C4E9}" destId="{E4BA6903-FBF3-4B85-B07B-D98312377E04}" srcOrd="1" destOrd="0" presId="urn:microsoft.com/office/officeart/2005/8/layout/hierarchy2"/>
    <dgm:cxn modelId="{13291664-C71E-4E6B-BDCD-E0BE0FF474A3}" srcId="{A22DB0DA-F2F7-441A-A341-42F6872290D7}" destId="{3766759F-B141-4EA4-A112-738F128ECBCC}" srcOrd="0" destOrd="0" parTransId="{710A12C7-FEF1-41DF-9D1F-EDE1342B8C8D}" sibTransId="{A08DE9E2-DBE9-4274-B4FF-354D7A7EBA15}"/>
    <dgm:cxn modelId="{E9296284-72A6-482B-8148-CDD52C018C78}" type="presOf" srcId="{2EA5EA13-31CA-4806-990B-7DFB3157C4E9}" destId="{D0B839B8-6601-405D-9281-E52E86B2E907}" srcOrd="0" destOrd="0" presId="urn:microsoft.com/office/officeart/2005/8/layout/hierarchy2"/>
    <dgm:cxn modelId="{956D608C-7C9B-4B88-9FEB-5A5D1E5ED196}" type="presOf" srcId="{F1C5E4E5-A739-4B0E-80E9-61A52A20DB74}" destId="{85DF9111-9FED-4A06-9229-C967A220853C}" srcOrd="0" destOrd="0" presId="urn:microsoft.com/office/officeart/2005/8/layout/hierarchy2"/>
    <dgm:cxn modelId="{40647A9B-AB26-4156-82FB-A2862E2C4101}" type="presOf" srcId="{D4E47589-C222-4337-A312-F620CF485464}" destId="{A3BC56A5-A163-444E-A011-4933A8776D99}" srcOrd="1" destOrd="0" presId="urn:microsoft.com/office/officeart/2005/8/layout/hierarchy2"/>
    <dgm:cxn modelId="{24D235E0-A40E-45C9-BB69-3E3CA3C6452B}" srcId="{789FB226-361F-44DC-AE17-BB80851C0420}" destId="{7DA2C3AE-79B2-4125-9F78-A322EBA69495}" srcOrd="3" destOrd="0" parTransId="{9DE6AE40-7CCB-4380-893B-0115DD6F650B}" sibTransId="{A100EEA0-270F-48E2-A1BE-3860CEA5A8D7}"/>
    <dgm:cxn modelId="{91BB47EB-81BC-4442-8203-0C5C693061CE}" type="presOf" srcId="{F86769DA-66FA-40D3-A6BC-D3A8F3ECEBF1}" destId="{19F783E3-11A2-4D12-BE9D-264FC2424858}" srcOrd="0" destOrd="0" presId="urn:microsoft.com/office/officeart/2005/8/layout/hierarchy2"/>
    <dgm:cxn modelId="{7E489DBC-432E-41A7-A1C2-D759AAAD6CE9}" type="presOf" srcId="{34E628EF-CAD6-43B6-AB76-18C836556190}" destId="{3F98D774-BB35-45BE-9544-454D0196557D}" srcOrd="0" destOrd="0" presId="urn:microsoft.com/office/officeart/2005/8/layout/hierarchy2"/>
    <dgm:cxn modelId="{3AC7C0BC-E599-4B82-BBC0-1FD7F56E3D16}" type="presOf" srcId="{6F5413FB-8391-4541-8185-AC293BF7CBF2}" destId="{BA2370A2-F187-408D-B740-1BAD538EC9F6}" srcOrd="0" destOrd="0" presId="urn:microsoft.com/office/officeart/2005/8/layout/hierarchy2"/>
    <dgm:cxn modelId="{E7F94659-31BE-49A7-A356-62BBD3256ECA}" type="presOf" srcId="{6F5413FB-8391-4541-8185-AC293BF7CBF2}" destId="{4A5FBCA2-67E1-4A77-8EBF-4B59FEF66B3C}" srcOrd="1" destOrd="0" presId="urn:microsoft.com/office/officeart/2005/8/layout/hierarchy2"/>
    <dgm:cxn modelId="{21E18727-4877-4447-8D41-F66827C6B04D}" srcId="{21660564-6E62-4326-8D92-D34031BCD844}" destId="{F1C5E4E5-A739-4B0E-80E9-61A52A20DB74}" srcOrd="1" destOrd="0" parTransId="{931E800E-B380-4838-8642-F742B5FACE41}" sibTransId="{19ADC9F1-3202-40B5-81AE-9245A673CB16}"/>
    <dgm:cxn modelId="{169A4D28-627C-4FC9-8B94-DF060D3DE824}" type="presOf" srcId="{5130F5E0-5E99-4D6D-B597-8E1CFC62100C}" destId="{C5344B2C-E26F-48B1-84EC-20FAD188C99B}" srcOrd="0" destOrd="0" presId="urn:microsoft.com/office/officeart/2005/8/layout/hierarchy2"/>
    <dgm:cxn modelId="{7EE5F0D3-0B33-4027-A134-322F26D31797}" type="presOf" srcId="{5130F5E0-5E99-4D6D-B597-8E1CFC62100C}" destId="{936A98BC-31C8-4622-9984-3D647D025158}" srcOrd="1" destOrd="0" presId="urn:microsoft.com/office/officeart/2005/8/layout/hierarchy2"/>
    <dgm:cxn modelId="{54B6A897-391A-4EE6-9687-B1AC6E75AEEA}" type="presParOf" srcId="{EBAA0F99-7862-4B0B-BDC1-4AF93D0586AB}" destId="{04815697-38A1-4538-BCD4-E3CA636CA435}" srcOrd="0" destOrd="0" presId="urn:microsoft.com/office/officeart/2005/8/layout/hierarchy2"/>
    <dgm:cxn modelId="{1C5148FE-1ACB-4455-94A6-EA0C93E05D53}" type="presParOf" srcId="{04815697-38A1-4538-BCD4-E3CA636CA435}" destId="{0D4F4333-F67D-4477-9F28-7B34255EE022}" srcOrd="0" destOrd="0" presId="urn:microsoft.com/office/officeart/2005/8/layout/hierarchy2"/>
    <dgm:cxn modelId="{2710C7D6-CE41-43D9-A2A4-3589D30CA8C6}" type="presParOf" srcId="{04815697-38A1-4538-BCD4-E3CA636CA435}" destId="{4564FAB3-B778-4CA2-A380-B97473C23170}" srcOrd="1" destOrd="0" presId="urn:microsoft.com/office/officeart/2005/8/layout/hierarchy2"/>
    <dgm:cxn modelId="{7446854B-A1C7-4955-A71F-D2BBD7CB3E8D}" type="presParOf" srcId="{4564FAB3-B778-4CA2-A380-B97473C23170}" destId="{DBFD7126-AE83-47FE-ACA2-64FEA6E59983}" srcOrd="0" destOrd="0" presId="urn:microsoft.com/office/officeart/2005/8/layout/hierarchy2"/>
    <dgm:cxn modelId="{A10A8DD1-DDDB-4896-91EB-ABDB72C9A2C4}" type="presParOf" srcId="{DBFD7126-AE83-47FE-ACA2-64FEA6E59983}" destId="{E4B891D1-7A53-4109-B88F-E337FF78BF4F}" srcOrd="0" destOrd="0" presId="urn:microsoft.com/office/officeart/2005/8/layout/hierarchy2"/>
    <dgm:cxn modelId="{119E425D-8DD0-4D08-BEB8-22F99E62A58A}" type="presParOf" srcId="{4564FAB3-B778-4CA2-A380-B97473C23170}" destId="{B5D8FE1A-D502-4D5B-8CE4-A3CC0047FD62}" srcOrd="1" destOrd="0" presId="urn:microsoft.com/office/officeart/2005/8/layout/hierarchy2"/>
    <dgm:cxn modelId="{524C32FF-6BA0-4233-8D92-8D23870601EF}" type="presParOf" srcId="{B5D8FE1A-D502-4D5B-8CE4-A3CC0047FD62}" destId="{C6CE15AB-6539-476E-B058-3D10F7BC1B5D}" srcOrd="0" destOrd="0" presId="urn:microsoft.com/office/officeart/2005/8/layout/hierarchy2"/>
    <dgm:cxn modelId="{903F0E08-ECC7-4BA6-9CCA-0F561A26FEA3}" type="presParOf" srcId="{B5D8FE1A-D502-4D5B-8CE4-A3CC0047FD62}" destId="{E1A2F287-7237-4BE5-99E3-7DB2F92C1564}" srcOrd="1" destOrd="0" presId="urn:microsoft.com/office/officeart/2005/8/layout/hierarchy2"/>
    <dgm:cxn modelId="{F9C5A955-8161-4C72-912F-D4FD822FD508}" type="presParOf" srcId="{E1A2F287-7237-4BE5-99E3-7DB2F92C1564}" destId="{C5344B2C-E26F-48B1-84EC-20FAD188C99B}" srcOrd="0" destOrd="0" presId="urn:microsoft.com/office/officeart/2005/8/layout/hierarchy2"/>
    <dgm:cxn modelId="{2466A9CA-660C-4955-B20A-064BA1494014}" type="presParOf" srcId="{C5344B2C-E26F-48B1-84EC-20FAD188C99B}" destId="{936A98BC-31C8-4622-9984-3D647D025158}" srcOrd="0" destOrd="0" presId="urn:microsoft.com/office/officeart/2005/8/layout/hierarchy2"/>
    <dgm:cxn modelId="{03BAA204-32ED-43E5-A837-53B49EAEC041}" type="presParOf" srcId="{E1A2F287-7237-4BE5-99E3-7DB2F92C1564}" destId="{E71AE9D5-4AC1-48EE-A538-97C8CCE51447}" srcOrd="1" destOrd="0" presId="urn:microsoft.com/office/officeart/2005/8/layout/hierarchy2"/>
    <dgm:cxn modelId="{E3862D7F-31DB-46D4-B995-E476068BC5CA}" type="presParOf" srcId="{E71AE9D5-4AC1-48EE-A538-97C8CCE51447}" destId="{AB6D880D-132D-466C-8B72-8212DD994CB3}" srcOrd="0" destOrd="0" presId="urn:microsoft.com/office/officeart/2005/8/layout/hierarchy2"/>
    <dgm:cxn modelId="{AC9D72B7-C192-43FF-824F-C643B2BACD5D}" type="presParOf" srcId="{E71AE9D5-4AC1-48EE-A538-97C8CCE51447}" destId="{5AF171D4-7C54-46C4-B66E-A6D2254BB6F4}" srcOrd="1" destOrd="0" presId="urn:microsoft.com/office/officeart/2005/8/layout/hierarchy2"/>
    <dgm:cxn modelId="{8928BF7A-1B12-4109-BDE0-F63189AFC1E8}" type="presParOf" srcId="{5AF171D4-7C54-46C4-B66E-A6D2254BB6F4}" destId="{EB2D4B2A-0D04-4CC3-862F-F43AA0DA766D}" srcOrd="0" destOrd="0" presId="urn:microsoft.com/office/officeart/2005/8/layout/hierarchy2"/>
    <dgm:cxn modelId="{25D27414-3A8C-4E66-8024-B2FC08884012}" type="presParOf" srcId="{EB2D4B2A-0D04-4CC3-862F-F43AA0DA766D}" destId="{4C0B3F6C-006D-41C5-A024-8CE924F50D38}" srcOrd="0" destOrd="0" presId="urn:microsoft.com/office/officeart/2005/8/layout/hierarchy2"/>
    <dgm:cxn modelId="{9637A177-BE59-40B6-9A36-4E2413F869C2}" type="presParOf" srcId="{5AF171D4-7C54-46C4-B66E-A6D2254BB6F4}" destId="{C5BFC55B-8BB1-44AD-B81B-B3663F6549D4}" srcOrd="1" destOrd="0" presId="urn:microsoft.com/office/officeart/2005/8/layout/hierarchy2"/>
    <dgm:cxn modelId="{3307ABBE-1BDA-453D-B15F-63D94AE715DD}" type="presParOf" srcId="{C5BFC55B-8BB1-44AD-B81B-B3663F6549D4}" destId="{AACDA8A7-FE01-440E-A571-C5255664F521}" srcOrd="0" destOrd="0" presId="urn:microsoft.com/office/officeart/2005/8/layout/hierarchy2"/>
    <dgm:cxn modelId="{9DC10A5D-359E-4201-ADB8-759ECFFA8165}" type="presParOf" srcId="{C5BFC55B-8BB1-44AD-B81B-B3663F6549D4}" destId="{76B994CE-09DC-40D2-B08B-997DDBCC3D5C}" srcOrd="1" destOrd="0" presId="urn:microsoft.com/office/officeart/2005/8/layout/hierarchy2"/>
    <dgm:cxn modelId="{27B7B5D3-C80C-45B1-8CF8-D810AB97045B}" type="presParOf" srcId="{4564FAB3-B778-4CA2-A380-B97473C23170}" destId="{BA2370A2-F187-408D-B740-1BAD538EC9F6}" srcOrd="2" destOrd="0" presId="urn:microsoft.com/office/officeart/2005/8/layout/hierarchy2"/>
    <dgm:cxn modelId="{E2426409-0907-4FBB-AFB7-58BAF79040EB}" type="presParOf" srcId="{BA2370A2-F187-408D-B740-1BAD538EC9F6}" destId="{4A5FBCA2-67E1-4A77-8EBF-4B59FEF66B3C}" srcOrd="0" destOrd="0" presId="urn:microsoft.com/office/officeart/2005/8/layout/hierarchy2"/>
    <dgm:cxn modelId="{5B42CA0F-8BED-419C-A7C6-C909BB34F3E2}" type="presParOf" srcId="{4564FAB3-B778-4CA2-A380-B97473C23170}" destId="{59D4AA5F-66DD-4BD2-A999-CFAC944392B9}" srcOrd="3" destOrd="0" presId="urn:microsoft.com/office/officeart/2005/8/layout/hierarchy2"/>
    <dgm:cxn modelId="{6B0B0260-B194-4609-A9DB-5FC6977184FB}" type="presParOf" srcId="{59D4AA5F-66DD-4BD2-A999-CFAC944392B9}" destId="{4B96AC48-2C6D-4189-814A-A50F7DACDF04}" srcOrd="0" destOrd="0" presId="urn:microsoft.com/office/officeart/2005/8/layout/hierarchy2"/>
    <dgm:cxn modelId="{BDCEB7E7-E972-4D9A-A599-7D95D183EEFB}" type="presParOf" srcId="{59D4AA5F-66DD-4BD2-A999-CFAC944392B9}" destId="{C2468805-EC73-43E4-A075-E405F0D1F0F9}" srcOrd="1" destOrd="0" presId="urn:microsoft.com/office/officeart/2005/8/layout/hierarchy2"/>
    <dgm:cxn modelId="{AB8571C1-3791-4F1D-90F7-24DAE959C024}" type="presParOf" srcId="{C2468805-EC73-43E4-A075-E405F0D1F0F9}" destId="{200F0A59-D509-41F0-AAD6-01D1C46183B7}" srcOrd="0" destOrd="0" presId="urn:microsoft.com/office/officeart/2005/8/layout/hierarchy2"/>
    <dgm:cxn modelId="{4927C8DB-615E-4910-A1FA-1430967A94FA}" type="presParOf" srcId="{200F0A59-D509-41F0-AAD6-01D1C46183B7}" destId="{BA843AD6-CBC0-4462-B253-622A0E7A92D3}" srcOrd="0" destOrd="0" presId="urn:microsoft.com/office/officeart/2005/8/layout/hierarchy2"/>
    <dgm:cxn modelId="{86A14BEA-77EF-4842-97DB-9B0E9365424B}" type="presParOf" srcId="{C2468805-EC73-43E4-A075-E405F0D1F0F9}" destId="{27FA78D5-95CA-42A7-89C4-DBDD71B3F41F}" srcOrd="1" destOrd="0" presId="urn:microsoft.com/office/officeart/2005/8/layout/hierarchy2"/>
    <dgm:cxn modelId="{DB986C6D-AECD-4448-8A40-8ECE169CBF0D}" type="presParOf" srcId="{27FA78D5-95CA-42A7-89C4-DBDD71B3F41F}" destId="{72F026E7-1F90-4743-B393-513F02718ACF}" srcOrd="0" destOrd="0" presId="urn:microsoft.com/office/officeart/2005/8/layout/hierarchy2"/>
    <dgm:cxn modelId="{DE6962DE-BC57-45B2-BADE-98D97C3B7D26}" type="presParOf" srcId="{27FA78D5-95CA-42A7-89C4-DBDD71B3F41F}" destId="{8A2D4DD1-26A8-4739-92F5-BBB724B5E8FD}" srcOrd="1" destOrd="0" presId="urn:microsoft.com/office/officeart/2005/8/layout/hierarchy2"/>
    <dgm:cxn modelId="{3E684413-A5F6-4EA3-A8FA-FF3D2B0B3804}" type="presParOf" srcId="{C2468805-EC73-43E4-A075-E405F0D1F0F9}" destId="{C79E913F-DE0E-4B50-AD94-A10AB7BE72AA}" srcOrd="2" destOrd="0" presId="urn:microsoft.com/office/officeart/2005/8/layout/hierarchy2"/>
    <dgm:cxn modelId="{23CF55F6-92AE-4EDA-81A5-AFEA4DCE8131}" type="presParOf" srcId="{C79E913F-DE0E-4B50-AD94-A10AB7BE72AA}" destId="{38303922-3FD7-40DF-AF82-01CA0093ECD2}" srcOrd="0" destOrd="0" presId="urn:microsoft.com/office/officeart/2005/8/layout/hierarchy2"/>
    <dgm:cxn modelId="{3526C7B1-A098-40FF-B7E8-8F43FD395017}" type="presParOf" srcId="{C2468805-EC73-43E4-A075-E405F0D1F0F9}" destId="{2AB52A94-E6E4-470B-9F73-03DFF1AF20F7}" srcOrd="3" destOrd="0" presId="urn:microsoft.com/office/officeart/2005/8/layout/hierarchy2"/>
    <dgm:cxn modelId="{B6B5DB97-8C67-4B07-946B-8C8382E93E9A}" type="presParOf" srcId="{2AB52A94-E6E4-470B-9F73-03DFF1AF20F7}" destId="{4B0E0E28-26F3-4147-AFC4-2B1C6607D162}" srcOrd="0" destOrd="0" presId="urn:microsoft.com/office/officeart/2005/8/layout/hierarchy2"/>
    <dgm:cxn modelId="{7053E2F8-9B4B-461D-9932-EE6307250904}" type="presParOf" srcId="{2AB52A94-E6E4-470B-9F73-03DFF1AF20F7}" destId="{67F3ADE9-09B6-4276-BDB0-52B3343E9C60}" srcOrd="1" destOrd="0" presId="urn:microsoft.com/office/officeart/2005/8/layout/hierarchy2"/>
    <dgm:cxn modelId="{C8C9BA36-3685-465F-8262-4877FAA078F7}" type="presParOf" srcId="{C2468805-EC73-43E4-A075-E405F0D1F0F9}" destId="{FE7E0C3E-AADD-4046-B4A7-ED818EADDDF7}" srcOrd="4" destOrd="0" presId="urn:microsoft.com/office/officeart/2005/8/layout/hierarchy2"/>
    <dgm:cxn modelId="{34404D8B-F281-4A69-891F-30AFA468D8C2}" type="presParOf" srcId="{FE7E0C3E-AADD-4046-B4A7-ED818EADDDF7}" destId="{6426382B-FBFD-4BB8-B090-E2678D361D2C}" srcOrd="0" destOrd="0" presId="urn:microsoft.com/office/officeart/2005/8/layout/hierarchy2"/>
    <dgm:cxn modelId="{08F2A1C7-A98B-4D21-A21B-3D352401206E}" type="presParOf" srcId="{C2468805-EC73-43E4-A075-E405F0D1F0F9}" destId="{7DEFFCFF-5BEC-43DB-9622-F9B35B5E9B1F}" srcOrd="5" destOrd="0" presId="urn:microsoft.com/office/officeart/2005/8/layout/hierarchy2"/>
    <dgm:cxn modelId="{1F3AB615-4433-4AD2-82DF-AF8BCD8D0E31}" type="presParOf" srcId="{7DEFFCFF-5BEC-43DB-9622-F9B35B5E9B1F}" destId="{F12A1545-8097-42FE-8C97-7BF7434DECAA}" srcOrd="0" destOrd="0" presId="urn:microsoft.com/office/officeart/2005/8/layout/hierarchy2"/>
    <dgm:cxn modelId="{5867D533-0D80-458E-BFBA-3737C0A83ACF}" type="presParOf" srcId="{7DEFFCFF-5BEC-43DB-9622-F9B35B5E9B1F}" destId="{D0E4CD12-6295-4A4B-9BB7-9E22575927DD}" srcOrd="1" destOrd="0" presId="urn:microsoft.com/office/officeart/2005/8/layout/hierarchy2"/>
    <dgm:cxn modelId="{D178121C-4920-4EA8-820B-0956F2BB0BED}" type="presParOf" srcId="{4564FAB3-B778-4CA2-A380-B97473C23170}" destId="{A309284A-4A51-4406-93BB-75DD9EEE83B4}" srcOrd="4" destOrd="0" presId="urn:microsoft.com/office/officeart/2005/8/layout/hierarchy2"/>
    <dgm:cxn modelId="{A6AD5552-D774-4213-919F-C80AFB8E631E}" type="presParOf" srcId="{A309284A-4A51-4406-93BB-75DD9EEE83B4}" destId="{2B8B13F4-643A-4CAD-B11A-93EB5128ACDB}" srcOrd="0" destOrd="0" presId="urn:microsoft.com/office/officeart/2005/8/layout/hierarchy2"/>
    <dgm:cxn modelId="{1843CF86-9BFC-4036-94F4-7C99C6002CEB}" type="presParOf" srcId="{4564FAB3-B778-4CA2-A380-B97473C23170}" destId="{C6A1F305-AF0A-4563-8C6B-15977E848E13}" srcOrd="5" destOrd="0" presId="urn:microsoft.com/office/officeart/2005/8/layout/hierarchy2"/>
    <dgm:cxn modelId="{7B97192D-9186-4C24-831E-EC9DBE70DECE}" type="presParOf" srcId="{C6A1F305-AF0A-4563-8C6B-15977E848E13}" destId="{0DCF817C-EB05-44F8-A324-B67E9F22C466}" srcOrd="0" destOrd="0" presId="urn:microsoft.com/office/officeart/2005/8/layout/hierarchy2"/>
    <dgm:cxn modelId="{49015D29-11B0-477A-A1C6-5A4BB16C32A3}" type="presParOf" srcId="{C6A1F305-AF0A-4563-8C6B-15977E848E13}" destId="{C17F474E-7F6A-4981-AF23-F97D3F06CD67}" srcOrd="1" destOrd="0" presId="urn:microsoft.com/office/officeart/2005/8/layout/hierarchy2"/>
    <dgm:cxn modelId="{73E2074F-109B-44EE-B39C-E5FC76CDBBB5}" type="presParOf" srcId="{C17F474E-7F6A-4981-AF23-F97D3F06CD67}" destId="{19F783E3-11A2-4D12-BE9D-264FC2424858}" srcOrd="0" destOrd="0" presId="urn:microsoft.com/office/officeart/2005/8/layout/hierarchy2"/>
    <dgm:cxn modelId="{14C58147-C87C-4BC0-9C20-E8ED056F5EF5}" type="presParOf" srcId="{19F783E3-11A2-4D12-BE9D-264FC2424858}" destId="{59A4E592-7DEF-43D9-9715-084084920822}" srcOrd="0" destOrd="0" presId="urn:microsoft.com/office/officeart/2005/8/layout/hierarchy2"/>
    <dgm:cxn modelId="{7EB3A5FD-9A9A-4C99-B4F5-EC454BE5E849}" type="presParOf" srcId="{C17F474E-7F6A-4981-AF23-F97D3F06CD67}" destId="{6DA57D11-9F31-46DD-AC6C-92F4056839DB}" srcOrd="1" destOrd="0" presId="urn:microsoft.com/office/officeart/2005/8/layout/hierarchy2"/>
    <dgm:cxn modelId="{98E7F1C2-F4EC-4920-BA6E-D917891E52CB}" type="presParOf" srcId="{6DA57D11-9F31-46DD-AC6C-92F4056839DB}" destId="{349875FF-9056-4654-8199-7598AD5F5BA2}" srcOrd="0" destOrd="0" presId="urn:microsoft.com/office/officeart/2005/8/layout/hierarchy2"/>
    <dgm:cxn modelId="{93EDF3F0-960F-4DE0-B55C-41F1A00D5499}" type="presParOf" srcId="{6DA57D11-9F31-46DD-AC6C-92F4056839DB}" destId="{B1E6C78B-0123-48DF-A5A5-1DEAAA4E9CD9}" srcOrd="1" destOrd="0" presId="urn:microsoft.com/office/officeart/2005/8/layout/hierarchy2"/>
    <dgm:cxn modelId="{0AC44C45-CF4E-4D52-A8F1-CBB9DA846517}" type="presParOf" srcId="{C17F474E-7F6A-4981-AF23-F97D3F06CD67}" destId="{D0B839B8-6601-405D-9281-E52E86B2E907}" srcOrd="2" destOrd="0" presId="urn:microsoft.com/office/officeart/2005/8/layout/hierarchy2"/>
    <dgm:cxn modelId="{28D77663-CA4E-4DE6-8563-63CAAFA3DA9B}" type="presParOf" srcId="{D0B839B8-6601-405D-9281-E52E86B2E907}" destId="{E4BA6903-FBF3-4B85-B07B-D98312377E04}" srcOrd="0" destOrd="0" presId="urn:microsoft.com/office/officeart/2005/8/layout/hierarchy2"/>
    <dgm:cxn modelId="{096673D1-1B8E-4D61-9C75-293CB28636DF}" type="presParOf" srcId="{C17F474E-7F6A-4981-AF23-F97D3F06CD67}" destId="{E5E95219-2699-4640-92C8-719768A4506A}" srcOrd="3" destOrd="0" presId="urn:microsoft.com/office/officeart/2005/8/layout/hierarchy2"/>
    <dgm:cxn modelId="{F7CF6100-D512-4B73-8C37-822DD346C7ED}" type="presParOf" srcId="{E5E95219-2699-4640-92C8-719768A4506A}" destId="{1130F572-1A75-4C3F-9808-43341BA504E3}" srcOrd="0" destOrd="0" presId="urn:microsoft.com/office/officeart/2005/8/layout/hierarchy2"/>
    <dgm:cxn modelId="{71A1F9C7-F638-43D6-8703-75C0946B837C}" type="presParOf" srcId="{E5E95219-2699-4640-92C8-719768A4506A}" destId="{1760AB59-4B24-48F4-A5F9-AEBBD3E90007}" srcOrd="1" destOrd="0" presId="urn:microsoft.com/office/officeart/2005/8/layout/hierarchy2"/>
    <dgm:cxn modelId="{463BB2C0-8D8E-4B2F-A241-8BD29F641FAB}" type="presParOf" srcId="{1760AB59-4B24-48F4-A5F9-AEBBD3E90007}" destId="{8032AD39-09BC-4D17-9B23-8ABE9ACF95DC}" srcOrd="0" destOrd="0" presId="urn:microsoft.com/office/officeart/2005/8/layout/hierarchy2"/>
    <dgm:cxn modelId="{33E83DD3-E806-47F5-8445-6B44A36FE145}" type="presParOf" srcId="{8032AD39-09BC-4D17-9B23-8ABE9ACF95DC}" destId="{72BF3E29-A8DD-4BF7-9952-C19BC28B5BA0}" srcOrd="0" destOrd="0" presId="urn:microsoft.com/office/officeart/2005/8/layout/hierarchy2"/>
    <dgm:cxn modelId="{811F2C04-5922-4E62-BDDC-245532F03B6B}" type="presParOf" srcId="{1760AB59-4B24-48F4-A5F9-AEBBD3E90007}" destId="{FF395B45-4B47-49D7-BFEE-46623FF05EC7}" srcOrd="1" destOrd="0" presId="urn:microsoft.com/office/officeart/2005/8/layout/hierarchy2"/>
    <dgm:cxn modelId="{A180AB52-42C8-4A85-9376-79C2DA58A415}" type="presParOf" srcId="{FF395B45-4B47-49D7-BFEE-46623FF05EC7}" destId="{5310D324-7108-42AF-B7BC-E68796776215}" srcOrd="0" destOrd="0" presId="urn:microsoft.com/office/officeart/2005/8/layout/hierarchy2"/>
    <dgm:cxn modelId="{515240CF-ABBF-44E9-8A0E-B019A1B05A78}" type="presParOf" srcId="{FF395B45-4B47-49D7-BFEE-46623FF05EC7}" destId="{7974F0CC-D054-4286-AC03-25F6BBA295C4}" srcOrd="1" destOrd="0" presId="urn:microsoft.com/office/officeart/2005/8/layout/hierarchy2"/>
    <dgm:cxn modelId="{1E4F9444-2FCE-48B8-9F1D-4A9A31928DA8}" type="presParOf" srcId="{1760AB59-4B24-48F4-A5F9-AEBBD3E90007}" destId="{E42A3E7C-0338-4070-B103-8F71F7541D6A}" srcOrd="2" destOrd="0" presId="urn:microsoft.com/office/officeart/2005/8/layout/hierarchy2"/>
    <dgm:cxn modelId="{058CB0F8-675A-4D82-B776-F8954A154FEE}" type="presParOf" srcId="{E42A3E7C-0338-4070-B103-8F71F7541D6A}" destId="{39BB8EE1-7FB5-4CAC-A152-6522071B5E77}" srcOrd="0" destOrd="0" presId="urn:microsoft.com/office/officeart/2005/8/layout/hierarchy2"/>
    <dgm:cxn modelId="{610B840A-CFEC-432D-89A5-B5B3188D9FA5}" type="presParOf" srcId="{1760AB59-4B24-48F4-A5F9-AEBBD3E90007}" destId="{871CE956-C82D-491B-BEA2-532DCA44B7BC}" srcOrd="3" destOrd="0" presId="urn:microsoft.com/office/officeart/2005/8/layout/hierarchy2"/>
    <dgm:cxn modelId="{275C8D6D-C431-41BD-95CD-24F180D8A80C}" type="presParOf" srcId="{871CE956-C82D-491B-BEA2-532DCA44B7BC}" destId="{3F98D774-BB35-45BE-9544-454D0196557D}" srcOrd="0" destOrd="0" presId="urn:microsoft.com/office/officeart/2005/8/layout/hierarchy2"/>
    <dgm:cxn modelId="{BB3397C1-F930-4C3E-BCA1-0FED7B6DFDBD}" type="presParOf" srcId="{871CE956-C82D-491B-BEA2-532DCA44B7BC}" destId="{FE56E6E6-F662-4454-ACF1-7893ABE502D9}" srcOrd="1" destOrd="0" presId="urn:microsoft.com/office/officeart/2005/8/layout/hierarchy2"/>
    <dgm:cxn modelId="{D805A9F5-91B0-4C1E-A9A0-D80DDF70622F}" type="presParOf" srcId="{4564FAB3-B778-4CA2-A380-B97473C23170}" destId="{A3BFCFDB-6517-4C40-9793-AD2A1D324306}" srcOrd="6" destOrd="0" presId="urn:microsoft.com/office/officeart/2005/8/layout/hierarchy2"/>
    <dgm:cxn modelId="{876821E0-37B2-411B-903F-6FF3A22CBB27}" type="presParOf" srcId="{A3BFCFDB-6517-4C40-9793-AD2A1D324306}" destId="{EA4E754D-56DF-4BF0-A878-D27A818A7D99}" srcOrd="0" destOrd="0" presId="urn:microsoft.com/office/officeart/2005/8/layout/hierarchy2"/>
    <dgm:cxn modelId="{C4108620-A576-4EBF-BCBC-B034071BA3DB}" type="presParOf" srcId="{4564FAB3-B778-4CA2-A380-B97473C23170}" destId="{ABEECFE4-A230-48A5-B4A2-8B966054B2ED}" srcOrd="7" destOrd="0" presId="urn:microsoft.com/office/officeart/2005/8/layout/hierarchy2"/>
    <dgm:cxn modelId="{847CAAAF-5724-4A3E-AC51-CF61704065A1}" type="presParOf" srcId="{ABEECFE4-A230-48A5-B4A2-8B966054B2ED}" destId="{4194DB0E-38D4-4B9D-9867-F855BB73B32F}" srcOrd="0" destOrd="0" presId="urn:microsoft.com/office/officeart/2005/8/layout/hierarchy2"/>
    <dgm:cxn modelId="{EC5CBB82-C7ED-41F9-A5C0-6B72DC57D73E}" type="presParOf" srcId="{ABEECFE4-A230-48A5-B4A2-8B966054B2ED}" destId="{67C06393-A81A-42D5-8350-D7C89709137E}" srcOrd="1" destOrd="0" presId="urn:microsoft.com/office/officeart/2005/8/layout/hierarchy2"/>
    <dgm:cxn modelId="{E951D8B4-BC19-433C-ADFD-C1454B6B8C9C}" type="presParOf" srcId="{67C06393-A81A-42D5-8350-D7C89709137E}" destId="{7FCC97F5-521A-4E6B-B355-B89CC0AA3DC7}" srcOrd="0" destOrd="0" presId="urn:microsoft.com/office/officeart/2005/8/layout/hierarchy2"/>
    <dgm:cxn modelId="{67EB8A27-A27F-49AD-B072-11EA7E9E2321}" type="presParOf" srcId="{7FCC97F5-521A-4E6B-B355-B89CC0AA3DC7}" destId="{A3BC56A5-A163-444E-A011-4933A8776D99}" srcOrd="0" destOrd="0" presId="urn:microsoft.com/office/officeart/2005/8/layout/hierarchy2"/>
    <dgm:cxn modelId="{75C41101-3265-43FD-B48F-9FA418EA601B}" type="presParOf" srcId="{67C06393-A81A-42D5-8350-D7C89709137E}" destId="{A283377B-5F8B-463E-8410-0FB4313397FA}" srcOrd="1" destOrd="0" presId="urn:microsoft.com/office/officeart/2005/8/layout/hierarchy2"/>
    <dgm:cxn modelId="{2D0FFF30-1715-4543-8BE9-6DAC7CB5682E}" type="presParOf" srcId="{A283377B-5F8B-463E-8410-0FB4313397FA}" destId="{9BB61070-3403-4BF8-83D4-C9AF69B7C7FD}" srcOrd="0" destOrd="0" presId="urn:microsoft.com/office/officeart/2005/8/layout/hierarchy2"/>
    <dgm:cxn modelId="{AE34BD86-E60E-4429-BDCC-57ED1D9D1755}" type="presParOf" srcId="{A283377B-5F8B-463E-8410-0FB4313397FA}" destId="{61D5534A-42B8-4440-B0AE-88AA2EE26A65}" srcOrd="1" destOrd="0" presId="urn:microsoft.com/office/officeart/2005/8/layout/hierarchy2"/>
    <dgm:cxn modelId="{925A214F-039F-4AEB-8B84-D4C89B82E148}" type="presParOf" srcId="{67C06393-A81A-42D5-8350-D7C89709137E}" destId="{81C40D8A-386D-46C1-AC03-AD7F520C63CD}" srcOrd="2" destOrd="0" presId="urn:microsoft.com/office/officeart/2005/8/layout/hierarchy2"/>
    <dgm:cxn modelId="{DD33C9F5-A366-41F7-83D9-5053C48E7F33}" type="presParOf" srcId="{81C40D8A-386D-46C1-AC03-AD7F520C63CD}" destId="{13292C10-6709-4625-85A6-4D4BDC3CD6DE}" srcOrd="0" destOrd="0" presId="urn:microsoft.com/office/officeart/2005/8/layout/hierarchy2"/>
    <dgm:cxn modelId="{71356FF7-2540-4C6A-9286-A05E5F6FC9E4}" type="presParOf" srcId="{67C06393-A81A-42D5-8350-D7C89709137E}" destId="{DABB35BC-9AF3-4216-AC65-8B5D59FA8AAA}" srcOrd="3" destOrd="0" presId="urn:microsoft.com/office/officeart/2005/8/layout/hierarchy2"/>
    <dgm:cxn modelId="{E1B6DD62-3FA1-4B42-8E5C-67EFBB16C372}" type="presParOf" srcId="{DABB35BC-9AF3-4216-AC65-8B5D59FA8AAA}" destId="{1329722A-06A0-47AA-8183-C4E94B3ADBA4}" srcOrd="0" destOrd="0" presId="urn:microsoft.com/office/officeart/2005/8/layout/hierarchy2"/>
    <dgm:cxn modelId="{986B1104-47C1-43E7-A508-E2020B383796}" type="presParOf" srcId="{DABB35BC-9AF3-4216-AC65-8B5D59FA8AAA}" destId="{57244851-8F6A-47A2-A10A-ED68207F09AA}" srcOrd="1" destOrd="0" presId="urn:microsoft.com/office/officeart/2005/8/layout/hierarchy2"/>
    <dgm:cxn modelId="{0DDAD4B0-2255-4B0E-A806-0E9BB9F17437}" type="presParOf" srcId="{4564FAB3-B778-4CA2-A380-B97473C23170}" destId="{749054BF-94FE-4458-A402-2BCF816ADB9C}" srcOrd="8" destOrd="0" presId="urn:microsoft.com/office/officeart/2005/8/layout/hierarchy2"/>
    <dgm:cxn modelId="{97965AAE-6BC2-4C22-8741-C23D6CDD373C}" type="presParOf" srcId="{749054BF-94FE-4458-A402-2BCF816ADB9C}" destId="{80FB66D0-F705-41B7-BAB1-BFD90EC592EE}" srcOrd="0" destOrd="0" presId="urn:microsoft.com/office/officeart/2005/8/layout/hierarchy2"/>
    <dgm:cxn modelId="{C4170CAA-9DE6-4039-914A-3C13613BE176}" type="presParOf" srcId="{4564FAB3-B778-4CA2-A380-B97473C23170}" destId="{9ED478EF-98AC-4C3B-B511-4A06CB25D277}" srcOrd="9" destOrd="0" presId="urn:microsoft.com/office/officeart/2005/8/layout/hierarchy2"/>
    <dgm:cxn modelId="{ED7A68F0-3872-409D-8A8D-7049E9DE2C31}" type="presParOf" srcId="{9ED478EF-98AC-4C3B-B511-4A06CB25D277}" destId="{6FC1965D-5EDB-4FFD-98C0-10E3DB133E83}" srcOrd="0" destOrd="0" presId="urn:microsoft.com/office/officeart/2005/8/layout/hierarchy2"/>
    <dgm:cxn modelId="{5FE79950-47E9-448A-91D8-64018E8A81E7}" type="presParOf" srcId="{9ED478EF-98AC-4C3B-B511-4A06CB25D277}" destId="{E2682A45-4B57-445E-88AB-64C4E0097896}" srcOrd="1" destOrd="0" presId="urn:microsoft.com/office/officeart/2005/8/layout/hierarchy2"/>
    <dgm:cxn modelId="{FB9CA993-BC71-48C2-ADD7-A7D91C55E9C8}" type="presParOf" srcId="{E2682A45-4B57-445E-88AB-64C4E0097896}" destId="{9DD9CCDE-814F-4467-9F55-CF48438E0937}" srcOrd="0" destOrd="0" presId="urn:microsoft.com/office/officeart/2005/8/layout/hierarchy2"/>
    <dgm:cxn modelId="{EAAD64FA-8889-47CF-9719-A66132C1736D}" type="presParOf" srcId="{9DD9CCDE-814F-4467-9F55-CF48438E0937}" destId="{1E3EE169-73E2-4ADD-8A6A-4467EBF6EB09}" srcOrd="0" destOrd="0" presId="urn:microsoft.com/office/officeart/2005/8/layout/hierarchy2"/>
    <dgm:cxn modelId="{9248AA72-27EA-4DEE-B19D-92BEC26CF0AE}" type="presParOf" srcId="{E2682A45-4B57-445E-88AB-64C4E0097896}" destId="{78664960-F523-47A1-8AE7-ECFE67F36A7B}" srcOrd="1" destOrd="0" presId="urn:microsoft.com/office/officeart/2005/8/layout/hierarchy2"/>
    <dgm:cxn modelId="{759A1F1A-B06D-4DEB-BB73-78CFB77DBD5D}" type="presParOf" srcId="{78664960-F523-47A1-8AE7-ECFE67F36A7B}" destId="{9CE3421B-215F-41C8-AF88-B135E1BC91EA}" srcOrd="0" destOrd="0" presId="urn:microsoft.com/office/officeart/2005/8/layout/hierarchy2"/>
    <dgm:cxn modelId="{0487147D-6215-4320-A274-034D2F186721}" type="presParOf" srcId="{78664960-F523-47A1-8AE7-ECFE67F36A7B}" destId="{911C51E9-CB87-42E5-AF81-290C9C29A614}" srcOrd="1" destOrd="0" presId="urn:microsoft.com/office/officeart/2005/8/layout/hierarchy2"/>
    <dgm:cxn modelId="{FDE281A4-1C06-4CBB-9FDF-631F4946AE4F}" type="presParOf" srcId="{E2682A45-4B57-445E-88AB-64C4E0097896}" destId="{1A991F96-77A5-45D4-9C4E-9DE51513229C}" srcOrd="2" destOrd="0" presId="urn:microsoft.com/office/officeart/2005/8/layout/hierarchy2"/>
    <dgm:cxn modelId="{E45FC049-ECDF-4118-857B-D5861622E564}" type="presParOf" srcId="{1A991F96-77A5-45D4-9C4E-9DE51513229C}" destId="{2AB93CBB-8343-456C-A8D3-37562515FCE2}" srcOrd="0" destOrd="0" presId="urn:microsoft.com/office/officeart/2005/8/layout/hierarchy2"/>
    <dgm:cxn modelId="{33652DC4-CAF3-4B66-B64C-A73E4BBED623}" type="presParOf" srcId="{E2682A45-4B57-445E-88AB-64C4E0097896}" destId="{DB3C1165-E7F2-4586-BB5C-78249CCA1AF7}" srcOrd="3" destOrd="0" presId="urn:microsoft.com/office/officeart/2005/8/layout/hierarchy2"/>
    <dgm:cxn modelId="{1DD8E079-CB05-4FCC-972E-EF9EEF13DF92}" type="presParOf" srcId="{DB3C1165-E7F2-4586-BB5C-78249CCA1AF7}" destId="{85DF9111-9FED-4A06-9229-C967A220853C}" srcOrd="0" destOrd="0" presId="urn:microsoft.com/office/officeart/2005/8/layout/hierarchy2"/>
    <dgm:cxn modelId="{32A89BD5-C805-4968-8E82-0186C32EFA4F}" type="presParOf" srcId="{DB3C1165-E7F2-4586-BB5C-78249CCA1AF7}" destId="{52A71953-4982-48BB-8019-9AF43E1E5F03}" srcOrd="1" destOrd="0" presId="urn:microsoft.com/office/officeart/2005/8/layout/hierarchy2"/>
    <dgm:cxn modelId="{CCBCE07B-C597-4411-871F-83B20FEB9C21}" type="presParOf" srcId="{E2682A45-4B57-445E-88AB-64C4E0097896}" destId="{334D372C-066F-4826-9312-BEED5048066F}" srcOrd="4" destOrd="0" presId="urn:microsoft.com/office/officeart/2005/8/layout/hierarchy2"/>
    <dgm:cxn modelId="{0EDC8C1D-7FAB-4F36-8ECE-82B7A76A7503}" type="presParOf" srcId="{334D372C-066F-4826-9312-BEED5048066F}" destId="{39437FCD-DD4F-4C51-848C-F41FE2DA2404}" srcOrd="0" destOrd="0" presId="urn:microsoft.com/office/officeart/2005/8/layout/hierarchy2"/>
    <dgm:cxn modelId="{3235EA68-0E60-4DCE-ADC4-BC614D285D16}" type="presParOf" srcId="{E2682A45-4B57-445E-88AB-64C4E0097896}" destId="{1297DBA5-1FD0-4669-ACAC-87E758CE37DA}" srcOrd="5" destOrd="0" presId="urn:microsoft.com/office/officeart/2005/8/layout/hierarchy2"/>
    <dgm:cxn modelId="{1B4C161E-2FB4-4D29-8ED9-070BB39B21AC}" type="presParOf" srcId="{1297DBA5-1FD0-4669-ACAC-87E758CE37DA}" destId="{048071D8-E214-4E18-8374-7FC7EC054E7B}" srcOrd="0" destOrd="0" presId="urn:microsoft.com/office/officeart/2005/8/layout/hierarchy2"/>
    <dgm:cxn modelId="{01A6BA35-898D-4964-AB68-5B05E2793F62}" type="presParOf" srcId="{1297DBA5-1FD0-4669-ACAC-87E758CE37DA}" destId="{98B32268-8AA8-4535-AE73-1A6FB77E9E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6295A8-4EE0-4873-8AD3-4787F27F68F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8C8BBCC-96B1-42BE-97AA-AACBF982EAB2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RECONOCIMIENTO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072D6E1-DE5D-4338-A621-DB0223982A5A}" type="parTrans" cxnId="{3B1EF5ED-8042-432E-A87F-AFF80535D9C5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7E4C62-196F-4FCF-B5B5-AC445E749A09}" type="sibTrans" cxnId="{3B1EF5ED-8042-432E-A87F-AFF80535D9C5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200BA4-0E0F-4561-B104-C4876F64E547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MODIFICACIONES Y ACTUALIZACIONES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2C028330-10A5-4A0F-8568-B686760EADFA}" type="parTrans" cxnId="{0571734D-39AF-4742-B9F6-CF41C73DE585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5889F-4984-487C-9361-BA28174BA62C}" type="sibTrans" cxnId="{0571734D-39AF-4742-B9F6-CF41C73DE585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352C20-1842-47F6-9B88-9A82B3D45F80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PARTICIPANTES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219BFE89-274D-4709-9B85-0475E5A72431}" type="parTrans" cxnId="{3D254794-AC90-4E8C-9029-225D23826674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165596-D191-46C7-9191-99BA143E89DF}" type="sibTrans" cxnId="{3D254794-AC90-4E8C-9029-225D23826674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B32AAF-644F-48D4-A3B4-F2CA026CAF22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OFICIAL</a:t>
          </a:r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 DE CUMPLIMIENTO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7D2914-50A3-4073-BF57-675742F1D0ED}" type="parTrans" cxnId="{2EF9E42D-4B0C-4558-BC3B-26A26C2B84BD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DC17B6-E008-4F99-B288-E54490B0420C}" type="sibTrans" cxnId="{2EF9E42D-4B0C-4558-BC3B-26A26C2B84BD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F03914-8772-448A-AC84-0932DCDCC836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PROCEDIMIENTOS PARA APROBACIÓN </a:t>
          </a:r>
          <a:r>
            <a:rPr lang="es-EC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CLIENTES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E86E3EF5-4C6D-4D8D-9E2E-4E3E0D4748B9}" type="parTrans" cxnId="{1B7FEC53-7FC0-4605-85F7-CA3FD4176CDE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448216-1940-40F6-8085-A41175CC9896}" type="sibTrans" cxnId="{1B7FEC53-7FC0-4605-85F7-CA3FD4176CDE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4CC5C3-D081-4176-8E8E-B5057AD00751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CÓDIGO DE ÉTICA - CONOZCA A SU </a:t>
          </a:r>
          <a:r>
            <a:rPr lang="es-EC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EMPLEADO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578A014D-9282-4796-8DC9-27DB3841EC41}" type="parTrans" cxnId="{08552EE1-7659-44CF-9A09-C1419340FBEF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778C4B-4CE4-4571-A673-23D584EACCBC}" type="sibTrans" cxnId="{08552EE1-7659-44CF-9A09-C1419340FBEF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7C661E-68EF-4022-9A10-C9FB084B17C8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CONOCIMIENTO DE </a:t>
          </a:r>
          <a:r>
            <a:rPr lang="es-EC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PROVEEDORES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3E73CDB9-F79C-4F92-A736-FDFBA35EC898}" type="parTrans" cxnId="{A58C5F1E-573B-4F08-A0EA-4010D288FA78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3C28AA-CF95-440F-9544-431A96E4B81B}" type="sibTrans" cxnId="{A58C5F1E-573B-4F08-A0EA-4010D288FA78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CBC6E6-5B4D-4D20-A841-66290047CEF8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CONOZCA SU </a:t>
          </a:r>
          <a:r>
            <a:rPr lang="es-EC" sz="16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MERCADO</a:t>
          </a:r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D45AF4C6-3085-44B6-A498-051F944DC7C9}" type="parTrans" cxnId="{DFEEA026-688C-422C-8EE2-71A04181A587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1539D-513B-48CC-8690-1CFB56073694}" type="sibTrans" cxnId="{DFEEA026-688C-422C-8EE2-71A04181A587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AEFB4-9A87-456C-A5AE-3FCAF68D11D5}">
      <dgm:prSet phldrT="[Texto]" custT="1"/>
      <dgm:spPr/>
      <dgm:t>
        <a:bodyPr/>
        <a:lstStyle/>
        <a:p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MANUAL  DE  PREVENCIÓN  Y  CÓDIGO  DE  ÉTICA</a:t>
          </a:r>
          <a:endParaRPr lang="es-EC" sz="1600" b="0" dirty="0">
            <a:latin typeface="Times New Roman" pitchFamily="18" charset="0"/>
            <a:cs typeface="Times New Roman" pitchFamily="18" charset="0"/>
          </a:endParaRPr>
        </a:p>
      </dgm:t>
      <dgm:extLst/>
    </dgm:pt>
    <dgm:pt modelId="{D7EB16AA-BBDD-434C-AE93-68C5805C6DD3}" type="sibTrans" cxnId="{7C5E1055-31CE-4CBE-9EBB-39785E3C5E78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0816F-F267-46BE-8371-B033B513DB66}" type="parTrans" cxnId="{7C5E1055-31CE-4CBE-9EBB-39785E3C5E78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A9AF6-DEC6-4B04-8AA4-7C09622BAD71}" type="pres">
      <dgm:prSet presAssocID="{B86295A8-4EE0-4873-8AD3-4787F27F68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6C708A-853B-4349-A358-007D8E9FA95C}" type="pres">
      <dgm:prSet presAssocID="{E43AEFB4-9A87-456C-A5AE-3FCAF68D11D5}" presName="root1" presStyleCnt="0"/>
      <dgm:spPr/>
    </dgm:pt>
    <dgm:pt modelId="{4546D32C-1CFA-44CD-8A1E-E234E206B203}" type="pres">
      <dgm:prSet presAssocID="{E43AEFB4-9A87-456C-A5AE-3FCAF68D11D5}" presName="LevelOneTextNode" presStyleLbl="node0" presStyleIdx="0" presStyleCnt="1" custScaleX="119914" custScaleY="1493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569722-CDCD-4F86-B94B-B8CF330E1256}" type="pres">
      <dgm:prSet presAssocID="{E43AEFB4-9A87-456C-A5AE-3FCAF68D11D5}" presName="level2hierChild" presStyleCnt="0"/>
      <dgm:spPr/>
    </dgm:pt>
    <dgm:pt modelId="{B2582F42-93AF-49C3-A0E6-853A3D5CBFFD}" type="pres">
      <dgm:prSet presAssocID="{4072D6E1-DE5D-4338-A621-DB0223982A5A}" presName="conn2-1" presStyleLbl="parChTrans1D2" presStyleIdx="0" presStyleCnt="8"/>
      <dgm:spPr/>
      <dgm:t>
        <a:bodyPr/>
        <a:lstStyle/>
        <a:p>
          <a:endParaRPr lang="es-EC"/>
        </a:p>
      </dgm:t>
    </dgm:pt>
    <dgm:pt modelId="{620058C1-1F3B-4A34-B986-0CBAD55191EF}" type="pres">
      <dgm:prSet presAssocID="{4072D6E1-DE5D-4338-A621-DB0223982A5A}" presName="connTx" presStyleLbl="parChTrans1D2" presStyleIdx="0" presStyleCnt="8"/>
      <dgm:spPr/>
      <dgm:t>
        <a:bodyPr/>
        <a:lstStyle/>
        <a:p>
          <a:endParaRPr lang="es-EC"/>
        </a:p>
      </dgm:t>
    </dgm:pt>
    <dgm:pt modelId="{15AA5EBF-00AE-4B8A-A270-58B71DB2C2BF}" type="pres">
      <dgm:prSet presAssocID="{D8C8BBCC-96B1-42BE-97AA-AACBF982EAB2}" presName="root2" presStyleCnt="0"/>
      <dgm:spPr/>
    </dgm:pt>
    <dgm:pt modelId="{7EFD0969-8C06-423D-B044-0AFBF309BFA0}" type="pres">
      <dgm:prSet presAssocID="{D8C8BBCC-96B1-42BE-97AA-AACBF982EAB2}" presName="LevelTwoTextNode" presStyleLbl="node2" presStyleIdx="0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8BB703-E158-4186-962D-0E0E8FCD6AD4}" type="pres">
      <dgm:prSet presAssocID="{D8C8BBCC-96B1-42BE-97AA-AACBF982EAB2}" presName="level3hierChild" presStyleCnt="0"/>
      <dgm:spPr/>
    </dgm:pt>
    <dgm:pt modelId="{432AC253-E4B5-4810-A5C4-B059EC1EDFC5}" type="pres">
      <dgm:prSet presAssocID="{2C028330-10A5-4A0F-8568-B686760EADFA}" presName="conn2-1" presStyleLbl="parChTrans1D2" presStyleIdx="1" presStyleCnt="8"/>
      <dgm:spPr/>
      <dgm:t>
        <a:bodyPr/>
        <a:lstStyle/>
        <a:p>
          <a:endParaRPr lang="es-EC"/>
        </a:p>
      </dgm:t>
    </dgm:pt>
    <dgm:pt modelId="{E565FD21-D524-4E49-9B9B-D723D90BAC4E}" type="pres">
      <dgm:prSet presAssocID="{2C028330-10A5-4A0F-8568-B686760EADFA}" presName="connTx" presStyleLbl="parChTrans1D2" presStyleIdx="1" presStyleCnt="8"/>
      <dgm:spPr/>
      <dgm:t>
        <a:bodyPr/>
        <a:lstStyle/>
        <a:p>
          <a:endParaRPr lang="es-EC"/>
        </a:p>
      </dgm:t>
    </dgm:pt>
    <dgm:pt modelId="{E810C31A-FECD-4A11-AC6D-92DCB0264EE8}" type="pres">
      <dgm:prSet presAssocID="{1C200BA4-0E0F-4561-B104-C4876F64E547}" presName="root2" presStyleCnt="0"/>
      <dgm:spPr/>
    </dgm:pt>
    <dgm:pt modelId="{10DF3425-CFDE-4EF8-95FF-B38AE7BD4CD7}" type="pres">
      <dgm:prSet presAssocID="{1C200BA4-0E0F-4561-B104-C4876F64E547}" presName="LevelTwoTextNode" presStyleLbl="node2" presStyleIdx="1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B05A28-F400-40BF-A1E6-071D8670F924}" type="pres">
      <dgm:prSet presAssocID="{1C200BA4-0E0F-4561-B104-C4876F64E547}" presName="level3hierChild" presStyleCnt="0"/>
      <dgm:spPr/>
    </dgm:pt>
    <dgm:pt modelId="{F7DC829F-A59D-411C-8D77-578384AED840}" type="pres">
      <dgm:prSet presAssocID="{219BFE89-274D-4709-9B85-0475E5A72431}" presName="conn2-1" presStyleLbl="parChTrans1D2" presStyleIdx="2" presStyleCnt="8"/>
      <dgm:spPr/>
      <dgm:t>
        <a:bodyPr/>
        <a:lstStyle/>
        <a:p>
          <a:endParaRPr lang="es-EC"/>
        </a:p>
      </dgm:t>
    </dgm:pt>
    <dgm:pt modelId="{0F6266AA-C686-41E0-9F9C-4DA542020B06}" type="pres">
      <dgm:prSet presAssocID="{219BFE89-274D-4709-9B85-0475E5A72431}" presName="connTx" presStyleLbl="parChTrans1D2" presStyleIdx="2" presStyleCnt="8"/>
      <dgm:spPr/>
      <dgm:t>
        <a:bodyPr/>
        <a:lstStyle/>
        <a:p>
          <a:endParaRPr lang="es-EC"/>
        </a:p>
      </dgm:t>
    </dgm:pt>
    <dgm:pt modelId="{067D8F25-4D90-43A3-8B73-4858D1488696}" type="pres">
      <dgm:prSet presAssocID="{55352C20-1842-47F6-9B88-9A82B3D45F80}" presName="root2" presStyleCnt="0"/>
      <dgm:spPr/>
    </dgm:pt>
    <dgm:pt modelId="{69DEA088-B478-429D-9FA5-594FE5C5F63F}" type="pres">
      <dgm:prSet presAssocID="{55352C20-1842-47F6-9B88-9A82B3D45F80}" presName="LevelTwoTextNode" presStyleLbl="node2" presStyleIdx="2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F690CD-8339-4691-9F36-C41E9E5FC99F}" type="pres">
      <dgm:prSet presAssocID="{55352C20-1842-47F6-9B88-9A82B3D45F80}" presName="level3hierChild" presStyleCnt="0"/>
      <dgm:spPr/>
    </dgm:pt>
    <dgm:pt modelId="{1659F714-01E3-49AF-81A7-0517D537D9BD}" type="pres">
      <dgm:prSet presAssocID="{737D2914-50A3-4073-BF57-675742F1D0ED}" presName="conn2-1" presStyleLbl="parChTrans1D2" presStyleIdx="3" presStyleCnt="8"/>
      <dgm:spPr/>
      <dgm:t>
        <a:bodyPr/>
        <a:lstStyle/>
        <a:p>
          <a:endParaRPr lang="es-EC"/>
        </a:p>
      </dgm:t>
    </dgm:pt>
    <dgm:pt modelId="{2A671CE1-6DC5-4C62-BD29-8B14C6332C50}" type="pres">
      <dgm:prSet presAssocID="{737D2914-50A3-4073-BF57-675742F1D0ED}" presName="connTx" presStyleLbl="parChTrans1D2" presStyleIdx="3" presStyleCnt="8"/>
      <dgm:spPr/>
      <dgm:t>
        <a:bodyPr/>
        <a:lstStyle/>
        <a:p>
          <a:endParaRPr lang="es-EC"/>
        </a:p>
      </dgm:t>
    </dgm:pt>
    <dgm:pt modelId="{EB4F6D7A-89DD-4353-8D0D-DBA014B666C1}" type="pres">
      <dgm:prSet presAssocID="{77B32AAF-644F-48D4-A3B4-F2CA026CAF22}" presName="root2" presStyleCnt="0"/>
      <dgm:spPr/>
    </dgm:pt>
    <dgm:pt modelId="{0BDA396C-2FDA-41A8-8C75-C19204CEDC10}" type="pres">
      <dgm:prSet presAssocID="{77B32AAF-644F-48D4-A3B4-F2CA026CAF22}" presName="LevelTwoTextNode" presStyleLbl="node2" presStyleIdx="3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05AE40-9974-4148-9D01-2448EC9883B9}" type="pres">
      <dgm:prSet presAssocID="{77B32AAF-644F-48D4-A3B4-F2CA026CAF22}" presName="level3hierChild" presStyleCnt="0"/>
      <dgm:spPr/>
    </dgm:pt>
    <dgm:pt modelId="{5BF07A67-FF21-48D7-8337-D7C77CE789F4}" type="pres">
      <dgm:prSet presAssocID="{E86E3EF5-4C6D-4D8D-9E2E-4E3E0D4748B9}" presName="conn2-1" presStyleLbl="parChTrans1D2" presStyleIdx="4" presStyleCnt="8"/>
      <dgm:spPr/>
      <dgm:t>
        <a:bodyPr/>
        <a:lstStyle/>
        <a:p>
          <a:endParaRPr lang="es-EC"/>
        </a:p>
      </dgm:t>
    </dgm:pt>
    <dgm:pt modelId="{8D2C8906-D4CA-469B-A98C-C413DCDAB843}" type="pres">
      <dgm:prSet presAssocID="{E86E3EF5-4C6D-4D8D-9E2E-4E3E0D4748B9}" presName="connTx" presStyleLbl="parChTrans1D2" presStyleIdx="4" presStyleCnt="8"/>
      <dgm:spPr/>
      <dgm:t>
        <a:bodyPr/>
        <a:lstStyle/>
        <a:p>
          <a:endParaRPr lang="es-EC"/>
        </a:p>
      </dgm:t>
    </dgm:pt>
    <dgm:pt modelId="{396898B0-4981-44B5-90A1-D2705CD0452D}" type="pres">
      <dgm:prSet presAssocID="{6BF03914-8772-448A-AC84-0932DCDCC836}" presName="root2" presStyleCnt="0"/>
      <dgm:spPr/>
    </dgm:pt>
    <dgm:pt modelId="{46362F6C-056E-4355-9A4F-0CA2DD13C3AF}" type="pres">
      <dgm:prSet presAssocID="{6BF03914-8772-448A-AC84-0932DCDCC836}" presName="LevelTwoTextNode" presStyleLbl="node2" presStyleIdx="4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3BB70A-C141-405D-9748-128BCA5E700C}" type="pres">
      <dgm:prSet presAssocID="{6BF03914-8772-448A-AC84-0932DCDCC836}" presName="level3hierChild" presStyleCnt="0"/>
      <dgm:spPr/>
    </dgm:pt>
    <dgm:pt modelId="{8C32E2A3-FE10-4F57-A91B-B96FAD88CAEF}" type="pres">
      <dgm:prSet presAssocID="{578A014D-9282-4796-8DC9-27DB3841EC41}" presName="conn2-1" presStyleLbl="parChTrans1D2" presStyleIdx="5" presStyleCnt="8"/>
      <dgm:spPr/>
      <dgm:t>
        <a:bodyPr/>
        <a:lstStyle/>
        <a:p>
          <a:endParaRPr lang="es-EC"/>
        </a:p>
      </dgm:t>
    </dgm:pt>
    <dgm:pt modelId="{EC3D4F1C-BB57-4CD7-B975-B8F5BA611AF1}" type="pres">
      <dgm:prSet presAssocID="{578A014D-9282-4796-8DC9-27DB3841EC41}" presName="connTx" presStyleLbl="parChTrans1D2" presStyleIdx="5" presStyleCnt="8"/>
      <dgm:spPr/>
      <dgm:t>
        <a:bodyPr/>
        <a:lstStyle/>
        <a:p>
          <a:endParaRPr lang="es-EC"/>
        </a:p>
      </dgm:t>
    </dgm:pt>
    <dgm:pt modelId="{CE814A63-BB34-4AD2-B976-56C0D6DC41F0}" type="pres">
      <dgm:prSet presAssocID="{ED4CC5C3-D081-4176-8E8E-B5057AD00751}" presName="root2" presStyleCnt="0"/>
      <dgm:spPr/>
    </dgm:pt>
    <dgm:pt modelId="{88C7588D-3376-48D5-A8BB-93028518013C}" type="pres">
      <dgm:prSet presAssocID="{ED4CC5C3-D081-4176-8E8E-B5057AD00751}" presName="LevelTwoTextNode" presStyleLbl="node2" presStyleIdx="5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C35FA5-C71A-479E-93D5-B99EB1645003}" type="pres">
      <dgm:prSet presAssocID="{ED4CC5C3-D081-4176-8E8E-B5057AD00751}" presName="level3hierChild" presStyleCnt="0"/>
      <dgm:spPr/>
    </dgm:pt>
    <dgm:pt modelId="{2563BB31-7FD5-40E6-AF6D-6CF29887FD14}" type="pres">
      <dgm:prSet presAssocID="{3E73CDB9-F79C-4F92-A736-FDFBA35EC898}" presName="conn2-1" presStyleLbl="parChTrans1D2" presStyleIdx="6" presStyleCnt="8"/>
      <dgm:spPr/>
      <dgm:t>
        <a:bodyPr/>
        <a:lstStyle/>
        <a:p>
          <a:endParaRPr lang="es-EC"/>
        </a:p>
      </dgm:t>
    </dgm:pt>
    <dgm:pt modelId="{D534FEDF-638F-4D96-815A-B6C147164EB0}" type="pres">
      <dgm:prSet presAssocID="{3E73CDB9-F79C-4F92-A736-FDFBA35EC898}" presName="connTx" presStyleLbl="parChTrans1D2" presStyleIdx="6" presStyleCnt="8"/>
      <dgm:spPr/>
      <dgm:t>
        <a:bodyPr/>
        <a:lstStyle/>
        <a:p>
          <a:endParaRPr lang="es-EC"/>
        </a:p>
      </dgm:t>
    </dgm:pt>
    <dgm:pt modelId="{E65E8484-EFA2-4878-AEE6-450DAD879284}" type="pres">
      <dgm:prSet presAssocID="{147C661E-68EF-4022-9A10-C9FB084B17C8}" presName="root2" presStyleCnt="0"/>
      <dgm:spPr/>
    </dgm:pt>
    <dgm:pt modelId="{D6FFD22A-9526-45A6-9E61-A867C4550E8B}" type="pres">
      <dgm:prSet presAssocID="{147C661E-68EF-4022-9A10-C9FB084B17C8}" presName="LevelTwoTextNode" presStyleLbl="node2" presStyleIdx="6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2CF7A5-B735-4F41-A53A-5A5F2A7DD7A8}" type="pres">
      <dgm:prSet presAssocID="{147C661E-68EF-4022-9A10-C9FB084B17C8}" presName="level3hierChild" presStyleCnt="0"/>
      <dgm:spPr/>
    </dgm:pt>
    <dgm:pt modelId="{5D1499A5-A282-43D8-B1F2-28A7CCAE3ADD}" type="pres">
      <dgm:prSet presAssocID="{D45AF4C6-3085-44B6-A498-051F944DC7C9}" presName="conn2-1" presStyleLbl="parChTrans1D2" presStyleIdx="7" presStyleCnt="8"/>
      <dgm:spPr/>
      <dgm:t>
        <a:bodyPr/>
        <a:lstStyle/>
        <a:p>
          <a:endParaRPr lang="es-EC"/>
        </a:p>
      </dgm:t>
    </dgm:pt>
    <dgm:pt modelId="{85F0A419-327A-4F13-88DA-3BD98221B6C8}" type="pres">
      <dgm:prSet presAssocID="{D45AF4C6-3085-44B6-A498-051F944DC7C9}" presName="connTx" presStyleLbl="parChTrans1D2" presStyleIdx="7" presStyleCnt="8"/>
      <dgm:spPr/>
      <dgm:t>
        <a:bodyPr/>
        <a:lstStyle/>
        <a:p>
          <a:endParaRPr lang="es-EC"/>
        </a:p>
      </dgm:t>
    </dgm:pt>
    <dgm:pt modelId="{B3C47C5F-E82E-4099-86F9-11659E7EFBB7}" type="pres">
      <dgm:prSet presAssocID="{9ACBC6E6-5B4D-4D20-A841-66290047CEF8}" presName="root2" presStyleCnt="0"/>
      <dgm:spPr/>
    </dgm:pt>
    <dgm:pt modelId="{E6136208-1ADF-4EF2-94CB-CEBA707FD1E8}" type="pres">
      <dgm:prSet presAssocID="{9ACBC6E6-5B4D-4D20-A841-66290047CEF8}" presName="LevelTwoTextNode" presStyleLbl="node2" presStyleIdx="7" presStyleCnt="8" custScaleX="3678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4A233C-DEA4-489F-808E-A110B7279739}" type="pres">
      <dgm:prSet presAssocID="{9ACBC6E6-5B4D-4D20-A841-66290047CEF8}" presName="level3hierChild" presStyleCnt="0"/>
      <dgm:spPr/>
    </dgm:pt>
  </dgm:ptLst>
  <dgm:cxnLst>
    <dgm:cxn modelId="{9361F949-B048-49E8-A15E-D9851BF77077}" type="presOf" srcId="{578A014D-9282-4796-8DC9-27DB3841EC41}" destId="{8C32E2A3-FE10-4F57-A91B-B96FAD88CAEF}" srcOrd="0" destOrd="0" presId="urn:microsoft.com/office/officeart/2005/8/layout/hierarchy2"/>
    <dgm:cxn modelId="{14C8F745-4A2B-40D8-8080-A0D832F48036}" type="presOf" srcId="{1C200BA4-0E0F-4561-B104-C4876F64E547}" destId="{10DF3425-CFDE-4EF8-95FF-B38AE7BD4CD7}" srcOrd="0" destOrd="0" presId="urn:microsoft.com/office/officeart/2005/8/layout/hierarchy2"/>
    <dgm:cxn modelId="{313C8965-F1C8-4BDB-AE11-9269122B0395}" type="presOf" srcId="{B86295A8-4EE0-4873-8AD3-4787F27F68F4}" destId="{597A9AF6-DEC6-4B04-8AA4-7C09622BAD71}" srcOrd="0" destOrd="0" presId="urn:microsoft.com/office/officeart/2005/8/layout/hierarchy2"/>
    <dgm:cxn modelId="{FB9BC86E-58B3-4D85-9F40-D3E6F99A24EC}" type="presOf" srcId="{E86E3EF5-4C6D-4D8D-9E2E-4E3E0D4748B9}" destId="{5BF07A67-FF21-48D7-8337-D7C77CE789F4}" srcOrd="0" destOrd="0" presId="urn:microsoft.com/office/officeart/2005/8/layout/hierarchy2"/>
    <dgm:cxn modelId="{F0F6CED6-F85E-41EC-9BC2-38B0BE3EA640}" type="presOf" srcId="{D8C8BBCC-96B1-42BE-97AA-AACBF982EAB2}" destId="{7EFD0969-8C06-423D-B044-0AFBF309BFA0}" srcOrd="0" destOrd="0" presId="urn:microsoft.com/office/officeart/2005/8/layout/hierarchy2"/>
    <dgm:cxn modelId="{67DC048B-F984-43FC-88EC-F5B1F71BCE51}" type="presOf" srcId="{2C028330-10A5-4A0F-8568-B686760EADFA}" destId="{E565FD21-D524-4E49-9B9B-D723D90BAC4E}" srcOrd="1" destOrd="0" presId="urn:microsoft.com/office/officeart/2005/8/layout/hierarchy2"/>
    <dgm:cxn modelId="{FBC9ED1B-DED6-4905-AD55-A963686E582D}" type="presOf" srcId="{3E73CDB9-F79C-4F92-A736-FDFBA35EC898}" destId="{D534FEDF-638F-4D96-815A-B6C147164EB0}" srcOrd="1" destOrd="0" presId="urn:microsoft.com/office/officeart/2005/8/layout/hierarchy2"/>
    <dgm:cxn modelId="{3B1EF5ED-8042-432E-A87F-AFF80535D9C5}" srcId="{E43AEFB4-9A87-456C-A5AE-3FCAF68D11D5}" destId="{D8C8BBCC-96B1-42BE-97AA-AACBF982EAB2}" srcOrd="0" destOrd="0" parTransId="{4072D6E1-DE5D-4338-A621-DB0223982A5A}" sibTransId="{157E4C62-196F-4FCF-B5B5-AC445E749A09}"/>
    <dgm:cxn modelId="{DBE78334-32DA-4F77-8182-AE958D8D8BF2}" type="presOf" srcId="{219BFE89-274D-4709-9B85-0475E5A72431}" destId="{0F6266AA-C686-41E0-9F9C-4DA542020B06}" srcOrd="1" destOrd="0" presId="urn:microsoft.com/office/officeart/2005/8/layout/hierarchy2"/>
    <dgm:cxn modelId="{1B7FEC53-7FC0-4605-85F7-CA3FD4176CDE}" srcId="{E43AEFB4-9A87-456C-A5AE-3FCAF68D11D5}" destId="{6BF03914-8772-448A-AC84-0932DCDCC836}" srcOrd="4" destOrd="0" parTransId="{E86E3EF5-4C6D-4D8D-9E2E-4E3E0D4748B9}" sibTransId="{AD448216-1940-40F6-8085-A41175CC9896}"/>
    <dgm:cxn modelId="{BA5432F8-994E-4B34-94F6-C1455D1F1035}" type="presOf" srcId="{737D2914-50A3-4073-BF57-675742F1D0ED}" destId="{2A671CE1-6DC5-4C62-BD29-8B14C6332C50}" srcOrd="1" destOrd="0" presId="urn:microsoft.com/office/officeart/2005/8/layout/hierarchy2"/>
    <dgm:cxn modelId="{3D254794-AC90-4E8C-9029-225D23826674}" srcId="{E43AEFB4-9A87-456C-A5AE-3FCAF68D11D5}" destId="{55352C20-1842-47F6-9B88-9A82B3D45F80}" srcOrd="2" destOrd="0" parTransId="{219BFE89-274D-4709-9B85-0475E5A72431}" sibTransId="{4F165596-D191-46C7-9191-99BA143E89DF}"/>
    <dgm:cxn modelId="{A58C5F1E-573B-4F08-A0EA-4010D288FA78}" srcId="{E43AEFB4-9A87-456C-A5AE-3FCAF68D11D5}" destId="{147C661E-68EF-4022-9A10-C9FB084B17C8}" srcOrd="6" destOrd="0" parTransId="{3E73CDB9-F79C-4F92-A736-FDFBA35EC898}" sibTransId="{E93C28AA-CF95-440F-9544-431A96E4B81B}"/>
    <dgm:cxn modelId="{8871E625-AA1E-4DF6-AA15-C50740EE902E}" type="presOf" srcId="{77B32AAF-644F-48D4-A3B4-F2CA026CAF22}" destId="{0BDA396C-2FDA-41A8-8C75-C19204CEDC10}" srcOrd="0" destOrd="0" presId="urn:microsoft.com/office/officeart/2005/8/layout/hierarchy2"/>
    <dgm:cxn modelId="{C34447FE-E30C-475C-90A6-B7D308CAE782}" type="presOf" srcId="{ED4CC5C3-D081-4176-8E8E-B5057AD00751}" destId="{88C7588D-3376-48D5-A8BB-93028518013C}" srcOrd="0" destOrd="0" presId="urn:microsoft.com/office/officeart/2005/8/layout/hierarchy2"/>
    <dgm:cxn modelId="{5116DBA7-0982-459D-BBFA-B45B16ABBECE}" type="presOf" srcId="{3E73CDB9-F79C-4F92-A736-FDFBA35EC898}" destId="{2563BB31-7FD5-40E6-AF6D-6CF29887FD14}" srcOrd="0" destOrd="0" presId="urn:microsoft.com/office/officeart/2005/8/layout/hierarchy2"/>
    <dgm:cxn modelId="{DFEEA026-688C-422C-8EE2-71A04181A587}" srcId="{E43AEFB4-9A87-456C-A5AE-3FCAF68D11D5}" destId="{9ACBC6E6-5B4D-4D20-A841-66290047CEF8}" srcOrd="7" destOrd="0" parTransId="{D45AF4C6-3085-44B6-A498-051F944DC7C9}" sibTransId="{7A01539D-513B-48CC-8690-1CFB56073694}"/>
    <dgm:cxn modelId="{5C5D2ADD-305E-4A87-9EC9-4812F5A380F9}" type="presOf" srcId="{219BFE89-274D-4709-9B85-0475E5A72431}" destId="{F7DC829F-A59D-411C-8D77-578384AED840}" srcOrd="0" destOrd="0" presId="urn:microsoft.com/office/officeart/2005/8/layout/hierarchy2"/>
    <dgm:cxn modelId="{21A0374F-E7AB-4511-BB40-3E433718295D}" type="presOf" srcId="{E43AEFB4-9A87-456C-A5AE-3FCAF68D11D5}" destId="{4546D32C-1CFA-44CD-8A1E-E234E206B203}" srcOrd="0" destOrd="0" presId="urn:microsoft.com/office/officeart/2005/8/layout/hierarchy2"/>
    <dgm:cxn modelId="{594F6EA5-30CB-487A-B539-516FACA161CA}" type="presOf" srcId="{578A014D-9282-4796-8DC9-27DB3841EC41}" destId="{EC3D4F1C-BB57-4CD7-B975-B8F5BA611AF1}" srcOrd="1" destOrd="0" presId="urn:microsoft.com/office/officeart/2005/8/layout/hierarchy2"/>
    <dgm:cxn modelId="{1BC89851-1C11-428A-8C4F-BD3948E7546C}" type="presOf" srcId="{D45AF4C6-3085-44B6-A498-051F944DC7C9}" destId="{85F0A419-327A-4F13-88DA-3BD98221B6C8}" srcOrd="1" destOrd="0" presId="urn:microsoft.com/office/officeart/2005/8/layout/hierarchy2"/>
    <dgm:cxn modelId="{42625756-EC8E-49B3-B0F4-F666E5A46509}" type="presOf" srcId="{737D2914-50A3-4073-BF57-675742F1D0ED}" destId="{1659F714-01E3-49AF-81A7-0517D537D9BD}" srcOrd="0" destOrd="0" presId="urn:microsoft.com/office/officeart/2005/8/layout/hierarchy2"/>
    <dgm:cxn modelId="{F2A8AB31-B2DB-4602-9B8B-2A2018D2A12B}" type="presOf" srcId="{6BF03914-8772-448A-AC84-0932DCDCC836}" destId="{46362F6C-056E-4355-9A4F-0CA2DD13C3AF}" srcOrd="0" destOrd="0" presId="urn:microsoft.com/office/officeart/2005/8/layout/hierarchy2"/>
    <dgm:cxn modelId="{7C5E1055-31CE-4CBE-9EBB-39785E3C5E78}" srcId="{B86295A8-4EE0-4873-8AD3-4787F27F68F4}" destId="{E43AEFB4-9A87-456C-A5AE-3FCAF68D11D5}" srcOrd="0" destOrd="0" parTransId="{3610816F-F267-46BE-8371-B033B513DB66}" sibTransId="{D7EB16AA-BBDD-434C-AE93-68C5805C6DD3}"/>
    <dgm:cxn modelId="{08552EE1-7659-44CF-9A09-C1419340FBEF}" srcId="{E43AEFB4-9A87-456C-A5AE-3FCAF68D11D5}" destId="{ED4CC5C3-D081-4176-8E8E-B5057AD00751}" srcOrd="5" destOrd="0" parTransId="{578A014D-9282-4796-8DC9-27DB3841EC41}" sibTransId="{91778C4B-4CE4-4571-A673-23D584EACCBC}"/>
    <dgm:cxn modelId="{12B07490-B3F0-4318-B2A6-6620C564104F}" type="presOf" srcId="{D45AF4C6-3085-44B6-A498-051F944DC7C9}" destId="{5D1499A5-A282-43D8-B1F2-28A7CCAE3ADD}" srcOrd="0" destOrd="0" presId="urn:microsoft.com/office/officeart/2005/8/layout/hierarchy2"/>
    <dgm:cxn modelId="{0571734D-39AF-4742-B9F6-CF41C73DE585}" srcId="{E43AEFB4-9A87-456C-A5AE-3FCAF68D11D5}" destId="{1C200BA4-0E0F-4561-B104-C4876F64E547}" srcOrd="1" destOrd="0" parTransId="{2C028330-10A5-4A0F-8568-B686760EADFA}" sibTransId="{2FD5889F-4984-487C-9361-BA28174BA62C}"/>
    <dgm:cxn modelId="{AF9EC692-B9E3-4B63-9586-6E4C5A3A6EC2}" type="presOf" srcId="{4072D6E1-DE5D-4338-A621-DB0223982A5A}" destId="{B2582F42-93AF-49C3-A0E6-853A3D5CBFFD}" srcOrd="0" destOrd="0" presId="urn:microsoft.com/office/officeart/2005/8/layout/hierarchy2"/>
    <dgm:cxn modelId="{2EF9E42D-4B0C-4558-BC3B-26A26C2B84BD}" srcId="{E43AEFB4-9A87-456C-A5AE-3FCAF68D11D5}" destId="{77B32AAF-644F-48D4-A3B4-F2CA026CAF22}" srcOrd="3" destOrd="0" parTransId="{737D2914-50A3-4073-BF57-675742F1D0ED}" sibTransId="{39DC17B6-E008-4F99-B288-E54490B0420C}"/>
    <dgm:cxn modelId="{7D66B8B2-4B76-479F-A6FA-D9E81E7EDE46}" type="presOf" srcId="{4072D6E1-DE5D-4338-A621-DB0223982A5A}" destId="{620058C1-1F3B-4A34-B986-0CBAD55191EF}" srcOrd="1" destOrd="0" presId="urn:microsoft.com/office/officeart/2005/8/layout/hierarchy2"/>
    <dgm:cxn modelId="{B347DF85-1998-44E6-9590-1B1720B63A08}" type="presOf" srcId="{55352C20-1842-47F6-9B88-9A82B3D45F80}" destId="{69DEA088-B478-429D-9FA5-594FE5C5F63F}" srcOrd="0" destOrd="0" presId="urn:microsoft.com/office/officeart/2005/8/layout/hierarchy2"/>
    <dgm:cxn modelId="{D80D95F2-CFDF-4CF5-96DE-C84E8D393D41}" type="presOf" srcId="{2C028330-10A5-4A0F-8568-B686760EADFA}" destId="{432AC253-E4B5-4810-A5C4-B059EC1EDFC5}" srcOrd="0" destOrd="0" presId="urn:microsoft.com/office/officeart/2005/8/layout/hierarchy2"/>
    <dgm:cxn modelId="{235D0F2C-3FB7-4D3B-BC43-147B1ED018D2}" type="presOf" srcId="{E86E3EF5-4C6D-4D8D-9E2E-4E3E0D4748B9}" destId="{8D2C8906-D4CA-469B-A98C-C413DCDAB843}" srcOrd="1" destOrd="0" presId="urn:microsoft.com/office/officeart/2005/8/layout/hierarchy2"/>
    <dgm:cxn modelId="{C76768EE-D368-40D8-A6B6-CC563A575076}" type="presOf" srcId="{147C661E-68EF-4022-9A10-C9FB084B17C8}" destId="{D6FFD22A-9526-45A6-9E61-A867C4550E8B}" srcOrd="0" destOrd="0" presId="urn:microsoft.com/office/officeart/2005/8/layout/hierarchy2"/>
    <dgm:cxn modelId="{DBCE17C0-C100-4651-8176-F6B8D274230D}" type="presOf" srcId="{9ACBC6E6-5B4D-4D20-A841-66290047CEF8}" destId="{E6136208-1ADF-4EF2-94CB-CEBA707FD1E8}" srcOrd="0" destOrd="0" presId="urn:microsoft.com/office/officeart/2005/8/layout/hierarchy2"/>
    <dgm:cxn modelId="{8D486C39-4E43-4013-954D-E5608A1C42B2}" type="presParOf" srcId="{597A9AF6-DEC6-4B04-8AA4-7C09622BAD71}" destId="{286C708A-853B-4349-A358-007D8E9FA95C}" srcOrd="0" destOrd="0" presId="urn:microsoft.com/office/officeart/2005/8/layout/hierarchy2"/>
    <dgm:cxn modelId="{35867A57-4DA4-4C7E-81E0-90DFBD644AE2}" type="presParOf" srcId="{286C708A-853B-4349-A358-007D8E9FA95C}" destId="{4546D32C-1CFA-44CD-8A1E-E234E206B203}" srcOrd="0" destOrd="0" presId="urn:microsoft.com/office/officeart/2005/8/layout/hierarchy2"/>
    <dgm:cxn modelId="{C4137EE4-0CD2-43F4-8233-63E2D81C0D59}" type="presParOf" srcId="{286C708A-853B-4349-A358-007D8E9FA95C}" destId="{28569722-CDCD-4F86-B94B-B8CF330E1256}" srcOrd="1" destOrd="0" presId="urn:microsoft.com/office/officeart/2005/8/layout/hierarchy2"/>
    <dgm:cxn modelId="{AC1AFF1D-3CFB-4E42-84D9-6372C0DBAE5F}" type="presParOf" srcId="{28569722-CDCD-4F86-B94B-B8CF330E1256}" destId="{B2582F42-93AF-49C3-A0E6-853A3D5CBFFD}" srcOrd="0" destOrd="0" presId="urn:microsoft.com/office/officeart/2005/8/layout/hierarchy2"/>
    <dgm:cxn modelId="{A7830585-3E4B-4E1B-893A-C730090FDFF3}" type="presParOf" srcId="{B2582F42-93AF-49C3-A0E6-853A3D5CBFFD}" destId="{620058C1-1F3B-4A34-B986-0CBAD55191EF}" srcOrd="0" destOrd="0" presId="urn:microsoft.com/office/officeart/2005/8/layout/hierarchy2"/>
    <dgm:cxn modelId="{0D61B070-EC00-4BDE-B97C-B4D78E29CA70}" type="presParOf" srcId="{28569722-CDCD-4F86-B94B-B8CF330E1256}" destId="{15AA5EBF-00AE-4B8A-A270-58B71DB2C2BF}" srcOrd="1" destOrd="0" presId="urn:microsoft.com/office/officeart/2005/8/layout/hierarchy2"/>
    <dgm:cxn modelId="{34D8C46E-6E5C-4F5F-BC19-D0DCE5D0E415}" type="presParOf" srcId="{15AA5EBF-00AE-4B8A-A270-58B71DB2C2BF}" destId="{7EFD0969-8C06-423D-B044-0AFBF309BFA0}" srcOrd="0" destOrd="0" presId="urn:microsoft.com/office/officeart/2005/8/layout/hierarchy2"/>
    <dgm:cxn modelId="{D147A0D3-6E61-49CB-80BB-584525D6294D}" type="presParOf" srcId="{15AA5EBF-00AE-4B8A-A270-58B71DB2C2BF}" destId="{658BB703-E158-4186-962D-0E0E8FCD6AD4}" srcOrd="1" destOrd="0" presId="urn:microsoft.com/office/officeart/2005/8/layout/hierarchy2"/>
    <dgm:cxn modelId="{E38F58BA-7E71-4707-8B5D-EAD71E42A3E6}" type="presParOf" srcId="{28569722-CDCD-4F86-B94B-B8CF330E1256}" destId="{432AC253-E4B5-4810-A5C4-B059EC1EDFC5}" srcOrd="2" destOrd="0" presId="urn:microsoft.com/office/officeart/2005/8/layout/hierarchy2"/>
    <dgm:cxn modelId="{BCE52008-0C17-419B-B897-C66148C9C529}" type="presParOf" srcId="{432AC253-E4B5-4810-A5C4-B059EC1EDFC5}" destId="{E565FD21-D524-4E49-9B9B-D723D90BAC4E}" srcOrd="0" destOrd="0" presId="urn:microsoft.com/office/officeart/2005/8/layout/hierarchy2"/>
    <dgm:cxn modelId="{4FF18C36-A7E0-4AAE-A55C-AB35A89B9AF5}" type="presParOf" srcId="{28569722-CDCD-4F86-B94B-B8CF330E1256}" destId="{E810C31A-FECD-4A11-AC6D-92DCB0264EE8}" srcOrd="3" destOrd="0" presId="urn:microsoft.com/office/officeart/2005/8/layout/hierarchy2"/>
    <dgm:cxn modelId="{8D15F305-DBA3-4182-AD7E-AF186A072470}" type="presParOf" srcId="{E810C31A-FECD-4A11-AC6D-92DCB0264EE8}" destId="{10DF3425-CFDE-4EF8-95FF-B38AE7BD4CD7}" srcOrd="0" destOrd="0" presId="urn:microsoft.com/office/officeart/2005/8/layout/hierarchy2"/>
    <dgm:cxn modelId="{1B61C49F-A2C1-4117-98A2-604C310EB19D}" type="presParOf" srcId="{E810C31A-FECD-4A11-AC6D-92DCB0264EE8}" destId="{D8B05A28-F400-40BF-A1E6-071D8670F924}" srcOrd="1" destOrd="0" presId="urn:microsoft.com/office/officeart/2005/8/layout/hierarchy2"/>
    <dgm:cxn modelId="{31D3815E-2DBB-47DE-90AD-29DC5EA8D66B}" type="presParOf" srcId="{28569722-CDCD-4F86-B94B-B8CF330E1256}" destId="{F7DC829F-A59D-411C-8D77-578384AED840}" srcOrd="4" destOrd="0" presId="urn:microsoft.com/office/officeart/2005/8/layout/hierarchy2"/>
    <dgm:cxn modelId="{5E473B0F-A410-4F34-A7F1-9ED7EA9FD226}" type="presParOf" srcId="{F7DC829F-A59D-411C-8D77-578384AED840}" destId="{0F6266AA-C686-41E0-9F9C-4DA542020B06}" srcOrd="0" destOrd="0" presId="urn:microsoft.com/office/officeart/2005/8/layout/hierarchy2"/>
    <dgm:cxn modelId="{5EFF4829-7824-49A5-BB2C-735AD7A68A71}" type="presParOf" srcId="{28569722-CDCD-4F86-B94B-B8CF330E1256}" destId="{067D8F25-4D90-43A3-8B73-4858D1488696}" srcOrd="5" destOrd="0" presId="urn:microsoft.com/office/officeart/2005/8/layout/hierarchy2"/>
    <dgm:cxn modelId="{835FB2F3-5D37-4673-8294-3EE302EED962}" type="presParOf" srcId="{067D8F25-4D90-43A3-8B73-4858D1488696}" destId="{69DEA088-B478-429D-9FA5-594FE5C5F63F}" srcOrd="0" destOrd="0" presId="urn:microsoft.com/office/officeart/2005/8/layout/hierarchy2"/>
    <dgm:cxn modelId="{A09C2E26-7615-471A-A101-967D74578BE8}" type="presParOf" srcId="{067D8F25-4D90-43A3-8B73-4858D1488696}" destId="{E3F690CD-8339-4691-9F36-C41E9E5FC99F}" srcOrd="1" destOrd="0" presId="urn:microsoft.com/office/officeart/2005/8/layout/hierarchy2"/>
    <dgm:cxn modelId="{0757AF75-28E0-4EE1-BD5A-2F946772F330}" type="presParOf" srcId="{28569722-CDCD-4F86-B94B-B8CF330E1256}" destId="{1659F714-01E3-49AF-81A7-0517D537D9BD}" srcOrd="6" destOrd="0" presId="urn:microsoft.com/office/officeart/2005/8/layout/hierarchy2"/>
    <dgm:cxn modelId="{1813D1F4-7B29-4EAD-8C48-66C0440AE506}" type="presParOf" srcId="{1659F714-01E3-49AF-81A7-0517D537D9BD}" destId="{2A671CE1-6DC5-4C62-BD29-8B14C6332C50}" srcOrd="0" destOrd="0" presId="urn:microsoft.com/office/officeart/2005/8/layout/hierarchy2"/>
    <dgm:cxn modelId="{6D487465-9301-4981-B67B-AB09DA80FC1B}" type="presParOf" srcId="{28569722-CDCD-4F86-B94B-B8CF330E1256}" destId="{EB4F6D7A-89DD-4353-8D0D-DBA014B666C1}" srcOrd="7" destOrd="0" presId="urn:microsoft.com/office/officeart/2005/8/layout/hierarchy2"/>
    <dgm:cxn modelId="{98EB03E0-6460-4820-B023-A90EECBFD6B8}" type="presParOf" srcId="{EB4F6D7A-89DD-4353-8D0D-DBA014B666C1}" destId="{0BDA396C-2FDA-41A8-8C75-C19204CEDC10}" srcOrd="0" destOrd="0" presId="urn:microsoft.com/office/officeart/2005/8/layout/hierarchy2"/>
    <dgm:cxn modelId="{92BAD256-8CB3-45EC-8A46-9C3BAA990139}" type="presParOf" srcId="{EB4F6D7A-89DD-4353-8D0D-DBA014B666C1}" destId="{D705AE40-9974-4148-9D01-2448EC9883B9}" srcOrd="1" destOrd="0" presId="urn:microsoft.com/office/officeart/2005/8/layout/hierarchy2"/>
    <dgm:cxn modelId="{D79B43F7-ABAC-44FC-AA1D-258C3259F108}" type="presParOf" srcId="{28569722-CDCD-4F86-B94B-B8CF330E1256}" destId="{5BF07A67-FF21-48D7-8337-D7C77CE789F4}" srcOrd="8" destOrd="0" presId="urn:microsoft.com/office/officeart/2005/8/layout/hierarchy2"/>
    <dgm:cxn modelId="{083EC08A-6DB6-4BEB-8F28-9E2127AF0B20}" type="presParOf" srcId="{5BF07A67-FF21-48D7-8337-D7C77CE789F4}" destId="{8D2C8906-D4CA-469B-A98C-C413DCDAB843}" srcOrd="0" destOrd="0" presId="urn:microsoft.com/office/officeart/2005/8/layout/hierarchy2"/>
    <dgm:cxn modelId="{33A2FA6B-5523-4A26-9088-65DE5B06471C}" type="presParOf" srcId="{28569722-CDCD-4F86-B94B-B8CF330E1256}" destId="{396898B0-4981-44B5-90A1-D2705CD0452D}" srcOrd="9" destOrd="0" presId="urn:microsoft.com/office/officeart/2005/8/layout/hierarchy2"/>
    <dgm:cxn modelId="{1A0C5BE7-5CE6-498C-98AB-7EF2D00BF8F5}" type="presParOf" srcId="{396898B0-4981-44B5-90A1-D2705CD0452D}" destId="{46362F6C-056E-4355-9A4F-0CA2DD13C3AF}" srcOrd="0" destOrd="0" presId="urn:microsoft.com/office/officeart/2005/8/layout/hierarchy2"/>
    <dgm:cxn modelId="{CEFDE887-6A1F-4385-9692-4ED7C4D820CA}" type="presParOf" srcId="{396898B0-4981-44B5-90A1-D2705CD0452D}" destId="{B63BB70A-C141-405D-9748-128BCA5E700C}" srcOrd="1" destOrd="0" presId="urn:microsoft.com/office/officeart/2005/8/layout/hierarchy2"/>
    <dgm:cxn modelId="{32CACA30-9041-4C41-B14E-F99F2AF34F87}" type="presParOf" srcId="{28569722-CDCD-4F86-B94B-B8CF330E1256}" destId="{8C32E2A3-FE10-4F57-A91B-B96FAD88CAEF}" srcOrd="10" destOrd="0" presId="urn:microsoft.com/office/officeart/2005/8/layout/hierarchy2"/>
    <dgm:cxn modelId="{931B0957-84D5-4377-8B07-D6E8AD8E801F}" type="presParOf" srcId="{8C32E2A3-FE10-4F57-A91B-B96FAD88CAEF}" destId="{EC3D4F1C-BB57-4CD7-B975-B8F5BA611AF1}" srcOrd="0" destOrd="0" presId="urn:microsoft.com/office/officeart/2005/8/layout/hierarchy2"/>
    <dgm:cxn modelId="{B0F3C7B7-1945-4D7B-9FC2-32BA48A2193F}" type="presParOf" srcId="{28569722-CDCD-4F86-B94B-B8CF330E1256}" destId="{CE814A63-BB34-4AD2-B976-56C0D6DC41F0}" srcOrd="11" destOrd="0" presId="urn:microsoft.com/office/officeart/2005/8/layout/hierarchy2"/>
    <dgm:cxn modelId="{59EE3F63-97B1-40A2-BD28-3404EBA33C34}" type="presParOf" srcId="{CE814A63-BB34-4AD2-B976-56C0D6DC41F0}" destId="{88C7588D-3376-48D5-A8BB-93028518013C}" srcOrd="0" destOrd="0" presId="urn:microsoft.com/office/officeart/2005/8/layout/hierarchy2"/>
    <dgm:cxn modelId="{38348E6E-AC9E-445D-8DD5-BB6FCDE26B04}" type="presParOf" srcId="{CE814A63-BB34-4AD2-B976-56C0D6DC41F0}" destId="{6AC35FA5-C71A-479E-93D5-B99EB1645003}" srcOrd="1" destOrd="0" presId="urn:microsoft.com/office/officeart/2005/8/layout/hierarchy2"/>
    <dgm:cxn modelId="{14B20039-E989-4C66-ACBF-9531D25648D4}" type="presParOf" srcId="{28569722-CDCD-4F86-B94B-B8CF330E1256}" destId="{2563BB31-7FD5-40E6-AF6D-6CF29887FD14}" srcOrd="12" destOrd="0" presId="urn:microsoft.com/office/officeart/2005/8/layout/hierarchy2"/>
    <dgm:cxn modelId="{1CEE2A11-2B32-4D87-8502-B7439D5DE768}" type="presParOf" srcId="{2563BB31-7FD5-40E6-AF6D-6CF29887FD14}" destId="{D534FEDF-638F-4D96-815A-B6C147164EB0}" srcOrd="0" destOrd="0" presId="urn:microsoft.com/office/officeart/2005/8/layout/hierarchy2"/>
    <dgm:cxn modelId="{46213E46-8FD3-4A68-A370-E52ECF223A82}" type="presParOf" srcId="{28569722-CDCD-4F86-B94B-B8CF330E1256}" destId="{E65E8484-EFA2-4878-AEE6-450DAD879284}" srcOrd="13" destOrd="0" presId="urn:microsoft.com/office/officeart/2005/8/layout/hierarchy2"/>
    <dgm:cxn modelId="{35147282-C69D-4727-A864-814523DABA5E}" type="presParOf" srcId="{E65E8484-EFA2-4878-AEE6-450DAD879284}" destId="{D6FFD22A-9526-45A6-9E61-A867C4550E8B}" srcOrd="0" destOrd="0" presId="urn:microsoft.com/office/officeart/2005/8/layout/hierarchy2"/>
    <dgm:cxn modelId="{2BD7FD82-8BC8-4FCE-80FE-553F338E234E}" type="presParOf" srcId="{E65E8484-EFA2-4878-AEE6-450DAD879284}" destId="{812CF7A5-B735-4F41-A53A-5A5F2A7DD7A8}" srcOrd="1" destOrd="0" presId="urn:microsoft.com/office/officeart/2005/8/layout/hierarchy2"/>
    <dgm:cxn modelId="{8A158FD9-5193-486C-9C2E-BD98B840AB37}" type="presParOf" srcId="{28569722-CDCD-4F86-B94B-B8CF330E1256}" destId="{5D1499A5-A282-43D8-B1F2-28A7CCAE3ADD}" srcOrd="14" destOrd="0" presId="urn:microsoft.com/office/officeart/2005/8/layout/hierarchy2"/>
    <dgm:cxn modelId="{970A99FD-EB76-44E5-B0F1-BEC85D8DDCC1}" type="presParOf" srcId="{5D1499A5-A282-43D8-B1F2-28A7CCAE3ADD}" destId="{85F0A419-327A-4F13-88DA-3BD98221B6C8}" srcOrd="0" destOrd="0" presId="urn:microsoft.com/office/officeart/2005/8/layout/hierarchy2"/>
    <dgm:cxn modelId="{9C8B36DA-0026-4BF7-8FD1-52E46F6AA713}" type="presParOf" srcId="{28569722-CDCD-4F86-B94B-B8CF330E1256}" destId="{B3C47C5F-E82E-4099-86F9-11659E7EFBB7}" srcOrd="15" destOrd="0" presId="urn:microsoft.com/office/officeart/2005/8/layout/hierarchy2"/>
    <dgm:cxn modelId="{801D795A-9F7F-4424-8CD3-039D79EF2487}" type="presParOf" srcId="{B3C47C5F-E82E-4099-86F9-11659E7EFBB7}" destId="{E6136208-1ADF-4EF2-94CB-CEBA707FD1E8}" srcOrd="0" destOrd="0" presId="urn:microsoft.com/office/officeart/2005/8/layout/hierarchy2"/>
    <dgm:cxn modelId="{7F5EBD66-7725-4EC4-B2D4-60D5F09A0F04}" type="presParOf" srcId="{B3C47C5F-E82E-4099-86F9-11659E7EFBB7}" destId="{314A233C-DEA4-489F-808E-A110B72797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3370F12-0D02-4A52-9635-275B914CD994}" type="doc">
      <dgm:prSet loTypeId="urn:microsoft.com/office/officeart/2005/8/layout/gear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CBFA5AF-A173-4E06-8B68-DEE9AB5C015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Detección de Operaciones Inusuales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1AC56-0FFB-4B6F-A5A8-4830771C4243}" type="parTrans" cxnId="{A366DC48-442E-47CC-BD45-F3EB9786C48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DC744-D04D-4F19-86F9-A7AB00CA58AF}" type="sibTrans" cxnId="{A366DC48-442E-47CC-BD45-F3EB9786C48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40AF7-1240-4E8C-8987-797EF44ADA9D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Procedimientos de Conservación de Documentos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AC216-FD53-4E28-AFD4-97C8021218A6}" type="parTrans" cxnId="{0B2735B8-74AE-45C9-85E4-C050E91FD6A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6605-E7B3-4A4D-95D3-D7FC29DBF4C4}" type="sibTrans" cxnId="{0B2735B8-74AE-45C9-85E4-C050E91FD6A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46942-7567-40A2-9BF9-A18B8D08F66E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 para Atención Requerimientos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E21D6-322A-4641-9D93-9F7FCD6EF4B7}" type="parTrans" cxnId="{C9A22339-F5F3-4A57-8965-EC0B8E94EC1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1E1F7-548C-4149-BC8D-E432E130B744}" type="sibTrans" cxnId="{C9A22339-F5F3-4A57-8965-EC0B8E94EC1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92BAE-7F69-4667-A860-478B0D93ACDA}" type="pres">
      <dgm:prSet presAssocID="{73370F12-0D02-4A52-9635-275B914CD99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FA505B-0DF4-4EE0-887D-293FEB982541}" type="pres">
      <dgm:prSet presAssocID="{6CBFA5AF-A173-4E06-8B68-DEE9AB5C0155}" presName="gear1" presStyleLbl="node1" presStyleIdx="0" presStyleCnt="3" custLinFactNeighborY="1702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9FA0F-80B7-40DC-BCC9-A32F8AEE3B64}" type="pres">
      <dgm:prSet presAssocID="{6CBFA5AF-A173-4E06-8B68-DEE9AB5C0155}" presName="gear1srcNode" presStyleLbl="node1" presStyleIdx="0" presStyleCnt="3"/>
      <dgm:spPr/>
      <dgm:t>
        <a:bodyPr/>
        <a:lstStyle/>
        <a:p>
          <a:endParaRPr lang="es-EC"/>
        </a:p>
      </dgm:t>
    </dgm:pt>
    <dgm:pt modelId="{DAB627A6-274B-41E0-B079-DDE9E8FDE9CA}" type="pres">
      <dgm:prSet presAssocID="{6CBFA5AF-A173-4E06-8B68-DEE9AB5C0155}" presName="gear1dstNode" presStyleLbl="node1" presStyleIdx="0" presStyleCnt="3"/>
      <dgm:spPr/>
      <dgm:t>
        <a:bodyPr/>
        <a:lstStyle/>
        <a:p>
          <a:endParaRPr lang="es-EC"/>
        </a:p>
      </dgm:t>
    </dgm:pt>
    <dgm:pt modelId="{E05B9B2C-42E5-43D7-862B-DB4655D75996}" type="pres">
      <dgm:prSet presAssocID="{E6A40AF7-1240-4E8C-8987-797EF44ADA9D}" presName="gear2" presStyleLbl="node1" presStyleIdx="1" presStyleCnt="3" custScaleX="142144" custScaleY="124385" custLinFactNeighborX="-14286" custLinFactNeighborY="1071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765994-2189-4A40-8D8D-90AEA06D64C5}" type="pres">
      <dgm:prSet presAssocID="{E6A40AF7-1240-4E8C-8987-797EF44ADA9D}" presName="gear2srcNode" presStyleLbl="node1" presStyleIdx="1" presStyleCnt="3"/>
      <dgm:spPr/>
      <dgm:t>
        <a:bodyPr/>
        <a:lstStyle/>
        <a:p>
          <a:endParaRPr lang="es-EC"/>
        </a:p>
      </dgm:t>
    </dgm:pt>
    <dgm:pt modelId="{956E61D8-5E7D-417D-8A71-320AF42E45D2}" type="pres">
      <dgm:prSet presAssocID="{E6A40AF7-1240-4E8C-8987-797EF44ADA9D}" presName="gear2dstNode" presStyleLbl="node1" presStyleIdx="1" presStyleCnt="3"/>
      <dgm:spPr/>
      <dgm:t>
        <a:bodyPr/>
        <a:lstStyle/>
        <a:p>
          <a:endParaRPr lang="es-EC"/>
        </a:p>
      </dgm:t>
    </dgm:pt>
    <dgm:pt modelId="{04DDB4D9-6E79-4A2C-8D16-FBDF245581BF}" type="pres">
      <dgm:prSet presAssocID="{01246942-7567-40A2-9BF9-A18B8D08F66E}" presName="gear3" presStyleLbl="node1" presStyleIdx="2" presStyleCnt="3" custScaleX="122377" custScaleY="115545" custLinFactNeighborY="-6503"/>
      <dgm:spPr/>
      <dgm:t>
        <a:bodyPr/>
        <a:lstStyle/>
        <a:p>
          <a:endParaRPr lang="es-EC"/>
        </a:p>
      </dgm:t>
    </dgm:pt>
    <dgm:pt modelId="{7037B59F-87E3-4FD8-9E5D-279AE7507B74}" type="pres">
      <dgm:prSet presAssocID="{01246942-7567-40A2-9BF9-A18B8D08F66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946CA-613F-41E4-A626-E88761DE4B05}" type="pres">
      <dgm:prSet presAssocID="{01246942-7567-40A2-9BF9-A18B8D08F66E}" presName="gear3srcNode" presStyleLbl="node1" presStyleIdx="2" presStyleCnt="3"/>
      <dgm:spPr/>
      <dgm:t>
        <a:bodyPr/>
        <a:lstStyle/>
        <a:p>
          <a:endParaRPr lang="es-EC"/>
        </a:p>
      </dgm:t>
    </dgm:pt>
    <dgm:pt modelId="{6E1D8D92-EE7B-46F7-A270-85EC421BDDCC}" type="pres">
      <dgm:prSet presAssocID="{01246942-7567-40A2-9BF9-A18B8D08F66E}" presName="gear3dstNode" presStyleLbl="node1" presStyleIdx="2" presStyleCnt="3"/>
      <dgm:spPr/>
      <dgm:t>
        <a:bodyPr/>
        <a:lstStyle/>
        <a:p>
          <a:endParaRPr lang="es-EC"/>
        </a:p>
      </dgm:t>
    </dgm:pt>
    <dgm:pt modelId="{E0AD5E1C-9A40-4C62-8EDA-2F6489511A38}" type="pres">
      <dgm:prSet presAssocID="{E66DC744-D04D-4F19-86F9-A7AB00CA58AF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A5B6D974-2BD4-49ED-8C1D-850EB5BEDE90}" type="pres">
      <dgm:prSet presAssocID="{B69B6605-E7B3-4A4D-95D3-D7FC29DBF4C4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58752BEE-C65C-4CE3-A2FB-1CE62D9F3CC8}" type="pres">
      <dgm:prSet presAssocID="{A341E1F7-548C-4149-BC8D-E432E130B744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11309E83-E030-4781-AD55-E69220765A55}" type="presOf" srcId="{73370F12-0D02-4A52-9635-275B914CD994}" destId="{E9D92BAE-7F69-4667-A860-478B0D93ACDA}" srcOrd="0" destOrd="0" presId="urn:microsoft.com/office/officeart/2005/8/layout/gear1"/>
    <dgm:cxn modelId="{EC336C98-3CE6-4DE9-8376-3EB9BDA432CA}" type="presOf" srcId="{E66DC744-D04D-4F19-86F9-A7AB00CA58AF}" destId="{E0AD5E1C-9A40-4C62-8EDA-2F6489511A38}" srcOrd="0" destOrd="0" presId="urn:microsoft.com/office/officeart/2005/8/layout/gear1"/>
    <dgm:cxn modelId="{C9A22339-F5F3-4A57-8965-EC0B8E94EC11}" srcId="{73370F12-0D02-4A52-9635-275B914CD994}" destId="{01246942-7567-40A2-9BF9-A18B8D08F66E}" srcOrd="2" destOrd="0" parTransId="{810E21D6-322A-4641-9D93-9F7FCD6EF4B7}" sibTransId="{A341E1F7-548C-4149-BC8D-E432E130B744}"/>
    <dgm:cxn modelId="{9BE54153-39D4-4D03-9194-CABDA33B34D3}" type="presOf" srcId="{B69B6605-E7B3-4A4D-95D3-D7FC29DBF4C4}" destId="{A5B6D974-2BD4-49ED-8C1D-850EB5BEDE90}" srcOrd="0" destOrd="0" presId="urn:microsoft.com/office/officeart/2005/8/layout/gear1"/>
    <dgm:cxn modelId="{6B77374C-0E10-42B8-ACBF-E9E87427D509}" type="presOf" srcId="{01246942-7567-40A2-9BF9-A18B8D08F66E}" destId="{7037B59F-87E3-4FD8-9E5D-279AE7507B74}" srcOrd="1" destOrd="0" presId="urn:microsoft.com/office/officeart/2005/8/layout/gear1"/>
    <dgm:cxn modelId="{0B2735B8-74AE-45C9-85E4-C050E91FD6AA}" srcId="{73370F12-0D02-4A52-9635-275B914CD994}" destId="{E6A40AF7-1240-4E8C-8987-797EF44ADA9D}" srcOrd="1" destOrd="0" parTransId="{0A5AC216-FD53-4E28-AFD4-97C8021218A6}" sibTransId="{B69B6605-E7B3-4A4D-95D3-D7FC29DBF4C4}"/>
    <dgm:cxn modelId="{E708E537-D22C-4B7C-B80C-05C42CD14383}" type="presOf" srcId="{01246942-7567-40A2-9BF9-A18B8D08F66E}" destId="{F83946CA-613F-41E4-A626-E88761DE4B05}" srcOrd="2" destOrd="0" presId="urn:microsoft.com/office/officeart/2005/8/layout/gear1"/>
    <dgm:cxn modelId="{8ABB1A7E-109F-460B-A96C-ED72D92F291A}" type="presOf" srcId="{01246942-7567-40A2-9BF9-A18B8D08F66E}" destId="{04DDB4D9-6E79-4A2C-8D16-FBDF245581BF}" srcOrd="0" destOrd="0" presId="urn:microsoft.com/office/officeart/2005/8/layout/gear1"/>
    <dgm:cxn modelId="{607C5F39-4593-4B64-8FB4-84B2B4BAC0C6}" type="presOf" srcId="{E6A40AF7-1240-4E8C-8987-797EF44ADA9D}" destId="{956E61D8-5E7D-417D-8A71-320AF42E45D2}" srcOrd="2" destOrd="0" presId="urn:microsoft.com/office/officeart/2005/8/layout/gear1"/>
    <dgm:cxn modelId="{A366DC48-442E-47CC-BD45-F3EB9786C481}" srcId="{73370F12-0D02-4A52-9635-275B914CD994}" destId="{6CBFA5AF-A173-4E06-8B68-DEE9AB5C0155}" srcOrd="0" destOrd="0" parTransId="{4671AC56-0FFB-4B6F-A5A8-4830771C4243}" sibTransId="{E66DC744-D04D-4F19-86F9-A7AB00CA58AF}"/>
    <dgm:cxn modelId="{AB2519E3-FFA9-49BA-885E-6F8A4001EC2A}" type="presOf" srcId="{E6A40AF7-1240-4E8C-8987-797EF44ADA9D}" destId="{E05B9B2C-42E5-43D7-862B-DB4655D75996}" srcOrd="0" destOrd="0" presId="urn:microsoft.com/office/officeart/2005/8/layout/gear1"/>
    <dgm:cxn modelId="{BB2FCB45-1C6D-49F6-B4B1-20E28FA25B07}" type="presOf" srcId="{A341E1F7-548C-4149-BC8D-E432E130B744}" destId="{58752BEE-C65C-4CE3-A2FB-1CE62D9F3CC8}" srcOrd="0" destOrd="0" presId="urn:microsoft.com/office/officeart/2005/8/layout/gear1"/>
    <dgm:cxn modelId="{CC6CA0DD-2BE2-4556-8BDD-8B3235ACD3EF}" type="presOf" srcId="{E6A40AF7-1240-4E8C-8987-797EF44ADA9D}" destId="{7D765994-2189-4A40-8D8D-90AEA06D64C5}" srcOrd="1" destOrd="0" presId="urn:microsoft.com/office/officeart/2005/8/layout/gear1"/>
    <dgm:cxn modelId="{987F3F0B-569D-4E23-8503-C9601D513EBC}" type="presOf" srcId="{01246942-7567-40A2-9BF9-A18B8D08F66E}" destId="{6E1D8D92-EE7B-46F7-A270-85EC421BDDCC}" srcOrd="3" destOrd="0" presId="urn:microsoft.com/office/officeart/2005/8/layout/gear1"/>
    <dgm:cxn modelId="{CC115A93-354A-4946-B9FE-94602D54EF0F}" type="presOf" srcId="{6CBFA5AF-A173-4E06-8B68-DEE9AB5C0155}" destId="{BC29FA0F-80B7-40DC-BCC9-A32F8AEE3B64}" srcOrd="1" destOrd="0" presId="urn:microsoft.com/office/officeart/2005/8/layout/gear1"/>
    <dgm:cxn modelId="{073E6B3D-402F-4992-9902-3D3DEAEAD8DC}" type="presOf" srcId="{6CBFA5AF-A173-4E06-8B68-DEE9AB5C0155}" destId="{DAB627A6-274B-41E0-B079-DDE9E8FDE9CA}" srcOrd="2" destOrd="0" presId="urn:microsoft.com/office/officeart/2005/8/layout/gear1"/>
    <dgm:cxn modelId="{EBEF09FD-5A5A-4F60-9FDB-63018C405FD3}" type="presOf" srcId="{6CBFA5AF-A173-4E06-8B68-DEE9AB5C0155}" destId="{10FA505B-0DF4-4EE0-887D-293FEB982541}" srcOrd="0" destOrd="0" presId="urn:microsoft.com/office/officeart/2005/8/layout/gear1"/>
    <dgm:cxn modelId="{FC537FB0-6994-43FA-A63C-DD1E75FE2A52}" type="presParOf" srcId="{E9D92BAE-7F69-4667-A860-478B0D93ACDA}" destId="{10FA505B-0DF4-4EE0-887D-293FEB982541}" srcOrd="0" destOrd="0" presId="urn:microsoft.com/office/officeart/2005/8/layout/gear1"/>
    <dgm:cxn modelId="{330618F2-6867-411A-BA73-8C4722931C6F}" type="presParOf" srcId="{E9D92BAE-7F69-4667-A860-478B0D93ACDA}" destId="{BC29FA0F-80B7-40DC-BCC9-A32F8AEE3B64}" srcOrd="1" destOrd="0" presId="urn:microsoft.com/office/officeart/2005/8/layout/gear1"/>
    <dgm:cxn modelId="{AC20EEEF-06DA-4979-B7E7-844167200DB2}" type="presParOf" srcId="{E9D92BAE-7F69-4667-A860-478B0D93ACDA}" destId="{DAB627A6-274B-41E0-B079-DDE9E8FDE9CA}" srcOrd="2" destOrd="0" presId="urn:microsoft.com/office/officeart/2005/8/layout/gear1"/>
    <dgm:cxn modelId="{F960209C-E974-4835-8802-2F637AF9F52E}" type="presParOf" srcId="{E9D92BAE-7F69-4667-A860-478B0D93ACDA}" destId="{E05B9B2C-42E5-43D7-862B-DB4655D75996}" srcOrd="3" destOrd="0" presId="urn:microsoft.com/office/officeart/2005/8/layout/gear1"/>
    <dgm:cxn modelId="{CF38BB6A-98D7-489C-A84E-0EC3A114B54F}" type="presParOf" srcId="{E9D92BAE-7F69-4667-A860-478B0D93ACDA}" destId="{7D765994-2189-4A40-8D8D-90AEA06D64C5}" srcOrd="4" destOrd="0" presId="urn:microsoft.com/office/officeart/2005/8/layout/gear1"/>
    <dgm:cxn modelId="{474DC0D9-0EDD-4AD3-A53B-FA4C62DCA4DC}" type="presParOf" srcId="{E9D92BAE-7F69-4667-A860-478B0D93ACDA}" destId="{956E61D8-5E7D-417D-8A71-320AF42E45D2}" srcOrd="5" destOrd="0" presId="urn:microsoft.com/office/officeart/2005/8/layout/gear1"/>
    <dgm:cxn modelId="{5AD75550-F08D-4996-8093-93920CBC02C0}" type="presParOf" srcId="{E9D92BAE-7F69-4667-A860-478B0D93ACDA}" destId="{04DDB4D9-6E79-4A2C-8D16-FBDF245581BF}" srcOrd="6" destOrd="0" presId="urn:microsoft.com/office/officeart/2005/8/layout/gear1"/>
    <dgm:cxn modelId="{CB0A34D0-1FBB-4168-9214-48AE9132A51E}" type="presParOf" srcId="{E9D92BAE-7F69-4667-A860-478B0D93ACDA}" destId="{7037B59F-87E3-4FD8-9E5D-279AE7507B74}" srcOrd="7" destOrd="0" presId="urn:microsoft.com/office/officeart/2005/8/layout/gear1"/>
    <dgm:cxn modelId="{FA0F2EEC-1952-455C-87D7-647C06A460B3}" type="presParOf" srcId="{E9D92BAE-7F69-4667-A860-478B0D93ACDA}" destId="{F83946CA-613F-41E4-A626-E88761DE4B05}" srcOrd="8" destOrd="0" presId="urn:microsoft.com/office/officeart/2005/8/layout/gear1"/>
    <dgm:cxn modelId="{4DFADEBB-2F96-4232-A138-B6F9207D9B09}" type="presParOf" srcId="{E9D92BAE-7F69-4667-A860-478B0D93ACDA}" destId="{6E1D8D92-EE7B-46F7-A270-85EC421BDDCC}" srcOrd="9" destOrd="0" presId="urn:microsoft.com/office/officeart/2005/8/layout/gear1"/>
    <dgm:cxn modelId="{AF806927-4738-4D75-9B60-A9157316978E}" type="presParOf" srcId="{E9D92BAE-7F69-4667-A860-478B0D93ACDA}" destId="{E0AD5E1C-9A40-4C62-8EDA-2F6489511A38}" srcOrd="10" destOrd="0" presId="urn:microsoft.com/office/officeart/2005/8/layout/gear1"/>
    <dgm:cxn modelId="{4E167936-2672-46C6-A2B5-56B11F2F89D5}" type="presParOf" srcId="{E9D92BAE-7F69-4667-A860-478B0D93ACDA}" destId="{A5B6D974-2BD4-49ED-8C1D-850EB5BEDE90}" srcOrd="11" destOrd="0" presId="urn:microsoft.com/office/officeart/2005/8/layout/gear1"/>
    <dgm:cxn modelId="{0D7AB52B-0A4D-4201-8185-6CBCD5BB348B}" type="presParOf" srcId="{E9D92BAE-7F69-4667-A860-478B0D93ACDA}" destId="{58752BEE-C65C-4CE3-A2FB-1CE62D9F3C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A54C879-09D1-440C-AEF4-2543D5025467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5" csCatId="colorful" phldr="1"/>
      <dgm:spPr/>
    </dgm:pt>
    <dgm:pt modelId="{C09C7E59-4D0A-40F9-B5F2-1CACF555F4C0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Elementos de Protección Contra el Lavado de Activos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EB4B7-C746-433F-ACE5-55B61F64733B}" type="parTrans" cxnId="{B29E046B-E21B-424F-BA1D-216212EDA8E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479B7-BF94-4A5A-AE03-7B5A0F2E6DA6}" type="sibTrans" cxnId="{B29E046B-E21B-424F-BA1D-216212EDA8E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B9DFD-05C5-4847-9F51-F34CE0BA0B8B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Recursos Destinados a la Prevención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2654E-2ECD-4331-8693-3F7B388EE431}" type="parTrans" cxnId="{BAD9B770-8303-49B5-9F99-5B10B678A3E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98DF4-C8B5-4645-8ED4-AB64FBD61F2A}" type="sibTrans" cxnId="{BAD9B770-8303-49B5-9F99-5B10B678A3E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046F1-08F1-46C6-8CAD-4381A64D2EB4}" type="pres">
      <dgm:prSet presAssocID="{9A54C879-09D1-440C-AEF4-2543D502546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A31C1CC-4132-4590-A54F-54BA681C79F5}" type="pres">
      <dgm:prSet presAssocID="{C09C7E59-4D0A-40F9-B5F2-1CACF555F4C0}" presName="Accent1" presStyleCnt="0"/>
      <dgm:spPr/>
    </dgm:pt>
    <dgm:pt modelId="{48890FAB-7845-4022-80F9-9876CD4B9580}" type="pres">
      <dgm:prSet presAssocID="{C09C7E59-4D0A-40F9-B5F2-1CACF555F4C0}" presName="Accent" presStyleLbl="node1" presStyleIdx="0" presStyleCnt="2" custScaleX="121407" custScaleY="125737" custLinFactNeighborX="19318" custLinFactNeighborY="-31353"/>
      <dgm:spPr/>
    </dgm:pt>
    <dgm:pt modelId="{CD20A69D-9962-4B06-A413-86A276B1F082}" type="pres">
      <dgm:prSet presAssocID="{C09C7E59-4D0A-40F9-B5F2-1CACF555F4C0}" presName="Parent1" presStyleLbl="revTx" presStyleIdx="0" presStyleCnt="2" custScaleX="130350" custLinFactY="-9076" custLinFactNeighborX="32114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337D7F-F849-4007-97A4-A14AEF3DD7DA}" type="pres">
      <dgm:prSet presAssocID="{29CB9DFD-05C5-4847-9F51-F34CE0BA0B8B}" presName="Accent2" presStyleCnt="0"/>
      <dgm:spPr/>
    </dgm:pt>
    <dgm:pt modelId="{D0A9704E-B3BE-487D-9FAA-27BBB19E5B1B}" type="pres">
      <dgm:prSet presAssocID="{29CB9DFD-05C5-4847-9F51-F34CE0BA0B8B}" presName="Accent" presStyleLbl="node1" presStyleIdx="1" presStyleCnt="2" custScaleX="114639" custScaleY="107386" custLinFactNeighborX="4994" custLinFactNeighborY="-6377"/>
      <dgm:spPr/>
    </dgm:pt>
    <dgm:pt modelId="{C46A29B7-9A3C-4BB8-AF1D-214CB5A7DD2A}" type="pres">
      <dgm:prSet presAssocID="{29CB9DFD-05C5-4847-9F51-F34CE0BA0B8B}" presName="Parent2" presStyleLbl="revTx" presStyleIdx="1" presStyleCnt="2" custLinFactNeighborX="6162" custLinFactNeighborY="-18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D9B770-8303-49B5-9F99-5B10B678A3ED}" srcId="{9A54C879-09D1-440C-AEF4-2543D5025467}" destId="{29CB9DFD-05C5-4847-9F51-F34CE0BA0B8B}" srcOrd="1" destOrd="0" parTransId="{26A2654E-2ECD-4331-8693-3F7B388EE431}" sibTransId="{D9A98DF4-C8B5-4645-8ED4-AB64FBD61F2A}"/>
    <dgm:cxn modelId="{B29E046B-E21B-424F-BA1D-216212EDA8E2}" srcId="{9A54C879-09D1-440C-AEF4-2543D5025467}" destId="{C09C7E59-4D0A-40F9-B5F2-1CACF555F4C0}" srcOrd="0" destOrd="0" parTransId="{E15EB4B7-C746-433F-ACE5-55B61F64733B}" sibTransId="{AD0479B7-BF94-4A5A-AE03-7B5A0F2E6DA6}"/>
    <dgm:cxn modelId="{107988FD-35BD-4851-B2AA-411596466514}" type="presOf" srcId="{29CB9DFD-05C5-4847-9F51-F34CE0BA0B8B}" destId="{C46A29B7-9A3C-4BB8-AF1D-214CB5A7DD2A}" srcOrd="0" destOrd="0" presId="urn:microsoft.com/office/officeart/2009/layout/CircleArrowProcess"/>
    <dgm:cxn modelId="{059559F9-F32B-43EB-9791-88E918609B77}" type="presOf" srcId="{9A54C879-09D1-440C-AEF4-2543D5025467}" destId="{293046F1-08F1-46C6-8CAD-4381A64D2EB4}" srcOrd="0" destOrd="0" presId="urn:microsoft.com/office/officeart/2009/layout/CircleArrowProcess"/>
    <dgm:cxn modelId="{881E1713-DEB7-4A63-BC95-65568122AB41}" type="presOf" srcId="{C09C7E59-4D0A-40F9-B5F2-1CACF555F4C0}" destId="{CD20A69D-9962-4B06-A413-86A276B1F082}" srcOrd="0" destOrd="0" presId="urn:microsoft.com/office/officeart/2009/layout/CircleArrowProcess"/>
    <dgm:cxn modelId="{488EA000-C0E0-473A-AB87-D7EDFDDDD0F5}" type="presParOf" srcId="{293046F1-08F1-46C6-8CAD-4381A64D2EB4}" destId="{AA31C1CC-4132-4590-A54F-54BA681C79F5}" srcOrd="0" destOrd="0" presId="urn:microsoft.com/office/officeart/2009/layout/CircleArrowProcess"/>
    <dgm:cxn modelId="{230D3B08-9175-4CC3-8EDE-6DD723C6ED50}" type="presParOf" srcId="{AA31C1CC-4132-4590-A54F-54BA681C79F5}" destId="{48890FAB-7845-4022-80F9-9876CD4B9580}" srcOrd="0" destOrd="0" presId="urn:microsoft.com/office/officeart/2009/layout/CircleArrowProcess"/>
    <dgm:cxn modelId="{0015E097-4EEA-4197-8C05-5673BC061B05}" type="presParOf" srcId="{293046F1-08F1-46C6-8CAD-4381A64D2EB4}" destId="{CD20A69D-9962-4B06-A413-86A276B1F082}" srcOrd="1" destOrd="0" presId="urn:microsoft.com/office/officeart/2009/layout/CircleArrowProcess"/>
    <dgm:cxn modelId="{D9EEE9F3-19DB-4587-826F-ADCB3E19AB34}" type="presParOf" srcId="{293046F1-08F1-46C6-8CAD-4381A64D2EB4}" destId="{DE337D7F-F849-4007-97A4-A14AEF3DD7DA}" srcOrd="2" destOrd="0" presId="urn:microsoft.com/office/officeart/2009/layout/CircleArrowProcess"/>
    <dgm:cxn modelId="{3079C6B2-6C0A-4AF6-B7A6-92F9F29D82F2}" type="presParOf" srcId="{DE337D7F-F849-4007-97A4-A14AEF3DD7DA}" destId="{D0A9704E-B3BE-487D-9FAA-27BBB19E5B1B}" srcOrd="0" destOrd="0" presId="urn:microsoft.com/office/officeart/2009/layout/CircleArrowProcess"/>
    <dgm:cxn modelId="{DD97314F-90DA-4EAA-A283-B5B3B3645B0B}" type="presParOf" srcId="{293046F1-08F1-46C6-8CAD-4381A64D2EB4}" destId="{C46A29B7-9A3C-4BB8-AF1D-214CB5A7DD2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F4A3746-E8E7-4F2F-8866-93C127D94726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C83B9D1-F59A-49B7-A52D-F7648E3BC160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FUNCIONES 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2A961-FFB5-42F3-9636-DAD52E516025}" type="parTrans" cxnId="{89367C04-F6C6-44F5-BB6F-CD48D06E6F48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155D0-E4CA-4E75-B579-32D50820B83C}" type="sibTrans" cxnId="{89367C04-F6C6-44F5-BB6F-CD48D06E6F48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2988B-ECB3-47D8-B2CB-9F20D49405A4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Presentación de Informes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5F00-9465-480B-98F1-B0A0EC07E34F}" type="parTrans" cxnId="{D4EE0867-E4EE-4088-8B66-2F919299222A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09263-A6C1-4956-BCE1-233FC8F5CB74}" type="sibTrans" cxnId="{D4EE0867-E4EE-4088-8B66-2F919299222A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A1D42-70D5-4354-9A72-5D78EA022D95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Monitoreo y Detección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3C41D-AB0F-4A49-8E4A-38A7194D7D18}" type="parTrans" cxnId="{F1BBCAC8-CB6C-4A68-BD54-EA5494936DF9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EE45E-1885-4E13-893E-B15E3E9AE1E4}" type="sibTrans" cxnId="{F1BBCAC8-CB6C-4A68-BD54-EA5494936DF9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46508-5D7A-4F06-A4BA-6A090CFD857C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AUSENCIA 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13003-8552-4D46-8A3D-C22F013B2AEE}" type="parTrans" cxnId="{7BC16606-504B-492B-B322-1FE75788C3FE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C6419-D43D-4C85-A297-06B48E514520}" type="sibTrans" cxnId="{7BC16606-504B-492B-B322-1FE75788C3FE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821C1-C6A5-4274-93FE-E96A5B26E5E0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Ausencia Temporal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0FEE0-62DE-420A-A2C9-EB38D599F9C9}" type="parTrans" cxnId="{962966DB-3E4A-4807-ADB2-F77F93C5E4D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25983-1AD1-4573-9A35-51DF6C57074D}" type="sibTrans" cxnId="{962966DB-3E4A-4807-ADB2-F77F93C5E4D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AEE84-E32A-4EFC-B9F4-837D08855E59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Ausencia Definitiva o Mayor a 30 Días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E415F-4F9E-4A2E-BD33-CC8121D0E6F5}" type="parTrans" cxnId="{C93309CF-6DE0-4F59-BAE4-DBAC8D7F9FB2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2259A-3E0E-4EDD-A45A-B45510F3A792}" type="sibTrans" cxnId="{C93309CF-6DE0-4F59-BAE4-DBAC8D7F9FB2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3F639-78AA-4F78-9F68-245FCF98DB47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PROHIBICIONES 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28930-8F53-4738-886F-C93F11484B2D}" type="parTrans" cxnId="{F9B58B85-A435-487E-BB43-CB52F8F7FBEB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8289B-4043-496A-85A2-40947202B183}" type="sibTrans" cxnId="{F9B58B85-A435-487E-BB43-CB52F8F7FBEB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55D98-5113-4EF4-B048-747AF51516C4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Delegar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FAA15-D4C9-4B5B-84D2-CDF3B657A2E3}" type="parTrans" cxnId="{9B38627F-8A9C-4C42-9FC1-C1FF4DA6F455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B0391-7E31-4EBA-8FAD-0619CAC17A2F}" type="sibTrans" cxnId="{9B38627F-8A9C-4C42-9FC1-C1FF4DA6F455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B2912-0A57-4814-97AE-B1001BEEB72F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Revelar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272A0-B6DA-43B6-AAEA-C108E266CABF}" type="parTrans" cxnId="{B4AE59B4-CFA9-443F-89FC-FDC12E315FBE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E7B7E-E283-49AF-BAC0-F42E72EA4595}" type="sibTrans" cxnId="{B4AE59B4-CFA9-443F-89FC-FDC12E315FBE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F8CBC-112A-480D-8B16-CAEE4A83B72A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y Remisión de Reportes a la UAF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044C5-5B24-4591-AD4C-32F9EFC006F4}" type="parTrans" cxnId="{F7FC7743-2B03-45AF-B08E-8EE4FFA6778C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68C3-DF53-47D6-B25A-D3AF0E5D4645}" type="sibTrans" cxnId="{F7FC7743-2B03-45AF-B08E-8EE4FFA6778C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A9524-D90F-4D5D-8ECA-003D364E3092}">
      <dgm:prSet phldrT="[Texto]" custT="1"/>
      <dgm:spPr/>
      <dgm:t>
        <a:bodyPr/>
        <a:lstStyle/>
        <a:p>
          <a:r>
            <a:rPr lang="es-EC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Cumplimiento de Políticas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CED01-CC93-4B90-A256-C5DA1AB82A23}" type="parTrans" cxnId="{B2883DC8-A2F2-409D-81B0-6D228D50EBC7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28C9E-629A-4E4F-A388-E86CC4AC007F}" type="sibTrans" cxnId="{B2883DC8-A2F2-409D-81B0-6D228D50EBC7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73095-9507-4D6E-A1A9-9AC1A3DF74F4}">
      <dgm:prSet phldrT="[Texto]" custT="1"/>
      <dgm:spPr/>
      <dgm:t>
        <a:bodyPr/>
        <a:lstStyle/>
        <a:p>
          <a:r>
            <a:rPr lang="es-EC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Custodia de Documentos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C1B97-FDE8-4FFD-B524-9BA2A35D441D}" type="parTrans" cxnId="{A4A1FBF5-A520-44ED-9E60-4FCB889B04A2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D2747-75D0-45CF-AD7F-BB40E0718384}" type="sibTrans" cxnId="{A4A1FBF5-A520-44ED-9E60-4FCB889B04A2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EEDFA-9297-4929-8F8E-7CB52D7ED482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Medidas de Sanción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8CE5C-6938-4579-8122-FA8F016DCE90}" type="parTrans" cxnId="{18B9B0F4-064B-440E-B33E-D0F57842FEA7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32D35-C21E-496C-A49B-290D56E09413}" type="sibTrans" cxnId="{18B9B0F4-064B-440E-B33E-D0F57842FEA7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BC5C0-6AE2-4078-AF32-F2C15FC8DC0A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Actualización de datos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7C2A4-2C95-4422-BE64-8FE7E68310AF}" type="parTrans" cxnId="{598E71C2-B734-4D9E-98A2-2E7C213CB39B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1431B-B781-44E7-9F83-7C79449427A7}" type="sibTrans" cxnId="{598E71C2-B734-4D9E-98A2-2E7C213CB39B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A5442-C9DF-45E7-8BBE-6563BC459C8A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Consultas del Personal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94736-89D8-43FF-B91B-E2EF22B16C55}" type="parTrans" cxnId="{FC86A0AA-5662-417C-883A-E71AA7958F46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2E038-40A6-4DD5-BE03-9C944E84B977}" type="sibTrans" cxnId="{FC86A0AA-5662-417C-883A-E71AA7958F46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456E9-90AC-4AC3-9020-2AC0194AE28D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 Interlocutor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7417F-BF96-4FF7-98B0-DA0BFD944639}" type="parTrans" cxnId="{449C0D6A-DDE4-4648-9CF7-3CB8D804007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53156-7A36-49E8-B8F9-C3FA9F4C3AD6}" type="sibTrans" cxnId="{449C0D6A-DDE4-4648-9CF7-3CB8D804007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AAEA4-4F30-4F51-A1B1-E9DA831229CC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Responsabilidades Durante el Período de Ausencia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B4678-11C3-4D79-9B7F-B8A16361AE07}" type="parTrans" cxnId="{EDC905FA-0D84-4233-B45B-6F877735A87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D698D-53AB-4182-A11B-614C71FEB8A1}" type="sibTrans" cxnId="{EDC905FA-0D84-4233-B45B-6F877735A873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46DB0-A0DD-45DC-8670-AD5E8D4CEDF7}">
      <dgm:prSet phldrT="[Texto]" custT="1"/>
      <dgm:spPr/>
      <dgm:t>
        <a:bodyPr/>
        <a:lstStyle/>
        <a:p>
          <a:r>
            <a:rPr lang="es-EC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SANCIONES</a:t>
          </a:r>
          <a:endParaRPr lang="es-EC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70D3E-E3BE-4E81-BA5E-941BDB2023FE}" type="parTrans" cxnId="{44FAD624-9F5F-410D-AC90-53E966C24D60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E0732-44E4-4E3B-9232-D6027FE24D20}" type="sibTrans" cxnId="{44FAD624-9F5F-410D-AC90-53E966C24D60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3694A-B4D3-46CA-A82A-3D3B9B91B940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Suspensión Temporal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DB234-29B8-4FE8-880F-C5419A32E5B7}" type="parTrans" cxnId="{9D3A498A-342A-417F-93EC-1BDD8F3C689D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B714B-DDF2-410B-AEB5-CE58AB51D0FD}" type="sibTrans" cxnId="{9D3A498A-342A-417F-93EC-1BDD8F3C689D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D337A-E5FD-40DF-97F1-BD59BC79D472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Cancelación Definitiva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5C55B-2AEA-4FEC-BA34-714E8C747631}" type="parTrans" cxnId="{8EB2056E-CE82-4268-B8D7-333F1EE16961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FCA00-3688-480C-BC50-DCB07875F046}" type="sibTrans" cxnId="{8EB2056E-CE82-4268-B8D7-333F1EE16961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35ED9-9B38-4149-AD21-F390EB7DCD89}">
      <dgm:prSet phldrT="[Texto]" custT="1"/>
      <dgm:spPr/>
      <dgm:t>
        <a:bodyPr/>
        <a:lstStyle/>
        <a:p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EB8C8-E2DE-4F02-AE87-DF05E9557CBB}" type="parTrans" cxnId="{3D86CDA0-F5C5-499D-BC7D-C2AA7BBC6B1D}">
      <dgm:prSet/>
      <dgm:spPr/>
      <dgm:t>
        <a:bodyPr/>
        <a:lstStyle/>
        <a:p>
          <a:endParaRPr lang="es-EC" sz="2000"/>
        </a:p>
      </dgm:t>
    </dgm:pt>
    <dgm:pt modelId="{6706B757-3FCE-405C-8E0F-2C88CD0B0AD2}" type="sibTrans" cxnId="{3D86CDA0-F5C5-499D-BC7D-C2AA7BBC6B1D}">
      <dgm:prSet/>
      <dgm:spPr/>
      <dgm:t>
        <a:bodyPr/>
        <a:lstStyle/>
        <a:p>
          <a:endParaRPr lang="es-EC" sz="2000"/>
        </a:p>
      </dgm:t>
    </dgm:pt>
    <dgm:pt modelId="{90690091-1813-40CC-B3C5-F06DCC502763}">
      <dgm:prSet phldrT="[Texto]" custT="1"/>
      <dgm:spPr/>
      <dgm:t>
        <a:bodyPr/>
        <a:lstStyle/>
        <a:p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E8E06-B316-400C-9DD2-1C45D438BEFB}" type="parTrans" cxnId="{0F66B82B-83F7-42F2-B369-6A8004FC0004}">
      <dgm:prSet/>
      <dgm:spPr/>
      <dgm:t>
        <a:bodyPr/>
        <a:lstStyle/>
        <a:p>
          <a:endParaRPr lang="es-EC" sz="2000"/>
        </a:p>
      </dgm:t>
    </dgm:pt>
    <dgm:pt modelId="{CE95AA71-D261-43C0-B9EC-0F557AA4F248}" type="sibTrans" cxnId="{0F66B82B-83F7-42F2-B369-6A8004FC0004}">
      <dgm:prSet/>
      <dgm:spPr/>
      <dgm:t>
        <a:bodyPr/>
        <a:lstStyle/>
        <a:p>
          <a:endParaRPr lang="es-EC" sz="2000"/>
        </a:p>
      </dgm:t>
    </dgm:pt>
    <dgm:pt modelId="{03798927-34F2-4020-8B7A-45A8FA0E90C0}">
      <dgm:prSet phldrT="[Texto]" custT="1"/>
      <dgm:spPr/>
      <dgm:t>
        <a:bodyPr/>
        <a:lstStyle/>
        <a:p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9CFEE-6CA9-439F-AA2E-9CEA8B45DC62}" type="parTrans" cxnId="{80653F02-348D-4E31-92AA-061A9E28D0EA}">
      <dgm:prSet/>
      <dgm:spPr/>
      <dgm:t>
        <a:bodyPr/>
        <a:lstStyle/>
        <a:p>
          <a:endParaRPr lang="es-EC" sz="2000"/>
        </a:p>
      </dgm:t>
    </dgm:pt>
    <dgm:pt modelId="{A17A7E5C-F9ED-4942-AE0F-8C9E7DAD61A9}" type="sibTrans" cxnId="{80653F02-348D-4E31-92AA-061A9E28D0EA}">
      <dgm:prSet/>
      <dgm:spPr/>
      <dgm:t>
        <a:bodyPr/>
        <a:lstStyle/>
        <a:p>
          <a:endParaRPr lang="es-EC" sz="2000"/>
        </a:p>
      </dgm:t>
    </dgm:pt>
    <dgm:pt modelId="{F9A1DAEA-2385-4BCE-97DB-5DA9BD1A9E33}">
      <dgm:prSet phldrT="[Texto]" custT="1"/>
      <dgm:spPr/>
      <dgm:t>
        <a:bodyPr/>
        <a:lstStyle/>
        <a:p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10C0F-784A-4142-8C83-5850B65B93F6}" type="parTrans" cxnId="{6D8C4B0E-B65E-4916-9DBF-8546E61AE4E5}">
      <dgm:prSet/>
      <dgm:spPr/>
      <dgm:t>
        <a:bodyPr/>
        <a:lstStyle/>
        <a:p>
          <a:endParaRPr lang="es-EC" sz="2000"/>
        </a:p>
      </dgm:t>
    </dgm:pt>
    <dgm:pt modelId="{66E01DC5-9C8C-4E21-A0F4-A4E189A3BD43}" type="sibTrans" cxnId="{6D8C4B0E-B65E-4916-9DBF-8546E61AE4E5}">
      <dgm:prSet/>
      <dgm:spPr/>
      <dgm:t>
        <a:bodyPr/>
        <a:lstStyle/>
        <a:p>
          <a:endParaRPr lang="es-EC" sz="2000"/>
        </a:p>
      </dgm:t>
    </dgm:pt>
    <dgm:pt modelId="{8363FEAB-F648-4B3C-B5E7-574942B237EF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Verificación y Coordinación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B9D54-5A46-4F68-B972-FD452EB207A2}" type="sibTrans" cxnId="{77C47523-2265-48D4-8375-413B9DA60728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16C38-BEE4-4F2D-89AE-9DC8C1D16FD8}" type="parTrans" cxnId="{77C47523-2265-48D4-8375-413B9DA60728}">
      <dgm:prSet/>
      <dgm:spPr/>
      <dgm:t>
        <a:bodyPr/>
        <a:lstStyle/>
        <a:p>
          <a:endParaRPr lang="es-EC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43F15-5400-4BA5-9BEA-C5D7B4D67D38}" type="pres">
      <dgm:prSet presAssocID="{1F4A3746-E8E7-4F2F-8866-93C127D947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F6BAEB-66AA-49BD-82CA-C024DE444F21}" type="pres">
      <dgm:prSet presAssocID="{DC83B9D1-F59A-49B7-A52D-F7648E3BC1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5FA356-0F9E-43A0-8E9E-FBAF336E21F3}" type="pres">
      <dgm:prSet presAssocID="{69F155D0-E4CA-4E75-B579-32D50820B83C}" presName="sibTrans" presStyleCnt="0"/>
      <dgm:spPr/>
    </dgm:pt>
    <dgm:pt modelId="{E04FB7DB-31B0-4D0A-B3B8-C01396835CE5}" type="pres">
      <dgm:prSet presAssocID="{64146508-5D7A-4F06-A4BA-6A090CFD85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4568B-5C55-4180-B668-3BF5E6CD5385}" type="pres">
      <dgm:prSet presAssocID="{D80C6419-D43D-4C85-A297-06B48E514520}" presName="sibTrans" presStyleCnt="0"/>
      <dgm:spPr/>
    </dgm:pt>
    <dgm:pt modelId="{212DAFDE-42B1-449E-9302-4E45505EA34F}" type="pres">
      <dgm:prSet presAssocID="{CB63F639-78AA-4F78-9F68-245FCF98DB47}" presName="node" presStyleLbl="node1" presStyleIdx="2" presStyleCnt="4" custScaleX="906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096494-3F23-424D-8FC5-34B140517445}" type="pres">
      <dgm:prSet presAssocID="{8B38289B-4043-496A-85A2-40947202B183}" presName="sibTrans" presStyleCnt="0"/>
      <dgm:spPr/>
    </dgm:pt>
    <dgm:pt modelId="{895A3612-FA7A-4EA6-8F21-A4488B5B862E}" type="pres">
      <dgm:prSet presAssocID="{ADF46DB0-A0DD-45DC-8670-AD5E8D4CEDF7}" presName="node" presStyleLbl="node1" presStyleIdx="3" presStyleCnt="4" custScaleX="795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08AE8A-8BFB-4E10-8ABE-7BB7A5E0A55B}" type="presOf" srcId="{8CDF8CBC-112A-480D-8B16-CAEE4A83B72A}" destId="{19F6BAEB-66AA-49BD-82CA-C024DE444F21}" srcOrd="0" destOrd="4" presId="urn:microsoft.com/office/officeart/2005/8/layout/hList6"/>
    <dgm:cxn modelId="{80653F02-348D-4E31-92AA-061A9E28D0EA}" srcId="{CB63F639-78AA-4F78-9F68-245FCF98DB47}" destId="{03798927-34F2-4020-8B7A-45A8FA0E90C0}" srcOrd="1" destOrd="0" parTransId="{68F9CFEE-6CA9-439F-AA2E-9CEA8B45DC62}" sibTransId="{A17A7E5C-F9ED-4942-AE0F-8C9E7DAD61A9}"/>
    <dgm:cxn modelId="{E6EE4C04-FB1E-4C63-A53B-FCC3B2EAD6D1}" type="presOf" srcId="{1C3EEDFA-9297-4929-8F8E-7CB52D7ED482}" destId="{19F6BAEB-66AA-49BD-82CA-C024DE444F21}" srcOrd="0" destOrd="7" presId="urn:microsoft.com/office/officeart/2005/8/layout/hList6"/>
    <dgm:cxn modelId="{312E03A1-A029-4575-A266-C2895E476E30}" type="presOf" srcId="{47455D98-5113-4EF4-B048-747AF51516C4}" destId="{212DAFDE-42B1-449E-9302-4E45505EA34F}" srcOrd="0" destOrd="1" presId="urn:microsoft.com/office/officeart/2005/8/layout/hList6"/>
    <dgm:cxn modelId="{8EB2056E-CE82-4268-B8D7-333F1EE16961}" srcId="{ADF46DB0-A0DD-45DC-8670-AD5E8D4CEDF7}" destId="{B52D337A-E5FD-40DF-97F1-BD59BC79D472}" srcOrd="2" destOrd="0" parTransId="{1EB5C55B-2AEA-4FEC-BA34-714E8C747631}" sibTransId="{324FCA00-3688-480C-BC50-DCB07875F046}"/>
    <dgm:cxn modelId="{F5CFC1A5-4D26-4BC6-A4F8-C94B84AAA77F}" type="presOf" srcId="{1F4A3746-E8E7-4F2F-8866-93C127D94726}" destId="{63243F15-5400-4BA5-9BEA-C5D7B4D67D38}" srcOrd="0" destOrd="0" presId="urn:microsoft.com/office/officeart/2005/8/layout/hList6"/>
    <dgm:cxn modelId="{F9B58B85-A435-487E-BB43-CB52F8F7FBEB}" srcId="{1F4A3746-E8E7-4F2F-8866-93C127D94726}" destId="{CB63F639-78AA-4F78-9F68-245FCF98DB47}" srcOrd="2" destOrd="0" parTransId="{6A528930-8F53-4738-886F-C93F11484B2D}" sibTransId="{8B38289B-4043-496A-85A2-40947202B183}"/>
    <dgm:cxn modelId="{962966DB-3E4A-4807-ADB2-F77F93C5E4D3}" srcId="{64146508-5D7A-4F06-A4BA-6A090CFD857C}" destId="{508821C1-C6A5-4274-93FE-E96A5B26E5E0}" srcOrd="0" destOrd="0" parTransId="{CFB0FEE0-62DE-420A-A2C9-EB38D599F9C9}" sibTransId="{DB925983-1AD1-4573-9A35-51DF6C57074D}"/>
    <dgm:cxn modelId="{9B38627F-8A9C-4C42-9FC1-C1FF4DA6F455}" srcId="{CB63F639-78AA-4F78-9F68-245FCF98DB47}" destId="{47455D98-5113-4EF4-B048-747AF51516C4}" srcOrd="0" destOrd="0" parTransId="{D11FAA15-D4C9-4B5B-84D2-CDF3B657A2E3}" sibTransId="{138B0391-7E31-4EBA-8FAD-0619CAC17A2F}"/>
    <dgm:cxn modelId="{CE6BFA8B-69E5-4737-9E16-57236D7C7F13}" type="presOf" srcId="{534A9524-D90F-4D5D-8ECA-003D364E3092}" destId="{19F6BAEB-66AA-49BD-82CA-C024DE444F21}" srcOrd="0" destOrd="5" presId="urn:microsoft.com/office/officeart/2005/8/layout/hList6"/>
    <dgm:cxn modelId="{1A147F9C-592F-47C0-B145-835038A3F9BB}" type="presOf" srcId="{508821C1-C6A5-4274-93FE-E96A5B26E5E0}" destId="{E04FB7DB-31B0-4D0A-B3B8-C01396835CE5}" srcOrd="0" destOrd="1" presId="urn:microsoft.com/office/officeart/2005/8/layout/hList6"/>
    <dgm:cxn modelId="{44FAD624-9F5F-410D-AC90-53E966C24D60}" srcId="{1F4A3746-E8E7-4F2F-8866-93C127D94726}" destId="{ADF46DB0-A0DD-45DC-8670-AD5E8D4CEDF7}" srcOrd="3" destOrd="0" parTransId="{E1170D3E-E3BE-4E81-BA5E-941BDB2023FE}" sibTransId="{C00E0732-44E4-4E3B-9232-D6027FE24D20}"/>
    <dgm:cxn modelId="{E15485EC-3E2F-4965-B1AE-0392787CBC84}" type="presOf" srcId="{ADB2988B-ECB3-47D8-B2CB-9F20D49405A4}" destId="{19F6BAEB-66AA-49BD-82CA-C024DE444F21}" srcOrd="0" destOrd="1" presId="urn:microsoft.com/office/officeart/2005/8/layout/hList6"/>
    <dgm:cxn modelId="{A4A1FBF5-A520-44ED-9E60-4FCB889B04A2}" srcId="{DC83B9D1-F59A-49B7-A52D-F7648E3BC160}" destId="{BEB73095-9507-4D6E-A1A9-9AC1A3DF74F4}" srcOrd="5" destOrd="0" parTransId="{00CC1B97-FDE8-4FFD-B524-9BA2A35D441D}" sibTransId="{96AD2747-75D0-45CF-AD7F-BB40E0718384}"/>
    <dgm:cxn modelId="{22791459-7C96-48B7-A206-A643F8A08840}" type="presOf" srcId="{889B2912-0A57-4814-97AE-B1001BEEB72F}" destId="{212DAFDE-42B1-449E-9302-4E45505EA34F}" srcOrd="0" destOrd="3" presId="urn:microsoft.com/office/officeart/2005/8/layout/hList6"/>
    <dgm:cxn modelId="{9C8A0546-E166-4CF4-8969-A74639D7E135}" type="presOf" srcId="{ADF46DB0-A0DD-45DC-8670-AD5E8D4CEDF7}" destId="{895A3612-FA7A-4EA6-8F21-A4488B5B862E}" srcOrd="0" destOrd="0" presId="urn:microsoft.com/office/officeart/2005/8/layout/hList6"/>
    <dgm:cxn modelId="{89367C04-F6C6-44F5-BB6F-CD48D06E6F48}" srcId="{1F4A3746-E8E7-4F2F-8866-93C127D94726}" destId="{DC83B9D1-F59A-49B7-A52D-F7648E3BC160}" srcOrd="0" destOrd="0" parTransId="{7CA2A961-FFB5-42F3-9636-DAD52E516025}" sibTransId="{69F155D0-E4CA-4E75-B579-32D50820B83C}"/>
    <dgm:cxn modelId="{F7FC7743-2B03-45AF-B08E-8EE4FFA6778C}" srcId="{DC83B9D1-F59A-49B7-A52D-F7648E3BC160}" destId="{8CDF8CBC-112A-480D-8B16-CAEE4A83B72A}" srcOrd="3" destOrd="0" parTransId="{DFD044C5-5B24-4591-AD4C-32F9EFC006F4}" sibTransId="{C07068C3-DF53-47D6-B25A-D3AF0E5D4645}"/>
    <dgm:cxn modelId="{18B9B0F4-064B-440E-B33E-D0F57842FEA7}" srcId="{DC83B9D1-F59A-49B7-A52D-F7648E3BC160}" destId="{1C3EEDFA-9297-4929-8F8E-7CB52D7ED482}" srcOrd="6" destOrd="0" parTransId="{3528CE5C-6938-4579-8122-FA8F016DCE90}" sibTransId="{63432D35-C21E-496C-A49B-290D56E09413}"/>
    <dgm:cxn modelId="{9AE07FE9-8CC0-4403-B8D6-2D9AB7C96811}" type="presOf" srcId="{F9A1DAEA-2385-4BCE-97DB-5DA9BD1A9E33}" destId="{895A3612-FA7A-4EA6-8F21-A4488B5B862E}" srcOrd="0" destOrd="2" presId="urn:microsoft.com/office/officeart/2005/8/layout/hList6"/>
    <dgm:cxn modelId="{E7BB32B7-B9CA-49C6-895A-DAF331DDECBC}" type="presOf" srcId="{D55AAEA4-4F30-4F51-A1B1-E9DA831229CC}" destId="{E04FB7DB-31B0-4D0A-B3B8-C01396835CE5}" srcOrd="0" destOrd="5" presId="urn:microsoft.com/office/officeart/2005/8/layout/hList6"/>
    <dgm:cxn modelId="{7BC16606-504B-492B-B322-1FE75788C3FE}" srcId="{1F4A3746-E8E7-4F2F-8866-93C127D94726}" destId="{64146508-5D7A-4F06-A4BA-6A090CFD857C}" srcOrd="1" destOrd="0" parTransId="{3B513003-8552-4D46-8A3D-C22F013B2AEE}" sibTransId="{D80C6419-D43D-4C85-A297-06B48E514520}"/>
    <dgm:cxn modelId="{449C0D6A-DDE4-4648-9CF7-3CB8D8040073}" srcId="{DC83B9D1-F59A-49B7-A52D-F7648E3BC160}" destId="{75A456E9-90AC-4AC3-9020-2AC0194AE28D}" srcOrd="8" destOrd="0" parTransId="{47E7417F-BF96-4FF7-98B0-DA0BFD944639}" sibTransId="{51653156-7A36-49E8-B8F9-C3FA9F4C3AD6}"/>
    <dgm:cxn modelId="{84C20BC9-A3E9-46CF-9C33-61E3C2BB5425}" type="presOf" srcId="{8363FEAB-F648-4B3C-B5E7-574942B237EF}" destId="{19F6BAEB-66AA-49BD-82CA-C024DE444F21}" srcOrd="0" destOrd="3" presId="urn:microsoft.com/office/officeart/2005/8/layout/hList6"/>
    <dgm:cxn modelId="{D4EE0867-E4EE-4088-8B66-2F919299222A}" srcId="{DC83B9D1-F59A-49B7-A52D-F7648E3BC160}" destId="{ADB2988B-ECB3-47D8-B2CB-9F20D49405A4}" srcOrd="0" destOrd="0" parTransId="{24CF5F00-9465-480B-98F1-B0A0EC07E34F}" sibTransId="{0C209263-A6C1-4956-BCE1-233FC8F5CB74}"/>
    <dgm:cxn modelId="{F9CA625A-34B5-4B11-8F30-AC214439C55A}" type="presOf" srcId="{90690091-1813-40CC-B3C5-F06DCC502763}" destId="{E04FB7DB-31B0-4D0A-B3B8-C01396835CE5}" srcOrd="0" destOrd="4" presId="urn:microsoft.com/office/officeart/2005/8/layout/hList6"/>
    <dgm:cxn modelId="{1A63B689-6670-4FCD-9C8F-8D6DB19C0418}" type="presOf" srcId="{75A456E9-90AC-4AC3-9020-2AC0194AE28D}" destId="{19F6BAEB-66AA-49BD-82CA-C024DE444F21}" srcOrd="0" destOrd="9" presId="urn:microsoft.com/office/officeart/2005/8/layout/hList6"/>
    <dgm:cxn modelId="{6D8C4B0E-B65E-4916-9DBF-8546E61AE4E5}" srcId="{ADF46DB0-A0DD-45DC-8670-AD5E8D4CEDF7}" destId="{F9A1DAEA-2385-4BCE-97DB-5DA9BD1A9E33}" srcOrd="1" destOrd="0" parTransId="{77B10C0F-784A-4142-8C83-5850B65B93F6}" sibTransId="{66E01DC5-9C8C-4E21-A0F4-A4E189A3BD43}"/>
    <dgm:cxn modelId="{0F66B82B-83F7-42F2-B369-6A8004FC0004}" srcId="{64146508-5D7A-4F06-A4BA-6A090CFD857C}" destId="{90690091-1813-40CC-B3C5-F06DCC502763}" srcOrd="3" destOrd="0" parTransId="{042E8E06-B316-400C-9DD2-1C45D438BEFB}" sibTransId="{CE95AA71-D261-43C0-B9EC-0F557AA4F248}"/>
    <dgm:cxn modelId="{E8543491-D052-41BE-BCFB-3A55C89B1E57}" type="presOf" srcId="{B52D337A-E5FD-40DF-97F1-BD59BC79D472}" destId="{895A3612-FA7A-4EA6-8F21-A4488B5B862E}" srcOrd="0" destOrd="3" presId="urn:microsoft.com/office/officeart/2005/8/layout/hList6"/>
    <dgm:cxn modelId="{EDC905FA-0D84-4233-B45B-6F877735A873}" srcId="{64146508-5D7A-4F06-A4BA-6A090CFD857C}" destId="{D55AAEA4-4F30-4F51-A1B1-E9DA831229CC}" srcOrd="4" destOrd="0" parTransId="{F1AB4678-11C3-4D79-9B7F-B8A16361AE07}" sibTransId="{F09D698D-53AB-4182-A11B-614C71FEB8A1}"/>
    <dgm:cxn modelId="{C93309CF-6DE0-4F59-BAE4-DBAC8D7F9FB2}" srcId="{64146508-5D7A-4F06-A4BA-6A090CFD857C}" destId="{3CBAEE84-E32A-4EFC-B9F4-837D08855E59}" srcOrd="2" destOrd="0" parTransId="{A08E415F-4F9E-4A2E-BD33-CC8121D0E6F5}" sibTransId="{5DB2259A-3E0E-4EDD-A45A-B45510F3A792}"/>
    <dgm:cxn modelId="{B8B96E8F-2458-415E-AC0F-458566AA51E8}" type="presOf" srcId="{3CBAEE84-E32A-4EFC-B9F4-837D08855E59}" destId="{E04FB7DB-31B0-4D0A-B3B8-C01396835CE5}" srcOrd="0" destOrd="3" presId="urn:microsoft.com/office/officeart/2005/8/layout/hList6"/>
    <dgm:cxn modelId="{707727BA-3D3C-4594-AACE-4BB2332A0358}" type="presOf" srcId="{882BC5C0-6AE2-4078-AF32-F2C15FC8DC0A}" destId="{19F6BAEB-66AA-49BD-82CA-C024DE444F21}" srcOrd="0" destOrd="10" presId="urn:microsoft.com/office/officeart/2005/8/layout/hList6"/>
    <dgm:cxn modelId="{434D2ECF-5F85-4AB8-8EDD-FA618C500156}" type="presOf" srcId="{03798927-34F2-4020-8B7A-45A8FA0E90C0}" destId="{212DAFDE-42B1-449E-9302-4E45505EA34F}" srcOrd="0" destOrd="2" presId="urn:microsoft.com/office/officeart/2005/8/layout/hList6"/>
    <dgm:cxn modelId="{8C89ACF6-FD3C-4B6D-B5D3-58FF87161B8A}" type="presOf" srcId="{98AA1D42-70D5-4354-9A72-5D78EA022D95}" destId="{19F6BAEB-66AA-49BD-82CA-C024DE444F21}" srcOrd="0" destOrd="2" presId="urn:microsoft.com/office/officeart/2005/8/layout/hList6"/>
    <dgm:cxn modelId="{0213208C-2D8D-42F6-AFD8-8694B64EDA46}" type="presOf" srcId="{B083694A-B4D3-46CA-A82A-3D3B9B91B940}" destId="{895A3612-FA7A-4EA6-8F21-A4488B5B862E}" srcOrd="0" destOrd="1" presId="urn:microsoft.com/office/officeart/2005/8/layout/hList6"/>
    <dgm:cxn modelId="{FC86A0AA-5662-417C-883A-E71AA7958F46}" srcId="{DC83B9D1-F59A-49B7-A52D-F7648E3BC160}" destId="{F12A5442-C9DF-45E7-8BBE-6563BC459C8A}" srcOrd="7" destOrd="0" parTransId="{9CE94736-89D8-43FF-B91B-E2EF22B16C55}" sibTransId="{B702E038-40A6-4DD5-BE03-9C944E84B977}"/>
    <dgm:cxn modelId="{CBD33FCF-649C-4DC8-B3DB-17037BF1999E}" type="presOf" srcId="{CB63F639-78AA-4F78-9F68-245FCF98DB47}" destId="{212DAFDE-42B1-449E-9302-4E45505EA34F}" srcOrd="0" destOrd="0" presId="urn:microsoft.com/office/officeart/2005/8/layout/hList6"/>
    <dgm:cxn modelId="{B4AE59B4-CFA9-443F-89FC-FDC12E315FBE}" srcId="{CB63F639-78AA-4F78-9F68-245FCF98DB47}" destId="{889B2912-0A57-4814-97AE-B1001BEEB72F}" srcOrd="2" destOrd="0" parTransId="{339272A0-B6DA-43B6-AAEA-C108E266CABF}" sibTransId="{A90E7B7E-E283-49AF-BAC0-F42E72EA4595}"/>
    <dgm:cxn modelId="{77C47523-2265-48D4-8375-413B9DA60728}" srcId="{DC83B9D1-F59A-49B7-A52D-F7648E3BC160}" destId="{8363FEAB-F648-4B3C-B5E7-574942B237EF}" srcOrd="2" destOrd="0" parTransId="{8AF16C38-BEE4-4F2D-89AE-9DC8C1D16FD8}" sibTransId="{CD9B9D54-5A46-4F68-B972-FD452EB207A2}"/>
    <dgm:cxn modelId="{9D3A498A-342A-417F-93EC-1BDD8F3C689D}" srcId="{ADF46DB0-A0DD-45DC-8670-AD5E8D4CEDF7}" destId="{B083694A-B4D3-46CA-A82A-3D3B9B91B940}" srcOrd="0" destOrd="0" parTransId="{7F8DB234-29B8-4FE8-880F-C5419A32E5B7}" sibTransId="{C2EB714B-DDF2-410B-AEB5-CE58AB51D0FD}"/>
    <dgm:cxn modelId="{2D667734-9C76-4B03-BA02-F5123BEB7899}" type="presOf" srcId="{45235ED9-9B38-4149-AD21-F390EB7DCD89}" destId="{E04FB7DB-31B0-4D0A-B3B8-C01396835CE5}" srcOrd="0" destOrd="2" presId="urn:microsoft.com/office/officeart/2005/8/layout/hList6"/>
    <dgm:cxn modelId="{B7F508E2-DFB8-48FC-ABED-E333C07E56F7}" type="presOf" srcId="{F12A5442-C9DF-45E7-8BBE-6563BC459C8A}" destId="{19F6BAEB-66AA-49BD-82CA-C024DE444F21}" srcOrd="0" destOrd="8" presId="urn:microsoft.com/office/officeart/2005/8/layout/hList6"/>
    <dgm:cxn modelId="{598E71C2-B734-4D9E-98A2-2E7C213CB39B}" srcId="{DC83B9D1-F59A-49B7-A52D-F7648E3BC160}" destId="{882BC5C0-6AE2-4078-AF32-F2C15FC8DC0A}" srcOrd="9" destOrd="0" parTransId="{79D7C2A4-2C95-4422-BE64-8FE7E68310AF}" sibTransId="{48C1431B-B781-44E7-9F83-7C79449427A7}"/>
    <dgm:cxn modelId="{1CF6A578-FDBA-4F61-9D0B-F4724135039D}" type="presOf" srcId="{BEB73095-9507-4D6E-A1A9-9AC1A3DF74F4}" destId="{19F6BAEB-66AA-49BD-82CA-C024DE444F21}" srcOrd="0" destOrd="6" presId="urn:microsoft.com/office/officeart/2005/8/layout/hList6"/>
    <dgm:cxn modelId="{3D86CDA0-F5C5-499D-BC7D-C2AA7BBC6B1D}" srcId="{64146508-5D7A-4F06-A4BA-6A090CFD857C}" destId="{45235ED9-9B38-4149-AD21-F390EB7DCD89}" srcOrd="1" destOrd="0" parTransId="{572EB8C8-E2DE-4F02-AE87-DF05E9557CBB}" sibTransId="{6706B757-3FCE-405C-8E0F-2C88CD0B0AD2}"/>
    <dgm:cxn modelId="{DAE5EE8E-19BE-45DE-8570-C95531CAAE7F}" type="presOf" srcId="{DC83B9D1-F59A-49B7-A52D-F7648E3BC160}" destId="{19F6BAEB-66AA-49BD-82CA-C024DE444F21}" srcOrd="0" destOrd="0" presId="urn:microsoft.com/office/officeart/2005/8/layout/hList6"/>
    <dgm:cxn modelId="{B2883DC8-A2F2-409D-81B0-6D228D50EBC7}" srcId="{DC83B9D1-F59A-49B7-A52D-F7648E3BC160}" destId="{534A9524-D90F-4D5D-8ECA-003D364E3092}" srcOrd="4" destOrd="0" parTransId="{E58CED01-CC93-4B90-A256-C5DA1AB82A23}" sibTransId="{0B428C9E-629A-4E4F-A388-E86CC4AC007F}"/>
    <dgm:cxn modelId="{F1BBCAC8-CB6C-4A68-BD54-EA5494936DF9}" srcId="{DC83B9D1-F59A-49B7-A52D-F7648E3BC160}" destId="{98AA1D42-70D5-4354-9A72-5D78EA022D95}" srcOrd="1" destOrd="0" parTransId="{FD13C41D-AB0F-4A49-8E4A-38A7194D7D18}" sibTransId="{2E6EE45E-1885-4E13-893E-B15E3E9AE1E4}"/>
    <dgm:cxn modelId="{CCC364F9-BB22-4B7E-9634-9AA7F4BC3416}" type="presOf" srcId="{64146508-5D7A-4F06-A4BA-6A090CFD857C}" destId="{E04FB7DB-31B0-4D0A-B3B8-C01396835CE5}" srcOrd="0" destOrd="0" presId="urn:microsoft.com/office/officeart/2005/8/layout/hList6"/>
    <dgm:cxn modelId="{9F7629DF-1023-40BF-B5AD-CCA148277E58}" type="presParOf" srcId="{63243F15-5400-4BA5-9BEA-C5D7B4D67D38}" destId="{19F6BAEB-66AA-49BD-82CA-C024DE444F21}" srcOrd="0" destOrd="0" presId="urn:microsoft.com/office/officeart/2005/8/layout/hList6"/>
    <dgm:cxn modelId="{A17B9D46-BC92-4073-9007-49774410075B}" type="presParOf" srcId="{63243F15-5400-4BA5-9BEA-C5D7B4D67D38}" destId="{7F5FA356-0F9E-43A0-8E9E-FBAF336E21F3}" srcOrd="1" destOrd="0" presId="urn:microsoft.com/office/officeart/2005/8/layout/hList6"/>
    <dgm:cxn modelId="{5F974E30-4EE4-48F3-9780-9FA3D47AC30D}" type="presParOf" srcId="{63243F15-5400-4BA5-9BEA-C5D7B4D67D38}" destId="{E04FB7DB-31B0-4D0A-B3B8-C01396835CE5}" srcOrd="2" destOrd="0" presId="urn:microsoft.com/office/officeart/2005/8/layout/hList6"/>
    <dgm:cxn modelId="{25288281-C66A-4D86-8985-06787A0B000B}" type="presParOf" srcId="{63243F15-5400-4BA5-9BEA-C5D7B4D67D38}" destId="{4D34568B-5C55-4180-B668-3BF5E6CD5385}" srcOrd="3" destOrd="0" presId="urn:microsoft.com/office/officeart/2005/8/layout/hList6"/>
    <dgm:cxn modelId="{4EFE67E2-058B-4BC1-8447-C9A3AB17244C}" type="presParOf" srcId="{63243F15-5400-4BA5-9BEA-C5D7B4D67D38}" destId="{212DAFDE-42B1-449E-9302-4E45505EA34F}" srcOrd="4" destOrd="0" presId="urn:microsoft.com/office/officeart/2005/8/layout/hList6"/>
    <dgm:cxn modelId="{D73EDCF4-2FF1-4342-86A0-0FE66BAE304D}" type="presParOf" srcId="{63243F15-5400-4BA5-9BEA-C5D7B4D67D38}" destId="{BE096494-3F23-424D-8FC5-34B140517445}" srcOrd="5" destOrd="0" presId="urn:microsoft.com/office/officeart/2005/8/layout/hList6"/>
    <dgm:cxn modelId="{AF0FCD81-A8F1-426A-A48D-4EC88464A923}" type="presParOf" srcId="{63243F15-5400-4BA5-9BEA-C5D7B4D67D38}" destId="{895A3612-FA7A-4EA6-8F21-A4488B5B862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ADC75D2-B65D-4826-BD31-56580D18FA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5BB025-07DE-467B-9FC4-E11D8787200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Formulario datos del cliente /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Formulario 1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0E066-FE89-4D92-B326-4487278639FA}" type="parTrans" cxnId="{97652555-3FB8-4BB9-A587-C56E68EAB79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A3485-6998-4AD0-B4D2-F2A49662FBD5}" type="sibTrans" cxnId="{97652555-3FB8-4BB9-A587-C56E68EAB79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4F974-2C14-4D6F-A3CE-C4E9EE727FB9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JURÍDICAS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6026D-614F-4087-B072-911F98C4D608}" type="parTrans" cxnId="{7AC97972-A430-4A0C-BBA0-53FA4BEF019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3B70C-83C2-4988-887B-74D21A4F4383}" type="sibTrans" cxnId="{7AC97972-A430-4A0C-BBA0-53FA4BEF019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F6A37-6827-4520-B89E-D5C0623168F6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Formulario datos del cliente /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file"/>
            </a:rPr>
            <a:t>Formulario 3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2BD43-9325-4AA3-A9AB-9334C0BC1100}" type="parTrans" cxnId="{B112AAEA-0840-4AEC-B368-2AC78EC7858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EABBA-68D3-4A4D-8CA1-52BFF3FC1614}" type="sibTrans" cxnId="{B112AAEA-0840-4AEC-B368-2AC78EC7858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1CD23-EA4C-4DBA-876A-85B3B3693C05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 único de contribuyentes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643C-DFF7-4595-9FF1-B62F9B288C45}" type="parTrans" cxnId="{6F5E8E43-B482-4A4F-A381-D41292F3E99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32F39-C040-47D1-87D2-74DBA245D611}" type="sibTrans" cxnId="{6F5E8E43-B482-4A4F-A381-D41292F3E99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3F282-2F59-40F3-B8FB-29CD45CEE121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Copias de cédula y papeleta de votación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C0C22-23DE-4929-B7D0-D084DB845104}" type="parTrans" cxnId="{9672B5B9-F09C-4711-9AFA-3103D464BD6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15EBE-6C66-465C-A05D-3BD53EC4C485}" type="sibTrans" cxnId="{9672B5B9-F09C-4711-9AFA-3103D464BD6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EB621-F357-4C82-9213-05BE46EE882A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Declaración del impuesto a la renta de los 3 últimos periodos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4722E-EADF-4FA9-831F-33C3F813B155}" type="parTrans" cxnId="{C6AF9DEF-FC43-4ACA-B561-76591B96232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6EB20-0321-45F1-9126-936DEE6A94BB}" type="sibTrans" cxnId="{C6AF9DEF-FC43-4ACA-B561-76591B96232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92C28-1863-4A1C-9E10-FBA31FBD0ABF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antecedentes personales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BD2C5-C2C4-4B0A-8CEB-E7DDEC09409E}" type="parTrans" cxnId="{1D4245D4-6136-48A6-9F3E-C6F56474B1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C7341-82BE-4282-9A77-E925479C2FA0}" type="sibTrans" cxnId="{1D4245D4-6136-48A6-9F3E-C6F56474B1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D1FE-D60B-4D24-8C54-0008093B8635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 de antecedentes judiciales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B83AA-DE31-41BB-B335-1213F812A112}" type="parTrans" cxnId="{1199A908-B1BB-4CE6-A8BE-AF3D3F3CAC1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9DFEF-11C2-436A-BDB8-1FF40C9EB34F}" type="sibTrans" cxnId="{1199A908-B1BB-4CE6-A8BE-AF3D3F3CAC1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4385C-2D65-4C21-BFD3-A68F1F165C7A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Formulario de licitud de fondos /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Formulario 2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1A308-7E55-4CCC-8433-C752122CD41E}" type="parTrans" cxnId="{8963F01E-37E8-4AB3-81DD-27BE02FF07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F0B8D-9917-4871-B375-89AF9CDDE2D8}" type="sibTrans" cxnId="{8963F01E-37E8-4AB3-81DD-27BE02FF078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4EFA2-805E-49A2-B72C-FA93A88D5D1C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IESS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8723B-AB6E-4CBB-AFA9-0E1C82E4367F}" type="parTrans" cxnId="{1AAABDB5-6A7D-4F76-A743-1C9DBFB641C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D1DB7-6AD6-4FA8-B557-A512988C170C}" type="sibTrans" cxnId="{1AAABDB5-6A7D-4F76-A743-1C9DBFB641C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4E834-F5D1-4888-8C0C-85AC1DE15F63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SRI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264FD-95C6-48DB-8F93-A05DCED3DB76}" type="parTrans" cxnId="{B15C3414-15FE-477C-91AB-23652C2404A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AB216-65DF-42A4-83FB-B0944BCFDC7C}" type="sibTrans" cxnId="{B15C3414-15FE-477C-91AB-23652C2404A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79BA7-7BAD-4AB1-8055-BB1F48DEE453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CREDI REPORT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057FD-8637-42D1-949B-05FA37C5EB00}" type="parTrans" cxnId="{E8DFD638-7230-49BD-927F-282EFA1393A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A390F-1415-446F-9FEB-9553809890F7}" type="sibTrans" cxnId="{E8DFD638-7230-49BD-927F-282EFA1393A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5DCD4-FA04-4089-8A64-3B2C3279BE03}">
      <dgm:prSet phldrT="[Texto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NATURALES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EDFC7-DC18-454F-AFE2-AA9D0E22627C}" type="parTrans" cxnId="{0D149EAE-3A60-464B-8E75-077CB78D49B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19DA4-3EB7-4BC2-9595-FD69B50AD0EB}" type="sibTrans" cxnId="{0D149EAE-3A60-464B-8E75-077CB78D49B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E7E7D-04C5-480E-A460-4D30B711FAC3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Societaria SCVS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CD2E3-C241-47A3-B719-D16D63148A2C}" type="parTrans" cxnId="{6450A4C1-11DA-4162-A0CA-91BAB31BA94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7DBAA-49EF-4593-A04D-9C47E6C3AEFA}" type="sibTrans" cxnId="{6450A4C1-11DA-4162-A0CA-91BAB31BA94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931E3-AB0C-47EF-9D19-23F60A503DAC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 Único de Contribuyentes RUC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882B2-83B6-47F6-B362-23C700ED0C48}" type="parTrans" cxnId="{F83CB4C2-930B-45CF-993C-CCBA98E612D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BF56C-98C2-403D-BAA0-2377C52EFCDE}" type="sibTrans" cxnId="{F83CB4C2-930B-45CF-993C-CCBA98E612D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D1444-9D33-4D70-AD26-A178F596CFF0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Declaración del impuesto a la renta de los 3 últimos períodos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57BE2-8CCC-4C2C-8CBD-A2AC22DE386D}" type="parTrans" cxnId="{2B75032A-E24A-4D1D-AD6B-327374C5A75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08C6C-A448-4CF8-9237-3D6E9D5FAD6B}" type="sibTrans" cxnId="{2B75032A-E24A-4D1D-AD6B-327374C5A75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022A9-E7F1-4F1D-B6FA-FCD9BC805248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Copias de informes de auditoría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08AC3-4CEA-408F-88D2-5124FC2F1B40}" type="parTrans" cxnId="{FD995872-D539-4A0F-94DC-49CD0E10AC8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C119D-3FFC-4E56-9C26-92426AB720D6}" type="sibTrans" cxnId="{FD995872-D539-4A0F-94DC-49CD0E10AC8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3F80C-9ABE-4E79-9A4B-8B0B71030D2B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Licitud de fondos /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action="ppaction://hlinkfile"/>
            </a:rPr>
            <a:t>Formulario 4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B532E-4479-4F84-BCEC-AC35A08B079C}" type="parTrans" cxnId="{8B13A936-12BE-41C0-8759-39C3E450B46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08010-E501-436D-A205-F510FBE022DB}" type="sibTrans" cxnId="{8B13A936-12BE-41C0-8759-39C3E450B46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5D1B5-1A34-4B7A-81CD-6742F22C3A88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 la Superintendencia de Compañías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6D70A-27A1-465D-8762-911A603126D1}" type="parTrans" cxnId="{BE8B8792-CF99-401B-BA38-C05E7671D12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EAA38-8A66-4808-8098-76019A72AC0F}" type="sibTrans" cxnId="{BE8B8792-CF99-401B-BA38-C05E7671D12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F1F94-BADB-4F81-9CC1-2B8050D6E95A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IESS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8D91C-A128-4676-A587-0A6093B80219}" type="parTrans" cxnId="{EC782755-72C4-4AAA-AA3A-357B2A29154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4B0F3-1040-455C-B9BF-AA88490D2FAC}" type="sibTrans" cxnId="{EC782755-72C4-4AAA-AA3A-357B2A29154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EAB58-4488-4606-A0A2-4AFF07EC8853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SRI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E6F3C-A36C-4F8C-A3B1-1BF2FF2008D8}" type="parTrans" cxnId="{6B360A0A-715D-43D0-B837-DA9870CBB7E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EA4A3-57A1-43C7-8AD4-9A46B99965F9}" type="sibTrans" cxnId="{6B360A0A-715D-43D0-B837-DA9870CBB7E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1897B-16CE-46D2-8B14-AA3C44FF73A7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UAF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59992-9455-4269-9F9C-6A4BB8C692FC}" type="parTrans" cxnId="{D1C36AC8-0C28-41F8-8E49-A5C2053614B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43827-0DA4-4C58-8897-786EFC756D1C}" type="sibTrans" cxnId="{D1C36AC8-0C28-41F8-8E49-A5C2053614B9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CB44-6E7E-4846-87E1-AABD9C1F0FE5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del MUNICIPIO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B4A59-B322-4B90-A3B2-E57CC087CF70}" type="parTrans" cxnId="{7F7650BB-D431-4D47-8410-350983F3912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B34F8-2C14-4D4B-B057-0E0E9451272A}" type="sibTrans" cxnId="{7F7650BB-D431-4D47-8410-350983F3912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BDDEF-A181-4382-A486-8206FA3AC349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CREDI REPORT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BC44A-976A-435F-B367-97A0F2D9EC51}" type="parTrans" cxnId="{A3352BEF-7241-49C2-AA08-0FE94D5236F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960C2-01CA-451A-8E9B-ACD25A0C3639}" type="sibTrans" cxnId="{A3352BEF-7241-49C2-AA08-0FE94D5236F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06BB6-C355-4C07-8EE2-48D7A8611C6C}" type="pres">
      <dgm:prSet presAssocID="{4ADC75D2-B65D-4826-BD31-56580D18FA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94BF25-2AF9-48AC-8474-A6781E6D59EF}" type="pres">
      <dgm:prSet presAssocID="{8775DCD4-FA04-4089-8A64-3B2C3279BE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E8961-A574-4B25-9FDF-A89613D3DAEC}" type="pres">
      <dgm:prSet presAssocID="{8775DCD4-FA04-4089-8A64-3B2C3279BE0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34300-4AFA-4EC8-BCF6-DCDB146F901B}" type="pres">
      <dgm:prSet presAssocID="{E5F4F974-2C14-4D6F-A3CE-C4E9EE727F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8E9F3-E4D1-4F42-909F-491C7DB702CB}" type="pres">
      <dgm:prSet presAssocID="{E5F4F974-2C14-4D6F-A3CE-C4E9EE727FB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E6CD43-50AD-4D34-ACFC-BC5243DBF98B}" type="presOf" srcId="{8775DCD4-FA04-4089-8A64-3B2C3279BE03}" destId="{AB94BF25-2AF9-48AC-8474-A6781E6D59EF}" srcOrd="0" destOrd="0" presId="urn:microsoft.com/office/officeart/2005/8/layout/vList2"/>
    <dgm:cxn modelId="{98E727AF-CA47-4A68-9B98-CCECD83FF888}" type="presOf" srcId="{EDAF6A37-6827-4520-B89E-D5C0623168F6}" destId="{FE88E9F3-E4D1-4F42-909F-491C7DB702CB}" srcOrd="0" destOrd="0" presId="urn:microsoft.com/office/officeart/2005/8/layout/vList2"/>
    <dgm:cxn modelId="{7AC97972-A430-4A0C-BBA0-53FA4BEF019D}" srcId="{4ADC75D2-B65D-4826-BD31-56580D18FAB9}" destId="{E5F4F974-2C14-4D6F-A3CE-C4E9EE727FB9}" srcOrd="1" destOrd="0" parTransId="{9696026D-614F-4087-B072-911F98C4D608}" sibTransId="{4FD3B70C-83C2-4988-887B-74D21A4F4383}"/>
    <dgm:cxn modelId="{FD995872-D539-4A0F-94DC-49CD0E10AC89}" srcId="{E5F4F974-2C14-4D6F-A3CE-C4E9EE727FB9}" destId="{2DE022A9-E7F1-4F1D-B6FA-FCD9BC805248}" srcOrd="4" destOrd="0" parTransId="{A9008AC3-4CEA-408F-88D2-5124FC2F1B40}" sibTransId="{D33C119D-3FFC-4E56-9C26-92426AB720D6}"/>
    <dgm:cxn modelId="{4D4EFA69-8069-444A-BF3F-221213FE59BC}" type="presOf" srcId="{66E0CB44-6E7E-4846-87E1-AABD9C1F0FE5}" destId="{FE88E9F3-E4D1-4F42-909F-491C7DB702CB}" srcOrd="0" destOrd="10" presId="urn:microsoft.com/office/officeart/2005/8/layout/vList2"/>
    <dgm:cxn modelId="{50442FF2-F343-446B-8E2F-32DE368DAD43}" type="presOf" srcId="{D2F1897B-16CE-46D2-8B14-AA3C44FF73A7}" destId="{FE88E9F3-E4D1-4F42-909F-491C7DB702CB}" srcOrd="0" destOrd="9" presId="urn:microsoft.com/office/officeart/2005/8/layout/vList2"/>
    <dgm:cxn modelId="{6450A4C1-11DA-4162-A0CA-91BAB31BA942}" srcId="{E5F4F974-2C14-4D6F-A3CE-C4E9EE727FB9}" destId="{500E7E7D-04C5-480E-A460-4D30B711FAC3}" srcOrd="1" destOrd="0" parTransId="{E3BCD2E3-C241-47A3-B719-D16D63148A2C}" sibTransId="{59A7DBAA-49EF-4593-A04D-9C47E6C3AEFA}"/>
    <dgm:cxn modelId="{C2941884-0570-4144-B1AF-54A073330150}" type="presOf" srcId="{06F3F282-2F59-40F3-B8FB-29CD45CEE121}" destId="{43DE8961-A574-4B25-9FDF-A89613D3DAEC}" srcOrd="0" destOrd="2" presId="urn:microsoft.com/office/officeart/2005/8/layout/vList2"/>
    <dgm:cxn modelId="{0F17C912-D108-425D-B56F-6DD726816981}" type="presOf" srcId="{997BDDEF-A181-4382-A486-8206FA3AC349}" destId="{FE88E9F3-E4D1-4F42-909F-491C7DB702CB}" srcOrd="0" destOrd="11" presId="urn:microsoft.com/office/officeart/2005/8/layout/vList2"/>
    <dgm:cxn modelId="{FEB47131-C757-45A0-B6CE-3C27D771A1B1}" type="presOf" srcId="{DEF3F80C-9ABE-4E79-9A4B-8B0B71030D2B}" destId="{FE88E9F3-E4D1-4F42-909F-491C7DB702CB}" srcOrd="0" destOrd="5" presId="urn:microsoft.com/office/officeart/2005/8/layout/vList2"/>
    <dgm:cxn modelId="{97652555-3FB8-4BB9-A587-C56E68EAB792}" srcId="{8775DCD4-FA04-4089-8A64-3B2C3279BE03}" destId="{3F5BB025-07DE-467B-9FC4-E11D8787200A}" srcOrd="0" destOrd="0" parTransId="{F110E066-FE89-4D92-B326-4487278639FA}" sibTransId="{B00A3485-6998-4AD0-B4D2-F2A49662FBD5}"/>
    <dgm:cxn modelId="{1D4245D4-6136-48A6-9F3E-C6F56474B167}" srcId="{8775DCD4-FA04-4089-8A64-3B2C3279BE03}" destId="{92E92C28-1863-4A1C-9E10-FBA31FBD0ABF}" srcOrd="4" destOrd="0" parTransId="{78EBD2C5-C2C4-4B0A-8CEB-E7DDEC09409E}" sibTransId="{3A3C7341-82BE-4282-9A77-E925479C2FA0}"/>
    <dgm:cxn modelId="{B15C3414-15FE-477C-91AB-23652C2404A0}" srcId="{8775DCD4-FA04-4089-8A64-3B2C3279BE03}" destId="{E314E834-F5D1-4888-8C0C-85AC1DE15F63}" srcOrd="8" destOrd="0" parTransId="{704264FD-95C6-48DB-8F93-A05DCED3DB76}" sibTransId="{594AB216-65DF-42A4-83FB-B0944BCFDC7C}"/>
    <dgm:cxn modelId="{467222C3-8F79-4A14-822D-10017CA4E956}" type="presOf" srcId="{500E7E7D-04C5-480E-A460-4D30B711FAC3}" destId="{FE88E9F3-E4D1-4F42-909F-491C7DB702CB}" srcOrd="0" destOrd="1" presId="urn:microsoft.com/office/officeart/2005/8/layout/vList2"/>
    <dgm:cxn modelId="{E8DFD638-7230-49BD-927F-282EFA1393AC}" srcId="{8775DCD4-FA04-4089-8A64-3B2C3279BE03}" destId="{44B79BA7-7BAD-4AB1-8055-BB1F48DEE453}" srcOrd="9" destOrd="0" parTransId="{63D057FD-8637-42D1-949B-05FA37C5EB00}" sibTransId="{0D9A390F-1415-446F-9FEB-9553809890F7}"/>
    <dgm:cxn modelId="{42EB9CD8-720D-4505-B19B-97A42020D435}" type="presOf" srcId="{8C3931E3-AB0C-47EF-9D19-23F60A503DAC}" destId="{FE88E9F3-E4D1-4F42-909F-491C7DB702CB}" srcOrd="0" destOrd="2" presId="urn:microsoft.com/office/officeart/2005/8/layout/vList2"/>
    <dgm:cxn modelId="{C8E288DB-ED78-4244-A8ED-625536DC2A23}" type="presOf" srcId="{E314E834-F5D1-4888-8C0C-85AC1DE15F63}" destId="{43DE8961-A574-4B25-9FDF-A89613D3DAEC}" srcOrd="0" destOrd="8" presId="urn:microsoft.com/office/officeart/2005/8/layout/vList2"/>
    <dgm:cxn modelId="{7CA4429E-5859-469D-861B-A50E3451D974}" type="presOf" srcId="{A834EFA2-805E-49A2-B72C-FA93A88D5D1C}" destId="{43DE8961-A574-4B25-9FDF-A89613D3DAEC}" srcOrd="0" destOrd="7" presId="urn:microsoft.com/office/officeart/2005/8/layout/vList2"/>
    <dgm:cxn modelId="{1AAABDB5-6A7D-4F76-A743-1C9DBFB641C8}" srcId="{8775DCD4-FA04-4089-8A64-3B2C3279BE03}" destId="{A834EFA2-805E-49A2-B72C-FA93A88D5D1C}" srcOrd="7" destOrd="0" parTransId="{BCD8723B-AB6E-4CBB-AFA9-0E1C82E4367F}" sibTransId="{BFED1DB7-6AD6-4FA8-B557-A512988C170C}"/>
    <dgm:cxn modelId="{8B13A936-12BE-41C0-8759-39C3E450B46F}" srcId="{E5F4F974-2C14-4D6F-A3CE-C4E9EE727FB9}" destId="{DEF3F80C-9ABE-4E79-9A4B-8B0B71030D2B}" srcOrd="5" destOrd="0" parTransId="{321B532E-4479-4F84-BCEC-AC35A08B079C}" sibTransId="{11808010-E501-436D-A205-F510FBE022DB}"/>
    <dgm:cxn modelId="{2B75032A-E24A-4D1D-AD6B-327374C5A753}" srcId="{E5F4F974-2C14-4D6F-A3CE-C4E9EE727FB9}" destId="{165D1444-9D33-4D70-AD26-A178F596CFF0}" srcOrd="3" destOrd="0" parTransId="{30157BE2-8CCC-4C2C-8CBD-A2AC22DE386D}" sibTransId="{E2D08C6C-A448-4CF8-9237-3D6E9D5FAD6B}"/>
    <dgm:cxn modelId="{DFCE7C26-BD5C-423D-AD53-D133E9DF9715}" type="presOf" srcId="{4ADC75D2-B65D-4826-BD31-56580D18FAB9}" destId="{B4306BB6-C355-4C07-8EE2-48D7A8611C6C}" srcOrd="0" destOrd="0" presId="urn:microsoft.com/office/officeart/2005/8/layout/vList2"/>
    <dgm:cxn modelId="{ED8BE8B4-F998-4092-94FC-A5C828066499}" type="presOf" srcId="{3425D1B5-1A34-4B7A-81CD-6742F22C3A88}" destId="{FE88E9F3-E4D1-4F42-909F-491C7DB702CB}" srcOrd="0" destOrd="6" presId="urn:microsoft.com/office/officeart/2005/8/layout/vList2"/>
    <dgm:cxn modelId="{D6BCED58-8B4A-4044-8DC1-9AEEA5675823}" type="presOf" srcId="{2F71D1FE-D60B-4D24-8C54-0008093B8635}" destId="{43DE8961-A574-4B25-9FDF-A89613D3DAEC}" srcOrd="0" destOrd="5" presId="urn:microsoft.com/office/officeart/2005/8/layout/vList2"/>
    <dgm:cxn modelId="{2966562E-FDC7-4A07-B260-B5667FF3A759}" type="presOf" srcId="{2C71CD23-EA4C-4DBA-876A-85B3B3693C05}" destId="{43DE8961-A574-4B25-9FDF-A89613D3DAEC}" srcOrd="0" destOrd="1" presId="urn:microsoft.com/office/officeart/2005/8/layout/vList2"/>
    <dgm:cxn modelId="{2543EDD3-C636-4F7F-A650-0AAF2EC3CCC9}" type="presOf" srcId="{E5F4F974-2C14-4D6F-A3CE-C4E9EE727FB9}" destId="{2BC34300-4AFA-4EC8-BCF6-DCDB146F901B}" srcOrd="0" destOrd="0" presId="urn:microsoft.com/office/officeart/2005/8/layout/vList2"/>
    <dgm:cxn modelId="{9672B5B9-F09C-4711-9AFA-3103D464BD60}" srcId="{8775DCD4-FA04-4089-8A64-3B2C3279BE03}" destId="{06F3F282-2F59-40F3-B8FB-29CD45CEE121}" srcOrd="2" destOrd="0" parTransId="{B66C0C22-23DE-4929-B7D0-D084DB845104}" sibTransId="{67015EBE-6C66-465C-A05D-3BD53EC4C485}"/>
    <dgm:cxn modelId="{6F5E8E43-B482-4A4F-A381-D41292F3E996}" srcId="{8775DCD4-FA04-4089-8A64-3B2C3279BE03}" destId="{2C71CD23-EA4C-4DBA-876A-85B3B3693C05}" srcOrd="1" destOrd="0" parTransId="{5EE2643C-DFF7-4595-9FF1-B62F9B288C45}" sibTransId="{BD632F39-C040-47D1-87D2-74DBA245D611}"/>
    <dgm:cxn modelId="{C6AF9DEF-FC43-4ACA-B561-76591B962329}" srcId="{8775DCD4-FA04-4089-8A64-3B2C3279BE03}" destId="{B7CEB621-F357-4C82-9213-05BE46EE882A}" srcOrd="3" destOrd="0" parTransId="{6974722E-EADF-4FA9-831F-33C3F813B155}" sibTransId="{7BF6EB20-0321-45F1-9126-936DEE6A94BB}"/>
    <dgm:cxn modelId="{0D149EAE-3A60-464B-8E75-077CB78D49BF}" srcId="{4ADC75D2-B65D-4826-BD31-56580D18FAB9}" destId="{8775DCD4-FA04-4089-8A64-3B2C3279BE03}" srcOrd="0" destOrd="0" parTransId="{926EDFC7-DC18-454F-AFE2-AA9D0E22627C}" sibTransId="{C5A19DA4-3EB7-4BC2-9595-FD69B50AD0EB}"/>
    <dgm:cxn modelId="{90FF8CAB-1A27-4DA5-8E99-3F8AE4AEAF72}" type="presOf" srcId="{2DE022A9-E7F1-4F1D-B6FA-FCD9BC805248}" destId="{FE88E9F3-E4D1-4F42-909F-491C7DB702CB}" srcOrd="0" destOrd="4" presId="urn:microsoft.com/office/officeart/2005/8/layout/vList2"/>
    <dgm:cxn modelId="{B112AAEA-0840-4AEC-B368-2AC78EC7858F}" srcId="{E5F4F974-2C14-4D6F-A3CE-C4E9EE727FB9}" destId="{EDAF6A37-6827-4520-B89E-D5C0623168F6}" srcOrd="0" destOrd="0" parTransId="{FA22BD43-9325-4AA3-A9AB-9334C0BC1100}" sibTransId="{962EABBA-68D3-4A4D-8CA1-52BFF3FC1614}"/>
    <dgm:cxn modelId="{F841B107-15E4-405E-B69B-78964AAC2A71}" type="presOf" srcId="{165D1444-9D33-4D70-AD26-A178F596CFF0}" destId="{FE88E9F3-E4D1-4F42-909F-491C7DB702CB}" srcOrd="0" destOrd="3" presId="urn:microsoft.com/office/officeart/2005/8/layout/vList2"/>
    <dgm:cxn modelId="{C8C19EF5-FBA2-4C8B-A26E-F2A0FC76D7BD}" type="presOf" srcId="{96DEAB58-4488-4606-A0A2-4AFF07EC8853}" destId="{FE88E9F3-E4D1-4F42-909F-491C7DB702CB}" srcOrd="0" destOrd="8" presId="urn:microsoft.com/office/officeart/2005/8/layout/vList2"/>
    <dgm:cxn modelId="{EC782755-72C4-4AAA-AA3A-357B2A29154D}" srcId="{E5F4F974-2C14-4D6F-A3CE-C4E9EE727FB9}" destId="{ADCF1F94-BADB-4F81-9CC1-2B8050D6E95A}" srcOrd="7" destOrd="0" parTransId="{16C8D91C-A128-4676-A587-0A6093B80219}" sibTransId="{5414B0F3-1040-455C-B9BF-AA88490D2FAC}"/>
    <dgm:cxn modelId="{B044C152-6EBC-4D4E-B89F-16D8E0B32A34}" type="presOf" srcId="{B7CEB621-F357-4C82-9213-05BE46EE882A}" destId="{43DE8961-A574-4B25-9FDF-A89613D3DAEC}" srcOrd="0" destOrd="3" presId="urn:microsoft.com/office/officeart/2005/8/layout/vList2"/>
    <dgm:cxn modelId="{3FF8A0CB-23BF-4410-96B8-BABCB8B7E6CB}" type="presOf" srcId="{3F5BB025-07DE-467B-9FC4-E11D8787200A}" destId="{43DE8961-A574-4B25-9FDF-A89613D3DAEC}" srcOrd="0" destOrd="0" presId="urn:microsoft.com/office/officeart/2005/8/layout/vList2"/>
    <dgm:cxn modelId="{3E447FED-278C-4EE1-9715-808D7D51DF9B}" type="presOf" srcId="{ADCF1F94-BADB-4F81-9CC1-2B8050D6E95A}" destId="{FE88E9F3-E4D1-4F42-909F-491C7DB702CB}" srcOrd="0" destOrd="7" presId="urn:microsoft.com/office/officeart/2005/8/layout/vList2"/>
    <dgm:cxn modelId="{A3352BEF-7241-49C2-AA08-0FE94D5236F3}" srcId="{E5F4F974-2C14-4D6F-A3CE-C4E9EE727FB9}" destId="{997BDDEF-A181-4382-A486-8206FA3AC349}" srcOrd="11" destOrd="0" parTransId="{A94BC44A-976A-435F-B367-97A0F2D9EC51}" sibTransId="{B35960C2-01CA-451A-8E9B-ACD25A0C3639}"/>
    <dgm:cxn modelId="{1199A908-B1BB-4CE6-A8BE-AF3D3F3CAC19}" srcId="{8775DCD4-FA04-4089-8A64-3B2C3279BE03}" destId="{2F71D1FE-D60B-4D24-8C54-0008093B8635}" srcOrd="5" destOrd="0" parTransId="{607B83AA-DE31-41BB-B335-1213F812A112}" sibTransId="{B689DFEF-11C2-436A-BDB8-1FF40C9EB34F}"/>
    <dgm:cxn modelId="{7F7650BB-D431-4D47-8410-350983F3912F}" srcId="{E5F4F974-2C14-4D6F-A3CE-C4E9EE727FB9}" destId="{66E0CB44-6E7E-4846-87E1-AABD9C1F0FE5}" srcOrd="10" destOrd="0" parTransId="{270B4A59-B322-4B90-A3B2-E57CC087CF70}" sibTransId="{C6AB34F8-2C14-4D4B-B057-0E0E9451272A}"/>
    <dgm:cxn modelId="{02E5F933-3900-4424-B7EF-D3D9C9CD63D7}" type="presOf" srcId="{92E92C28-1863-4A1C-9E10-FBA31FBD0ABF}" destId="{43DE8961-A574-4B25-9FDF-A89613D3DAEC}" srcOrd="0" destOrd="4" presId="urn:microsoft.com/office/officeart/2005/8/layout/vList2"/>
    <dgm:cxn modelId="{8963F01E-37E8-4AB3-81DD-27BE02FF0781}" srcId="{8775DCD4-FA04-4089-8A64-3B2C3279BE03}" destId="{AF54385C-2D65-4C21-BFD3-A68F1F165C7A}" srcOrd="6" destOrd="0" parTransId="{17F1A308-7E55-4CCC-8433-C752122CD41E}" sibTransId="{99BF0B8D-9917-4871-B375-89AF9CDDE2D8}"/>
    <dgm:cxn modelId="{F83CB4C2-930B-45CF-993C-CCBA98E612DE}" srcId="{E5F4F974-2C14-4D6F-A3CE-C4E9EE727FB9}" destId="{8C3931E3-AB0C-47EF-9D19-23F60A503DAC}" srcOrd="2" destOrd="0" parTransId="{FCC882B2-83B6-47F6-B362-23C700ED0C48}" sibTransId="{F35BF56C-98C2-403D-BAA0-2377C52EFCDE}"/>
    <dgm:cxn modelId="{8F55C5E0-26BD-4E31-BA73-284E57940175}" type="presOf" srcId="{AF54385C-2D65-4C21-BFD3-A68F1F165C7A}" destId="{43DE8961-A574-4B25-9FDF-A89613D3DAEC}" srcOrd="0" destOrd="6" presId="urn:microsoft.com/office/officeart/2005/8/layout/vList2"/>
    <dgm:cxn modelId="{A5975B72-E241-4EF0-AA76-22044A776ACC}" type="presOf" srcId="{44B79BA7-7BAD-4AB1-8055-BB1F48DEE453}" destId="{43DE8961-A574-4B25-9FDF-A89613D3DAEC}" srcOrd="0" destOrd="9" presId="urn:microsoft.com/office/officeart/2005/8/layout/vList2"/>
    <dgm:cxn modelId="{6B360A0A-715D-43D0-B837-DA9870CBB7E7}" srcId="{E5F4F974-2C14-4D6F-A3CE-C4E9EE727FB9}" destId="{96DEAB58-4488-4606-A0A2-4AFF07EC8853}" srcOrd="8" destOrd="0" parTransId="{180E6F3C-A36C-4F8C-A3B1-1BF2FF2008D8}" sibTransId="{48EEA4A3-57A1-43C7-8AD4-9A46B99965F9}"/>
    <dgm:cxn modelId="{BE8B8792-CF99-401B-BA38-C05E7671D123}" srcId="{E5F4F974-2C14-4D6F-A3CE-C4E9EE727FB9}" destId="{3425D1B5-1A34-4B7A-81CD-6742F22C3A88}" srcOrd="6" destOrd="0" parTransId="{7FD6D70A-27A1-465D-8762-911A603126D1}" sibTransId="{17EEAA38-8A66-4808-8098-76019A72AC0F}"/>
    <dgm:cxn modelId="{D1C36AC8-0C28-41F8-8E49-A5C2053614B9}" srcId="{E5F4F974-2C14-4D6F-A3CE-C4E9EE727FB9}" destId="{D2F1897B-16CE-46D2-8B14-AA3C44FF73A7}" srcOrd="9" destOrd="0" parTransId="{C2D59992-9455-4269-9F9C-6A4BB8C692FC}" sibTransId="{C2843827-0DA4-4C58-8897-786EFC756D1C}"/>
    <dgm:cxn modelId="{8E4586D3-D8D8-4FBB-A75C-5EC3DE0B5045}" type="presParOf" srcId="{B4306BB6-C355-4C07-8EE2-48D7A8611C6C}" destId="{AB94BF25-2AF9-48AC-8474-A6781E6D59EF}" srcOrd="0" destOrd="0" presId="urn:microsoft.com/office/officeart/2005/8/layout/vList2"/>
    <dgm:cxn modelId="{96E7AFAD-BA75-4123-8691-80E0502FF0A1}" type="presParOf" srcId="{B4306BB6-C355-4C07-8EE2-48D7A8611C6C}" destId="{43DE8961-A574-4B25-9FDF-A89613D3DAEC}" srcOrd="1" destOrd="0" presId="urn:microsoft.com/office/officeart/2005/8/layout/vList2"/>
    <dgm:cxn modelId="{38BB08B1-C7DF-455B-8440-2C3F43C766EA}" type="presParOf" srcId="{B4306BB6-C355-4C07-8EE2-48D7A8611C6C}" destId="{2BC34300-4AFA-4EC8-BCF6-DCDB146F901B}" srcOrd="2" destOrd="0" presId="urn:microsoft.com/office/officeart/2005/8/layout/vList2"/>
    <dgm:cxn modelId="{F6676241-AB1B-4633-8F9F-F0EA46091F0D}" type="presParOf" srcId="{B4306BB6-C355-4C07-8EE2-48D7A8611C6C}" destId="{FE88E9F3-E4D1-4F42-909F-491C7DB702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C056010-B4E6-43A9-901D-7908AF2701BE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colorful1" csCatId="colorful" phldr="1"/>
      <dgm:spPr/>
    </dgm:pt>
    <dgm:pt modelId="{02C011E0-B474-4814-B5DD-E4497CEF4C69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Negativa por Parte del Cliente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A6B6E-3622-460E-B01F-8E7C78C2F8AA}" type="parTrans" cxnId="{BA166A70-B8BD-4D39-95EE-35C13D5339BA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1FEB-7099-4129-906E-AE4A808662FF}" type="sibTrans" cxnId="{BA166A70-B8BD-4D39-95EE-35C13D5339BA}">
      <dgm:prSet custT="1"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7435A-B598-465F-BED9-1D2BD5EE5060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Políticamente Expuestas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88D64-1D6B-467D-A82C-B3921FD22527}" type="parTrans" cxnId="{465CA41E-F0EA-437D-8DA8-FC28FA17B377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12502-9525-40B9-A4FA-FD685B7CF291}" type="sibTrans" cxnId="{465CA41E-F0EA-437D-8DA8-FC28FA17B377}">
      <dgm:prSet custT="1"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F2A6A-C309-4268-ABA7-BDE0F6E55115}">
      <dgm:prSet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Confirmación de Información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DD7F1-ABCE-403C-B91B-740AC2354223}" type="parTrans" cxnId="{F83452CD-E3CA-4805-B14D-A771857364B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4EB3-38A5-43F8-B4D4-457B9FE8C94C}" type="sibTrans" cxnId="{F83452CD-E3CA-4805-B14D-A771857364BD}">
      <dgm:prSet custT="1"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0F9F-29DF-4C35-9615-2C0A1B4DAED3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 Documental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6A769-E3AF-4BFA-B5E3-059A7664A4D7}" type="parTrans" cxnId="{04A2C144-E1CB-486B-977D-AC5B90A32727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DC07C-522A-4223-9ED9-ACDA8C544D14}" type="sibTrans" cxnId="{04A2C144-E1CB-486B-977D-AC5B90A32727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F60FB-B6A0-45DA-9E85-0F0B4D62B36A}">
      <dgm:prSet phldrT="[Texto]" custT="1"/>
      <dgm:spPr/>
      <dgm:t>
        <a:bodyPr/>
        <a:lstStyle/>
        <a:p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Archivo Físico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62506-C1E0-4F7F-B950-B2B023B42C7D}" type="parTrans" cxnId="{9F56E470-4CC2-48D7-BBE6-17AB70E02AB3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3C820-2AC7-4939-B6ED-EF09E3DE65B5}" type="sibTrans" cxnId="{9F56E470-4CC2-48D7-BBE6-17AB70E02AB3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A5415-78C6-49EC-801A-E0C05CD0F72A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Archivo Electrónico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8C02B-7B27-4FD1-9544-8C1E501E2756}" type="parTrans" cxnId="{49F5278A-7D22-4A80-BA28-895543AEB5C8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B75D4-9142-4588-994B-4681DF222ACC}" type="sibTrans" cxnId="{49F5278A-7D22-4A80-BA28-895543AEB5C8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18A71-5192-42E5-9D2C-FF1A79C325BB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Excepciones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690F8-DFB3-4D94-B64E-6544A111EB9F}" type="parTrans" cxnId="{BE7AAF1A-F0A6-420D-AB86-E761E8E5C03A}">
      <dgm:prSet/>
      <dgm:spPr/>
      <dgm:t>
        <a:bodyPr/>
        <a:lstStyle/>
        <a:p>
          <a:endParaRPr lang="es-EC" sz="1800"/>
        </a:p>
      </dgm:t>
    </dgm:pt>
    <dgm:pt modelId="{8EF40635-54A3-4F1C-B0D2-ACDAE40CB966}" type="sibTrans" cxnId="{BE7AAF1A-F0A6-420D-AB86-E761E8E5C03A}">
      <dgm:prSet/>
      <dgm:spPr/>
      <dgm:t>
        <a:bodyPr/>
        <a:lstStyle/>
        <a:p>
          <a:endParaRPr lang="es-EC" sz="1800"/>
        </a:p>
      </dgm:t>
    </dgm:pt>
    <dgm:pt modelId="{F2D47965-827D-48EC-B1F9-A396F46FAE0A}" type="pres">
      <dgm:prSet presAssocID="{FC056010-B4E6-43A9-901D-7908AF2701BE}" presName="linearFlow" presStyleCnt="0">
        <dgm:presLayoutVars>
          <dgm:dir/>
          <dgm:resizeHandles val="exact"/>
        </dgm:presLayoutVars>
      </dgm:prSet>
      <dgm:spPr/>
    </dgm:pt>
    <dgm:pt modelId="{CDA240F5-8F05-46A4-82C0-D6DD3CE81002}" type="pres">
      <dgm:prSet presAssocID="{02C011E0-B474-4814-B5DD-E4497CEF4C69}" presName="comp" presStyleCnt="0"/>
      <dgm:spPr/>
    </dgm:pt>
    <dgm:pt modelId="{381C5B6D-4951-4162-B378-8E4996993794}" type="pres">
      <dgm:prSet presAssocID="{02C011E0-B474-4814-B5DD-E4497CEF4C69}" presName="rect2" presStyleLbl="node1" presStyleIdx="0" presStyleCnt="5" custScaleX="137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C38251-CB0C-4B7B-B7DF-AAC8C0639E49}" type="pres">
      <dgm:prSet presAssocID="{02C011E0-B474-4814-B5DD-E4497CEF4C69}" presName="rect1" presStyleLbl="lnNode1" presStyleIdx="0" presStyleCnt="5" custLinFactNeighborX="-42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DC67EE46-4984-49A4-A6C1-B6A055661F53}" type="pres">
      <dgm:prSet presAssocID="{50711FEB-7099-4129-906E-AE4A808662FF}" presName="sibTrans" presStyleCnt="0"/>
      <dgm:spPr/>
    </dgm:pt>
    <dgm:pt modelId="{7F60D688-3983-4AA1-958B-4C8A04D18ADC}" type="pres">
      <dgm:prSet presAssocID="{BB7F2A6A-C309-4268-ABA7-BDE0F6E55115}" presName="comp" presStyleCnt="0"/>
      <dgm:spPr/>
    </dgm:pt>
    <dgm:pt modelId="{B6AA4288-DC33-4E86-B8AE-A4E499C9B7E4}" type="pres">
      <dgm:prSet presAssocID="{BB7F2A6A-C309-4268-ABA7-BDE0F6E55115}" presName="rect2" presStyleLbl="node1" presStyleIdx="1" presStyleCnt="5" custScaleX="137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15E15A-1444-4CD8-8655-E4A0EF4935B5}" type="pres">
      <dgm:prSet presAssocID="{BB7F2A6A-C309-4268-ABA7-BDE0F6E55115}" presName="rect1" presStyleLbl="lnNode1" presStyleIdx="1" presStyleCnt="5" custLinFactNeighborX="411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78D72AA-CD43-4A52-B104-3ED4001F63B6}" type="pres">
      <dgm:prSet presAssocID="{2C264EB3-38A5-43F8-B4D4-457B9FE8C94C}" presName="sibTrans" presStyleCnt="0"/>
      <dgm:spPr/>
    </dgm:pt>
    <dgm:pt modelId="{51D93563-ACDE-4FD5-BBC5-1628C9CD6158}" type="pres">
      <dgm:prSet presAssocID="{9CC7435A-B598-465F-BED9-1D2BD5EE5060}" presName="comp" presStyleCnt="0"/>
      <dgm:spPr/>
    </dgm:pt>
    <dgm:pt modelId="{92B081C2-13D5-452C-953B-EF5615ECDA20}" type="pres">
      <dgm:prSet presAssocID="{9CC7435A-B598-465F-BED9-1D2BD5EE5060}" presName="rect2" presStyleLbl="node1" presStyleIdx="2" presStyleCnt="5" custScaleX="137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14BBC9-CF8B-4AFE-B2F0-7C9D389A255C}" type="pres">
      <dgm:prSet presAssocID="{9CC7435A-B598-465F-BED9-1D2BD5EE5060}" presName="rect1" presStyleLbl="lnNode1" presStyleIdx="2" presStyleCnt="5" custLinFactNeighborX="-421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8CA5B99-6889-44F6-9104-C67152107B2F}" type="pres">
      <dgm:prSet presAssocID="{51D12502-9525-40B9-A4FA-FD685B7CF291}" presName="sibTrans" presStyleCnt="0"/>
      <dgm:spPr/>
    </dgm:pt>
    <dgm:pt modelId="{1406CA73-B482-4633-A4E1-793D558C6E28}" type="pres">
      <dgm:prSet presAssocID="{7F3A0F9F-29DF-4C35-9615-2C0A1B4DAED3}" presName="comp" presStyleCnt="0"/>
      <dgm:spPr/>
    </dgm:pt>
    <dgm:pt modelId="{E33F738F-FDE7-4B7C-B550-A6FD9423F7C3}" type="pres">
      <dgm:prSet presAssocID="{7F3A0F9F-29DF-4C35-9615-2C0A1B4DAED3}" presName="rect2" presStyleLbl="node1" presStyleIdx="3" presStyleCnt="5" custScaleX="137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2FA46-5ECA-454E-8D9A-0E096A59AFAA}" type="pres">
      <dgm:prSet presAssocID="{7F3A0F9F-29DF-4C35-9615-2C0A1B4DAED3}" presName="rect1" presStyleLbl="lnNode1" presStyleIdx="3" presStyleCnt="5" custLinFactNeighborX="4136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AE4D23F8-FE28-4295-8F81-10DC1E8A021B}" type="pres">
      <dgm:prSet presAssocID="{7C8DC07C-522A-4223-9ED9-ACDA8C544D14}" presName="sibTrans" presStyleCnt="0"/>
      <dgm:spPr/>
    </dgm:pt>
    <dgm:pt modelId="{49D79BF1-8DA9-4D80-BE1E-9FF764BDFE78}" type="pres">
      <dgm:prSet presAssocID="{F0118A71-5192-42E5-9D2C-FF1A79C325BB}" presName="comp" presStyleCnt="0"/>
      <dgm:spPr/>
    </dgm:pt>
    <dgm:pt modelId="{C44BC83B-6119-4A33-83B2-C23E5BC2538C}" type="pres">
      <dgm:prSet presAssocID="{F0118A71-5192-42E5-9D2C-FF1A79C325BB}" presName="rect2" presStyleLbl="node1" presStyleIdx="4" presStyleCnt="5" custScaleX="1379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DB58C0-61B2-42CC-8979-7FE90D4173A7}" type="pres">
      <dgm:prSet presAssocID="{F0118A71-5192-42E5-9D2C-FF1A79C325BB}" presName="rect1" presStyleLbl="lnNode1" presStyleIdx="4" presStyleCnt="5" custLinFactNeighborX="-4215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BA166A70-B8BD-4D39-95EE-35C13D5339BA}" srcId="{FC056010-B4E6-43A9-901D-7908AF2701BE}" destId="{02C011E0-B474-4814-B5DD-E4497CEF4C69}" srcOrd="0" destOrd="0" parTransId="{AAEA6B6E-3622-460E-B01F-8E7C78C2F8AA}" sibTransId="{50711FEB-7099-4129-906E-AE4A808662FF}"/>
    <dgm:cxn modelId="{334C5169-155E-4D42-ACF7-607BA69AE61E}" type="presOf" srcId="{2BAF60FB-B6A0-45DA-9E85-0F0B4D62B36A}" destId="{E33F738F-FDE7-4B7C-B550-A6FD9423F7C3}" srcOrd="0" destOrd="1" presId="urn:microsoft.com/office/officeart/2008/layout/AlternatingPictureBlocks"/>
    <dgm:cxn modelId="{0234B38B-3B39-4335-89B5-D17471095784}" type="presOf" srcId="{BB7F2A6A-C309-4268-ABA7-BDE0F6E55115}" destId="{B6AA4288-DC33-4E86-B8AE-A4E499C9B7E4}" srcOrd="0" destOrd="0" presId="urn:microsoft.com/office/officeart/2008/layout/AlternatingPictureBlocks"/>
    <dgm:cxn modelId="{9F56E470-4CC2-48D7-BBE6-17AB70E02AB3}" srcId="{7F3A0F9F-29DF-4C35-9615-2C0A1B4DAED3}" destId="{2BAF60FB-B6A0-45DA-9E85-0F0B4D62B36A}" srcOrd="0" destOrd="0" parTransId="{D6C62506-C1E0-4F7F-B950-B2B023B42C7D}" sibTransId="{3953C820-2AC7-4939-B6ED-EF09E3DE65B5}"/>
    <dgm:cxn modelId="{BE7AAF1A-F0A6-420D-AB86-E761E8E5C03A}" srcId="{FC056010-B4E6-43A9-901D-7908AF2701BE}" destId="{F0118A71-5192-42E5-9D2C-FF1A79C325BB}" srcOrd="4" destOrd="0" parTransId="{2AE690F8-DFB3-4D94-B64E-6544A111EB9F}" sibTransId="{8EF40635-54A3-4F1C-B0D2-ACDAE40CB966}"/>
    <dgm:cxn modelId="{79A3A8F3-A604-462F-BEC2-7016101472E8}" type="presOf" srcId="{FC056010-B4E6-43A9-901D-7908AF2701BE}" destId="{F2D47965-827D-48EC-B1F9-A396F46FAE0A}" srcOrd="0" destOrd="0" presId="urn:microsoft.com/office/officeart/2008/layout/AlternatingPictureBlocks"/>
    <dgm:cxn modelId="{CB857AC8-777E-45D0-B500-119E3D622800}" type="presOf" srcId="{F0118A71-5192-42E5-9D2C-FF1A79C325BB}" destId="{C44BC83B-6119-4A33-83B2-C23E5BC2538C}" srcOrd="0" destOrd="0" presId="urn:microsoft.com/office/officeart/2008/layout/AlternatingPictureBlocks"/>
    <dgm:cxn modelId="{465CA41E-F0EA-437D-8DA8-FC28FA17B377}" srcId="{FC056010-B4E6-43A9-901D-7908AF2701BE}" destId="{9CC7435A-B598-465F-BED9-1D2BD5EE5060}" srcOrd="2" destOrd="0" parTransId="{D1688D64-1D6B-467D-A82C-B3921FD22527}" sibTransId="{51D12502-9525-40B9-A4FA-FD685B7CF291}"/>
    <dgm:cxn modelId="{49F5278A-7D22-4A80-BA28-895543AEB5C8}" srcId="{7F3A0F9F-29DF-4C35-9615-2C0A1B4DAED3}" destId="{60AA5415-78C6-49EC-801A-E0C05CD0F72A}" srcOrd="1" destOrd="0" parTransId="{0EC8C02B-7B27-4FD1-9544-8C1E501E2756}" sibTransId="{58CB75D4-9142-4588-994B-4681DF222ACC}"/>
    <dgm:cxn modelId="{F83452CD-E3CA-4805-B14D-A771857364BD}" srcId="{FC056010-B4E6-43A9-901D-7908AF2701BE}" destId="{BB7F2A6A-C309-4268-ABA7-BDE0F6E55115}" srcOrd="1" destOrd="0" parTransId="{8E3DD7F1-ABCE-403C-B91B-740AC2354223}" sibTransId="{2C264EB3-38A5-43F8-B4D4-457B9FE8C94C}"/>
    <dgm:cxn modelId="{E8255339-B378-465B-A64D-79046A14E45C}" type="presOf" srcId="{02C011E0-B474-4814-B5DD-E4497CEF4C69}" destId="{381C5B6D-4951-4162-B378-8E4996993794}" srcOrd="0" destOrd="0" presId="urn:microsoft.com/office/officeart/2008/layout/AlternatingPictureBlocks"/>
    <dgm:cxn modelId="{AA70F8C3-B58A-493A-9F06-745D60D43128}" type="presOf" srcId="{9CC7435A-B598-465F-BED9-1D2BD5EE5060}" destId="{92B081C2-13D5-452C-953B-EF5615ECDA20}" srcOrd="0" destOrd="0" presId="urn:microsoft.com/office/officeart/2008/layout/AlternatingPictureBlocks"/>
    <dgm:cxn modelId="{0255970F-E590-43DC-8EA0-8E7CA66601EF}" type="presOf" srcId="{60AA5415-78C6-49EC-801A-E0C05CD0F72A}" destId="{E33F738F-FDE7-4B7C-B550-A6FD9423F7C3}" srcOrd="0" destOrd="2" presId="urn:microsoft.com/office/officeart/2008/layout/AlternatingPictureBlocks"/>
    <dgm:cxn modelId="{FDC7C8A1-2A81-4ECC-B8CD-4CFE885A854B}" type="presOf" srcId="{7F3A0F9F-29DF-4C35-9615-2C0A1B4DAED3}" destId="{E33F738F-FDE7-4B7C-B550-A6FD9423F7C3}" srcOrd="0" destOrd="0" presId="urn:microsoft.com/office/officeart/2008/layout/AlternatingPictureBlocks"/>
    <dgm:cxn modelId="{04A2C144-E1CB-486B-977D-AC5B90A32727}" srcId="{FC056010-B4E6-43A9-901D-7908AF2701BE}" destId="{7F3A0F9F-29DF-4C35-9615-2C0A1B4DAED3}" srcOrd="3" destOrd="0" parTransId="{8226A769-E3AF-4BFA-B5E3-059A7664A4D7}" sibTransId="{7C8DC07C-522A-4223-9ED9-ACDA8C544D14}"/>
    <dgm:cxn modelId="{633B1305-9792-452C-AFA2-7E32EC65CE7F}" type="presParOf" srcId="{F2D47965-827D-48EC-B1F9-A396F46FAE0A}" destId="{CDA240F5-8F05-46A4-82C0-D6DD3CE81002}" srcOrd="0" destOrd="0" presId="urn:microsoft.com/office/officeart/2008/layout/AlternatingPictureBlocks"/>
    <dgm:cxn modelId="{3F0F434E-E63E-414D-99BE-4AB52F364A38}" type="presParOf" srcId="{CDA240F5-8F05-46A4-82C0-D6DD3CE81002}" destId="{381C5B6D-4951-4162-B378-8E4996993794}" srcOrd="0" destOrd="0" presId="urn:microsoft.com/office/officeart/2008/layout/AlternatingPictureBlocks"/>
    <dgm:cxn modelId="{EEAFEDF7-EB60-49D7-A2C1-93B47CD96748}" type="presParOf" srcId="{CDA240F5-8F05-46A4-82C0-D6DD3CE81002}" destId="{E6C38251-CB0C-4B7B-B7DF-AAC8C0639E49}" srcOrd="1" destOrd="0" presId="urn:microsoft.com/office/officeart/2008/layout/AlternatingPictureBlocks"/>
    <dgm:cxn modelId="{75C77D3F-6E1C-4796-87C5-BAA0BED3BE09}" type="presParOf" srcId="{F2D47965-827D-48EC-B1F9-A396F46FAE0A}" destId="{DC67EE46-4984-49A4-A6C1-B6A055661F53}" srcOrd="1" destOrd="0" presId="urn:microsoft.com/office/officeart/2008/layout/AlternatingPictureBlocks"/>
    <dgm:cxn modelId="{EFD56F4A-34C2-4ABF-B938-A500E2608AED}" type="presParOf" srcId="{F2D47965-827D-48EC-B1F9-A396F46FAE0A}" destId="{7F60D688-3983-4AA1-958B-4C8A04D18ADC}" srcOrd="2" destOrd="0" presId="urn:microsoft.com/office/officeart/2008/layout/AlternatingPictureBlocks"/>
    <dgm:cxn modelId="{9E199709-1157-48FD-95BB-11693FEF7CB4}" type="presParOf" srcId="{7F60D688-3983-4AA1-958B-4C8A04D18ADC}" destId="{B6AA4288-DC33-4E86-B8AE-A4E499C9B7E4}" srcOrd="0" destOrd="0" presId="urn:microsoft.com/office/officeart/2008/layout/AlternatingPictureBlocks"/>
    <dgm:cxn modelId="{3082CCC1-1C72-4DD1-A64E-8B7AE1650A12}" type="presParOf" srcId="{7F60D688-3983-4AA1-958B-4C8A04D18ADC}" destId="{CE15E15A-1444-4CD8-8655-E4A0EF4935B5}" srcOrd="1" destOrd="0" presId="urn:microsoft.com/office/officeart/2008/layout/AlternatingPictureBlocks"/>
    <dgm:cxn modelId="{24B146F5-3E69-4A90-8E06-FC0FC9F8A0A9}" type="presParOf" srcId="{F2D47965-827D-48EC-B1F9-A396F46FAE0A}" destId="{A78D72AA-CD43-4A52-B104-3ED4001F63B6}" srcOrd="3" destOrd="0" presId="urn:microsoft.com/office/officeart/2008/layout/AlternatingPictureBlocks"/>
    <dgm:cxn modelId="{7546CC02-8C9B-47BF-825D-DB8FC83D40CB}" type="presParOf" srcId="{F2D47965-827D-48EC-B1F9-A396F46FAE0A}" destId="{51D93563-ACDE-4FD5-BBC5-1628C9CD6158}" srcOrd="4" destOrd="0" presId="urn:microsoft.com/office/officeart/2008/layout/AlternatingPictureBlocks"/>
    <dgm:cxn modelId="{07DAC947-8443-4FAF-9D43-47C1B1DB8FE8}" type="presParOf" srcId="{51D93563-ACDE-4FD5-BBC5-1628C9CD6158}" destId="{92B081C2-13D5-452C-953B-EF5615ECDA20}" srcOrd="0" destOrd="0" presId="urn:microsoft.com/office/officeart/2008/layout/AlternatingPictureBlocks"/>
    <dgm:cxn modelId="{B982766E-D7A6-494F-AAD0-88ABFCE6AF4F}" type="presParOf" srcId="{51D93563-ACDE-4FD5-BBC5-1628C9CD6158}" destId="{0B14BBC9-CF8B-4AFE-B2F0-7C9D389A255C}" srcOrd="1" destOrd="0" presId="urn:microsoft.com/office/officeart/2008/layout/AlternatingPictureBlocks"/>
    <dgm:cxn modelId="{F7F0F652-3B36-464E-A618-2EFC5A4228B4}" type="presParOf" srcId="{F2D47965-827D-48EC-B1F9-A396F46FAE0A}" destId="{18CA5B99-6889-44F6-9104-C67152107B2F}" srcOrd="5" destOrd="0" presId="urn:microsoft.com/office/officeart/2008/layout/AlternatingPictureBlocks"/>
    <dgm:cxn modelId="{92D32C5F-D6AB-447B-A986-54D51D250CB6}" type="presParOf" srcId="{F2D47965-827D-48EC-B1F9-A396F46FAE0A}" destId="{1406CA73-B482-4633-A4E1-793D558C6E28}" srcOrd="6" destOrd="0" presId="urn:microsoft.com/office/officeart/2008/layout/AlternatingPictureBlocks"/>
    <dgm:cxn modelId="{96FD278F-ED48-4A4B-B9E8-0F97104BD9B4}" type="presParOf" srcId="{1406CA73-B482-4633-A4E1-793D558C6E28}" destId="{E33F738F-FDE7-4B7C-B550-A6FD9423F7C3}" srcOrd="0" destOrd="0" presId="urn:microsoft.com/office/officeart/2008/layout/AlternatingPictureBlocks"/>
    <dgm:cxn modelId="{B04698F5-9040-47F2-8D27-498F04869A58}" type="presParOf" srcId="{1406CA73-B482-4633-A4E1-793D558C6E28}" destId="{9E12FA46-5ECA-454E-8D9A-0E096A59AFAA}" srcOrd="1" destOrd="0" presId="urn:microsoft.com/office/officeart/2008/layout/AlternatingPictureBlocks"/>
    <dgm:cxn modelId="{21D14F23-F37B-42DC-931B-BEC6DA80377C}" type="presParOf" srcId="{F2D47965-827D-48EC-B1F9-A396F46FAE0A}" destId="{AE4D23F8-FE28-4295-8F81-10DC1E8A021B}" srcOrd="7" destOrd="0" presId="urn:microsoft.com/office/officeart/2008/layout/AlternatingPictureBlocks"/>
    <dgm:cxn modelId="{07B83E11-2B99-44B7-B0E7-5C0252AB3F84}" type="presParOf" srcId="{F2D47965-827D-48EC-B1F9-A396F46FAE0A}" destId="{49D79BF1-8DA9-4D80-BE1E-9FF764BDFE78}" srcOrd="8" destOrd="0" presId="urn:microsoft.com/office/officeart/2008/layout/AlternatingPictureBlocks"/>
    <dgm:cxn modelId="{83F2134D-3075-4FD9-A758-E298384B4A8C}" type="presParOf" srcId="{49D79BF1-8DA9-4D80-BE1E-9FF764BDFE78}" destId="{C44BC83B-6119-4A33-83B2-C23E5BC2538C}" srcOrd="0" destOrd="0" presId="urn:microsoft.com/office/officeart/2008/layout/AlternatingPictureBlocks"/>
    <dgm:cxn modelId="{46B1BDBB-FF22-4808-B860-00BBE98D9693}" type="presParOf" srcId="{49D79BF1-8DA9-4D80-BE1E-9FF764BDFE78}" destId="{49DB58C0-61B2-42CC-8979-7FE90D4173A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21CA92E-8EC1-4A93-ADF7-039377C545AA}" type="doc">
      <dgm:prSet loTypeId="urn:microsoft.com/office/officeart/2005/8/layout/arrow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01DBFB4-88D1-4826-A9EA-707D55346812}">
      <dgm:prSet phldrT="[Texto]"/>
      <dgm:spPr/>
      <dgm:t>
        <a:bodyPr/>
        <a:lstStyle/>
        <a:p>
          <a:r>
            <a:rPr lang="es-EC" dirty="0" smtClean="0"/>
            <a:t>REQUISITOS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30EB54C-FEDE-4194-9AF4-1A2466735C74}" type="parTrans" cxnId="{A858EE72-E7A4-4926-9665-63C1B43622F3}">
      <dgm:prSet/>
      <dgm:spPr/>
      <dgm:t>
        <a:bodyPr/>
        <a:lstStyle/>
        <a:p>
          <a:endParaRPr lang="es-EC"/>
        </a:p>
      </dgm:t>
    </dgm:pt>
    <dgm:pt modelId="{08F66CEF-B607-4C25-92F9-3E2F1ABF9C0A}" type="sibTrans" cxnId="{A858EE72-E7A4-4926-9665-63C1B43622F3}">
      <dgm:prSet/>
      <dgm:spPr/>
      <dgm:t>
        <a:bodyPr/>
        <a:lstStyle/>
        <a:p>
          <a:endParaRPr lang="es-EC"/>
        </a:p>
      </dgm:t>
    </dgm:pt>
    <dgm:pt modelId="{0E71C4E0-1855-4687-A478-30C5588AA18B}">
      <dgm:prSet phldrT="[Texto]"/>
      <dgm:spPr/>
      <dgm:t>
        <a:bodyPr/>
        <a:lstStyle/>
        <a:p>
          <a:r>
            <a:rPr lang="es-EC" dirty="0" smtClean="0"/>
            <a:t>DOCUMENTOS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639C292C-0331-41DB-945F-0C6B5207CCFF}" type="parTrans" cxnId="{A7373D8E-AB6A-45F2-80E9-446DF07D7DC4}">
      <dgm:prSet/>
      <dgm:spPr/>
      <dgm:t>
        <a:bodyPr/>
        <a:lstStyle/>
        <a:p>
          <a:endParaRPr lang="es-EC"/>
        </a:p>
      </dgm:t>
    </dgm:pt>
    <dgm:pt modelId="{DB83A91A-D94E-41C2-B4E8-D151BB7CE3A7}" type="sibTrans" cxnId="{A7373D8E-AB6A-45F2-80E9-446DF07D7DC4}">
      <dgm:prSet/>
      <dgm:spPr/>
      <dgm:t>
        <a:bodyPr/>
        <a:lstStyle/>
        <a:p>
          <a:endParaRPr lang="es-EC"/>
        </a:p>
      </dgm:t>
    </dgm:pt>
    <dgm:pt modelId="{18E4DCD2-DCA1-4294-98D7-C470D2BCA98D}" type="pres">
      <dgm:prSet presAssocID="{921CA92E-8EC1-4A93-ADF7-039377C545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C58C37-5081-436F-B78E-55E2D8800FD0}" type="pres">
      <dgm:prSet presAssocID="{601DBFB4-88D1-4826-A9EA-707D5534681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BD65F9-0F6F-4735-9ACC-798016A18459}" type="pres">
      <dgm:prSet presAssocID="{0E71C4E0-1855-4687-A478-30C5588AA18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58EE72-E7A4-4926-9665-63C1B43622F3}" srcId="{921CA92E-8EC1-4A93-ADF7-039377C545AA}" destId="{601DBFB4-88D1-4826-A9EA-707D55346812}" srcOrd="0" destOrd="0" parTransId="{430EB54C-FEDE-4194-9AF4-1A2466735C74}" sibTransId="{08F66CEF-B607-4C25-92F9-3E2F1ABF9C0A}"/>
    <dgm:cxn modelId="{CE7EFA9B-1A9A-4CE5-B23D-E0E83A80C6BD}" type="presOf" srcId="{601DBFB4-88D1-4826-A9EA-707D55346812}" destId="{D3C58C37-5081-436F-B78E-55E2D8800FD0}" srcOrd="0" destOrd="0" presId="urn:microsoft.com/office/officeart/2005/8/layout/arrow5"/>
    <dgm:cxn modelId="{A7373D8E-AB6A-45F2-80E9-446DF07D7DC4}" srcId="{921CA92E-8EC1-4A93-ADF7-039377C545AA}" destId="{0E71C4E0-1855-4687-A478-30C5588AA18B}" srcOrd="1" destOrd="0" parTransId="{639C292C-0331-41DB-945F-0C6B5207CCFF}" sibTransId="{DB83A91A-D94E-41C2-B4E8-D151BB7CE3A7}"/>
    <dgm:cxn modelId="{BC9A6119-EFD6-4517-95E0-3DDE61B9F84B}" type="presOf" srcId="{0E71C4E0-1855-4687-A478-30C5588AA18B}" destId="{4EBD65F9-0F6F-4735-9ACC-798016A18459}" srcOrd="0" destOrd="0" presId="urn:microsoft.com/office/officeart/2005/8/layout/arrow5"/>
    <dgm:cxn modelId="{ED8FF0AF-DBC2-43C8-9B4E-8AC6A62525C6}" type="presOf" srcId="{921CA92E-8EC1-4A93-ADF7-039377C545AA}" destId="{18E4DCD2-DCA1-4294-98D7-C470D2BCA98D}" srcOrd="0" destOrd="0" presId="urn:microsoft.com/office/officeart/2005/8/layout/arrow5"/>
    <dgm:cxn modelId="{C84AD341-EECA-4B96-B51B-F6FCD091EE3C}" type="presParOf" srcId="{18E4DCD2-DCA1-4294-98D7-C470D2BCA98D}" destId="{D3C58C37-5081-436F-B78E-55E2D8800FD0}" srcOrd="0" destOrd="0" presId="urn:microsoft.com/office/officeart/2005/8/layout/arrow5"/>
    <dgm:cxn modelId="{48559BF9-D1F2-4EAA-8A81-C5A79CFE55D5}" type="presParOf" srcId="{18E4DCD2-DCA1-4294-98D7-C470D2BCA98D}" destId="{4EBD65F9-0F6F-4735-9ACC-798016A1845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E04C2-7E2F-4EC4-9153-B106E0CEE687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A205B83-8362-4C97-8FAE-3406CB59CB62}">
      <dgm:prSet phldrT="[Texto]" custT="1"/>
      <dgm:spPr/>
      <dgm:t>
        <a:bodyPr/>
        <a:lstStyle/>
        <a:p>
          <a:pPr algn="ctr"/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REPORTES A SER PRESENTADOS</a:t>
          </a:r>
          <a:endParaRPr lang="es-EC" sz="2400" b="1" dirty="0"/>
        </a:p>
      </dgm:t>
    </dgm:pt>
    <dgm:pt modelId="{6768F583-B086-430D-BE63-EAEC6E0061FD}" type="parTrans" cxnId="{A4957492-313A-4BF3-B398-A85BD52732A0}">
      <dgm:prSet/>
      <dgm:spPr/>
      <dgm:t>
        <a:bodyPr/>
        <a:lstStyle/>
        <a:p>
          <a:endParaRPr lang="es-EC" sz="1800" dirty="0"/>
        </a:p>
      </dgm:t>
    </dgm:pt>
    <dgm:pt modelId="{62F2B7F4-43BF-400B-A639-9FC014636049}" type="sibTrans" cxnId="{A4957492-313A-4BF3-B398-A85BD52732A0}">
      <dgm:prSet/>
      <dgm:spPr/>
      <dgm:t>
        <a:bodyPr/>
        <a:lstStyle/>
        <a:p>
          <a:endParaRPr lang="es-EC" sz="1800" dirty="0"/>
        </a:p>
      </dgm:t>
    </dgm:pt>
    <dgm:pt modelId="{3AC405B5-D5F0-4255-BD02-048CAA2924BD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REPORTE DE OPERACIONES INUSUALES E INJUSTIFICADAS (ROII)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503E4-769A-4BE5-B85A-98AD4FA356B0}" type="parTrans" cxnId="{F8D1B112-E51B-4C13-BC5D-6FFC18136F0D}">
      <dgm:prSet/>
      <dgm:spPr/>
      <dgm:t>
        <a:bodyPr/>
        <a:lstStyle/>
        <a:p>
          <a:endParaRPr lang="es-EC" sz="1800" dirty="0"/>
        </a:p>
      </dgm:t>
    </dgm:pt>
    <dgm:pt modelId="{21D6D3F4-43C0-4B7E-A099-9F564F0FAC30}" type="sibTrans" cxnId="{F8D1B112-E51B-4C13-BC5D-6FFC18136F0D}">
      <dgm:prSet/>
      <dgm:spPr/>
      <dgm:t>
        <a:bodyPr/>
        <a:lstStyle/>
        <a:p>
          <a:endParaRPr lang="es-EC" sz="1800" dirty="0"/>
        </a:p>
      </dgm:t>
    </dgm:pt>
    <dgm:pt modelId="{B4F5FC1C-15D7-4D30-BBAC-C447A241A53E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REPORTE DE OPERACIONES IGUALES O SUPERIORES A US$ 10,000 U OTRA MONEDA EQUIVALENTE.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52E7D-7757-4DAB-9E65-07CE722CB41E}" type="parTrans" cxnId="{73BECBBC-3F88-4886-8FE6-A4E406683A9C}">
      <dgm:prSet/>
      <dgm:spPr/>
      <dgm:t>
        <a:bodyPr/>
        <a:lstStyle/>
        <a:p>
          <a:endParaRPr lang="es-EC" sz="1800" dirty="0"/>
        </a:p>
      </dgm:t>
    </dgm:pt>
    <dgm:pt modelId="{2AC5C0B1-B1AE-4A58-BBE0-82B45B80D31D}" type="sibTrans" cxnId="{73BECBBC-3F88-4886-8FE6-A4E406683A9C}">
      <dgm:prSet/>
      <dgm:spPr/>
      <dgm:t>
        <a:bodyPr/>
        <a:lstStyle/>
        <a:p>
          <a:endParaRPr lang="es-EC" sz="1800" dirty="0"/>
        </a:p>
      </dgm:t>
    </dgm:pt>
    <dgm:pt modelId="{48873917-F976-470F-8908-24EB6A3042F2}" type="pres">
      <dgm:prSet presAssocID="{DB1E04C2-7E2F-4EC4-9153-B106E0CEE6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7A5CD1-1FD5-42E2-ACFF-6E5FBC435B50}" type="pres">
      <dgm:prSet presAssocID="{DA205B83-8362-4C97-8FAE-3406CB59CB62}" presName="circle1" presStyleLbl="node1" presStyleIdx="0" presStyleCnt="3"/>
      <dgm:spPr/>
    </dgm:pt>
    <dgm:pt modelId="{0A311A30-5906-4213-B199-12CA943B867D}" type="pres">
      <dgm:prSet presAssocID="{DA205B83-8362-4C97-8FAE-3406CB59CB62}" presName="space" presStyleCnt="0"/>
      <dgm:spPr/>
    </dgm:pt>
    <dgm:pt modelId="{FB50ACDB-49E5-46F6-B36C-BF7328B97103}" type="pres">
      <dgm:prSet presAssocID="{DA205B83-8362-4C97-8FAE-3406CB59CB62}" presName="rect1" presStyleLbl="alignAcc1" presStyleIdx="0" presStyleCnt="3" custLinFactNeighborX="1157"/>
      <dgm:spPr/>
      <dgm:t>
        <a:bodyPr/>
        <a:lstStyle/>
        <a:p>
          <a:endParaRPr lang="es-EC"/>
        </a:p>
      </dgm:t>
    </dgm:pt>
    <dgm:pt modelId="{B7865A30-2987-4698-8BBF-CCB6714DAC65}" type="pres">
      <dgm:prSet presAssocID="{3AC405B5-D5F0-4255-BD02-048CAA2924BD}" presName="vertSpace2" presStyleLbl="node1" presStyleIdx="0" presStyleCnt="3"/>
      <dgm:spPr/>
    </dgm:pt>
    <dgm:pt modelId="{A3977841-7908-4B87-A9DB-D7D16AF8A737}" type="pres">
      <dgm:prSet presAssocID="{3AC405B5-D5F0-4255-BD02-048CAA2924BD}" presName="circle2" presStyleLbl="node1" presStyleIdx="1" presStyleCnt="3"/>
      <dgm:spPr/>
    </dgm:pt>
    <dgm:pt modelId="{0E1C76FF-5D43-40A0-A92F-39600FCEA556}" type="pres">
      <dgm:prSet presAssocID="{3AC405B5-D5F0-4255-BD02-048CAA2924BD}" presName="rect2" presStyleLbl="alignAcc1" presStyleIdx="1" presStyleCnt="3" custScaleY="91696" custLinFactNeighborX="0" custLinFactNeighborY="-12000"/>
      <dgm:spPr/>
      <dgm:t>
        <a:bodyPr/>
        <a:lstStyle/>
        <a:p>
          <a:endParaRPr lang="es-EC"/>
        </a:p>
      </dgm:t>
    </dgm:pt>
    <dgm:pt modelId="{0ADCE26D-6F36-4B91-B264-821C5D6DB4D8}" type="pres">
      <dgm:prSet presAssocID="{B4F5FC1C-15D7-4D30-BBAC-C447A241A53E}" presName="vertSpace3" presStyleLbl="node1" presStyleIdx="1" presStyleCnt="3"/>
      <dgm:spPr/>
    </dgm:pt>
    <dgm:pt modelId="{1F7F3E61-C330-4F18-849C-E1E57C67AF90}" type="pres">
      <dgm:prSet presAssocID="{B4F5FC1C-15D7-4D30-BBAC-C447A241A53E}" presName="circle3" presStyleLbl="node1" presStyleIdx="2" presStyleCnt="3"/>
      <dgm:spPr/>
    </dgm:pt>
    <dgm:pt modelId="{4A7B6B8F-EA42-4B76-85A6-6FAF79CF9503}" type="pres">
      <dgm:prSet presAssocID="{B4F5FC1C-15D7-4D30-BBAC-C447A241A53E}" presName="rect3" presStyleLbl="alignAcc1" presStyleIdx="2" presStyleCnt="3" custLinFactNeighborY="-31542"/>
      <dgm:spPr/>
      <dgm:t>
        <a:bodyPr/>
        <a:lstStyle/>
        <a:p>
          <a:endParaRPr lang="es-EC"/>
        </a:p>
      </dgm:t>
    </dgm:pt>
    <dgm:pt modelId="{84554CF5-84D8-4090-B31A-67008C30068C}" type="pres">
      <dgm:prSet presAssocID="{DA205B83-8362-4C97-8FAE-3406CB59CB6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83E53A-8207-4AE5-94EF-A4883F3B9B99}" type="pres">
      <dgm:prSet presAssocID="{3AC405B5-D5F0-4255-BD02-048CAA2924B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CCDD9-ED4E-4C65-B36B-E9A5B1C2DBC9}" type="pres">
      <dgm:prSet presAssocID="{B4F5FC1C-15D7-4D30-BBAC-C447A241A53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957492-313A-4BF3-B398-A85BD52732A0}" srcId="{DB1E04C2-7E2F-4EC4-9153-B106E0CEE687}" destId="{DA205B83-8362-4C97-8FAE-3406CB59CB62}" srcOrd="0" destOrd="0" parTransId="{6768F583-B086-430D-BE63-EAEC6E0061FD}" sibTransId="{62F2B7F4-43BF-400B-A639-9FC014636049}"/>
    <dgm:cxn modelId="{0B499DEF-33B9-415A-A205-0E4E057D8B27}" type="presOf" srcId="{DA205B83-8362-4C97-8FAE-3406CB59CB62}" destId="{FB50ACDB-49E5-46F6-B36C-BF7328B97103}" srcOrd="0" destOrd="0" presId="urn:microsoft.com/office/officeart/2005/8/layout/target3"/>
    <dgm:cxn modelId="{958CA6A0-51B6-4D2D-BA55-62B7621A20B3}" type="presOf" srcId="{3AC405B5-D5F0-4255-BD02-048CAA2924BD}" destId="{0E1C76FF-5D43-40A0-A92F-39600FCEA556}" srcOrd="0" destOrd="0" presId="urn:microsoft.com/office/officeart/2005/8/layout/target3"/>
    <dgm:cxn modelId="{BBC78605-655C-4B63-8928-5E34D68E9358}" type="presOf" srcId="{DA205B83-8362-4C97-8FAE-3406CB59CB62}" destId="{84554CF5-84D8-4090-B31A-67008C30068C}" srcOrd="1" destOrd="0" presId="urn:microsoft.com/office/officeart/2005/8/layout/target3"/>
    <dgm:cxn modelId="{0A793923-AE5C-40CE-9D3E-A8AAEF13D936}" type="presOf" srcId="{B4F5FC1C-15D7-4D30-BBAC-C447A241A53E}" destId="{D1FCCDD9-ED4E-4C65-B36B-E9A5B1C2DBC9}" srcOrd="1" destOrd="0" presId="urn:microsoft.com/office/officeart/2005/8/layout/target3"/>
    <dgm:cxn modelId="{C2B01938-78A1-4DB1-8EA6-AD2534752574}" type="presOf" srcId="{DB1E04C2-7E2F-4EC4-9153-B106E0CEE687}" destId="{48873917-F976-470F-8908-24EB6A3042F2}" srcOrd="0" destOrd="0" presId="urn:microsoft.com/office/officeart/2005/8/layout/target3"/>
    <dgm:cxn modelId="{0196DFCE-DD17-4FDB-B625-EE42501ECBAA}" type="presOf" srcId="{3AC405B5-D5F0-4255-BD02-048CAA2924BD}" destId="{4083E53A-8207-4AE5-94EF-A4883F3B9B99}" srcOrd="1" destOrd="0" presId="urn:microsoft.com/office/officeart/2005/8/layout/target3"/>
    <dgm:cxn modelId="{4BC51521-37FE-4A0E-8D05-24EFF0871E3F}" type="presOf" srcId="{B4F5FC1C-15D7-4D30-BBAC-C447A241A53E}" destId="{4A7B6B8F-EA42-4B76-85A6-6FAF79CF9503}" srcOrd="0" destOrd="0" presId="urn:microsoft.com/office/officeart/2005/8/layout/target3"/>
    <dgm:cxn modelId="{F8D1B112-E51B-4C13-BC5D-6FFC18136F0D}" srcId="{DB1E04C2-7E2F-4EC4-9153-B106E0CEE687}" destId="{3AC405B5-D5F0-4255-BD02-048CAA2924BD}" srcOrd="1" destOrd="0" parTransId="{81F503E4-769A-4BE5-B85A-98AD4FA356B0}" sibTransId="{21D6D3F4-43C0-4B7E-A099-9F564F0FAC30}"/>
    <dgm:cxn modelId="{73BECBBC-3F88-4886-8FE6-A4E406683A9C}" srcId="{DB1E04C2-7E2F-4EC4-9153-B106E0CEE687}" destId="{B4F5FC1C-15D7-4D30-BBAC-C447A241A53E}" srcOrd="2" destOrd="0" parTransId="{73552E7D-7757-4DAB-9E65-07CE722CB41E}" sibTransId="{2AC5C0B1-B1AE-4A58-BBE0-82B45B80D31D}"/>
    <dgm:cxn modelId="{C8255C6B-1879-4505-88F4-BC7BB1584F93}" type="presParOf" srcId="{48873917-F976-470F-8908-24EB6A3042F2}" destId="{1C7A5CD1-1FD5-42E2-ACFF-6E5FBC435B50}" srcOrd="0" destOrd="0" presId="urn:microsoft.com/office/officeart/2005/8/layout/target3"/>
    <dgm:cxn modelId="{2510EAD2-1389-4CF6-A8C9-76E8313C4EB3}" type="presParOf" srcId="{48873917-F976-470F-8908-24EB6A3042F2}" destId="{0A311A30-5906-4213-B199-12CA943B867D}" srcOrd="1" destOrd="0" presId="urn:microsoft.com/office/officeart/2005/8/layout/target3"/>
    <dgm:cxn modelId="{D4AE5208-BF81-48FA-A849-F830934FDCBC}" type="presParOf" srcId="{48873917-F976-470F-8908-24EB6A3042F2}" destId="{FB50ACDB-49E5-46F6-B36C-BF7328B97103}" srcOrd="2" destOrd="0" presId="urn:microsoft.com/office/officeart/2005/8/layout/target3"/>
    <dgm:cxn modelId="{E999B646-73A3-40F9-9905-FE94CBD1A313}" type="presParOf" srcId="{48873917-F976-470F-8908-24EB6A3042F2}" destId="{B7865A30-2987-4698-8BBF-CCB6714DAC65}" srcOrd="3" destOrd="0" presId="urn:microsoft.com/office/officeart/2005/8/layout/target3"/>
    <dgm:cxn modelId="{DB4A5161-B419-4952-9B2A-9A4AD122641B}" type="presParOf" srcId="{48873917-F976-470F-8908-24EB6A3042F2}" destId="{A3977841-7908-4B87-A9DB-D7D16AF8A737}" srcOrd="4" destOrd="0" presId="urn:microsoft.com/office/officeart/2005/8/layout/target3"/>
    <dgm:cxn modelId="{C48F3813-D30B-4863-92AB-49CA485546C8}" type="presParOf" srcId="{48873917-F976-470F-8908-24EB6A3042F2}" destId="{0E1C76FF-5D43-40A0-A92F-39600FCEA556}" srcOrd="5" destOrd="0" presId="urn:microsoft.com/office/officeart/2005/8/layout/target3"/>
    <dgm:cxn modelId="{C158DEC6-4050-4E97-AF65-160AE9EE7266}" type="presParOf" srcId="{48873917-F976-470F-8908-24EB6A3042F2}" destId="{0ADCE26D-6F36-4B91-B264-821C5D6DB4D8}" srcOrd="6" destOrd="0" presId="urn:microsoft.com/office/officeart/2005/8/layout/target3"/>
    <dgm:cxn modelId="{1EBA0F4E-8713-42E5-9052-EBB6278B0671}" type="presParOf" srcId="{48873917-F976-470F-8908-24EB6A3042F2}" destId="{1F7F3E61-C330-4F18-849C-E1E57C67AF90}" srcOrd="7" destOrd="0" presId="urn:microsoft.com/office/officeart/2005/8/layout/target3"/>
    <dgm:cxn modelId="{DF49B243-54E9-4A2B-ADD4-4ACA32A361C7}" type="presParOf" srcId="{48873917-F976-470F-8908-24EB6A3042F2}" destId="{4A7B6B8F-EA42-4B76-85A6-6FAF79CF9503}" srcOrd="8" destOrd="0" presId="urn:microsoft.com/office/officeart/2005/8/layout/target3"/>
    <dgm:cxn modelId="{896652C1-B701-4850-A180-74BC7ACCB284}" type="presParOf" srcId="{48873917-F976-470F-8908-24EB6A3042F2}" destId="{84554CF5-84D8-4090-B31A-67008C30068C}" srcOrd="9" destOrd="0" presId="urn:microsoft.com/office/officeart/2005/8/layout/target3"/>
    <dgm:cxn modelId="{2AC924B6-2100-4B06-BC84-4D654322808F}" type="presParOf" srcId="{48873917-F976-470F-8908-24EB6A3042F2}" destId="{4083E53A-8207-4AE5-94EF-A4883F3B9B99}" srcOrd="10" destOrd="0" presId="urn:microsoft.com/office/officeart/2005/8/layout/target3"/>
    <dgm:cxn modelId="{5C0B11FE-C72B-4DF2-80E7-8CD68EBF157A}" type="presParOf" srcId="{48873917-F976-470F-8908-24EB6A3042F2}" destId="{D1FCCDD9-ED4E-4C65-B36B-E9A5B1C2DBC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FEBE1B6-6690-45E4-9F9A-BAD14AFD6A3F}" type="doc">
      <dgm:prSet loTypeId="urn:microsoft.com/office/officeart/2005/8/layout/pyramid2" loCatId="list" qsTypeId="urn:microsoft.com/office/officeart/2005/8/quickstyle/simple3" qsCatId="simple" csTypeId="urn:microsoft.com/office/officeart/2005/8/colors/colorful4" csCatId="colorful" phldr="1"/>
      <dgm:spPr/>
    </dgm:pt>
    <dgm:pt modelId="{54550854-7E76-4297-8667-F176C01145E9}">
      <dgm:prSet phldrT="[Texto]" custT="1"/>
      <dgm:spPr/>
      <dgm:t>
        <a:bodyPr/>
        <a:lstStyle/>
        <a:p>
          <a:r>
            <a:rPr lang="es-EC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Requerimientos Básicos de Comportamiento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2009A-3589-46D1-90C6-07160C69E21F}" type="parTrans" cxnId="{B731E795-3AA9-48E0-ACB7-A81C1CF1FA27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5FA9A-3427-4EDB-AEC8-6F61E536FDF7}" type="sibTrans" cxnId="{B731E795-3AA9-48E0-ACB7-A81C1CF1FA27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B6FD7-096C-4AD2-A39A-6F053F106C25}">
      <dgm:prSet phldrT="[Texto]" custT="1"/>
      <dgm:spPr/>
      <dgm:t>
        <a:bodyPr/>
        <a:lstStyle/>
        <a:p>
          <a:r>
            <a:rPr lang="es-EC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Dirección, Responsabilidad y Supervisión 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3DC95-58B1-4F0A-8836-60C6A0716C56}" type="parTrans" cxnId="{4A20C059-D040-4D8B-8731-077FA8EA804E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E0FC6-F96D-46BA-AEDB-13388E587152}" type="sibTrans" cxnId="{4A20C059-D040-4D8B-8731-077FA8EA804E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ACDEB-CAF3-45BE-A031-91305F5EF7FD}">
      <dgm:prSet phldrT="[Texto]" custT="1"/>
      <dgm:spPr/>
      <dgm:t>
        <a:bodyPr/>
        <a:lstStyle/>
        <a:p>
          <a:r>
            <a:rPr lang="es-EC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Relaciones con Socios de Negocio y Terceros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72BD4-2D25-4B20-AC92-B4559547AA50}" type="parTrans" cxnId="{E9CEFDCE-824F-4964-A6D6-1086BE38BF49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23FAF-E22B-456A-B52A-1AE65B5B96F0}" type="sibTrans" cxnId="{E9CEFDCE-824F-4964-A6D6-1086BE38BF49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4025E-9746-436A-A6E3-4270C42D7341}">
      <dgm:prSet phldrT="[Texto]" custT="1"/>
      <dgm:spPr/>
      <dgm:t>
        <a:bodyPr/>
        <a:lstStyle/>
        <a:p>
          <a:r>
            <a:rPr lang="es-EC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Tratamiento de la Información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7E407-41C7-4E01-8E00-4EB499BD5AA1}" type="parTrans" cxnId="{C1788E97-442C-490B-803C-8FBFD0BACEF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C62AF-922E-4923-ABDC-09792DC58024}" type="sibTrans" cxnId="{C1788E97-442C-490B-803C-8FBFD0BACEF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26434-D087-4BB5-9750-24B39F5365CF}">
      <dgm:prSet phldrT="[Texto]" custT="1"/>
      <dgm:spPr/>
      <dgm:t>
        <a:bodyPr/>
        <a:lstStyle/>
        <a:p>
          <a:r>
            <a:rPr lang="es-EC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Medio Ambiente, Seguridad y Salud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F18D9-C97C-4132-80E3-1E2084BCA379}" type="parTrans" cxnId="{B5B979A5-EA6A-4FAD-BA5E-D7B428B4BE23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A90D3-DA5B-490B-9CF9-863E66CC7489}" type="sibTrans" cxnId="{B5B979A5-EA6A-4FAD-BA5E-D7B428B4BE23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FCB24-C314-43CF-882B-02803C6F11DB}">
      <dgm:prSet phldrT="[Texto]" custT="1"/>
      <dgm:spPr/>
      <dgm:t>
        <a:bodyPr/>
        <a:lstStyle/>
        <a:p>
          <a:r>
            <a:rPr lang="es-EC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Quejas y Comentarios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B800E-C61E-43EE-B60A-20D7B72447B6}" type="parTrans" cxnId="{2E46BA24-1898-44F5-B985-A12AC8F7D51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8A823-97F6-44BE-AAF4-076D927B11C5}" type="sibTrans" cxnId="{2E46BA24-1898-44F5-B985-A12AC8F7D51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CD13D-C9F2-4FC9-B0E0-231B275213A7}">
      <dgm:prSet phldrT="[Texto]" custT="1"/>
      <dgm:spPr/>
      <dgm:t>
        <a:bodyPr/>
        <a:lstStyle/>
        <a:p>
          <a:r>
            <a:rPr lang="es-EC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Ejecución y Control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19D61-2054-485A-BF6E-9BE93AE36EBD}" type="parTrans" cxnId="{920CD16F-A918-4632-879B-A2B11A225AC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D86EC-76C4-4BFD-8B12-5FE1B8218277}" type="sibTrans" cxnId="{920CD16F-A918-4632-879B-A2B11A225AC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7438C-8F95-4A82-B200-436874DBC248}" type="pres">
      <dgm:prSet presAssocID="{4FEBE1B6-6690-45E4-9F9A-BAD14AFD6A3F}" presName="compositeShape" presStyleCnt="0">
        <dgm:presLayoutVars>
          <dgm:dir/>
          <dgm:resizeHandles/>
        </dgm:presLayoutVars>
      </dgm:prSet>
      <dgm:spPr/>
    </dgm:pt>
    <dgm:pt modelId="{907686FA-0701-4EAE-A4F4-22C1C3FEF98C}" type="pres">
      <dgm:prSet presAssocID="{4FEBE1B6-6690-45E4-9F9A-BAD14AFD6A3F}" presName="pyramid" presStyleLbl="node1" presStyleIdx="0" presStyleCnt="1" custLinFactNeighborX="-13005"/>
      <dgm:spPr/>
    </dgm:pt>
    <dgm:pt modelId="{9AC60D4D-A3C3-41DC-8A21-B11E83CC9FBA}" type="pres">
      <dgm:prSet presAssocID="{4FEBE1B6-6690-45E4-9F9A-BAD14AFD6A3F}" presName="theList" presStyleCnt="0"/>
      <dgm:spPr/>
    </dgm:pt>
    <dgm:pt modelId="{873A6257-9F27-4F64-9C9F-634DE4B0114A}" type="pres">
      <dgm:prSet presAssocID="{54550854-7E76-4297-8667-F176C01145E9}" presName="aNode" presStyleLbl="fgAcc1" presStyleIdx="0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181AF6-D849-46BC-95D6-1D5EF119F0FA}" type="pres">
      <dgm:prSet presAssocID="{54550854-7E76-4297-8667-F176C01145E9}" presName="aSpace" presStyleCnt="0"/>
      <dgm:spPr/>
    </dgm:pt>
    <dgm:pt modelId="{AB3FF605-DE27-4419-9696-E9E37F05B075}" type="pres">
      <dgm:prSet presAssocID="{CE4B6FD7-096C-4AD2-A39A-6F053F106C25}" presName="aNode" presStyleLbl="fgAcc1" presStyleIdx="1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652824-39C8-4FC3-8DB6-4398791BAD61}" type="pres">
      <dgm:prSet presAssocID="{CE4B6FD7-096C-4AD2-A39A-6F053F106C25}" presName="aSpace" presStyleCnt="0"/>
      <dgm:spPr/>
    </dgm:pt>
    <dgm:pt modelId="{B71659F2-5A5C-4848-B2A5-C0BBB75D3F63}" type="pres">
      <dgm:prSet presAssocID="{44EACDEB-CAF3-45BE-A031-91305F5EF7FD}" presName="aNode" presStyleLbl="fgAcc1" presStyleIdx="2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0A61E-5850-4963-B602-6E071B028BEE}" type="pres">
      <dgm:prSet presAssocID="{44EACDEB-CAF3-45BE-A031-91305F5EF7FD}" presName="aSpace" presStyleCnt="0"/>
      <dgm:spPr/>
    </dgm:pt>
    <dgm:pt modelId="{696FD605-9849-4D38-9E8A-D8494530AD77}" type="pres">
      <dgm:prSet presAssocID="{8824025E-9746-436A-A6E3-4270C42D7341}" presName="aNode" presStyleLbl="fgAcc1" presStyleIdx="3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8AC269-55B8-4BF9-987A-8913F62895C7}" type="pres">
      <dgm:prSet presAssocID="{8824025E-9746-436A-A6E3-4270C42D7341}" presName="aSpace" presStyleCnt="0"/>
      <dgm:spPr/>
    </dgm:pt>
    <dgm:pt modelId="{C13D680D-C646-4707-A72E-780F61853879}" type="pres">
      <dgm:prSet presAssocID="{7B626434-D087-4BB5-9750-24B39F5365CF}" presName="aNode" presStyleLbl="fgAcc1" presStyleIdx="4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9E71D1-9A83-4335-9C57-51CEFC18B6DE}" type="pres">
      <dgm:prSet presAssocID="{7B626434-D087-4BB5-9750-24B39F5365CF}" presName="aSpace" presStyleCnt="0"/>
      <dgm:spPr/>
    </dgm:pt>
    <dgm:pt modelId="{ABCEA5DB-0F07-4707-A8E4-D8E226F7E224}" type="pres">
      <dgm:prSet presAssocID="{A83FCB24-C314-43CF-882B-02803C6F11DB}" presName="aNode" presStyleLbl="fgAcc1" presStyleIdx="5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5F3004-01F9-4DB7-89B2-553ED47B63C0}" type="pres">
      <dgm:prSet presAssocID="{A83FCB24-C314-43CF-882B-02803C6F11DB}" presName="aSpace" presStyleCnt="0"/>
      <dgm:spPr/>
    </dgm:pt>
    <dgm:pt modelId="{A26F45E3-2B04-4819-8A62-E17F8ADB6C46}" type="pres">
      <dgm:prSet presAssocID="{2BFCD13D-C9F2-4FC9-B0E0-231B275213A7}" presName="aNode" presStyleLbl="fgAcc1" presStyleIdx="6" presStyleCnt="7" custScaleX="152563" custScaleY="117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036541-44E2-413A-9055-983E1E788A94}" type="pres">
      <dgm:prSet presAssocID="{2BFCD13D-C9F2-4FC9-B0E0-231B275213A7}" presName="aSpace" presStyleCnt="0"/>
      <dgm:spPr/>
    </dgm:pt>
  </dgm:ptLst>
  <dgm:cxnLst>
    <dgm:cxn modelId="{21347F5F-981A-4588-BED2-559D1E278317}" type="presOf" srcId="{A83FCB24-C314-43CF-882B-02803C6F11DB}" destId="{ABCEA5DB-0F07-4707-A8E4-D8E226F7E224}" srcOrd="0" destOrd="0" presId="urn:microsoft.com/office/officeart/2005/8/layout/pyramid2"/>
    <dgm:cxn modelId="{980EA4C7-00FF-4607-B349-F1AE3EB0A97B}" type="presOf" srcId="{44EACDEB-CAF3-45BE-A031-91305F5EF7FD}" destId="{B71659F2-5A5C-4848-B2A5-C0BBB75D3F63}" srcOrd="0" destOrd="0" presId="urn:microsoft.com/office/officeart/2005/8/layout/pyramid2"/>
    <dgm:cxn modelId="{2E46BA24-1898-44F5-B985-A12AC8F7D51D}" srcId="{4FEBE1B6-6690-45E4-9F9A-BAD14AFD6A3F}" destId="{A83FCB24-C314-43CF-882B-02803C6F11DB}" srcOrd="5" destOrd="0" parTransId="{B72B800E-C61E-43EE-B60A-20D7B72447B6}" sibTransId="{DA78A823-97F6-44BE-AAF4-076D927B11C5}"/>
    <dgm:cxn modelId="{470FA8A2-5831-4FB5-93A2-0CE4F22A6EFB}" type="presOf" srcId="{54550854-7E76-4297-8667-F176C01145E9}" destId="{873A6257-9F27-4F64-9C9F-634DE4B0114A}" srcOrd="0" destOrd="0" presId="urn:microsoft.com/office/officeart/2005/8/layout/pyramid2"/>
    <dgm:cxn modelId="{C1788E97-442C-490B-803C-8FBFD0BACEFD}" srcId="{4FEBE1B6-6690-45E4-9F9A-BAD14AFD6A3F}" destId="{8824025E-9746-436A-A6E3-4270C42D7341}" srcOrd="3" destOrd="0" parTransId="{5057E407-41C7-4E01-8E00-4EB499BD5AA1}" sibTransId="{595C62AF-922E-4923-ABDC-09792DC58024}"/>
    <dgm:cxn modelId="{B731E795-3AA9-48E0-ACB7-A81C1CF1FA27}" srcId="{4FEBE1B6-6690-45E4-9F9A-BAD14AFD6A3F}" destId="{54550854-7E76-4297-8667-F176C01145E9}" srcOrd="0" destOrd="0" parTransId="{3042009A-3589-46D1-90C6-07160C69E21F}" sibTransId="{FA75FA9A-3427-4EDB-AEC8-6F61E536FDF7}"/>
    <dgm:cxn modelId="{4A20C059-D040-4D8B-8731-077FA8EA804E}" srcId="{4FEBE1B6-6690-45E4-9F9A-BAD14AFD6A3F}" destId="{CE4B6FD7-096C-4AD2-A39A-6F053F106C25}" srcOrd="1" destOrd="0" parTransId="{F2D3DC95-58B1-4F0A-8836-60C6A0716C56}" sibTransId="{1F9E0FC6-F96D-46BA-AEDB-13388E587152}"/>
    <dgm:cxn modelId="{3F0AC40C-6463-4A82-B20B-C9B32CB42F20}" type="presOf" srcId="{2BFCD13D-C9F2-4FC9-B0E0-231B275213A7}" destId="{A26F45E3-2B04-4819-8A62-E17F8ADB6C46}" srcOrd="0" destOrd="0" presId="urn:microsoft.com/office/officeart/2005/8/layout/pyramid2"/>
    <dgm:cxn modelId="{E4E0A2F0-E0CC-4E4E-9214-9A1B12965AF5}" type="presOf" srcId="{4FEBE1B6-6690-45E4-9F9A-BAD14AFD6A3F}" destId="{3347438C-8F95-4A82-B200-436874DBC248}" srcOrd="0" destOrd="0" presId="urn:microsoft.com/office/officeart/2005/8/layout/pyramid2"/>
    <dgm:cxn modelId="{3AE0A1DC-F13A-4097-8B15-4095695675A4}" type="presOf" srcId="{8824025E-9746-436A-A6E3-4270C42D7341}" destId="{696FD605-9849-4D38-9E8A-D8494530AD77}" srcOrd="0" destOrd="0" presId="urn:microsoft.com/office/officeart/2005/8/layout/pyramid2"/>
    <dgm:cxn modelId="{B5B979A5-EA6A-4FAD-BA5E-D7B428B4BE23}" srcId="{4FEBE1B6-6690-45E4-9F9A-BAD14AFD6A3F}" destId="{7B626434-D087-4BB5-9750-24B39F5365CF}" srcOrd="4" destOrd="0" parTransId="{670F18D9-C97C-4132-80E3-1E2084BCA379}" sibTransId="{9F4A90D3-DA5B-490B-9CF9-863E66CC7489}"/>
    <dgm:cxn modelId="{8B971192-66A1-4083-9F11-85CB487BD79D}" type="presOf" srcId="{7B626434-D087-4BB5-9750-24B39F5365CF}" destId="{C13D680D-C646-4707-A72E-780F61853879}" srcOrd="0" destOrd="0" presId="urn:microsoft.com/office/officeart/2005/8/layout/pyramid2"/>
    <dgm:cxn modelId="{920CD16F-A918-4632-879B-A2B11A225ACF}" srcId="{4FEBE1B6-6690-45E4-9F9A-BAD14AFD6A3F}" destId="{2BFCD13D-C9F2-4FC9-B0E0-231B275213A7}" srcOrd="6" destOrd="0" parTransId="{23E19D61-2054-485A-BF6E-9BE93AE36EBD}" sibTransId="{B27D86EC-76C4-4BFD-8B12-5FE1B8218277}"/>
    <dgm:cxn modelId="{E9CEFDCE-824F-4964-A6D6-1086BE38BF49}" srcId="{4FEBE1B6-6690-45E4-9F9A-BAD14AFD6A3F}" destId="{44EACDEB-CAF3-45BE-A031-91305F5EF7FD}" srcOrd="2" destOrd="0" parTransId="{43472BD4-2D25-4B20-AC92-B4559547AA50}" sibTransId="{6EF23FAF-E22B-456A-B52A-1AE65B5B96F0}"/>
    <dgm:cxn modelId="{C6B91164-9B0D-43F3-8D20-C3D19598D939}" type="presOf" srcId="{CE4B6FD7-096C-4AD2-A39A-6F053F106C25}" destId="{AB3FF605-DE27-4419-9696-E9E37F05B075}" srcOrd="0" destOrd="0" presId="urn:microsoft.com/office/officeart/2005/8/layout/pyramid2"/>
    <dgm:cxn modelId="{ABE06349-AC49-4E2D-94F2-B2F2B0EFC185}" type="presParOf" srcId="{3347438C-8F95-4A82-B200-436874DBC248}" destId="{907686FA-0701-4EAE-A4F4-22C1C3FEF98C}" srcOrd="0" destOrd="0" presId="urn:microsoft.com/office/officeart/2005/8/layout/pyramid2"/>
    <dgm:cxn modelId="{7F193CBA-4446-4026-89E9-ABA66C4A2AE1}" type="presParOf" srcId="{3347438C-8F95-4A82-B200-436874DBC248}" destId="{9AC60D4D-A3C3-41DC-8A21-B11E83CC9FBA}" srcOrd="1" destOrd="0" presId="urn:microsoft.com/office/officeart/2005/8/layout/pyramid2"/>
    <dgm:cxn modelId="{8E666C24-EAE3-4EED-B38F-AD0F15ED44C9}" type="presParOf" srcId="{9AC60D4D-A3C3-41DC-8A21-B11E83CC9FBA}" destId="{873A6257-9F27-4F64-9C9F-634DE4B0114A}" srcOrd="0" destOrd="0" presId="urn:microsoft.com/office/officeart/2005/8/layout/pyramid2"/>
    <dgm:cxn modelId="{F7EBA29A-E262-434F-8E5C-E3F6F3F31A91}" type="presParOf" srcId="{9AC60D4D-A3C3-41DC-8A21-B11E83CC9FBA}" destId="{84181AF6-D849-46BC-95D6-1D5EF119F0FA}" srcOrd="1" destOrd="0" presId="urn:microsoft.com/office/officeart/2005/8/layout/pyramid2"/>
    <dgm:cxn modelId="{C4FAD175-07E6-4A57-A90E-BAC69691E58B}" type="presParOf" srcId="{9AC60D4D-A3C3-41DC-8A21-B11E83CC9FBA}" destId="{AB3FF605-DE27-4419-9696-E9E37F05B075}" srcOrd="2" destOrd="0" presId="urn:microsoft.com/office/officeart/2005/8/layout/pyramid2"/>
    <dgm:cxn modelId="{93F52F74-FFA7-462F-95D7-3739BBA0284B}" type="presParOf" srcId="{9AC60D4D-A3C3-41DC-8A21-B11E83CC9FBA}" destId="{AC652824-39C8-4FC3-8DB6-4398791BAD61}" srcOrd="3" destOrd="0" presId="urn:microsoft.com/office/officeart/2005/8/layout/pyramid2"/>
    <dgm:cxn modelId="{4DDD90FC-071A-40C8-B4ED-5CD2F544BDEF}" type="presParOf" srcId="{9AC60D4D-A3C3-41DC-8A21-B11E83CC9FBA}" destId="{B71659F2-5A5C-4848-B2A5-C0BBB75D3F63}" srcOrd="4" destOrd="0" presId="urn:microsoft.com/office/officeart/2005/8/layout/pyramid2"/>
    <dgm:cxn modelId="{DE1C04D4-BCDE-4366-B7B8-83BFE94969D0}" type="presParOf" srcId="{9AC60D4D-A3C3-41DC-8A21-B11E83CC9FBA}" destId="{5780A61E-5850-4963-B602-6E071B028BEE}" srcOrd="5" destOrd="0" presId="urn:microsoft.com/office/officeart/2005/8/layout/pyramid2"/>
    <dgm:cxn modelId="{CA71B24B-856A-4838-B9FF-720FCDFF67C9}" type="presParOf" srcId="{9AC60D4D-A3C3-41DC-8A21-B11E83CC9FBA}" destId="{696FD605-9849-4D38-9E8A-D8494530AD77}" srcOrd="6" destOrd="0" presId="urn:microsoft.com/office/officeart/2005/8/layout/pyramid2"/>
    <dgm:cxn modelId="{66ED56E8-727D-4EEC-BF1B-1E04255FCF57}" type="presParOf" srcId="{9AC60D4D-A3C3-41DC-8A21-B11E83CC9FBA}" destId="{178AC269-55B8-4BF9-987A-8913F62895C7}" srcOrd="7" destOrd="0" presId="urn:microsoft.com/office/officeart/2005/8/layout/pyramid2"/>
    <dgm:cxn modelId="{95C9370B-A5CB-4C1E-8E67-F2B5A1275520}" type="presParOf" srcId="{9AC60D4D-A3C3-41DC-8A21-B11E83CC9FBA}" destId="{C13D680D-C646-4707-A72E-780F61853879}" srcOrd="8" destOrd="0" presId="urn:microsoft.com/office/officeart/2005/8/layout/pyramid2"/>
    <dgm:cxn modelId="{844E1376-27D4-4A20-A0AE-0C7B08FFEF50}" type="presParOf" srcId="{9AC60D4D-A3C3-41DC-8A21-B11E83CC9FBA}" destId="{0B9E71D1-9A83-4335-9C57-51CEFC18B6DE}" srcOrd="9" destOrd="0" presId="urn:microsoft.com/office/officeart/2005/8/layout/pyramid2"/>
    <dgm:cxn modelId="{6B1D5617-F1F6-4F23-ADE0-506F0E5F36F8}" type="presParOf" srcId="{9AC60D4D-A3C3-41DC-8A21-B11E83CC9FBA}" destId="{ABCEA5DB-0F07-4707-A8E4-D8E226F7E224}" srcOrd="10" destOrd="0" presId="urn:microsoft.com/office/officeart/2005/8/layout/pyramid2"/>
    <dgm:cxn modelId="{D79D9450-D352-4AF6-AF92-A9F1A7391AA9}" type="presParOf" srcId="{9AC60D4D-A3C3-41DC-8A21-B11E83CC9FBA}" destId="{5A5F3004-01F9-4DB7-89B2-553ED47B63C0}" srcOrd="11" destOrd="0" presId="urn:microsoft.com/office/officeart/2005/8/layout/pyramid2"/>
    <dgm:cxn modelId="{CEAF7C37-56B5-489C-AB76-8D14EE7FC00E}" type="presParOf" srcId="{9AC60D4D-A3C3-41DC-8A21-B11E83CC9FBA}" destId="{A26F45E3-2B04-4819-8A62-E17F8ADB6C46}" srcOrd="12" destOrd="0" presId="urn:microsoft.com/office/officeart/2005/8/layout/pyramid2"/>
    <dgm:cxn modelId="{574A9723-74EB-44D9-B22B-7D081775B053}" type="presParOf" srcId="{9AC60D4D-A3C3-41DC-8A21-B11E83CC9FBA}" destId="{45036541-44E2-413A-9055-983E1E788A9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2C77BE-DC3D-46D0-8A98-E7A7261931AA}" type="doc">
      <dgm:prSet loTypeId="urn:microsoft.com/office/officeart/2005/8/layout/arrow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61BB833-CEB6-48A6-8196-E0B967BA0BD0}">
      <dgm:prSet phldrT="[Texto]" custT="1"/>
      <dgm:spPr/>
      <dgm:t>
        <a:bodyPr/>
        <a:lstStyle/>
        <a:p>
          <a:r>
            <a:rPr lang="es-EC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Materialidad de la Contratación y Calificación de Riesgo</a:t>
          </a:r>
          <a:endParaRPr lang="es-EC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0A965-D9BE-4AF0-A891-48DE28AE9FCE}" type="parTrans" cxnId="{1B605F74-9E0F-4E9A-BF39-75F990404BBB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EA2A9-98FE-49F7-890F-9ABC129A6D91}" type="sibTrans" cxnId="{1B605F74-9E0F-4E9A-BF39-75F990404BBB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B6278-B8D8-4599-874B-8AB021E7F9B7}">
      <dgm:prSet custT="1"/>
      <dgm:spPr/>
      <dgm:t>
        <a:bodyPr/>
        <a:lstStyle/>
        <a:p>
          <a:r>
            <a:rPr lang="es-EC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Conocimiento de la Naturaleza de la Actividad Comercial</a:t>
          </a:r>
          <a:endParaRPr lang="es-EC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31A93-0798-406B-BF28-1C48EF9E1B91}" type="parTrans" cxnId="{7C84F262-7911-4AB6-AE0A-22CAA7A2DB2E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33245-46ED-4667-BDEB-77ACB346B45D}" type="sibTrans" cxnId="{7C84F262-7911-4AB6-AE0A-22CAA7A2DB2E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F05E3-9C44-438F-8554-EDF816F095F2}" type="pres">
      <dgm:prSet presAssocID="{9F2C77BE-DC3D-46D0-8A98-E7A7261931A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476BC4-E51E-43FE-B940-2C0E79D219D5}" type="pres">
      <dgm:prSet presAssocID="{9F2C77BE-DC3D-46D0-8A98-E7A7261931AA}" presName="ribbon" presStyleLbl="node1" presStyleIdx="0" presStyleCnt="1"/>
      <dgm:spPr/>
    </dgm:pt>
    <dgm:pt modelId="{8C64AC2E-BA7A-494B-9CDA-523F3B8AC46F}" type="pres">
      <dgm:prSet presAssocID="{9F2C77BE-DC3D-46D0-8A98-E7A7261931A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B555C-A325-4C6C-9F8A-D5AE9519BB33}" type="pres">
      <dgm:prSet presAssocID="{9F2C77BE-DC3D-46D0-8A98-E7A7261931A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605F74-9E0F-4E9A-BF39-75F990404BBB}" srcId="{9F2C77BE-DC3D-46D0-8A98-E7A7261931AA}" destId="{261BB833-CEB6-48A6-8196-E0B967BA0BD0}" srcOrd="0" destOrd="0" parTransId="{4860A965-D9BE-4AF0-A891-48DE28AE9FCE}" sibTransId="{52AEA2A9-98FE-49F7-890F-9ABC129A6D91}"/>
    <dgm:cxn modelId="{C97B924E-A6B6-49A3-87AD-1E4D0D833186}" type="presOf" srcId="{478B6278-B8D8-4599-874B-8AB021E7F9B7}" destId="{C1AB555C-A325-4C6C-9F8A-D5AE9519BB33}" srcOrd="0" destOrd="0" presId="urn:microsoft.com/office/officeart/2005/8/layout/arrow6"/>
    <dgm:cxn modelId="{D8A6C0DD-F834-4D21-9A42-A37D21E20FB1}" type="presOf" srcId="{261BB833-CEB6-48A6-8196-E0B967BA0BD0}" destId="{8C64AC2E-BA7A-494B-9CDA-523F3B8AC46F}" srcOrd="0" destOrd="0" presId="urn:microsoft.com/office/officeart/2005/8/layout/arrow6"/>
    <dgm:cxn modelId="{7C84F262-7911-4AB6-AE0A-22CAA7A2DB2E}" srcId="{9F2C77BE-DC3D-46D0-8A98-E7A7261931AA}" destId="{478B6278-B8D8-4599-874B-8AB021E7F9B7}" srcOrd="1" destOrd="0" parTransId="{FE431A93-0798-406B-BF28-1C48EF9E1B91}" sibTransId="{35033245-46ED-4667-BDEB-77ACB346B45D}"/>
    <dgm:cxn modelId="{96400460-14FE-476E-B79A-6670E21FC8C1}" type="presOf" srcId="{9F2C77BE-DC3D-46D0-8A98-E7A7261931AA}" destId="{047F05E3-9C44-438F-8554-EDF816F095F2}" srcOrd="0" destOrd="0" presId="urn:microsoft.com/office/officeart/2005/8/layout/arrow6"/>
    <dgm:cxn modelId="{AA3BF4D2-BBAF-4F1E-BB65-DA42DD02F510}" type="presParOf" srcId="{047F05E3-9C44-438F-8554-EDF816F095F2}" destId="{CE476BC4-E51E-43FE-B940-2C0E79D219D5}" srcOrd="0" destOrd="0" presId="urn:microsoft.com/office/officeart/2005/8/layout/arrow6"/>
    <dgm:cxn modelId="{2F86488F-4283-4A80-979A-8287C6E7B8B5}" type="presParOf" srcId="{047F05E3-9C44-438F-8554-EDF816F095F2}" destId="{8C64AC2E-BA7A-494B-9CDA-523F3B8AC46F}" srcOrd="1" destOrd="0" presId="urn:microsoft.com/office/officeart/2005/8/layout/arrow6"/>
    <dgm:cxn modelId="{7873113E-6660-4160-84A9-ED66FB170CC7}" type="presParOf" srcId="{047F05E3-9C44-438F-8554-EDF816F095F2}" destId="{C1AB555C-A325-4C6C-9F8A-D5AE9519BB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3A13A82-F76D-438A-9AC6-F387CA000FE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997443A-277F-4FE3-8A1B-154A64E40B13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Naturales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A5502-C46C-49D9-AC15-AA45C8A4559B}" type="parTrans" cxnId="{A4D53BDD-D201-46E7-923E-C9A946D58BE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9B015-A305-4F96-B698-0A834AC671F5}" type="sibTrans" cxnId="{A4D53BDD-D201-46E7-923E-C9A946D58BE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799D3-D5BA-4386-8583-B788B775554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Ficha de Proveedor –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Formulario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0E852-E87B-4FE6-90DE-87C69031C7B4}" type="parTrans" cxnId="{1AB84043-EEFF-44DA-9746-9DB6AC28E8C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F80CD-8622-4A94-B2CD-B7A4F56931D7}" type="sibTrans" cxnId="{1AB84043-EEFF-44DA-9746-9DB6AC28E8C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00387-5C7C-4A75-8A3C-680015DA6C40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Carta de Presentación - detalle o catálogo de los Bienes y Servicios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14154-FC52-467F-B7EB-3DC024065A19}" type="parTrans" cxnId="{7A32CB03-4994-455A-AE00-64962193E17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2BCB5-9B84-4CE9-A0A1-BF9138062C25}" type="sibTrans" cxnId="{7A32CB03-4994-455A-AE00-64962193E17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394D6-F1B0-4EC4-BFDC-CB00E4AA3BE7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del RUC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6ECD1-EE35-445A-B81F-0F8852AEACF7}" type="parTrans" cxnId="{3F8F15A4-5896-4614-912E-9D5DEF38BBC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33D5D-0F44-4777-A113-7CB86F5380F7}" type="sibTrans" cxnId="{3F8F15A4-5896-4614-912E-9D5DEF38BBC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A74D6-8C9B-4FBD-9723-33125AE701B4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a color de la cedula de identidad y papeleta de votación.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429A4-2255-4C66-98B4-652A3576CFC7}" type="parTrans" cxnId="{E260DDA4-C571-4E75-BA7E-3E66280F0BF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0722B-C3DB-498E-B7BC-CFC521E0E777}" type="sibTrans" cxnId="{E260DDA4-C571-4E75-BA7E-3E66280F0BF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93A69-2664-4A9A-8F7C-8C955624899A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 última planilla de pago de cualquier servicio básico.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DDBAE-BD49-4EF5-A7EC-9303F259D6F8}" type="parTrans" cxnId="{9D60A8C9-7F8A-4FB8-998C-1C65D25E2EF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FFBB1-CCF4-4B6C-B7FF-C5793BB3C20B}" type="sibTrans" cxnId="{9D60A8C9-7F8A-4FB8-998C-1C65D25E2EF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9A4AD-F0D7-48DE-A963-9813510E5F6C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antecedentes personales.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B62C4-D07E-4730-A816-1E275D3336D2}" type="parTrans" cxnId="{E71505A7-A6E1-4202-B2FB-DE5A68B599F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34F90-9287-4431-9292-EBC21D569B93}" type="sibTrans" cxnId="{E71505A7-A6E1-4202-B2FB-DE5A68B599F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B79FE-CAAD-475A-80B4-84B7EBCF17C4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Referencias comerciales mínimo 2.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E06C1-70DD-4194-B14F-F81714EFC09B}" type="parTrans" cxnId="{35B58F2E-CD7D-45E9-BD13-7782624F64C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356B6-04AF-43EE-934F-F8D4698A2AE5}" type="sibTrans" cxnId="{35B58F2E-CD7D-45E9-BD13-7782624F64C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7342-D019-4A6A-9FAA-E2457FB74DD5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certificada u original  del reporte Credi-report con  fecha actual.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5C8D4-EEFB-40F0-A5A9-9D2685375953}" type="parTrans" cxnId="{5EE85C71-4600-4835-9F03-F9AD5BB33B6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0B1D2-1A84-4859-9EDD-7898E89D2FF0}" type="sibTrans" cxnId="{5EE85C71-4600-4835-9F03-F9AD5BB33B6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12E1-B335-40E1-92CC-0C0DEA39A5EC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Carta de declaración de licitud de fondos, firmada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D31DB-C022-4CE2-836F-EBF4BF041517}" type="parTrans" cxnId="{B8230E82-89D8-49F9-8ADF-AE6699C46A8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126AF-919E-487F-BBC8-995B63E35377}" type="sibTrans" cxnId="{B8230E82-89D8-49F9-8ADF-AE6699C46A8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5B2ED-D8D5-480A-B320-21428573CAEE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Copias simples actualizadas de referencias bancarias.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A6D89-CEB2-4F59-9DAE-9EC1C53EC091}" type="parTrans" cxnId="{6B9DB240-99D2-4D14-BCEA-79455ED2020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F9DD5-7464-4489-AFFF-F106626038E7}" type="sibTrans" cxnId="{6B9DB240-99D2-4D14-BCEA-79455ED2020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659A2-A322-4691-9124-B19204A213D0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tributario del SRI.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52C93-4360-4F50-BC32-B429156335BA}" type="parTrans" cxnId="{5F4E96A4-FECF-4BBE-97E1-D2FD5B2A40C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E52F0-AA82-4A74-BE6F-F51F38043111}" type="sibTrans" cxnId="{5F4E96A4-FECF-4BBE-97E1-D2FD5B2A40C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4D153-8340-4C6D-B251-D92411ED7A83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del INCOP de no constar como proveedor incumplido.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090B9-E635-4094-AAD8-BA56C8740D21}" type="parTrans" cxnId="{0D43A7B1-163C-4E59-8D25-0CCAE7FF489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57AE4-DDD3-4654-8EDC-D1FE0FF4AB8E}" type="sibTrans" cxnId="{0D43A7B1-163C-4E59-8D25-0CCAE7FF489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E44CC-C005-45DB-AF2B-C5B8F5F52D16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con el IESS.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15C38-83AA-4106-B5A8-4B3A146342C6}" type="parTrans" cxnId="{7B816875-B78E-40C1-90AA-78B113655AA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CC8A6-64AB-49E1-8ABF-62FD3E67F6E9}" type="sibTrans" cxnId="{7B816875-B78E-40C1-90AA-78B113655AA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3E0A9-AE62-42C9-8975-607115E4B3EB}" type="pres">
      <dgm:prSet presAssocID="{93A13A82-F76D-438A-9AC6-F387CA000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CA2DC2-A2D6-44BA-A4D6-833267E96924}" type="pres">
      <dgm:prSet presAssocID="{9997443A-277F-4FE3-8A1B-154A64E40B13}" presName="parentText" presStyleLbl="node1" presStyleIdx="0" presStyleCnt="1" custScaleY="53863" custLinFactNeighborX="901" custLinFactNeighborY="-2588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A2F971-BC50-41B5-AD61-44A7059ECCBF}" type="pres">
      <dgm:prSet presAssocID="{9997443A-277F-4FE3-8A1B-154A64E40B13}" presName="childText" presStyleLbl="revTx" presStyleIdx="0" presStyleCnt="1" custScaleY="1179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816875-B78E-40C1-90AA-78B113655AA2}" srcId="{9997443A-277F-4FE3-8A1B-154A64E40B13}" destId="{A85E44CC-C005-45DB-AF2B-C5B8F5F52D16}" srcOrd="12" destOrd="0" parTransId="{47015C38-83AA-4106-B5A8-4B3A146342C6}" sibTransId="{7A8CC8A6-64AB-49E1-8ABF-62FD3E67F6E9}"/>
    <dgm:cxn modelId="{B44FE54F-2D79-4879-842E-DDA3B3345996}" type="presOf" srcId="{93A13A82-F76D-438A-9AC6-F387CA000FE8}" destId="{5433E0A9-AE62-42C9-8975-607115E4B3EB}" srcOrd="0" destOrd="0" presId="urn:microsoft.com/office/officeart/2005/8/layout/vList2"/>
    <dgm:cxn modelId="{4888B0AD-8CED-4437-B595-8229350AB955}" type="presOf" srcId="{63C4D153-8340-4C6D-B251-D92411ED7A83}" destId="{D1A2F971-BC50-41B5-AD61-44A7059ECCBF}" srcOrd="0" destOrd="11" presId="urn:microsoft.com/office/officeart/2005/8/layout/vList2"/>
    <dgm:cxn modelId="{EDAC35F3-5812-412F-AD50-486EDB4B7C1E}" type="presOf" srcId="{8E7A74D6-8C9B-4FBD-9723-33125AE701B4}" destId="{D1A2F971-BC50-41B5-AD61-44A7059ECCBF}" srcOrd="0" destOrd="3" presId="urn:microsoft.com/office/officeart/2005/8/layout/vList2"/>
    <dgm:cxn modelId="{0D43A7B1-163C-4E59-8D25-0CCAE7FF4899}" srcId="{9997443A-277F-4FE3-8A1B-154A64E40B13}" destId="{63C4D153-8340-4C6D-B251-D92411ED7A83}" srcOrd="11" destOrd="0" parTransId="{12A090B9-E635-4094-AAD8-BA56C8740D21}" sibTransId="{3C057AE4-DDD3-4654-8EDC-D1FE0FF4AB8E}"/>
    <dgm:cxn modelId="{F6ECACD6-3FFC-4458-8CC1-45BF37EFF3AF}" type="presOf" srcId="{242B79FE-CAAD-475A-80B4-84B7EBCF17C4}" destId="{D1A2F971-BC50-41B5-AD61-44A7059ECCBF}" srcOrd="0" destOrd="6" presId="urn:microsoft.com/office/officeart/2005/8/layout/vList2"/>
    <dgm:cxn modelId="{CE8EBE06-AC3A-4686-8DC5-4A9B5C9692F9}" type="presOf" srcId="{6435B2ED-D8D5-480A-B320-21428573CAEE}" destId="{D1A2F971-BC50-41B5-AD61-44A7059ECCBF}" srcOrd="0" destOrd="9" presId="urn:microsoft.com/office/officeart/2005/8/layout/vList2"/>
    <dgm:cxn modelId="{41B6B177-8AB2-458C-852D-924B1801F716}" type="presOf" srcId="{A85E44CC-C005-45DB-AF2B-C5B8F5F52D16}" destId="{D1A2F971-BC50-41B5-AD61-44A7059ECCBF}" srcOrd="0" destOrd="12" presId="urn:microsoft.com/office/officeart/2005/8/layout/vList2"/>
    <dgm:cxn modelId="{B8230E82-89D8-49F9-8ADF-AE6699C46A83}" srcId="{9997443A-277F-4FE3-8A1B-154A64E40B13}" destId="{7A6F12E1-B335-40E1-92CC-0C0DEA39A5EC}" srcOrd="8" destOrd="0" parTransId="{CDAD31DB-C022-4CE2-836F-EBF4BF041517}" sibTransId="{309126AF-919E-487F-BBC8-995B63E35377}"/>
    <dgm:cxn modelId="{35B58F2E-CD7D-45E9-BD13-7782624F64CA}" srcId="{9997443A-277F-4FE3-8A1B-154A64E40B13}" destId="{242B79FE-CAAD-475A-80B4-84B7EBCF17C4}" srcOrd="6" destOrd="0" parTransId="{253E06C1-70DD-4194-B14F-F81714EFC09B}" sibTransId="{DF3356B6-04AF-43EE-934F-F8D4698A2AE5}"/>
    <dgm:cxn modelId="{E260DDA4-C571-4E75-BA7E-3E66280F0BFE}" srcId="{9997443A-277F-4FE3-8A1B-154A64E40B13}" destId="{8E7A74D6-8C9B-4FBD-9723-33125AE701B4}" srcOrd="3" destOrd="0" parTransId="{B83429A4-2255-4C66-98B4-652A3576CFC7}" sibTransId="{4B90722B-C3DB-498E-B7BC-CFC521E0E777}"/>
    <dgm:cxn modelId="{3F8F15A4-5896-4614-912E-9D5DEF38BBCD}" srcId="{9997443A-277F-4FE3-8A1B-154A64E40B13}" destId="{AD6394D6-F1B0-4EC4-BFDC-CB00E4AA3BE7}" srcOrd="2" destOrd="0" parTransId="{F996ECD1-EE35-445A-B81F-0F8852AEACF7}" sibTransId="{06B33D5D-0F44-4777-A113-7CB86F5380F7}"/>
    <dgm:cxn modelId="{5F4E96A4-FECF-4BBE-97E1-D2FD5B2A40C5}" srcId="{9997443A-277F-4FE3-8A1B-154A64E40B13}" destId="{D64659A2-A322-4691-9124-B19204A213D0}" srcOrd="10" destOrd="0" parTransId="{DE952C93-4360-4F50-BC32-B429156335BA}" sibTransId="{8BAE52F0-AA82-4A74-BE6F-F51F38043111}"/>
    <dgm:cxn modelId="{F847241C-584B-42DC-8237-64CDAD6EF234}" type="presOf" srcId="{831799D3-D5BA-4386-8583-B788B7755544}" destId="{D1A2F971-BC50-41B5-AD61-44A7059ECCBF}" srcOrd="0" destOrd="0" presId="urn:microsoft.com/office/officeart/2005/8/layout/vList2"/>
    <dgm:cxn modelId="{5EE85C71-4600-4835-9F03-F9AD5BB33B66}" srcId="{9997443A-277F-4FE3-8A1B-154A64E40B13}" destId="{59347342-D019-4A6A-9FAA-E2457FB74DD5}" srcOrd="7" destOrd="0" parTransId="{3B65C8D4-EEFB-40F0-A5A9-9D2685375953}" sibTransId="{3C40B1D2-1A84-4859-9EDD-7898E89D2FF0}"/>
    <dgm:cxn modelId="{59EF291D-2408-42C3-93CD-F37C9AE820ED}" type="presOf" srcId="{AC393A69-2664-4A9A-8F7C-8C955624899A}" destId="{D1A2F971-BC50-41B5-AD61-44A7059ECCBF}" srcOrd="0" destOrd="4" presId="urn:microsoft.com/office/officeart/2005/8/layout/vList2"/>
    <dgm:cxn modelId="{6F329A73-F466-4BC9-9343-C11535607216}" type="presOf" srcId="{9997443A-277F-4FE3-8A1B-154A64E40B13}" destId="{C4CA2DC2-A2D6-44BA-A4D6-833267E96924}" srcOrd="0" destOrd="0" presId="urn:microsoft.com/office/officeart/2005/8/layout/vList2"/>
    <dgm:cxn modelId="{97F808D4-9CB4-46CE-82BA-3497C78322D9}" type="presOf" srcId="{9C89A4AD-F0D7-48DE-A963-9813510E5F6C}" destId="{D1A2F971-BC50-41B5-AD61-44A7059ECCBF}" srcOrd="0" destOrd="5" presId="urn:microsoft.com/office/officeart/2005/8/layout/vList2"/>
    <dgm:cxn modelId="{0586175A-A52C-4F81-9834-E67B033C307E}" type="presOf" srcId="{D64659A2-A322-4691-9124-B19204A213D0}" destId="{D1A2F971-BC50-41B5-AD61-44A7059ECCBF}" srcOrd="0" destOrd="10" presId="urn:microsoft.com/office/officeart/2005/8/layout/vList2"/>
    <dgm:cxn modelId="{9D60A8C9-7F8A-4FB8-998C-1C65D25E2EF3}" srcId="{9997443A-277F-4FE3-8A1B-154A64E40B13}" destId="{AC393A69-2664-4A9A-8F7C-8C955624899A}" srcOrd="4" destOrd="0" parTransId="{287DDBAE-BD49-4EF5-A7EC-9303F259D6F8}" sibTransId="{63DFFBB1-CCF4-4B6C-B7FF-C5793BB3C20B}"/>
    <dgm:cxn modelId="{A9555F98-B11B-4175-8102-FD47A59AC8D1}" type="presOf" srcId="{AD6394D6-F1B0-4EC4-BFDC-CB00E4AA3BE7}" destId="{D1A2F971-BC50-41B5-AD61-44A7059ECCBF}" srcOrd="0" destOrd="2" presId="urn:microsoft.com/office/officeart/2005/8/layout/vList2"/>
    <dgm:cxn modelId="{7A32CB03-4994-455A-AE00-64962193E173}" srcId="{9997443A-277F-4FE3-8A1B-154A64E40B13}" destId="{15100387-5C7C-4A75-8A3C-680015DA6C40}" srcOrd="1" destOrd="0" parTransId="{EAC14154-FC52-467F-B7EB-3DC024065A19}" sibTransId="{E452BCB5-9B84-4CE9-A0A1-BF9138062C25}"/>
    <dgm:cxn modelId="{E71505A7-A6E1-4202-B2FB-DE5A68B599F7}" srcId="{9997443A-277F-4FE3-8A1B-154A64E40B13}" destId="{9C89A4AD-F0D7-48DE-A963-9813510E5F6C}" srcOrd="5" destOrd="0" parTransId="{D00B62C4-D07E-4730-A816-1E275D3336D2}" sibTransId="{CB634F90-9287-4431-9292-EBC21D569B93}"/>
    <dgm:cxn modelId="{A4D53BDD-D201-46E7-923E-C9A946D58BED}" srcId="{93A13A82-F76D-438A-9AC6-F387CA000FE8}" destId="{9997443A-277F-4FE3-8A1B-154A64E40B13}" srcOrd="0" destOrd="0" parTransId="{536A5502-C46C-49D9-AC15-AA45C8A4559B}" sibTransId="{7A19B015-A305-4F96-B698-0A834AC671F5}"/>
    <dgm:cxn modelId="{8886F6D9-2525-41B7-8213-57553BFA2E68}" type="presOf" srcId="{59347342-D019-4A6A-9FAA-E2457FB74DD5}" destId="{D1A2F971-BC50-41B5-AD61-44A7059ECCBF}" srcOrd="0" destOrd="7" presId="urn:microsoft.com/office/officeart/2005/8/layout/vList2"/>
    <dgm:cxn modelId="{1AB84043-EEFF-44DA-9746-9DB6AC28E8C8}" srcId="{9997443A-277F-4FE3-8A1B-154A64E40B13}" destId="{831799D3-D5BA-4386-8583-B788B7755544}" srcOrd="0" destOrd="0" parTransId="{3550E852-E87B-4FE6-90DE-87C69031C7B4}" sibTransId="{D8CF80CD-8622-4A94-B2CD-B7A4F56931D7}"/>
    <dgm:cxn modelId="{27AD1602-64E5-4545-B76C-B377CEFA21EF}" type="presOf" srcId="{15100387-5C7C-4A75-8A3C-680015DA6C40}" destId="{D1A2F971-BC50-41B5-AD61-44A7059ECCBF}" srcOrd="0" destOrd="1" presId="urn:microsoft.com/office/officeart/2005/8/layout/vList2"/>
    <dgm:cxn modelId="{61CB7413-2715-4997-AC2D-40836B60A657}" type="presOf" srcId="{7A6F12E1-B335-40E1-92CC-0C0DEA39A5EC}" destId="{D1A2F971-BC50-41B5-AD61-44A7059ECCBF}" srcOrd="0" destOrd="8" presId="urn:microsoft.com/office/officeart/2005/8/layout/vList2"/>
    <dgm:cxn modelId="{6B9DB240-99D2-4D14-BCEA-79455ED20206}" srcId="{9997443A-277F-4FE3-8A1B-154A64E40B13}" destId="{6435B2ED-D8D5-480A-B320-21428573CAEE}" srcOrd="9" destOrd="0" parTransId="{A63A6D89-CEB2-4F59-9DAE-9EC1C53EC091}" sibTransId="{EFCF9DD5-7464-4489-AFFF-F106626038E7}"/>
    <dgm:cxn modelId="{ABA34C9B-63F9-43F1-A7CA-2028329C526B}" type="presParOf" srcId="{5433E0A9-AE62-42C9-8975-607115E4B3EB}" destId="{C4CA2DC2-A2D6-44BA-A4D6-833267E96924}" srcOrd="0" destOrd="0" presId="urn:microsoft.com/office/officeart/2005/8/layout/vList2"/>
    <dgm:cxn modelId="{57D32B72-82BF-4E2F-A5BA-32EB01B84D61}" type="presParOf" srcId="{5433E0A9-AE62-42C9-8975-607115E4B3EB}" destId="{D1A2F971-BC50-41B5-AD61-44A7059ECC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3A13A82-F76D-438A-9AC6-F387CA000FE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A01369F-DE78-4260-BE2E-04251BC62F53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Jurídicas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0C9FD-D4FB-4251-A723-C45320DE0780}" type="parTrans" cxnId="{E7805856-B550-498A-9107-5F6D5E328DF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7B444-782C-4500-9EF2-A3B763BDC8D7}" type="sibTrans" cxnId="{E7805856-B550-498A-9107-5F6D5E328DF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6F0EB-D5F6-4275-9223-AC44BB3F977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Ficha de Proveedor –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Formulario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EEE10-EA37-41EE-B9AB-D9F74F3383D1}" type="parTrans" cxnId="{8635221C-1943-43A9-BDDF-0C27ADF488E6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81946-F066-4E75-BD98-5DE74F7E2B33}" type="sibTrans" cxnId="{8635221C-1943-43A9-BDDF-0C27ADF488E6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C47BA-2D4F-4022-99E1-6B8D931DB664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Carta de Presentación - detalle o catálogo de los Bienes y Servicios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EA8BD-4610-40A2-861C-DEE024F59EF8}" type="parTrans" cxnId="{D1008175-A421-44A0-B9C6-025A7F7A4AE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3F122-0F40-4672-B8B9-54108CC58CAC}" type="sibTrans" cxnId="{D1008175-A421-44A0-B9C6-025A7F7A4AE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0C377-CF30-4245-A952-728D9A6C0807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a color de la cedula de identidad y papeleta de votación del Representante Legal.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603A6-15F0-40F6-8431-1723371C99BE}" type="parTrans" cxnId="{AC345C31-3D69-49CA-9016-0C87C80B2D1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42373-513C-4299-8E23-C1F731C32794}" type="sibTrans" cxnId="{AC345C31-3D69-49CA-9016-0C87C80B2D1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B73BB-3160-448D-B386-622E492E9C96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antecedentes personales  del Representante Legal.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BAF8F-E308-4B25-A324-F1104F369DC7}" type="parTrans" cxnId="{3A82E2F1-BB84-4670-9867-5B8D90178BE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75B62-7779-4A6A-9785-9DA504120F12}" type="sibTrans" cxnId="{3A82E2F1-BB84-4670-9867-5B8D90178BE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5FD3A-3E95-4CA8-96A1-FA78BAD0BD13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 última planilla de pago de cualquier servicio básico.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8F6EF-4DB4-4A33-B390-D455AE576898}" type="parTrans" cxnId="{865DA3DB-3F8A-45E1-B928-5AE8B190106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2F255-E298-4705-B571-DA01E8BA9A58}" type="sibTrans" cxnId="{865DA3DB-3F8A-45E1-B928-5AE8B190106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377C7-A9B4-41BD-B901-54C740211316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Referencias comerciales mínimo 2.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39BE3-E4E8-4D2C-BEAF-C218BD5C5DC8}" type="parTrans" cxnId="{AECEA0F1-175B-44E9-8D21-E6B6CBDE1D5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8D69A-CB5B-4FBF-891E-C07D04FE9FD0}" type="sibTrans" cxnId="{AECEA0F1-175B-44E9-8D21-E6B6CBDE1D5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95DD5-1525-4A6B-92CE-57A1F556C055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certificada u original del reporte </a:t>
          </a:r>
          <a:r>
            <a:rPr lang="es-EC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Credi-report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fecha actual.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95811-CC76-4BBF-88E7-7F94A14BEFE8}" type="parTrans" cxnId="{0F551099-5218-404D-B1A0-B67501DE72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842AE-24B1-4503-8812-83D348984B5D}" type="sibTrans" cxnId="{0F551099-5218-404D-B1A0-B67501DE726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8F63-446B-4693-87B0-EA6820921F10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Carta de declaración de licitud de fondos, firmada por el Representante Legal.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5718C-C873-4CFA-9DEE-E2C996EC1040}" type="parTrans" cxnId="{7DE7C90F-D873-4F56-AA0F-16BC196A457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759C9-431C-48EA-ACC0-75B7B39E160D}" type="sibTrans" cxnId="{7DE7C90F-D873-4F56-AA0F-16BC196A4579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D1A74-313E-4D02-9EBA-A08D512F4995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Copias simples actualizadas de referencias bancarias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963B0-8ACF-42AE-9C5E-ADEFA2BA6A49}" type="parTrans" cxnId="{F527133F-4CF7-4499-A953-44E9A713B38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68C94-07B1-4F8C-AC3B-F29DA0090E05}" type="sibTrans" cxnId="{F527133F-4CF7-4499-A953-44E9A713B38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A8762-35FA-458D-B3E4-90E3171FE378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tributario del SRI.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28F17-08E9-4EBD-941E-D0219CA8184B}" type="parTrans" cxnId="{93C0637F-9B9D-4821-97B8-E72788DB866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C2EF6-F9E8-413D-978F-E3824FA0A176}" type="sibTrans" cxnId="{93C0637F-9B9D-4821-97B8-E72788DB866B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44ADD-EC97-4BCD-9AB2-4832A56E8C34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del INCOP de no constar como proveedor incumplido.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3A057-1475-45F6-9966-B4239207B439}" type="parTrans" cxnId="{E7946C1B-8191-46BB-A77D-4AFA6845DAD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9E8C2-5502-4BD7-B2A4-9DD9F7A304EA}" type="sibTrans" cxnId="{E7946C1B-8191-46BB-A77D-4AFA6845DAD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AA8CD-5F57-4F74-BA1B-6D9A8E8126D5}">
      <dgm:prSet custT="1"/>
      <dgm:spPr/>
      <dgm:t>
        <a:bodyPr/>
        <a:lstStyle/>
        <a:p>
          <a:r>
            <a:rPr lang="es-EC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Certificado de Cumplimiento con el IESS.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95B-6D55-4445-BCE2-7A6B6C64A21C}" type="parTrans" cxnId="{201D7618-DEAA-41D1-9863-824F203AC18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E2302-906A-4E05-8B3D-152A34C9E998}" type="sibTrans" cxnId="{201D7618-DEAA-41D1-9863-824F203AC182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5A30D-FB76-48B8-87D4-37C54869885A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 Certificados de Sistemas de Gestión (ISO 9001, ISO 14001; OHSAS18001, entre otros). Cuando aplique.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846C6-0C18-4C1E-AC05-F7A4AD93AE04}" type="parTrans" cxnId="{4FE6AB8F-3B19-4368-9C41-89E2826429C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21B4D-59A2-4BD2-9FF1-8D3DFF96C08E}" type="sibTrans" cxnId="{4FE6AB8F-3B19-4368-9C41-89E2826429C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4D095-7EE8-4193-B948-E2F1F2A086CA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del RUC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1868C-0E0E-44C9-85C0-4700B4C80EB6}" type="parTrans" cxnId="{4B2B0FAD-DDB3-4395-8BB2-275D58F9663C}">
      <dgm:prSet/>
      <dgm:spPr/>
      <dgm:t>
        <a:bodyPr/>
        <a:lstStyle/>
        <a:p>
          <a:endParaRPr lang="es-EC"/>
        </a:p>
      </dgm:t>
    </dgm:pt>
    <dgm:pt modelId="{7B27B1B7-17DD-4669-A500-E140BEFFD565}" type="sibTrans" cxnId="{4B2B0FAD-DDB3-4395-8BB2-275D58F9663C}">
      <dgm:prSet/>
      <dgm:spPr/>
      <dgm:t>
        <a:bodyPr/>
        <a:lstStyle/>
        <a:p>
          <a:endParaRPr lang="es-EC"/>
        </a:p>
      </dgm:t>
    </dgm:pt>
    <dgm:pt modelId="{12F4D54A-7DE8-43B1-8543-6A9E8DD5E5B3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Copia de los nombramientos de representantes legales debidamente inscritos.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5BCC7-BFA8-4AA7-8C7A-EFCB2CE71446}" type="parTrans" cxnId="{0F1C29DD-F268-4849-A8F8-76CACF1916DA}">
      <dgm:prSet/>
      <dgm:spPr/>
      <dgm:t>
        <a:bodyPr/>
        <a:lstStyle/>
        <a:p>
          <a:endParaRPr lang="es-EC"/>
        </a:p>
      </dgm:t>
    </dgm:pt>
    <dgm:pt modelId="{D8890DE9-72C2-4D0E-9514-CC6CEF62450C}" type="sibTrans" cxnId="{0F1C29DD-F268-4849-A8F8-76CACF1916DA}">
      <dgm:prSet/>
      <dgm:spPr/>
      <dgm:t>
        <a:bodyPr/>
        <a:lstStyle/>
        <a:p>
          <a:endParaRPr lang="es-EC"/>
        </a:p>
      </dgm:t>
    </dgm:pt>
    <dgm:pt modelId="{5F499D11-6A08-43A3-9381-285D05C7DC42}">
      <dgm:prSet phldrT="[Texto]"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78C57-361D-4DFD-B235-20D2634214AB}" type="parTrans" cxnId="{51893B65-DBD4-44E6-9F79-5755FBD0B2F0}">
      <dgm:prSet/>
      <dgm:spPr/>
      <dgm:t>
        <a:bodyPr/>
        <a:lstStyle/>
        <a:p>
          <a:endParaRPr lang="es-EC"/>
        </a:p>
      </dgm:t>
    </dgm:pt>
    <dgm:pt modelId="{A959A073-508C-4BC5-9F37-833F66C316BE}" type="sibTrans" cxnId="{51893B65-DBD4-44E6-9F79-5755FBD0B2F0}">
      <dgm:prSet/>
      <dgm:spPr/>
      <dgm:t>
        <a:bodyPr/>
        <a:lstStyle/>
        <a:p>
          <a:endParaRPr lang="es-EC"/>
        </a:p>
      </dgm:t>
    </dgm:pt>
    <dgm:pt modelId="{5433E0A9-AE62-42C9-8975-607115E4B3EB}" type="pres">
      <dgm:prSet presAssocID="{93A13A82-F76D-438A-9AC6-F387CA000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91FFF0-3B61-4E26-85F3-57BB1759EA4D}" type="pres">
      <dgm:prSet presAssocID="{FA01369F-DE78-4260-BE2E-04251BC62F53}" presName="parentText" presStyleLbl="node1" presStyleIdx="0" presStyleCnt="1" custScaleY="108376" custLinFactNeighborY="-18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4F2326-2708-44DB-8077-802EB65DF1A4}" type="pres">
      <dgm:prSet presAssocID="{FA01369F-DE78-4260-BE2E-04251BC62F53}" presName="childText" presStyleLbl="revTx" presStyleIdx="0" presStyleCnt="1" custScaleY="143941" custLinFactNeighborX="-891" custLinFactNeighborY="244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1C29DD-F268-4849-A8F8-76CACF1916DA}" srcId="{FA01369F-DE78-4260-BE2E-04251BC62F53}" destId="{12F4D54A-7DE8-43B1-8543-6A9E8DD5E5B3}" srcOrd="4" destOrd="0" parTransId="{E605BCC7-BFA8-4AA7-8C7A-EFCB2CE71446}" sibTransId="{D8890DE9-72C2-4D0E-9514-CC6CEF62450C}"/>
    <dgm:cxn modelId="{4FE6AB8F-3B19-4368-9C41-89E2826429CF}" srcId="{FA01369F-DE78-4260-BE2E-04251BC62F53}" destId="{32D5A30D-FB76-48B8-87D4-37C54869885A}" srcOrd="15" destOrd="0" parTransId="{D41846C6-0C18-4C1E-AC05-F7A4AD93AE04}" sibTransId="{C9421B4D-59A2-4BD2-9FF1-8D3DFF96C08E}"/>
    <dgm:cxn modelId="{8635221C-1943-43A9-BDDF-0C27ADF488E6}" srcId="{FA01369F-DE78-4260-BE2E-04251BC62F53}" destId="{26E6F0EB-D5F6-4275-9223-AC44BB3F977B}" srcOrd="1" destOrd="0" parTransId="{695EEE10-EA37-41EE-B9AB-D9F74F3383D1}" sibTransId="{E9B81946-F066-4E75-BD98-5DE74F7E2B33}"/>
    <dgm:cxn modelId="{B5DBAA0F-DBC6-46FB-9615-F322C72D13D8}" type="presOf" srcId="{5F499D11-6A08-43A3-9381-285D05C7DC42}" destId="{654F2326-2708-44DB-8077-802EB65DF1A4}" srcOrd="0" destOrd="0" presId="urn:microsoft.com/office/officeart/2005/8/layout/vList2"/>
    <dgm:cxn modelId="{75A2852C-2306-4F65-AC67-D904A16FB2FE}" type="presOf" srcId="{AD0D1A74-313E-4D02-9EBA-A08D512F4995}" destId="{654F2326-2708-44DB-8077-802EB65DF1A4}" srcOrd="0" destOrd="11" presId="urn:microsoft.com/office/officeart/2005/8/layout/vList2"/>
    <dgm:cxn modelId="{82B26DD1-C7FF-45AC-BB01-F87C79022F60}" type="presOf" srcId="{9C2AA8CD-5F57-4F74-BA1B-6D9A8E8126D5}" destId="{654F2326-2708-44DB-8077-802EB65DF1A4}" srcOrd="0" destOrd="14" presId="urn:microsoft.com/office/officeart/2005/8/layout/vList2"/>
    <dgm:cxn modelId="{06DCA56C-D415-4D70-856A-D3D13201622F}" type="presOf" srcId="{C8095DD5-1525-4A6B-92CE-57A1F556C055}" destId="{654F2326-2708-44DB-8077-802EB65DF1A4}" srcOrd="0" destOrd="9" presId="urn:microsoft.com/office/officeart/2005/8/layout/vList2"/>
    <dgm:cxn modelId="{865DA3DB-3F8A-45E1-B928-5AE8B190106F}" srcId="{FA01369F-DE78-4260-BE2E-04251BC62F53}" destId="{5565FD3A-3E95-4CA8-96A1-FA78BAD0BD13}" srcOrd="7" destOrd="0" parTransId="{C8A8F6EF-4DB4-4A33-B390-D455AE576898}" sibTransId="{6452F255-E298-4705-B571-DA01E8BA9A58}"/>
    <dgm:cxn modelId="{7DE7C90F-D873-4F56-AA0F-16BC196A4579}" srcId="{FA01369F-DE78-4260-BE2E-04251BC62F53}" destId="{8F928F63-446B-4693-87B0-EA6820921F10}" srcOrd="10" destOrd="0" parTransId="{3F85718C-C873-4CFA-9DEE-E2C996EC1040}" sibTransId="{0FE759C9-431C-48EA-ACC0-75B7B39E160D}"/>
    <dgm:cxn modelId="{105E31F8-4D81-4F18-9C5D-037E2DF757D8}" type="presOf" srcId="{93A13A82-F76D-438A-9AC6-F387CA000FE8}" destId="{5433E0A9-AE62-42C9-8975-607115E4B3EB}" srcOrd="0" destOrd="0" presId="urn:microsoft.com/office/officeart/2005/8/layout/vList2"/>
    <dgm:cxn modelId="{51893B65-DBD4-44E6-9F79-5755FBD0B2F0}" srcId="{FA01369F-DE78-4260-BE2E-04251BC62F53}" destId="{5F499D11-6A08-43A3-9381-285D05C7DC42}" srcOrd="0" destOrd="0" parTransId="{D1378C57-361D-4DFD-B235-20D2634214AB}" sibTransId="{A959A073-508C-4BC5-9F37-833F66C316BE}"/>
    <dgm:cxn modelId="{0E142D86-5C0E-4FA4-BEFE-4E5CF182A807}" type="presOf" srcId="{7050C377-CF30-4245-A952-728D9A6C0807}" destId="{654F2326-2708-44DB-8077-802EB65DF1A4}" srcOrd="0" destOrd="5" presId="urn:microsoft.com/office/officeart/2005/8/layout/vList2"/>
    <dgm:cxn modelId="{8E4F8CA7-3819-423B-A7BF-4B0357EF1F6E}" type="presOf" srcId="{26E6F0EB-D5F6-4275-9223-AC44BB3F977B}" destId="{654F2326-2708-44DB-8077-802EB65DF1A4}" srcOrd="0" destOrd="1" presId="urn:microsoft.com/office/officeart/2005/8/layout/vList2"/>
    <dgm:cxn modelId="{5EB73FA0-DAE3-40E6-AE41-A2A4E5808195}" type="presOf" srcId="{81E4D095-7EE8-4193-B948-E2F1F2A086CA}" destId="{654F2326-2708-44DB-8077-802EB65DF1A4}" srcOrd="0" destOrd="3" presId="urn:microsoft.com/office/officeart/2005/8/layout/vList2"/>
    <dgm:cxn modelId="{92F44602-0F7E-4276-B8C0-759E18DAF707}" type="presOf" srcId="{5565FD3A-3E95-4CA8-96A1-FA78BAD0BD13}" destId="{654F2326-2708-44DB-8077-802EB65DF1A4}" srcOrd="0" destOrd="7" presId="urn:microsoft.com/office/officeart/2005/8/layout/vList2"/>
    <dgm:cxn modelId="{F2F518CB-026C-49D7-852B-5F0C8CB7A05E}" type="presOf" srcId="{99F377C7-A9B4-41BD-B901-54C740211316}" destId="{654F2326-2708-44DB-8077-802EB65DF1A4}" srcOrd="0" destOrd="8" presId="urn:microsoft.com/office/officeart/2005/8/layout/vList2"/>
    <dgm:cxn modelId="{4B2B0FAD-DDB3-4395-8BB2-275D58F9663C}" srcId="{FA01369F-DE78-4260-BE2E-04251BC62F53}" destId="{81E4D095-7EE8-4193-B948-E2F1F2A086CA}" srcOrd="3" destOrd="0" parTransId="{0FE1868C-0E0E-44C9-85C0-4700B4C80EB6}" sibTransId="{7B27B1B7-17DD-4669-A500-E140BEFFD565}"/>
    <dgm:cxn modelId="{E7946C1B-8191-46BB-A77D-4AFA6845DAD8}" srcId="{FA01369F-DE78-4260-BE2E-04251BC62F53}" destId="{4CE44ADD-EC97-4BCD-9AB2-4832A56E8C34}" srcOrd="13" destOrd="0" parTransId="{7813A057-1475-45F6-9966-B4239207B439}" sibTransId="{1879E8C2-5502-4BD7-B2A4-9DD9F7A304EA}"/>
    <dgm:cxn modelId="{ADC38D81-F430-40B1-91C1-87AA7B83BA63}" type="presOf" srcId="{585B73BB-3160-448D-B386-622E492E9C96}" destId="{654F2326-2708-44DB-8077-802EB65DF1A4}" srcOrd="0" destOrd="6" presId="urn:microsoft.com/office/officeart/2005/8/layout/vList2"/>
    <dgm:cxn modelId="{3A82E2F1-BB84-4670-9867-5B8D90178BE0}" srcId="{FA01369F-DE78-4260-BE2E-04251BC62F53}" destId="{585B73BB-3160-448D-B386-622E492E9C96}" srcOrd="6" destOrd="0" parTransId="{998BAF8F-E308-4B25-A324-F1104F369DC7}" sibTransId="{00275B62-7779-4A6A-9785-9DA504120F12}"/>
    <dgm:cxn modelId="{89A6B701-7ADC-4949-8239-16BEA3756F60}" type="presOf" srcId="{4CE44ADD-EC97-4BCD-9AB2-4832A56E8C34}" destId="{654F2326-2708-44DB-8077-802EB65DF1A4}" srcOrd="0" destOrd="13" presId="urn:microsoft.com/office/officeart/2005/8/layout/vList2"/>
    <dgm:cxn modelId="{9C65CCC6-0CE0-479D-8710-95216A3618B9}" type="presOf" srcId="{B46C47BA-2D4F-4022-99E1-6B8D931DB664}" destId="{654F2326-2708-44DB-8077-802EB65DF1A4}" srcOrd="0" destOrd="2" presId="urn:microsoft.com/office/officeart/2005/8/layout/vList2"/>
    <dgm:cxn modelId="{F43C973A-2F35-4A00-8B8D-D3C4D777A0A8}" type="presOf" srcId="{FA01369F-DE78-4260-BE2E-04251BC62F53}" destId="{4A91FFF0-3B61-4E26-85F3-57BB1759EA4D}" srcOrd="0" destOrd="0" presId="urn:microsoft.com/office/officeart/2005/8/layout/vList2"/>
    <dgm:cxn modelId="{F527133F-4CF7-4499-A953-44E9A713B38F}" srcId="{FA01369F-DE78-4260-BE2E-04251BC62F53}" destId="{AD0D1A74-313E-4D02-9EBA-A08D512F4995}" srcOrd="11" destOrd="0" parTransId="{3E5963B0-8ACF-42AE-9C5E-ADEFA2BA6A49}" sibTransId="{22268C94-07B1-4F8C-AC3B-F29DA0090E05}"/>
    <dgm:cxn modelId="{9C21D9CC-FEDE-46C9-A524-D8AA64283369}" type="presOf" srcId="{12F4D54A-7DE8-43B1-8543-6A9E8DD5E5B3}" destId="{654F2326-2708-44DB-8077-802EB65DF1A4}" srcOrd="0" destOrd="4" presId="urn:microsoft.com/office/officeart/2005/8/layout/vList2"/>
    <dgm:cxn modelId="{AC345C31-3D69-49CA-9016-0C87C80B2D13}" srcId="{FA01369F-DE78-4260-BE2E-04251BC62F53}" destId="{7050C377-CF30-4245-A952-728D9A6C0807}" srcOrd="5" destOrd="0" parTransId="{E29603A6-15F0-40F6-8431-1723371C99BE}" sibTransId="{CB842373-513C-4299-8E23-C1F731C32794}"/>
    <dgm:cxn modelId="{46E73DDE-C528-46DD-A32C-B3908E8A8892}" type="presOf" srcId="{8F928F63-446B-4693-87B0-EA6820921F10}" destId="{654F2326-2708-44DB-8077-802EB65DF1A4}" srcOrd="0" destOrd="10" presId="urn:microsoft.com/office/officeart/2005/8/layout/vList2"/>
    <dgm:cxn modelId="{201D7618-DEAA-41D1-9863-824F203AC182}" srcId="{FA01369F-DE78-4260-BE2E-04251BC62F53}" destId="{9C2AA8CD-5F57-4F74-BA1B-6D9A8E8126D5}" srcOrd="14" destOrd="0" parTransId="{B74F595B-6D55-4445-BCE2-7A6B6C64A21C}" sibTransId="{552E2302-906A-4E05-8B3D-152A34C9E998}"/>
    <dgm:cxn modelId="{D1008175-A421-44A0-B9C6-025A7F7A4AEA}" srcId="{FA01369F-DE78-4260-BE2E-04251BC62F53}" destId="{B46C47BA-2D4F-4022-99E1-6B8D931DB664}" srcOrd="2" destOrd="0" parTransId="{39CEA8BD-4610-40A2-861C-DEE024F59EF8}" sibTransId="{01A3F122-0F40-4672-B8B9-54108CC58CAC}"/>
    <dgm:cxn modelId="{E7805856-B550-498A-9107-5F6D5E328DF8}" srcId="{93A13A82-F76D-438A-9AC6-F387CA000FE8}" destId="{FA01369F-DE78-4260-BE2E-04251BC62F53}" srcOrd="0" destOrd="0" parTransId="{D580C9FD-D4FB-4251-A723-C45320DE0780}" sibTransId="{E197B444-782C-4500-9EF2-A3B763BDC8D7}"/>
    <dgm:cxn modelId="{93C0637F-9B9D-4821-97B8-E72788DB866B}" srcId="{FA01369F-DE78-4260-BE2E-04251BC62F53}" destId="{B09A8762-35FA-458D-B3E4-90E3171FE378}" srcOrd="12" destOrd="0" parTransId="{A7628F17-08E9-4EBD-941E-D0219CA8184B}" sibTransId="{4A5C2EF6-F9E8-413D-978F-E3824FA0A176}"/>
    <dgm:cxn modelId="{8EB318A4-AA50-46F4-A4DB-F18C43E1CCED}" type="presOf" srcId="{B09A8762-35FA-458D-B3E4-90E3171FE378}" destId="{654F2326-2708-44DB-8077-802EB65DF1A4}" srcOrd="0" destOrd="12" presId="urn:microsoft.com/office/officeart/2005/8/layout/vList2"/>
    <dgm:cxn modelId="{0F551099-5218-404D-B1A0-B67501DE7260}" srcId="{FA01369F-DE78-4260-BE2E-04251BC62F53}" destId="{C8095DD5-1525-4A6B-92CE-57A1F556C055}" srcOrd="9" destOrd="0" parTransId="{48A95811-CC76-4BBF-88E7-7F94A14BEFE8}" sibTransId="{C06842AE-24B1-4503-8812-83D348984B5D}"/>
    <dgm:cxn modelId="{AECEA0F1-175B-44E9-8D21-E6B6CBDE1D51}" srcId="{FA01369F-DE78-4260-BE2E-04251BC62F53}" destId="{99F377C7-A9B4-41BD-B901-54C740211316}" srcOrd="8" destOrd="0" parTransId="{F8B39BE3-E4E8-4D2C-BEAF-C218BD5C5DC8}" sibTransId="{5098D69A-CB5B-4FBF-891E-C07D04FE9FD0}"/>
    <dgm:cxn modelId="{BECF6E5E-49E6-4029-B2F8-C996A0F623C5}" type="presOf" srcId="{32D5A30D-FB76-48B8-87D4-37C54869885A}" destId="{654F2326-2708-44DB-8077-802EB65DF1A4}" srcOrd="0" destOrd="15" presId="urn:microsoft.com/office/officeart/2005/8/layout/vList2"/>
    <dgm:cxn modelId="{2658CEEA-7BC6-4DA9-A806-E2649A992D2E}" type="presParOf" srcId="{5433E0A9-AE62-42C9-8975-607115E4B3EB}" destId="{4A91FFF0-3B61-4E26-85F3-57BB1759EA4D}" srcOrd="0" destOrd="0" presId="urn:microsoft.com/office/officeart/2005/8/layout/vList2"/>
    <dgm:cxn modelId="{19E0608C-3333-4FBC-96C2-8EE0C804C184}" type="presParOf" srcId="{5433E0A9-AE62-42C9-8975-607115E4B3EB}" destId="{654F2326-2708-44DB-8077-802EB65DF1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0D5269A-76B6-4D8F-AA7F-D2356758084C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8F14148-7BF0-463E-82E4-7C70E579BA73}">
      <dgm:prSet phldrT="[Texto]" custT="1"/>
      <dgm:spPr/>
      <dgm:t>
        <a:bodyPr/>
        <a:lstStyle/>
        <a:p>
          <a:r>
            <a:rPr lang="es-EC" sz="2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Negativa por Parte del Proveedor</a:t>
          </a:r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BB0ED-2E86-4BD8-A99A-093901982578}" type="parTrans" cxnId="{B38B5524-3FB7-4C0F-B13C-953FE3AE6BC2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9111C-E319-4AA0-BBCB-D10B3C01199D}" type="sibTrans" cxnId="{B38B5524-3FB7-4C0F-B13C-953FE3AE6BC2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378D7-468F-4AB3-BDE7-C46FFADF9B5D}">
      <dgm:prSet custT="1"/>
      <dgm:spPr/>
      <dgm:t>
        <a:bodyPr/>
        <a:lstStyle/>
        <a:p>
          <a:r>
            <a:rPr lang="es-EC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Confirmación de Información</a:t>
          </a:r>
          <a:endParaRPr lang="es-EC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C8F5C-0623-4D51-AD38-1B4A7A29F7D2}" type="parTrans" cxnId="{D64CA9AE-FF11-414B-BD2F-1211D56AE961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85F6-D081-4BFE-BB15-2EB6B2FB8238}" type="sibTrans" cxnId="{D64CA9AE-FF11-414B-BD2F-1211D56AE961}">
      <dgm:prSet/>
      <dgm:spPr/>
      <dgm:t>
        <a:bodyPr/>
        <a:lstStyle/>
        <a:p>
          <a:endParaRPr lang="es-EC" sz="2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7763C-7836-4806-975B-F81B4E76439D}">
      <dgm:prSet custT="1"/>
      <dgm:spPr/>
      <dgm:t>
        <a:bodyPr/>
        <a:lstStyle/>
        <a:p>
          <a:r>
            <a:rPr lang="es-EC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 Documental</a:t>
          </a:r>
          <a:endParaRPr lang="es-EC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3BED7-EBE4-4CB8-BFF6-2BD963FB6FE4}" type="parTrans" cxnId="{58B80E6A-04FF-4E3B-B84E-095257AA79A2}">
      <dgm:prSet/>
      <dgm:spPr/>
      <dgm:t>
        <a:bodyPr/>
        <a:lstStyle/>
        <a:p>
          <a:endParaRPr lang="es-EC"/>
        </a:p>
      </dgm:t>
    </dgm:pt>
    <dgm:pt modelId="{116B0759-F8AD-4E3C-B431-F2FF93770FCB}" type="sibTrans" cxnId="{58B80E6A-04FF-4E3B-B84E-095257AA79A2}">
      <dgm:prSet/>
      <dgm:spPr/>
      <dgm:t>
        <a:bodyPr/>
        <a:lstStyle/>
        <a:p>
          <a:endParaRPr lang="es-EC"/>
        </a:p>
      </dgm:t>
    </dgm:pt>
    <dgm:pt modelId="{69E59725-FD70-43B5-A763-54FD40D197CA}" type="pres">
      <dgm:prSet presAssocID="{40D5269A-76B6-4D8F-AA7F-D235675808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6A58589-2B80-4D07-9BC8-C36ED0674EAB}" type="pres">
      <dgm:prSet presAssocID="{68F14148-7BF0-463E-82E4-7C70E579BA73}" presName="composite" presStyleCnt="0"/>
      <dgm:spPr/>
    </dgm:pt>
    <dgm:pt modelId="{6047BA69-773C-40A6-B4E6-0FF20C08F588}" type="pres">
      <dgm:prSet presAssocID="{68F14148-7BF0-463E-82E4-7C70E579BA73}" presName="LShape" presStyleLbl="alignNode1" presStyleIdx="0" presStyleCnt="5"/>
      <dgm:spPr/>
    </dgm:pt>
    <dgm:pt modelId="{22438508-D6A3-4AA1-B894-5B7698D683DE}" type="pres">
      <dgm:prSet presAssocID="{68F14148-7BF0-463E-82E4-7C70E579BA7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4AD88-949E-4AC3-A3C7-9DD5236BA633}" type="pres">
      <dgm:prSet presAssocID="{68F14148-7BF0-463E-82E4-7C70E579BA73}" presName="Triangle" presStyleLbl="alignNode1" presStyleIdx="1" presStyleCnt="5"/>
      <dgm:spPr/>
    </dgm:pt>
    <dgm:pt modelId="{8821BFCB-72CD-41C0-B9CD-1BF10715AD15}" type="pres">
      <dgm:prSet presAssocID="{E709111C-E319-4AA0-BBCB-D10B3C01199D}" presName="sibTrans" presStyleCnt="0"/>
      <dgm:spPr/>
    </dgm:pt>
    <dgm:pt modelId="{0139A7E7-4A66-497A-9680-1A06A366C700}" type="pres">
      <dgm:prSet presAssocID="{E709111C-E319-4AA0-BBCB-D10B3C01199D}" presName="space" presStyleCnt="0"/>
      <dgm:spPr/>
    </dgm:pt>
    <dgm:pt modelId="{55A6CE80-1E70-4D91-92FD-D16DD8E14B4B}" type="pres">
      <dgm:prSet presAssocID="{35E378D7-468F-4AB3-BDE7-C46FFADF9B5D}" presName="composite" presStyleCnt="0"/>
      <dgm:spPr/>
    </dgm:pt>
    <dgm:pt modelId="{F04251EF-4133-4B89-8D71-44ECAA89AE6C}" type="pres">
      <dgm:prSet presAssocID="{35E378D7-468F-4AB3-BDE7-C46FFADF9B5D}" presName="LShape" presStyleLbl="alignNode1" presStyleIdx="2" presStyleCnt="5"/>
      <dgm:spPr/>
    </dgm:pt>
    <dgm:pt modelId="{B284349D-528B-4824-9157-0A1567F70893}" type="pres">
      <dgm:prSet presAssocID="{35E378D7-468F-4AB3-BDE7-C46FFADF9B5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560D71-943A-4CE3-80BA-9DCFF02A351F}" type="pres">
      <dgm:prSet presAssocID="{35E378D7-468F-4AB3-BDE7-C46FFADF9B5D}" presName="Triangle" presStyleLbl="alignNode1" presStyleIdx="3" presStyleCnt="5"/>
      <dgm:spPr/>
    </dgm:pt>
    <dgm:pt modelId="{4DEF532F-04B0-41C5-A199-2162F1F13049}" type="pres">
      <dgm:prSet presAssocID="{5B2085F6-D081-4BFE-BB15-2EB6B2FB8238}" presName="sibTrans" presStyleCnt="0"/>
      <dgm:spPr/>
    </dgm:pt>
    <dgm:pt modelId="{47D26E5A-3572-44E9-B34D-BD99759589BD}" type="pres">
      <dgm:prSet presAssocID="{5B2085F6-D081-4BFE-BB15-2EB6B2FB8238}" presName="space" presStyleCnt="0"/>
      <dgm:spPr/>
    </dgm:pt>
    <dgm:pt modelId="{0C944376-8938-4FE9-86CD-E9F1BF7BF4C9}" type="pres">
      <dgm:prSet presAssocID="{E427763C-7836-4806-975B-F81B4E76439D}" presName="composite" presStyleCnt="0"/>
      <dgm:spPr/>
    </dgm:pt>
    <dgm:pt modelId="{1ADB5F84-4814-42A7-9C30-CEFEAF5599DD}" type="pres">
      <dgm:prSet presAssocID="{E427763C-7836-4806-975B-F81B4E76439D}" presName="LShape" presStyleLbl="alignNode1" presStyleIdx="4" presStyleCnt="5"/>
      <dgm:spPr/>
    </dgm:pt>
    <dgm:pt modelId="{990496EA-42D9-4847-BD5F-D872E60C852A}" type="pres">
      <dgm:prSet presAssocID="{E427763C-7836-4806-975B-F81B4E76439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733F90-D361-4905-B603-C22E787311EA}" type="presOf" srcId="{40D5269A-76B6-4D8F-AA7F-D2356758084C}" destId="{69E59725-FD70-43B5-A763-54FD40D197CA}" srcOrd="0" destOrd="0" presId="urn:microsoft.com/office/officeart/2009/3/layout/StepUpProcess"/>
    <dgm:cxn modelId="{D64CA9AE-FF11-414B-BD2F-1211D56AE961}" srcId="{40D5269A-76B6-4D8F-AA7F-D2356758084C}" destId="{35E378D7-468F-4AB3-BDE7-C46FFADF9B5D}" srcOrd="1" destOrd="0" parTransId="{702C8F5C-0623-4D51-AD38-1B4A7A29F7D2}" sibTransId="{5B2085F6-D081-4BFE-BB15-2EB6B2FB8238}"/>
    <dgm:cxn modelId="{58B80E6A-04FF-4E3B-B84E-095257AA79A2}" srcId="{40D5269A-76B6-4D8F-AA7F-D2356758084C}" destId="{E427763C-7836-4806-975B-F81B4E76439D}" srcOrd="2" destOrd="0" parTransId="{1303BED7-EBE4-4CB8-BFF6-2BD963FB6FE4}" sibTransId="{116B0759-F8AD-4E3C-B431-F2FF93770FCB}"/>
    <dgm:cxn modelId="{31BF5749-FF69-4B3B-839C-C0B6920038AE}" type="presOf" srcId="{35E378D7-468F-4AB3-BDE7-C46FFADF9B5D}" destId="{B284349D-528B-4824-9157-0A1567F70893}" srcOrd="0" destOrd="0" presId="urn:microsoft.com/office/officeart/2009/3/layout/StepUpProcess"/>
    <dgm:cxn modelId="{B38B5524-3FB7-4C0F-B13C-953FE3AE6BC2}" srcId="{40D5269A-76B6-4D8F-AA7F-D2356758084C}" destId="{68F14148-7BF0-463E-82E4-7C70E579BA73}" srcOrd="0" destOrd="0" parTransId="{7A9BB0ED-2E86-4BD8-A99A-093901982578}" sibTransId="{E709111C-E319-4AA0-BBCB-D10B3C01199D}"/>
    <dgm:cxn modelId="{B0D7DD8E-80EB-4C9E-AD51-C13A074C8297}" type="presOf" srcId="{68F14148-7BF0-463E-82E4-7C70E579BA73}" destId="{22438508-D6A3-4AA1-B894-5B7698D683DE}" srcOrd="0" destOrd="0" presId="urn:microsoft.com/office/officeart/2009/3/layout/StepUpProcess"/>
    <dgm:cxn modelId="{CCC86DFD-3EAF-4727-836E-4D04C9364243}" type="presOf" srcId="{E427763C-7836-4806-975B-F81B4E76439D}" destId="{990496EA-42D9-4847-BD5F-D872E60C852A}" srcOrd="0" destOrd="0" presId="urn:microsoft.com/office/officeart/2009/3/layout/StepUpProcess"/>
    <dgm:cxn modelId="{A7F31BD4-5988-46C6-A9B3-0962E008E626}" type="presParOf" srcId="{69E59725-FD70-43B5-A763-54FD40D197CA}" destId="{66A58589-2B80-4D07-9BC8-C36ED0674EAB}" srcOrd="0" destOrd="0" presId="urn:microsoft.com/office/officeart/2009/3/layout/StepUpProcess"/>
    <dgm:cxn modelId="{2A245CF3-8036-416E-AA64-DB2B4708268B}" type="presParOf" srcId="{66A58589-2B80-4D07-9BC8-C36ED0674EAB}" destId="{6047BA69-773C-40A6-B4E6-0FF20C08F588}" srcOrd="0" destOrd="0" presId="urn:microsoft.com/office/officeart/2009/3/layout/StepUpProcess"/>
    <dgm:cxn modelId="{C6ADD0CF-3659-4AC2-847C-68F6A3A58107}" type="presParOf" srcId="{66A58589-2B80-4D07-9BC8-C36ED0674EAB}" destId="{22438508-D6A3-4AA1-B894-5B7698D683DE}" srcOrd="1" destOrd="0" presId="urn:microsoft.com/office/officeart/2009/3/layout/StepUpProcess"/>
    <dgm:cxn modelId="{0608B221-7E91-405F-AEA1-8E8E2E94A650}" type="presParOf" srcId="{66A58589-2B80-4D07-9BC8-C36ED0674EAB}" destId="{8294AD88-949E-4AC3-A3C7-9DD5236BA633}" srcOrd="2" destOrd="0" presId="urn:microsoft.com/office/officeart/2009/3/layout/StepUpProcess"/>
    <dgm:cxn modelId="{BC0B1F66-B022-4895-AD8B-F70B8C8FE1A4}" type="presParOf" srcId="{69E59725-FD70-43B5-A763-54FD40D197CA}" destId="{8821BFCB-72CD-41C0-B9CD-1BF10715AD15}" srcOrd="1" destOrd="0" presId="urn:microsoft.com/office/officeart/2009/3/layout/StepUpProcess"/>
    <dgm:cxn modelId="{8604E5FF-82C3-450E-A42F-D8E4BEFD2C9C}" type="presParOf" srcId="{8821BFCB-72CD-41C0-B9CD-1BF10715AD15}" destId="{0139A7E7-4A66-497A-9680-1A06A366C700}" srcOrd="0" destOrd="0" presId="urn:microsoft.com/office/officeart/2009/3/layout/StepUpProcess"/>
    <dgm:cxn modelId="{1CF0F7EC-357A-4961-8106-8708C1BB424B}" type="presParOf" srcId="{69E59725-FD70-43B5-A763-54FD40D197CA}" destId="{55A6CE80-1E70-4D91-92FD-D16DD8E14B4B}" srcOrd="2" destOrd="0" presId="urn:microsoft.com/office/officeart/2009/3/layout/StepUpProcess"/>
    <dgm:cxn modelId="{237E3B9B-31A5-40AE-B81E-BE02769C2C4E}" type="presParOf" srcId="{55A6CE80-1E70-4D91-92FD-D16DD8E14B4B}" destId="{F04251EF-4133-4B89-8D71-44ECAA89AE6C}" srcOrd="0" destOrd="0" presId="urn:microsoft.com/office/officeart/2009/3/layout/StepUpProcess"/>
    <dgm:cxn modelId="{A4AE0C49-F1D9-48C2-82AC-34D124A3B523}" type="presParOf" srcId="{55A6CE80-1E70-4D91-92FD-D16DD8E14B4B}" destId="{B284349D-528B-4824-9157-0A1567F70893}" srcOrd="1" destOrd="0" presId="urn:microsoft.com/office/officeart/2009/3/layout/StepUpProcess"/>
    <dgm:cxn modelId="{2CDEDBB6-F2AD-41CD-8230-EBF7936024AC}" type="presParOf" srcId="{55A6CE80-1E70-4D91-92FD-D16DD8E14B4B}" destId="{21560D71-943A-4CE3-80BA-9DCFF02A351F}" srcOrd="2" destOrd="0" presId="urn:microsoft.com/office/officeart/2009/3/layout/StepUpProcess"/>
    <dgm:cxn modelId="{52A27BA0-E741-4851-BEDD-52F72A3E77AA}" type="presParOf" srcId="{69E59725-FD70-43B5-A763-54FD40D197CA}" destId="{4DEF532F-04B0-41C5-A199-2162F1F13049}" srcOrd="3" destOrd="0" presId="urn:microsoft.com/office/officeart/2009/3/layout/StepUpProcess"/>
    <dgm:cxn modelId="{BEB4324B-1A48-41F0-9C45-3744A29FFF11}" type="presParOf" srcId="{4DEF532F-04B0-41C5-A199-2162F1F13049}" destId="{47D26E5A-3572-44E9-B34D-BD99759589BD}" srcOrd="0" destOrd="0" presId="urn:microsoft.com/office/officeart/2009/3/layout/StepUpProcess"/>
    <dgm:cxn modelId="{DEC361A7-9F6C-4321-B699-2ED6043253A2}" type="presParOf" srcId="{69E59725-FD70-43B5-A763-54FD40D197CA}" destId="{0C944376-8938-4FE9-86CD-E9F1BF7BF4C9}" srcOrd="4" destOrd="0" presId="urn:microsoft.com/office/officeart/2009/3/layout/StepUpProcess"/>
    <dgm:cxn modelId="{16B190A5-1712-4128-A108-745AAC8CBAF6}" type="presParOf" srcId="{0C944376-8938-4FE9-86CD-E9F1BF7BF4C9}" destId="{1ADB5F84-4814-42A7-9C30-CEFEAF5599DD}" srcOrd="0" destOrd="0" presId="urn:microsoft.com/office/officeart/2009/3/layout/StepUpProcess"/>
    <dgm:cxn modelId="{C3F107FC-7C78-411F-A393-7C9E5C865AA3}" type="presParOf" srcId="{0C944376-8938-4FE9-86CD-E9F1BF7BF4C9}" destId="{990496EA-42D9-4847-BD5F-D872E60C852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4ABEE59-F68E-4FD3-8B1C-317C05571F04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5AB56BC-A40A-4990-8188-FB50725F67E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SECTORES ECONÓMICOS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12AE0-27D1-4FBF-87DE-0AC546C0F9BB}" type="parTrans" cxnId="{7EFAB42F-13DE-443A-A5E2-3E7181A109AA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9D5C4-8769-4CD7-B781-06A86FC8BEE4}" type="sibTrans" cxnId="{7EFAB42F-13DE-443A-A5E2-3E7181A109AA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246CF-09DE-4CD0-B57F-05EA65FC19A6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VARIABLES MACROECONÓMICAS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B008A-50EA-42FD-9FF3-E17401E2FB79}" type="parTrans" cxnId="{11157E31-11E7-4007-AB90-5AB3B378C8B9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227FD-D3AF-49AA-932B-5A0DEA5DE075}" type="sibTrans" cxnId="{11157E31-11E7-4007-AB90-5AB3B378C8B9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FA875-AD6A-4DC1-8D1C-2C37336BD03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ZONA GEOGRÁFICA DE LOS CLIENTES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E11B2-9DDB-48A3-B4D5-ACA7F6F7AD80}" type="parTrans" cxnId="{48EBAC20-04CD-46A6-91C6-9FBC4E53FAAD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15E0C-143F-4A01-BF8F-7AF3E48437B0}" type="sibTrans" cxnId="{48EBAC20-04CD-46A6-91C6-9FBC4E53FAAD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BBF07-6941-4A40-B57C-870DEC86C6A7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CICLOS O PERÍODOS -ACTIVIDADES ECONÓMICAS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AABA5-CD2D-46C4-868A-A5B4ABAB7CC8}" type="parTrans" cxnId="{E6EBF4CF-B1A4-4723-8684-0C595A37CD27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AACD7-68C2-4562-B6AA-22FADA42D8FF}" type="sibTrans" cxnId="{E6EBF4CF-B1A4-4723-8684-0C595A37CD27}">
      <dgm:prSet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23FDF-D31E-4B02-A37C-548017C5D38C}" type="pres">
      <dgm:prSet presAssocID="{34ABEE59-F68E-4FD3-8B1C-317C05571F0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DE17E3-C10C-41D7-AB87-982034F5D493}" type="pres">
      <dgm:prSet presAssocID="{15AB56BC-A40A-4990-8188-FB50725F67E1}" presName="horFlow" presStyleCnt="0"/>
      <dgm:spPr/>
      <dgm:t>
        <a:bodyPr/>
        <a:lstStyle/>
        <a:p>
          <a:endParaRPr lang="es-EC"/>
        </a:p>
      </dgm:t>
    </dgm:pt>
    <dgm:pt modelId="{32FB2438-1EDF-4D94-BF69-283C24B7D7AD}" type="pres">
      <dgm:prSet presAssocID="{15AB56BC-A40A-4990-8188-FB50725F67E1}" presName="bigChev" presStyleLbl="node1" presStyleIdx="0" presStyleCnt="4" custScaleX="184871" custLinFactNeighborX="7618" custLinFactNeighborY="-17642"/>
      <dgm:spPr/>
      <dgm:t>
        <a:bodyPr/>
        <a:lstStyle/>
        <a:p>
          <a:endParaRPr lang="es-EC"/>
        </a:p>
      </dgm:t>
    </dgm:pt>
    <dgm:pt modelId="{5AA0344A-EF27-43F6-8E2A-3FEDD75DF4C1}" type="pres">
      <dgm:prSet presAssocID="{15AB56BC-A40A-4990-8188-FB50725F67E1}" presName="vSp" presStyleCnt="0"/>
      <dgm:spPr/>
      <dgm:t>
        <a:bodyPr/>
        <a:lstStyle/>
        <a:p>
          <a:endParaRPr lang="es-EC"/>
        </a:p>
      </dgm:t>
    </dgm:pt>
    <dgm:pt modelId="{C2B65226-9049-4D32-88D5-B5847AB19A70}" type="pres">
      <dgm:prSet presAssocID="{C13FA875-AD6A-4DC1-8D1C-2C37336BD030}" presName="horFlow" presStyleCnt="0"/>
      <dgm:spPr/>
      <dgm:t>
        <a:bodyPr/>
        <a:lstStyle/>
        <a:p>
          <a:endParaRPr lang="es-EC"/>
        </a:p>
      </dgm:t>
    </dgm:pt>
    <dgm:pt modelId="{8B827273-D6B3-4F4A-A620-D0BACAF462E5}" type="pres">
      <dgm:prSet presAssocID="{C13FA875-AD6A-4DC1-8D1C-2C37336BD030}" presName="bigChev" presStyleLbl="node1" presStyleIdx="1" presStyleCnt="4" custScaleX="184871"/>
      <dgm:spPr/>
      <dgm:t>
        <a:bodyPr/>
        <a:lstStyle/>
        <a:p>
          <a:endParaRPr lang="es-EC"/>
        </a:p>
      </dgm:t>
    </dgm:pt>
    <dgm:pt modelId="{17707754-5380-4A52-8EE1-26FF42C2EE39}" type="pres">
      <dgm:prSet presAssocID="{C13FA875-AD6A-4DC1-8D1C-2C37336BD030}" presName="vSp" presStyleCnt="0"/>
      <dgm:spPr/>
      <dgm:t>
        <a:bodyPr/>
        <a:lstStyle/>
        <a:p>
          <a:endParaRPr lang="es-EC"/>
        </a:p>
      </dgm:t>
    </dgm:pt>
    <dgm:pt modelId="{6CBA1B72-67FB-495A-A514-07C85A585C7D}" type="pres">
      <dgm:prSet presAssocID="{E39246CF-09DE-4CD0-B57F-05EA65FC19A6}" presName="horFlow" presStyleCnt="0"/>
      <dgm:spPr/>
      <dgm:t>
        <a:bodyPr/>
        <a:lstStyle/>
        <a:p>
          <a:endParaRPr lang="es-EC"/>
        </a:p>
      </dgm:t>
    </dgm:pt>
    <dgm:pt modelId="{13D0AEFD-B623-4F80-98AE-8AF69C61D445}" type="pres">
      <dgm:prSet presAssocID="{E39246CF-09DE-4CD0-B57F-05EA65FC19A6}" presName="bigChev" presStyleLbl="node1" presStyleIdx="2" presStyleCnt="4" custScaleX="184871"/>
      <dgm:spPr/>
      <dgm:t>
        <a:bodyPr/>
        <a:lstStyle/>
        <a:p>
          <a:endParaRPr lang="es-EC"/>
        </a:p>
      </dgm:t>
    </dgm:pt>
    <dgm:pt modelId="{D16ED40F-881C-4DD0-9B76-B93183659331}" type="pres">
      <dgm:prSet presAssocID="{E39246CF-09DE-4CD0-B57F-05EA65FC19A6}" presName="vSp" presStyleCnt="0"/>
      <dgm:spPr/>
      <dgm:t>
        <a:bodyPr/>
        <a:lstStyle/>
        <a:p>
          <a:endParaRPr lang="es-EC"/>
        </a:p>
      </dgm:t>
    </dgm:pt>
    <dgm:pt modelId="{BF98EC1B-95B5-4FE5-AC6C-DB215EDB0C4D}" type="pres">
      <dgm:prSet presAssocID="{C80BBF07-6941-4A40-B57C-870DEC86C6A7}" presName="horFlow" presStyleCnt="0"/>
      <dgm:spPr/>
      <dgm:t>
        <a:bodyPr/>
        <a:lstStyle/>
        <a:p>
          <a:endParaRPr lang="es-EC"/>
        </a:p>
      </dgm:t>
    </dgm:pt>
    <dgm:pt modelId="{096A2DBC-EAFE-4D5B-986B-90CFD039427A}" type="pres">
      <dgm:prSet presAssocID="{C80BBF07-6941-4A40-B57C-870DEC86C6A7}" presName="bigChev" presStyleLbl="node1" presStyleIdx="3" presStyleCnt="4" custScaleX="184871"/>
      <dgm:spPr/>
      <dgm:t>
        <a:bodyPr/>
        <a:lstStyle/>
        <a:p>
          <a:endParaRPr lang="es-EC"/>
        </a:p>
      </dgm:t>
    </dgm:pt>
  </dgm:ptLst>
  <dgm:cxnLst>
    <dgm:cxn modelId="{D9FBC80E-3154-4338-877C-E6C1844F59EF}" type="presOf" srcId="{C13FA875-AD6A-4DC1-8D1C-2C37336BD030}" destId="{8B827273-D6B3-4F4A-A620-D0BACAF462E5}" srcOrd="0" destOrd="0" presId="urn:microsoft.com/office/officeart/2005/8/layout/lProcess3"/>
    <dgm:cxn modelId="{11157E31-11E7-4007-AB90-5AB3B378C8B9}" srcId="{34ABEE59-F68E-4FD3-8B1C-317C05571F04}" destId="{E39246CF-09DE-4CD0-B57F-05EA65FC19A6}" srcOrd="2" destOrd="0" parTransId="{CAAB008A-50EA-42FD-9FF3-E17401E2FB79}" sibTransId="{007227FD-D3AF-49AA-932B-5A0DEA5DE075}"/>
    <dgm:cxn modelId="{48EBAC20-04CD-46A6-91C6-9FBC4E53FAAD}" srcId="{34ABEE59-F68E-4FD3-8B1C-317C05571F04}" destId="{C13FA875-AD6A-4DC1-8D1C-2C37336BD030}" srcOrd="1" destOrd="0" parTransId="{70CE11B2-9DDB-48A3-B4D5-ACA7F6F7AD80}" sibTransId="{41315E0C-143F-4A01-BF8F-7AF3E48437B0}"/>
    <dgm:cxn modelId="{557EA75C-CE35-461E-AD11-E32579A35C93}" type="presOf" srcId="{C80BBF07-6941-4A40-B57C-870DEC86C6A7}" destId="{096A2DBC-EAFE-4D5B-986B-90CFD039427A}" srcOrd="0" destOrd="0" presId="urn:microsoft.com/office/officeart/2005/8/layout/lProcess3"/>
    <dgm:cxn modelId="{E02F5C59-9BAF-4195-A24E-184569FE6A07}" type="presOf" srcId="{34ABEE59-F68E-4FD3-8B1C-317C05571F04}" destId="{64523FDF-D31E-4B02-A37C-548017C5D38C}" srcOrd="0" destOrd="0" presId="urn:microsoft.com/office/officeart/2005/8/layout/lProcess3"/>
    <dgm:cxn modelId="{7EFAB42F-13DE-443A-A5E2-3E7181A109AA}" srcId="{34ABEE59-F68E-4FD3-8B1C-317C05571F04}" destId="{15AB56BC-A40A-4990-8188-FB50725F67E1}" srcOrd="0" destOrd="0" parTransId="{22D12AE0-27D1-4FBF-87DE-0AC546C0F9BB}" sibTransId="{2199D5C4-8769-4CD7-B781-06A86FC8BEE4}"/>
    <dgm:cxn modelId="{3B4995F3-CD25-47E6-8ABE-FF814DCDFD81}" type="presOf" srcId="{E39246CF-09DE-4CD0-B57F-05EA65FC19A6}" destId="{13D0AEFD-B623-4F80-98AE-8AF69C61D445}" srcOrd="0" destOrd="0" presId="urn:microsoft.com/office/officeart/2005/8/layout/lProcess3"/>
    <dgm:cxn modelId="{E6EBF4CF-B1A4-4723-8684-0C595A37CD27}" srcId="{34ABEE59-F68E-4FD3-8B1C-317C05571F04}" destId="{C80BBF07-6941-4A40-B57C-870DEC86C6A7}" srcOrd="3" destOrd="0" parTransId="{4DBAABA5-CD2D-46C4-868A-A5B4ABAB7CC8}" sibTransId="{7DDAACD7-68C2-4562-B6AA-22FADA42D8FF}"/>
    <dgm:cxn modelId="{BAEE63FB-60EA-48A0-BCA5-5D1F3DE1E78F}" type="presOf" srcId="{15AB56BC-A40A-4990-8188-FB50725F67E1}" destId="{32FB2438-1EDF-4D94-BF69-283C24B7D7AD}" srcOrd="0" destOrd="0" presId="urn:microsoft.com/office/officeart/2005/8/layout/lProcess3"/>
    <dgm:cxn modelId="{CDC327D2-3991-4893-9DBC-95B9A2D3B642}" type="presParOf" srcId="{64523FDF-D31E-4B02-A37C-548017C5D38C}" destId="{29DE17E3-C10C-41D7-AB87-982034F5D493}" srcOrd="0" destOrd="0" presId="urn:microsoft.com/office/officeart/2005/8/layout/lProcess3"/>
    <dgm:cxn modelId="{50FE56BD-A4FE-4D81-911D-DE73EA7E6E0B}" type="presParOf" srcId="{29DE17E3-C10C-41D7-AB87-982034F5D493}" destId="{32FB2438-1EDF-4D94-BF69-283C24B7D7AD}" srcOrd="0" destOrd="0" presId="urn:microsoft.com/office/officeart/2005/8/layout/lProcess3"/>
    <dgm:cxn modelId="{C2157C6B-9D84-45D8-B0B7-7CDBEBC8CFD1}" type="presParOf" srcId="{64523FDF-D31E-4B02-A37C-548017C5D38C}" destId="{5AA0344A-EF27-43F6-8E2A-3FEDD75DF4C1}" srcOrd="1" destOrd="0" presId="urn:microsoft.com/office/officeart/2005/8/layout/lProcess3"/>
    <dgm:cxn modelId="{01AE1657-6DBF-4E6E-BBB0-D06E1CEBEB73}" type="presParOf" srcId="{64523FDF-D31E-4B02-A37C-548017C5D38C}" destId="{C2B65226-9049-4D32-88D5-B5847AB19A70}" srcOrd="2" destOrd="0" presId="urn:microsoft.com/office/officeart/2005/8/layout/lProcess3"/>
    <dgm:cxn modelId="{6287A232-7EC2-4E25-875E-3748C18FF229}" type="presParOf" srcId="{C2B65226-9049-4D32-88D5-B5847AB19A70}" destId="{8B827273-D6B3-4F4A-A620-D0BACAF462E5}" srcOrd="0" destOrd="0" presId="urn:microsoft.com/office/officeart/2005/8/layout/lProcess3"/>
    <dgm:cxn modelId="{3C54D6A9-4249-4DAE-8AF1-62522058D9CC}" type="presParOf" srcId="{64523FDF-D31E-4B02-A37C-548017C5D38C}" destId="{17707754-5380-4A52-8EE1-26FF42C2EE39}" srcOrd="3" destOrd="0" presId="urn:microsoft.com/office/officeart/2005/8/layout/lProcess3"/>
    <dgm:cxn modelId="{5EA8C1F7-7456-4897-AB4F-CEAAFA18C735}" type="presParOf" srcId="{64523FDF-D31E-4B02-A37C-548017C5D38C}" destId="{6CBA1B72-67FB-495A-A514-07C85A585C7D}" srcOrd="4" destOrd="0" presId="urn:microsoft.com/office/officeart/2005/8/layout/lProcess3"/>
    <dgm:cxn modelId="{CCA6CC77-4182-414F-B699-C84CF28CC8F7}" type="presParOf" srcId="{6CBA1B72-67FB-495A-A514-07C85A585C7D}" destId="{13D0AEFD-B623-4F80-98AE-8AF69C61D445}" srcOrd="0" destOrd="0" presId="urn:microsoft.com/office/officeart/2005/8/layout/lProcess3"/>
    <dgm:cxn modelId="{5A68B4D5-36F9-409A-AD6F-2D9E6392E763}" type="presParOf" srcId="{64523FDF-D31E-4B02-A37C-548017C5D38C}" destId="{D16ED40F-881C-4DD0-9B76-B93183659331}" srcOrd="5" destOrd="0" presId="urn:microsoft.com/office/officeart/2005/8/layout/lProcess3"/>
    <dgm:cxn modelId="{D5AEA9A7-29CA-4D83-96A3-F75EA2F36E6C}" type="presParOf" srcId="{64523FDF-D31E-4B02-A37C-548017C5D38C}" destId="{BF98EC1B-95B5-4FE5-AC6C-DB215EDB0C4D}" srcOrd="6" destOrd="0" presId="urn:microsoft.com/office/officeart/2005/8/layout/lProcess3"/>
    <dgm:cxn modelId="{47F53A2B-81C4-4C12-8F21-220F1FBBDA8F}" type="presParOf" srcId="{BF98EC1B-95B5-4FE5-AC6C-DB215EDB0C4D}" destId="{096A2DBC-EAFE-4D5B-986B-90CFD039427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D9149EC-257F-4F06-85A4-A8BC6FE9472C}" type="doc">
      <dgm:prSet loTypeId="urn:microsoft.com/office/officeart/2005/8/layout/arrow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FEDC85A-2DBF-4CDB-9DD4-D68FBBA91CA2}">
      <dgm:prSet phldrT="[Texto]" custT="1"/>
      <dgm:spPr/>
      <dgm:t>
        <a:bodyPr/>
        <a:lstStyle/>
        <a:p>
          <a:r>
            <a:rPr lang="es-EC" sz="2400" b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Difusión</a:t>
          </a:r>
          <a:endParaRPr lang="es-EC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8DC22-BDAA-4FC0-BE3B-4611F11C0E09}" type="parTrans" cxnId="{334C234F-A01F-46FB-9827-DAA6315E80FE}">
      <dgm:prSet/>
      <dgm:spPr/>
      <dgm:t>
        <a:bodyPr/>
        <a:lstStyle/>
        <a:p>
          <a:endParaRPr lang="es-EC" sz="2400"/>
        </a:p>
      </dgm:t>
    </dgm:pt>
    <dgm:pt modelId="{ED88F90D-83F5-474E-9056-6B6C07E1BED4}" type="sibTrans" cxnId="{334C234F-A01F-46FB-9827-DAA6315E80FE}">
      <dgm:prSet/>
      <dgm:spPr/>
      <dgm:t>
        <a:bodyPr/>
        <a:lstStyle/>
        <a:p>
          <a:endParaRPr lang="es-EC" sz="2400"/>
        </a:p>
      </dgm:t>
    </dgm:pt>
    <dgm:pt modelId="{044A5222-0E1F-4CB9-8566-74DC66D6A80C}">
      <dgm:prSet custT="1"/>
      <dgm:spPr/>
      <dgm:t>
        <a:bodyPr/>
        <a:lstStyle/>
        <a:p>
          <a:r>
            <a:rPr lang="es-EC" sz="24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Recepción</a:t>
          </a:r>
          <a:endParaRPr lang="es-EC" sz="2400" b="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DC91757-1795-49D3-B1F3-BB4CCBEF4A82}" type="parTrans" cxnId="{E667020F-7272-45C5-85CA-76C626262671}">
      <dgm:prSet/>
      <dgm:spPr/>
      <dgm:t>
        <a:bodyPr/>
        <a:lstStyle/>
        <a:p>
          <a:endParaRPr lang="es-EC" sz="2400"/>
        </a:p>
      </dgm:t>
    </dgm:pt>
    <dgm:pt modelId="{5104774E-699B-48CA-9039-38192C2A44D1}" type="sibTrans" cxnId="{E667020F-7272-45C5-85CA-76C626262671}">
      <dgm:prSet/>
      <dgm:spPr/>
      <dgm:t>
        <a:bodyPr/>
        <a:lstStyle/>
        <a:p>
          <a:endParaRPr lang="es-EC" sz="2400"/>
        </a:p>
      </dgm:t>
    </dgm:pt>
    <dgm:pt modelId="{03344731-0604-4CEF-A902-684230BA7DBC}">
      <dgm:prSet custT="1"/>
      <dgm:spPr/>
      <dgm:t>
        <a:bodyPr/>
        <a:lstStyle/>
        <a:p>
          <a:r>
            <a:rPr lang="es-EC" sz="24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Reformas</a:t>
          </a:r>
          <a:endParaRPr lang="es-EC" sz="2400" b="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57A9F33-97F1-42FC-8C7A-5E6818ACE7CD}" type="parTrans" cxnId="{8C548978-2750-4003-9607-7BBA698B2ACA}">
      <dgm:prSet/>
      <dgm:spPr/>
      <dgm:t>
        <a:bodyPr/>
        <a:lstStyle/>
        <a:p>
          <a:endParaRPr lang="es-EC" sz="2400"/>
        </a:p>
      </dgm:t>
    </dgm:pt>
    <dgm:pt modelId="{FE7AE592-1A88-4758-82AC-B64167124AC6}" type="sibTrans" cxnId="{8C548978-2750-4003-9607-7BBA698B2ACA}">
      <dgm:prSet/>
      <dgm:spPr/>
      <dgm:t>
        <a:bodyPr/>
        <a:lstStyle/>
        <a:p>
          <a:endParaRPr lang="es-EC" sz="2400"/>
        </a:p>
      </dgm:t>
    </dgm:pt>
    <dgm:pt modelId="{8702E2A5-B707-4A5A-B9D2-D05E6DDEF470}">
      <dgm:prSet custT="1"/>
      <dgm:spPr/>
      <dgm:t>
        <a:bodyPr/>
        <a:lstStyle/>
        <a:p>
          <a:r>
            <a:rPr lang="es-EC" sz="24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Actualización</a:t>
          </a:r>
          <a:endParaRPr lang="es-EC" sz="2400" b="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11DDA69-C85B-4AE5-87E0-8B5232A532A6}" type="parTrans" cxnId="{320494B7-6CC8-44BC-91A4-A07F60E2F80C}">
      <dgm:prSet/>
      <dgm:spPr/>
      <dgm:t>
        <a:bodyPr/>
        <a:lstStyle/>
        <a:p>
          <a:endParaRPr lang="es-EC" sz="2400"/>
        </a:p>
      </dgm:t>
    </dgm:pt>
    <dgm:pt modelId="{E6F80CD2-7824-4236-923A-6AA4F1C2A73B}" type="sibTrans" cxnId="{320494B7-6CC8-44BC-91A4-A07F60E2F80C}">
      <dgm:prSet/>
      <dgm:spPr/>
      <dgm:t>
        <a:bodyPr/>
        <a:lstStyle/>
        <a:p>
          <a:endParaRPr lang="es-EC" sz="2400"/>
        </a:p>
      </dgm:t>
    </dgm:pt>
    <dgm:pt modelId="{B206143C-466C-494C-9CCB-565B75E991CF}" type="pres">
      <dgm:prSet presAssocID="{DD9149EC-257F-4F06-85A4-A8BC6FE9472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D0A432-0D4D-4957-8E0A-20B749BE554F}" type="pres">
      <dgm:prSet presAssocID="{DD9149EC-257F-4F06-85A4-A8BC6FE9472C}" presName="arrow" presStyleLbl="bgShp" presStyleIdx="0" presStyleCnt="1" custScaleX="111848"/>
      <dgm:spPr/>
    </dgm:pt>
    <dgm:pt modelId="{E7CCF9E4-1FD4-4087-A4CB-2CF092A8BDBC}" type="pres">
      <dgm:prSet presAssocID="{DD9149EC-257F-4F06-85A4-A8BC6FE9472C}" presName="arrowDiagram4" presStyleCnt="0"/>
      <dgm:spPr/>
    </dgm:pt>
    <dgm:pt modelId="{4F094E83-C19D-4247-82F3-8346A56D5E13}" type="pres">
      <dgm:prSet presAssocID="{FFEDC85A-2DBF-4CDB-9DD4-D68FBBA91CA2}" presName="bullet4a" presStyleLbl="node1" presStyleIdx="0" presStyleCnt="4"/>
      <dgm:spPr/>
    </dgm:pt>
    <dgm:pt modelId="{EDFC31C9-E85B-4808-A283-66DC76EE5EEF}" type="pres">
      <dgm:prSet presAssocID="{FFEDC85A-2DBF-4CDB-9DD4-D68FBBA91CA2}" presName="textBox4a" presStyleLbl="revTx" presStyleIdx="0" presStyleCnt="4" custScaleX="115414" custLinFactNeighborX="135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44C911-3326-4DD3-B8B0-BC55A2DFDA51}" type="pres">
      <dgm:prSet presAssocID="{044A5222-0E1F-4CB9-8566-74DC66D6A80C}" presName="bullet4b" presStyleLbl="node1" presStyleIdx="1" presStyleCnt="4"/>
      <dgm:spPr/>
    </dgm:pt>
    <dgm:pt modelId="{859642B4-AEAC-4C93-B2F4-B956287C1A2A}" type="pres">
      <dgm:prSet presAssocID="{044A5222-0E1F-4CB9-8566-74DC66D6A80C}" presName="textBox4b" presStyleLbl="revTx" presStyleIdx="1" presStyleCnt="4" custScaleX="121094" custLinFactNeighborX="174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886B7-961B-4B46-A328-AFDB8F45C557}" type="pres">
      <dgm:prSet presAssocID="{03344731-0604-4CEF-A902-684230BA7DBC}" presName="bullet4c" presStyleLbl="node1" presStyleIdx="2" presStyleCnt="4"/>
      <dgm:spPr/>
    </dgm:pt>
    <dgm:pt modelId="{D15D2C0C-CDA1-425C-B748-118F5AD6ADC8}" type="pres">
      <dgm:prSet presAssocID="{03344731-0604-4CEF-A902-684230BA7DBC}" presName="textBox4c" presStyleLbl="revTx" presStyleIdx="2" presStyleCnt="4" custScaleX="110546" custLinFactNeighborX="104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C07863-ADA4-4178-91AA-2A2386410558}" type="pres">
      <dgm:prSet presAssocID="{8702E2A5-B707-4A5A-B9D2-D05E6DDEF470}" presName="bullet4d" presStyleLbl="node1" presStyleIdx="3" presStyleCnt="4"/>
      <dgm:spPr/>
    </dgm:pt>
    <dgm:pt modelId="{03F965F6-4BD2-453E-9A21-13E607DD0EB6}" type="pres">
      <dgm:prSet presAssocID="{8702E2A5-B707-4A5A-B9D2-D05E6DDEF470}" presName="textBox4d" presStyleLbl="revTx" presStyleIdx="3" presStyleCnt="4" custScaleX="171375" custLinFactNeighborX="39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AD0A52-527F-4339-9B59-870E117D262B}" type="presOf" srcId="{FFEDC85A-2DBF-4CDB-9DD4-D68FBBA91CA2}" destId="{EDFC31C9-E85B-4808-A283-66DC76EE5EEF}" srcOrd="0" destOrd="0" presId="urn:microsoft.com/office/officeart/2005/8/layout/arrow2"/>
    <dgm:cxn modelId="{E667020F-7272-45C5-85CA-76C626262671}" srcId="{DD9149EC-257F-4F06-85A4-A8BC6FE9472C}" destId="{044A5222-0E1F-4CB9-8566-74DC66D6A80C}" srcOrd="1" destOrd="0" parTransId="{DDC91757-1795-49D3-B1F3-BB4CCBEF4A82}" sibTransId="{5104774E-699B-48CA-9039-38192C2A44D1}"/>
    <dgm:cxn modelId="{8C548978-2750-4003-9607-7BBA698B2ACA}" srcId="{DD9149EC-257F-4F06-85A4-A8BC6FE9472C}" destId="{03344731-0604-4CEF-A902-684230BA7DBC}" srcOrd="2" destOrd="0" parTransId="{857A9F33-97F1-42FC-8C7A-5E6818ACE7CD}" sibTransId="{FE7AE592-1A88-4758-82AC-B64167124AC6}"/>
    <dgm:cxn modelId="{6B1DEE19-D74E-4D50-ABAD-A583825DC2E8}" type="presOf" srcId="{044A5222-0E1F-4CB9-8566-74DC66D6A80C}" destId="{859642B4-AEAC-4C93-B2F4-B956287C1A2A}" srcOrd="0" destOrd="0" presId="urn:microsoft.com/office/officeart/2005/8/layout/arrow2"/>
    <dgm:cxn modelId="{320494B7-6CC8-44BC-91A4-A07F60E2F80C}" srcId="{DD9149EC-257F-4F06-85A4-A8BC6FE9472C}" destId="{8702E2A5-B707-4A5A-B9D2-D05E6DDEF470}" srcOrd="3" destOrd="0" parTransId="{F11DDA69-C85B-4AE5-87E0-8B5232A532A6}" sibTransId="{E6F80CD2-7824-4236-923A-6AA4F1C2A73B}"/>
    <dgm:cxn modelId="{60C783D6-8F4A-4E1B-AA34-60AF7CD944A8}" type="presOf" srcId="{8702E2A5-B707-4A5A-B9D2-D05E6DDEF470}" destId="{03F965F6-4BD2-453E-9A21-13E607DD0EB6}" srcOrd="0" destOrd="0" presId="urn:microsoft.com/office/officeart/2005/8/layout/arrow2"/>
    <dgm:cxn modelId="{6BFD035A-E49C-4DB3-AD54-48D002E3F064}" type="presOf" srcId="{03344731-0604-4CEF-A902-684230BA7DBC}" destId="{D15D2C0C-CDA1-425C-B748-118F5AD6ADC8}" srcOrd="0" destOrd="0" presId="urn:microsoft.com/office/officeart/2005/8/layout/arrow2"/>
    <dgm:cxn modelId="{1A8641DC-FC0B-41E2-9241-FAF62D90005F}" type="presOf" srcId="{DD9149EC-257F-4F06-85A4-A8BC6FE9472C}" destId="{B206143C-466C-494C-9CCB-565B75E991CF}" srcOrd="0" destOrd="0" presId="urn:microsoft.com/office/officeart/2005/8/layout/arrow2"/>
    <dgm:cxn modelId="{334C234F-A01F-46FB-9827-DAA6315E80FE}" srcId="{DD9149EC-257F-4F06-85A4-A8BC6FE9472C}" destId="{FFEDC85A-2DBF-4CDB-9DD4-D68FBBA91CA2}" srcOrd="0" destOrd="0" parTransId="{3A98DC22-BDAA-4FC0-BE3B-4611F11C0E09}" sibTransId="{ED88F90D-83F5-474E-9056-6B6C07E1BED4}"/>
    <dgm:cxn modelId="{271E60C7-8816-4F9C-98FA-61743557C067}" type="presParOf" srcId="{B206143C-466C-494C-9CCB-565B75E991CF}" destId="{ADD0A432-0D4D-4957-8E0A-20B749BE554F}" srcOrd="0" destOrd="0" presId="urn:microsoft.com/office/officeart/2005/8/layout/arrow2"/>
    <dgm:cxn modelId="{5D5A1B1B-FBC2-4E9A-AF0E-43C2E25D444E}" type="presParOf" srcId="{B206143C-466C-494C-9CCB-565B75E991CF}" destId="{E7CCF9E4-1FD4-4087-A4CB-2CF092A8BDBC}" srcOrd="1" destOrd="0" presId="urn:microsoft.com/office/officeart/2005/8/layout/arrow2"/>
    <dgm:cxn modelId="{B7D2A3BB-3DDE-4974-A951-2DC690BCF1C8}" type="presParOf" srcId="{E7CCF9E4-1FD4-4087-A4CB-2CF092A8BDBC}" destId="{4F094E83-C19D-4247-82F3-8346A56D5E13}" srcOrd="0" destOrd="0" presId="urn:microsoft.com/office/officeart/2005/8/layout/arrow2"/>
    <dgm:cxn modelId="{956D248B-2443-4C4C-B4A5-ED8D4084BD60}" type="presParOf" srcId="{E7CCF9E4-1FD4-4087-A4CB-2CF092A8BDBC}" destId="{EDFC31C9-E85B-4808-A283-66DC76EE5EEF}" srcOrd="1" destOrd="0" presId="urn:microsoft.com/office/officeart/2005/8/layout/arrow2"/>
    <dgm:cxn modelId="{F6A8DC63-E0DF-44C2-9AB4-67D125EC965B}" type="presParOf" srcId="{E7CCF9E4-1FD4-4087-A4CB-2CF092A8BDBC}" destId="{3044C911-3326-4DD3-B8B0-BC55A2DFDA51}" srcOrd="2" destOrd="0" presId="urn:microsoft.com/office/officeart/2005/8/layout/arrow2"/>
    <dgm:cxn modelId="{C9446953-95F6-4CDA-B3FF-5A41DB02160B}" type="presParOf" srcId="{E7CCF9E4-1FD4-4087-A4CB-2CF092A8BDBC}" destId="{859642B4-AEAC-4C93-B2F4-B956287C1A2A}" srcOrd="3" destOrd="0" presId="urn:microsoft.com/office/officeart/2005/8/layout/arrow2"/>
    <dgm:cxn modelId="{B839E0AE-C333-4FC6-B0D8-8EDB0B32B31A}" type="presParOf" srcId="{E7CCF9E4-1FD4-4087-A4CB-2CF092A8BDBC}" destId="{648886B7-961B-4B46-A328-AFDB8F45C557}" srcOrd="4" destOrd="0" presId="urn:microsoft.com/office/officeart/2005/8/layout/arrow2"/>
    <dgm:cxn modelId="{91743CD9-6774-4376-BBBD-2E58DB533F9E}" type="presParOf" srcId="{E7CCF9E4-1FD4-4087-A4CB-2CF092A8BDBC}" destId="{D15D2C0C-CDA1-425C-B748-118F5AD6ADC8}" srcOrd="5" destOrd="0" presId="urn:microsoft.com/office/officeart/2005/8/layout/arrow2"/>
    <dgm:cxn modelId="{6874F5D5-8158-444E-A6EB-B0F9480BAAC6}" type="presParOf" srcId="{E7CCF9E4-1FD4-4087-A4CB-2CF092A8BDBC}" destId="{BAC07863-ADA4-4178-91AA-2A2386410558}" srcOrd="6" destOrd="0" presId="urn:microsoft.com/office/officeart/2005/8/layout/arrow2"/>
    <dgm:cxn modelId="{50059A3F-2A4D-4764-A128-BFEC081790C4}" type="presParOf" srcId="{E7CCF9E4-1FD4-4087-A4CB-2CF092A8BDBC}" destId="{03F965F6-4BD2-453E-9A21-13E607DD0EB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640CE3D-F841-4CAE-A543-BBCE18A8981A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666D99A-B11D-4448-B076-CC801575976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CLIENTES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E5B54-30C6-4DB5-A43E-70C281958C60}" type="parTrans" cxnId="{C3A89C32-97DB-4A31-8A10-4C4848C2A5F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1AC76-5BAD-4405-AB17-B4D9CCA45C31}" type="sibTrans" cxnId="{C3A89C32-97DB-4A31-8A10-4C4848C2A5F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C4A14-FF28-4A20-ABC7-016BF0F26E4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FORMULARIOS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DATOS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1F2B2-F3D3-4E98-97E7-89112E0A2DAE}" type="parTrans" cxnId="{C133E13A-2EE8-4B55-BFD9-9DE1B545616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33864-53E3-4F0B-92FC-FA876064BF1A}" type="sibTrans" cxnId="{C133E13A-2EE8-4B55-BFD9-9DE1B545616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6D16C-C943-415C-81A7-264CDE6E1EC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FORMULARIOS LICITUD DE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file"/>
            </a:rPr>
            <a:t>FONDOS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E80E0-F4E6-45F1-924E-3657EDA4CCE7}" type="parTrans" cxnId="{0CF37099-4F0E-417B-B29B-E6A217A0473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4A9A5-2C97-49FD-B7A2-6F61B084201A}" type="sibTrans" cxnId="{0CF37099-4F0E-417B-B29B-E6A217A0473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0E9C3-C49B-4EBF-A043-49909F8CE6D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EMPLEADOS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73BA4-E60A-4E13-95C7-29F95BCAB036}" type="parTrans" cxnId="{09DB556D-2EEF-411A-9383-10AB4DE2668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62A8E-0ABC-400F-A30D-7FD7FC59FF87}" type="sibTrans" cxnId="{09DB556D-2EEF-411A-9383-10AB4DE2668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135CC-8B45-4523-BA98-77D11006A52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SOLICITUD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DOCUMENTOS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CE06C-FCAB-4DD2-9447-8C13A0D692B8}" type="parTrans" cxnId="{E1B36BDF-0D37-4430-8DA9-847F7F5928B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B70BF-EA02-4E77-AD31-62C79EC5C135}" type="sibTrans" cxnId="{E1B36BDF-0D37-4430-8DA9-847F7F5928B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AE545-C7B2-498F-997C-3D1CD139D61C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action="ppaction://hlinkfile"/>
            </a:rPr>
            <a:t>INFORMACIÓN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PROVEEDOR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B28C8-FB12-46E6-9105-50CB00C24541}" type="parTrans" cxnId="{1B10449E-D6CF-4734-A965-F06DD2C21F9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07F46-BC78-4D55-9C3C-4DB63415C64F}" type="sibTrans" cxnId="{1B10449E-D6CF-4734-A965-F06DD2C21F9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5169F-253E-43DE-B5CD-0C055159887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PROVEEDORES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B3E02-322C-424C-B52D-54E947056D15}" type="parTrans" cxnId="{A4D8A93E-DEBE-4EF3-A74B-932F00C5592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55778-421E-469C-A675-D88B0CDABF2C}" type="sibTrans" cxnId="{A4D8A93E-DEBE-4EF3-A74B-932F00C5592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BB169-57A3-4D47-B8D4-6B575E86888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SUPERIOR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06934-456D-4C0C-848B-6F81AC508F09}" type="parTrans" cxnId="{01139AE5-5061-44B3-B9E2-89E97524719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0FD84-EA75-4094-B458-9BFA39256A9B}" type="sibTrans" cxnId="{01139AE5-5061-44B3-B9E2-89E97524719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A941D-5923-4B25-94BD-F66B11E7EAA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action="ppaction://hlinkfile"/>
            </a:rPr>
            <a:t>ACTA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BD93F-8B6E-4AAC-AA6B-99EC08A34551}" type="parTrans" cxnId="{E883B659-6697-4563-B39D-D64FEF92176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89634-7B02-4AB0-91B2-580C97DA7F4A}" type="sibTrans" cxnId="{E883B659-6697-4563-B39D-D64FEF92176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A3FF4-1420-4175-A5BB-7B05CF07B00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OFICIAL DE CUMPLIMIENTO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65562-510A-43B8-B9C7-F8A4E30B6650}" type="parTrans" cxnId="{375D1205-6E70-4CF3-811A-A16069C7921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632E2-53B3-4C04-807B-E04BD71EB043}" type="sibTrans" cxnId="{375D1205-6E70-4CF3-811A-A16069C7921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E047E-1B3D-4EC6-AE2A-74445DC696A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 action="ppaction://hlinkfile"/>
            </a:rPr>
            <a:t>INFORME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E1157-F689-4216-AADF-7DD15C30B531}" type="parTrans" cxnId="{770FC9AC-88E8-4F72-A09B-332E25C0812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072C8-11E5-4442-994A-EBFD39AF8CE6}" type="sibTrans" cxnId="{770FC9AC-88E8-4F72-A09B-332E25C0812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989D0-B16B-443C-9761-377EDDE034A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ORGANISMOS DE CONTROL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C5711-6C91-4C6C-BE7B-62F83D0F3658}" type="parTrans" cxnId="{210C4E76-4D0D-4A1E-8751-B8151AFE24F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22FDE-BB07-47B8-A227-656382623393}" type="sibTrans" cxnId="{210C4E76-4D0D-4A1E-8751-B8151AFE24F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2FD86-5736-4C72-9F88-34F8571BE6D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 action="ppaction://hlinksldjump"/>
            </a:rPr>
            <a:t>RECEPCIÓN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INFORMES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F325C-90E1-4B5A-94B7-CE320CBA162A}" type="parTrans" cxnId="{53AABE28-0741-49A6-99C7-062A1D95F6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9D118-F973-433C-B1C8-B412739632D2}" type="sibTrans" cxnId="{53AABE28-0741-49A6-99C7-062A1D95F6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4103E-0A15-4AE7-93F0-BC008AA4EA23}" type="pres">
      <dgm:prSet presAssocID="{1640CE3D-F841-4CAE-A543-BBCE18A898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988A4FE-C41A-4C69-B9B6-1BA6759B3C69}" type="pres">
      <dgm:prSet presAssocID="{C666D99A-B11D-4448-B076-CC801575976E}" presName="linNode" presStyleCnt="0"/>
      <dgm:spPr/>
    </dgm:pt>
    <dgm:pt modelId="{2357F538-4919-430B-B620-8DEC4BF0C147}" type="pres">
      <dgm:prSet presAssocID="{C666D99A-B11D-4448-B076-CC801575976E}" presName="parentShp" presStyleLbl="node1" presStyleIdx="0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27D5C9-8D38-4D98-B9E5-23C931B997D0}" type="pres">
      <dgm:prSet presAssocID="{C666D99A-B11D-4448-B076-CC801575976E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34CF30-F1C0-43CF-ABA7-97EED3DDA75C}" type="pres">
      <dgm:prSet presAssocID="{62A1AC76-5BAD-4405-AB17-B4D9CCA45C31}" presName="spacing" presStyleCnt="0"/>
      <dgm:spPr/>
    </dgm:pt>
    <dgm:pt modelId="{64F66716-FC70-4FB3-8857-52F5FB2E6465}" type="pres">
      <dgm:prSet presAssocID="{D760E9C3-C49B-4EBF-A043-49909F8CE6D8}" presName="linNode" presStyleCnt="0"/>
      <dgm:spPr/>
    </dgm:pt>
    <dgm:pt modelId="{F16D15CC-1D48-44DA-A6FF-323F7DC6F63E}" type="pres">
      <dgm:prSet presAssocID="{D760E9C3-C49B-4EBF-A043-49909F8CE6D8}" presName="parentShp" presStyleLbl="node1" presStyleIdx="1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781F82-6549-429B-BAB9-A488D75CBDE5}" type="pres">
      <dgm:prSet presAssocID="{D760E9C3-C49B-4EBF-A043-49909F8CE6D8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E0E07-599C-4D50-875F-7ED126AD6512}" type="pres">
      <dgm:prSet presAssocID="{EDC62A8E-0ABC-400F-A30D-7FD7FC59FF87}" presName="spacing" presStyleCnt="0"/>
      <dgm:spPr/>
    </dgm:pt>
    <dgm:pt modelId="{5C0AA91D-5528-46B0-8343-879766F42DE2}" type="pres">
      <dgm:prSet presAssocID="{F3A5169F-253E-43DE-B5CD-0C0551598872}" presName="linNode" presStyleCnt="0"/>
      <dgm:spPr/>
    </dgm:pt>
    <dgm:pt modelId="{C59DA054-EF60-4BEA-9179-2C05D74EC5DD}" type="pres">
      <dgm:prSet presAssocID="{F3A5169F-253E-43DE-B5CD-0C0551598872}" presName="parentShp" presStyleLbl="node1" presStyleIdx="2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D18FB0-7F53-4F1B-869D-7B060696C7AE}" type="pres">
      <dgm:prSet presAssocID="{F3A5169F-253E-43DE-B5CD-0C0551598872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1E63D6-827B-4366-A9B9-3C8FBC9ABD45}" type="pres">
      <dgm:prSet presAssocID="{0EF55778-421E-469C-A675-D88B0CDABF2C}" presName="spacing" presStyleCnt="0"/>
      <dgm:spPr/>
    </dgm:pt>
    <dgm:pt modelId="{DF89997E-16BB-45B6-83EA-C7DF828D5F9B}" type="pres">
      <dgm:prSet presAssocID="{0A8BB169-57A3-4D47-B8D4-6B575E868882}" presName="linNode" presStyleCnt="0"/>
      <dgm:spPr/>
    </dgm:pt>
    <dgm:pt modelId="{CB30AD94-CB9B-4CE5-930B-CE0DD35A267E}" type="pres">
      <dgm:prSet presAssocID="{0A8BB169-57A3-4D47-B8D4-6B575E868882}" presName="parentShp" presStyleLbl="node1" presStyleIdx="3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0C31D9-5A87-4ED3-853B-E3FA0D342F71}" type="pres">
      <dgm:prSet presAssocID="{0A8BB169-57A3-4D47-B8D4-6B575E86888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C1DCA-72F4-4F13-981F-5CE91A9F89BD}" type="pres">
      <dgm:prSet presAssocID="{16D0FD84-EA75-4094-B458-9BFA39256A9B}" presName="spacing" presStyleCnt="0"/>
      <dgm:spPr/>
    </dgm:pt>
    <dgm:pt modelId="{7454A956-34C7-4961-943D-84BC215CAEBE}" type="pres">
      <dgm:prSet presAssocID="{E92A3FF4-1420-4175-A5BB-7B05CF07B003}" presName="linNode" presStyleCnt="0"/>
      <dgm:spPr/>
    </dgm:pt>
    <dgm:pt modelId="{3E31CBE7-D4FD-4386-BD1F-07FC75E65B5D}" type="pres">
      <dgm:prSet presAssocID="{E92A3FF4-1420-4175-A5BB-7B05CF07B003}" presName="parentShp" presStyleLbl="node1" presStyleIdx="4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C2859F-3021-4B25-B7C2-91BE8BC0C6AC}" type="pres">
      <dgm:prSet presAssocID="{E92A3FF4-1420-4175-A5BB-7B05CF07B003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8C3029-94A2-46D1-A691-F4CEE29A7C16}" type="pres">
      <dgm:prSet presAssocID="{6B9632E2-53B3-4C04-807B-E04BD71EB043}" presName="spacing" presStyleCnt="0"/>
      <dgm:spPr/>
    </dgm:pt>
    <dgm:pt modelId="{C71EA0FE-628E-48E3-A3A6-62DA966CA344}" type="pres">
      <dgm:prSet presAssocID="{16D989D0-B16B-443C-9761-377EDDE034A1}" presName="linNode" presStyleCnt="0"/>
      <dgm:spPr/>
    </dgm:pt>
    <dgm:pt modelId="{461F521C-A81A-4144-9D45-6D8F7376C544}" type="pres">
      <dgm:prSet presAssocID="{16D989D0-B16B-443C-9761-377EDDE034A1}" presName="parentShp" presStyleLbl="node1" presStyleIdx="5" presStyleCnt="6" custScaleX="70969" custScaleY="80290" custLinFactNeighborX="-3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BE5AD6-BD3E-4DB1-A9C3-51E31BBF3EB8}" type="pres">
      <dgm:prSet presAssocID="{16D989D0-B16B-443C-9761-377EDDE034A1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5F3E1D-2F25-47DF-887A-0EC39FAAE8FD}" type="presOf" srcId="{D760E9C3-C49B-4EBF-A043-49909F8CE6D8}" destId="{F16D15CC-1D48-44DA-A6FF-323F7DC6F63E}" srcOrd="0" destOrd="0" presId="urn:microsoft.com/office/officeart/2005/8/layout/vList6"/>
    <dgm:cxn modelId="{1425ACB0-0423-4DFA-BE76-1DB3049E5107}" type="presOf" srcId="{64E135CC-8B45-4523-BA98-77D11006A522}" destId="{62781F82-6549-429B-BAB9-A488D75CBDE5}" srcOrd="0" destOrd="0" presId="urn:microsoft.com/office/officeart/2005/8/layout/vList6"/>
    <dgm:cxn modelId="{0CF37099-4F0E-417B-B29B-E6A217A04735}" srcId="{C666D99A-B11D-4448-B076-CC801575976E}" destId="{5B26D16C-C943-415C-81A7-264CDE6E1EC4}" srcOrd="1" destOrd="0" parTransId="{37DE80E0-F4E6-45F1-924E-3657EDA4CCE7}" sibTransId="{22E4A9A5-2C97-49FD-B7A2-6F61B084201A}"/>
    <dgm:cxn modelId="{3D633FC3-79B9-4AF4-A58D-4ADEC6E06292}" type="presOf" srcId="{0A8BB169-57A3-4D47-B8D4-6B575E868882}" destId="{CB30AD94-CB9B-4CE5-930B-CE0DD35A267E}" srcOrd="0" destOrd="0" presId="urn:microsoft.com/office/officeart/2005/8/layout/vList6"/>
    <dgm:cxn modelId="{210C4E76-4D0D-4A1E-8751-B8151AFE24F2}" srcId="{1640CE3D-F841-4CAE-A543-BBCE18A8981A}" destId="{16D989D0-B16B-443C-9761-377EDDE034A1}" srcOrd="5" destOrd="0" parTransId="{59FC5711-6C91-4C6C-BE7B-62F83D0F3658}" sibTransId="{92422FDE-BB07-47B8-A227-656382623393}"/>
    <dgm:cxn modelId="{C3A89C32-97DB-4A31-8A10-4C4848C2A5F8}" srcId="{1640CE3D-F841-4CAE-A543-BBCE18A8981A}" destId="{C666D99A-B11D-4448-B076-CC801575976E}" srcOrd="0" destOrd="0" parTransId="{446E5B54-30C6-4DB5-A43E-70C281958C60}" sibTransId="{62A1AC76-5BAD-4405-AB17-B4D9CCA45C31}"/>
    <dgm:cxn modelId="{DC851EB6-D6C5-4A2A-9599-CEA1AE66A6F7}" type="presOf" srcId="{DCAAE545-C7B2-498F-997C-3D1CD139D61C}" destId="{C7D18FB0-7F53-4F1B-869D-7B060696C7AE}" srcOrd="0" destOrd="0" presId="urn:microsoft.com/office/officeart/2005/8/layout/vList6"/>
    <dgm:cxn modelId="{53AABE28-0741-49A6-99C7-062A1D95F69D}" srcId="{16D989D0-B16B-443C-9761-377EDDE034A1}" destId="{5762FD86-5736-4C72-9F88-34F8571BE6D0}" srcOrd="0" destOrd="0" parTransId="{518F325C-90E1-4B5A-94B7-CE320CBA162A}" sibTransId="{80C9D118-F973-433C-B1C8-B412739632D2}"/>
    <dgm:cxn modelId="{A4D8A93E-DEBE-4EF3-A74B-932F00C55926}" srcId="{1640CE3D-F841-4CAE-A543-BBCE18A8981A}" destId="{F3A5169F-253E-43DE-B5CD-0C0551598872}" srcOrd="2" destOrd="0" parTransId="{15EB3E02-322C-424C-B52D-54E947056D15}" sibTransId="{0EF55778-421E-469C-A675-D88B0CDABF2C}"/>
    <dgm:cxn modelId="{E883B659-6697-4563-B39D-D64FEF92176B}" srcId="{0A8BB169-57A3-4D47-B8D4-6B575E868882}" destId="{BCBA941D-5923-4B25-94BD-F66B11E7EAA3}" srcOrd="0" destOrd="0" parTransId="{DB3BD93F-8B6E-4AAC-AA6B-99EC08A34551}" sibTransId="{26689634-7B02-4AB0-91B2-580C97DA7F4A}"/>
    <dgm:cxn modelId="{DAD45A85-59E8-4FA0-8363-5508B51A6432}" type="presOf" srcId="{304C4A14-FF28-4A20-ABC7-016BF0F26E46}" destId="{4427D5C9-8D38-4D98-B9E5-23C931B997D0}" srcOrd="0" destOrd="0" presId="urn:microsoft.com/office/officeart/2005/8/layout/vList6"/>
    <dgm:cxn modelId="{1EC29081-E08E-4276-B787-389B08E50CC9}" type="presOf" srcId="{E92A3FF4-1420-4175-A5BB-7B05CF07B003}" destId="{3E31CBE7-D4FD-4386-BD1F-07FC75E65B5D}" srcOrd="0" destOrd="0" presId="urn:microsoft.com/office/officeart/2005/8/layout/vList6"/>
    <dgm:cxn modelId="{FC9E3481-4ED6-4306-9C6D-D064634A812A}" type="presOf" srcId="{5762FD86-5736-4C72-9F88-34F8571BE6D0}" destId="{E4BE5AD6-BD3E-4DB1-A9C3-51E31BBF3EB8}" srcOrd="0" destOrd="0" presId="urn:microsoft.com/office/officeart/2005/8/layout/vList6"/>
    <dgm:cxn modelId="{5233B79E-F255-4E50-8F0D-9DAC6D55EE59}" type="presOf" srcId="{69DE047E-1B3D-4EC6-AE2A-74445DC696A0}" destId="{1AC2859F-3021-4B25-B7C2-91BE8BC0C6AC}" srcOrd="0" destOrd="0" presId="urn:microsoft.com/office/officeart/2005/8/layout/vList6"/>
    <dgm:cxn modelId="{FC53B20B-ED63-4494-9F8F-127386CE9AEA}" type="presOf" srcId="{5B26D16C-C943-415C-81A7-264CDE6E1EC4}" destId="{4427D5C9-8D38-4D98-B9E5-23C931B997D0}" srcOrd="0" destOrd="1" presId="urn:microsoft.com/office/officeart/2005/8/layout/vList6"/>
    <dgm:cxn modelId="{01139AE5-5061-44B3-B9E2-89E975247196}" srcId="{1640CE3D-F841-4CAE-A543-BBCE18A8981A}" destId="{0A8BB169-57A3-4D47-B8D4-6B575E868882}" srcOrd="3" destOrd="0" parTransId="{5D506934-456D-4C0C-848B-6F81AC508F09}" sibTransId="{16D0FD84-EA75-4094-B458-9BFA39256A9B}"/>
    <dgm:cxn modelId="{375D1205-6E70-4CF3-811A-A16069C79217}" srcId="{1640CE3D-F841-4CAE-A543-BBCE18A8981A}" destId="{E92A3FF4-1420-4175-A5BB-7B05CF07B003}" srcOrd="4" destOrd="0" parTransId="{AB865562-510A-43B8-B9C7-F8A4E30B6650}" sibTransId="{6B9632E2-53B3-4C04-807B-E04BD71EB043}"/>
    <dgm:cxn modelId="{E1B36BDF-0D37-4430-8DA9-847F7F5928BD}" srcId="{D760E9C3-C49B-4EBF-A043-49909F8CE6D8}" destId="{64E135CC-8B45-4523-BA98-77D11006A522}" srcOrd="0" destOrd="0" parTransId="{2C9CE06C-FCAB-4DD2-9447-8C13A0D692B8}" sibTransId="{13DB70BF-EA02-4E77-AD31-62C79EC5C135}"/>
    <dgm:cxn modelId="{1B10449E-D6CF-4734-A965-F06DD2C21F99}" srcId="{F3A5169F-253E-43DE-B5CD-0C0551598872}" destId="{DCAAE545-C7B2-498F-997C-3D1CD139D61C}" srcOrd="0" destOrd="0" parTransId="{6BCB28C8-FB12-46E6-9105-50CB00C24541}" sibTransId="{E2E07F46-BC78-4D55-9C3C-4DB63415C64F}"/>
    <dgm:cxn modelId="{3D3D6660-D009-4AA9-BCC4-0DB30E0AD14F}" type="presOf" srcId="{F3A5169F-253E-43DE-B5CD-0C0551598872}" destId="{C59DA054-EF60-4BEA-9179-2C05D74EC5DD}" srcOrd="0" destOrd="0" presId="urn:microsoft.com/office/officeart/2005/8/layout/vList6"/>
    <dgm:cxn modelId="{C133E13A-2EE8-4B55-BFD9-9DE1B5456161}" srcId="{C666D99A-B11D-4448-B076-CC801575976E}" destId="{304C4A14-FF28-4A20-ABC7-016BF0F26E46}" srcOrd="0" destOrd="0" parTransId="{CF91F2B2-F3D3-4E98-97E7-89112E0A2DAE}" sibTransId="{B6533864-53E3-4F0B-92FC-FA876064BF1A}"/>
    <dgm:cxn modelId="{D33815AC-2D24-4ED9-A0C9-FA65D0893C1B}" type="presOf" srcId="{1640CE3D-F841-4CAE-A543-BBCE18A8981A}" destId="{23E4103E-0A15-4AE7-93F0-BC008AA4EA23}" srcOrd="0" destOrd="0" presId="urn:microsoft.com/office/officeart/2005/8/layout/vList6"/>
    <dgm:cxn modelId="{674CC07B-5D2A-4BBA-BA1D-CDB355EA91AB}" type="presOf" srcId="{BCBA941D-5923-4B25-94BD-F66B11E7EAA3}" destId="{670C31D9-5A87-4ED3-853B-E3FA0D342F71}" srcOrd="0" destOrd="0" presId="urn:microsoft.com/office/officeart/2005/8/layout/vList6"/>
    <dgm:cxn modelId="{BD525A4C-FB71-4F5E-98BA-A4B04D99D000}" type="presOf" srcId="{C666D99A-B11D-4448-B076-CC801575976E}" destId="{2357F538-4919-430B-B620-8DEC4BF0C147}" srcOrd="0" destOrd="0" presId="urn:microsoft.com/office/officeart/2005/8/layout/vList6"/>
    <dgm:cxn modelId="{FE1CAEA5-E793-451C-8642-3FAEAD5BA9F2}" type="presOf" srcId="{16D989D0-B16B-443C-9761-377EDDE034A1}" destId="{461F521C-A81A-4144-9D45-6D8F7376C544}" srcOrd="0" destOrd="0" presId="urn:microsoft.com/office/officeart/2005/8/layout/vList6"/>
    <dgm:cxn modelId="{770FC9AC-88E8-4F72-A09B-332E25C08124}" srcId="{E92A3FF4-1420-4175-A5BB-7B05CF07B003}" destId="{69DE047E-1B3D-4EC6-AE2A-74445DC696A0}" srcOrd="0" destOrd="0" parTransId="{E33E1157-F689-4216-AADF-7DD15C30B531}" sibTransId="{49E072C8-11E5-4442-994A-EBFD39AF8CE6}"/>
    <dgm:cxn modelId="{09DB556D-2EEF-411A-9383-10AB4DE26687}" srcId="{1640CE3D-F841-4CAE-A543-BBCE18A8981A}" destId="{D760E9C3-C49B-4EBF-A043-49909F8CE6D8}" srcOrd="1" destOrd="0" parTransId="{3A173BA4-E60A-4E13-95C7-29F95BCAB036}" sibTransId="{EDC62A8E-0ABC-400F-A30D-7FD7FC59FF87}"/>
    <dgm:cxn modelId="{36743F43-2EC6-41C9-82E7-96753B5F10D3}" type="presParOf" srcId="{23E4103E-0A15-4AE7-93F0-BC008AA4EA23}" destId="{4988A4FE-C41A-4C69-B9B6-1BA6759B3C69}" srcOrd="0" destOrd="0" presId="urn:microsoft.com/office/officeart/2005/8/layout/vList6"/>
    <dgm:cxn modelId="{0EB44616-E901-431D-B18B-25325ECC0413}" type="presParOf" srcId="{4988A4FE-C41A-4C69-B9B6-1BA6759B3C69}" destId="{2357F538-4919-430B-B620-8DEC4BF0C147}" srcOrd="0" destOrd="0" presId="urn:microsoft.com/office/officeart/2005/8/layout/vList6"/>
    <dgm:cxn modelId="{81E369E9-7EA0-46BB-AE86-E4829A61292A}" type="presParOf" srcId="{4988A4FE-C41A-4C69-B9B6-1BA6759B3C69}" destId="{4427D5C9-8D38-4D98-B9E5-23C931B997D0}" srcOrd="1" destOrd="0" presId="urn:microsoft.com/office/officeart/2005/8/layout/vList6"/>
    <dgm:cxn modelId="{F4ED66C2-42A5-4EA5-8F9B-1353C5FAFB91}" type="presParOf" srcId="{23E4103E-0A15-4AE7-93F0-BC008AA4EA23}" destId="{A834CF30-F1C0-43CF-ABA7-97EED3DDA75C}" srcOrd="1" destOrd="0" presId="urn:microsoft.com/office/officeart/2005/8/layout/vList6"/>
    <dgm:cxn modelId="{32924159-7EBF-4E69-84D7-51D35F8F0186}" type="presParOf" srcId="{23E4103E-0A15-4AE7-93F0-BC008AA4EA23}" destId="{64F66716-FC70-4FB3-8857-52F5FB2E6465}" srcOrd="2" destOrd="0" presId="urn:microsoft.com/office/officeart/2005/8/layout/vList6"/>
    <dgm:cxn modelId="{1FEC6419-8274-41D2-BEC1-B32160803E20}" type="presParOf" srcId="{64F66716-FC70-4FB3-8857-52F5FB2E6465}" destId="{F16D15CC-1D48-44DA-A6FF-323F7DC6F63E}" srcOrd="0" destOrd="0" presId="urn:microsoft.com/office/officeart/2005/8/layout/vList6"/>
    <dgm:cxn modelId="{FFFA91F6-1196-4C23-B4D2-F593013D9571}" type="presParOf" srcId="{64F66716-FC70-4FB3-8857-52F5FB2E6465}" destId="{62781F82-6549-429B-BAB9-A488D75CBDE5}" srcOrd="1" destOrd="0" presId="urn:microsoft.com/office/officeart/2005/8/layout/vList6"/>
    <dgm:cxn modelId="{ED07F658-379A-4960-823C-77922A0C982A}" type="presParOf" srcId="{23E4103E-0A15-4AE7-93F0-BC008AA4EA23}" destId="{772E0E07-599C-4D50-875F-7ED126AD6512}" srcOrd="3" destOrd="0" presId="urn:microsoft.com/office/officeart/2005/8/layout/vList6"/>
    <dgm:cxn modelId="{84E4260E-3A84-4FEA-8F4B-C6C4AF4E7AFA}" type="presParOf" srcId="{23E4103E-0A15-4AE7-93F0-BC008AA4EA23}" destId="{5C0AA91D-5528-46B0-8343-879766F42DE2}" srcOrd="4" destOrd="0" presId="urn:microsoft.com/office/officeart/2005/8/layout/vList6"/>
    <dgm:cxn modelId="{CFC9553E-B575-4A5A-9B2E-6B5BB3BBA293}" type="presParOf" srcId="{5C0AA91D-5528-46B0-8343-879766F42DE2}" destId="{C59DA054-EF60-4BEA-9179-2C05D74EC5DD}" srcOrd="0" destOrd="0" presId="urn:microsoft.com/office/officeart/2005/8/layout/vList6"/>
    <dgm:cxn modelId="{B304D114-6F05-4E79-84F5-43E0BD8834BD}" type="presParOf" srcId="{5C0AA91D-5528-46B0-8343-879766F42DE2}" destId="{C7D18FB0-7F53-4F1B-869D-7B060696C7AE}" srcOrd="1" destOrd="0" presId="urn:microsoft.com/office/officeart/2005/8/layout/vList6"/>
    <dgm:cxn modelId="{CB727898-57B7-4670-9139-6476E56A3E5C}" type="presParOf" srcId="{23E4103E-0A15-4AE7-93F0-BC008AA4EA23}" destId="{F71E63D6-827B-4366-A9B9-3C8FBC9ABD45}" srcOrd="5" destOrd="0" presId="urn:microsoft.com/office/officeart/2005/8/layout/vList6"/>
    <dgm:cxn modelId="{8F1FFF1B-DD32-4656-83E1-33B51E71056A}" type="presParOf" srcId="{23E4103E-0A15-4AE7-93F0-BC008AA4EA23}" destId="{DF89997E-16BB-45B6-83EA-C7DF828D5F9B}" srcOrd="6" destOrd="0" presId="urn:microsoft.com/office/officeart/2005/8/layout/vList6"/>
    <dgm:cxn modelId="{06E20C62-5176-48AC-8F65-00323B50B90C}" type="presParOf" srcId="{DF89997E-16BB-45B6-83EA-C7DF828D5F9B}" destId="{CB30AD94-CB9B-4CE5-930B-CE0DD35A267E}" srcOrd="0" destOrd="0" presId="urn:microsoft.com/office/officeart/2005/8/layout/vList6"/>
    <dgm:cxn modelId="{582E14D1-833C-4A75-AE39-1ADF542D87D6}" type="presParOf" srcId="{DF89997E-16BB-45B6-83EA-C7DF828D5F9B}" destId="{670C31D9-5A87-4ED3-853B-E3FA0D342F71}" srcOrd="1" destOrd="0" presId="urn:microsoft.com/office/officeart/2005/8/layout/vList6"/>
    <dgm:cxn modelId="{0954106C-421C-45D2-8097-3DDC9324D4BF}" type="presParOf" srcId="{23E4103E-0A15-4AE7-93F0-BC008AA4EA23}" destId="{96BC1DCA-72F4-4F13-981F-5CE91A9F89BD}" srcOrd="7" destOrd="0" presId="urn:microsoft.com/office/officeart/2005/8/layout/vList6"/>
    <dgm:cxn modelId="{70857C86-1D23-4037-B400-D89637B2EDDF}" type="presParOf" srcId="{23E4103E-0A15-4AE7-93F0-BC008AA4EA23}" destId="{7454A956-34C7-4961-943D-84BC215CAEBE}" srcOrd="8" destOrd="0" presId="urn:microsoft.com/office/officeart/2005/8/layout/vList6"/>
    <dgm:cxn modelId="{5320B9D3-D0BA-4993-A956-7C43DF5A35D8}" type="presParOf" srcId="{7454A956-34C7-4961-943D-84BC215CAEBE}" destId="{3E31CBE7-D4FD-4386-BD1F-07FC75E65B5D}" srcOrd="0" destOrd="0" presId="urn:microsoft.com/office/officeart/2005/8/layout/vList6"/>
    <dgm:cxn modelId="{7CA0313F-F44E-4541-B25C-77DB5B162FC2}" type="presParOf" srcId="{7454A956-34C7-4961-943D-84BC215CAEBE}" destId="{1AC2859F-3021-4B25-B7C2-91BE8BC0C6AC}" srcOrd="1" destOrd="0" presId="urn:microsoft.com/office/officeart/2005/8/layout/vList6"/>
    <dgm:cxn modelId="{965BC7C0-20FE-4B1E-8930-791455EF6E7F}" type="presParOf" srcId="{23E4103E-0A15-4AE7-93F0-BC008AA4EA23}" destId="{F78C3029-94A2-46D1-A691-F4CEE29A7C16}" srcOrd="9" destOrd="0" presId="urn:microsoft.com/office/officeart/2005/8/layout/vList6"/>
    <dgm:cxn modelId="{0DCE4FF8-9EB4-40C4-88DF-E682A059C9E9}" type="presParOf" srcId="{23E4103E-0A15-4AE7-93F0-BC008AA4EA23}" destId="{C71EA0FE-628E-48E3-A3A6-62DA966CA344}" srcOrd="10" destOrd="0" presId="urn:microsoft.com/office/officeart/2005/8/layout/vList6"/>
    <dgm:cxn modelId="{27B6BC80-4DC2-43C8-B5D7-5AC8B2FEDEA4}" type="presParOf" srcId="{C71EA0FE-628E-48E3-A3A6-62DA966CA344}" destId="{461F521C-A81A-4144-9D45-6D8F7376C544}" srcOrd="0" destOrd="0" presId="urn:microsoft.com/office/officeart/2005/8/layout/vList6"/>
    <dgm:cxn modelId="{D54B1D30-EFF0-46F3-B3E8-CFBC2F0FCAF6}" type="presParOf" srcId="{C71EA0FE-628E-48E3-A3A6-62DA966CA344}" destId="{E4BE5AD6-BD3E-4DB1-A9C3-51E31BBF3E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D36747A-5819-47C2-8A52-2C0C48F4372F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38FFF4D-C5CC-4E67-85A3-3E6113281822}">
      <dgm:prSet phldrT="[Texto]" custT="1"/>
      <dgm:spPr/>
      <dgm:t>
        <a:bodyPr/>
        <a:lstStyle/>
        <a:p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CONLUSIONES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C8AE4-DC63-4B93-8FFA-8BCBA0976D4C}" type="parTrans" cxnId="{F67E2DEC-B05E-4E67-9203-3E97438A0AC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A2EB3-640B-40D5-A460-330D3FF17EEF}" type="sibTrans" cxnId="{F67E2DEC-B05E-4E67-9203-3E97438A0AC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C98B8-CD3E-4696-93FF-10F86CADEE2B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CUMPLE CON EL OBJETIVO PRINCIPAL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A95A6-22F5-4265-B43B-4796BAFFA796}" type="parTrans" cxnId="{0C5810C7-AF47-4843-BD8C-780C4CC03D8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05F39-E4D4-43FC-ABA8-13A045C8D58C}" type="sibTrans" cxnId="{0C5810C7-AF47-4843-BD8C-780C4CC03D8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B70C4-9907-44D2-8CCD-9CF002292A65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CUENTA CON POLÍTICAS Y PROCEDIMIENTOS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04356-F813-4F8A-BDF3-F97A1C0C6BAD}" type="parTrans" cxnId="{D2D00D9C-E97A-4862-9C21-C3F36C68B15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72209-6FCC-4F9A-8A69-4B5CF299594B}" type="sibTrans" cxnId="{D2D00D9C-E97A-4862-9C21-C3F36C68B15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F4D01-52F8-47C0-AC92-FB0AA9F45268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DISPONE DE UN GRUPO DE TRABAJO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59E61-FB2B-4399-BCFD-9E76C94BB788}" type="parTrans" cxnId="{21BBBADB-1609-4DBC-9ED1-67DD4103F8B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0E47-4B54-45D0-8457-BD6A1D0D3698}" type="sibTrans" cxnId="{21BBBADB-1609-4DBC-9ED1-67DD4103F8B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2BDB0-6FD6-4271-83E7-D6CAA2B7F940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POSEE UN MANUAL DE PREVENCIÓN Y CÓDIGO DE ÉTICA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02493-AC81-4DD3-B4EC-2BF5F35035EC}" type="parTrans" cxnId="{BCC3BC64-E8A6-4108-A05C-A828010A043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57066-8F2A-401F-8DCC-B68C01D9DF4A}" type="sibTrans" cxnId="{BCC3BC64-E8A6-4108-A05C-A828010A043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4FE70-B4E1-43BE-929E-2642BAFB3D2E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 DE CONSULTA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6C71B-FC10-4ED1-A50D-41628A56DE69}" type="parTrans" cxnId="{F2FF4EA5-74FE-400B-BE95-44BFA1167BA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18A3D-92CF-41C3-A4F3-19501245A355}" type="sibTrans" cxnId="{F2FF4EA5-74FE-400B-BE95-44BFA1167BA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BF860-8261-4CC6-BE34-244EBF38824E}">
      <dgm:prSet custT="1"/>
      <dgm:spPr/>
      <dgm:t>
        <a:bodyPr/>
        <a:lstStyle/>
        <a:p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5B29D-C5D8-4333-8EF2-A0CD9DC67EFC}" type="parTrans" cxnId="{1797A01B-DD10-4941-B044-00E722A9E5B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2B5D6-3E98-4509-935B-357948777A64}" type="sibTrans" cxnId="{1797A01B-DD10-4941-B044-00E722A9E5B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B576A-9C19-4E04-8590-9D1C41CF0D30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CUMPLIR NORMATIVA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B4AEE-DA67-4A04-9D9E-B1617D715AAA}" type="parTrans" cxnId="{43BE82EC-7064-4E12-90F3-EDB206F0C2F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5EA7D-C07A-4348-8D6B-BB8ED45A4FD4}" type="sibTrans" cxnId="{43BE82EC-7064-4E12-90F3-EDB206F0C2F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1B3C8-8F18-4C8B-9D23-DD03B9CCB76B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IMPLANTAR LA POLÍTICAS Y PROCEDIMIENTOS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21092-3E44-45F2-BC74-0DA8C86DACAC}" type="parTrans" cxnId="{36B63987-D79C-4CA1-A8C5-633FD0EA03B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720C5-A026-42AF-8C84-BB6B3049AE99}" type="sibTrans" cxnId="{36B63987-D79C-4CA1-A8C5-633FD0EA03B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7AF3E-0DB3-4757-9084-4F7C0DA01E44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EL ORGANIGRAMA PROPUESTO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0BE17-46A4-42FD-98A1-AA6A4CF7939E}" type="parTrans" cxnId="{52108172-9BE1-4153-85F5-68AE38B5CCC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FD467-EBCF-400A-9AFD-A95C730ABC23}" type="sibTrans" cxnId="{52108172-9BE1-4153-85F5-68AE38B5CCC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01ADF-1F1B-4597-A6B5-181E44E3B965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UTILIZAR EL MANUAL DE PREVENCIÓN Y CÓDIGO DE ÉTICA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E25C9-9097-4C01-B49E-71A0CB7A35C6}" type="parTrans" cxnId="{5F0841FF-596F-4FAB-B4FC-93B253506CA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47D11-A0A4-4836-9338-772E74C61212}" type="sibTrans" cxnId="{5F0841FF-596F-4FAB-B4FC-93B253506CA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C46E7-1BDD-4756-AFB3-BCFB8145356B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PUBLICAR EL TRABAJO DE GRADUACIÓN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3C117-C378-4D12-BDFF-0005CE61CC7E}" type="parTrans" cxnId="{B3457AAA-8225-4BB9-B2DB-8D95C3FA963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73188-705B-453D-B54C-392AC53FBA17}" type="sibTrans" cxnId="{B3457AAA-8225-4BB9-B2DB-8D95C3FA963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64DB-801C-4A0F-86F9-626B30610573}" type="pres">
      <dgm:prSet presAssocID="{ED36747A-5819-47C2-8A52-2C0C48F437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4318D4-481D-4D79-A7A5-775D9355EA7A}" type="pres">
      <dgm:prSet presAssocID="{B38FFF4D-C5CC-4E67-85A3-3E6113281822}" presName="compNode" presStyleCnt="0"/>
      <dgm:spPr/>
    </dgm:pt>
    <dgm:pt modelId="{D17C37CF-765A-44B1-B376-FB5FB95616B3}" type="pres">
      <dgm:prSet presAssocID="{B38FFF4D-C5CC-4E67-85A3-3E6113281822}" presName="aNode" presStyleLbl="bgShp" presStyleIdx="0" presStyleCnt="2" custLinFactNeighborX="-1793"/>
      <dgm:spPr/>
      <dgm:t>
        <a:bodyPr/>
        <a:lstStyle/>
        <a:p>
          <a:endParaRPr lang="es-EC"/>
        </a:p>
      </dgm:t>
    </dgm:pt>
    <dgm:pt modelId="{A3D6C3AC-966F-4A77-96DD-F316A3B04154}" type="pres">
      <dgm:prSet presAssocID="{B38FFF4D-C5CC-4E67-85A3-3E6113281822}" presName="textNode" presStyleLbl="bgShp" presStyleIdx="0" presStyleCnt="2"/>
      <dgm:spPr/>
      <dgm:t>
        <a:bodyPr/>
        <a:lstStyle/>
        <a:p>
          <a:endParaRPr lang="es-EC"/>
        </a:p>
      </dgm:t>
    </dgm:pt>
    <dgm:pt modelId="{E4B2D606-B861-4F80-9889-59769EEB811D}" type="pres">
      <dgm:prSet presAssocID="{B38FFF4D-C5CC-4E67-85A3-3E6113281822}" presName="compChildNode" presStyleCnt="0"/>
      <dgm:spPr/>
    </dgm:pt>
    <dgm:pt modelId="{A740DA63-6AEC-4898-B359-99EA3C082F3D}" type="pres">
      <dgm:prSet presAssocID="{B38FFF4D-C5CC-4E67-85A3-3E6113281822}" presName="theInnerList" presStyleCnt="0"/>
      <dgm:spPr/>
    </dgm:pt>
    <dgm:pt modelId="{9911C6CF-CB70-477A-9818-B38F3DE759C1}" type="pres">
      <dgm:prSet presAssocID="{E50C98B8-CD3E-4696-93FF-10F86CADEE2B}" presName="childNode" presStyleLbl="node1" presStyleIdx="0" presStyleCnt="10" custScaleX="109529" custScaleY="96073" custLinFactY="-82660" custLinFactNeighborX="57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655E3-D7C7-401C-866C-F90C26F957AB}" type="pres">
      <dgm:prSet presAssocID="{E50C98B8-CD3E-4696-93FF-10F86CADEE2B}" presName="aSpace2" presStyleCnt="0"/>
      <dgm:spPr/>
    </dgm:pt>
    <dgm:pt modelId="{1278C063-8B4E-415B-B5E8-418BF5C62371}" type="pres">
      <dgm:prSet presAssocID="{8FEB70C4-9907-44D2-8CCD-9CF002292A65}" presName="childNode" presStyleLbl="node1" presStyleIdx="1" presStyleCnt="10" custScaleX="109529" custLinFactY="-54359" custLinFactNeighborX="81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02BC43-A313-4A57-89DB-83EAE668BEB6}" type="pres">
      <dgm:prSet presAssocID="{8FEB70C4-9907-44D2-8CCD-9CF002292A65}" presName="aSpace2" presStyleCnt="0"/>
      <dgm:spPr/>
    </dgm:pt>
    <dgm:pt modelId="{E9F72E11-74F9-483D-899A-637FAD150C70}" type="pres">
      <dgm:prSet presAssocID="{B89F4D01-52F8-47C0-AC92-FB0AA9F45268}" presName="childNode" presStyleLbl="node1" presStyleIdx="2" presStyleCnt="10" custScaleX="109529" custLinFactY="-20001" custLinFactNeighborX="81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7DF76-8A89-473B-BD6E-1D9585D28D94}" type="pres">
      <dgm:prSet presAssocID="{B89F4D01-52F8-47C0-AC92-FB0AA9F45268}" presName="aSpace2" presStyleCnt="0"/>
      <dgm:spPr/>
    </dgm:pt>
    <dgm:pt modelId="{9900FCB0-C87B-4229-8F92-087B60D1AB28}" type="pres">
      <dgm:prSet presAssocID="{27F2BDB0-6FD6-4271-83E7-D6CAA2B7F940}" presName="childNode" presStyleLbl="node1" presStyleIdx="3" presStyleCnt="10" custScaleX="109529" custLinFactY="-5610" custLinFactNeighborX="57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5EC45B-DEC8-4487-95D0-50DFA5008272}" type="pres">
      <dgm:prSet presAssocID="{27F2BDB0-6FD6-4271-83E7-D6CAA2B7F940}" presName="aSpace2" presStyleCnt="0"/>
      <dgm:spPr/>
    </dgm:pt>
    <dgm:pt modelId="{DE674FA3-D52D-4B96-B989-68A4064DD055}" type="pres">
      <dgm:prSet presAssocID="{B134FE70-B4E1-43BE-929E-2642BAFB3D2E}" presName="childNode" presStyleLbl="node1" presStyleIdx="4" presStyleCnt="10" custScaleX="109529" custLinFactNeighborX="578" custLinFactNeighborY="-442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A6844-9A06-40C5-A805-A7AE8A79D392}" type="pres">
      <dgm:prSet presAssocID="{B38FFF4D-C5CC-4E67-85A3-3E6113281822}" presName="aSpace" presStyleCnt="0"/>
      <dgm:spPr/>
    </dgm:pt>
    <dgm:pt modelId="{C3E2F72D-1E60-4EA5-96A8-AF82915A5B32}" type="pres">
      <dgm:prSet presAssocID="{B6DBF860-8261-4CC6-BE34-244EBF38824E}" presName="compNode" presStyleCnt="0"/>
      <dgm:spPr/>
    </dgm:pt>
    <dgm:pt modelId="{04F1F7CD-D6A5-4FA0-8119-26FEB83F0504}" type="pres">
      <dgm:prSet presAssocID="{B6DBF860-8261-4CC6-BE34-244EBF38824E}" presName="aNode" presStyleLbl="bgShp" presStyleIdx="1" presStyleCnt="2" custLinFactNeighborX="104" custLinFactNeighborY="-1163"/>
      <dgm:spPr/>
      <dgm:t>
        <a:bodyPr/>
        <a:lstStyle/>
        <a:p>
          <a:endParaRPr lang="es-EC"/>
        </a:p>
      </dgm:t>
    </dgm:pt>
    <dgm:pt modelId="{472256D5-3E42-4C72-B7FF-28A22991D0F2}" type="pres">
      <dgm:prSet presAssocID="{B6DBF860-8261-4CC6-BE34-244EBF38824E}" presName="textNode" presStyleLbl="bgShp" presStyleIdx="1" presStyleCnt="2"/>
      <dgm:spPr/>
      <dgm:t>
        <a:bodyPr/>
        <a:lstStyle/>
        <a:p>
          <a:endParaRPr lang="es-EC"/>
        </a:p>
      </dgm:t>
    </dgm:pt>
    <dgm:pt modelId="{9EB54184-8948-4739-9952-ACADC18BAE7B}" type="pres">
      <dgm:prSet presAssocID="{B6DBF860-8261-4CC6-BE34-244EBF38824E}" presName="compChildNode" presStyleCnt="0"/>
      <dgm:spPr/>
    </dgm:pt>
    <dgm:pt modelId="{79BAE5B2-32C6-47DA-A70F-C01F8C9FA0FD}" type="pres">
      <dgm:prSet presAssocID="{B6DBF860-8261-4CC6-BE34-244EBF38824E}" presName="theInnerList" presStyleCnt="0"/>
      <dgm:spPr/>
    </dgm:pt>
    <dgm:pt modelId="{8F3B0959-EB63-4485-950B-E8FBB9F125B9}" type="pres">
      <dgm:prSet presAssocID="{88BB576A-9C19-4E04-8590-9D1C41CF0D30}" presName="childNode" presStyleLbl="node1" presStyleIdx="5" presStyleCnt="10" custScaleX="109529" custLinFactY="-83281" custLinFactNeighborX="57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FC5672-6A58-4CD8-A9C9-8A5063E86B0A}" type="pres">
      <dgm:prSet presAssocID="{88BB576A-9C19-4E04-8590-9D1C41CF0D30}" presName="aSpace2" presStyleCnt="0"/>
      <dgm:spPr/>
    </dgm:pt>
    <dgm:pt modelId="{C862A8EE-106E-4635-B910-71BB7182C606}" type="pres">
      <dgm:prSet presAssocID="{3551B3C8-8F18-4C8B-9D23-DD03B9CCB76B}" presName="childNode" presStyleLbl="node1" presStyleIdx="6" presStyleCnt="10" custScaleX="109529" custLinFactY="-57948" custLinFactNeighborX="12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5F74D3-DF36-4288-89F6-6E01111CCACD}" type="pres">
      <dgm:prSet presAssocID="{3551B3C8-8F18-4C8B-9D23-DD03B9CCB76B}" presName="aSpace2" presStyleCnt="0"/>
      <dgm:spPr/>
    </dgm:pt>
    <dgm:pt modelId="{513132F9-284F-42E6-B438-A3465F92C1BA}" type="pres">
      <dgm:prSet presAssocID="{0C37AF3E-0DB3-4757-9084-4F7C0DA01E44}" presName="childNode" presStyleLbl="node1" presStyleIdx="7" presStyleCnt="10" custScaleX="109529" custLinFactY="-22564" custLinFactNeighborX="153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6569D-45C3-4987-97E0-0BE448350A78}" type="pres">
      <dgm:prSet presAssocID="{0C37AF3E-0DB3-4757-9084-4F7C0DA01E44}" presName="aSpace2" presStyleCnt="0"/>
      <dgm:spPr/>
    </dgm:pt>
    <dgm:pt modelId="{88D03AE8-4FA5-4A22-B028-80771B0F5E1F}" type="pres">
      <dgm:prSet presAssocID="{0BF01ADF-1F1B-4597-A6B5-181E44E3B965}" presName="childNode" presStyleLbl="node1" presStyleIdx="8" presStyleCnt="10" custScaleX="109529" custLinFactY="-7282" custLinFactNeighborX="1298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CEDBD2-71DB-41DF-A3A7-395761BF4DB7}" type="pres">
      <dgm:prSet presAssocID="{0BF01ADF-1F1B-4597-A6B5-181E44E3B965}" presName="aSpace2" presStyleCnt="0"/>
      <dgm:spPr/>
    </dgm:pt>
    <dgm:pt modelId="{EB9564F0-9EA3-4270-BCD6-0EED74D5623C}" type="pres">
      <dgm:prSet presAssocID="{CAAC46E7-1BDD-4756-AFB3-BCFB8145356B}" presName="childNode" presStyleLbl="node1" presStyleIdx="9" presStyleCnt="10" custScaleX="109529" custLinFactNeighborX="578" custLinFactNeighborY="-437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5810C7-AF47-4843-BD8C-780C4CC03D89}" srcId="{B38FFF4D-C5CC-4E67-85A3-3E6113281822}" destId="{E50C98B8-CD3E-4696-93FF-10F86CADEE2B}" srcOrd="0" destOrd="0" parTransId="{DD6A95A6-22F5-4265-B43B-4796BAFFA796}" sibTransId="{81F05F39-E4D4-43FC-ABA8-13A045C8D58C}"/>
    <dgm:cxn modelId="{F2FF4EA5-74FE-400B-BE95-44BFA1167BAF}" srcId="{B38FFF4D-C5CC-4E67-85A3-3E6113281822}" destId="{B134FE70-B4E1-43BE-929E-2642BAFB3D2E}" srcOrd="4" destOrd="0" parTransId="{8D16C71B-FC10-4ED1-A50D-41628A56DE69}" sibTransId="{E6D18A3D-92CF-41C3-A4F3-19501245A355}"/>
    <dgm:cxn modelId="{6880E972-90EB-4B3A-BDC8-E91F0D415558}" type="presOf" srcId="{B6DBF860-8261-4CC6-BE34-244EBF38824E}" destId="{472256D5-3E42-4C72-B7FF-28A22991D0F2}" srcOrd="1" destOrd="0" presId="urn:microsoft.com/office/officeart/2005/8/layout/lProcess2"/>
    <dgm:cxn modelId="{BCC3BC64-E8A6-4108-A05C-A828010A0435}" srcId="{B38FFF4D-C5CC-4E67-85A3-3E6113281822}" destId="{27F2BDB0-6FD6-4271-83E7-D6CAA2B7F940}" srcOrd="3" destOrd="0" parTransId="{F3002493-AC81-4DD3-B4EC-2BF5F35035EC}" sibTransId="{B3857066-8F2A-401F-8DCC-B68C01D9DF4A}"/>
    <dgm:cxn modelId="{293B9615-285F-46C9-ACCD-BAF776C929E1}" type="presOf" srcId="{0C37AF3E-0DB3-4757-9084-4F7C0DA01E44}" destId="{513132F9-284F-42E6-B438-A3465F92C1BA}" srcOrd="0" destOrd="0" presId="urn:microsoft.com/office/officeart/2005/8/layout/lProcess2"/>
    <dgm:cxn modelId="{645B5052-AB0E-492A-BEF9-3D5769248617}" type="presOf" srcId="{B38FFF4D-C5CC-4E67-85A3-3E6113281822}" destId="{D17C37CF-765A-44B1-B376-FB5FB95616B3}" srcOrd="0" destOrd="0" presId="urn:microsoft.com/office/officeart/2005/8/layout/lProcess2"/>
    <dgm:cxn modelId="{36B63987-D79C-4CA1-A8C5-633FD0EA03B4}" srcId="{B6DBF860-8261-4CC6-BE34-244EBF38824E}" destId="{3551B3C8-8F18-4C8B-9D23-DD03B9CCB76B}" srcOrd="1" destOrd="0" parTransId="{81921092-3E44-45F2-BC74-0DA8C86DACAC}" sibTransId="{20D720C5-A026-42AF-8C84-BB6B3049AE99}"/>
    <dgm:cxn modelId="{52108172-9BE1-4153-85F5-68AE38B5CCCE}" srcId="{B6DBF860-8261-4CC6-BE34-244EBF38824E}" destId="{0C37AF3E-0DB3-4757-9084-4F7C0DA01E44}" srcOrd="2" destOrd="0" parTransId="{F300BE17-46A4-42FD-98A1-AA6A4CF7939E}" sibTransId="{6A1FD467-EBCF-400A-9AFD-A95C730ABC23}"/>
    <dgm:cxn modelId="{D2D00D9C-E97A-4862-9C21-C3F36C68B159}" srcId="{B38FFF4D-C5CC-4E67-85A3-3E6113281822}" destId="{8FEB70C4-9907-44D2-8CCD-9CF002292A65}" srcOrd="1" destOrd="0" parTransId="{08C04356-F813-4F8A-BDF3-F97A1C0C6BAD}" sibTransId="{9FA72209-6FCC-4F9A-8A69-4B5CF299594B}"/>
    <dgm:cxn modelId="{B3457AAA-8225-4BB9-B2DB-8D95C3FA9634}" srcId="{B6DBF860-8261-4CC6-BE34-244EBF38824E}" destId="{CAAC46E7-1BDD-4756-AFB3-BCFB8145356B}" srcOrd="4" destOrd="0" parTransId="{1443C117-C378-4D12-BDFF-0005CE61CC7E}" sibTransId="{49073188-705B-453D-B54C-392AC53FBA17}"/>
    <dgm:cxn modelId="{1797A01B-DD10-4941-B044-00E722A9E5B0}" srcId="{ED36747A-5819-47C2-8A52-2C0C48F4372F}" destId="{B6DBF860-8261-4CC6-BE34-244EBF38824E}" srcOrd="1" destOrd="0" parTransId="{3C25B29D-C5D8-4333-8EF2-A0CD9DC67EFC}" sibTransId="{6BB2B5D6-3E98-4509-935B-357948777A64}"/>
    <dgm:cxn modelId="{714C4438-FAB3-4B89-9803-CA2EF571343D}" type="presOf" srcId="{E50C98B8-CD3E-4696-93FF-10F86CADEE2B}" destId="{9911C6CF-CB70-477A-9818-B38F3DE759C1}" srcOrd="0" destOrd="0" presId="urn:microsoft.com/office/officeart/2005/8/layout/lProcess2"/>
    <dgm:cxn modelId="{AC2F03E4-1E50-4224-A4DF-1D3DFDDC871C}" type="presOf" srcId="{B6DBF860-8261-4CC6-BE34-244EBF38824E}" destId="{04F1F7CD-D6A5-4FA0-8119-26FEB83F0504}" srcOrd="0" destOrd="0" presId="urn:microsoft.com/office/officeart/2005/8/layout/lProcess2"/>
    <dgm:cxn modelId="{21BBBADB-1609-4DBC-9ED1-67DD4103F8B2}" srcId="{B38FFF4D-C5CC-4E67-85A3-3E6113281822}" destId="{B89F4D01-52F8-47C0-AC92-FB0AA9F45268}" srcOrd="2" destOrd="0" parTransId="{28859E61-FB2B-4399-BCFD-9E76C94BB788}" sibTransId="{166B0E47-4B54-45D0-8457-BD6A1D0D3698}"/>
    <dgm:cxn modelId="{DC1D9FA8-86C8-485F-864E-78316CFE3DFC}" type="presOf" srcId="{B89F4D01-52F8-47C0-AC92-FB0AA9F45268}" destId="{E9F72E11-74F9-483D-899A-637FAD150C70}" srcOrd="0" destOrd="0" presId="urn:microsoft.com/office/officeart/2005/8/layout/lProcess2"/>
    <dgm:cxn modelId="{879D79AE-C21E-4C9F-B00B-3A0720E6B751}" type="presOf" srcId="{0BF01ADF-1F1B-4597-A6B5-181E44E3B965}" destId="{88D03AE8-4FA5-4A22-B028-80771B0F5E1F}" srcOrd="0" destOrd="0" presId="urn:microsoft.com/office/officeart/2005/8/layout/lProcess2"/>
    <dgm:cxn modelId="{CD9227F6-C566-4E4A-876D-093A6C1C5F08}" type="presOf" srcId="{B134FE70-B4E1-43BE-929E-2642BAFB3D2E}" destId="{DE674FA3-D52D-4B96-B989-68A4064DD055}" srcOrd="0" destOrd="0" presId="urn:microsoft.com/office/officeart/2005/8/layout/lProcess2"/>
    <dgm:cxn modelId="{935862B7-1422-4A06-B1AF-4AB8B5ED3D15}" type="presOf" srcId="{3551B3C8-8F18-4C8B-9D23-DD03B9CCB76B}" destId="{C862A8EE-106E-4635-B910-71BB7182C606}" srcOrd="0" destOrd="0" presId="urn:microsoft.com/office/officeart/2005/8/layout/lProcess2"/>
    <dgm:cxn modelId="{6A5E3288-1F1B-4F62-AF73-0E403749BFB8}" type="presOf" srcId="{B38FFF4D-C5CC-4E67-85A3-3E6113281822}" destId="{A3D6C3AC-966F-4A77-96DD-F316A3B04154}" srcOrd="1" destOrd="0" presId="urn:microsoft.com/office/officeart/2005/8/layout/lProcess2"/>
    <dgm:cxn modelId="{43BE82EC-7064-4E12-90F3-EDB206F0C2F1}" srcId="{B6DBF860-8261-4CC6-BE34-244EBF38824E}" destId="{88BB576A-9C19-4E04-8590-9D1C41CF0D30}" srcOrd="0" destOrd="0" parTransId="{083B4AEE-DA67-4A04-9D9E-B1617D715AAA}" sibTransId="{FF25EA7D-C07A-4348-8D6B-BB8ED45A4FD4}"/>
    <dgm:cxn modelId="{358E2A96-CD44-402B-B90D-C5393177C2F2}" type="presOf" srcId="{ED36747A-5819-47C2-8A52-2C0C48F4372F}" destId="{2DFF64DB-801C-4A0F-86F9-626B30610573}" srcOrd="0" destOrd="0" presId="urn:microsoft.com/office/officeart/2005/8/layout/lProcess2"/>
    <dgm:cxn modelId="{C1E6BB56-7883-4C0C-865C-0A797D868A4F}" type="presOf" srcId="{8FEB70C4-9907-44D2-8CCD-9CF002292A65}" destId="{1278C063-8B4E-415B-B5E8-418BF5C62371}" srcOrd="0" destOrd="0" presId="urn:microsoft.com/office/officeart/2005/8/layout/lProcess2"/>
    <dgm:cxn modelId="{F67E2DEC-B05E-4E67-9203-3E97438A0AC2}" srcId="{ED36747A-5819-47C2-8A52-2C0C48F4372F}" destId="{B38FFF4D-C5CC-4E67-85A3-3E6113281822}" srcOrd="0" destOrd="0" parTransId="{D4BC8AE4-DC63-4B93-8FFA-8BCBA0976D4C}" sibTransId="{21EA2EB3-640B-40D5-A460-330D3FF17EEF}"/>
    <dgm:cxn modelId="{D1F95BFA-BBB9-4DA5-B3EE-D873E26E7937}" type="presOf" srcId="{88BB576A-9C19-4E04-8590-9D1C41CF0D30}" destId="{8F3B0959-EB63-4485-950B-E8FBB9F125B9}" srcOrd="0" destOrd="0" presId="urn:microsoft.com/office/officeart/2005/8/layout/lProcess2"/>
    <dgm:cxn modelId="{C1522A18-258B-4321-A208-4B6EEBF795BD}" type="presOf" srcId="{CAAC46E7-1BDD-4756-AFB3-BCFB8145356B}" destId="{EB9564F0-9EA3-4270-BCD6-0EED74D5623C}" srcOrd="0" destOrd="0" presId="urn:microsoft.com/office/officeart/2005/8/layout/lProcess2"/>
    <dgm:cxn modelId="{5F0841FF-596F-4FAB-B4FC-93B253506CA2}" srcId="{B6DBF860-8261-4CC6-BE34-244EBF38824E}" destId="{0BF01ADF-1F1B-4597-A6B5-181E44E3B965}" srcOrd="3" destOrd="0" parTransId="{D32E25C9-9097-4C01-B49E-71A0CB7A35C6}" sibTransId="{06747D11-A0A4-4836-9338-772E74C61212}"/>
    <dgm:cxn modelId="{DD2637F8-D9FE-41A9-B691-32762710735D}" type="presOf" srcId="{27F2BDB0-6FD6-4271-83E7-D6CAA2B7F940}" destId="{9900FCB0-C87B-4229-8F92-087B60D1AB28}" srcOrd="0" destOrd="0" presId="urn:microsoft.com/office/officeart/2005/8/layout/lProcess2"/>
    <dgm:cxn modelId="{EFA6D89F-6B59-4A7E-AE0A-257F5EF8CB89}" type="presParOf" srcId="{2DFF64DB-801C-4A0F-86F9-626B30610573}" destId="{094318D4-481D-4D79-A7A5-775D9355EA7A}" srcOrd="0" destOrd="0" presId="urn:microsoft.com/office/officeart/2005/8/layout/lProcess2"/>
    <dgm:cxn modelId="{F059997A-C7C3-44DB-A2E8-1472AE3F160E}" type="presParOf" srcId="{094318D4-481D-4D79-A7A5-775D9355EA7A}" destId="{D17C37CF-765A-44B1-B376-FB5FB95616B3}" srcOrd="0" destOrd="0" presId="urn:microsoft.com/office/officeart/2005/8/layout/lProcess2"/>
    <dgm:cxn modelId="{98062B89-2967-4AFA-9B2D-1620B4EFED0D}" type="presParOf" srcId="{094318D4-481D-4D79-A7A5-775D9355EA7A}" destId="{A3D6C3AC-966F-4A77-96DD-F316A3B04154}" srcOrd="1" destOrd="0" presId="urn:microsoft.com/office/officeart/2005/8/layout/lProcess2"/>
    <dgm:cxn modelId="{18BA854F-3939-4468-B651-FA4B451B5803}" type="presParOf" srcId="{094318D4-481D-4D79-A7A5-775D9355EA7A}" destId="{E4B2D606-B861-4F80-9889-59769EEB811D}" srcOrd="2" destOrd="0" presId="urn:microsoft.com/office/officeart/2005/8/layout/lProcess2"/>
    <dgm:cxn modelId="{7D08BF6B-9969-4898-8B9E-03A277E7DE89}" type="presParOf" srcId="{E4B2D606-B861-4F80-9889-59769EEB811D}" destId="{A740DA63-6AEC-4898-B359-99EA3C082F3D}" srcOrd="0" destOrd="0" presId="urn:microsoft.com/office/officeart/2005/8/layout/lProcess2"/>
    <dgm:cxn modelId="{2BD7AA30-030D-486C-B50A-5B7DDE51A635}" type="presParOf" srcId="{A740DA63-6AEC-4898-B359-99EA3C082F3D}" destId="{9911C6CF-CB70-477A-9818-B38F3DE759C1}" srcOrd="0" destOrd="0" presId="urn:microsoft.com/office/officeart/2005/8/layout/lProcess2"/>
    <dgm:cxn modelId="{8CB19B0D-93E5-484D-9E8F-2C3C8E8247CA}" type="presParOf" srcId="{A740DA63-6AEC-4898-B359-99EA3C082F3D}" destId="{2B4655E3-D7C7-401C-866C-F90C26F957AB}" srcOrd="1" destOrd="0" presId="urn:microsoft.com/office/officeart/2005/8/layout/lProcess2"/>
    <dgm:cxn modelId="{AEDBAFEA-8833-44EE-9ACC-438A302BD4FD}" type="presParOf" srcId="{A740DA63-6AEC-4898-B359-99EA3C082F3D}" destId="{1278C063-8B4E-415B-B5E8-418BF5C62371}" srcOrd="2" destOrd="0" presId="urn:microsoft.com/office/officeart/2005/8/layout/lProcess2"/>
    <dgm:cxn modelId="{484400B2-123A-4FB7-8798-19605CA0250F}" type="presParOf" srcId="{A740DA63-6AEC-4898-B359-99EA3C082F3D}" destId="{3A02BC43-A313-4A57-89DB-83EAE668BEB6}" srcOrd="3" destOrd="0" presId="urn:microsoft.com/office/officeart/2005/8/layout/lProcess2"/>
    <dgm:cxn modelId="{470F8A19-579A-40F6-89CD-6B14E43974D0}" type="presParOf" srcId="{A740DA63-6AEC-4898-B359-99EA3C082F3D}" destId="{E9F72E11-74F9-483D-899A-637FAD150C70}" srcOrd="4" destOrd="0" presId="urn:microsoft.com/office/officeart/2005/8/layout/lProcess2"/>
    <dgm:cxn modelId="{14E46FEE-3755-4E4D-987C-3892D40AA85B}" type="presParOf" srcId="{A740DA63-6AEC-4898-B359-99EA3C082F3D}" destId="{3D07DF76-8A89-473B-BD6E-1D9585D28D94}" srcOrd="5" destOrd="0" presId="urn:microsoft.com/office/officeart/2005/8/layout/lProcess2"/>
    <dgm:cxn modelId="{9800E07C-1E57-443F-8541-F344EFA5C516}" type="presParOf" srcId="{A740DA63-6AEC-4898-B359-99EA3C082F3D}" destId="{9900FCB0-C87B-4229-8F92-087B60D1AB28}" srcOrd="6" destOrd="0" presId="urn:microsoft.com/office/officeart/2005/8/layout/lProcess2"/>
    <dgm:cxn modelId="{7C5645C3-9A25-4DDA-A6B5-B6AFF84164E4}" type="presParOf" srcId="{A740DA63-6AEC-4898-B359-99EA3C082F3D}" destId="{1B5EC45B-DEC8-4487-95D0-50DFA5008272}" srcOrd="7" destOrd="0" presId="urn:microsoft.com/office/officeart/2005/8/layout/lProcess2"/>
    <dgm:cxn modelId="{A3834FD4-3C34-4676-A875-C101B581498B}" type="presParOf" srcId="{A740DA63-6AEC-4898-B359-99EA3C082F3D}" destId="{DE674FA3-D52D-4B96-B989-68A4064DD055}" srcOrd="8" destOrd="0" presId="urn:microsoft.com/office/officeart/2005/8/layout/lProcess2"/>
    <dgm:cxn modelId="{CA8230C5-8D54-4240-9BE4-DE23B03057CF}" type="presParOf" srcId="{2DFF64DB-801C-4A0F-86F9-626B30610573}" destId="{25DA6844-9A06-40C5-A805-A7AE8A79D392}" srcOrd="1" destOrd="0" presId="urn:microsoft.com/office/officeart/2005/8/layout/lProcess2"/>
    <dgm:cxn modelId="{4BF90DF7-1E2C-4380-B33B-6D90FD8CCE2D}" type="presParOf" srcId="{2DFF64DB-801C-4A0F-86F9-626B30610573}" destId="{C3E2F72D-1E60-4EA5-96A8-AF82915A5B32}" srcOrd="2" destOrd="0" presId="urn:microsoft.com/office/officeart/2005/8/layout/lProcess2"/>
    <dgm:cxn modelId="{B81FC3F9-35A6-4505-A9DC-9CFC5D56FC5F}" type="presParOf" srcId="{C3E2F72D-1E60-4EA5-96A8-AF82915A5B32}" destId="{04F1F7CD-D6A5-4FA0-8119-26FEB83F0504}" srcOrd="0" destOrd="0" presId="urn:microsoft.com/office/officeart/2005/8/layout/lProcess2"/>
    <dgm:cxn modelId="{D2A32BCA-D491-4816-80C1-86C7C6DFC426}" type="presParOf" srcId="{C3E2F72D-1E60-4EA5-96A8-AF82915A5B32}" destId="{472256D5-3E42-4C72-B7FF-28A22991D0F2}" srcOrd="1" destOrd="0" presId="urn:microsoft.com/office/officeart/2005/8/layout/lProcess2"/>
    <dgm:cxn modelId="{1490F16D-15DE-44CC-90DA-43CB6DB735CF}" type="presParOf" srcId="{C3E2F72D-1E60-4EA5-96A8-AF82915A5B32}" destId="{9EB54184-8948-4739-9952-ACADC18BAE7B}" srcOrd="2" destOrd="0" presId="urn:microsoft.com/office/officeart/2005/8/layout/lProcess2"/>
    <dgm:cxn modelId="{682EDE09-8945-44EE-872B-F4C49A553C69}" type="presParOf" srcId="{9EB54184-8948-4739-9952-ACADC18BAE7B}" destId="{79BAE5B2-32C6-47DA-A70F-C01F8C9FA0FD}" srcOrd="0" destOrd="0" presId="urn:microsoft.com/office/officeart/2005/8/layout/lProcess2"/>
    <dgm:cxn modelId="{1F4B23BB-74B4-42AB-B8A6-1E9327E5EEC6}" type="presParOf" srcId="{79BAE5B2-32C6-47DA-A70F-C01F8C9FA0FD}" destId="{8F3B0959-EB63-4485-950B-E8FBB9F125B9}" srcOrd="0" destOrd="0" presId="urn:microsoft.com/office/officeart/2005/8/layout/lProcess2"/>
    <dgm:cxn modelId="{E49066A4-972A-44DB-AB93-3CCFEB578C0F}" type="presParOf" srcId="{79BAE5B2-32C6-47DA-A70F-C01F8C9FA0FD}" destId="{21FC5672-6A58-4CD8-A9C9-8A5063E86B0A}" srcOrd="1" destOrd="0" presId="urn:microsoft.com/office/officeart/2005/8/layout/lProcess2"/>
    <dgm:cxn modelId="{6927FA64-5B38-4064-863D-9CFF2A1FC3A3}" type="presParOf" srcId="{79BAE5B2-32C6-47DA-A70F-C01F8C9FA0FD}" destId="{C862A8EE-106E-4635-B910-71BB7182C606}" srcOrd="2" destOrd="0" presId="urn:microsoft.com/office/officeart/2005/8/layout/lProcess2"/>
    <dgm:cxn modelId="{E9986A78-02BE-4E86-9D3A-40A469FE8F7D}" type="presParOf" srcId="{79BAE5B2-32C6-47DA-A70F-C01F8C9FA0FD}" destId="{F05F74D3-DF36-4288-89F6-6E01111CCACD}" srcOrd="3" destOrd="0" presId="urn:microsoft.com/office/officeart/2005/8/layout/lProcess2"/>
    <dgm:cxn modelId="{058849D8-5041-4215-B5B0-EA98275F4284}" type="presParOf" srcId="{79BAE5B2-32C6-47DA-A70F-C01F8C9FA0FD}" destId="{513132F9-284F-42E6-B438-A3465F92C1BA}" srcOrd="4" destOrd="0" presId="urn:microsoft.com/office/officeart/2005/8/layout/lProcess2"/>
    <dgm:cxn modelId="{1D9AD1DA-68F9-4D05-A984-62C97571BFFA}" type="presParOf" srcId="{79BAE5B2-32C6-47DA-A70F-C01F8C9FA0FD}" destId="{37B6569D-45C3-4987-97E0-0BE448350A78}" srcOrd="5" destOrd="0" presId="urn:microsoft.com/office/officeart/2005/8/layout/lProcess2"/>
    <dgm:cxn modelId="{43F52CF4-64C4-484D-8D1F-DE77BC964F92}" type="presParOf" srcId="{79BAE5B2-32C6-47DA-A70F-C01F8C9FA0FD}" destId="{88D03AE8-4FA5-4A22-B028-80771B0F5E1F}" srcOrd="6" destOrd="0" presId="urn:microsoft.com/office/officeart/2005/8/layout/lProcess2"/>
    <dgm:cxn modelId="{B07144C6-43AB-48E3-9C3E-806A2E759D08}" type="presParOf" srcId="{79BAE5B2-32C6-47DA-A70F-C01F8C9FA0FD}" destId="{73CEDBD2-71DB-41DF-A3A7-395761BF4DB7}" srcOrd="7" destOrd="0" presId="urn:microsoft.com/office/officeart/2005/8/layout/lProcess2"/>
    <dgm:cxn modelId="{F9846FFF-8FAD-4A50-9461-08E148EA6D16}" type="presParOf" srcId="{79BAE5B2-32C6-47DA-A70F-C01F8C9FA0FD}" destId="{EB9564F0-9EA3-4270-BCD6-0EED74D5623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33E3A-7171-403F-967B-E2400ABA51EE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90E300F-E0ED-4340-9AA0-35571B131D6D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OFICIAL DE CUMPLIMIENTO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57CAC-9A25-4F32-A70A-B48A1C046EE6}" type="parTrans" cxnId="{B64EB630-58A9-4F69-AAC6-82D7FC0B652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30BE9-D90B-42B6-8D6B-12AB1F43A773}" type="sibTrans" cxnId="{B64EB630-58A9-4F69-AAC6-82D7FC0B652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0B5E5-FCE7-447C-89CB-A36A39A798AE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7D920-9FE0-455D-B629-C85763660CB0}" type="parTrans" cxnId="{1B3837A8-B2E7-4016-900E-C33478082302}">
      <dgm:prSet custT="1"/>
      <dgm:spPr/>
      <dgm:t>
        <a:bodyPr/>
        <a:lstStyle/>
        <a:p>
          <a:pPr algn="l"/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6D22C-12C6-4E90-94F1-440315554935}" type="sibTrans" cxnId="{1B3837A8-B2E7-4016-900E-C33478082302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684E6-7508-4153-8586-B4B02EB27443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Obligaciones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F5187-CAEA-4558-98F3-CE71D866CA6B}" type="parTrans" cxnId="{DAFD531F-9BA7-4DB4-ABE0-81A7F45A66E8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8AE41-0A6A-475A-BC33-75A83EEEB5C5}" type="sibTrans" cxnId="{DAFD531F-9BA7-4DB4-ABE0-81A7F45A66E8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3EF66-4CB5-4865-A250-2AA3772167DF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Sanciones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3FF53-68B6-4DFA-9DFD-7727A7A1550B}" type="parTrans" cxnId="{BED9BB49-384F-49AB-ABC9-136163F01544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37C39-5986-400F-B926-EF986C97CBB9}" type="sibTrans" cxnId="{BED9BB49-384F-49AB-ABC9-136163F0154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1D4EF-7624-4A9B-B918-67B06CAF851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POLITICAS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BC375-01CB-4EE0-96D8-79E53E8A44ED}" type="parTrans" cxnId="{8B44B0C5-CDC7-414C-8B48-5956A13EE50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25EDC-6718-4792-9660-DCC849F11C88}" type="sibTrans" cxnId="{8B44B0C5-CDC7-414C-8B48-5956A13EE50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CB82C-2CC0-4529-A318-EFF2A6C33F10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421A9-08EF-467D-976C-221A407871A1}" type="parTrans" cxnId="{3CAFDE10-A41C-4001-B34F-61023F00F97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9AB28-08AC-444A-83F3-C03373484D22}" type="sibTrans" cxnId="{3CAFDE10-A41C-4001-B34F-61023F00F97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E18D2-7402-4301-9CCC-BDFD91FB70F4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BFF55-0B04-4B73-8E0A-4692FB8DF3BA}" type="parTrans" cxnId="{81FD604D-D7AB-4C7C-AD90-4053F875A674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5DB21-8CD1-4010-A935-F33CD0CB95A6}" type="sibTrans" cxnId="{81FD604D-D7AB-4C7C-AD90-4053F875A674}">
      <dgm:prSet custT="1"/>
      <dgm:spPr/>
      <dgm:t>
        <a:bodyPr/>
        <a:lstStyle/>
        <a:p>
          <a:pPr algn="l"/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AD1A7-57F2-46EB-A06B-9E8E54B5A408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Detección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4DFEF-CDB1-4268-9056-CADB223953AA}" type="parTrans" cxnId="{78C057D0-5475-4788-9573-AA6EB457816D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5BB35-EE34-420E-8D9C-C6D764E64925}" type="sibTrans" cxnId="{78C057D0-5475-4788-9573-AA6EB457816D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F8042-E577-4F26-AFBC-DF212253AB85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Prevención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61455-8159-4157-A948-F50694C31A15}" type="parTrans" cxnId="{342E1CED-61DE-4FD3-A1EE-13CA08E2C9E9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340B0-F276-47BA-A352-25D64D79C1AE}" type="sibTrans" cxnId="{342E1CED-61DE-4FD3-A1EE-13CA08E2C9E9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54FC8-0D6D-41AE-A222-8738177F869C}">
      <dgm:prSet custT="1"/>
      <dgm:spPr/>
      <dgm:t>
        <a:bodyPr/>
        <a:lstStyle/>
        <a:p>
          <a:pPr algn="l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Vigilancia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2A329-4034-4AD8-AFE7-1230EFCE24F4}" type="parTrans" cxnId="{289A2D23-5021-475C-9E85-831EE99DB179}">
      <dgm:prSet custT="1"/>
      <dgm:spPr/>
      <dgm:t>
        <a:bodyPr/>
        <a:lstStyle/>
        <a:p>
          <a:pPr algn="l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A9F6D-C834-428A-84A7-75307CCCA2E1}" type="sibTrans" cxnId="{289A2D23-5021-475C-9E85-831EE99DB17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F6C70-98F6-4231-B502-609976EC65A1}">
      <dgm:prSet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Debida Diligencia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C2441-3CB4-46C6-A17E-7D164173BCCA}" type="parTrans" cxnId="{202B90E8-4030-4540-AAE0-37969B470B45}">
      <dgm:prSet/>
      <dgm:spPr/>
      <dgm:t>
        <a:bodyPr/>
        <a:lstStyle/>
        <a:p>
          <a:endParaRPr lang="es-EC"/>
        </a:p>
      </dgm:t>
    </dgm:pt>
    <dgm:pt modelId="{087FB17B-A5FA-4EAE-B7F7-CDBDA6B66628}" type="sibTrans" cxnId="{202B90E8-4030-4540-AAE0-37969B470B45}">
      <dgm:prSet/>
      <dgm:spPr/>
      <dgm:t>
        <a:bodyPr/>
        <a:lstStyle/>
        <a:p>
          <a:endParaRPr lang="es-EC"/>
        </a:p>
      </dgm:t>
    </dgm:pt>
    <dgm:pt modelId="{187B4076-11E7-4946-9FB5-FF214A4EB9FE}" type="pres">
      <dgm:prSet presAssocID="{0C733E3A-7171-403F-967B-E2400ABA51E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05C23885-7488-487A-B7E8-C9C1AE67FC33}" type="pres">
      <dgm:prSet presAssocID="{990E300F-E0ED-4340-9AA0-35571B131D6D}" presName="parent_text_1" presStyleLbl="revTx" presStyleIdx="0" presStyleCnt="3" custScaleX="61716" custScaleY="157249" custLinFactNeighborX="9107" custLinFactNeighborY="45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30AA7-7EA8-4F47-9E6B-F2A8C9EC546B}" type="pres">
      <dgm:prSet presAssocID="{990E300F-E0ED-4340-9AA0-35571B131D6D}" presName="image_accent_1" presStyleCnt="0"/>
      <dgm:spPr/>
    </dgm:pt>
    <dgm:pt modelId="{D66BB9C9-A6BF-426F-8EB2-AC03FC243971}" type="pres">
      <dgm:prSet presAssocID="{990E300F-E0ED-4340-9AA0-35571B131D6D}" presName="imageAccentRepeatNode" presStyleLbl="alignNode1" presStyleIdx="0" presStyleCnt="6"/>
      <dgm:spPr/>
    </dgm:pt>
    <dgm:pt modelId="{2CCE4C69-B90B-45E3-8908-4D70854DF3BC}" type="pres">
      <dgm:prSet presAssocID="{990E300F-E0ED-4340-9AA0-35571B131D6D}" presName="accent_1" presStyleLbl="alignNode1" presStyleIdx="1" presStyleCnt="6"/>
      <dgm:spPr/>
    </dgm:pt>
    <dgm:pt modelId="{46C6EB5F-148A-455C-B2CD-E764E888DFCF}" type="pres">
      <dgm:prSet presAssocID="{6FC30BE9-D90B-42B6-8D6B-12AB1F43A773}" presName="image_1" presStyleCnt="0"/>
      <dgm:spPr/>
    </dgm:pt>
    <dgm:pt modelId="{F786DE1A-91C3-40F2-8426-41018FA56FF6}" type="pres">
      <dgm:prSet presAssocID="{6FC30BE9-D90B-42B6-8D6B-12AB1F43A773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D8AC508D-80EA-4812-B3C2-F127D23B782F}" type="pres">
      <dgm:prSet presAssocID="{00B1D4EF-7624-4A9B-B918-67B06CAF851F}" presName="parent_text_2" presStyleLbl="revTx" presStyleIdx="1" presStyleCnt="3" custScaleX="71566" custScaleY="76361" custLinFactNeighborX="-534" custLinFactNeighborY="52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73AFAF-8348-4E7F-82AD-51BE098E7EC8}" type="pres">
      <dgm:prSet presAssocID="{00B1D4EF-7624-4A9B-B918-67B06CAF851F}" presName="image_accent_2" presStyleCnt="0"/>
      <dgm:spPr/>
    </dgm:pt>
    <dgm:pt modelId="{890F952E-0022-4D0C-ADB8-7A5602C6B01E}" type="pres">
      <dgm:prSet presAssocID="{00B1D4EF-7624-4A9B-B918-67B06CAF851F}" presName="imageAccentRepeatNode" presStyleLbl="alignNode1" presStyleIdx="2" presStyleCnt="6"/>
      <dgm:spPr/>
    </dgm:pt>
    <dgm:pt modelId="{574D884A-4E15-444F-8552-7CC803D8194E}" type="pres">
      <dgm:prSet presAssocID="{2D325EDC-6718-4792-9660-DCC849F11C88}" presName="image_2" presStyleCnt="0"/>
      <dgm:spPr/>
    </dgm:pt>
    <dgm:pt modelId="{752EF291-7088-4745-B4F7-B94E29FA045B}" type="pres">
      <dgm:prSet presAssocID="{2D325EDC-6718-4792-9660-DCC849F11C88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BE9EEEFB-95CF-4482-93DF-756A53320BEA}" type="pres">
      <dgm:prSet presAssocID="{AB2CB82C-2CC0-4529-A318-EFF2A6C33F10}" presName="image_accent_3" presStyleCnt="0"/>
      <dgm:spPr/>
    </dgm:pt>
    <dgm:pt modelId="{4AB03B1A-9C26-4D52-A52A-BFA7C50DCF69}" type="pres">
      <dgm:prSet presAssocID="{AB2CB82C-2CC0-4529-A318-EFF2A6C33F10}" presName="imageAccentRepeatNode" presStyleLbl="alignNode1" presStyleIdx="3" presStyleCnt="6"/>
      <dgm:spPr/>
    </dgm:pt>
    <dgm:pt modelId="{D0D00075-090B-43C6-AB0C-CFCF9C073577}" type="pres">
      <dgm:prSet presAssocID="{AB2CB82C-2CC0-4529-A318-EFF2A6C33F10}" presName="parent_text_3" presStyleLbl="revTx" presStyleIdx="2" presStyleCnt="3" custScaleX="59009" custScaleY="133917" custLinFactNeighborX="-10603" custLinFactNeighborY="-14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9831BC-C826-4FFB-8076-486FE068DD7A}" type="pres">
      <dgm:prSet presAssocID="{AB2CB82C-2CC0-4529-A318-EFF2A6C33F10}" presName="accent_2" presStyleLbl="alignNode1" presStyleIdx="4" presStyleCnt="6"/>
      <dgm:spPr/>
    </dgm:pt>
    <dgm:pt modelId="{53F99F28-2602-42AB-ABCE-5E74DE791E90}" type="pres">
      <dgm:prSet presAssocID="{AB2CB82C-2CC0-4529-A318-EFF2A6C33F10}" presName="accent_3" presStyleLbl="alignNode1" presStyleIdx="5" presStyleCnt="6"/>
      <dgm:spPr/>
    </dgm:pt>
    <dgm:pt modelId="{796C25C0-544E-481C-B0ED-523CB1F0D71C}" type="pres">
      <dgm:prSet presAssocID="{82C9AB28-08AC-444A-83F3-C03373484D22}" presName="image_3" presStyleCnt="0"/>
      <dgm:spPr/>
    </dgm:pt>
    <dgm:pt modelId="{C4A15AC8-1B33-4FDB-9787-46B5BE501B71}" type="pres">
      <dgm:prSet presAssocID="{82C9AB28-08AC-444A-83F3-C03373484D22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401FD2A0-79AB-46FB-BB32-2116C15277F8}" type="presOf" srcId="{A657D920-9FE0-455D-B629-C85763660CB0}" destId="{05C23885-7488-487A-B7E8-C9C1AE67FC33}" srcOrd="0" destOrd="1" presId="urn:microsoft.com/office/officeart/2008/layout/BubblePictureList"/>
    <dgm:cxn modelId="{532B78C3-E48A-4180-90EB-65F56F1FAA18}" type="presOf" srcId="{9E1AD1A7-57F2-46EB-A06B-9E8E54B5A408}" destId="{D0D00075-090B-43C6-AB0C-CFCF9C073577}" srcOrd="0" destOrd="5" presId="urn:microsoft.com/office/officeart/2008/layout/BubblePictureList"/>
    <dgm:cxn modelId="{C01DA9BB-FAEA-4E0D-8A0F-24D7E80B1730}" type="presOf" srcId="{022F8042-E577-4F26-AFBC-DF212253AB85}" destId="{D0D00075-090B-43C6-AB0C-CFCF9C073577}" srcOrd="0" destOrd="8" presId="urn:microsoft.com/office/officeart/2008/layout/BubblePictureList"/>
    <dgm:cxn modelId="{59903437-0F8F-4A4F-B162-81550FBA5A3F}" type="presOf" srcId="{5955BB35-EE34-420E-8D9C-C6D764E64925}" destId="{D0D00075-090B-43C6-AB0C-CFCF9C073577}" srcOrd="0" destOrd="6" presId="urn:microsoft.com/office/officeart/2008/layout/BubblePictureList"/>
    <dgm:cxn modelId="{3CAFDE10-A41C-4001-B34F-61023F00F97A}" srcId="{0C733E3A-7171-403F-967B-E2400ABA51EE}" destId="{AB2CB82C-2CC0-4529-A318-EFF2A6C33F10}" srcOrd="2" destOrd="0" parTransId="{5F0421A9-08EF-467D-976C-221A407871A1}" sibTransId="{82C9AB28-08AC-444A-83F3-C03373484D22}"/>
    <dgm:cxn modelId="{1B3837A8-B2E7-4016-900E-C33478082302}" srcId="{990E300F-E0ED-4340-9AA0-35571B131D6D}" destId="{2220B5E5-FCE7-447C-89CB-A36A39A798AE}" srcOrd="0" destOrd="0" parTransId="{A657D920-9FE0-455D-B629-C85763660CB0}" sibTransId="{34C6D22C-12C6-4E90-94F1-440315554935}"/>
    <dgm:cxn modelId="{A85A0BAB-1E54-4F54-A258-553D74988B26}" type="presOf" srcId="{6FC30BE9-D90B-42B6-8D6B-12AB1F43A773}" destId="{F786DE1A-91C3-40F2-8426-41018FA56FF6}" srcOrd="0" destOrd="0" presId="urn:microsoft.com/office/officeart/2008/layout/BubblePictureList"/>
    <dgm:cxn modelId="{EADFDD79-DF6A-4998-B3F2-5BB2362EAC1B}" type="presOf" srcId="{DF0340B0-F276-47BA-A352-25D64D79C1AE}" destId="{D0D00075-090B-43C6-AB0C-CFCF9C073577}" srcOrd="0" destOrd="9" presId="urn:microsoft.com/office/officeart/2008/layout/BubblePictureList"/>
    <dgm:cxn modelId="{D9332441-D05C-42EF-B7DB-BF225A4F0117}" type="presOf" srcId="{B2A3FF53-68B6-4DFA-9DFD-7727A7A1550B}" destId="{05C23885-7488-487A-B7E8-C9C1AE67FC33}" srcOrd="0" destOrd="7" presId="urn:microsoft.com/office/officeart/2008/layout/BubblePictureList"/>
    <dgm:cxn modelId="{DB2EBAC2-2B54-4322-867C-9D2639FF7E23}" type="presOf" srcId="{6804DFEF-CDB1-4268-9056-CADB223953AA}" destId="{D0D00075-090B-43C6-AB0C-CFCF9C073577}" srcOrd="0" destOrd="4" presId="urn:microsoft.com/office/officeart/2008/layout/BubblePictureList"/>
    <dgm:cxn modelId="{A76151BC-0A54-4DA1-A9A8-AD11D91B8D5E}" type="presOf" srcId="{8EDF5187-CAEA-4558-98F3-CE71D866CA6B}" destId="{05C23885-7488-487A-B7E8-C9C1AE67FC33}" srcOrd="0" destOrd="4" presId="urn:microsoft.com/office/officeart/2008/layout/BubblePictureList"/>
    <dgm:cxn modelId="{1DE7D962-3EF5-405F-AC75-17C09DDF40AF}" type="presOf" srcId="{ADC2A329-4034-4AD8-AFE7-1230EFCE24F4}" destId="{D0D00075-090B-43C6-AB0C-CFCF9C073577}" srcOrd="0" destOrd="10" presId="urn:microsoft.com/office/officeart/2008/layout/BubblePictureList"/>
    <dgm:cxn modelId="{2369E028-3507-45EC-BA2A-EC4AC365CC9A}" type="presOf" srcId="{04EBFF55-0B04-4B73-8E0A-4692FB8DF3BA}" destId="{D0D00075-090B-43C6-AB0C-CFCF9C073577}" srcOrd="0" destOrd="1" presId="urn:microsoft.com/office/officeart/2008/layout/BubblePictureList"/>
    <dgm:cxn modelId="{81FD604D-D7AB-4C7C-AD90-4053F875A674}" srcId="{AB2CB82C-2CC0-4529-A318-EFF2A6C33F10}" destId="{089E18D2-7402-4301-9CCC-BDFD91FB70F4}" srcOrd="0" destOrd="0" parTransId="{04EBFF55-0B04-4B73-8E0A-4692FB8DF3BA}" sibTransId="{E285DB21-8CD1-4010-A935-F33CD0CB95A6}"/>
    <dgm:cxn modelId="{43C0B308-FCD5-4FD8-BD40-1A2D2AE6BC6A}" type="presOf" srcId="{34C6D22C-12C6-4E90-94F1-440315554935}" destId="{05C23885-7488-487A-B7E8-C9C1AE67FC33}" srcOrd="0" destOrd="3" presId="urn:microsoft.com/office/officeart/2008/layout/BubblePictureList"/>
    <dgm:cxn modelId="{202B90E8-4030-4540-AAE0-37969B470B45}" srcId="{00B1D4EF-7624-4A9B-B918-67B06CAF851F}" destId="{FDDF6C70-98F6-4231-B502-609976EC65A1}" srcOrd="0" destOrd="0" parTransId="{23CC2441-3CB4-46C6-A17E-7D164173BCCA}" sibTransId="{087FB17B-A5FA-4EAE-B7F7-CDBDA6B66628}"/>
    <dgm:cxn modelId="{DAFD531F-9BA7-4DB4-ABE0-81A7F45A66E8}" srcId="{990E300F-E0ED-4340-9AA0-35571B131D6D}" destId="{172684E6-7508-4153-8586-B4B02EB27443}" srcOrd="1" destOrd="0" parTransId="{8EDF5187-CAEA-4558-98F3-CE71D866CA6B}" sibTransId="{58F8AE41-0A6A-475A-BC33-75A83EEEB5C5}"/>
    <dgm:cxn modelId="{C19588E1-CFD6-47EF-8A8D-29C5ACAD804C}" type="presOf" srcId="{6EC54FC8-0D6D-41AE-A222-8738177F869C}" destId="{D0D00075-090B-43C6-AB0C-CFCF9C073577}" srcOrd="0" destOrd="11" presId="urn:microsoft.com/office/officeart/2008/layout/BubblePictureList"/>
    <dgm:cxn modelId="{21B6E81A-9781-4CED-80C1-54BA0DA241C5}" type="presOf" srcId="{089E18D2-7402-4301-9CCC-BDFD91FB70F4}" destId="{D0D00075-090B-43C6-AB0C-CFCF9C073577}" srcOrd="0" destOrd="2" presId="urn:microsoft.com/office/officeart/2008/layout/BubblePictureList"/>
    <dgm:cxn modelId="{35C2A363-1502-4046-8D81-D8B459FD6551}" type="presOf" srcId="{172684E6-7508-4153-8586-B4B02EB27443}" destId="{05C23885-7488-487A-B7E8-C9C1AE67FC33}" srcOrd="0" destOrd="5" presId="urn:microsoft.com/office/officeart/2008/layout/BubblePictureList"/>
    <dgm:cxn modelId="{5A57355F-D45E-4956-94DA-39D1F374BF71}" type="presOf" srcId="{2D325EDC-6718-4792-9660-DCC849F11C88}" destId="{752EF291-7088-4745-B4F7-B94E29FA045B}" srcOrd="0" destOrd="0" presId="urn:microsoft.com/office/officeart/2008/layout/BubblePictureList"/>
    <dgm:cxn modelId="{8B1ACABE-88DF-44A8-A520-EB03AB62AC31}" type="presOf" srcId="{43561455-8159-4157-A948-F50694C31A15}" destId="{D0D00075-090B-43C6-AB0C-CFCF9C073577}" srcOrd="0" destOrd="7" presId="urn:microsoft.com/office/officeart/2008/layout/BubblePictureList"/>
    <dgm:cxn modelId="{BED9BB49-384F-49AB-ABC9-136163F01544}" srcId="{990E300F-E0ED-4340-9AA0-35571B131D6D}" destId="{3E03EF66-4CB5-4865-A250-2AA3772167DF}" srcOrd="2" destOrd="0" parTransId="{B2A3FF53-68B6-4DFA-9DFD-7727A7A1550B}" sibTransId="{BCB37C39-5986-400F-B926-EF986C97CBB9}"/>
    <dgm:cxn modelId="{70EA3B6F-2935-4256-9F9B-D87C4E0B2BA2}" type="presOf" srcId="{00B1D4EF-7624-4A9B-B918-67B06CAF851F}" destId="{D8AC508D-80EA-4812-B3C2-F127D23B782F}" srcOrd="0" destOrd="0" presId="urn:microsoft.com/office/officeart/2008/layout/BubblePictureList"/>
    <dgm:cxn modelId="{B853319B-D6E8-49A4-B181-9C9DA9491F1D}" type="presOf" srcId="{AB2CB82C-2CC0-4529-A318-EFF2A6C33F10}" destId="{D0D00075-090B-43C6-AB0C-CFCF9C073577}" srcOrd="0" destOrd="0" presId="urn:microsoft.com/office/officeart/2008/layout/BubblePictureList"/>
    <dgm:cxn modelId="{342E1CED-61DE-4FD3-A1EE-13CA08E2C9E9}" srcId="{AB2CB82C-2CC0-4529-A318-EFF2A6C33F10}" destId="{022F8042-E577-4F26-AFBC-DF212253AB85}" srcOrd="2" destOrd="0" parTransId="{43561455-8159-4157-A948-F50694C31A15}" sibTransId="{DF0340B0-F276-47BA-A352-25D64D79C1AE}"/>
    <dgm:cxn modelId="{89C6204D-00A2-42CE-A5F3-6993D738DD13}" type="presOf" srcId="{0C733E3A-7171-403F-967B-E2400ABA51EE}" destId="{187B4076-11E7-4946-9FB5-FF214A4EB9FE}" srcOrd="0" destOrd="0" presId="urn:microsoft.com/office/officeart/2008/layout/BubblePictureList"/>
    <dgm:cxn modelId="{78C057D0-5475-4788-9573-AA6EB457816D}" srcId="{AB2CB82C-2CC0-4529-A318-EFF2A6C33F10}" destId="{9E1AD1A7-57F2-46EB-A06B-9E8E54B5A408}" srcOrd="1" destOrd="0" parTransId="{6804DFEF-CDB1-4268-9056-CADB223953AA}" sibTransId="{5955BB35-EE34-420E-8D9C-C6D764E64925}"/>
    <dgm:cxn modelId="{8B44B0C5-CDC7-414C-8B48-5956A13EE500}" srcId="{0C733E3A-7171-403F-967B-E2400ABA51EE}" destId="{00B1D4EF-7624-4A9B-B918-67B06CAF851F}" srcOrd="1" destOrd="0" parTransId="{A07BC375-01CB-4EE0-96D8-79E53E8A44ED}" sibTransId="{2D325EDC-6718-4792-9660-DCC849F11C88}"/>
    <dgm:cxn modelId="{D12DE685-B0AA-45F1-A698-E5BDA352EEDE}" type="presOf" srcId="{FDDF6C70-98F6-4231-B502-609976EC65A1}" destId="{D8AC508D-80EA-4812-B3C2-F127D23B782F}" srcOrd="0" destOrd="2" presId="urn:microsoft.com/office/officeart/2008/layout/BubblePictureList"/>
    <dgm:cxn modelId="{76AC3D9C-DAB7-443D-B2D8-043776691FFC}" type="presOf" srcId="{2220B5E5-FCE7-447C-89CB-A36A39A798AE}" destId="{05C23885-7488-487A-B7E8-C9C1AE67FC33}" srcOrd="0" destOrd="2" presId="urn:microsoft.com/office/officeart/2008/layout/BubblePictureList"/>
    <dgm:cxn modelId="{D129FA46-E9DE-4F59-B691-8EEA44FF419E}" type="presOf" srcId="{990E300F-E0ED-4340-9AA0-35571B131D6D}" destId="{05C23885-7488-487A-B7E8-C9C1AE67FC33}" srcOrd="0" destOrd="0" presId="urn:microsoft.com/office/officeart/2008/layout/BubblePictureList"/>
    <dgm:cxn modelId="{B64EB630-58A9-4F69-AAC6-82D7FC0B6524}" srcId="{0C733E3A-7171-403F-967B-E2400ABA51EE}" destId="{990E300F-E0ED-4340-9AA0-35571B131D6D}" srcOrd="0" destOrd="0" parTransId="{0EA57CAC-9A25-4F32-A70A-B48A1C046EE6}" sibTransId="{6FC30BE9-D90B-42B6-8D6B-12AB1F43A773}"/>
    <dgm:cxn modelId="{BC615E5A-3166-4DDD-B698-2E439B78075A}" type="presOf" srcId="{3E03EF66-4CB5-4865-A250-2AA3772167DF}" destId="{05C23885-7488-487A-B7E8-C9C1AE67FC33}" srcOrd="0" destOrd="8" presId="urn:microsoft.com/office/officeart/2008/layout/BubblePictureList"/>
    <dgm:cxn modelId="{991E4467-C50F-4A5E-8177-3B6FB364718D}" type="presOf" srcId="{58F8AE41-0A6A-475A-BC33-75A83EEEB5C5}" destId="{05C23885-7488-487A-B7E8-C9C1AE67FC33}" srcOrd="0" destOrd="6" presId="urn:microsoft.com/office/officeart/2008/layout/BubblePictureList"/>
    <dgm:cxn modelId="{87A78BA9-28D9-4126-951E-0F2E894AA431}" type="presOf" srcId="{E285DB21-8CD1-4010-A935-F33CD0CB95A6}" destId="{D0D00075-090B-43C6-AB0C-CFCF9C073577}" srcOrd="0" destOrd="3" presId="urn:microsoft.com/office/officeart/2008/layout/BubblePictureList"/>
    <dgm:cxn modelId="{289A2D23-5021-475C-9E85-831EE99DB179}" srcId="{AB2CB82C-2CC0-4529-A318-EFF2A6C33F10}" destId="{6EC54FC8-0D6D-41AE-A222-8738177F869C}" srcOrd="3" destOrd="0" parTransId="{ADC2A329-4034-4AD8-AFE7-1230EFCE24F4}" sibTransId="{6EAA9F6D-C834-428A-84A7-75307CCCA2E1}"/>
    <dgm:cxn modelId="{ACD6490D-A427-4F97-B568-F8C660C572D1}" type="presOf" srcId="{82C9AB28-08AC-444A-83F3-C03373484D22}" destId="{C4A15AC8-1B33-4FDB-9787-46B5BE501B71}" srcOrd="0" destOrd="0" presId="urn:microsoft.com/office/officeart/2008/layout/BubblePictureList"/>
    <dgm:cxn modelId="{0C5060BC-5B1B-4E0E-8257-73A6F7EA4D9B}" type="presOf" srcId="{23CC2441-3CB4-46C6-A17E-7D164173BCCA}" destId="{D8AC508D-80EA-4812-B3C2-F127D23B782F}" srcOrd="0" destOrd="1" presId="urn:microsoft.com/office/officeart/2008/layout/BubblePictureList"/>
    <dgm:cxn modelId="{F567625D-1EA7-49EC-914F-A0A5936A5692}" type="presParOf" srcId="{187B4076-11E7-4946-9FB5-FF214A4EB9FE}" destId="{05C23885-7488-487A-B7E8-C9C1AE67FC33}" srcOrd="0" destOrd="0" presId="urn:microsoft.com/office/officeart/2008/layout/BubblePictureList"/>
    <dgm:cxn modelId="{05A7317A-0B2F-48CE-A775-30D0F0627C43}" type="presParOf" srcId="{187B4076-11E7-4946-9FB5-FF214A4EB9FE}" destId="{38E30AA7-7EA8-4F47-9E6B-F2A8C9EC546B}" srcOrd="1" destOrd="0" presId="urn:microsoft.com/office/officeart/2008/layout/BubblePictureList"/>
    <dgm:cxn modelId="{1148FB3E-4B7E-4793-9F04-A9165E373F8C}" type="presParOf" srcId="{38E30AA7-7EA8-4F47-9E6B-F2A8C9EC546B}" destId="{D66BB9C9-A6BF-426F-8EB2-AC03FC243971}" srcOrd="0" destOrd="0" presId="urn:microsoft.com/office/officeart/2008/layout/BubblePictureList"/>
    <dgm:cxn modelId="{F59A25AA-5D31-497E-9A57-427E76E9E6BB}" type="presParOf" srcId="{187B4076-11E7-4946-9FB5-FF214A4EB9FE}" destId="{2CCE4C69-B90B-45E3-8908-4D70854DF3BC}" srcOrd="2" destOrd="0" presId="urn:microsoft.com/office/officeart/2008/layout/BubblePictureList"/>
    <dgm:cxn modelId="{E210BC65-60A3-45BE-9C0F-7E5B6A58B9B0}" type="presParOf" srcId="{187B4076-11E7-4946-9FB5-FF214A4EB9FE}" destId="{46C6EB5F-148A-455C-B2CD-E764E888DFCF}" srcOrd="3" destOrd="0" presId="urn:microsoft.com/office/officeart/2008/layout/BubblePictureList"/>
    <dgm:cxn modelId="{A54E094D-902B-49C4-B3E7-27C643034658}" type="presParOf" srcId="{46C6EB5F-148A-455C-B2CD-E764E888DFCF}" destId="{F786DE1A-91C3-40F2-8426-41018FA56FF6}" srcOrd="0" destOrd="0" presId="urn:microsoft.com/office/officeart/2008/layout/BubblePictureList"/>
    <dgm:cxn modelId="{F825351D-BC1F-4D15-9AA5-044F1A784617}" type="presParOf" srcId="{187B4076-11E7-4946-9FB5-FF214A4EB9FE}" destId="{D8AC508D-80EA-4812-B3C2-F127D23B782F}" srcOrd="4" destOrd="0" presId="urn:microsoft.com/office/officeart/2008/layout/BubblePictureList"/>
    <dgm:cxn modelId="{E56F736E-06F7-44BA-96F0-14D08A03CCF9}" type="presParOf" srcId="{187B4076-11E7-4946-9FB5-FF214A4EB9FE}" destId="{8873AFAF-8348-4E7F-82AD-51BE098E7EC8}" srcOrd="5" destOrd="0" presId="urn:microsoft.com/office/officeart/2008/layout/BubblePictureList"/>
    <dgm:cxn modelId="{FEBFA011-D06D-4874-A4CC-00AB8BB704C8}" type="presParOf" srcId="{8873AFAF-8348-4E7F-82AD-51BE098E7EC8}" destId="{890F952E-0022-4D0C-ADB8-7A5602C6B01E}" srcOrd="0" destOrd="0" presId="urn:microsoft.com/office/officeart/2008/layout/BubblePictureList"/>
    <dgm:cxn modelId="{B0BD4EC8-1572-4E4B-944A-68E2F49A109C}" type="presParOf" srcId="{187B4076-11E7-4946-9FB5-FF214A4EB9FE}" destId="{574D884A-4E15-444F-8552-7CC803D8194E}" srcOrd="6" destOrd="0" presId="urn:microsoft.com/office/officeart/2008/layout/BubblePictureList"/>
    <dgm:cxn modelId="{03C88413-3FA4-4BA2-BFAE-CEDDE5EF98CA}" type="presParOf" srcId="{574D884A-4E15-444F-8552-7CC803D8194E}" destId="{752EF291-7088-4745-B4F7-B94E29FA045B}" srcOrd="0" destOrd="0" presId="urn:microsoft.com/office/officeart/2008/layout/BubblePictureList"/>
    <dgm:cxn modelId="{B1A6C8D3-7509-4363-8F5B-6F209507AC67}" type="presParOf" srcId="{187B4076-11E7-4946-9FB5-FF214A4EB9FE}" destId="{BE9EEEFB-95CF-4482-93DF-756A53320BEA}" srcOrd="7" destOrd="0" presId="urn:microsoft.com/office/officeart/2008/layout/BubblePictureList"/>
    <dgm:cxn modelId="{83639AB0-117C-405A-A702-150E84848451}" type="presParOf" srcId="{BE9EEEFB-95CF-4482-93DF-756A53320BEA}" destId="{4AB03B1A-9C26-4D52-A52A-BFA7C50DCF69}" srcOrd="0" destOrd="0" presId="urn:microsoft.com/office/officeart/2008/layout/BubblePictureList"/>
    <dgm:cxn modelId="{F294C9C6-A17D-4D5F-A157-79B14115965D}" type="presParOf" srcId="{187B4076-11E7-4946-9FB5-FF214A4EB9FE}" destId="{D0D00075-090B-43C6-AB0C-CFCF9C073577}" srcOrd="8" destOrd="0" presId="urn:microsoft.com/office/officeart/2008/layout/BubblePictureList"/>
    <dgm:cxn modelId="{CC764073-F867-4C4B-AAAF-A99EEA9F11C9}" type="presParOf" srcId="{187B4076-11E7-4946-9FB5-FF214A4EB9FE}" destId="{339831BC-C826-4FFB-8076-486FE068DD7A}" srcOrd="9" destOrd="0" presId="urn:microsoft.com/office/officeart/2008/layout/BubblePictureList"/>
    <dgm:cxn modelId="{E621E8BE-1F82-462F-8315-A1C1DE770202}" type="presParOf" srcId="{187B4076-11E7-4946-9FB5-FF214A4EB9FE}" destId="{53F99F28-2602-42AB-ABCE-5E74DE791E90}" srcOrd="10" destOrd="0" presId="urn:microsoft.com/office/officeart/2008/layout/BubblePictureList"/>
    <dgm:cxn modelId="{8D8326C2-C814-482D-A485-FD17B9A00AA5}" type="presParOf" srcId="{187B4076-11E7-4946-9FB5-FF214A4EB9FE}" destId="{796C25C0-544E-481C-B0ED-523CB1F0D71C}" srcOrd="11" destOrd="0" presId="urn:microsoft.com/office/officeart/2008/layout/BubblePictureList"/>
    <dgm:cxn modelId="{88E85056-138A-4715-907C-EE20AB367F78}" type="presParOf" srcId="{796C25C0-544E-481C-B0ED-523CB1F0D71C}" destId="{C4A15AC8-1B33-4FDB-9787-46B5BE501B7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F0D4A-DAD4-470B-B493-5754905D3AD4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19CE619-1618-4F83-A53F-A9088234A508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PROPONER LA IMPLEMENTACIÓN DE LA NORMATIVA L.A.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92844-8056-4543-9267-1253571163C0}" type="parTrans" cxnId="{381BEBD3-1B49-4443-893B-059C6CCF65C4}">
      <dgm:prSet/>
      <dgm:spPr/>
      <dgm:t>
        <a:bodyPr/>
        <a:lstStyle/>
        <a:p>
          <a:pPr algn="l"/>
          <a:endParaRPr lang="es-EC" sz="1400">
            <a:solidFill>
              <a:schemeClr val="tx1"/>
            </a:solidFill>
          </a:endParaRPr>
        </a:p>
      </dgm:t>
    </dgm:pt>
    <dgm:pt modelId="{66F75FFC-3C77-4E78-9475-5D1845A4040B}" type="sibTrans" cxnId="{381BEBD3-1B49-4443-893B-059C6CCF65C4}">
      <dgm:prSet/>
      <dgm:spPr/>
      <dgm:t>
        <a:bodyPr/>
        <a:lstStyle/>
        <a:p>
          <a:pPr algn="l"/>
          <a:endParaRPr lang="es-EC" sz="1400">
            <a:solidFill>
              <a:schemeClr val="tx1"/>
            </a:solidFill>
          </a:endParaRPr>
        </a:p>
      </dgm:t>
    </dgm:pt>
    <dgm:pt modelId="{677BB4AC-0619-402B-B8CA-7A1601755D3E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CONSTRUCTORA HERDOIZA DIURBA S.A.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2005C-4A9D-4C0C-B056-9807ACD178E0}" type="parTrans" cxnId="{07C05936-E76D-4687-BBAD-0ABCF5853EFE}">
      <dgm:prSet/>
      <dgm:spPr/>
      <dgm:t>
        <a:bodyPr/>
        <a:lstStyle/>
        <a:p>
          <a:endParaRPr lang="es-EC" sz="1400"/>
        </a:p>
      </dgm:t>
    </dgm:pt>
    <dgm:pt modelId="{D9B0DFEC-F85D-452B-9C28-1F07E6545880}" type="sibTrans" cxnId="{07C05936-E76D-4687-BBAD-0ABCF5853EFE}">
      <dgm:prSet/>
      <dgm:spPr/>
      <dgm:t>
        <a:bodyPr/>
        <a:lstStyle/>
        <a:p>
          <a:endParaRPr lang="es-EC" sz="1400"/>
        </a:p>
      </dgm:t>
    </dgm:pt>
    <dgm:pt modelId="{2DAB3448-38EB-4FD0-ACEE-AD0C248ACEBF}" type="pres">
      <dgm:prSet presAssocID="{797F0D4A-DAD4-470B-B493-5754905D3A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B51F6F-223F-4202-A9FE-6EED5CEFF534}" type="pres">
      <dgm:prSet presAssocID="{797F0D4A-DAD4-470B-B493-5754905D3AD4}" presName="arrow" presStyleLbl="bgShp" presStyleIdx="0" presStyleCnt="1" custScaleX="117647"/>
      <dgm:spPr/>
    </dgm:pt>
    <dgm:pt modelId="{72E9C570-3436-407C-8E09-98303000B8AD}" type="pres">
      <dgm:prSet presAssocID="{797F0D4A-DAD4-470B-B493-5754905D3AD4}" presName="linearProcess" presStyleCnt="0"/>
      <dgm:spPr/>
    </dgm:pt>
    <dgm:pt modelId="{7DAFA20E-2115-465C-A450-EE9C4058D295}" type="pres">
      <dgm:prSet presAssocID="{819CE619-1618-4F83-A53F-A9088234A508}" presName="textNode" presStyleLbl="node1" presStyleIdx="0" presStyleCnt="2" custScaleX="143291" custScaleY="89506" custLinFactNeighborX="2136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732932-1B14-4E10-B17C-C7D8139BA5BF}" type="pres">
      <dgm:prSet presAssocID="{66F75FFC-3C77-4E78-9475-5D1845A4040B}" presName="sibTrans" presStyleCnt="0"/>
      <dgm:spPr/>
    </dgm:pt>
    <dgm:pt modelId="{C032E2FE-1EE9-437D-9D4D-BA90DE9126E9}" type="pres">
      <dgm:prSet presAssocID="{677BB4AC-0619-402B-B8CA-7A1601755D3E}" presName="textNode" presStyleLbl="node1" presStyleIdx="1" presStyleCnt="2" custScaleX="76430" custScaleY="89506" custLinFactNeighborX="-371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1BEBD3-1B49-4443-893B-059C6CCF65C4}" srcId="{797F0D4A-DAD4-470B-B493-5754905D3AD4}" destId="{819CE619-1618-4F83-A53F-A9088234A508}" srcOrd="0" destOrd="0" parTransId="{00E92844-8056-4543-9267-1253571163C0}" sibTransId="{66F75FFC-3C77-4E78-9475-5D1845A4040B}"/>
    <dgm:cxn modelId="{26F4ED0C-E82A-4F44-A195-11C7E4880DC8}" type="presOf" srcId="{819CE619-1618-4F83-A53F-A9088234A508}" destId="{7DAFA20E-2115-465C-A450-EE9C4058D295}" srcOrd="0" destOrd="0" presId="urn:microsoft.com/office/officeart/2005/8/layout/hProcess9"/>
    <dgm:cxn modelId="{07C05936-E76D-4687-BBAD-0ABCF5853EFE}" srcId="{797F0D4A-DAD4-470B-B493-5754905D3AD4}" destId="{677BB4AC-0619-402B-B8CA-7A1601755D3E}" srcOrd="1" destOrd="0" parTransId="{BA42005C-4A9D-4C0C-B056-9807ACD178E0}" sibTransId="{D9B0DFEC-F85D-452B-9C28-1F07E6545880}"/>
    <dgm:cxn modelId="{60A909AC-1A00-4629-B163-2E7F5C5948BA}" type="presOf" srcId="{677BB4AC-0619-402B-B8CA-7A1601755D3E}" destId="{C032E2FE-1EE9-437D-9D4D-BA90DE9126E9}" srcOrd="0" destOrd="0" presId="urn:microsoft.com/office/officeart/2005/8/layout/hProcess9"/>
    <dgm:cxn modelId="{E5455721-9D76-43D7-8573-763F38FE8632}" type="presOf" srcId="{797F0D4A-DAD4-470B-B493-5754905D3AD4}" destId="{2DAB3448-38EB-4FD0-ACEE-AD0C248ACEBF}" srcOrd="0" destOrd="0" presId="urn:microsoft.com/office/officeart/2005/8/layout/hProcess9"/>
    <dgm:cxn modelId="{B758D47A-6B2C-4F65-8215-B80901873D80}" type="presParOf" srcId="{2DAB3448-38EB-4FD0-ACEE-AD0C248ACEBF}" destId="{E7B51F6F-223F-4202-A9FE-6EED5CEFF534}" srcOrd="0" destOrd="0" presId="urn:microsoft.com/office/officeart/2005/8/layout/hProcess9"/>
    <dgm:cxn modelId="{7CF5C368-73EF-45E4-B2E2-27A63636EA13}" type="presParOf" srcId="{2DAB3448-38EB-4FD0-ACEE-AD0C248ACEBF}" destId="{72E9C570-3436-407C-8E09-98303000B8AD}" srcOrd="1" destOrd="0" presId="urn:microsoft.com/office/officeart/2005/8/layout/hProcess9"/>
    <dgm:cxn modelId="{1E69197B-A181-48AC-942E-19550E3A2F91}" type="presParOf" srcId="{72E9C570-3436-407C-8E09-98303000B8AD}" destId="{7DAFA20E-2115-465C-A450-EE9C4058D295}" srcOrd="0" destOrd="0" presId="urn:microsoft.com/office/officeart/2005/8/layout/hProcess9"/>
    <dgm:cxn modelId="{D1E3426A-809E-4EB1-9811-1CBE3071FA95}" type="presParOf" srcId="{72E9C570-3436-407C-8E09-98303000B8AD}" destId="{AB732932-1B14-4E10-B17C-C7D8139BA5BF}" srcOrd="1" destOrd="0" presId="urn:microsoft.com/office/officeart/2005/8/layout/hProcess9"/>
    <dgm:cxn modelId="{02DD42B7-8F36-4BFB-9609-3E91033225FC}" type="presParOf" srcId="{72E9C570-3436-407C-8E09-98303000B8AD}" destId="{C032E2FE-1EE9-437D-9D4D-BA90DE9126E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5FDE65-28AC-4C4C-A225-C563633ADE93}" type="doc">
      <dgm:prSet loTypeId="urn:microsoft.com/office/officeart/2005/8/layout/hProcess11" loCatId="process" qsTypeId="urn:microsoft.com/office/officeart/2005/8/quickstyle/3d3" qsCatId="3D" csTypeId="urn:microsoft.com/office/officeart/2005/8/colors/colorful5" csCatId="colorful" phldr="1"/>
      <dgm:spPr/>
    </dgm:pt>
    <dgm:pt modelId="{45FFE6D3-7421-434F-A50B-2EADF1F84B57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IMPLANTAR POLÍTICAS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8A454-2F3D-4B33-95AB-BA2EB43C047E}" type="parTrans" cxnId="{F0946699-ED8B-48F5-B658-6D611663816E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C9FA2-2A43-4905-9273-CEEE8E651B22}" type="sibTrans" cxnId="{F0946699-ED8B-48F5-B658-6D611663816E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44082-57C3-44D6-859A-6AE45C142E11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PLANTEAR UN GRUPO DE TRABAJO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83C7C-7B88-4EBF-AB54-897469E21B4B}" type="parTrans" cxnId="{23BB16D9-449D-428F-AD7C-1B472D343EB1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60C2A-AB73-4BAB-ADCB-154C1CFD9976}" type="sibTrans" cxnId="{23BB16D9-449D-428F-AD7C-1B472D343EB1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59A88-9F1A-4136-B06A-8A3F049227E7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DEFINIR PROCESOS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88EB2-0A38-402E-B23E-D8F5E3929699}" type="parTrans" cxnId="{664DA571-83B7-426B-A3A3-33625111E326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5171C-60CA-4BDB-963E-0F111C17F6DE}" type="sibTrans" cxnId="{664DA571-83B7-426B-A3A3-33625111E326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92348-2B60-4D8F-85A5-D3983B241893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LA METODOLOGÍA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A8DF6-B25D-4E27-8B57-3F9ED3EB9DEF}" type="parTrans" cxnId="{321BF678-CC58-4766-B01F-F80552CBDA5E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C15FB-27E6-4265-83E2-A695FABADBCA}" type="sibTrans" cxnId="{321BF678-CC58-4766-B01F-F80552CBDA5E}">
      <dgm:prSet/>
      <dgm:spPr/>
      <dgm:t>
        <a:bodyPr/>
        <a:lstStyle/>
        <a:p>
          <a:endParaRPr lang="es-EC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CB8B-8D58-497A-8C0E-D42D8CEDF3ED}" type="pres">
      <dgm:prSet presAssocID="{985FDE65-28AC-4C4C-A225-C563633ADE93}" presName="Name0" presStyleCnt="0">
        <dgm:presLayoutVars>
          <dgm:dir/>
          <dgm:resizeHandles val="exact"/>
        </dgm:presLayoutVars>
      </dgm:prSet>
      <dgm:spPr/>
    </dgm:pt>
    <dgm:pt modelId="{5D9CBA71-4D68-4C45-A7BA-932663973565}" type="pres">
      <dgm:prSet presAssocID="{985FDE65-28AC-4C4C-A225-C563633ADE93}" presName="arrow" presStyleLbl="bgShp" presStyleIdx="0" presStyleCnt="1"/>
      <dgm:spPr/>
    </dgm:pt>
    <dgm:pt modelId="{70ABC9DE-C100-4707-BC70-843A8D9AB291}" type="pres">
      <dgm:prSet presAssocID="{985FDE65-28AC-4C4C-A225-C563633ADE93}" presName="points" presStyleCnt="0"/>
      <dgm:spPr/>
    </dgm:pt>
    <dgm:pt modelId="{69DB9701-D6FB-4179-96E0-9D7C0E42675F}" type="pres">
      <dgm:prSet presAssocID="{45FFE6D3-7421-434F-A50B-2EADF1F84B57}" presName="compositeA" presStyleCnt="0"/>
      <dgm:spPr/>
    </dgm:pt>
    <dgm:pt modelId="{586CD776-B6C3-4911-9051-C9957E635C2E}" type="pres">
      <dgm:prSet presAssocID="{45FFE6D3-7421-434F-A50B-2EADF1F84B5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D7F96-11EC-4D72-9D8E-242C2A313E21}" type="pres">
      <dgm:prSet presAssocID="{45FFE6D3-7421-434F-A50B-2EADF1F84B57}" presName="circleA" presStyleLbl="node1" presStyleIdx="0" presStyleCnt="4"/>
      <dgm:spPr/>
    </dgm:pt>
    <dgm:pt modelId="{A0BBBBC2-3A3A-4F3B-84D9-0F30D06F6AF8}" type="pres">
      <dgm:prSet presAssocID="{45FFE6D3-7421-434F-A50B-2EADF1F84B57}" presName="spaceA" presStyleCnt="0"/>
      <dgm:spPr/>
    </dgm:pt>
    <dgm:pt modelId="{D0DF9D56-9759-45E6-BFFB-C2B7CB4FB717}" type="pres">
      <dgm:prSet presAssocID="{AE7C9FA2-2A43-4905-9273-CEEE8E651B22}" presName="space" presStyleCnt="0"/>
      <dgm:spPr/>
    </dgm:pt>
    <dgm:pt modelId="{233C19C9-1353-448F-8BE5-B0D614CA1043}" type="pres">
      <dgm:prSet presAssocID="{ED444082-57C3-44D6-859A-6AE45C142E11}" presName="compositeB" presStyleCnt="0"/>
      <dgm:spPr/>
    </dgm:pt>
    <dgm:pt modelId="{78426651-196C-4B6B-963A-741B8A87B630}" type="pres">
      <dgm:prSet presAssocID="{ED444082-57C3-44D6-859A-6AE45C142E11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0B6EB-209E-4AC5-B9C6-19A2CE0EACD9}" type="pres">
      <dgm:prSet presAssocID="{ED444082-57C3-44D6-859A-6AE45C142E11}" presName="circleB" presStyleLbl="node1" presStyleIdx="1" presStyleCnt="4"/>
      <dgm:spPr/>
    </dgm:pt>
    <dgm:pt modelId="{651F4070-67A6-4FB8-8816-CC3775451A12}" type="pres">
      <dgm:prSet presAssocID="{ED444082-57C3-44D6-859A-6AE45C142E11}" presName="spaceB" presStyleCnt="0"/>
      <dgm:spPr/>
    </dgm:pt>
    <dgm:pt modelId="{8F788AC0-8BE3-4398-9380-D4B0A6EA0645}" type="pres">
      <dgm:prSet presAssocID="{EA960C2A-AB73-4BAB-ADCB-154C1CFD9976}" presName="space" presStyleCnt="0"/>
      <dgm:spPr/>
    </dgm:pt>
    <dgm:pt modelId="{3C5BE2E7-1279-471B-B9E4-DD8EFCD28988}" type="pres">
      <dgm:prSet presAssocID="{5FD59A88-9F1A-4136-B06A-8A3F049227E7}" presName="compositeA" presStyleCnt="0"/>
      <dgm:spPr/>
    </dgm:pt>
    <dgm:pt modelId="{1C6080E2-0918-44B6-B1C6-8F2865D0C7B9}" type="pres">
      <dgm:prSet presAssocID="{5FD59A88-9F1A-4136-B06A-8A3F049227E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AA873-19B5-4EDC-B03B-3703B481EC79}" type="pres">
      <dgm:prSet presAssocID="{5FD59A88-9F1A-4136-B06A-8A3F049227E7}" presName="circleA" presStyleLbl="node1" presStyleIdx="2" presStyleCnt="4"/>
      <dgm:spPr/>
    </dgm:pt>
    <dgm:pt modelId="{D3F58854-B1D7-4C9E-AED0-25AC182CF76B}" type="pres">
      <dgm:prSet presAssocID="{5FD59A88-9F1A-4136-B06A-8A3F049227E7}" presName="spaceA" presStyleCnt="0"/>
      <dgm:spPr/>
    </dgm:pt>
    <dgm:pt modelId="{5EFEF53B-97C7-48CE-A228-1CB82E779FC5}" type="pres">
      <dgm:prSet presAssocID="{2F45171C-60CA-4BDB-963E-0F111C17F6DE}" presName="space" presStyleCnt="0"/>
      <dgm:spPr/>
    </dgm:pt>
    <dgm:pt modelId="{D260262E-AFD9-44BD-8093-96628BEE55CE}" type="pres">
      <dgm:prSet presAssocID="{90192348-2B60-4D8F-85A5-D3983B241893}" presName="compositeB" presStyleCnt="0"/>
      <dgm:spPr/>
    </dgm:pt>
    <dgm:pt modelId="{5C2139C8-6478-4709-A740-B02D9EE91E20}" type="pres">
      <dgm:prSet presAssocID="{90192348-2B60-4D8F-85A5-D3983B24189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6FD131-6107-4078-91B8-BE37604B11BA}" type="pres">
      <dgm:prSet presAssocID="{90192348-2B60-4D8F-85A5-D3983B241893}" presName="circleB" presStyleLbl="node1" presStyleIdx="3" presStyleCnt="4"/>
      <dgm:spPr/>
    </dgm:pt>
    <dgm:pt modelId="{958886B3-E161-43AA-8EE9-448497B91288}" type="pres">
      <dgm:prSet presAssocID="{90192348-2B60-4D8F-85A5-D3983B241893}" presName="spaceB" presStyleCnt="0"/>
      <dgm:spPr/>
    </dgm:pt>
  </dgm:ptLst>
  <dgm:cxnLst>
    <dgm:cxn modelId="{0271B2E1-B6D9-433F-88C6-F713ABD3241A}" type="presOf" srcId="{90192348-2B60-4D8F-85A5-D3983B241893}" destId="{5C2139C8-6478-4709-A740-B02D9EE91E20}" srcOrd="0" destOrd="0" presId="urn:microsoft.com/office/officeart/2005/8/layout/hProcess11"/>
    <dgm:cxn modelId="{FF9AE5FD-DB56-4817-8CD8-177728D1392E}" type="presOf" srcId="{985FDE65-28AC-4C4C-A225-C563633ADE93}" destId="{980ACB8B-8D58-497A-8C0E-D42D8CEDF3ED}" srcOrd="0" destOrd="0" presId="urn:microsoft.com/office/officeart/2005/8/layout/hProcess11"/>
    <dgm:cxn modelId="{664DA571-83B7-426B-A3A3-33625111E326}" srcId="{985FDE65-28AC-4C4C-A225-C563633ADE93}" destId="{5FD59A88-9F1A-4136-B06A-8A3F049227E7}" srcOrd="2" destOrd="0" parTransId="{D7E88EB2-0A38-402E-B23E-D8F5E3929699}" sibTransId="{2F45171C-60CA-4BDB-963E-0F111C17F6DE}"/>
    <dgm:cxn modelId="{7FDCB37F-B8B9-46EA-89AB-C58C966AFB62}" type="presOf" srcId="{ED444082-57C3-44D6-859A-6AE45C142E11}" destId="{78426651-196C-4B6B-963A-741B8A87B630}" srcOrd="0" destOrd="0" presId="urn:microsoft.com/office/officeart/2005/8/layout/hProcess11"/>
    <dgm:cxn modelId="{01DC3D86-83D4-4C7C-BDCC-C6EA959D5FF0}" type="presOf" srcId="{45FFE6D3-7421-434F-A50B-2EADF1F84B57}" destId="{586CD776-B6C3-4911-9051-C9957E635C2E}" srcOrd="0" destOrd="0" presId="urn:microsoft.com/office/officeart/2005/8/layout/hProcess11"/>
    <dgm:cxn modelId="{321BF678-CC58-4766-B01F-F80552CBDA5E}" srcId="{985FDE65-28AC-4C4C-A225-C563633ADE93}" destId="{90192348-2B60-4D8F-85A5-D3983B241893}" srcOrd="3" destOrd="0" parTransId="{AE9A8DF6-B25D-4E27-8B57-3F9ED3EB9DEF}" sibTransId="{7F1C15FB-27E6-4265-83E2-A695FABADBCA}"/>
    <dgm:cxn modelId="{8F3ACA97-9A79-4036-A6FF-F2277562EFCF}" type="presOf" srcId="{5FD59A88-9F1A-4136-B06A-8A3F049227E7}" destId="{1C6080E2-0918-44B6-B1C6-8F2865D0C7B9}" srcOrd="0" destOrd="0" presId="urn:microsoft.com/office/officeart/2005/8/layout/hProcess11"/>
    <dgm:cxn modelId="{23BB16D9-449D-428F-AD7C-1B472D343EB1}" srcId="{985FDE65-28AC-4C4C-A225-C563633ADE93}" destId="{ED444082-57C3-44D6-859A-6AE45C142E11}" srcOrd="1" destOrd="0" parTransId="{AE183C7C-7B88-4EBF-AB54-897469E21B4B}" sibTransId="{EA960C2A-AB73-4BAB-ADCB-154C1CFD9976}"/>
    <dgm:cxn modelId="{F0946699-ED8B-48F5-B658-6D611663816E}" srcId="{985FDE65-28AC-4C4C-A225-C563633ADE93}" destId="{45FFE6D3-7421-434F-A50B-2EADF1F84B57}" srcOrd="0" destOrd="0" parTransId="{66A8A454-2F3D-4B33-95AB-BA2EB43C047E}" sibTransId="{AE7C9FA2-2A43-4905-9273-CEEE8E651B22}"/>
    <dgm:cxn modelId="{13CD8461-A2BF-4393-953E-20E92D9BF9D2}" type="presParOf" srcId="{980ACB8B-8D58-497A-8C0E-D42D8CEDF3ED}" destId="{5D9CBA71-4D68-4C45-A7BA-932663973565}" srcOrd="0" destOrd="0" presId="urn:microsoft.com/office/officeart/2005/8/layout/hProcess11"/>
    <dgm:cxn modelId="{395B0D0C-5714-47EF-8AFD-1D66F15C9B2F}" type="presParOf" srcId="{980ACB8B-8D58-497A-8C0E-D42D8CEDF3ED}" destId="{70ABC9DE-C100-4707-BC70-843A8D9AB291}" srcOrd="1" destOrd="0" presId="urn:microsoft.com/office/officeart/2005/8/layout/hProcess11"/>
    <dgm:cxn modelId="{ECB0E16A-CC94-4D4D-927D-85E9050C17F8}" type="presParOf" srcId="{70ABC9DE-C100-4707-BC70-843A8D9AB291}" destId="{69DB9701-D6FB-4179-96E0-9D7C0E42675F}" srcOrd="0" destOrd="0" presId="urn:microsoft.com/office/officeart/2005/8/layout/hProcess11"/>
    <dgm:cxn modelId="{82468C39-AFDD-4092-9976-78A4D4F16522}" type="presParOf" srcId="{69DB9701-D6FB-4179-96E0-9D7C0E42675F}" destId="{586CD776-B6C3-4911-9051-C9957E635C2E}" srcOrd="0" destOrd="0" presId="urn:microsoft.com/office/officeart/2005/8/layout/hProcess11"/>
    <dgm:cxn modelId="{19446EB3-09E3-45E9-98BB-1292E5C892F8}" type="presParOf" srcId="{69DB9701-D6FB-4179-96E0-9D7C0E42675F}" destId="{287D7F96-11EC-4D72-9D8E-242C2A313E21}" srcOrd="1" destOrd="0" presId="urn:microsoft.com/office/officeart/2005/8/layout/hProcess11"/>
    <dgm:cxn modelId="{01A61A53-FAF7-43AE-A9AC-1D708EBE4A71}" type="presParOf" srcId="{69DB9701-D6FB-4179-96E0-9D7C0E42675F}" destId="{A0BBBBC2-3A3A-4F3B-84D9-0F30D06F6AF8}" srcOrd="2" destOrd="0" presId="urn:microsoft.com/office/officeart/2005/8/layout/hProcess11"/>
    <dgm:cxn modelId="{5CCF4239-05C4-486B-A5EB-0098DF4EDDF9}" type="presParOf" srcId="{70ABC9DE-C100-4707-BC70-843A8D9AB291}" destId="{D0DF9D56-9759-45E6-BFFB-C2B7CB4FB717}" srcOrd="1" destOrd="0" presId="urn:microsoft.com/office/officeart/2005/8/layout/hProcess11"/>
    <dgm:cxn modelId="{E2B4C102-CA66-4369-90D6-A869707E441C}" type="presParOf" srcId="{70ABC9DE-C100-4707-BC70-843A8D9AB291}" destId="{233C19C9-1353-448F-8BE5-B0D614CA1043}" srcOrd="2" destOrd="0" presId="urn:microsoft.com/office/officeart/2005/8/layout/hProcess11"/>
    <dgm:cxn modelId="{33628686-B371-48AA-B2B4-4F2FF4FD8836}" type="presParOf" srcId="{233C19C9-1353-448F-8BE5-B0D614CA1043}" destId="{78426651-196C-4B6B-963A-741B8A87B630}" srcOrd="0" destOrd="0" presId="urn:microsoft.com/office/officeart/2005/8/layout/hProcess11"/>
    <dgm:cxn modelId="{CB98D41C-BD4C-4E21-8653-7D795CC88913}" type="presParOf" srcId="{233C19C9-1353-448F-8BE5-B0D614CA1043}" destId="{5F80B6EB-209E-4AC5-B9C6-19A2CE0EACD9}" srcOrd="1" destOrd="0" presId="urn:microsoft.com/office/officeart/2005/8/layout/hProcess11"/>
    <dgm:cxn modelId="{4A633771-5102-4908-B83A-4B693AED8791}" type="presParOf" srcId="{233C19C9-1353-448F-8BE5-B0D614CA1043}" destId="{651F4070-67A6-4FB8-8816-CC3775451A12}" srcOrd="2" destOrd="0" presId="urn:microsoft.com/office/officeart/2005/8/layout/hProcess11"/>
    <dgm:cxn modelId="{A5C3C9FF-3E97-43D4-AE3F-02086790FB8A}" type="presParOf" srcId="{70ABC9DE-C100-4707-BC70-843A8D9AB291}" destId="{8F788AC0-8BE3-4398-9380-D4B0A6EA0645}" srcOrd="3" destOrd="0" presId="urn:microsoft.com/office/officeart/2005/8/layout/hProcess11"/>
    <dgm:cxn modelId="{414F6112-42D2-41D1-99B5-CF2324079741}" type="presParOf" srcId="{70ABC9DE-C100-4707-BC70-843A8D9AB291}" destId="{3C5BE2E7-1279-471B-B9E4-DD8EFCD28988}" srcOrd="4" destOrd="0" presId="urn:microsoft.com/office/officeart/2005/8/layout/hProcess11"/>
    <dgm:cxn modelId="{364A60AD-F702-42E9-8989-6845656DBF6C}" type="presParOf" srcId="{3C5BE2E7-1279-471B-B9E4-DD8EFCD28988}" destId="{1C6080E2-0918-44B6-B1C6-8F2865D0C7B9}" srcOrd="0" destOrd="0" presId="urn:microsoft.com/office/officeart/2005/8/layout/hProcess11"/>
    <dgm:cxn modelId="{8802FCF0-2287-4B97-B08E-05AC00011C0E}" type="presParOf" srcId="{3C5BE2E7-1279-471B-B9E4-DD8EFCD28988}" destId="{634AA873-19B5-4EDC-B03B-3703B481EC79}" srcOrd="1" destOrd="0" presId="urn:microsoft.com/office/officeart/2005/8/layout/hProcess11"/>
    <dgm:cxn modelId="{E6AC8981-7784-4BCC-997E-69D55FF958F9}" type="presParOf" srcId="{3C5BE2E7-1279-471B-B9E4-DD8EFCD28988}" destId="{D3F58854-B1D7-4C9E-AED0-25AC182CF76B}" srcOrd="2" destOrd="0" presId="urn:microsoft.com/office/officeart/2005/8/layout/hProcess11"/>
    <dgm:cxn modelId="{2D971238-01AE-4617-AA71-CD02E13F8B3A}" type="presParOf" srcId="{70ABC9DE-C100-4707-BC70-843A8D9AB291}" destId="{5EFEF53B-97C7-48CE-A228-1CB82E779FC5}" srcOrd="5" destOrd="0" presId="urn:microsoft.com/office/officeart/2005/8/layout/hProcess11"/>
    <dgm:cxn modelId="{1B2C652A-1859-4156-B7C6-9C36764FFD10}" type="presParOf" srcId="{70ABC9DE-C100-4707-BC70-843A8D9AB291}" destId="{D260262E-AFD9-44BD-8093-96628BEE55CE}" srcOrd="6" destOrd="0" presId="urn:microsoft.com/office/officeart/2005/8/layout/hProcess11"/>
    <dgm:cxn modelId="{75337A03-7595-416C-9039-9FD4439B093B}" type="presParOf" srcId="{D260262E-AFD9-44BD-8093-96628BEE55CE}" destId="{5C2139C8-6478-4709-A740-B02D9EE91E20}" srcOrd="0" destOrd="0" presId="urn:microsoft.com/office/officeart/2005/8/layout/hProcess11"/>
    <dgm:cxn modelId="{54D70622-B600-4173-983B-F32A201DBBEF}" type="presParOf" srcId="{D260262E-AFD9-44BD-8093-96628BEE55CE}" destId="{6D6FD131-6107-4078-91B8-BE37604B11BA}" srcOrd="1" destOrd="0" presId="urn:microsoft.com/office/officeart/2005/8/layout/hProcess11"/>
    <dgm:cxn modelId="{FD52A6B6-4CF9-4E30-8932-DA7F52F7CD36}" type="presParOf" srcId="{D260262E-AFD9-44BD-8093-96628BEE55CE}" destId="{958886B3-E161-43AA-8EE9-448497B9128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52C263-A110-42DD-9700-7BDA871A009B}" type="doc">
      <dgm:prSet loTypeId="urn:microsoft.com/office/officeart/2008/layout/IncreasingCircleProces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C17C5A5-9E2E-498D-A2D4-7AB574CB135F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INDUCTIVO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237A0-07C5-4655-80CC-D449A5E127DE}" type="parTrans" cxnId="{62FDAA51-0E61-4A27-A6AE-CD6EEAF7FF27}">
      <dgm:prSet/>
      <dgm:spPr/>
      <dgm:t>
        <a:bodyPr/>
        <a:lstStyle/>
        <a:p>
          <a:pPr algn="just"/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AC88F-2E86-4D98-A170-8516E7182B3B}" type="sibTrans" cxnId="{62FDAA51-0E61-4A27-A6AE-CD6EEAF7FF27}">
      <dgm:prSet/>
      <dgm:spPr/>
      <dgm:t>
        <a:bodyPr/>
        <a:lstStyle/>
        <a:p>
          <a:pPr algn="just"/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E8C4-426A-42D3-A84B-9397F87F5866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EMPÍRICOS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883E0-70B4-41E6-9590-A7E8C02FD5F2}" type="parTrans" cxnId="{70865C7E-3A0D-4C07-85E5-426021C11AE0}">
      <dgm:prSet/>
      <dgm:spPr/>
      <dgm:t>
        <a:bodyPr/>
        <a:lstStyle/>
        <a:p>
          <a:pPr algn="just"/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39DE3-65B0-4340-96BA-5762E00D02B9}" type="sibTrans" cxnId="{70865C7E-3A0D-4C07-85E5-426021C11AE0}">
      <dgm:prSet/>
      <dgm:spPr/>
      <dgm:t>
        <a:bodyPr/>
        <a:lstStyle/>
        <a:p>
          <a:pPr algn="just"/>
          <a:endParaRPr lang="es-EC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B63A2-F73E-4FF7-923B-84EE86F3BA7C}">
      <dgm:prSet custT="1"/>
      <dgm:spPr/>
      <dgm:t>
        <a:bodyPr/>
        <a:lstStyle/>
        <a:p>
          <a:pPr algn="l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HISTÓRICO LÓGICO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88496-8120-4057-949F-04F372CC997C}" type="parTrans" cxnId="{413936FA-FFF3-4850-88C5-FCD67B4663C3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0C208-3BBE-48A7-BF34-5844986D9F4D}" type="sibTrans" cxnId="{413936FA-FFF3-4850-88C5-FCD67B4663C3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97468-CCB5-44A0-BBB5-724C93187873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FF570-ABC0-439F-9DA1-F05139E8D246}" type="parTrans" cxnId="{C00682B3-AE7B-45B5-AC75-09B3D6EDF01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8936E-B623-43E9-97AD-1D278FEF83EA}" type="sibTrans" cxnId="{C00682B3-AE7B-45B5-AC75-09B3D6EDF01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5B949-7B2B-41C0-A92A-94E88E6AC8BB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7E2B9-102C-4E1A-91DD-4F8C21600C29}" type="parTrans" cxnId="{499B917F-05F3-4ADE-ACAD-CE2D6DFE43C8}">
      <dgm:prSet/>
      <dgm:spPr/>
      <dgm:t>
        <a:bodyPr/>
        <a:lstStyle/>
        <a:p>
          <a:endParaRPr lang="es-EC"/>
        </a:p>
      </dgm:t>
    </dgm:pt>
    <dgm:pt modelId="{135769A4-2243-4E59-AC19-F72998A5E9FF}" type="sibTrans" cxnId="{499B917F-05F3-4ADE-ACAD-CE2D6DFE43C8}">
      <dgm:prSet/>
      <dgm:spPr/>
      <dgm:t>
        <a:bodyPr/>
        <a:lstStyle/>
        <a:p>
          <a:endParaRPr lang="es-EC"/>
        </a:p>
      </dgm:t>
    </dgm:pt>
    <dgm:pt modelId="{26194288-868F-4EE8-8401-00C5BE9B7314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F0156-5621-4D88-8DD3-08B7B1125FB0}" type="parTrans" cxnId="{5E9FED93-171E-407C-B8C8-46203D535954}">
      <dgm:prSet/>
      <dgm:spPr/>
      <dgm:t>
        <a:bodyPr/>
        <a:lstStyle/>
        <a:p>
          <a:endParaRPr lang="es-EC"/>
        </a:p>
      </dgm:t>
    </dgm:pt>
    <dgm:pt modelId="{E3F98491-A240-4064-9C9D-779D241A3651}" type="sibTrans" cxnId="{5E9FED93-171E-407C-B8C8-46203D535954}">
      <dgm:prSet/>
      <dgm:spPr/>
      <dgm:t>
        <a:bodyPr/>
        <a:lstStyle/>
        <a:p>
          <a:endParaRPr lang="es-EC"/>
        </a:p>
      </dgm:t>
    </dgm:pt>
    <dgm:pt modelId="{4285D852-6ABB-4983-B9F0-03586AD8D979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CUALITATIVOS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65325-AF74-4750-9FE9-4FD71A44CAE7}" type="parTrans" cxnId="{319DD4CF-FE03-4069-8FCB-8DFB72775D4C}">
      <dgm:prSet/>
      <dgm:spPr/>
      <dgm:t>
        <a:bodyPr/>
        <a:lstStyle/>
        <a:p>
          <a:endParaRPr lang="es-EC"/>
        </a:p>
      </dgm:t>
    </dgm:pt>
    <dgm:pt modelId="{195EA0AD-2B78-41EA-87D5-A8D04F9AB781}" type="sibTrans" cxnId="{319DD4CF-FE03-4069-8FCB-8DFB72775D4C}">
      <dgm:prSet/>
      <dgm:spPr/>
      <dgm:t>
        <a:bodyPr/>
        <a:lstStyle/>
        <a:p>
          <a:endParaRPr lang="es-EC"/>
        </a:p>
      </dgm:t>
    </dgm:pt>
    <dgm:pt modelId="{616021B8-5922-4007-A54A-04C15DFF57D4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04609-03CA-46BF-81D8-48D697129614}" type="parTrans" cxnId="{6338EE5C-79A4-4DC4-A4DB-A2D3F2393722}">
      <dgm:prSet/>
      <dgm:spPr/>
      <dgm:t>
        <a:bodyPr/>
        <a:lstStyle/>
        <a:p>
          <a:endParaRPr lang="es-EC"/>
        </a:p>
      </dgm:t>
    </dgm:pt>
    <dgm:pt modelId="{041D4C3C-21B9-4E5A-AE45-1BCA0F191B69}" type="sibTrans" cxnId="{6338EE5C-79A4-4DC4-A4DB-A2D3F2393722}">
      <dgm:prSet/>
      <dgm:spPr/>
      <dgm:t>
        <a:bodyPr/>
        <a:lstStyle/>
        <a:p>
          <a:endParaRPr lang="es-EC"/>
        </a:p>
      </dgm:t>
    </dgm:pt>
    <dgm:pt modelId="{AE7C2052-4BA5-4E31-8302-FC0A9AD5CFDD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00599-3E3F-42CC-BF0E-537147F52E98}" type="parTrans" cxnId="{136FB8C2-7232-4CA9-82E8-BFEE4B5E1AA1}">
      <dgm:prSet/>
      <dgm:spPr/>
      <dgm:t>
        <a:bodyPr/>
        <a:lstStyle/>
        <a:p>
          <a:endParaRPr lang="es-EC"/>
        </a:p>
      </dgm:t>
    </dgm:pt>
    <dgm:pt modelId="{2622306E-E9EA-429C-90AE-C0F4EE14D6CA}" type="sibTrans" cxnId="{136FB8C2-7232-4CA9-82E8-BFEE4B5E1AA1}">
      <dgm:prSet/>
      <dgm:spPr/>
      <dgm:t>
        <a:bodyPr/>
        <a:lstStyle/>
        <a:p>
          <a:endParaRPr lang="es-EC"/>
        </a:p>
      </dgm:t>
    </dgm:pt>
    <dgm:pt modelId="{B11665F4-55A5-4F21-8A20-6F32973D17DB}">
      <dgm:prSet custT="1"/>
      <dgm:spPr/>
      <dgm:t>
        <a:bodyPr/>
        <a:lstStyle/>
        <a:p>
          <a:pPr algn="just"/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CAMPO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83788-9737-4099-ADBB-46AEEA9EEF50}" type="parTrans" cxnId="{1CBD1AF6-1407-42B9-952C-F5F6846DEAC7}">
      <dgm:prSet/>
      <dgm:spPr/>
      <dgm:t>
        <a:bodyPr/>
        <a:lstStyle/>
        <a:p>
          <a:endParaRPr lang="es-EC"/>
        </a:p>
      </dgm:t>
    </dgm:pt>
    <dgm:pt modelId="{B22B94F6-913F-4935-9057-2442F57F7FC4}" type="sibTrans" cxnId="{1CBD1AF6-1407-42B9-952C-F5F6846DEAC7}">
      <dgm:prSet/>
      <dgm:spPr/>
      <dgm:t>
        <a:bodyPr/>
        <a:lstStyle/>
        <a:p>
          <a:endParaRPr lang="es-EC"/>
        </a:p>
      </dgm:t>
    </dgm:pt>
    <dgm:pt modelId="{76B5ADB3-44F0-467E-A054-A77F916A779A}" type="pres">
      <dgm:prSet presAssocID="{F452C263-A110-42DD-9700-7BDA871A009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658C05B-F45E-4E1E-A9FE-2B0B1248DF2E}" type="pres">
      <dgm:prSet presAssocID="{616021B8-5922-4007-A54A-04C15DFF57D4}" presName="composite" presStyleCnt="0"/>
      <dgm:spPr/>
    </dgm:pt>
    <dgm:pt modelId="{F5980277-9C8A-4C06-AF58-694583E4D24B}" type="pres">
      <dgm:prSet presAssocID="{616021B8-5922-4007-A54A-04C15DFF57D4}" presName="BackAccent" presStyleLbl="bgShp" presStyleIdx="0" presStyleCnt="3"/>
      <dgm:spPr/>
    </dgm:pt>
    <dgm:pt modelId="{EF057DCA-39D9-483B-B049-2F3FE9BAB81C}" type="pres">
      <dgm:prSet presAssocID="{616021B8-5922-4007-A54A-04C15DFF57D4}" presName="Accent" presStyleLbl="alignNode1" presStyleIdx="0" presStyleCnt="3"/>
      <dgm:spPr/>
    </dgm:pt>
    <dgm:pt modelId="{7E8C95C0-99B9-49A9-9107-1EBA873CCCE0}" type="pres">
      <dgm:prSet presAssocID="{616021B8-5922-4007-A54A-04C15DFF57D4}" presName="Child" presStyleLbl="revTx" presStyleIdx="0" presStyleCnt="6" custScaleX="237138" custScaleY="68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0D37C-82D5-4C07-AF4C-19FA56539C58}" type="pres">
      <dgm:prSet presAssocID="{616021B8-5922-4007-A54A-04C15DFF57D4}" presName="Parent" presStyleLbl="revTx" presStyleIdx="1" presStyleCnt="6" custScaleX="229347" custLinFactNeighborX="60781" custLinFactNeighborY="17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8A90DC-F7C2-4489-A2C6-47ADEAE54096}" type="pres">
      <dgm:prSet presAssocID="{041D4C3C-21B9-4E5A-AE45-1BCA0F191B69}" presName="sibTrans" presStyleCnt="0"/>
      <dgm:spPr/>
    </dgm:pt>
    <dgm:pt modelId="{1B3AD830-1FE8-4B4F-B108-2C04C68DFDAA}" type="pres">
      <dgm:prSet presAssocID="{1695B949-7B2B-41C0-A92A-94E88E6AC8BB}" presName="composite" presStyleCnt="0"/>
      <dgm:spPr/>
    </dgm:pt>
    <dgm:pt modelId="{49E793AD-4DE5-488A-B920-999BB4E49587}" type="pres">
      <dgm:prSet presAssocID="{1695B949-7B2B-41C0-A92A-94E88E6AC8BB}" presName="BackAccent" presStyleLbl="bgShp" presStyleIdx="1" presStyleCnt="3"/>
      <dgm:spPr/>
    </dgm:pt>
    <dgm:pt modelId="{E0E8D9A5-959A-4AEA-B96A-992FCCBE33D5}" type="pres">
      <dgm:prSet presAssocID="{1695B949-7B2B-41C0-A92A-94E88E6AC8BB}" presName="Accent" presStyleLbl="alignNode1" presStyleIdx="1" presStyleCnt="3"/>
      <dgm:spPr/>
    </dgm:pt>
    <dgm:pt modelId="{C51C279F-884D-4EE4-AD2E-A612D0D92709}" type="pres">
      <dgm:prSet presAssocID="{1695B949-7B2B-41C0-A92A-94E88E6AC8BB}" presName="Child" presStyleLbl="revTx" presStyleIdx="2" presStyleCnt="6" custScaleX="256530" custScaleY="75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6A18D7-8959-4E0C-8039-D6204A929655}" type="pres">
      <dgm:prSet presAssocID="{1695B949-7B2B-41C0-A92A-94E88E6AC8BB}" presName="Parent" presStyleLbl="revTx" presStyleIdx="3" presStyleCnt="6" custScaleX="158218" custLinFactNeighborX="35624" custLinFactNeighborY="17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004F61-1F8E-483F-ADA1-680505C88616}" type="pres">
      <dgm:prSet presAssocID="{135769A4-2243-4E59-AC19-F72998A5E9FF}" presName="sibTrans" presStyleCnt="0"/>
      <dgm:spPr/>
    </dgm:pt>
    <dgm:pt modelId="{F81F9893-2F38-4CB1-B8FB-2F0A96E71C08}" type="pres">
      <dgm:prSet presAssocID="{26194288-868F-4EE8-8401-00C5BE9B7314}" presName="composite" presStyleCnt="0"/>
      <dgm:spPr/>
    </dgm:pt>
    <dgm:pt modelId="{B818915C-684B-40AF-8228-FFAED67C38D3}" type="pres">
      <dgm:prSet presAssocID="{26194288-868F-4EE8-8401-00C5BE9B7314}" presName="BackAccent" presStyleLbl="bgShp" presStyleIdx="2" presStyleCnt="3"/>
      <dgm:spPr/>
    </dgm:pt>
    <dgm:pt modelId="{98729BDC-AEB7-4D5B-8E9E-1E38B0DEE762}" type="pres">
      <dgm:prSet presAssocID="{26194288-868F-4EE8-8401-00C5BE9B7314}" presName="Accent" presStyleLbl="alignNode1" presStyleIdx="2" presStyleCnt="3"/>
      <dgm:spPr/>
    </dgm:pt>
    <dgm:pt modelId="{FEB8D16D-862F-4E0A-B4EC-D1B03C67EF98}" type="pres">
      <dgm:prSet presAssocID="{26194288-868F-4EE8-8401-00C5BE9B7314}" presName="Child" presStyleLbl="revTx" presStyleIdx="4" presStyleCnt="6" custScaleX="223588" custScaleY="75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A0909B-EEAF-41B3-B196-E0923EA9160C}" type="pres">
      <dgm:prSet presAssocID="{26194288-868F-4EE8-8401-00C5BE9B7314}" presName="Parent" presStyleLbl="revTx" presStyleIdx="5" presStyleCnt="6" custScaleX="154390" custLinFactNeighborX="280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9B917F-05F3-4ADE-ACAD-CE2D6DFE43C8}" srcId="{F452C263-A110-42DD-9700-7BDA871A009B}" destId="{1695B949-7B2B-41C0-A92A-94E88E6AC8BB}" srcOrd="1" destOrd="0" parTransId="{E497E2B9-102C-4E1A-91DD-4F8C21600C29}" sibTransId="{135769A4-2243-4E59-AC19-F72998A5E9FF}"/>
    <dgm:cxn modelId="{4A5339FB-4002-4F50-9D98-5499E518DE0B}" type="presOf" srcId="{B11665F4-55A5-4F21-8A20-6F32973D17DB}" destId="{7E8C95C0-99B9-49A9-9107-1EBA873CCCE0}" srcOrd="0" destOrd="1" presId="urn:microsoft.com/office/officeart/2008/layout/IncreasingCircleProcess"/>
    <dgm:cxn modelId="{074CD6E6-16DE-41D2-BF3A-8FB6D038EF9E}" type="presOf" srcId="{F452C263-A110-42DD-9700-7BDA871A009B}" destId="{76B5ADB3-44F0-467E-A054-A77F916A779A}" srcOrd="0" destOrd="0" presId="urn:microsoft.com/office/officeart/2008/layout/IncreasingCircleProcess"/>
    <dgm:cxn modelId="{0A4D929E-836C-44B3-A169-B629FF06BD48}" type="presOf" srcId="{4DD3E8C4-426A-42D3-A84B-9397F87F5866}" destId="{C51C279F-884D-4EE4-AD2E-A612D0D92709}" srcOrd="0" destOrd="2" presId="urn:microsoft.com/office/officeart/2008/layout/IncreasingCircleProcess"/>
    <dgm:cxn modelId="{91FD04D1-8097-4F33-AE55-F6E53CC2D9EB}" type="presOf" srcId="{BC17C5A5-9E2E-498D-A2D4-7AB574CB135F}" destId="{C51C279F-884D-4EE4-AD2E-A612D0D92709}" srcOrd="0" destOrd="0" presId="urn:microsoft.com/office/officeart/2008/layout/IncreasingCircleProcess"/>
    <dgm:cxn modelId="{ADEE31F0-A0E1-427B-A2DC-5AFEBC99595C}" type="presOf" srcId="{6ABB63A2-F73E-4FF7-923B-84EE86F3BA7C}" destId="{C51C279F-884D-4EE4-AD2E-A612D0D92709}" srcOrd="0" destOrd="1" presId="urn:microsoft.com/office/officeart/2008/layout/IncreasingCircleProcess"/>
    <dgm:cxn modelId="{62FDAA51-0E61-4A27-A6AE-CD6EEAF7FF27}" srcId="{1695B949-7B2B-41C0-A92A-94E88E6AC8BB}" destId="{BC17C5A5-9E2E-498D-A2D4-7AB574CB135F}" srcOrd="0" destOrd="0" parTransId="{23B237A0-07C5-4655-80CC-D449A5E127DE}" sibTransId="{58DAC88F-2E86-4D98-A170-8516E7182B3B}"/>
    <dgm:cxn modelId="{70865C7E-3A0D-4C07-85E5-426021C11AE0}" srcId="{1695B949-7B2B-41C0-A92A-94E88E6AC8BB}" destId="{4DD3E8C4-426A-42D3-A84B-9397F87F5866}" srcOrd="2" destOrd="0" parTransId="{6B5883E0-70B4-41E6-9590-A7E8C02FD5F2}" sibTransId="{37939DE3-65B0-4340-96BA-5762E00D02B9}"/>
    <dgm:cxn modelId="{6C1B7B75-614A-4B67-825E-CEDF550031C3}" type="presOf" srcId="{616021B8-5922-4007-A54A-04C15DFF57D4}" destId="{4A20D37C-82D5-4C07-AF4C-19FA56539C58}" srcOrd="0" destOrd="0" presId="urn:microsoft.com/office/officeart/2008/layout/IncreasingCircleProcess"/>
    <dgm:cxn modelId="{319DD4CF-FE03-4069-8FCB-8DFB72775D4C}" srcId="{26194288-868F-4EE8-8401-00C5BE9B7314}" destId="{4285D852-6ABB-4983-B9F0-03586AD8D979}" srcOrd="0" destOrd="0" parTransId="{5BE65325-AF74-4750-9FE9-4FD71A44CAE7}" sibTransId="{195EA0AD-2B78-41EA-87D5-A8D04F9AB781}"/>
    <dgm:cxn modelId="{297F7D2E-2817-4AE2-AD77-28725990B188}" type="presOf" srcId="{AE7C2052-4BA5-4E31-8302-FC0A9AD5CFDD}" destId="{7E8C95C0-99B9-49A9-9107-1EBA873CCCE0}" srcOrd="0" destOrd="0" presId="urn:microsoft.com/office/officeart/2008/layout/IncreasingCircleProcess"/>
    <dgm:cxn modelId="{2019EAD7-C6E8-4374-B4FA-D96392DE0FAC}" type="presOf" srcId="{DAA97468-CCB5-44A0-BBB5-724C93187873}" destId="{FEB8D16D-862F-4E0A-B4EC-D1B03C67EF98}" srcOrd="0" destOrd="1" presId="urn:microsoft.com/office/officeart/2008/layout/IncreasingCircleProcess"/>
    <dgm:cxn modelId="{413936FA-FFF3-4850-88C5-FCD67B4663C3}" srcId="{1695B949-7B2B-41C0-A92A-94E88E6AC8BB}" destId="{6ABB63A2-F73E-4FF7-923B-84EE86F3BA7C}" srcOrd="1" destOrd="0" parTransId="{B7688496-8120-4057-949F-04F372CC997C}" sibTransId="{5B00C208-3BBE-48A7-BF34-5844986D9F4D}"/>
    <dgm:cxn modelId="{43CB3A7D-8D9D-4CEF-8F1C-A1BEFCD83B6D}" type="presOf" srcId="{4285D852-6ABB-4983-B9F0-03586AD8D979}" destId="{FEB8D16D-862F-4E0A-B4EC-D1B03C67EF98}" srcOrd="0" destOrd="0" presId="urn:microsoft.com/office/officeart/2008/layout/IncreasingCircleProcess"/>
    <dgm:cxn modelId="{5E9FED93-171E-407C-B8C8-46203D535954}" srcId="{F452C263-A110-42DD-9700-7BDA871A009B}" destId="{26194288-868F-4EE8-8401-00C5BE9B7314}" srcOrd="2" destOrd="0" parTransId="{54BF0156-5621-4D88-8DD3-08B7B1125FB0}" sibTransId="{E3F98491-A240-4064-9C9D-779D241A3651}"/>
    <dgm:cxn modelId="{8C6BCB36-7BD6-4220-9324-872BF421B49E}" type="presOf" srcId="{1695B949-7B2B-41C0-A92A-94E88E6AC8BB}" destId="{FA6A18D7-8959-4E0C-8039-D6204A929655}" srcOrd="0" destOrd="0" presId="urn:microsoft.com/office/officeart/2008/layout/IncreasingCircleProcess"/>
    <dgm:cxn modelId="{136FB8C2-7232-4CA9-82E8-BFEE4B5E1AA1}" srcId="{616021B8-5922-4007-A54A-04C15DFF57D4}" destId="{AE7C2052-4BA5-4E31-8302-FC0A9AD5CFDD}" srcOrd="0" destOrd="0" parTransId="{B6300599-3E3F-42CC-BF0E-537147F52E98}" sibTransId="{2622306E-E9EA-429C-90AE-C0F4EE14D6CA}"/>
    <dgm:cxn modelId="{6338EE5C-79A4-4DC4-A4DB-A2D3F2393722}" srcId="{F452C263-A110-42DD-9700-7BDA871A009B}" destId="{616021B8-5922-4007-A54A-04C15DFF57D4}" srcOrd="0" destOrd="0" parTransId="{41804609-03CA-46BF-81D8-48D697129614}" sibTransId="{041D4C3C-21B9-4E5A-AE45-1BCA0F191B69}"/>
    <dgm:cxn modelId="{1CBD1AF6-1407-42B9-952C-F5F6846DEAC7}" srcId="{616021B8-5922-4007-A54A-04C15DFF57D4}" destId="{B11665F4-55A5-4F21-8A20-6F32973D17DB}" srcOrd="1" destOrd="0" parTransId="{F3B83788-9737-4099-ADBB-46AEEA9EEF50}" sibTransId="{B22B94F6-913F-4935-9057-2442F57F7FC4}"/>
    <dgm:cxn modelId="{B39BAAF6-E734-4F93-96A2-710197E866EB}" type="presOf" srcId="{26194288-868F-4EE8-8401-00C5BE9B7314}" destId="{4EA0909B-EEAF-41B3-B196-E0923EA9160C}" srcOrd="0" destOrd="0" presId="urn:microsoft.com/office/officeart/2008/layout/IncreasingCircleProcess"/>
    <dgm:cxn modelId="{C00682B3-AE7B-45B5-AC75-09B3D6EDF016}" srcId="{26194288-868F-4EE8-8401-00C5BE9B7314}" destId="{DAA97468-CCB5-44A0-BBB5-724C93187873}" srcOrd="1" destOrd="0" parTransId="{A6FFF570-ABC0-439F-9DA1-F05139E8D246}" sibTransId="{8C98936E-B623-43E9-97AD-1D278FEF83EA}"/>
    <dgm:cxn modelId="{98A67C42-A70B-40DF-880C-E3B32C957040}" type="presParOf" srcId="{76B5ADB3-44F0-467E-A054-A77F916A779A}" destId="{9658C05B-F45E-4E1E-A9FE-2B0B1248DF2E}" srcOrd="0" destOrd="0" presId="urn:microsoft.com/office/officeart/2008/layout/IncreasingCircleProcess"/>
    <dgm:cxn modelId="{B88255BE-87E8-41EA-8148-AA24DA78B054}" type="presParOf" srcId="{9658C05B-F45E-4E1E-A9FE-2B0B1248DF2E}" destId="{F5980277-9C8A-4C06-AF58-694583E4D24B}" srcOrd="0" destOrd="0" presId="urn:microsoft.com/office/officeart/2008/layout/IncreasingCircleProcess"/>
    <dgm:cxn modelId="{0F40693A-934E-4136-9886-E1FB24BEFCAF}" type="presParOf" srcId="{9658C05B-F45E-4E1E-A9FE-2B0B1248DF2E}" destId="{EF057DCA-39D9-483B-B049-2F3FE9BAB81C}" srcOrd="1" destOrd="0" presId="urn:microsoft.com/office/officeart/2008/layout/IncreasingCircleProcess"/>
    <dgm:cxn modelId="{DFFD162E-E211-4B95-92E2-9FA94A523BE5}" type="presParOf" srcId="{9658C05B-F45E-4E1E-A9FE-2B0B1248DF2E}" destId="{7E8C95C0-99B9-49A9-9107-1EBA873CCCE0}" srcOrd="2" destOrd="0" presId="urn:microsoft.com/office/officeart/2008/layout/IncreasingCircleProcess"/>
    <dgm:cxn modelId="{953C39B2-02F7-43AE-8E4F-93769BBE086F}" type="presParOf" srcId="{9658C05B-F45E-4E1E-A9FE-2B0B1248DF2E}" destId="{4A20D37C-82D5-4C07-AF4C-19FA56539C58}" srcOrd="3" destOrd="0" presId="urn:microsoft.com/office/officeart/2008/layout/IncreasingCircleProcess"/>
    <dgm:cxn modelId="{D1454996-48FF-4FF3-B5A6-E5D96BD834D7}" type="presParOf" srcId="{76B5ADB3-44F0-467E-A054-A77F916A779A}" destId="{FB8A90DC-F7C2-4489-A2C6-47ADEAE54096}" srcOrd="1" destOrd="0" presId="urn:microsoft.com/office/officeart/2008/layout/IncreasingCircleProcess"/>
    <dgm:cxn modelId="{BA852A6B-EDFB-47C9-B3F8-3B333365B495}" type="presParOf" srcId="{76B5ADB3-44F0-467E-A054-A77F916A779A}" destId="{1B3AD830-1FE8-4B4F-B108-2C04C68DFDAA}" srcOrd="2" destOrd="0" presId="urn:microsoft.com/office/officeart/2008/layout/IncreasingCircleProcess"/>
    <dgm:cxn modelId="{2279219B-E462-493C-AA38-2333F8F82B71}" type="presParOf" srcId="{1B3AD830-1FE8-4B4F-B108-2C04C68DFDAA}" destId="{49E793AD-4DE5-488A-B920-999BB4E49587}" srcOrd="0" destOrd="0" presId="urn:microsoft.com/office/officeart/2008/layout/IncreasingCircleProcess"/>
    <dgm:cxn modelId="{ACB6E370-C2DA-44A5-95F4-749E2C4B53AD}" type="presParOf" srcId="{1B3AD830-1FE8-4B4F-B108-2C04C68DFDAA}" destId="{E0E8D9A5-959A-4AEA-B96A-992FCCBE33D5}" srcOrd="1" destOrd="0" presId="urn:microsoft.com/office/officeart/2008/layout/IncreasingCircleProcess"/>
    <dgm:cxn modelId="{BFC1819B-00BD-4574-BE5C-1845F14D0816}" type="presParOf" srcId="{1B3AD830-1FE8-4B4F-B108-2C04C68DFDAA}" destId="{C51C279F-884D-4EE4-AD2E-A612D0D92709}" srcOrd="2" destOrd="0" presId="urn:microsoft.com/office/officeart/2008/layout/IncreasingCircleProcess"/>
    <dgm:cxn modelId="{68A1787C-77D0-438D-8AB3-6A0407808F3C}" type="presParOf" srcId="{1B3AD830-1FE8-4B4F-B108-2C04C68DFDAA}" destId="{FA6A18D7-8959-4E0C-8039-D6204A929655}" srcOrd="3" destOrd="0" presId="urn:microsoft.com/office/officeart/2008/layout/IncreasingCircleProcess"/>
    <dgm:cxn modelId="{5727C81F-4DF0-420D-A2C7-132568927F2D}" type="presParOf" srcId="{76B5ADB3-44F0-467E-A054-A77F916A779A}" destId="{31004F61-1F8E-483F-ADA1-680505C88616}" srcOrd="3" destOrd="0" presId="urn:microsoft.com/office/officeart/2008/layout/IncreasingCircleProcess"/>
    <dgm:cxn modelId="{5BD35C15-AE02-42CB-9019-5E0152382C75}" type="presParOf" srcId="{76B5ADB3-44F0-467E-A054-A77F916A779A}" destId="{F81F9893-2F38-4CB1-B8FB-2F0A96E71C08}" srcOrd="4" destOrd="0" presId="urn:microsoft.com/office/officeart/2008/layout/IncreasingCircleProcess"/>
    <dgm:cxn modelId="{546F1C85-F55F-40BB-99E2-F334BE42B4F3}" type="presParOf" srcId="{F81F9893-2F38-4CB1-B8FB-2F0A96E71C08}" destId="{B818915C-684B-40AF-8228-FFAED67C38D3}" srcOrd="0" destOrd="0" presId="urn:microsoft.com/office/officeart/2008/layout/IncreasingCircleProcess"/>
    <dgm:cxn modelId="{2343FF98-574E-44BB-9110-850966578F80}" type="presParOf" srcId="{F81F9893-2F38-4CB1-B8FB-2F0A96E71C08}" destId="{98729BDC-AEB7-4D5B-8E9E-1E38B0DEE762}" srcOrd="1" destOrd="0" presId="urn:microsoft.com/office/officeart/2008/layout/IncreasingCircleProcess"/>
    <dgm:cxn modelId="{1D9BBF9D-1BED-4C78-BD4A-2DE9B616DE02}" type="presParOf" srcId="{F81F9893-2F38-4CB1-B8FB-2F0A96E71C08}" destId="{FEB8D16D-862F-4E0A-B4EC-D1B03C67EF98}" srcOrd="2" destOrd="0" presId="urn:microsoft.com/office/officeart/2008/layout/IncreasingCircleProcess"/>
    <dgm:cxn modelId="{0AF32996-434C-4F74-BE54-5EF4814A4CB8}" type="presParOf" srcId="{F81F9893-2F38-4CB1-B8FB-2F0A96E71C08}" destId="{4EA0909B-EEAF-41B3-B196-E0923EA9160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832493-6108-46D5-AD2B-BF78BDDF40D8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D8AEE9D-DFE3-4EFC-A02E-A42F128ED8BB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Leyes, Normas e Instructivos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7DD2E-773B-45E3-96DE-DD9D4A1F1DB4}" type="parTrans" cxnId="{4D6312D6-2D24-4AE6-8D2F-2AF4D38E99F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F7C93-42DA-4C58-B6ED-E52705EF6DFC}" type="sibTrans" cxnId="{4D6312D6-2D24-4AE6-8D2F-2AF4D38E99F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652B1-1A45-4F30-AF9A-D3688BA8BEF7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Libros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AD1B6-F2DC-4DB3-B190-C5070F423B4F}" type="parTrans" cxnId="{3B541BDC-B09E-4D6C-85D9-D80D850B6A78}">
      <dgm:prSet/>
      <dgm:spPr/>
      <dgm:t>
        <a:bodyPr/>
        <a:lstStyle/>
        <a:p>
          <a:endParaRPr lang="es-EC" sz="2000"/>
        </a:p>
      </dgm:t>
    </dgm:pt>
    <dgm:pt modelId="{09C02A2C-530A-4335-ABC5-BBFC75E67FE6}" type="sibTrans" cxnId="{3B541BDC-B09E-4D6C-85D9-D80D850B6A78}">
      <dgm:prSet/>
      <dgm:spPr/>
      <dgm:t>
        <a:bodyPr/>
        <a:lstStyle/>
        <a:p>
          <a:endParaRPr lang="es-EC" sz="2000"/>
        </a:p>
      </dgm:t>
    </dgm:pt>
    <dgm:pt modelId="{05CA2C2D-F20F-4210-9F38-52C5B32E52C8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Internet, Artículos, Informes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2FE20-419A-460D-89B2-813FB5F4720F}" type="parTrans" cxnId="{7D303C53-BBB2-48DA-9DF4-0A9592B4FC3C}">
      <dgm:prSet/>
      <dgm:spPr/>
      <dgm:t>
        <a:bodyPr/>
        <a:lstStyle/>
        <a:p>
          <a:endParaRPr lang="es-EC" sz="2000"/>
        </a:p>
      </dgm:t>
    </dgm:pt>
    <dgm:pt modelId="{986F7DD5-A05A-4F33-9851-5BC0B3BF6053}" type="sibTrans" cxnId="{7D303C53-BBB2-48DA-9DF4-0A9592B4FC3C}">
      <dgm:prSet/>
      <dgm:spPr/>
      <dgm:t>
        <a:bodyPr/>
        <a:lstStyle/>
        <a:p>
          <a:endParaRPr lang="es-EC" sz="2000"/>
        </a:p>
      </dgm:t>
    </dgm:pt>
    <dgm:pt modelId="{6632D6F9-FBFA-4545-9BF6-8FA27C0D50C0}">
      <dgm:prSet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DF048-D6AD-4564-A884-21A93B72950C}" type="parTrans" cxnId="{6C4F71DA-F695-42BD-BF00-73BA78B8A2AA}">
      <dgm:prSet/>
      <dgm:spPr/>
      <dgm:t>
        <a:bodyPr/>
        <a:lstStyle/>
        <a:p>
          <a:endParaRPr lang="es-EC"/>
        </a:p>
      </dgm:t>
    </dgm:pt>
    <dgm:pt modelId="{80B02323-8885-4C47-9814-30183821CDF0}" type="sibTrans" cxnId="{6C4F71DA-F695-42BD-BF00-73BA78B8A2AA}">
      <dgm:prSet/>
      <dgm:spPr/>
      <dgm:t>
        <a:bodyPr/>
        <a:lstStyle/>
        <a:p>
          <a:endParaRPr lang="es-EC"/>
        </a:p>
      </dgm:t>
    </dgm:pt>
    <dgm:pt modelId="{D8A6CE4A-C52C-41E9-9816-91D5A71885B5}" type="pres">
      <dgm:prSet presAssocID="{DE832493-6108-46D5-AD2B-BF78BDDF40D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0C8051F0-2695-4C36-8CEF-EF53551C6ED8}" type="pres">
      <dgm:prSet presAssocID="{0D8AEE9D-DFE3-4EFC-A02E-A42F128ED8BB}" presName="parTx1" presStyleLbl="node1" presStyleIdx="0" presStyleCnt="4"/>
      <dgm:spPr/>
      <dgm:t>
        <a:bodyPr/>
        <a:lstStyle/>
        <a:p>
          <a:endParaRPr lang="es-EC"/>
        </a:p>
      </dgm:t>
    </dgm:pt>
    <dgm:pt modelId="{503A0437-BEB8-49DE-BF03-D96D78B4D8BB}" type="pres">
      <dgm:prSet presAssocID="{449652B1-1A45-4F30-AF9A-D3688BA8BEF7}" presName="parTx2" presStyleLbl="node1" presStyleIdx="1" presStyleCnt="4"/>
      <dgm:spPr/>
      <dgm:t>
        <a:bodyPr/>
        <a:lstStyle/>
        <a:p>
          <a:endParaRPr lang="es-EC"/>
        </a:p>
      </dgm:t>
    </dgm:pt>
    <dgm:pt modelId="{FED3FC66-9856-4E72-867F-9C50BA414168}" type="pres">
      <dgm:prSet presAssocID="{6632D6F9-FBFA-4545-9BF6-8FA27C0D50C0}" presName="parTx3" presStyleLbl="node1" presStyleIdx="2" presStyleCnt="4"/>
      <dgm:spPr/>
      <dgm:t>
        <a:bodyPr/>
        <a:lstStyle/>
        <a:p>
          <a:endParaRPr lang="es-EC"/>
        </a:p>
      </dgm:t>
    </dgm:pt>
    <dgm:pt modelId="{B50BA337-AEF5-41E1-854B-658A231A8EFE}" type="pres">
      <dgm:prSet presAssocID="{05CA2C2D-F20F-4210-9F38-52C5B32E52C8}" presName="parTx4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3B541BDC-B09E-4D6C-85D9-D80D850B6A78}" srcId="{DE832493-6108-46D5-AD2B-BF78BDDF40D8}" destId="{449652B1-1A45-4F30-AF9A-D3688BA8BEF7}" srcOrd="1" destOrd="0" parTransId="{4AFAD1B6-F2DC-4DB3-B190-C5070F423B4F}" sibTransId="{09C02A2C-530A-4335-ABC5-BBFC75E67FE6}"/>
    <dgm:cxn modelId="{7D303C53-BBB2-48DA-9DF4-0A9592B4FC3C}" srcId="{DE832493-6108-46D5-AD2B-BF78BDDF40D8}" destId="{05CA2C2D-F20F-4210-9F38-52C5B32E52C8}" srcOrd="3" destOrd="0" parTransId="{53C2FE20-419A-460D-89B2-813FB5F4720F}" sibTransId="{986F7DD5-A05A-4F33-9851-5BC0B3BF6053}"/>
    <dgm:cxn modelId="{B7E7C310-B702-49E5-83FF-53E69C81F47D}" type="presOf" srcId="{DE832493-6108-46D5-AD2B-BF78BDDF40D8}" destId="{D8A6CE4A-C52C-41E9-9816-91D5A71885B5}" srcOrd="0" destOrd="0" presId="urn:microsoft.com/office/officeart/2009/3/layout/SubStepProcess"/>
    <dgm:cxn modelId="{30213A70-352A-4208-BA09-62E008A6CB2D}" type="presOf" srcId="{0D8AEE9D-DFE3-4EFC-A02E-A42F128ED8BB}" destId="{0C8051F0-2695-4C36-8CEF-EF53551C6ED8}" srcOrd="0" destOrd="0" presId="urn:microsoft.com/office/officeart/2009/3/layout/SubStepProcess"/>
    <dgm:cxn modelId="{A5D3E5B8-79CB-4744-8FD6-FFAB229ACA60}" type="presOf" srcId="{05CA2C2D-F20F-4210-9F38-52C5B32E52C8}" destId="{B50BA337-AEF5-41E1-854B-658A231A8EFE}" srcOrd="0" destOrd="0" presId="urn:microsoft.com/office/officeart/2009/3/layout/SubStepProcess"/>
    <dgm:cxn modelId="{6C4F71DA-F695-42BD-BF00-73BA78B8A2AA}" srcId="{DE832493-6108-46D5-AD2B-BF78BDDF40D8}" destId="{6632D6F9-FBFA-4545-9BF6-8FA27C0D50C0}" srcOrd="2" destOrd="0" parTransId="{90EDF048-D6AD-4564-A884-21A93B72950C}" sibTransId="{80B02323-8885-4C47-9814-30183821CDF0}"/>
    <dgm:cxn modelId="{4D6312D6-2D24-4AE6-8D2F-2AF4D38E99FF}" srcId="{DE832493-6108-46D5-AD2B-BF78BDDF40D8}" destId="{0D8AEE9D-DFE3-4EFC-A02E-A42F128ED8BB}" srcOrd="0" destOrd="0" parTransId="{F4E7DD2E-773B-45E3-96DE-DD9D4A1F1DB4}" sibTransId="{8F3F7C93-42DA-4C58-B6ED-E52705EF6DFC}"/>
    <dgm:cxn modelId="{F327FE2B-DA90-457B-B686-DFB8F7381104}" type="presOf" srcId="{6632D6F9-FBFA-4545-9BF6-8FA27C0D50C0}" destId="{FED3FC66-9856-4E72-867F-9C50BA414168}" srcOrd="0" destOrd="0" presId="urn:microsoft.com/office/officeart/2009/3/layout/SubStepProcess"/>
    <dgm:cxn modelId="{B07AB325-E755-43EC-908E-8CE0021EC663}" type="presOf" srcId="{449652B1-1A45-4F30-AF9A-D3688BA8BEF7}" destId="{503A0437-BEB8-49DE-BF03-D96D78B4D8BB}" srcOrd="0" destOrd="0" presId="urn:microsoft.com/office/officeart/2009/3/layout/SubStepProcess"/>
    <dgm:cxn modelId="{29A1D8A4-49EC-482F-A171-8B0DB9FC4C0E}" type="presParOf" srcId="{D8A6CE4A-C52C-41E9-9816-91D5A71885B5}" destId="{0C8051F0-2695-4C36-8CEF-EF53551C6ED8}" srcOrd="0" destOrd="0" presId="urn:microsoft.com/office/officeart/2009/3/layout/SubStepProcess"/>
    <dgm:cxn modelId="{05BE771E-6E89-4653-AC86-D950D532A086}" type="presParOf" srcId="{D8A6CE4A-C52C-41E9-9816-91D5A71885B5}" destId="{503A0437-BEB8-49DE-BF03-D96D78B4D8BB}" srcOrd="1" destOrd="0" presId="urn:microsoft.com/office/officeart/2009/3/layout/SubStepProcess"/>
    <dgm:cxn modelId="{A0CC83FD-920E-44C5-9BE7-EA06C222874D}" type="presParOf" srcId="{D8A6CE4A-C52C-41E9-9816-91D5A71885B5}" destId="{FED3FC66-9856-4E72-867F-9C50BA414168}" srcOrd="2" destOrd="0" presId="urn:microsoft.com/office/officeart/2009/3/layout/SubStepProcess"/>
    <dgm:cxn modelId="{31148036-149D-446C-8C2B-668DD2139A30}" type="presParOf" srcId="{D8A6CE4A-C52C-41E9-9816-91D5A71885B5}" destId="{B50BA337-AEF5-41E1-854B-658A231A8EF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52C263-A110-42DD-9700-7BDA871A009B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C17C5A5-9E2E-498D-A2D4-7AB574CB135F}">
      <dgm:prSet custT="1"/>
      <dgm:spPr/>
      <dgm:t>
        <a:bodyPr/>
        <a:lstStyle/>
        <a:p>
          <a:pPr algn="just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Inductivo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237A0-07C5-4655-80CC-D449A5E127DE}" type="parTrans" cxnId="{62FDAA51-0E61-4A27-A6AE-CD6EEAF7FF27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AC88F-2E86-4D98-A170-8516E7182B3B}" type="sibTrans" cxnId="{62FDAA51-0E61-4A27-A6AE-CD6EEAF7FF27}">
      <dgm:prSet custT="1"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6508F-6076-4231-A07C-DBEBFE4A983C}">
      <dgm:prSet custT="1"/>
      <dgm:spPr/>
      <dgm:t>
        <a:bodyPr/>
        <a:lstStyle/>
        <a:p>
          <a:pPr algn="just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Histórico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A1DD2-2D2E-4B7F-85D7-8F7598609894}" type="parTrans" cxnId="{A3E0F35D-92A2-4EAB-939D-BF8F6C86DCF0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7E6A6-FE37-4ACE-9D0F-A957644B4C91}" type="sibTrans" cxnId="{A3E0F35D-92A2-4EAB-939D-BF8F6C86DCF0}">
      <dgm:prSet custT="1"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E8C4-426A-42D3-A84B-9397F87F5866}">
      <dgm:prSet custT="1"/>
      <dgm:spPr/>
      <dgm:t>
        <a:bodyPr/>
        <a:lstStyle/>
        <a:p>
          <a:pPr algn="just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de la Observación (Recolección de Datos)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883E0-70B4-41E6-9590-A7E8C02FD5F2}" type="parTrans" cxnId="{70865C7E-3A0D-4C07-85E5-426021C11AE0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39DE3-65B0-4340-96BA-5762E00D02B9}" type="sibTrans" cxnId="{70865C7E-3A0D-4C07-85E5-426021C11AE0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5554E-5FE6-4F76-ADC6-7442789C136E}">
      <dgm:prSet custT="1"/>
      <dgm:spPr/>
      <dgm:t>
        <a:bodyPr/>
        <a:lstStyle/>
        <a:p>
          <a:pPr algn="just"/>
          <a:r>
            <a:rPr lang="es-EC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Obtiene conclusiones generales a partir de premisas particulares, la observación de los hechos para su registro; la clasificación y el estudio de estos hechos.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4D3C3-1DB7-45AE-ADB4-C8024DF0980D}" type="parTrans" cxnId="{A771F462-B5FE-4F19-8C5C-C8501EB875D7}">
      <dgm:prSet/>
      <dgm:spPr/>
      <dgm:t>
        <a:bodyPr/>
        <a:lstStyle/>
        <a:p>
          <a:endParaRPr lang="es-EC" sz="1800"/>
        </a:p>
      </dgm:t>
    </dgm:pt>
    <dgm:pt modelId="{8A0ACD02-33C5-4DF7-B664-C5FED88317DB}" type="sibTrans" cxnId="{A771F462-B5FE-4F19-8C5C-C8501EB875D7}">
      <dgm:prSet/>
      <dgm:spPr/>
      <dgm:t>
        <a:bodyPr/>
        <a:lstStyle/>
        <a:p>
          <a:endParaRPr lang="es-EC" sz="1800"/>
        </a:p>
      </dgm:t>
    </dgm:pt>
    <dgm:pt modelId="{B3084F00-9F76-40EC-8F11-6AE18548CC77}">
      <dgm:prSet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la Sociedad los diversos problemas o fenómenos no se presentan de manera casual sino que son el resultado de un largo proceso que los origina, motiva o da lugar a su existencia.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639E6-F2A4-403D-9A91-5D0DDFCB4542}" type="parTrans" cxnId="{01B2BFAE-3EF8-4635-9FCF-4E4C3961DCD4}">
      <dgm:prSet/>
      <dgm:spPr/>
      <dgm:t>
        <a:bodyPr/>
        <a:lstStyle/>
        <a:p>
          <a:endParaRPr lang="es-EC" sz="1800"/>
        </a:p>
      </dgm:t>
    </dgm:pt>
    <dgm:pt modelId="{94256963-C982-4008-984E-C061D0432D8A}" type="sibTrans" cxnId="{01B2BFAE-3EF8-4635-9FCF-4E4C3961DCD4}">
      <dgm:prSet/>
      <dgm:spPr/>
      <dgm:t>
        <a:bodyPr/>
        <a:lstStyle/>
        <a:p>
          <a:endParaRPr lang="es-EC" sz="1800"/>
        </a:p>
      </dgm:t>
    </dgm:pt>
    <dgm:pt modelId="{7A9F455D-315B-40ED-925F-467982403DFD}">
      <dgm:prSet custT="1"/>
      <dgm:spPr/>
      <dgm:t>
        <a:bodyPr/>
        <a:lstStyle/>
        <a:p>
          <a:pPr algn="just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Uso de técnicas y herramientas, los cuales pueden ser la entrevistas, la encuesta, el cuestionario, el diagrama de flujo y el diccionario de datos.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6F174-C60A-4384-B5C3-BE8FDBF549A3}" type="parTrans" cxnId="{953388B5-84EF-4998-BFED-7BB34F866179}">
      <dgm:prSet/>
      <dgm:spPr/>
      <dgm:t>
        <a:bodyPr/>
        <a:lstStyle/>
        <a:p>
          <a:endParaRPr lang="es-EC" sz="1800"/>
        </a:p>
      </dgm:t>
    </dgm:pt>
    <dgm:pt modelId="{C2189728-E130-4D0E-9162-4E413D9CF6A4}" type="sibTrans" cxnId="{953388B5-84EF-4998-BFED-7BB34F866179}">
      <dgm:prSet/>
      <dgm:spPr/>
      <dgm:t>
        <a:bodyPr/>
        <a:lstStyle/>
        <a:p>
          <a:endParaRPr lang="es-EC" sz="1800"/>
        </a:p>
      </dgm:t>
    </dgm:pt>
    <dgm:pt modelId="{1124901A-E2E4-4660-867F-5E362DC9B333}" type="pres">
      <dgm:prSet presAssocID="{F452C263-A110-42DD-9700-7BDA871A00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E241BE-8E2C-42CC-882C-658460328312}" type="pres">
      <dgm:prSet presAssocID="{F452C263-A110-42DD-9700-7BDA871A009B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DDCD186B-DD96-4767-A4DA-290A1D772586}" type="pres">
      <dgm:prSet presAssocID="{F452C263-A110-42DD-9700-7BDA871A009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B15D76-B267-4EC8-BCD7-C3638C1CCC18}" type="pres">
      <dgm:prSet presAssocID="{F452C263-A110-42DD-9700-7BDA871A009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6CF873-08E6-405D-BB02-2DE05B2AE688}" type="pres">
      <dgm:prSet presAssocID="{F452C263-A110-42DD-9700-7BDA871A009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DC9687-6CBD-4DA7-9616-E9D78D6F49C8}" type="pres">
      <dgm:prSet presAssocID="{F452C263-A110-42DD-9700-7BDA871A009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0D017A-C3A8-44BF-A1DD-3B3C11CCBA27}" type="pres">
      <dgm:prSet presAssocID="{F452C263-A110-42DD-9700-7BDA871A009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51DC96-5FA7-4C0F-90C0-2712FD68CF03}" type="pres">
      <dgm:prSet presAssocID="{F452C263-A110-42DD-9700-7BDA871A009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4CF3B6-9647-4300-833A-6C61C4B35AB5}" type="pres">
      <dgm:prSet presAssocID="{F452C263-A110-42DD-9700-7BDA871A009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C2C52-076C-4597-80DF-31CA05E0F759}" type="pres">
      <dgm:prSet presAssocID="{F452C263-A110-42DD-9700-7BDA871A009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EAB201-3107-4ACA-817F-E77FCB033F64}" type="presOf" srcId="{CCE5554E-5FE6-4F76-ADC6-7442789C136E}" destId="{DDCD186B-DD96-4767-A4DA-290A1D772586}" srcOrd="0" destOrd="1" presId="urn:microsoft.com/office/officeart/2005/8/layout/vProcess5"/>
    <dgm:cxn modelId="{E103DD7E-1513-42DE-9A0F-59487C05D7E0}" type="presOf" srcId="{16D7E6A6-FE37-4ACE-9D0F-A957644B4C91}" destId="{6B0D017A-C3A8-44BF-A1DD-3B3C11CCBA27}" srcOrd="0" destOrd="0" presId="urn:microsoft.com/office/officeart/2005/8/layout/vProcess5"/>
    <dgm:cxn modelId="{D0F045F3-6BB3-426E-AE87-155F8092E975}" type="presOf" srcId="{7A9F455D-315B-40ED-925F-467982403DFD}" destId="{E75C2C52-076C-4597-80DF-31CA05E0F759}" srcOrd="1" destOrd="1" presId="urn:microsoft.com/office/officeart/2005/8/layout/vProcess5"/>
    <dgm:cxn modelId="{5D48B70C-0080-4B6F-A197-82699EF95829}" type="presOf" srcId="{4DD3E8C4-426A-42D3-A84B-9397F87F5866}" destId="{E75C2C52-076C-4597-80DF-31CA05E0F759}" srcOrd="1" destOrd="0" presId="urn:microsoft.com/office/officeart/2005/8/layout/vProcess5"/>
    <dgm:cxn modelId="{EB03444C-59D4-4921-AA37-B15E7ED3A52B}" type="presOf" srcId="{F452C263-A110-42DD-9700-7BDA871A009B}" destId="{1124901A-E2E4-4660-867F-5E362DC9B333}" srcOrd="0" destOrd="0" presId="urn:microsoft.com/office/officeart/2005/8/layout/vProcess5"/>
    <dgm:cxn modelId="{62FDAA51-0E61-4A27-A6AE-CD6EEAF7FF27}" srcId="{F452C263-A110-42DD-9700-7BDA871A009B}" destId="{BC17C5A5-9E2E-498D-A2D4-7AB574CB135F}" srcOrd="0" destOrd="0" parTransId="{23B237A0-07C5-4655-80CC-D449A5E127DE}" sibTransId="{58DAC88F-2E86-4D98-A170-8516E7182B3B}"/>
    <dgm:cxn modelId="{70865C7E-3A0D-4C07-85E5-426021C11AE0}" srcId="{F452C263-A110-42DD-9700-7BDA871A009B}" destId="{4DD3E8C4-426A-42D3-A84B-9397F87F5866}" srcOrd="2" destOrd="0" parTransId="{6B5883E0-70B4-41E6-9590-A7E8C02FD5F2}" sibTransId="{37939DE3-65B0-4340-96BA-5762E00D02B9}"/>
    <dgm:cxn modelId="{321A9505-DABE-409E-B02B-00A38E2A0FE5}" type="presOf" srcId="{B3084F00-9F76-40EC-8F11-6AE18548CC77}" destId="{54B15D76-B267-4EC8-BCD7-C3638C1CCC18}" srcOrd="0" destOrd="1" presId="urn:microsoft.com/office/officeart/2005/8/layout/vProcess5"/>
    <dgm:cxn modelId="{09E3758F-0753-428A-941C-3D43ACA08B8F}" type="presOf" srcId="{58DAC88F-2E86-4D98-A170-8516E7182B3B}" destId="{8ADC9687-6CBD-4DA7-9616-E9D78D6F49C8}" srcOrd="0" destOrd="0" presId="urn:microsoft.com/office/officeart/2005/8/layout/vProcess5"/>
    <dgm:cxn modelId="{A3E0F35D-92A2-4EAB-939D-BF8F6C86DCF0}" srcId="{F452C263-A110-42DD-9700-7BDA871A009B}" destId="{3DE6508F-6076-4231-A07C-DBEBFE4A983C}" srcOrd="1" destOrd="0" parTransId="{414A1DD2-2D2E-4B7F-85D7-8F7598609894}" sibTransId="{16D7E6A6-FE37-4ACE-9D0F-A957644B4C91}"/>
    <dgm:cxn modelId="{A771F462-B5FE-4F19-8C5C-C8501EB875D7}" srcId="{BC17C5A5-9E2E-498D-A2D4-7AB574CB135F}" destId="{CCE5554E-5FE6-4F76-ADC6-7442789C136E}" srcOrd="0" destOrd="0" parTransId="{8684D3C3-1DB7-45AE-ADB4-C8024DF0980D}" sibTransId="{8A0ACD02-33C5-4DF7-B664-C5FED88317DB}"/>
    <dgm:cxn modelId="{38186EF5-AB26-4C06-A0DC-640BDDC44A0F}" type="presOf" srcId="{4DD3E8C4-426A-42D3-A84B-9397F87F5866}" destId="{2C6CF873-08E6-405D-BB02-2DE05B2AE688}" srcOrd="0" destOrd="0" presId="urn:microsoft.com/office/officeart/2005/8/layout/vProcess5"/>
    <dgm:cxn modelId="{6390839C-876F-4081-9B92-401FC8A900A9}" type="presOf" srcId="{3DE6508F-6076-4231-A07C-DBEBFE4A983C}" destId="{54B15D76-B267-4EC8-BCD7-C3638C1CCC18}" srcOrd="0" destOrd="0" presId="urn:microsoft.com/office/officeart/2005/8/layout/vProcess5"/>
    <dgm:cxn modelId="{01B2BFAE-3EF8-4635-9FCF-4E4C3961DCD4}" srcId="{3DE6508F-6076-4231-A07C-DBEBFE4A983C}" destId="{B3084F00-9F76-40EC-8F11-6AE18548CC77}" srcOrd="0" destOrd="0" parTransId="{9CD639E6-F2A4-403D-9A91-5D0DDFCB4542}" sibTransId="{94256963-C982-4008-984E-C061D0432D8A}"/>
    <dgm:cxn modelId="{3C3AAC64-D5F4-436B-9183-79AC7D68C71C}" type="presOf" srcId="{CCE5554E-5FE6-4F76-ADC6-7442789C136E}" destId="{EC51DC96-5FA7-4C0F-90C0-2712FD68CF03}" srcOrd="1" destOrd="1" presId="urn:microsoft.com/office/officeart/2005/8/layout/vProcess5"/>
    <dgm:cxn modelId="{EAE8C0C3-EC5A-4A76-B25C-80F81CAAD9B8}" type="presOf" srcId="{BC17C5A5-9E2E-498D-A2D4-7AB574CB135F}" destId="{EC51DC96-5FA7-4C0F-90C0-2712FD68CF03}" srcOrd="1" destOrd="0" presId="urn:microsoft.com/office/officeart/2005/8/layout/vProcess5"/>
    <dgm:cxn modelId="{FFCBB248-44D5-4702-A67F-72EAD2AC0560}" type="presOf" srcId="{BC17C5A5-9E2E-498D-A2D4-7AB574CB135F}" destId="{DDCD186B-DD96-4767-A4DA-290A1D772586}" srcOrd="0" destOrd="0" presId="urn:microsoft.com/office/officeart/2005/8/layout/vProcess5"/>
    <dgm:cxn modelId="{0163CA0B-9E34-4501-82B6-A236E14F0ECF}" type="presOf" srcId="{3DE6508F-6076-4231-A07C-DBEBFE4A983C}" destId="{A44CF3B6-9647-4300-833A-6C61C4B35AB5}" srcOrd="1" destOrd="0" presId="urn:microsoft.com/office/officeart/2005/8/layout/vProcess5"/>
    <dgm:cxn modelId="{4FCEBBB1-C508-4763-9E78-C6C4A9BA0BD0}" type="presOf" srcId="{B3084F00-9F76-40EC-8F11-6AE18548CC77}" destId="{A44CF3B6-9647-4300-833A-6C61C4B35AB5}" srcOrd="1" destOrd="1" presId="urn:microsoft.com/office/officeart/2005/8/layout/vProcess5"/>
    <dgm:cxn modelId="{953388B5-84EF-4998-BFED-7BB34F866179}" srcId="{4DD3E8C4-426A-42D3-A84B-9397F87F5866}" destId="{7A9F455D-315B-40ED-925F-467982403DFD}" srcOrd="0" destOrd="0" parTransId="{40D6F174-C60A-4384-B5C3-BE8FDBF549A3}" sibTransId="{C2189728-E130-4D0E-9162-4E413D9CF6A4}"/>
    <dgm:cxn modelId="{AE1D3530-EE05-425A-996F-DC0C55175C16}" type="presOf" srcId="{7A9F455D-315B-40ED-925F-467982403DFD}" destId="{2C6CF873-08E6-405D-BB02-2DE05B2AE688}" srcOrd="0" destOrd="1" presId="urn:microsoft.com/office/officeart/2005/8/layout/vProcess5"/>
    <dgm:cxn modelId="{E5F3C525-AE16-49EA-B7F5-038BA306572E}" type="presParOf" srcId="{1124901A-E2E4-4660-867F-5E362DC9B333}" destId="{7FE241BE-8E2C-42CC-882C-658460328312}" srcOrd="0" destOrd="0" presId="urn:microsoft.com/office/officeart/2005/8/layout/vProcess5"/>
    <dgm:cxn modelId="{75BCECE6-39AA-4383-9CB9-5968D2893DC9}" type="presParOf" srcId="{1124901A-E2E4-4660-867F-5E362DC9B333}" destId="{DDCD186B-DD96-4767-A4DA-290A1D772586}" srcOrd="1" destOrd="0" presId="urn:microsoft.com/office/officeart/2005/8/layout/vProcess5"/>
    <dgm:cxn modelId="{5A523A9E-94B4-404C-82A7-A945906F164E}" type="presParOf" srcId="{1124901A-E2E4-4660-867F-5E362DC9B333}" destId="{54B15D76-B267-4EC8-BCD7-C3638C1CCC18}" srcOrd="2" destOrd="0" presId="urn:microsoft.com/office/officeart/2005/8/layout/vProcess5"/>
    <dgm:cxn modelId="{0EF2AB0A-0DDB-469B-A86B-A9F240970894}" type="presParOf" srcId="{1124901A-E2E4-4660-867F-5E362DC9B333}" destId="{2C6CF873-08E6-405D-BB02-2DE05B2AE688}" srcOrd="3" destOrd="0" presId="urn:microsoft.com/office/officeart/2005/8/layout/vProcess5"/>
    <dgm:cxn modelId="{E3EC5683-5A09-4861-93DC-370F391E1CF7}" type="presParOf" srcId="{1124901A-E2E4-4660-867F-5E362DC9B333}" destId="{8ADC9687-6CBD-4DA7-9616-E9D78D6F49C8}" srcOrd="4" destOrd="0" presId="urn:microsoft.com/office/officeart/2005/8/layout/vProcess5"/>
    <dgm:cxn modelId="{6444A718-219F-4675-9C1E-72395E57D565}" type="presParOf" srcId="{1124901A-E2E4-4660-867F-5E362DC9B333}" destId="{6B0D017A-C3A8-44BF-A1DD-3B3C11CCBA27}" srcOrd="5" destOrd="0" presId="urn:microsoft.com/office/officeart/2005/8/layout/vProcess5"/>
    <dgm:cxn modelId="{6878D280-2661-490A-84E7-0B5BC5A4163C}" type="presParOf" srcId="{1124901A-E2E4-4660-867F-5E362DC9B333}" destId="{EC51DC96-5FA7-4C0F-90C0-2712FD68CF03}" srcOrd="6" destOrd="0" presId="urn:microsoft.com/office/officeart/2005/8/layout/vProcess5"/>
    <dgm:cxn modelId="{F547CF3F-5326-45B7-BAD8-402C07D32F61}" type="presParOf" srcId="{1124901A-E2E4-4660-867F-5E362DC9B333}" destId="{A44CF3B6-9647-4300-833A-6C61C4B35AB5}" srcOrd="7" destOrd="0" presId="urn:microsoft.com/office/officeart/2005/8/layout/vProcess5"/>
    <dgm:cxn modelId="{EE7A1795-4950-4AD2-BDF3-9AE8CF776E49}" type="presParOf" srcId="{1124901A-E2E4-4660-867F-5E362DC9B333}" destId="{E75C2C52-076C-4597-80DF-31CA05E0F75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2DDC-1133-4D66-96DB-6DD5AB535612}" type="datetimeFigureOut">
              <a:rPr lang="es-EC" smtClean="0"/>
              <a:t>10/11/2015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DD2F-01D8-4A87-9E06-F022CF0AD7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7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0DD2F-01D8-4A87-9E06-F022CF0AD7CD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80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0DD2F-01D8-4A87-9E06-F022CF0AD7CD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0DD2F-01D8-4A87-9E06-F022CF0AD7CD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750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DEE6-B9A2-4B69-BE89-1A7AE0ABB992}" type="datetimeFigureOut">
              <a:rPr lang="es-EC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E03B-D014-4AAA-81B0-BF21C13DD706}" type="slidenum">
              <a:rPr lang="es-EC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C6E2-9976-4ED8-8F74-27842E1C925F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3895-BF06-4F93-BE81-3C3CD0B2F755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52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02E2-CCCB-425D-9FF7-9EC3887E4069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3869-5D4E-4F54-9447-2E4F9D0B883C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23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2429-07CC-4A6A-B62B-115CFDED882E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7E8B-A024-4972-85D8-7017993733EF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36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70B1-44EB-4005-88A4-07B0FA1F480E}" type="datetimeFigureOut">
              <a:rPr lang="es-EC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802E-885F-4A4B-AC88-828430D36CA4}" type="slidenum">
              <a:rPr lang="es-EC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AAF3-EFA8-42DF-A777-D128BA983A5E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64D0-2244-4DF8-9C25-FBF5A47BB1EC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15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9ABD-89DE-4AA3-939C-9F269AA4EDCD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DEE1-3CEA-47CC-BEAE-BF3DBC1277F1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5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DEF-EB49-4101-8044-E3D1453972A1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632B-2FE2-4CD2-81EC-33B2F3A6D07B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286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BDB8-00F5-4E1E-9F1C-E6E93D11CCA5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F3B9-1269-4D45-8AE4-2D4750FB335C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642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1404-1F64-4210-BA31-3F0352ADD143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F198-0121-4759-A910-F3D0C646E235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845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2BE95-D103-463C-B1D8-072A61B396AE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43F7F-6190-435A-8C8B-96D8AEEFEDDA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08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  <a:endParaRPr lang="en-US" altLang="es-EC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n-US" altLang="es-EC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9F522-31D7-46C1-BD5E-3917DC7E371E}" type="datetimeFigureOut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10/11/2015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F04588-4CB2-4F8F-A687-1DDB5F961B9B}" type="slidenum">
              <a:rPr lang="es-EC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C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20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slide" Target="slide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0.xml"/><Relationship Id="rId7" Type="http://schemas.openxmlformats.org/officeDocument/2006/relationships/slide" Target="slide1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0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slide" Target="slide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39.png"/><Relationship Id="rId7" Type="http://schemas.openxmlformats.org/officeDocument/2006/relationships/diagramLayout" Target="../diagrams/layout18.xml"/><Relationship Id="rId12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8.xml"/><Relationship Id="rId11" Type="http://schemas.openxmlformats.org/officeDocument/2006/relationships/slide" Target="slide2.xml"/><Relationship Id="rId5" Type="http://schemas.openxmlformats.org/officeDocument/2006/relationships/image" Target="../media/image40.png"/><Relationship Id="rId10" Type="http://schemas.microsoft.com/office/2007/relationships/diagramDrawing" Target="../diagrams/drawing18.xml"/><Relationship Id="rId4" Type="http://schemas.openxmlformats.org/officeDocument/2006/relationships/slide" Target="slide21.xml"/><Relationship Id="rId9" Type="http://schemas.openxmlformats.org/officeDocument/2006/relationships/diagramColors" Target="../diagrams/colors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4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Layout" Target="../diagrams/layout19.xml"/><Relationship Id="rId7" Type="http://schemas.openxmlformats.org/officeDocument/2006/relationships/hyperlink" Target="Encuesta.pdf" TargetMode="External"/><Relationship Id="rId12" Type="http://schemas.openxmlformats.org/officeDocument/2006/relationships/image" Target="../media/image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openxmlformats.org/officeDocument/2006/relationships/slide" Target="slide2.xml"/><Relationship Id="rId5" Type="http://schemas.openxmlformats.org/officeDocument/2006/relationships/diagramColors" Target="../diagrams/colors19.xml"/><Relationship Id="rId10" Type="http://schemas.openxmlformats.org/officeDocument/2006/relationships/hyperlink" Target="Tabulaci&#243;n%20de%20Datos.xlsx" TargetMode="External"/><Relationship Id="rId4" Type="http://schemas.openxmlformats.org/officeDocument/2006/relationships/diagramQuickStyle" Target="../diagrams/quickStyle19.xml"/><Relationship Id="rId9" Type="http://schemas.openxmlformats.org/officeDocument/2006/relationships/hyperlink" Target="Tabulaci&#243;n.xls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9.png"/><Relationship Id="rId4" Type="http://schemas.openxmlformats.org/officeDocument/2006/relationships/diagramData" Target="../diagrams/data20.xml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Carta%20de%20Auspicio.pdf" TargetMode="External"/><Relationship Id="rId5" Type="http://schemas.openxmlformats.org/officeDocument/2006/relationships/image" Target="../media/image45.jpeg"/><Relationship Id="rId4" Type="http://schemas.openxmlformats.org/officeDocument/2006/relationships/slide" Target="slide26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1.xml"/><Relationship Id="rId7" Type="http://schemas.openxmlformats.org/officeDocument/2006/relationships/slide" Target="slide24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22.xml"/><Relationship Id="rId7" Type="http://schemas.openxmlformats.org/officeDocument/2006/relationships/slide" Target="slide29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5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slide" Target="slide2.xml"/><Relationship Id="rId3" Type="http://schemas.openxmlformats.org/officeDocument/2006/relationships/diagramLayout" Target="../diagrams/layout24.xml"/><Relationship Id="rId7" Type="http://schemas.openxmlformats.org/officeDocument/2006/relationships/image" Target="../media/image52.pn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Relationship Id="rId1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6.xml"/><Relationship Id="rId7" Type="http://schemas.openxmlformats.org/officeDocument/2006/relationships/slide" Target="slide30.xml"/><Relationship Id="rId12" Type="http://schemas.openxmlformats.org/officeDocument/2006/relationships/image" Target="../media/image55.jp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openxmlformats.org/officeDocument/2006/relationships/image" Target="../media/image54.jpg"/><Relationship Id="rId5" Type="http://schemas.openxmlformats.org/officeDocument/2006/relationships/diagramColors" Target="../diagrams/colors26.xml"/><Relationship Id="rId10" Type="http://schemas.openxmlformats.org/officeDocument/2006/relationships/image" Target="../media/image53.jpg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56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diagramLayout" Target="../diagrams/layout29.xml"/><Relationship Id="rId7" Type="http://schemas.openxmlformats.org/officeDocument/2006/relationships/image" Target="../media/image63.jp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0.xml"/><Relationship Id="rId7" Type="http://schemas.openxmlformats.org/officeDocument/2006/relationships/slide" Target="slide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diagramLayout" Target="../diagrams/layout31.xml"/><Relationship Id="rId7" Type="http://schemas.openxmlformats.org/officeDocument/2006/relationships/image" Target="../media/image52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56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57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4.xml"/><Relationship Id="rId7" Type="http://schemas.openxmlformats.org/officeDocument/2006/relationships/slide" Target="slide30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11" Type="http://schemas.openxmlformats.org/officeDocument/2006/relationships/image" Target="../media/image61.jpg"/><Relationship Id="rId5" Type="http://schemas.openxmlformats.org/officeDocument/2006/relationships/diagramColors" Target="../diagrams/colors34.xml"/><Relationship Id="rId10" Type="http://schemas.openxmlformats.org/officeDocument/2006/relationships/image" Target="../media/image59.jpg"/><Relationship Id="rId4" Type="http://schemas.openxmlformats.org/officeDocument/2006/relationships/diagramQuickStyle" Target="../diagrams/quickStyle34.xml"/><Relationship Id="rId9" Type="http://schemas.openxmlformats.org/officeDocument/2006/relationships/image" Target="../media/image58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7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hyperlink" Target="Capacitaci&#243;n.pdf" TargetMode="External"/><Relationship Id="rId7" Type="http://schemas.openxmlformats.org/officeDocument/2006/relationships/diagramColors" Target="../diagrams/colors36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6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36.xml"/><Relationship Id="rId10" Type="http://schemas.openxmlformats.org/officeDocument/2006/relationships/slide" Target="slide2.xml"/><Relationship Id="rId4" Type="http://schemas.openxmlformats.org/officeDocument/2006/relationships/diagramData" Target="../diagrams/data36.xml"/><Relationship Id="rId9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7.xml"/><Relationship Id="rId7" Type="http://schemas.openxmlformats.org/officeDocument/2006/relationships/slide" Target="slide2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slide" Target="slide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slide" Target="slide10.xml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9.png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3" descr="Descripción: H:\UDE\Logo\U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43103" cy="8952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1052736"/>
            <a:ext cx="849694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DEPARTAMENTO DE CIENCIAS ECONÓMICAS ADMINISTRATIVAS Y DE COMERCIO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CARRERA DE CONTABILIDAD Y AUDITORÍA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TRABAJO DE GRADUACIÓN PREVIO A LA OBTENCIÓN DEL TÍTULO DE CONTADORA PÚBLICA AUDITORA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4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TEMA: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“PROPUESTA DE IMPLEMENTACIÓN DE LA NORMATIVA PARA LA PREVENCIÓN DEL LAVADO DE ACTIVOS, FINANCIAMIENTO DEL TERRORISMO Y OTROS DELITOS EN EMPRESAS CONSTRUCTORAS DE EDIFICIOS NO RESIDENCIALES DE LA PROVINCIA DE PICHINCHA”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b="1" i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b="1" i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AUTORA: 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ANA CAROLINA C</a:t>
            </a:r>
            <a:r>
              <a:rPr lang="es-EC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Ó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RDOVA ALULEMA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DIRECTOR: DR. AMARO BERRONES MAGC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09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67830110"/>
              </p:ext>
            </p:extLst>
          </p:nvPr>
        </p:nvGraphicFramePr>
        <p:xfrm>
          <a:off x="323528" y="219812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022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16632"/>
            <a:ext cx="641294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 - MARCO TEÓRICO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31232839"/>
              </p:ext>
            </p:extLst>
          </p:nvPr>
        </p:nvGraphicFramePr>
        <p:xfrm>
          <a:off x="251520" y="578297"/>
          <a:ext cx="8280920" cy="596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388424" y="6165304"/>
            <a:ext cx="573911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" y="894313"/>
            <a:ext cx="136499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7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45274094"/>
              </p:ext>
            </p:extLst>
          </p:nvPr>
        </p:nvGraphicFramePr>
        <p:xfrm>
          <a:off x="963052" y="-20388"/>
          <a:ext cx="771340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460432" y="6093296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" y="-161"/>
            <a:ext cx="1900108" cy="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0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927" y="173831"/>
            <a:ext cx="58222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3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ENTORNO  NACIONAL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65147218"/>
              </p:ext>
            </p:extLst>
          </p:nvPr>
        </p:nvGraphicFramePr>
        <p:xfrm>
          <a:off x="251520" y="764704"/>
          <a:ext cx="8568952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abajo"/>
          <p:cNvSpPr/>
          <p:nvPr/>
        </p:nvSpPr>
        <p:spPr>
          <a:xfrm>
            <a:off x="827584" y="4005064"/>
            <a:ext cx="360040" cy="12961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900" dirty="0"/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395536" y="5373216"/>
            <a:ext cx="1331484" cy="64807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ANÁLISIS FINANCIERO</a:t>
            </a:r>
          </a:p>
        </p:txBody>
      </p:sp>
      <p:pic>
        <p:nvPicPr>
          <p:cNvPr id="6" name="5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564904"/>
            <a:ext cx="96826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3465061"/>
            <a:ext cx="1038916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4285429"/>
            <a:ext cx="1080118" cy="51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5099337"/>
            <a:ext cx="1018519" cy="489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1" y="6001476"/>
            <a:ext cx="982079" cy="523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0" t="11737" r="3975"/>
          <a:stretch/>
        </p:blipFill>
        <p:spPr bwMode="auto">
          <a:xfrm>
            <a:off x="7452321" y="1740932"/>
            <a:ext cx="943018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869538"/>
            <a:ext cx="973225" cy="51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178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245839"/>
            <a:ext cx="511256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ENTORNO INTERNACIONAL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86992027"/>
              </p:ext>
            </p:extLst>
          </p:nvPr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37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2676" y="188640"/>
            <a:ext cx="56476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DELITO DE LAVADO DE ACTIVOS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85636937"/>
              </p:ext>
            </p:extLst>
          </p:nvPr>
        </p:nvGraphicFramePr>
        <p:xfrm>
          <a:off x="272018" y="98072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710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1230" y="116632"/>
            <a:ext cx="738920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kumimoji="0" lang="es-EC" alt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EC" altLang="es-EC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TAPAS DEL PROCESO DE LAVADO DE ACTIVOS</a:t>
            </a:r>
            <a:endParaRPr kumimoji="0" lang="es-EC" alt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1080489"/>
              </p:ext>
            </p:extLst>
          </p:nvPr>
        </p:nvGraphicFramePr>
        <p:xfrm>
          <a:off x="683568" y="764704"/>
          <a:ext cx="766047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10 Conector recto de flecha"/>
          <p:cNvCxnSpPr/>
          <p:nvPr/>
        </p:nvCxnSpPr>
        <p:spPr>
          <a:xfrm flipH="1">
            <a:off x="3901422" y="2030127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178152" y="3583547"/>
            <a:ext cx="9549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3768298" y="5085184"/>
            <a:ext cx="8873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62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87015"/>
            <a:ext cx="56166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EMPRESARIAL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57549394"/>
              </p:ext>
            </p:extLst>
          </p:nvPr>
        </p:nvGraphicFramePr>
        <p:xfrm>
          <a:off x="-322391" y="1013279"/>
          <a:ext cx="8784976" cy="572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11 Imagen">
            <a:hlinkClick r:id="rId8" action="ppaction://hlinksldjump"/>
          </p:cNvPr>
          <p:cNvPicPr/>
          <p:nvPr/>
        </p:nvPicPr>
        <p:blipFill rotWithShape="1">
          <a:blip r:embed="rId9"/>
          <a:srcRect l="450" t="16536" r="91659" b="61065"/>
          <a:stretch/>
        </p:blipFill>
        <p:spPr bwMode="auto">
          <a:xfrm>
            <a:off x="8462585" y="6021288"/>
            <a:ext cx="573911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3279"/>
            <a:ext cx="1656184" cy="1643669"/>
          </a:xfrm>
          <a:prstGeom prst="rect">
            <a:avLst/>
          </a:prstGeom>
        </p:spPr>
      </p:pic>
      <p:pic>
        <p:nvPicPr>
          <p:cNvPr id="13" name="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708305" cy="16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99931" y="560202"/>
            <a:ext cx="47221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RELACIONADOS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8 Imagen">
            <a:hlinkClick r:id="rId2" action="ppaction://hlinksldjump"/>
          </p:cNvPr>
          <p:cNvPicPr/>
          <p:nvPr/>
        </p:nvPicPr>
        <p:blipFill rotWithShape="1">
          <a:blip r:embed="rId3"/>
          <a:srcRect l="450" t="16536" r="91659" b="61065"/>
          <a:stretch/>
        </p:blipFill>
        <p:spPr bwMode="auto">
          <a:xfrm>
            <a:off x="8462585" y="6021288"/>
            <a:ext cx="573911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24980630"/>
              </p:ext>
            </p:extLst>
          </p:nvPr>
        </p:nvGraphicFramePr>
        <p:xfrm>
          <a:off x="539552" y="1052736"/>
          <a:ext cx="83540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82" y="4947407"/>
            <a:ext cx="4562944" cy="12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83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sldjump"/>
          </p:cNvPr>
          <p:cNvSpPr/>
          <p:nvPr/>
        </p:nvSpPr>
        <p:spPr>
          <a:xfrm>
            <a:off x="249607" y="68006"/>
            <a:ext cx="56204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 - INVESTIGACIÓN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r="85500" b="79063"/>
          <a:stretch/>
        </p:blipFill>
        <p:spPr bwMode="auto">
          <a:xfrm>
            <a:off x="251520" y="721512"/>
            <a:ext cx="2232248" cy="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8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44470"/>
            <a:ext cx="5867365" cy="58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77991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EC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http://appscvs.supercias.gob.ec/portalInformacion/sector_societario.zul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6244281"/>
              </p:ext>
            </p:extLst>
          </p:nvPr>
        </p:nvGraphicFramePr>
        <p:xfrm>
          <a:off x="0" y="1412776"/>
          <a:ext cx="3995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7 Imagen">
            <a:hlinkClick r:id="rId11" action="ppaction://hlinksldjump"/>
          </p:cNvPr>
          <p:cNvPicPr/>
          <p:nvPr/>
        </p:nvPicPr>
        <p:blipFill rotWithShape="1">
          <a:blip r:embed="rId12"/>
          <a:srcRect l="450" t="16536" r="91659" b="61065"/>
          <a:stretch/>
        </p:blipFill>
        <p:spPr bwMode="auto">
          <a:xfrm>
            <a:off x="8462585" y="6021288"/>
            <a:ext cx="573911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321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78562549"/>
              </p:ext>
            </p:extLst>
          </p:nvPr>
        </p:nvGraphicFramePr>
        <p:xfrm>
          <a:off x="35496" y="475362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3419872" y="13697"/>
            <a:ext cx="24482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3688" y="6187419"/>
            <a:ext cx="5688632" cy="3385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 -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4517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9498"/>
            <a:ext cx="2174701" cy="13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30486"/>
            <a:ext cx="237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79512" y="1412776"/>
            <a:ext cx="3384376" cy="28083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Dónde:</a:t>
            </a:r>
          </a:p>
          <a:p>
            <a:pPr algn="jus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Tamaño de la muestra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Probabilidad de éxito de un evento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Probabilidad de fracaso de un evento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Grado de error admisible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Valor Z de la distribución normal correspondiente a un nivel de confianza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Tamaño de la población de estudio.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66498"/>
              </p:ext>
            </p:extLst>
          </p:nvPr>
        </p:nvGraphicFramePr>
        <p:xfrm>
          <a:off x="3824530" y="3289586"/>
          <a:ext cx="4807307" cy="273170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2048"/>
                <a:gridCol w="504056"/>
                <a:gridCol w="3871203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Constructoras de Edificios no Residenciales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2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p=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responde a la encuesta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q=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 no responde a la encuesta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3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nivel de confianza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2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e=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016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9016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578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8 Llamada de flecha hacia abajo"/>
          <p:cNvSpPr/>
          <p:nvPr/>
        </p:nvSpPr>
        <p:spPr>
          <a:xfrm>
            <a:off x="4283968" y="332656"/>
            <a:ext cx="3888432" cy="108012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Para determinar el tamaño de la muestra se utilizará la fórmula para poblaciones finitas:</a:t>
            </a:r>
            <a:endParaRPr lang="es-EC" alt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Flecha curvada hacia la izquierda">
            <a:hlinkClick r:id="rId3" action="ppaction://hlinksldjump"/>
          </p:cNvPr>
          <p:cNvSpPr/>
          <p:nvPr/>
        </p:nvSpPr>
        <p:spPr>
          <a:xfrm>
            <a:off x="8574156" y="6021288"/>
            <a:ext cx="504056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3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9375" y="0"/>
            <a:ext cx="41044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 VARIABLES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98470"/>
              </p:ext>
            </p:extLst>
          </p:nvPr>
        </p:nvGraphicFramePr>
        <p:xfrm>
          <a:off x="179512" y="620688"/>
          <a:ext cx="8820472" cy="59046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9013"/>
                <a:gridCol w="1530964"/>
                <a:gridCol w="1747324"/>
                <a:gridCol w="1021796"/>
                <a:gridCol w="959293"/>
                <a:gridCol w="962082"/>
              </a:tblGrid>
              <a:tr h="4754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Categorías u Objetivos Específicos de la Investigación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Interrogantes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Información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 de Información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Técnicas o Instrumentos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</a:tr>
              <a:tr h="133626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Conocer la necesidad de las empresas constructoras de edificios no residenciales de implementar la normativa en sus procesos de control.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Clientes, Proveedores, Empleados, Tecnología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empresas de construcción tiene necesidad del implementar la normativa contra el lavado de activos?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SCVS, páginas de internet, artículos de análisis del sector de la construcción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Observación, encuesta, </a:t>
                      </a:r>
                      <a:r>
                        <a:rPr lang="es-EC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</a:t>
                      </a:r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</a:tr>
              <a:tr h="118867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Saber si las empresa de construcción de edificios no residenciales aplican de forma parcial o total la normativa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Organizacional, Economía de las empresas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empresas tienen la economía para implementar la normativa?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716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Informar sobre las consecuencias para las empresas la no aplicación de la normativa contra el lavado de activos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Desinformación sobre leyes y normas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administración de las empresas tienen conocimiento de las sanciones por no aplicar la normativa contra lavado de activos?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70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Concientizar a la administración de las empresas sobre la gravedad del delito de lavado de activos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 que de la administración de la empresa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administración de las empresas da importancia a las consecuencias que tiene para la sociedad el delito de lavado de activos?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3" marR="7813" marT="7813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>
            <a:hlinkClick r:id="rId2" action="ppaction://hlinksldjump"/>
          </p:cNvPr>
          <p:cNvPicPr/>
          <p:nvPr/>
        </p:nvPicPr>
        <p:blipFill rotWithShape="1">
          <a:blip r:embed="rId3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98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2239899"/>
              </p:ext>
            </p:extLst>
          </p:nvPr>
        </p:nvGraphicFramePr>
        <p:xfrm>
          <a:off x="466467" y="692696"/>
          <a:ext cx="820891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>
            <a:hlinkClick r:id="rId7" action="ppaction://hlinkfil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8"/>
          <a:stretch/>
        </p:blipFill>
        <p:spPr>
          <a:xfrm>
            <a:off x="724856" y="3717032"/>
            <a:ext cx="2448272" cy="2942632"/>
          </a:xfrm>
          <a:prstGeom prst="rect">
            <a:avLst/>
          </a:prstGeom>
        </p:spPr>
      </p:pic>
      <p:sp>
        <p:nvSpPr>
          <p:cNvPr id="5" name="4 Esquina doblada">
            <a:hlinkClick r:id="rId9" action="ppaction://hlinkfile"/>
          </p:cNvPr>
          <p:cNvSpPr/>
          <p:nvPr/>
        </p:nvSpPr>
        <p:spPr>
          <a:xfrm>
            <a:off x="5220072" y="4293096"/>
            <a:ext cx="2736304" cy="2195592"/>
          </a:xfrm>
          <a:prstGeom prst="foldedCorner">
            <a:avLst>
              <a:gd name="adj" fmla="val 34541"/>
            </a:avLst>
          </a:prstGeom>
          <a:gradFill flip="none" rotWithShape="1">
            <a:gsLst>
              <a:gs pos="0">
                <a:schemeClr val="accent5">
                  <a:tint val="70000"/>
                  <a:satMod val="130000"/>
                </a:schemeClr>
              </a:gs>
              <a:gs pos="43000">
                <a:schemeClr val="accent5">
                  <a:tint val="44000"/>
                  <a:satMod val="165000"/>
                </a:schemeClr>
              </a:gs>
              <a:gs pos="93000">
                <a:schemeClr val="accent5">
                  <a:tint val="15000"/>
                  <a:satMod val="165000"/>
                </a:schemeClr>
              </a:gs>
              <a:gs pos="100000">
                <a:schemeClr val="accent5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1.Pregunta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2.Tabulación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3.Gráfico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4.Análisis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>
            <a:hlinkClick r:id="rId11" action="ppaction://hlinksldjump"/>
          </p:cNvPr>
          <p:cNvPicPr/>
          <p:nvPr/>
        </p:nvPicPr>
        <p:blipFill rotWithShape="1">
          <a:blip r:embed="rId12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18495" y="231906"/>
            <a:ext cx="77048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RECOPILACIÓN Y PROCESAMIENTO DE DATOS</a:t>
            </a:r>
          </a:p>
        </p:txBody>
      </p:sp>
    </p:spTree>
    <p:extLst>
      <p:ext uri="{BB962C8B-B14F-4D97-AF65-F5344CB8AC3E}">
        <p14:creationId xmlns:p14="http://schemas.microsoft.com/office/powerpoint/2010/main" val="359268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12149" r="13224" b="-3194"/>
          <a:stretch/>
        </p:blipFill>
        <p:spPr>
          <a:xfrm>
            <a:off x="107504" y="334181"/>
            <a:ext cx="1512167" cy="2287638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89671377"/>
              </p:ext>
            </p:extLst>
          </p:nvPr>
        </p:nvGraphicFramePr>
        <p:xfrm>
          <a:off x="9469" y="1124744"/>
          <a:ext cx="8563590" cy="543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Rectángulo"/>
          <p:cNvSpPr/>
          <p:nvPr/>
        </p:nvSpPr>
        <p:spPr>
          <a:xfrm>
            <a:off x="1619671" y="103348"/>
            <a:ext cx="61206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LA INVESTIGACIÓN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>
            <a:hlinkClick r:id="rId9" action="ppaction://hlinksldjump"/>
          </p:cNvPr>
          <p:cNvPicPr/>
          <p:nvPr/>
        </p:nvPicPr>
        <p:blipFill rotWithShape="1">
          <a:blip r:embed="rId10"/>
          <a:srcRect l="450" t="16536" r="91659" b="61065"/>
          <a:stretch/>
        </p:blipFill>
        <p:spPr bwMode="auto">
          <a:xfrm>
            <a:off x="8529233" y="6165304"/>
            <a:ext cx="429894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7585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99800" y="231031"/>
            <a:ext cx="45204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 - PROPUESTA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3919450" cy="1660784"/>
          </a:xfrm>
          <a:prstGeom prst="rect">
            <a:avLst/>
          </a:prstGeom>
        </p:spPr>
      </p:pic>
      <p:pic>
        <p:nvPicPr>
          <p:cNvPr id="3" name="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2719"/>
            <a:ext cx="4516532" cy="2160240"/>
          </a:xfrm>
          <a:prstGeom prst="rect">
            <a:avLst/>
          </a:prstGeom>
        </p:spPr>
      </p:pic>
      <p:pic>
        <p:nvPicPr>
          <p:cNvPr id="6" name="5 Imagen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52720"/>
            <a:ext cx="3195428" cy="2160240"/>
          </a:xfrm>
          <a:prstGeom prst="rect">
            <a:avLst/>
          </a:prstGeom>
        </p:spPr>
      </p:pic>
      <p:pic>
        <p:nvPicPr>
          <p:cNvPr id="7" name="6 Imagen">
            <a:hlinkClick r:id="rId8" action="ppaction://hlinksldjump"/>
          </p:cNvPr>
          <p:cNvPicPr/>
          <p:nvPr/>
        </p:nvPicPr>
        <p:blipFill rotWithShape="1">
          <a:blip r:embed="rId9"/>
          <a:srcRect l="450" t="16536" r="91659" b="61065"/>
          <a:stretch/>
        </p:blipFill>
        <p:spPr bwMode="auto">
          <a:xfrm>
            <a:off x="8460432" y="616530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62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10746300"/>
              </p:ext>
            </p:extLst>
          </p:nvPr>
        </p:nvGraphicFramePr>
        <p:xfrm>
          <a:off x="791580" y="605246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460432" y="616530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11760" y="116632"/>
            <a:ext cx="45365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PORTAFOLIO DE SERVICIOS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29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hlinkClick r:id="rId2" action="ppaction://hlinksldjump"/>
          </p:cNvPr>
          <p:cNvPicPr/>
          <p:nvPr/>
        </p:nvPicPr>
        <p:blipFill rotWithShape="1">
          <a:blip r:embed="rId3"/>
          <a:srcRect l="450" t="16536" r="91659" b="61065"/>
          <a:stretch/>
        </p:blipFill>
        <p:spPr bwMode="auto">
          <a:xfrm>
            <a:off x="8609809" y="6260483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59832" y="116632"/>
            <a:ext cx="28083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077606"/>
              </p:ext>
            </p:extLst>
          </p:nvPr>
        </p:nvGraphicFramePr>
        <p:xfrm>
          <a:off x="323529" y="715197"/>
          <a:ext cx="3946244" cy="268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44601"/>
              </p:ext>
            </p:extLst>
          </p:nvPr>
        </p:nvGraphicFramePr>
        <p:xfrm>
          <a:off x="4504793" y="715198"/>
          <a:ext cx="3987873" cy="268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45898"/>
              </p:ext>
            </p:extLst>
          </p:nvPr>
        </p:nvGraphicFramePr>
        <p:xfrm>
          <a:off x="251520" y="3626609"/>
          <a:ext cx="4018253" cy="297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241502"/>
              </p:ext>
            </p:extLst>
          </p:nvPr>
        </p:nvGraphicFramePr>
        <p:xfrm>
          <a:off x="4504792" y="3626609"/>
          <a:ext cx="4243671" cy="297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421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77104761"/>
              </p:ext>
            </p:extLst>
          </p:nvPr>
        </p:nvGraphicFramePr>
        <p:xfrm>
          <a:off x="107504" y="506288"/>
          <a:ext cx="8856984" cy="623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90565" y="44624"/>
            <a:ext cx="28083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INVOLUCRADOS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" y="4437112"/>
            <a:ext cx="2016224" cy="20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9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15816" y="87015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ORGANIGRAMA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-360" r="2607" b="39399"/>
          <a:stretch/>
        </p:blipFill>
        <p:spPr>
          <a:xfrm>
            <a:off x="69585" y="692696"/>
            <a:ext cx="8784974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2 Recortar rectángulo de esquina diagonal"/>
          <p:cNvSpPr>
            <a:spLocks/>
          </p:cNvSpPr>
          <p:nvPr/>
        </p:nvSpPr>
        <p:spPr>
          <a:xfrm>
            <a:off x="6699239" y="2276872"/>
            <a:ext cx="1041113" cy="48970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s-EC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UAF - SCVS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5436096" y="2548722"/>
            <a:ext cx="1224136" cy="217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>
            <a:hlinkClick r:id="rId3" action="ppaction://hlinksldjump"/>
          </p:cNvPr>
          <p:cNvPicPr/>
          <p:nvPr/>
        </p:nvPicPr>
        <p:blipFill rotWithShape="1">
          <a:blip r:embed="rId4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2 Recortar rectángulo de esquina diagonal"/>
          <p:cNvSpPr>
            <a:spLocks/>
          </p:cNvSpPr>
          <p:nvPr/>
        </p:nvSpPr>
        <p:spPr>
          <a:xfrm>
            <a:off x="6300192" y="1252265"/>
            <a:ext cx="1440160" cy="64807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s-EC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COMITÉ DE CUMPLIMIENTO</a:t>
            </a:r>
            <a:endParaRPr lang="es-EC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346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0074"/>
              </p:ext>
            </p:extLst>
          </p:nvPr>
        </p:nvGraphicFramePr>
        <p:xfrm>
          <a:off x="107504" y="72009"/>
          <a:ext cx="8856984" cy="659735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29803"/>
                <a:gridCol w="2273155"/>
                <a:gridCol w="2200516"/>
                <a:gridCol w="1819589"/>
                <a:gridCol w="1133921"/>
              </a:tblGrid>
              <a:tr h="604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INVOLUCRADOS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BASES LEGALES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CONFLICTOS POTENCIALES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117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Organismos de Control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Minimizar en el Ecuador el riesgo de que las empresas sean utilizadas como medio para cometer el delito de lavado de activos o financiamiento del terrorismo.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el Ecuador existen negocios que provienen del dinero ilícito.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 contra el lavado de activos financiamiento del terrorismo y otros delitos.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no aplicación de la normativa en la empresa.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</a:tr>
              <a:tr h="14572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General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Cumplir con la normativa vigente para la prevención del delito de lavado de activos o financiamiento del terrorismo.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no cumplimiento de la normativa en la empresa.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 contra el lavado de activos financiamiento del terrorismo y otros delitos.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Sanciones y multas por parte de los organismos de control.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</a:tr>
              <a:tr h="12094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Contratar a la empresa para que desarrolle un proyecto de construcción.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Clientes que inviertan dinero ilícito en los proyectos de construcción.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 contra el lavado de activos financiamiento del terrorismo y otros delitos.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omisión de información de la procedencia del dinero.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</a:tr>
              <a:tr h="907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Proveedores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Brindar servicios relacionados con la construcción.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 que proveen de bienes y/o servicios, y que son negocios que provienen de manera ilícita.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 contra el lavado de activos financiamiento del terrorismo y otros delitos.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omisión de información.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</a:tr>
              <a:tr h="9070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Empleados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Cumplir con las políticas y procedimientos implantados por la empresa.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cumplimiento adecuado de las políticas y procedimientos implantados con la empresa.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 contra el lavado de activos financiamiento del terrorismo y otros delitos.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no cumplimiento de la normativa.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643" marR="40643" marT="0" marB="0" anchor="ctr"/>
                </a:tc>
              </a:tr>
            </a:tbl>
          </a:graphicData>
        </a:graphic>
      </p:graphicFrame>
      <p:pic>
        <p:nvPicPr>
          <p:cNvPr id="3" name="6 Imagen">
            <a:hlinkClick r:id="rId2" action="ppaction://hlinksldjump"/>
          </p:cNvPr>
          <p:cNvPicPr/>
          <p:nvPr/>
        </p:nvPicPr>
        <p:blipFill rotWithShape="1">
          <a:blip r:embed="rId3"/>
          <a:srcRect l="450" t="16536" r="91659" b="61065"/>
          <a:stretch/>
        </p:blipFill>
        <p:spPr bwMode="auto">
          <a:xfrm>
            <a:off x="8532440" y="6188475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905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87015"/>
            <a:ext cx="5400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 - INTRODUCCIÓN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14" y="4288160"/>
            <a:ext cx="2412268" cy="208926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7"/>
          <a:stretch/>
        </p:blipFill>
        <p:spPr>
          <a:xfrm>
            <a:off x="479781" y="1303341"/>
            <a:ext cx="3456386" cy="22610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9781" y="8047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10,5% PIB ECUADOR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53204" y="7320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 PARA INTRODUCIR CAPITALES ILEGALES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88833" y="383315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LEGISLACIÓN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43" y="1316839"/>
            <a:ext cx="3027411" cy="2014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4423288"/>
            <a:ext cx="1905000" cy="20288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3931" y="3908958"/>
            <a:ext cx="260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2-5% PIB DEL MUNDO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7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2697179"/>
              </p:ext>
            </p:extLst>
          </p:nvPr>
        </p:nvGraphicFramePr>
        <p:xfrm>
          <a:off x="611560" y="188641"/>
          <a:ext cx="80648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8316416" y="6359016"/>
            <a:ext cx="576064" cy="382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5" b="82481"/>
          <a:stretch/>
        </p:blipFill>
        <p:spPr>
          <a:xfrm>
            <a:off x="251520" y="4982267"/>
            <a:ext cx="1656184" cy="1618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462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458479219"/>
              </p:ext>
            </p:extLst>
          </p:nvPr>
        </p:nvGraphicFramePr>
        <p:xfrm>
          <a:off x="323528" y="0"/>
          <a:ext cx="532859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5" b="82481"/>
          <a:stretch/>
        </p:blipFill>
        <p:spPr>
          <a:xfrm>
            <a:off x="5382344" y="702386"/>
            <a:ext cx="1925960" cy="1881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32808210"/>
              </p:ext>
            </p:extLst>
          </p:nvPr>
        </p:nvGraphicFramePr>
        <p:xfrm>
          <a:off x="5724129" y="2492896"/>
          <a:ext cx="33843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echa izquierda 2"/>
          <p:cNvSpPr/>
          <p:nvPr/>
        </p:nvSpPr>
        <p:spPr>
          <a:xfrm>
            <a:off x="107504" y="116632"/>
            <a:ext cx="720080" cy="50405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24 Imagen">
            <a:hlinkClick r:id="rId13" action="ppaction://hlinksldjump"/>
          </p:cNvPr>
          <p:cNvPicPr/>
          <p:nvPr/>
        </p:nvPicPr>
        <p:blipFill rotWithShape="1">
          <a:blip r:embed="rId14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6936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9980172"/>
              </p:ext>
            </p:extLst>
          </p:nvPr>
        </p:nvGraphicFramePr>
        <p:xfrm>
          <a:off x="251519" y="692696"/>
          <a:ext cx="871296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91680" y="116632"/>
            <a:ext cx="61926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OFICIAL DE CUMPLIMIENTO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16173"/>
            <a:ext cx="1080120" cy="96109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9" y="4936419"/>
            <a:ext cx="1091145" cy="9610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36420"/>
            <a:ext cx="1152128" cy="9610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869160"/>
            <a:ext cx="1008112" cy="9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141"/>
            <a:ext cx="40963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CONOZCA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 SU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59485606"/>
              </p:ext>
            </p:extLst>
          </p:nvPr>
        </p:nvGraphicFramePr>
        <p:xfrm>
          <a:off x="971600" y="470806"/>
          <a:ext cx="7344816" cy="606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22362"/>
            <a:ext cx="2068438" cy="14509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81128"/>
            <a:ext cx="1850730" cy="1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4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20879527"/>
              </p:ext>
            </p:extLst>
          </p:nvPr>
        </p:nvGraphicFramePr>
        <p:xfrm>
          <a:off x="760936" y="288331"/>
          <a:ext cx="770485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>
            <a:hlinkClick r:id="rId8" action="ppaction://hlinksldjump"/>
          </p:cNvPr>
          <p:cNvPicPr/>
          <p:nvPr/>
        </p:nvPicPr>
        <p:blipFill rotWithShape="1">
          <a:blip r:embed="rId9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233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41730" y="836712"/>
            <a:ext cx="50765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CONOZCA A SU EMPLEADO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76661430"/>
              </p:ext>
            </p:extLst>
          </p:nvPr>
        </p:nvGraphicFramePr>
        <p:xfrm>
          <a:off x="1187624" y="1196752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251520" y="897400"/>
            <a:ext cx="1741906" cy="1811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197518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4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77972"/>
            <a:ext cx="40324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DE ÉTICA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3109696"/>
              </p:ext>
            </p:extLst>
          </p:nvPr>
        </p:nvGraphicFramePr>
        <p:xfrm>
          <a:off x="437154" y="752475"/>
          <a:ext cx="8311310" cy="584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65" b="82481"/>
          <a:stretch/>
        </p:blipFill>
        <p:spPr>
          <a:xfrm>
            <a:off x="323528" y="1340768"/>
            <a:ext cx="1599777" cy="156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5682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476672"/>
            <a:ext cx="42569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CONOZCA SU PROVEEDOR</a:t>
            </a:r>
            <a:endParaRPr lang="es-EC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5703495"/>
              </p:ext>
            </p:extLst>
          </p:nvPr>
        </p:nvGraphicFramePr>
        <p:xfrm>
          <a:off x="539552" y="1124744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81565" b="82481"/>
          <a:stretch/>
        </p:blipFill>
        <p:spPr>
          <a:xfrm>
            <a:off x="6372200" y="764704"/>
            <a:ext cx="1589590" cy="1496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2600329" cy="14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7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7456202"/>
              </p:ext>
            </p:extLst>
          </p:nvPr>
        </p:nvGraphicFramePr>
        <p:xfrm>
          <a:off x="107504" y="620688"/>
          <a:ext cx="79928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91680" y="35332"/>
            <a:ext cx="61926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PARA PROVEEDORES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49" y="5218366"/>
            <a:ext cx="2068438" cy="1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3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8646245"/>
              </p:ext>
            </p:extLst>
          </p:nvPr>
        </p:nvGraphicFramePr>
        <p:xfrm>
          <a:off x="107504" y="332656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15" y="5606308"/>
            <a:ext cx="1850730" cy="1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160485"/>
            <a:ext cx="56166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PLANTEAMIENTO DEL PROBLEMA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61505584"/>
              </p:ext>
            </p:extLst>
          </p:nvPr>
        </p:nvGraphicFramePr>
        <p:xfrm>
          <a:off x="2581542" y="672784"/>
          <a:ext cx="64087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2" y="2564904"/>
            <a:ext cx="216165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ágono 5"/>
          <p:cNvSpPr/>
          <p:nvPr/>
        </p:nvSpPr>
        <p:spPr>
          <a:xfrm>
            <a:off x="2915816" y="836712"/>
            <a:ext cx="720080" cy="5328592"/>
          </a:xfrm>
          <a:prstGeom prst="homePlate">
            <a:avLst>
              <a:gd name="adj" fmla="val 55300"/>
            </a:avLst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s-EC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NORMAS Y REGLAMENTO</a:t>
            </a:r>
            <a:endParaRPr lang="es-EC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4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6194101"/>
              </p:ext>
            </p:extLst>
          </p:nvPr>
        </p:nvGraphicFramePr>
        <p:xfrm>
          <a:off x="323528" y="62068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7584" y="4653136"/>
            <a:ext cx="1082366" cy="109329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" name="Rectángulo 4"/>
          <p:cNvSpPr/>
          <p:nvPr/>
        </p:nvSpPr>
        <p:spPr>
          <a:xfrm>
            <a:off x="3923928" y="908720"/>
            <a:ext cx="1082366" cy="1093299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" name="Rectángulo 5"/>
          <p:cNvSpPr/>
          <p:nvPr/>
        </p:nvSpPr>
        <p:spPr>
          <a:xfrm>
            <a:off x="7020272" y="2846346"/>
            <a:ext cx="1082366" cy="1093299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842775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3995149"/>
              </p:ext>
            </p:extLst>
          </p:nvPr>
        </p:nvGraphicFramePr>
        <p:xfrm>
          <a:off x="1621925" y="908720"/>
          <a:ext cx="749969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915816" y="220172"/>
            <a:ext cx="39154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CONOZCA SU MERCADO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232248" cy="2520280"/>
          </a:xfrm>
          <a:prstGeom prst="rect">
            <a:avLst/>
          </a:prstGeom>
        </p:spPr>
      </p:pic>
      <p:pic>
        <p:nvPicPr>
          <p:cNvPr id="10" name="3 Imagen">
            <a:hlinkClick r:id="rId8" action="ppaction://hlinksldjump"/>
          </p:cNvPr>
          <p:cNvPicPr/>
          <p:nvPr/>
        </p:nvPicPr>
        <p:blipFill rotWithShape="1">
          <a:blip r:embed="rId9"/>
          <a:srcRect l="450" t="16536" r="91659" b="61065"/>
          <a:stretch/>
        </p:blipFill>
        <p:spPr bwMode="auto">
          <a:xfrm>
            <a:off x="8465792" y="6188474"/>
            <a:ext cx="498695" cy="552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5061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" y="2940577"/>
            <a:ext cx="1942032" cy="1942032"/>
          </a:xfrm>
          <a:prstGeom prst="rect">
            <a:avLst/>
          </a:prstGeom>
        </p:spPr>
      </p:pic>
      <p:sp>
        <p:nvSpPr>
          <p:cNvPr id="2" name="Bisel 1">
            <a:hlinkClick r:id="rId3" action="ppaction://hlinkfile"/>
          </p:cNvPr>
          <p:cNvSpPr/>
          <p:nvPr/>
        </p:nvSpPr>
        <p:spPr>
          <a:xfrm>
            <a:off x="1403648" y="1052503"/>
            <a:ext cx="3062696" cy="1237011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3766" y="294033"/>
            <a:ext cx="43924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isel 3"/>
          <p:cNvSpPr/>
          <p:nvPr/>
        </p:nvSpPr>
        <p:spPr>
          <a:xfrm>
            <a:off x="5364088" y="1052736"/>
            <a:ext cx="3070272" cy="123677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4422020"/>
              </p:ext>
            </p:extLst>
          </p:nvPr>
        </p:nvGraphicFramePr>
        <p:xfrm>
          <a:off x="395535" y="2421460"/>
          <a:ext cx="8568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 b="33790"/>
          <a:stretch/>
        </p:blipFill>
        <p:spPr>
          <a:xfrm>
            <a:off x="4139952" y="5271641"/>
            <a:ext cx="3398063" cy="1213819"/>
          </a:xfrm>
          <a:prstGeom prst="rect">
            <a:avLst/>
          </a:prstGeom>
        </p:spPr>
      </p:pic>
      <p:pic>
        <p:nvPicPr>
          <p:cNvPr id="10" name="3 Imagen">
            <a:hlinkClick r:id="rId10" action="ppaction://hlinksldjump"/>
          </p:cNvPr>
          <p:cNvPicPr/>
          <p:nvPr/>
        </p:nvPicPr>
        <p:blipFill rotWithShape="1">
          <a:blip r:embed="rId11"/>
          <a:srcRect l="450" t="16536" r="91659" b="61065"/>
          <a:stretch/>
        </p:blipFill>
        <p:spPr bwMode="auto">
          <a:xfrm>
            <a:off x="8316416" y="6093296"/>
            <a:ext cx="648071" cy="64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473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704" y="188640"/>
            <a:ext cx="54726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APLICACIÓN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2838721"/>
              </p:ext>
            </p:extLst>
          </p:nvPr>
        </p:nvGraphicFramePr>
        <p:xfrm>
          <a:off x="467544" y="83671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316416" y="6093296"/>
            <a:ext cx="648071" cy="64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5165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16" t="24406" r="35057" b="32282"/>
          <a:stretch/>
        </p:blipFill>
        <p:spPr>
          <a:xfrm>
            <a:off x="188626" y="116631"/>
            <a:ext cx="8775861" cy="6264696"/>
          </a:xfrm>
          <a:prstGeom prst="rect">
            <a:avLst/>
          </a:prstGeom>
        </p:spPr>
      </p:pic>
      <p:pic>
        <p:nvPicPr>
          <p:cNvPr id="3" name="3 Imagen">
            <a:hlinkClick r:id="rId3" action="ppaction://hlinksldjump"/>
          </p:cNvPr>
          <p:cNvPicPr/>
          <p:nvPr/>
        </p:nvPicPr>
        <p:blipFill rotWithShape="1">
          <a:blip r:embed="rId4"/>
          <a:srcRect l="450" t="16536" r="91659" b="61065"/>
          <a:stretch/>
        </p:blipFill>
        <p:spPr bwMode="auto">
          <a:xfrm>
            <a:off x="8316416" y="6057292"/>
            <a:ext cx="648071" cy="648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382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12910688"/>
              </p:ext>
            </p:extLst>
          </p:nvPr>
        </p:nvGraphicFramePr>
        <p:xfrm>
          <a:off x="179512" y="260648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25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26667" r="48372" b="21878"/>
          <a:stretch/>
        </p:blipFill>
        <p:spPr bwMode="auto">
          <a:xfrm>
            <a:off x="0" y="-1"/>
            <a:ext cx="9108504" cy="68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20272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Anónimo</a:t>
            </a:r>
            <a:endParaRPr lang="es-EC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6093296"/>
            <a:ext cx="40324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7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88640"/>
            <a:ext cx="8640960" cy="664011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tint val="70000"/>
                  <a:satMod val="130000"/>
                </a:schemeClr>
              </a:gs>
              <a:gs pos="4300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SECTORES OBLIGADOS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Administradoras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Fideicomisos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Fundaciones y Organismos no Gubernamentales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Notarías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Administradoras de Fondos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de Transferencias de Fondos y Correos Paralelos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Financiero Nacional y Cooperativas Reguladas por SEPS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Casas de Valores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Inmobiliarias, 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Constructoras </a:t>
            </a:r>
          </a:p>
        </p:txBody>
      </p:sp>
      <p:pic>
        <p:nvPicPr>
          <p:cNvPr id="2" name="1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60773"/>
            <a:ext cx="2121396" cy="15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73184515"/>
              </p:ext>
            </p:extLst>
          </p:nvPr>
        </p:nvGraphicFramePr>
        <p:xfrm>
          <a:off x="-1286" y="203280"/>
          <a:ext cx="8893766" cy="653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35416"/>
            <a:ext cx="2399710" cy="9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1979712" y="2852936"/>
            <a:ext cx="4785360" cy="1269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980" tIns="220980" rIns="220980" bIns="220980" numCol="1" spcCol="1270" anchor="t" anchorCtr="0">
            <a:noAutofit/>
          </a:bodyPr>
          <a:lstStyle/>
          <a:p>
            <a:pPr lvl="0" algn="l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5800" kern="1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09979319"/>
              </p:ext>
            </p:extLst>
          </p:nvPr>
        </p:nvGraphicFramePr>
        <p:xfrm>
          <a:off x="64843" y="188639"/>
          <a:ext cx="8897491" cy="652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79712" y="257675"/>
            <a:ext cx="58326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3 Imagen">
            <a:hlinkClick r:id="rId7" action="ppaction://hlinksldjump"/>
          </p:cNvPr>
          <p:cNvPicPr/>
          <p:nvPr/>
        </p:nvPicPr>
        <p:blipFill rotWithShape="1">
          <a:blip r:embed="rId8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93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31748294"/>
              </p:ext>
            </p:extLst>
          </p:nvPr>
        </p:nvGraphicFramePr>
        <p:xfrm>
          <a:off x="427218" y="351945"/>
          <a:ext cx="87129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39486" y="161422"/>
            <a:ext cx="38884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732855606"/>
              </p:ext>
            </p:extLst>
          </p:nvPr>
        </p:nvGraphicFramePr>
        <p:xfrm>
          <a:off x="179512" y="3930960"/>
          <a:ext cx="8856984" cy="278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2 CuadroTexto"/>
          <p:cNvSpPr txBox="1"/>
          <p:nvPr/>
        </p:nvSpPr>
        <p:spPr>
          <a:xfrm>
            <a:off x="2551454" y="3278772"/>
            <a:ext cx="44644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17226"/>
            <a:ext cx="1368152" cy="14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1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41375625"/>
              </p:ext>
            </p:extLst>
          </p:nvPr>
        </p:nvGraphicFramePr>
        <p:xfrm>
          <a:off x="325590" y="1113168"/>
          <a:ext cx="8636745" cy="214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467542" y="404664"/>
            <a:ext cx="3168352" cy="504056"/>
            <a:chOff x="1046816" y="-52946"/>
            <a:chExt cx="939793" cy="370622"/>
          </a:xfrm>
        </p:grpSpPr>
        <p:sp>
          <p:nvSpPr>
            <p:cNvPr id="4" name="3 Rectángulo"/>
            <p:cNvSpPr/>
            <p:nvPr/>
          </p:nvSpPr>
          <p:spPr>
            <a:xfrm>
              <a:off x="1046816" y="0"/>
              <a:ext cx="939793" cy="31767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1046816" y="-52946"/>
              <a:ext cx="939793" cy="370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METODOLOGÍA</a:t>
              </a:r>
              <a:endParaRPr lang="es-EC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295322"/>
            <a:ext cx="720080" cy="899204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78125891"/>
              </p:ext>
            </p:extLst>
          </p:nvPr>
        </p:nvGraphicFramePr>
        <p:xfrm>
          <a:off x="158769" y="3519458"/>
          <a:ext cx="84969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467542" y="3289703"/>
            <a:ext cx="4896546" cy="4320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3014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DE INFORMACIÓN</a:t>
            </a:r>
            <a:endPara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0 Imagen">
            <a:hlinkClick r:id="rId14" action="ppaction://hlinksldjump"/>
          </p:cNvPr>
          <p:cNvPicPr/>
          <p:nvPr/>
        </p:nvPicPr>
        <p:blipFill rotWithShape="1">
          <a:blip r:embed="rId15"/>
          <a:srcRect l="450" t="16536" r="91659" b="61065"/>
          <a:stretch/>
        </p:blipFill>
        <p:spPr bwMode="auto">
          <a:xfrm>
            <a:off x="8388424" y="5949280"/>
            <a:ext cx="573911" cy="7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771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980277-9C8A-4C06-AF58-694583E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5980277-9C8A-4C06-AF58-694583E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5980277-9C8A-4C06-AF58-694583E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F5980277-9C8A-4C06-AF58-694583E4D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57DCA-39D9-483B-B049-2F3FE9BA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EF057DCA-39D9-483B-B049-2F3FE9BA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F057DCA-39D9-483B-B049-2F3FE9BA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F057DCA-39D9-483B-B049-2F3FE9BAB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0D37C-82D5-4C07-AF4C-19FA5653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4A20D37C-82D5-4C07-AF4C-19FA5653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4A20D37C-82D5-4C07-AF4C-19FA5653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A20D37C-82D5-4C07-AF4C-19FA56539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95C0-99B9-49A9-9107-1EBA873C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7E8C95C0-99B9-49A9-9107-1EBA873C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7E8C95C0-99B9-49A9-9107-1EBA873C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7E8C95C0-99B9-49A9-9107-1EBA873CC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793AD-4DE5-488A-B920-999BB4E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9E793AD-4DE5-488A-B920-999BB4E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9E793AD-4DE5-488A-B920-999BB4E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49E793AD-4DE5-488A-B920-999BB4E49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8D9A5-959A-4AEA-B96A-992FCCBE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0E8D9A5-959A-4AEA-B96A-992FCCBE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0E8D9A5-959A-4AEA-B96A-992FCCBE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E0E8D9A5-959A-4AEA-B96A-992FCCBE3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A18D7-8959-4E0C-8039-D6204A92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A6A18D7-8959-4E0C-8039-D6204A92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A6A18D7-8959-4E0C-8039-D6204A92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FA6A18D7-8959-4E0C-8039-D6204A929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C279F-884D-4EE4-AD2E-A612D0D9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C51C279F-884D-4EE4-AD2E-A612D0D9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C51C279F-884D-4EE4-AD2E-A612D0D9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51C279F-884D-4EE4-AD2E-A612D0D92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18915C-684B-40AF-8228-FFAED67C3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B818915C-684B-40AF-8228-FFAED67C3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B818915C-684B-40AF-8228-FFAED67C3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B818915C-684B-40AF-8228-FFAED67C3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29BDC-AEB7-4D5B-8E9E-1E38B0DE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8729BDC-AEB7-4D5B-8E9E-1E38B0DE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98729BDC-AEB7-4D5B-8E9E-1E38B0DE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98729BDC-AEB7-4D5B-8E9E-1E38B0DEE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A0909B-EEAF-41B3-B196-E0923EA91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4EA0909B-EEAF-41B3-B196-E0923EA91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4EA0909B-EEAF-41B3-B196-E0923EA91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4EA0909B-EEAF-41B3-B196-E0923EA91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B8D16D-862F-4E0A-B4EC-D1B03C67E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FEB8D16D-862F-4E0A-B4EC-D1B03C67E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EB8D16D-862F-4E0A-B4EC-D1B03C67E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FEB8D16D-862F-4E0A-B4EC-D1B03C67E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2873</TotalTime>
  <Words>2183</Words>
  <Application>Microsoft Office PowerPoint</Application>
  <PresentationFormat>Presentación en pantalla (4:3)</PresentationFormat>
  <Paragraphs>476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Batang</vt:lpstr>
      <vt:lpstr>Arial</vt:lpstr>
      <vt:lpstr>Calibri</vt:lpstr>
      <vt:lpstr>Constantia</vt:lpstr>
      <vt:lpstr>Times New Roman</vt:lpstr>
      <vt:lpstr>Wingdings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MARCOSV</cp:lastModifiedBy>
  <cp:revision>223</cp:revision>
  <cp:lastPrinted>2015-09-14T20:38:10Z</cp:lastPrinted>
  <dcterms:created xsi:type="dcterms:W3CDTF">2015-08-04T22:50:09Z</dcterms:created>
  <dcterms:modified xsi:type="dcterms:W3CDTF">2015-11-10T13:18:40Z</dcterms:modified>
</cp:coreProperties>
</file>