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67"/>
  </p:notesMasterIdLst>
  <p:handoutMasterIdLst>
    <p:handoutMasterId r:id="rId68"/>
  </p:handoutMasterIdLst>
  <p:sldIdLst>
    <p:sldId id="256" r:id="rId3"/>
    <p:sldId id="259" r:id="rId4"/>
    <p:sldId id="280" r:id="rId5"/>
    <p:sldId id="265" r:id="rId6"/>
    <p:sldId id="266" r:id="rId7"/>
    <p:sldId id="281" r:id="rId8"/>
    <p:sldId id="273" r:id="rId9"/>
    <p:sldId id="274" r:id="rId10"/>
    <p:sldId id="282" r:id="rId11"/>
    <p:sldId id="260" r:id="rId12"/>
    <p:sldId id="283" r:id="rId13"/>
    <p:sldId id="261" r:id="rId14"/>
    <p:sldId id="284" r:id="rId15"/>
    <p:sldId id="275" r:id="rId16"/>
    <p:sldId id="276" r:id="rId17"/>
    <p:sldId id="268" r:id="rId18"/>
    <p:sldId id="269" r:id="rId19"/>
    <p:sldId id="287" r:id="rId20"/>
    <p:sldId id="296" r:id="rId21"/>
    <p:sldId id="297" r:id="rId22"/>
    <p:sldId id="298" r:id="rId23"/>
    <p:sldId id="299" r:id="rId24"/>
    <p:sldId id="300" r:id="rId25"/>
    <p:sldId id="301" r:id="rId26"/>
    <p:sldId id="303" r:id="rId27"/>
    <p:sldId id="302" r:id="rId28"/>
    <p:sldId id="305" r:id="rId29"/>
    <p:sldId id="304" r:id="rId30"/>
    <p:sldId id="307" r:id="rId31"/>
    <p:sldId id="315" r:id="rId32"/>
    <p:sldId id="316" r:id="rId33"/>
    <p:sldId id="317" r:id="rId34"/>
    <p:sldId id="318" r:id="rId35"/>
    <p:sldId id="319" r:id="rId36"/>
    <p:sldId id="320" r:id="rId37"/>
    <p:sldId id="321" r:id="rId38"/>
    <p:sldId id="285" r:id="rId39"/>
    <p:sldId id="326" r:id="rId40"/>
    <p:sldId id="279" r:id="rId41"/>
    <p:sldId id="327" r:id="rId42"/>
    <p:sldId id="329" r:id="rId43"/>
    <p:sldId id="330" r:id="rId44"/>
    <p:sldId id="331" r:id="rId45"/>
    <p:sldId id="333" r:id="rId46"/>
    <p:sldId id="332" r:id="rId47"/>
    <p:sldId id="334" r:id="rId48"/>
    <p:sldId id="335" r:id="rId49"/>
    <p:sldId id="336" r:id="rId50"/>
    <p:sldId id="309" r:id="rId51"/>
    <p:sldId id="310" r:id="rId52"/>
    <p:sldId id="311" r:id="rId53"/>
    <p:sldId id="312" r:id="rId54"/>
    <p:sldId id="313" r:id="rId55"/>
    <p:sldId id="314" r:id="rId56"/>
    <p:sldId id="286" r:id="rId57"/>
    <p:sldId id="264" r:id="rId58"/>
    <p:sldId id="324" r:id="rId59"/>
    <p:sldId id="325" r:id="rId60"/>
    <p:sldId id="262" r:id="rId61"/>
    <p:sldId id="258" r:id="rId62"/>
    <p:sldId id="270" r:id="rId63"/>
    <p:sldId id="271" r:id="rId64"/>
    <p:sldId id="272" r:id="rId65"/>
    <p:sldId id="323" r:id="rId66"/>
  </p:sldIdLst>
  <p:sldSz cx="9144000" cy="6858000" type="screen4x3"/>
  <p:notesSz cx="6858000" cy="9144000"/>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A2F8EA07-93C1-43C1-9D4E-174C7F12EF1A}">
          <p14:sldIdLst>
            <p14:sldId id="256"/>
            <p14:sldId id="259"/>
            <p14:sldId id="280"/>
            <p14:sldId id="265"/>
            <p14:sldId id="266"/>
            <p14:sldId id="281"/>
            <p14:sldId id="273"/>
            <p14:sldId id="274"/>
            <p14:sldId id="282"/>
            <p14:sldId id="260"/>
            <p14:sldId id="283"/>
            <p14:sldId id="261"/>
            <p14:sldId id="284"/>
            <p14:sldId id="275"/>
            <p14:sldId id="276"/>
            <p14:sldId id="268"/>
            <p14:sldId id="269"/>
            <p14:sldId id="287"/>
            <p14:sldId id="296"/>
            <p14:sldId id="297"/>
            <p14:sldId id="298"/>
            <p14:sldId id="299"/>
            <p14:sldId id="300"/>
            <p14:sldId id="301"/>
            <p14:sldId id="303"/>
            <p14:sldId id="302"/>
            <p14:sldId id="305"/>
            <p14:sldId id="304"/>
            <p14:sldId id="307"/>
            <p14:sldId id="315"/>
            <p14:sldId id="316"/>
            <p14:sldId id="317"/>
            <p14:sldId id="318"/>
            <p14:sldId id="319"/>
            <p14:sldId id="320"/>
            <p14:sldId id="321"/>
            <p14:sldId id="285"/>
            <p14:sldId id="326"/>
            <p14:sldId id="279"/>
            <p14:sldId id="327"/>
            <p14:sldId id="329"/>
            <p14:sldId id="330"/>
            <p14:sldId id="331"/>
            <p14:sldId id="333"/>
            <p14:sldId id="332"/>
            <p14:sldId id="334"/>
            <p14:sldId id="335"/>
            <p14:sldId id="336"/>
            <p14:sldId id="309"/>
            <p14:sldId id="310"/>
            <p14:sldId id="311"/>
            <p14:sldId id="312"/>
            <p14:sldId id="313"/>
            <p14:sldId id="314"/>
            <p14:sldId id="286"/>
            <p14:sldId id="264"/>
            <p14:sldId id="324"/>
            <p14:sldId id="325"/>
            <p14:sldId id="262"/>
            <p14:sldId id="258"/>
            <p14:sldId id="270"/>
            <p14:sldId id="271"/>
            <p14:sldId id="272"/>
            <p14:sldId id="32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03" autoAdjust="0"/>
    <p:restoredTop sz="86949" autoAdjust="0"/>
  </p:normalViewPr>
  <p:slideViewPr>
    <p:cSldViewPr>
      <p:cViewPr varScale="1">
        <p:scale>
          <a:sx n="66" d="100"/>
          <a:sy n="66" d="100"/>
        </p:scale>
        <p:origin x="141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85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diagrams/_rels/data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image" Target="../media/image16.jpg"/><Relationship Id="rId4" Type="http://schemas.openxmlformats.org/officeDocument/2006/relationships/image" Target="../media/image19.jpg"/></Relationships>
</file>

<file path=ppt/diagrams/_rels/drawing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image" Target="../media/image16.jpg"/><Relationship Id="rId4" Type="http://schemas.openxmlformats.org/officeDocument/2006/relationships/image" Target="../media/image1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CO" noProof="0" dirty="0" smtClean="0"/>
            <a:t>TEMARIO</a:t>
          </a:r>
          <a:endParaRPr lang="es-CO"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S" dirty="0" smtClean="0">
              <a:solidFill>
                <a:schemeClr val="tx1"/>
              </a:solidFill>
            </a:rPr>
            <a:t>Antecedentes</a:t>
          </a:r>
          <a:endParaRPr lang="es-ES" dirty="0">
            <a:solidFill>
              <a:schemeClr val="tx1"/>
            </a:solidFill>
          </a:endParaRPr>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CO" noProof="0" dirty="0" smtClean="0"/>
            <a:t>Justificación e Importancia</a:t>
          </a:r>
          <a:endParaRPr lang="es-CO" noProof="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dgm:spPr/>
      <dgm:t>
        <a:bodyPr/>
        <a:lstStyle/>
        <a:p>
          <a:r>
            <a:rPr lang="es-ES" dirty="0" smtClean="0"/>
            <a:t>Objetivos</a:t>
          </a:r>
          <a:endParaRPr lang="es-ES" dirty="0"/>
        </a:p>
      </dgm:t>
    </dgm:pt>
    <dgm:pt modelId="{8E58BE12-E61E-4161-87EB-35A7176E5F95}" type="parTrans" cxnId="{5381A87D-2F9F-4E5B-B016-190F721D8FE2}">
      <dgm:prSet/>
      <dgm:spPr/>
      <dgm:t>
        <a:bodyPr/>
        <a:lstStyle/>
        <a:p>
          <a:endParaRPr lang="es-ES"/>
        </a:p>
      </dgm:t>
    </dgm:pt>
    <dgm:pt modelId="{E4B6CB5B-513B-4507-8653-2C68DEB5C6C2}" type="sibTrans" cxnId="{5381A87D-2F9F-4E5B-B016-190F721D8FE2}">
      <dgm:prSet/>
      <dgm:spPr/>
      <dgm:t>
        <a:bodyPr/>
        <a:lstStyle/>
        <a:p>
          <a:endParaRPr lang="es-ES"/>
        </a:p>
      </dgm:t>
    </dgm:pt>
    <dgm:pt modelId="{4888119B-4460-4856-B734-0AC31AC71F78}">
      <dgm:prSet phldrT="[Texto]"/>
      <dgm:spPr/>
      <dgm:t>
        <a:bodyPr/>
        <a:lstStyle/>
        <a:p>
          <a:r>
            <a:rPr lang="es-CO" noProof="0" dirty="0" smtClean="0"/>
            <a:t>Descripción y Requerimientos técnicos</a:t>
          </a:r>
          <a:endParaRPr lang="es-CO" noProof="0" dirty="0"/>
        </a:p>
      </dgm:t>
    </dgm:pt>
    <dgm:pt modelId="{0E6EAE7D-5720-4E49-8312-A1094045AD70}" type="parTrans" cxnId="{AEC39A83-76B8-4C0A-97F2-F3865E322778}">
      <dgm:prSet/>
      <dgm:spPr/>
      <dgm:t>
        <a:bodyPr/>
        <a:lstStyle/>
        <a:p>
          <a:endParaRPr lang="es-ES"/>
        </a:p>
      </dgm:t>
    </dgm:pt>
    <dgm:pt modelId="{EF609D22-2240-462B-BBC6-2F511A02E366}" type="sibTrans" cxnId="{AEC39A83-76B8-4C0A-97F2-F3865E322778}">
      <dgm:prSet/>
      <dgm:spPr/>
      <dgm:t>
        <a:bodyPr/>
        <a:lstStyle/>
        <a:p>
          <a:endParaRPr lang="es-ES"/>
        </a:p>
      </dgm:t>
    </dgm:pt>
    <dgm:pt modelId="{E9350BBD-0C18-4831-8E7C-F16A45935431}">
      <dgm:prSet phldrT="[Texto]"/>
      <dgm:spPr/>
      <dgm:t>
        <a:bodyPr/>
        <a:lstStyle/>
        <a:p>
          <a:r>
            <a:rPr lang="es-CO" noProof="0" dirty="0" smtClean="0"/>
            <a:t>Implementación</a:t>
          </a:r>
          <a:endParaRPr lang="es-CO" noProof="0" dirty="0"/>
        </a:p>
      </dgm:t>
    </dgm:pt>
    <dgm:pt modelId="{66EFD120-7370-4236-A1C8-805476443644}" type="parTrans" cxnId="{5A0BE935-2E16-4ECD-979E-C3DFA916FC51}">
      <dgm:prSet/>
      <dgm:spPr/>
      <dgm:t>
        <a:bodyPr/>
        <a:lstStyle/>
        <a:p>
          <a:endParaRPr lang="es-ES"/>
        </a:p>
      </dgm:t>
    </dgm:pt>
    <dgm:pt modelId="{F16DC11A-92A1-4BB0-B5D0-334054FBA32C}" type="sibTrans" cxnId="{5A0BE935-2E16-4ECD-979E-C3DFA916FC51}">
      <dgm:prSet/>
      <dgm:spPr/>
      <dgm:t>
        <a:bodyPr/>
        <a:lstStyle/>
        <a:p>
          <a:endParaRPr lang="es-ES"/>
        </a:p>
      </dgm:t>
    </dgm:pt>
    <dgm:pt modelId="{6B64EB3C-7AD9-4A6A-BBC8-BEA07D89A0AE}">
      <dgm:prSet phldrT="[Texto]"/>
      <dgm:spPr/>
      <dgm:t>
        <a:bodyPr/>
        <a:lstStyle/>
        <a:p>
          <a:r>
            <a:rPr lang="es-CO" noProof="0" dirty="0" smtClean="0"/>
            <a:t>Pruebas</a:t>
          </a:r>
          <a:r>
            <a:rPr lang="en-US" dirty="0" smtClean="0"/>
            <a:t> y </a:t>
          </a:r>
          <a:r>
            <a:rPr lang="es-CO" noProof="0" dirty="0" smtClean="0"/>
            <a:t>Resultados</a:t>
          </a:r>
          <a:endParaRPr lang="es-CO" noProof="0" dirty="0"/>
        </a:p>
      </dgm:t>
    </dgm:pt>
    <dgm:pt modelId="{25CB68F1-49CF-4830-A303-F01677B10644}" type="parTrans" cxnId="{2CEF57DB-D150-4BB7-BC14-D82B97FBC400}">
      <dgm:prSet/>
      <dgm:spPr/>
      <dgm:t>
        <a:bodyPr/>
        <a:lstStyle/>
        <a:p>
          <a:endParaRPr lang="es-CO"/>
        </a:p>
      </dgm:t>
    </dgm:pt>
    <dgm:pt modelId="{C571A529-B012-4B1B-83F8-DBC4340574C6}" type="sibTrans" cxnId="{2CEF57DB-D150-4BB7-BC14-D82B97FBC400}">
      <dgm:prSet/>
      <dgm:spPr/>
      <dgm:t>
        <a:bodyPr/>
        <a:lstStyle/>
        <a:p>
          <a:endParaRPr lang="es-CO"/>
        </a:p>
      </dgm:t>
    </dgm:pt>
    <dgm:pt modelId="{E87F4E9D-B04D-4D66-AAA1-3ABE18858D28}">
      <dgm:prSet phldrT="[Texto]"/>
      <dgm:spPr/>
      <dgm:t>
        <a:bodyPr/>
        <a:lstStyle/>
        <a:p>
          <a:r>
            <a:rPr lang="es-CO" noProof="0" dirty="0" smtClean="0"/>
            <a:t>Conclusiones y Recomendaciones</a:t>
          </a:r>
          <a:endParaRPr lang="es-CO" noProof="0" dirty="0"/>
        </a:p>
      </dgm:t>
    </dgm:pt>
    <dgm:pt modelId="{7B1C001F-79AB-4B84-B0B2-94B8320C92AB}" type="parTrans" cxnId="{46072A88-102E-4E46-99AB-EECBEB11CCA2}">
      <dgm:prSet/>
      <dgm:spPr/>
      <dgm:t>
        <a:bodyPr/>
        <a:lstStyle/>
        <a:p>
          <a:endParaRPr lang="es-CO"/>
        </a:p>
      </dgm:t>
    </dgm:pt>
    <dgm:pt modelId="{55EAF94F-386F-4D0B-AD7C-6515E040623C}" type="sibTrans" cxnId="{46072A88-102E-4E46-99AB-EECBEB11CCA2}">
      <dgm:prSet/>
      <dgm:spPr/>
      <dgm:t>
        <a:bodyPr/>
        <a:lstStyle/>
        <a:p>
          <a:endParaRPr lang="es-CO"/>
        </a:p>
      </dgm:t>
    </dgm:pt>
    <dgm:pt modelId="{78C93DC0-5364-431E-A56F-B5DC8E3B5464}">
      <dgm:prSet phldrT="[Texto]"/>
      <dgm:spPr/>
      <dgm:t>
        <a:bodyPr/>
        <a:lstStyle/>
        <a:p>
          <a:r>
            <a:rPr lang="es-CO" noProof="0" dirty="0" smtClean="0"/>
            <a:t>Diseño</a:t>
          </a:r>
          <a:endParaRPr lang="es-CO" noProof="0" dirty="0"/>
        </a:p>
      </dgm:t>
    </dgm:pt>
    <dgm:pt modelId="{824C66A7-0E89-4BDA-BE6A-2083DE6ECF34}" type="parTrans" cxnId="{6956DBAE-74AA-4FF1-9D80-9568B66D9E2F}">
      <dgm:prSet/>
      <dgm:spPr/>
      <dgm:t>
        <a:bodyPr/>
        <a:lstStyle/>
        <a:p>
          <a:endParaRPr lang="es-CO"/>
        </a:p>
      </dgm:t>
    </dgm:pt>
    <dgm:pt modelId="{9C318780-1F82-4F70-BDD2-388787315BD7}" type="sibTrans" cxnId="{6956DBAE-74AA-4FF1-9D80-9568B66D9E2F}">
      <dgm:prSet/>
      <dgm:spPr/>
      <dgm:t>
        <a:bodyPr/>
        <a:lstStyle/>
        <a:p>
          <a:endParaRPr lang="es-CO"/>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8"/>
      <dgm:spPr/>
      <dgm:t>
        <a:bodyPr/>
        <a:lstStyle/>
        <a:p>
          <a:endParaRPr lang="es-ES"/>
        </a:p>
      </dgm:t>
    </dgm:pt>
    <dgm:pt modelId="{45B98A4A-0B6D-4F48-B74E-847DD2F0977C}" type="pres">
      <dgm:prSet presAssocID="{D0D20E71-FED1-4623-8034-D329000238BD}" presName="childText" presStyleLbl="bgAcc1" presStyleIdx="0" presStyleCnt="8" custScaleX="739626" custScaleY="95946">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8"/>
      <dgm:spPr/>
      <dgm:t>
        <a:bodyPr/>
        <a:lstStyle/>
        <a:p>
          <a:endParaRPr lang="es-ES"/>
        </a:p>
      </dgm:t>
    </dgm:pt>
    <dgm:pt modelId="{7210391E-D0BA-4B05-BC9D-4C5F7A7038B2}" type="pres">
      <dgm:prSet presAssocID="{C718ADCF-EE16-40A9-92E0-023D415A390D}" presName="childText" presStyleLbl="bgAcc1" presStyleIdx="1" presStyleCnt="8" custScaleX="739626" custScaleY="95946">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2" presStyleCnt="8"/>
      <dgm:spPr/>
      <dgm:t>
        <a:bodyPr/>
        <a:lstStyle/>
        <a:p>
          <a:endParaRPr lang="es-ES"/>
        </a:p>
      </dgm:t>
    </dgm:pt>
    <dgm:pt modelId="{59DD2AFD-1A85-48C2-96F2-E73FC04B45F7}" type="pres">
      <dgm:prSet presAssocID="{613D9770-E617-4792-A0EF-694D6913B044}" presName="childText" presStyleLbl="bgAcc1" presStyleIdx="2" presStyleCnt="8" custScaleX="739626" custScaleY="95946">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3" presStyleCnt="8"/>
      <dgm:spPr/>
      <dgm:t>
        <a:bodyPr/>
        <a:lstStyle/>
        <a:p>
          <a:endParaRPr lang="es-ES"/>
        </a:p>
      </dgm:t>
    </dgm:pt>
    <dgm:pt modelId="{0AFB512E-0A1F-4167-ADE0-87DA96AF7CDA}" type="pres">
      <dgm:prSet presAssocID="{4888119B-4460-4856-B734-0AC31AC71F78}" presName="childText" presStyleLbl="bgAcc1" presStyleIdx="3" presStyleCnt="8" custScaleX="739626" custScaleY="95946">
        <dgm:presLayoutVars>
          <dgm:bulletEnabled val="1"/>
        </dgm:presLayoutVars>
      </dgm:prSet>
      <dgm:spPr/>
      <dgm:t>
        <a:bodyPr/>
        <a:lstStyle/>
        <a:p>
          <a:endParaRPr lang="es-ES"/>
        </a:p>
      </dgm:t>
    </dgm:pt>
    <dgm:pt modelId="{BDBB5B4A-7114-44E2-A52F-D336ECD12903}" type="pres">
      <dgm:prSet presAssocID="{824C66A7-0E89-4BDA-BE6A-2083DE6ECF34}" presName="Name13" presStyleLbl="parChTrans1D2" presStyleIdx="4" presStyleCnt="8"/>
      <dgm:spPr/>
      <dgm:t>
        <a:bodyPr/>
        <a:lstStyle/>
        <a:p>
          <a:endParaRPr lang="es-CO"/>
        </a:p>
      </dgm:t>
    </dgm:pt>
    <dgm:pt modelId="{AA1406C3-8302-4ED7-9530-1D8EB7226B32}" type="pres">
      <dgm:prSet presAssocID="{78C93DC0-5364-431E-A56F-B5DC8E3B5464}" presName="childText" presStyleLbl="bgAcc1" presStyleIdx="4" presStyleCnt="8" custScaleX="739626" custScaleY="95946">
        <dgm:presLayoutVars>
          <dgm:bulletEnabled val="1"/>
        </dgm:presLayoutVars>
      </dgm:prSet>
      <dgm:spPr/>
      <dgm:t>
        <a:bodyPr/>
        <a:lstStyle/>
        <a:p>
          <a:endParaRPr lang="es-CO"/>
        </a:p>
      </dgm:t>
    </dgm:pt>
    <dgm:pt modelId="{E1C3DDF9-8D78-42AC-8AD1-4E929A97D46F}" type="pres">
      <dgm:prSet presAssocID="{66EFD120-7370-4236-A1C8-805476443644}" presName="Name13" presStyleLbl="parChTrans1D2" presStyleIdx="5" presStyleCnt="8"/>
      <dgm:spPr/>
      <dgm:t>
        <a:bodyPr/>
        <a:lstStyle/>
        <a:p>
          <a:endParaRPr lang="es-ES"/>
        </a:p>
      </dgm:t>
    </dgm:pt>
    <dgm:pt modelId="{33DB687E-6F14-4652-B35A-51688E08CDBC}" type="pres">
      <dgm:prSet presAssocID="{E9350BBD-0C18-4831-8E7C-F16A45935431}" presName="childText" presStyleLbl="bgAcc1" presStyleIdx="5" presStyleCnt="8" custScaleX="739626" custScaleY="95946">
        <dgm:presLayoutVars>
          <dgm:bulletEnabled val="1"/>
        </dgm:presLayoutVars>
      </dgm:prSet>
      <dgm:spPr/>
      <dgm:t>
        <a:bodyPr/>
        <a:lstStyle/>
        <a:p>
          <a:endParaRPr lang="es-ES"/>
        </a:p>
      </dgm:t>
    </dgm:pt>
    <dgm:pt modelId="{5F5C6694-8563-44B3-A86C-8497BF869E4D}" type="pres">
      <dgm:prSet presAssocID="{25CB68F1-49CF-4830-A303-F01677B10644}" presName="Name13" presStyleLbl="parChTrans1D2" presStyleIdx="6" presStyleCnt="8"/>
      <dgm:spPr/>
      <dgm:t>
        <a:bodyPr/>
        <a:lstStyle/>
        <a:p>
          <a:endParaRPr lang="es-CO"/>
        </a:p>
      </dgm:t>
    </dgm:pt>
    <dgm:pt modelId="{148916A5-4FD2-4EC6-A8ED-84218A8C1A83}" type="pres">
      <dgm:prSet presAssocID="{6B64EB3C-7AD9-4A6A-BBC8-BEA07D89A0AE}" presName="childText" presStyleLbl="bgAcc1" presStyleIdx="6" presStyleCnt="8" custScaleX="739626" custScaleY="95946">
        <dgm:presLayoutVars>
          <dgm:bulletEnabled val="1"/>
        </dgm:presLayoutVars>
      </dgm:prSet>
      <dgm:spPr/>
      <dgm:t>
        <a:bodyPr/>
        <a:lstStyle/>
        <a:p>
          <a:endParaRPr lang="es-CO"/>
        </a:p>
      </dgm:t>
    </dgm:pt>
    <dgm:pt modelId="{80136101-0941-498C-9515-89156147BE17}" type="pres">
      <dgm:prSet presAssocID="{7B1C001F-79AB-4B84-B0B2-94B8320C92AB}" presName="Name13" presStyleLbl="parChTrans1D2" presStyleIdx="7" presStyleCnt="8"/>
      <dgm:spPr/>
      <dgm:t>
        <a:bodyPr/>
        <a:lstStyle/>
        <a:p>
          <a:endParaRPr lang="es-CO"/>
        </a:p>
      </dgm:t>
    </dgm:pt>
    <dgm:pt modelId="{6A43C814-B313-421D-BFB5-11AF5370A273}" type="pres">
      <dgm:prSet presAssocID="{E87F4E9D-B04D-4D66-AAA1-3ABE18858D28}" presName="childText" presStyleLbl="bgAcc1" presStyleIdx="7" presStyleCnt="8" custScaleX="739626" custScaleY="95946">
        <dgm:presLayoutVars>
          <dgm:bulletEnabled val="1"/>
        </dgm:presLayoutVars>
      </dgm:prSet>
      <dgm:spPr/>
      <dgm:t>
        <a:bodyPr/>
        <a:lstStyle/>
        <a:p>
          <a:endParaRPr lang="es-CO"/>
        </a:p>
      </dgm:t>
    </dgm:pt>
  </dgm:ptLst>
  <dgm:cxnLst>
    <dgm:cxn modelId="{DEC18A89-9950-4C9E-9CED-CAFFEB8D9FFB}" type="presOf" srcId="{613D9770-E617-4792-A0EF-694D6913B044}" destId="{59DD2AFD-1A85-48C2-96F2-E73FC04B45F7}" srcOrd="0" destOrd="0" presId="urn:microsoft.com/office/officeart/2005/8/layout/hierarchy3"/>
    <dgm:cxn modelId="{2C814085-5450-4AE6-9947-427A1B6EBE4F}" type="presOf" srcId="{66EFD120-7370-4236-A1C8-805476443644}" destId="{E1C3DDF9-8D78-42AC-8AD1-4E929A97D46F}" srcOrd="0"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47A71A5C-59BD-4053-9BE7-BC3B93335057}" type="presOf" srcId="{CB9964DC-5E01-4879-9733-CDEE2AB1D1F7}" destId="{C7DDC059-89DD-4F99-A10D-9C975D60C8D8}" srcOrd="1" destOrd="0" presId="urn:microsoft.com/office/officeart/2005/8/layout/hierarchy3"/>
    <dgm:cxn modelId="{B29D3474-ECDD-49A3-A8BD-FF8582096F48}" type="presOf" srcId="{6B64EB3C-7AD9-4A6A-BBC8-BEA07D89A0AE}" destId="{148916A5-4FD2-4EC6-A8ED-84218A8C1A83}" srcOrd="0" destOrd="0" presId="urn:microsoft.com/office/officeart/2005/8/layout/hierarchy3"/>
    <dgm:cxn modelId="{5A723918-FE3F-4699-9A88-11832CD1C1F8}" type="presOf" srcId="{7B1C001F-79AB-4B84-B0B2-94B8320C92AB}" destId="{80136101-0941-498C-9515-89156147BE17}"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3E5981CB-712E-4EA4-BBAF-ECA923D824DC}" type="presOf" srcId="{8E58BE12-E61E-4161-87EB-35A7176E5F95}" destId="{F27B7295-80E4-4410-9A4D-672618C6243E}" srcOrd="0" destOrd="0" presId="urn:microsoft.com/office/officeart/2005/8/layout/hierarchy3"/>
    <dgm:cxn modelId="{131B19B9-C8E8-435D-8234-6D58E79BFF9B}" type="presOf" srcId="{4888119B-4460-4856-B734-0AC31AC71F78}" destId="{0AFB512E-0A1F-4167-ADE0-87DA96AF7CDA}" srcOrd="0" destOrd="0" presId="urn:microsoft.com/office/officeart/2005/8/layout/hierarchy3"/>
    <dgm:cxn modelId="{6956DBAE-74AA-4FF1-9D80-9568B66D9E2F}" srcId="{CB9964DC-5E01-4879-9733-CDEE2AB1D1F7}" destId="{78C93DC0-5364-431E-A56F-B5DC8E3B5464}" srcOrd="4" destOrd="0" parTransId="{824C66A7-0E89-4BDA-BE6A-2083DE6ECF34}" sibTransId="{9C318780-1F82-4F70-BDD2-388787315BD7}"/>
    <dgm:cxn modelId="{AEC39A83-76B8-4C0A-97F2-F3865E322778}" srcId="{CB9964DC-5E01-4879-9733-CDEE2AB1D1F7}" destId="{4888119B-4460-4856-B734-0AC31AC71F78}" srcOrd="3" destOrd="0" parTransId="{0E6EAE7D-5720-4E49-8312-A1094045AD70}" sibTransId="{EF609D22-2240-462B-BBC6-2F511A02E366}"/>
    <dgm:cxn modelId="{8BC9DFF2-FA7B-4DF6-BDB8-F773FA60069D}" type="presOf" srcId="{E87F4E9D-B04D-4D66-AAA1-3ABE18858D28}" destId="{6A43C814-B313-421D-BFB5-11AF5370A273}" srcOrd="0" destOrd="0" presId="urn:microsoft.com/office/officeart/2005/8/layout/hierarchy3"/>
    <dgm:cxn modelId="{235AD1FB-B89B-4773-B588-A545CB10DC4E}" type="presOf" srcId="{0E6EAE7D-5720-4E49-8312-A1094045AD70}" destId="{672A5E56-DE7C-423B-8AF4-B37E93A0E788}" srcOrd="0" destOrd="0" presId="urn:microsoft.com/office/officeart/2005/8/layout/hierarchy3"/>
    <dgm:cxn modelId="{789A8F1B-BBE9-49E7-830E-97E55432B7A1}" type="presOf" srcId="{C718ADCF-EE16-40A9-92E0-023D415A390D}" destId="{7210391E-D0BA-4B05-BC9D-4C5F7A7038B2}" srcOrd="0" destOrd="0" presId="urn:microsoft.com/office/officeart/2005/8/layout/hierarchy3"/>
    <dgm:cxn modelId="{01A3EA52-69A4-4A23-BC24-EBFF6618563C}" type="presOf" srcId="{7061F2FC-F2AB-4DE3-98B0-886576B4E2C6}" destId="{D433476B-D68D-4328-ADAC-B2895D3D50CF}" srcOrd="0" destOrd="0" presId="urn:microsoft.com/office/officeart/2005/8/layout/hierarchy3"/>
    <dgm:cxn modelId="{CAFE4DEC-80E8-4AC3-AD82-98ABCB379665}" type="presOf" srcId="{4349BE00-98CD-4A0C-8970-0800DCF0B510}" destId="{6453487C-0FAF-4B32-BD10-ECD1ABD7E947}" srcOrd="0" destOrd="0" presId="urn:microsoft.com/office/officeart/2005/8/layout/hierarchy3"/>
    <dgm:cxn modelId="{CB832925-22C5-4F5B-8B74-9199C54F87AD}" type="presOf" srcId="{D0D20E71-FED1-4623-8034-D329000238BD}" destId="{45B98A4A-0B6D-4F48-B74E-847DD2F0977C}" srcOrd="0" destOrd="0" presId="urn:microsoft.com/office/officeart/2005/8/layout/hierarchy3"/>
    <dgm:cxn modelId="{E55F7538-3B66-4099-BDF1-BE2B39DD377E}" type="presOf" srcId="{E9350BBD-0C18-4831-8E7C-F16A45935431}" destId="{33DB687E-6F14-4652-B35A-51688E08CDBC}" srcOrd="0" destOrd="0" presId="urn:microsoft.com/office/officeart/2005/8/layout/hierarchy3"/>
    <dgm:cxn modelId="{3B05F352-65C3-4C51-BF7B-C333C93EA5EF}" type="presOf" srcId="{300571DF-0E8D-4A75-B42A-9E0E27DF9B85}" destId="{2A81AC24-19E8-4B05-BE18-7F7DC22883F5}" srcOrd="0" destOrd="0" presId="urn:microsoft.com/office/officeart/2005/8/layout/hierarchy3"/>
    <dgm:cxn modelId="{7E1C61CE-9323-4400-AD9F-6E6C42DE2BB6}" type="presOf" srcId="{25CB68F1-49CF-4830-A303-F01677B10644}" destId="{5F5C6694-8563-44B3-A86C-8497BF869E4D}" srcOrd="0" destOrd="0" presId="urn:microsoft.com/office/officeart/2005/8/layout/hierarchy3"/>
    <dgm:cxn modelId="{5381A87D-2F9F-4E5B-B016-190F721D8FE2}" srcId="{CB9964DC-5E01-4879-9733-CDEE2AB1D1F7}" destId="{613D9770-E617-4792-A0EF-694D6913B044}" srcOrd="2" destOrd="0" parTransId="{8E58BE12-E61E-4161-87EB-35A7176E5F95}" sibTransId="{E4B6CB5B-513B-4507-8653-2C68DEB5C6C2}"/>
    <dgm:cxn modelId="{2CEF57DB-D150-4BB7-BC14-D82B97FBC400}" srcId="{CB9964DC-5E01-4879-9733-CDEE2AB1D1F7}" destId="{6B64EB3C-7AD9-4A6A-BBC8-BEA07D89A0AE}" srcOrd="6" destOrd="0" parTransId="{25CB68F1-49CF-4830-A303-F01677B10644}" sibTransId="{C571A529-B012-4B1B-83F8-DBC4340574C6}"/>
    <dgm:cxn modelId="{46072A88-102E-4E46-99AB-EECBEB11CCA2}" srcId="{CB9964DC-5E01-4879-9733-CDEE2AB1D1F7}" destId="{E87F4E9D-B04D-4D66-AAA1-3ABE18858D28}" srcOrd="7" destOrd="0" parTransId="{7B1C001F-79AB-4B84-B0B2-94B8320C92AB}" sibTransId="{55EAF94F-386F-4D0B-AD7C-6515E040623C}"/>
    <dgm:cxn modelId="{F2C4F495-6B8C-482F-A371-D368618DFBD9}" type="presOf" srcId="{CB9964DC-5E01-4879-9733-CDEE2AB1D1F7}" destId="{ECB1CA3E-26B8-4A39-AEF8-6F06E506D3C7}" srcOrd="0" destOrd="0" presId="urn:microsoft.com/office/officeart/2005/8/layout/hierarchy3"/>
    <dgm:cxn modelId="{5A0BE935-2E16-4ECD-979E-C3DFA916FC51}" srcId="{CB9964DC-5E01-4879-9733-CDEE2AB1D1F7}" destId="{E9350BBD-0C18-4831-8E7C-F16A45935431}" srcOrd="5" destOrd="0" parTransId="{66EFD120-7370-4236-A1C8-805476443644}" sibTransId="{F16DC11A-92A1-4BB0-B5D0-334054FBA32C}"/>
    <dgm:cxn modelId="{E5DF4D7B-2998-4040-B309-23173E1132D4}" srcId="{7061F2FC-F2AB-4DE3-98B0-886576B4E2C6}" destId="{CB9964DC-5E01-4879-9733-CDEE2AB1D1F7}" srcOrd="0" destOrd="0" parTransId="{5760939A-00E0-4E0F-82AC-14F95E0A4A90}" sibTransId="{2BAB4B72-4C27-47D9-A895-24F30C6A71EC}"/>
    <dgm:cxn modelId="{216E8ABF-D4E9-4AED-9F7F-DD44533197C1}" type="presOf" srcId="{78C93DC0-5364-431E-A56F-B5DC8E3B5464}" destId="{AA1406C3-8302-4ED7-9530-1D8EB7226B32}" srcOrd="0" destOrd="0" presId="urn:microsoft.com/office/officeart/2005/8/layout/hierarchy3"/>
    <dgm:cxn modelId="{5848C4EA-4D81-4917-9CEC-E96C857AE105}" type="presOf" srcId="{824C66A7-0E89-4BDA-BE6A-2083DE6ECF34}" destId="{BDBB5B4A-7114-44E2-A52F-D336ECD12903}" srcOrd="0" destOrd="0" presId="urn:microsoft.com/office/officeart/2005/8/layout/hierarchy3"/>
    <dgm:cxn modelId="{9EB26DA8-C59A-4336-8BA7-4FBEEAE4FD86}" type="presParOf" srcId="{D433476B-D68D-4328-ADAC-B2895D3D50CF}" destId="{1E58A3BC-F1F7-40EE-89AA-32E802ED4BF7}" srcOrd="0" destOrd="0" presId="urn:microsoft.com/office/officeart/2005/8/layout/hierarchy3"/>
    <dgm:cxn modelId="{F16A1B86-8195-4106-968A-55FAD14B41F9}" type="presParOf" srcId="{1E58A3BC-F1F7-40EE-89AA-32E802ED4BF7}" destId="{D21DF85A-45CA-4CE0-B0ED-CF4615475EE0}" srcOrd="0" destOrd="0" presId="urn:microsoft.com/office/officeart/2005/8/layout/hierarchy3"/>
    <dgm:cxn modelId="{C23A4655-19D7-4613-AD59-557BD33ECCA1}" type="presParOf" srcId="{D21DF85A-45CA-4CE0-B0ED-CF4615475EE0}" destId="{ECB1CA3E-26B8-4A39-AEF8-6F06E506D3C7}" srcOrd="0" destOrd="0" presId="urn:microsoft.com/office/officeart/2005/8/layout/hierarchy3"/>
    <dgm:cxn modelId="{5262B8D8-B85C-42E8-9B8B-9BC2B2BCDFFE}" type="presParOf" srcId="{D21DF85A-45CA-4CE0-B0ED-CF4615475EE0}" destId="{C7DDC059-89DD-4F99-A10D-9C975D60C8D8}" srcOrd="1" destOrd="0" presId="urn:microsoft.com/office/officeart/2005/8/layout/hierarchy3"/>
    <dgm:cxn modelId="{D48EBEAD-46E4-497D-93CA-B95DEE7430E0}" type="presParOf" srcId="{1E58A3BC-F1F7-40EE-89AA-32E802ED4BF7}" destId="{F784BE88-3DB9-4E87-AFCA-2ED0BF00DEA1}" srcOrd="1" destOrd="0" presId="urn:microsoft.com/office/officeart/2005/8/layout/hierarchy3"/>
    <dgm:cxn modelId="{E22606A4-C4DB-47E7-A1A7-A17946C0871B}" type="presParOf" srcId="{F784BE88-3DB9-4E87-AFCA-2ED0BF00DEA1}" destId="{6453487C-0FAF-4B32-BD10-ECD1ABD7E947}" srcOrd="0" destOrd="0" presId="urn:microsoft.com/office/officeart/2005/8/layout/hierarchy3"/>
    <dgm:cxn modelId="{438F3666-C232-4F7C-873E-CBD803A6FE47}" type="presParOf" srcId="{F784BE88-3DB9-4E87-AFCA-2ED0BF00DEA1}" destId="{45B98A4A-0B6D-4F48-B74E-847DD2F0977C}" srcOrd="1" destOrd="0" presId="urn:microsoft.com/office/officeart/2005/8/layout/hierarchy3"/>
    <dgm:cxn modelId="{E8FFBE24-98F6-485F-9E28-8169C8153F5E}" type="presParOf" srcId="{F784BE88-3DB9-4E87-AFCA-2ED0BF00DEA1}" destId="{2A81AC24-19E8-4B05-BE18-7F7DC22883F5}" srcOrd="2" destOrd="0" presId="urn:microsoft.com/office/officeart/2005/8/layout/hierarchy3"/>
    <dgm:cxn modelId="{080A31F8-B17A-4FB4-935E-A854F031ED27}" type="presParOf" srcId="{F784BE88-3DB9-4E87-AFCA-2ED0BF00DEA1}" destId="{7210391E-D0BA-4B05-BC9D-4C5F7A7038B2}" srcOrd="3" destOrd="0" presId="urn:microsoft.com/office/officeart/2005/8/layout/hierarchy3"/>
    <dgm:cxn modelId="{4F9C333B-2413-4B74-A165-E7F5462A0E45}" type="presParOf" srcId="{F784BE88-3DB9-4E87-AFCA-2ED0BF00DEA1}" destId="{F27B7295-80E4-4410-9A4D-672618C6243E}" srcOrd="4" destOrd="0" presId="urn:microsoft.com/office/officeart/2005/8/layout/hierarchy3"/>
    <dgm:cxn modelId="{BC8D3AB8-BA8B-4B4F-9AE5-4EF8AF097574}" type="presParOf" srcId="{F784BE88-3DB9-4E87-AFCA-2ED0BF00DEA1}" destId="{59DD2AFD-1A85-48C2-96F2-E73FC04B45F7}" srcOrd="5" destOrd="0" presId="urn:microsoft.com/office/officeart/2005/8/layout/hierarchy3"/>
    <dgm:cxn modelId="{3926C6FD-E801-4346-8AB9-94C5A26FE6C9}" type="presParOf" srcId="{F784BE88-3DB9-4E87-AFCA-2ED0BF00DEA1}" destId="{672A5E56-DE7C-423B-8AF4-B37E93A0E788}" srcOrd="6" destOrd="0" presId="urn:microsoft.com/office/officeart/2005/8/layout/hierarchy3"/>
    <dgm:cxn modelId="{CE55D6E9-D386-4BCD-91C7-83C7C4EA0B23}" type="presParOf" srcId="{F784BE88-3DB9-4E87-AFCA-2ED0BF00DEA1}" destId="{0AFB512E-0A1F-4167-ADE0-87DA96AF7CDA}" srcOrd="7" destOrd="0" presId="urn:microsoft.com/office/officeart/2005/8/layout/hierarchy3"/>
    <dgm:cxn modelId="{EA88A999-FA20-4F11-942F-65CE9492F858}" type="presParOf" srcId="{F784BE88-3DB9-4E87-AFCA-2ED0BF00DEA1}" destId="{BDBB5B4A-7114-44E2-A52F-D336ECD12903}" srcOrd="8" destOrd="0" presId="urn:microsoft.com/office/officeart/2005/8/layout/hierarchy3"/>
    <dgm:cxn modelId="{76F1BC21-5552-4DD3-81EC-88C8F7987EAA}" type="presParOf" srcId="{F784BE88-3DB9-4E87-AFCA-2ED0BF00DEA1}" destId="{AA1406C3-8302-4ED7-9530-1D8EB7226B32}" srcOrd="9" destOrd="0" presId="urn:microsoft.com/office/officeart/2005/8/layout/hierarchy3"/>
    <dgm:cxn modelId="{95B61FAF-69C0-4DB2-86C4-126FBA4ADD2D}" type="presParOf" srcId="{F784BE88-3DB9-4E87-AFCA-2ED0BF00DEA1}" destId="{E1C3DDF9-8D78-42AC-8AD1-4E929A97D46F}" srcOrd="10" destOrd="0" presId="urn:microsoft.com/office/officeart/2005/8/layout/hierarchy3"/>
    <dgm:cxn modelId="{A46C271A-27D9-488A-97CA-AA1CE93BD221}" type="presParOf" srcId="{F784BE88-3DB9-4E87-AFCA-2ED0BF00DEA1}" destId="{33DB687E-6F14-4652-B35A-51688E08CDBC}" srcOrd="11" destOrd="0" presId="urn:microsoft.com/office/officeart/2005/8/layout/hierarchy3"/>
    <dgm:cxn modelId="{2E023785-5B48-43A5-B8AF-FD141AE85486}" type="presParOf" srcId="{F784BE88-3DB9-4E87-AFCA-2ED0BF00DEA1}" destId="{5F5C6694-8563-44B3-A86C-8497BF869E4D}" srcOrd="12" destOrd="0" presId="urn:microsoft.com/office/officeart/2005/8/layout/hierarchy3"/>
    <dgm:cxn modelId="{F393EAD0-A09D-4612-96D9-854D23F4FF81}" type="presParOf" srcId="{F784BE88-3DB9-4E87-AFCA-2ED0BF00DEA1}" destId="{148916A5-4FD2-4EC6-A8ED-84218A8C1A83}" srcOrd="13" destOrd="0" presId="urn:microsoft.com/office/officeart/2005/8/layout/hierarchy3"/>
    <dgm:cxn modelId="{7C870152-E704-418D-BAF9-401891671FB7}" type="presParOf" srcId="{F784BE88-3DB9-4E87-AFCA-2ED0BF00DEA1}" destId="{80136101-0941-498C-9515-89156147BE17}" srcOrd="14" destOrd="0" presId="urn:microsoft.com/office/officeart/2005/8/layout/hierarchy3"/>
    <dgm:cxn modelId="{F4318ADC-C02A-48C5-A22E-01C8FD416CB6}" type="presParOf" srcId="{F784BE88-3DB9-4E87-AFCA-2ED0BF00DEA1}" destId="{6A43C814-B313-421D-BFB5-11AF5370A273}" srcOrd="1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C14D737-8CC3-44E0-9F94-6C4C1A40F44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O"/>
        </a:p>
      </dgm:t>
    </dgm:pt>
    <dgm:pt modelId="{CE1E96A2-2D80-4ABC-9335-938DD4F4CA96}">
      <dgm:prSet phldrT="[Texto]" custT="1"/>
      <dgm:spPr/>
      <dgm:t>
        <a:bodyPr/>
        <a:lstStyle/>
        <a:p>
          <a:pPr algn="ctr"/>
          <a:r>
            <a:rPr lang="es-ES" sz="1600" dirty="0" smtClean="0">
              <a:latin typeface="Times New Roman" panose="02020603050405020304" pitchFamily="18" charset="0"/>
              <a:cs typeface="Times New Roman" panose="02020603050405020304" pitchFamily="18" charset="0"/>
            </a:rPr>
            <a:t>Sistema de telemetría y adquisición de datos</a:t>
          </a:r>
          <a:endParaRPr lang="es-CO" sz="1600" dirty="0">
            <a:latin typeface="Times New Roman" panose="02020603050405020304" pitchFamily="18" charset="0"/>
            <a:cs typeface="Times New Roman" panose="02020603050405020304" pitchFamily="18" charset="0"/>
          </a:endParaRPr>
        </a:p>
      </dgm:t>
    </dgm:pt>
    <dgm:pt modelId="{C51B4503-8B79-4401-BFF2-EA77C6A84BE0}" type="parTrans" cxnId="{88FFBDC0-4DEC-44A3-A036-E3B625B48AEF}">
      <dgm:prSet/>
      <dgm:spPr/>
      <dgm:t>
        <a:bodyPr/>
        <a:lstStyle/>
        <a:p>
          <a:endParaRPr lang="es-CO"/>
        </a:p>
      </dgm:t>
    </dgm:pt>
    <dgm:pt modelId="{6BB74719-D6AF-47C5-99EF-D2E8613A2675}" type="sibTrans" cxnId="{88FFBDC0-4DEC-44A3-A036-E3B625B48AEF}">
      <dgm:prSet/>
      <dgm:spPr/>
      <dgm:t>
        <a:bodyPr/>
        <a:lstStyle/>
        <a:p>
          <a:endParaRPr lang="es-CO"/>
        </a:p>
      </dgm:t>
    </dgm:pt>
    <dgm:pt modelId="{21EA3510-231C-409B-A352-B5B87071E4C0}">
      <dgm:prSet phldrT="[Texto]" custT="1"/>
      <dgm:spPr/>
      <dgm:t>
        <a:bodyPr/>
        <a:lstStyle/>
        <a:p>
          <a:r>
            <a:rPr lang="es-ES" sz="1200" dirty="0" smtClean="0">
              <a:latin typeface="Times New Roman" panose="02020603050405020304" pitchFamily="18" charset="0"/>
              <a:cs typeface="Times New Roman" panose="02020603050405020304" pitchFamily="18" charset="0"/>
            </a:rPr>
            <a:t>Recolecta la información adquirida en la estación de reserva </a:t>
          </a:r>
          <a:endParaRPr lang="es-CO" sz="1200" dirty="0">
            <a:latin typeface="Times New Roman" panose="02020603050405020304" pitchFamily="18" charset="0"/>
            <a:cs typeface="Times New Roman" panose="02020603050405020304" pitchFamily="18" charset="0"/>
          </a:endParaRPr>
        </a:p>
      </dgm:t>
    </dgm:pt>
    <dgm:pt modelId="{8FA8EEF6-DA3B-498F-8A8D-5F3E428D699C}" type="parTrans" cxnId="{3F078E64-7840-40AA-984F-3777AAD2D17B}">
      <dgm:prSet/>
      <dgm:spPr/>
      <dgm:t>
        <a:bodyPr/>
        <a:lstStyle/>
        <a:p>
          <a:endParaRPr lang="es-CO"/>
        </a:p>
      </dgm:t>
    </dgm:pt>
    <dgm:pt modelId="{D0021089-9A48-46A3-B9B4-C9FEDF74ADD9}" type="sibTrans" cxnId="{3F078E64-7840-40AA-984F-3777AAD2D17B}">
      <dgm:prSet/>
      <dgm:spPr/>
      <dgm:t>
        <a:bodyPr/>
        <a:lstStyle/>
        <a:p>
          <a:endParaRPr lang="es-CO"/>
        </a:p>
      </dgm:t>
    </dgm:pt>
    <dgm:pt modelId="{93BA0EC6-00AF-495C-B41F-AC70031170C8}">
      <dgm:prSet phldrT="[Texto]" custT="1"/>
      <dgm:spPr/>
      <dgm:t>
        <a:bodyPr/>
        <a:lstStyle/>
        <a:p>
          <a:r>
            <a:rPr lang="es-ES" sz="1600" dirty="0" smtClean="0">
              <a:latin typeface="Times New Roman" panose="02020603050405020304" pitchFamily="18" charset="0"/>
              <a:cs typeface="Times New Roman" panose="02020603050405020304" pitchFamily="18" charset="0"/>
            </a:rPr>
            <a:t>Sistema de comunicación del SCADA</a:t>
          </a:r>
          <a:endParaRPr lang="es-CO" sz="1600" dirty="0">
            <a:latin typeface="Times New Roman" panose="02020603050405020304" pitchFamily="18" charset="0"/>
            <a:cs typeface="Times New Roman" panose="02020603050405020304" pitchFamily="18" charset="0"/>
          </a:endParaRPr>
        </a:p>
      </dgm:t>
    </dgm:pt>
    <dgm:pt modelId="{142B1901-CD31-414C-AA8E-B07669E61BE7}" type="parTrans" cxnId="{42D5F6B9-3C20-43F5-91C7-8FB912B3D1B9}">
      <dgm:prSet/>
      <dgm:spPr/>
      <dgm:t>
        <a:bodyPr/>
        <a:lstStyle/>
        <a:p>
          <a:endParaRPr lang="es-CO"/>
        </a:p>
      </dgm:t>
    </dgm:pt>
    <dgm:pt modelId="{0522EDE8-B2B9-4556-8690-B9CA0564D558}" type="sibTrans" cxnId="{42D5F6B9-3C20-43F5-91C7-8FB912B3D1B9}">
      <dgm:prSet/>
      <dgm:spPr/>
      <dgm:t>
        <a:bodyPr/>
        <a:lstStyle/>
        <a:p>
          <a:endParaRPr lang="es-CO"/>
        </a:p>
      </dgm:t>
    </dgm:pt>
    <dgm:pt modelId="{00996B6B-F110-47CE-A3ED-CAED5DDC4D4B}">
      <dgm:prSet phldrT="[Texto]" custT="1"/>
      <dgm:spPr/>
      <dgm:t>
        <a:bodyPr/>
        <a:lstStyle/>
        <a:p>
          <a:r>
            <a:rPr lang="es-ES" sz="1200" dirty="0" smtClean="0">
              <a:latin typeface="Times New Roman" panose="02020603050405020304" pitchFamily="18" charset="0"/>
              <a:cs typeface="Times New Roman" panose="02020603050405020304" pitchFamily="18" charset="0"/>
            </a:rPr>
            <a:t>Permite el intercambio de datos entre los diferentes niveles lógicos, elementos o terminales de la misma red</a:t>
          </a:r>
          <a:endParaRPr lang="es-CO" sz="1200" dirty="0">
            <a:latin typeface="Times New Roman" panose="02020603050405020304" pitchFamily="18" charset="0"/>
            <a:cs typeface="Times New Roman" panose="02020603050405020304" pitchFamily="18" charset="0"/>
          </a:endParaRPr>
        </a:p>
      </dgm:t>
    </dgm:pt>
    <dgm:pt modelId="{CF42AE70-9989-48A3-9446-0E5B75C6F16B}" type="parTrans" cxnId="{DE6FCC83-F6C5-48F4-8802-4EE07261DD5E}">
      <dgm:prSet/>
      <dgm:spPr/>
      <dgm:t>
        <a:bodyPr/>
        <a:lstStyle/>
        <a:p>
          <a:endParaRPr lang="es-CO"/>
        </a:p>
      </dgm:t>
    </dgm:pt>
    <dgm:pt modelId="{6ACD1E45-FFBF-40FF-8F62-4F448FF4145B}" type="sibTrans" cxnId="{DE6FCC83-F6C5-48F4-8802-4EE07261DD5E}">
      <dgm:prSet/>
      <dgm:spPr/>
      <dgm:t>
        <a:bodyPr/>
        <a:lstStyle/>
        <a:p>
          <a:endParaRPr lang="es-CO"/>
        </a:p>
      </dgm:t>
    </dgm:pt>
    <dgm:pt modelId="{88ED859A-6B19-4119-BC9A-13B87BC012C1}">
      <dgm:prSet phldrT="[Texto]" custT="1"/>
      <dgm:spPr/>
      <dgm:t>
        <a:bodyPr/>
        <a:lstStyle/>
        <a:p>
          <a:pPr algn="just"/>
          <a:r>
            <a:rPr lang="es-CO" sz="1200" dirty="0" smtClean="0">
              <a:latin typeface="Times New Roman" panose="02020603050405020304" pitchFamily="18" charset="0"/>
              <a:cs typeface="Times New Roman" panose="02020603050405020304" pitchFamily="18" charset="0"/>
            </a:rPr>
            <a:t>La EMPA-I cuenta con un sistema de transmisión de datos por radio-frecuencia a través de una estación repetidora ubicada en San Miguel Arcángel, utilizada para el intercambio de datos entre las diferentes instalaciones</a:t>
          </a:r>
          <a:endParaRPr lang="es-CO" sz="1200" dirty="0">
            <a:latin typeface="Times New Roman" panose="02020603050405020304" pitchFamily="18" charset="0"/>
            <a:cs typeface="Times New Roman" panose="02020603050405020304" pitchFamily="18" charset="0"/>
          </a:endParaRPr>
        </a:p>
      </dgm:t>
    </dgm:pt>
    <dgm:pt modelId="{FD2BB825-B34B-4FA0-AC94-DD2A190140D1}" type="parTrans" cxnId="{1EE5A3A7-B531-4B4B-8AD6-47883D2BBFB2}">
      <dgm:prSet/>
      <dgm:spPr/>
      <dgm:t>
        <a:bodyPr/>
        <a:lstStyle/>
        <a:p>
          <a:endParaRPr lang="es-CO"/>
        </a:p>
      </dgm:t>
    </dgm:pt>
    <dgm:pt modelId="{A1B6502E-BB61-4738-BF77-09429D6BF155}" type="sibTrans" cxnId="{1EE5A3A7-B531-4B4B-8AD6-47883D2BBFB2}">
      <dgm:prSet/>
      <dgm:spPr/>
      <dgm:t>
        <a:bodyPr/>
        <a:lstStyle/>
        <a:p>
          <a:endParaRPr lang="es-CO"/>
        </a:p>
      </dgm:t>
    </dgm:pt>
    <dgm:pt modelId="{0B7D16D5-9C0D-4806-AA62-124A53C8FEA2}" type="pres">
      <dgm:prSet presAssocID="{3C14D737-8CC3-44E0-9F94-6C4C1A40F446}" presName="diagram" presStyleCnt="0">
        <dgm:presLayoutVars>
          <dgm:dir/>
          <dgm:resizeHandles val="exact"/>
        </dgm:presLayoutVars>
      </dgm:prSet>
      <dgm:spPr/>
      <dgm:t>
        <a:bodyPr/>
        <a:lstStyle/>
        <a:p>
          <a:endParaRPr lang="es-CO"/>
        </a:p>
      </dgm:t>
    </dgm:pt>
    <dgm:pt modelId="{D33D2B06-1ED5-4663-A7EE-9234E338A58F}" type="pres">
      <dgm:prSet presAssocID="{CE1E96A2-2D80-4ABC-9335-938DD4F4CA96}" presName="node" presStyleLbl="node1" presStyleIdx="0" presStyleCnt="5">
        <dgm:presLayoutVars>
          <dgm:bulletEnabled val="1"/>
        </dgm:presLayoutVars>
      </dgm:prSet>
      <dgm:spPr/>
      <dgm:t>
        <a:bodyPr/>
        <a:lstStyle/>
        <a:p>
          <a:endParaRPr lang="es-CO"/>
        </a:p>
      </dgm:t>
    </dgm:pt>
    <dgm:pt modelId="{2A4C0DF9-C10F-4A9B-8293-9DE973DCEDAB}" type="pres">
      <dgm:prSet presAssocID="{6BB74719-D6AF-47C5-99EF-D2E8613A2675}" presName="sibTrans" presStyleCnt="0"/>
      <dgm:spPr/>
    </dgm:pt>
    <dgm:pt modelId="{2232EC4A-91C4-4736-B9B8-56C02C5DEF58}" type="pres">
      <dgm:prSet presAssocID="{21EA3510-231C-409B-A352-B5B87071E4C0}" presName="node" presStyleLbl="node1" presStyleIdx="1" presStyleCnt="5">
        <dgm:presLayoutVars>
          <dgm:bulletEnabled val="1"/>
        </dgm:presLayoutVars>
      </dgm:prSet>
      <dgm:spPr/>
      <dgm:t>
        <a:bodyPr/>
        <a:lstStyle/>
        <a:p>
          <a:endParaRPr lang="es-CO"/>
        </a:p>
      </dgm:t>
    </dgm:pt>
    <dgm:pt modelId="{CAEB720A-F336-4543-ACF7-C4732DC70260}" type="pres">
      <dgm:prSet presAssocID="{D0021089-9A48-46A3-B9B4-C9FEDF74ADD9}" presName="sibTrans" presStyleCnt="0"/>
      <dgm:spPr/>
    </dgm:pt>
    <dgm:pt modelId="{DDA331FC-DC71-4F4C-B1F0-918CB75433D2}" type="pres">
      <dgm:prSet presAssocID="{93BA0EC6-00AF-495C-B41F-AC70031170C8}" presName="node" presStyleLbl="node1" presStyleIdx="2" presStyleCnt="5">
        <dgm:presLayoutVars>
          <dgm:bulletEnabled val="1"/>
        </dgm:presLayoutVars>
      </dgm:prSet>
      <dgm:spPr/>
      <dgm:t>
        <a:bodyPr/>
        <a:lstStyle/>
        <a:p>
          <a:endParaRPr lang="es-CO"/>
        </a:p>
      </dgm:t>
    </dgm:pt>
    <dgm:pt modelId="{3C91D601-6DA9-49F9-A74D-2B138C8DEF73}" type="pres">
      <dgm:prSet presAssocID="{0522EDE8-B2B9-4556-8690-B9CA0564D558}" presName="sibTrans" presStyleCnt="0"/>
      <dgm:spPr/>
    </dgm:pt>
    <dgm:pt modelId="{F963A9F1-BD9D-42C7-A300-A6DFC20B7905}" type="pres">
      <dgm:prSet presAssocID="{00996B6B-F110-47CE-A3ED-CAED5DDC4D4B}" presName="node" presStyleLbl="node1" presStyleIdx="3" presStyleCnt="5">
        <dgm:presLayoutVars>
          <dgm:bulletEnabled val="1"/>
        </dgm:presLayoutVars>
      </dgm:prSet>
      <dgm:spPr/>
      <dgm:t>
        <a:bodyPr/>
        <a:lstStyle/>
        <a:p>
          <a:endParaRPr lang="es-CO"/>
        </a:p>
      </dgm:t>
    </dgm:pt>
    <dgm:pt modelId="{B5234A65-65AD-4107-9FD0-380ECCD359A1}" type="pres">
      <dgm:prSet presAssocID="{6ACD1E45-FFBF-40FF-8F62-4F448FF4145B}" presName="sibTrans" presStyleCnt="0"/>
      <dgm:spPr/>
    </dgm:pt>
    <dgm:pt modelId="{0BC43B92-B79D-4E11-90A3-7453A9174025}" type="pres">
      <dgm:prSet presAssocID="{88ED859A-6B19-4119-BC9A-13B87BC012C1}" presName="node" presStyleLbl="node1" presStyleIdx="4" presStyleCnt="5" custScaleX="156421" custScaleY="123573">
        <dgm:presLayoutVars>
          <dgm:bulletEnabled val="1"/>
        </dgm:presLayoutVars>
      </dgm:prSet>
      <dgm:spPr/>
      <dgm:t>
        <a:bodyPr/>
        <a:lstStyle/>
        <a:p>
          <a:endParaRPr lang="es-CO"/>
        </a:p>
      </dgm:t>
    </dgm:pt>
  </dgm:ptLst>
  <dgm:cxnLst>
    <dgm:cxn modelId="{1EE5A3A7-B531-4B4B-8AD6-47883D2BBFB2}" srcId="{3C14D737-8CC3-44E0-9F94-6C4C1A40F446}" destId="{88ED859A-6B19-4119-BC9A-13B87BC012C1}" srcOrd="4" destOrd="0" parTransId="{FD2BB825-B34B-4FA0-AC94-DD2A190140D1}" sibTransId="{A1B6502E-BB61-4738-BF77-09429D6BF155}"/>
    <dgm:cxn modelId="{22651CB9-0EE3-4207-9FD3-BD2F5F1592CC}" type="presOf" srcId="{88ED859A-6B19-4119-BC9A-13B87BC012C1}" destId="{0BC43B92-B79D-4E11-90A3-7453A9174025}" srcOrd="0" destOrd="0" presId="urn:microsoft.com/office/officeart/2005/8/layout/default"/>
    <dgm:cxn modelId="{8963FF5F-3DB6-4FB7-AF7E-1815CB2A2044}" type="presOf" srcId="{3C14D737-8CC3-44E0-9F94-6C4C1A40F446}" destId="{0B7D16D5-9C0D-4806-AA62-124A53C8FEA2}" srcOrd="0" destOrd="0" presId="urn:microsoft.com/office/officeart/2005/8/layout/default"/>
    <dgm:cxn modelId="{41D68FA9-149A-47E6-8FA1-6ACD753FFDDA}" type="presOf" srcId="{CE1E96A2-2D80-4ABC-9335-938DD4F4CA96}" destId="{D33D2B06-1ED5-4663-A7EE-9234E338A58F}" srcOrd="0" destOrd="0" presId="urn:microsoft.com/office/officeart/2005/8/layout/default"/>
    <dgm:cxn modelId="{88FFBDC0-4DEC-44A3-A036-E3B625B48AEF}" srcId="{3C14D737-8CC3-44E0-9F94-6C4C1A40F446}" destId="{CE1E96A2-2D80-4ABC-9335-938DD4F4CA96}" srcOrd="0" destOrd="0" parTransId="{C51B4503-8B79-4401-BFF2-EA77C6A84BE0}" sibTransId="{6BB74719-D6AF-47C5-99EF-D2E8613A2675}"/>
    <dgm:cxn modelId="{194B758E-F45D-4A6D-84C6-E6BBDE7F7EF3}" type="presOf" srcId="{93BA0EC6-00AF-495C-B41F-AC70031170C8}" destId="{DDA331FC-DC71-4F4C-B1F0-918CB75433D2}" srcOrd="0" destOrd="0" presId="urn:microsoft.com/office/officeart/2005/8/layout/default"/>
    <dgm:cxn modelId="{42D5F6B9-3C20-43F5-91C7-8FB912B3D1B9}" srcId="{3C14D737-8CC3-44E0-9F94-6C4C1A40F446}" destId="{93BA0EC6-00AF-495C-B41F-AC70031170C8}" srcOrd="2" destOrd="0" parTransId="{142B1901-CD31-414C-AA8E-B07669E61BE7}" sibTransId="{0522EDE8-B2B9-4556-8690-B9CA0564D558}"/>
    <dgm:cxn modelId="{DE6FCC83-F6C5-48F4-8802-4EE07261DD5E}" srcId="{3C14D737-8CC3-44E0-9F94-6C4C1A40F446}" destId="{00996B6B-F110-47CE-A3ED-CAED5DDC4D4B}" srcOrd="3" destOrd="0" parTransId="{CF42AE70-9989-48A3-9446-0E5B75C6F16B}" sibTransId="{6ACD1E45-FFBF-40FF-8F62-4F448FF4145B}"/>
    <dgm:cxn modelId="{07652DC6-4BF9-4150-8DD9-C2B14478E6B6}" type="presOf" srcId="{21EA3510-231C-409B-A352-B5B87071E4C0}" destId="{2232EC4A-91C4-4736-B9B8-56C02C5DEF58}" srcOrd="0" destOrd="0" presId="urn:microsoft.com/office/officeart/2005/8/layout/default"/>
    <dgm:cxn modelId="{3F078E64-7840-40AA-984F-3777AAD2D17B}" srcId="{3C14D737-8CC3-44E0-9F94-6C4C1A40F446}" destId="{21EA3510-231C-409B-A352-B5B87071E4C0}" srcOrd="1" destOrd="0" parTransId="{8FA8EEF6-DA3B-498F-8A8D-5F3E428D699C}" sibTransId="{D0021089-9A48-46A3-B9B4-C9FEDF74ADD9}"/>
    <dgm:cxn modelId="{1ED4AB49-DCC9-4975-A02C-8F483D3049B8}" type="presOf" srcId="{00996B6B-F110-47CE-A3ED-CAED5DDC4D4B}" destId="{F963A9F1-BD9D-42C7-A300-A6DFC20B7905}" srcOrd="0" destOrd="0" presId="urn:microsoft.com/office/officeart/2005/8/layout/default"/>
    <dgm:cxn modelId="{BE966392-55D7-4A04-AB89-B28082722544}" type="presParOf" srcId="{0B7D16D5-9C0D-4806-AA62-124A53C8FEA2}" destId="{D33D2B06-1ED5-4663-A7EE-9234E338A58F}" srcOrd="0" destOrd="0" presId="urn:microsoft.com/office/officeart/2005/8/layout/default"/>
    <dgm:cxn modelId="{424EA5F2-1B1B-4858-8FBD-0C3EC9840455}" type="presParOf" srcId="{0B7D16D5-9C0D-4806-AA62-124A53C8FEA2}" destId="{2A4C0DF9-C10F-4A9B-8293-9DE973DCEDAB}" srcOrd="1" destOrd="0" presId="urn:microsoft.com/office/officeart/2005/8/layout/default"/>
    <dgm:cxn modelId="{490DFBF8-BD70-4405-AD68-3ABBECAD77BC}" type="presParOf" srcId="{0B7D16D5-9C0D-4806-AA62-124A53C8FEA2}" destId="{2232EC4A-91C4-4736-B9B8-56C02C5DEF58}" srcOrd="2" destOrd="0" presId="urn:microsoft.com/office/officeart/2005/8/layout/default"/>
    <dgm:cxn modelId="{C3A689C5-8812-439F-BD7A-B1E27833CF1F}" type="presParOf" srcId="{0B7D16D5-9C0D-4806-AA62-124A53C8FEA2}" destId="{CAEB720A-F336-4543-ACF7-C4732DC70260}" srcOrd="3" destOrd="0" presId="urn:microsoft.com/office/officeart/2005/8/layout/default"/>
    <dgm:cxn modelId="{FFF3DBEF-E289-4B54-91ED-1EA4AE9838D4}" type="presParOf" srcId="{0B7D16D5-9C0D-4806-AA62-124A53C8FEA2}" destId="{DDA331FC-DC71-4F4C-B1F0-918CB75433D2}" srcOrd="4" destOrd="0" presId="urn:microsoft.com/office/officeart/2005/8/layout/default"/>
    <dgm:cxn modelId="{D863010C-0167-44AC-A2D9-E0E49F7EAEC8}" type="presParOf" srcId="{0B7D16D5-9C0D-4806-AA62-124A53C8FEA2}" destId="{3C91D601-6DA9-49F9-A74D-2B138C8DEF73}" srcOrd="5" destOrd="0" presId="urn:microsoft.com/office/officeart/2005/8/layout/default"/>
    <dgm:cxn modelId="{B509956A-6737-4BD4-A863-6C7B1CB2D4A0}" type="presParOf" srcId="{0B7D16D5-9C0D-4806-AA62-124A53C8FEA2}" destId="{F963A9F1-BD9D-42C7-A300-A6DFC20B7905}" srcOrd="6" destOrd="0" presId="urn:microsoft.com/office/officeart/2005/8/layout/default"/>
    <dgm:cxn modelId="{F107BEC6-FB78-4E80-825A-4015E9F7E801}" type="presParOf" srcId="{0B7D16D5-9C0D-4806-AA62-124A53C8FEA2}" destId="{B5234A65-65AD-4107-9FD0-380ECCD359A1}" srcOrd="7" destOrd="0" presId="urn:microsoft.com/office/officeart/2005/8/layout/default"/>
    <dgm:cxn modelId="{8C68D370-DAA2-4DCE-9159-6E8476722561}" type="presParOf" srcId="{0B7D16D5-9C0D-4806-AA62-124A53C8FEA2}" destId="{0BC43B92-B79D-4E11-90A3-7453A917402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1CA1039-C5FA-4BEF-AFE1-366444E08045}" type="doc">
      <dgm:prSet loTypeId="urn:microsoft.com/office/officeart/2005/8/layout/vList4" loCatId="list" qsTypeId="urn:microsoft.com/office/officeart/2005/8/quickstyle/simple1" qsCatId="simple" csTypeId="urn:microsoft.com/office/officeart/2005/8/colors/accent0_2" csCatId="mainScheme" phldr="1"/>
      <dgm:spPr/>
      <dgm:t>
        <a:bodyPr/>
        <a:lstStyle/>
        <a:p>
          <a:endParaRPr lang="es-CO"/>
        </a:p>
      </dgm:t>
    </dgm:pt>
    <dgm:pt modelId="{A6859708-3884-4F47-9ECD-44C96126BC51}">
      <dgm:prSet phldrT="[Texto]" custT="1"/>
      <dgm:spPr/>
      <dgm:t>
        <a:bodyPr/>
        <a:lstStyle/>
        <a:p>
          <a:r>
            <a:rPr lang="es-CO" sz="1600" b="1" dirty="0" smtClean="0">
              <a:solidFill>
                <a:schemeClr val="tx1"/>
              </a:solidFill>
              <a:latin typeface="Times New Roman" panose="02020603050405020304" pitchFamily="18" charset="0"/>
              <a:cs typeface="Times New Roman" panose="02020603050405020304" pitchFamily="18" charset="0"/>
            </a:rPr>
            <a:t>Instrumentación </a:t>
          </a:r>
          <a:endParaRPr lang="es-CO" sz="1600" b="1" dirty="0">
            <a:solidFill>
              <a:schemeClr val="tx1"/>
            </a:solidFill>
            <a:latin typeface="Times New Roman" panose="02020603050405020304" pitchFamily="18" charset="0"/>
            <a:cs typeface="Times New Roman" panose="02020603050405020304" pitchFamily="18" charset="0"/>
          </a:endParaRPr>
        </a:p>
      </dgm:t>
    </dgm:pt>
    <dgm:pt modelId="{4395176C-9863-499B-8EBB-83C9A5474904}" type="parTrans" cxnId="{8CEB46BE-DFB8-4792-9553-EB2346BACEDF}">
      <dgm:prSet/>
      <dgm:spPr/>
      <dgm:t>
        <a:bodyPr/>
        <a:lstStyle/>
        <a:p>
          <a:endParaRPr lang="es-CO"/>
        </a:p>
      </dgm:t>
    </dgm:pt>
    <dgm:pt modelId="{2113FD82-F8D3-4AB7-9FB6-9221DB04AE54}" type="sibTrans" cxnId="{8CEB46BE-DFB8-4792-9553-EB2346BACEDF}">
      <dgm:prSet/>
      <dgm:spPr/>
      <dgm:t>
        <a:bodyPr/>
        <a:lstStyle/>
        <a:p>
          <a:endParaRPr lang="es-CO"/>
        </a:p>
      </dgm:t>
    </dgm:pt>
    <dgm:pt modelId="{FC00627F-729B-4BF6-9AF2-07157930411A}">
      <dgm:prSet phldrT="[Texto]" custT="1"/>
      <dgm:spPr/>
      <dgm:t>
        <a:bodyPr/>
        <a:lstStyle/>
        <a:p>
          <a:r>
            <a:rPr lang="es-CO" sz="1400" dirty="0" smtClean="0">
              <a:latin typeface="Times New Roman" panose="02020603050405020304" pitchFamily="18" charset="0"/>
              <a:cs typeface="Times New Roman" panose="02020603050405020304" pitchFamily="18" charset="0"/>
            </a:rPr>
            <a:t>Sensores de Nivel </a:t>
          </a:r>
          <a:endParaRPr lang="es-CO" sz="1400" dirty="0">
            <a:latin typeface="Times New Roman" panose="02020603050405020304" pitchFamily="18" charset="0"/>
            <a:cs typeface="Times New Roman" panose="02020603050405020304" pitchFamily="18" charset="0"/>
          </a:endParaRPr>
        </a:p>
      </dgm:t>
    </dgm:pt>
    <dgm:pt modelId="{AC28D709-33F4-4A20-B293-12BB018CB6DB}" type="parTrans" cxnId="{16477F83-E2A4-4887-AFEF-C26103EA7FFF}">
      <dgm:prSet/>
      <dgm:spPr/>
      <dgm:t>
        <a:bodyPr/>
        <a:lstStyle/>
        <a:p>
          <a:endParaRPr lang="es-CO"/>
        </a:p>
      </dgm:t>
    </dgm:pt>
    <dgm:pt modelId="{DC0BD901-07BE-4426-8AE6-816CB1B13A8B}" type="sibTrans" cxnId="{16477F83-E2A4-4887-AFEF-C26103EA7FFF}">
      <dgm:prSet/>
      <dgm:spPr/>
      <dgm:t>
        <a:bodyPr/>
        <a:lstStyle/>
        <a:p>
          <a:endParaRPr lang="es-CO"/>
        </a:p>
      </dgm:t>
    </dgm:pt>
    <dgm:pt modelId="{00D5F37C-3C5A-437E-A1DE-0965E7F5CA19}">
      <dgm:prSet phldrT="[Texto]" custT="1"/>
      <dgm:spPr/>
      <dgm:t>
        <a:bodyPr/>
        <a:lstStyle/>
        <a:p>
          <a:r>
            <a:rPr lang="es-CO" sz="1400" dirty="0" smtClean="0">
              <a:latin typeface="Times New Roman" panose="02020603050405020304" pitchFamily="18" charset="0"/>
              <a:cs typeface="Times New Roman" panose="02020603050405020304" pitchFamily="18" charset="0"/>
            </a:rPr>
            <a:t>Sensores electromagnético de caudal </a:t>
          </a:r>
          <a:endParaRPr lang="es-CO" sz="1400" dirty="0">
            <a:latin typeface="Times New Roman" panose="02020603050405020304" pitchFamily="18" charset="0"/>
            <a:cs typeface="Times New Roman" panose="02020603050405020304" pitchFamily="18" charset="0"/>
          </a:endParaRPr>
        </a:p>
      </dgm:t>
    </dgm:pt>
    <dgm:pt modelId="{968092C8-4ECF-4A06-8010-E5E11E69932A}" type="parTrans" cxnId="{A2E344EB-33B8-45F2-9B76-575F11B93514}">
      <dgm:prSet/>
      <dgm:spPr/>
      <dgm:t>
        <a:bodyPr/>
        <a:lstStyle/>
        <a:p>
          <a:endParaRPr lang="es-CO"/>
        </a:p>
      </dgm:t>
    </dgm:pt>
    <dgm:pt modelId="{FF7D50A4-1913-4E5A-AE93-14455924AABE}" type="sibTrans" cxnId="{A2E344EB-33B8-45F2-9B76-575F11B93514}">
      <dgm:prSet/>
      <dgm:spPr/>
      <dgm:t>
        <a:bodyPr/>
        <a:lstStyle/>
        <a:p>
          <a:endParaRPr lang="es-CO"/>
        </a:p>
      </dgm:t>
    </dgm:pt>
    <dgm:pt modelId="{17FC490D-58BB-4D1F-ABBA-CAC920B03A35}">
      <dgm:prSet phldrT="[Texto]" custT="1"/>
      <dgm:spPr/>
      <dgm:t>
        <a:bodyPr/>
        <a:lstStyle/>
        <a:p>
          <a:r>
            <a:rPr lang="es-CO" sz="1600" b="1" dirty="0" smtClean="0">
              <a:solidFill>
                <a:schemeClr val="tx1"/>
              </a:solidFill>
              <a:latin typeface="Times New Roman" panose="02020603050405020304" pitchFamily="18" charset="0"/>
              <a:cs typeface="Times New Roman" panose="02020603050405020304" pitchFamily="18" charset="0"/>
            </a:rPr>
            <a:t>Sistema de telemetría y comunicación  </a:t>
          </a:r>
          <a:endParaRPr lang="es-CO" sz="1600" b="1" dirty="0">
            <a:solidFill>
              <a:schemeClr val="tx1"/>
            </a:solidFill>
            <a:latin typeface="Times New Roman" panose="02020603050405020304" pitchFamily="18" charset="0"/>
            <a:cs typeface="Times New Roman" panose="02020603050405020304" pitchFamily="18" charset="0"/>
          </a:endParaRPr>
        </a:p>
      </dgm:t>
    </dgm:pt>
    <dgm:pt modelId="{D869E326-D89A-4EFB-B310-4A7871187449}" type="parTrans" cxnId="{58E0D342-0532-48C5-AE2C-A33F7EBA195D}">
      <dgm:prSet/>
      <dgm:spPr/>
      <dgm:t>
        <a:bodyPr/>
        <a:lstStyle/>
        <a:p>
          <a:endParaRPr lang="es-CO"/>
        </a:p>
      </dgm:t>
    </dgm:pt>
    <dgm:pt modelId="{2F37DF20-02AE-4F2A-A3F9-36A8AB328E50}" type="sibTrans" cxnId="{58E0D342-0532-48C5-AE2C-A33F7EBA195D}">
      <dgm:prSet/>
      <dgm:spPr/>
      <dgm:t>
        <a:bodyPr/>
        <a:lstStyle/>
        <a:p>
          <a:endParaRPr lang="es-CO"/>
        </a:p>
      </dgm:t>
    </dgm:pt>
    <dgm:pt modelId="{2F5A3E43-BF5A-4086-9B1C-D45CBAD2A124}">
      <dgm:prSet phldrT="[Texto]" custT="1"/>
      <dgm:spPr/>
      <dgm:t>
        <a:bodyPr/>
        <a:lstStyle/>
        <a:p>
          <a:r>
            <a:rPr lang="es-CO" sz="1400" dirty="0" smtClean="0">
              <a:latin typeface="Times New Roman" panose="02020603050405020304" pitchFamily="18" charset="0"/>
              <a:cs typeface="Times New Roman" panose="02020603050405020304" pitchFamily="18" charset="0"/>
            </a:rPr>
            <a:t>Dispositivos de Telemetría </a:t>
          </a:r>
          <a:endParaRPr lang="es-CO" sz="1400" dirty="0">
            <a:latin typeface="Times New Roman" panose="02020603050405020304" pitchFamily="18" charset="0"/>
            <a:cs typeface="Times New Roman" panose="02020603050405020304" pitchFamily="18" charset="0"/>
          </a:endParaRPr>
        </a:p>
      </dgm:t>
    </dgm:pt>
    <dgm:pt modelId="{E23769FB-F816-45B3-A29F-164A2950EAA0}" type="parTrans" cxnId="{9C28BCEC-8836-4B5F-A6B0-A907DF504B64}">
      <dgm:prSet/>
      <dgm:spPr/>
      <dgm:t>
        <a:bodyPr/>
        <a:lstStyle/>
        <a:p>
          <a:endParaRPr lang="es-CO"/>
        </a:p>
      </dgm:t>
    </dgm:pt>
    <dgm:pt modelId="{F5A50C06-EA7B-44DE-B0D8-1091A7141E7A}" type="sibTrans" cxnId="{9C28BCEC-8836-4B5F-A6B0-A907DF504B64}">
      <dgm:prSet/>
      <dgm:spPr/>
      <dgm:t>
        <a:bodyPr/>
        <a:lstStyle/>
        <a:p>
          <a:endParaRPr lang="es-CO"/>
        </a:p>
      </dgm:t>
    </dgm:pt>
    <dgm:pt modelId="{8F2C34C7-D061-4329-BCB0-B46F184B8712}">
      <dgm:prSet phldrT="[Texto]" custT="1"/>
      <dgm:spPr/>
      <dgm:t>
        <a:bodyPr/>
        <a:lstStyle/>
        <a:p>
          <a:r>
            <a:rPr lang="es-CO" sz="1400" dirty="0" smtClean="0">
              <a:latin typeface="Times New Roman" panose="02020603050405020304" pitchFamily="18" charset="0"/>
              <a:cs typeface="Times New Roman" panose="02020603050405020304" pitchFamily="18" charset="0"/>
            </a:rPr>
            <a:t>Antenas de comunicación </a:t>
          </a:r>
          <a:endParaRPr lang="es-CO" sz="1400" dirty="0">
            <a:latin typeface="Times New Roman" panose="02020603050405020304" pitchFamily="18" charset="0"/>
            <a:cs typeface="Times New Roman" panose="02020603050405020304" pitchFamily="18" charset="0"/>
          </a:endParaRPr>
        </a:p>
      </dgm:t>
    </dgm:pt>
    <dgm:pt modelId="{52125FB1-685D-4859-B559-9EA495E037A4}" type="parTrans" cxnId="{79843041-9FD7-4A92-B5E8-BE050A5BA542}">
      <dgm:prSet/>
      <dgm:spPr/>
      <dgm:t>
        <a:bodyPr/>
        <a:lstStyle/>
        <a:p>
          <a:endParaRPr lang="es-CO"/>
        </a:p>
      </dgm:t>
    </dgm:pt>
    <dgm:pt modelId="{B49001FF-3C46-406D-943D-1B8EA2C701FD}" type="sibTrans" cxnId="{79843041-9FD7-4A92-B5E8-BE050A5BA542}">
      <dgm:prSet/>
      <dgm:spPr/>
      <dgm:t>
        <a:bodyPr/>
        <a:lstStyle/>
        <a:p>
          <a:endParaRPr lang="es-CO"/>
        </a:p>
      </dgm:t>
    </dgm:pt>
    <dgm:pt modelId="{D8CCDFF7-3205-487A-B5BA-9E14700FD10A}">
      <dgm:prSet phldrT="[Texto]" custT="1"/>
      <dgm:spPr/>
      <dgm:t>
        <a:bodyPr/>
        <a:lstStyle/>
        <a:p>
          <a:r>
            <a:rPr lang="es-CO" sz="1600" b="1" dirty="0" smtClean="0">
              <a:solidFill>
                <a:schemeClr val="tx1"/>
              </a:solidFill>
              <a:latin typeface="Times New Roman" panose="02020603050405020304" pitchFamily="18" charset="0"/>
              <a:cs typeface="Times New Roman" panose="02020603050405020304" pitchFamily="18" charset="0"/>
            </a:rPr>
            <a:t>Sistema de adquisición y supervisión </a:t>
          </a:r>
          <a:endParaRPr lang="es-CO" sz="1600" b="1" dirty="0">
            <a:solidFill>
              <a:schemeClr val="tx1"/>
            </a:solidFill>
            <a:latin typeface="Times New Roman" panose="02020603050405020304" pitchFamily="18" charset="0"/>
            <a:cs typeface="Times New Roman" panose="02020603050405020304" pitchFamily="18" charset="0"/>
          </a:endParaRPr>
        </a:p>
      </dgm:t>
    </dgm:pt>
    <dgm:pt modelId="{DA6082BA-96B9-4057-ADFA-8D23DACC0961}" type="parTrans" cxnId="{57CE4FC5-0064-41E8-B742-2275ED616F43}">
      <dgm:prSet/>
      <dgm:spPr/>
      <dgm:t>
        <a:bodyPr/>
        <a:lstStyle/>
        <a:p>
          <a:endParaRPr lang="es-CO"/>
        </a:p>
      </dgm:t>
    </dgm:pt>
    <dgm:pt modelId="{22472556-2556-4C18-BFB8-581F25479A20}" type="sibTrans" cxnId="{57CE4FC5-0064-41E8-B742-2275ED616F43}">
      <dgm:prSet/>
      <dgm:spPr/>
      <dgm:t>
        <a:bodyPr/>
        <a:lstStyle/>
        <a:p>
          <a:endParaRPr lang="es-CO"/>
        </a:p>
      </dgm:t>
    </dgm:pt>
    <dgm:pt modelId="{F192A7EF-E53A-4DD6-9B3F-7F8C1CB4BD3C}">
      <dgm:prSet phldrT="[Texto]" custT="1"/>
      <dgm:spPr/>
      <dgm:t>
        <a:bodyPr/>
        <a:lstStyle/>
        <a:p>
          <a:r>
            <a:rPr lang="es-CO" sz="1600" b="1" dirty="0" smtClean="0">
              <a:solidFill>
                <a:schemeClr val="tx1"/>
              </a:solidFill>
              <a:latin typeface="Times New Roman" panose="02020603050405020304" pitchFamily="18" charset="0"/>
              <a:cs typeface="Times New Roman" panose="02020603050405020304" pitchFamily="18" charset="0"/>
            </a:rPr>
            <a:t>Sistema de control </a:t>
          </a:r>
          <a:endParaRPr lang="es-CO" sz="1600" b="1" dirty="0">
            <a:solidFill>
              <a:schemeClr val="tx1"/>
            </a:solidFill>
            <a:latin typeface="Times New Roman" panose="02020603050405020304" pitchFamily="18" charset="0"/>
            <a:cs typeface="Times New Roman" panose="02020603050405020304" pitchFamily="18" charset="0"/>
          </a:endParaRPr>
        </a:p>
      </dgm:t>
    </dgm:pt>
    <dgm:pt modelId="{579C6EA5-FF2A-4AC8-BC05-6C91BFC41FCE}" type="parTrans" cxnId="{E2C9CCD1-F578-4DB2-AF6D-219B62C39B95}">
      <dgm:prSet/>
      <dgm:spPr/>
      <dgm:t>
        <a:bodyPr/>
        <a:lstStyle/>
        <a:p>
          <a:endParaRPr lang="es-CO"/>
        </a:p>
      </dgm:t>
    </dgm:pt>
    <dgm:pt modelId="{7178DF99-6C2B-40E8-8DBD-5D9628A53FB4}" type="sibTrans" cxnId="{E2C9CCD1-F578-4DB2-AF6D-219B62C39B95}">
      <dgm:prSet/>
      <dgm:spPr/>
      <dgm:t>
        <a:bodyPr/>
        <a:lstStyle/>
        <a:p>
          <a:endParaRPr lang="es-CO"/>
        </a:p>
      </dgm:t>
    </dgm:pt>
    <dgm:pt modelId="{A9068E51-CA83-458F-927A-21B54157D27C}">
      <dgm:prSet phldrT="[Texto]" custT="1"/>
      <dgm:spPr/>
      <dgm:t>
        <a:bodyPr/>
        <a:lstStyle/>
        <a:p>
          <a:r>
            <a:rPr lang="es-CO" sz="1400" dirty="0" smtClean="0">
              <a:latin typeface="Times New Roman" panose="02020603050405020304" pitchFamily="18" charset="0"/>
              <a:cs typeface="Times New Roman" panose="02020603050405020304" pitchFamily="18" charset="0"/>
            </a:rPr>
            <a:t>Controlador lógico programable</a:t>
          </a:r>
          <a:endParaRPr lang="es-CO" sz="1400" dirty="0">
            <a:latin typeface="Times New Roman" panose="02020603050405020304" pitchFamily="18" charset="0"/>
            <a:cs typeface="Times New Roman" panose="02020603050405020304" pitchFamily="18" charset="0"/>
          </a:endParaRPr>
        </a:p>
      </dgm:t>
    </dgm:pt>
    <dgm:pt modelId="{916246B7-B89A-4649-8883-6413F9C179CF}" type="parTrans" cxnId="{DF28F035-9168-4D6A-8C5B-3BD2AA871AEE}">
      <dgm:prSet/>
      <dgm:spPr/>
      <dgm:t>
        <a:bodyPr/>
        <a:lstStyle/>
        <a:p>
          <a:endParaRPr lang="es-CO"/>
        </a:p>
      </dgm:t>
    </dgm:pt>
    <dgm:pt modelId="{1B0049D8-BBB0-448F-BD22-3F2BD9F53AA1}" type="sibTrans" cxnId="{DF28F035-9168-4D6A-8C5B-3BD2AA871AEE}">
      <dgm:prSet/>
      <dgm:spPr/>
      <dgm:t>
        <a:bodyPr/>
        <a:lstStyle/>
        <a:p>
          <a:endParaRPr lang="es-CO"/>
        </a:p>
      </dgm:t>
    </dgm:pt>
    <dgm:pt modelId="{65729343-7E0A-4811-AC4F-DFDE40C43437}">
      <dgm:prSet phldrT="[Texto]" custT="1"/>
      <dgm:spPr/>
      <dgm:t>
        <a:bodyPr/>
        <a:lstStyle/>
        <a:p>
          <a:r>
            <a:rPr lang="es-CO" sz="1400" dirty="0" smtClean="0">
              <a:latin typeface="Times New Roman" panose="02020603050405020304" pitchFamily="18" charset="0"/>
              <a:cs typeface="Times New Roman" panose="02020603050405020304" pitchFamily="18" charset="0"/>
            </a:rPr>
            <a:t>Módulos externos (Entradas Analógicas)</a:t>
          </a:r>
          <a:endParaRPr lang="es-CO" sz="1400" dirty="0">
            <a:latin typeface="Times New Roman" panose="02020603050405020304" pitchFamily="18" charset="0"/>
            <a:cs typeface="Times New Roman" panose="02020603050405020304" pitchFamily="18" charset="0"/>
          </a:endParaRPr>
        </a:p>
      </dgm:t>
    </dgm:pt>
    <dgm:pt modelId="{A8327D51-BF1D-47E1-A1F1-D8AD0CBDAE9D}" type="parTrans" cxnId="{DDD2CD2B-F67C-43E8-BC2D-278A3A35C567}">
      <dgm:prSet/>
      <dgm:spPr/>
      <dgm:t>
        <a:bodyPr/>
        <a:lstStyle/>
        <a:p>
          <a:endParaRPr lang="es-CO"/>
        </a:p>
      </dgm:t>
    </dgm:pt>
    <dgm:pt modelId="{28F554A5-C569-4C5D-8002-0E70D486C028}" type="sibTrans" cxnId="{DDD2CD2B-F67C-43E8-BC2D-278A3A35C567}">
      <dgm:prSet/>
      <dgm:spPr/>
      <dgm:t>
        <a:bodyPr/>
        <a:lstStyle/>
        <a:p>
          <a:endParaRPr lang="es-CO"/>
        </a:p>
      </dgm:t>
    </dgm:pt>
    <dgm:pt modelId="{A634E2DE-EE69-4AD6-88A3-BE6649224596}">
      <dgm:prSet phldrT="[Texto]" custT="1"/>
      <dgm:spPr/>
      <dgm:t>
        <a:bodyPr/>
        <a:lstStyle/>
        <a:p>
          <a:r>
            <a:rPr lang="es-CO" sz="1400" dirty="0" smtClean="0">
              <a:latin typeface="Times New Roman" panose="02020603050405020304" pitchFamily="18" charset="0"/>
              <a:cs typeface="Times New Roman" panose="02020603050405020304" pitchFamily="18" charset="0"/>
            </a:rPr>
            <a:t>Panel de Operador HMI</a:t>
          </a:r>
          <a:endParaRPr lang="es-CO" sz="1400" dirty="0">
            <a:latin typeface="Times New Roman" panose="02020603050405020304" pitchFamily="18" charset="0"/>
            <a:cs typeface="Times New Roman" panose="02020603050405020304" pitchFamily="18" charset="0"/>
          </a:endParaRPr>
        </a:p>
      </dgm:t>
    </dgm:pt>
    <dgm:pt modelId="{9325424C-113E-4F2C-A6D8-C3A9B971C72B}" type="sibTrans" cxnId="{F40F3393-AC92-4DFE-93D9-6AB2FFCDC7A7}">
      <dgm:prSet/>
      <dgm:spPr/>
      <dgm:t>
        <a:bodyPr/>
        <a:lstStyle/>
        <a:p>
          <a:endParaRPr lang="es-CO"/>
        </a:p>
      </dgm:t>
    </dgm:pt>
    <dgm:pt modelId="{6EEF36C2-18E7-470B-88DA-8FC774117F16}" type="parTrans" cxnId="{F40F3393-AC92-4DFE-93D9-6AB2FFCDC7A7}">
      <dgm:prSet/>
      <dgm:spPr/>
      <dgm:t>
        <a:bodyPr/>
        <a:lstStyle/>
        <a:p>
          <a:endParaRPr lang="es-CO"/>
        </a:p>
      </dgm:t>
    </dgm:pt>
    <dgm:pt modelId="{E9DE70B0-F5C9-497A-A67A-B35A3A96DCB3}">
      <dgm:prSet phldrT="[Texto]" custT="1"/>
      <dgm:spPr/>
      <dgm:t>
        <a:bodyPr/>
        <a:lstStyle/>
        <a:p>
          <a:endParaRPr lang="es-CO" sz="1400" dirty="0">
            <a:latin typeface="Times New Roman" panose="02020603050405020304" pitchFamily="18" charset="0"/>
            <a:cs typeface="Times New Roman" panose="02020603050405020304" pitchFamily="18" charset="0"/>
          </a:endParaRPr>
        </a:p>
      </dgm:t>
    </dgm:pt>
    <dgm:pt modelId="{A7233681-5D16-48D3-AAE5-A18842173983}" type="parTrans" cxnId="{23DFD4F0-091E-4CAC-B6F4-BB1050C92A9D}">
      <dgm:prSet/>
      <dgm:spPr/>
      <dgm:t>
        <a:bodyPr/>
        <a:lstStyle/>
        <a:p>
          <a:endParaRPr lang="es-CO"/>
        </a:p>
      </dgm:t>
    </dgm:pt>
    <dgm:pt modelId="{9899EB06-234A-437C-9A1D-845FBA481BCF}" type="sibTrans" cxnId="{23DFD4F0-091E-4CAC-B6F4-BB1050C92A9D}">
      <dgm:prSet/>
      <dgm:spPr/>
      <dgm:t>
        <a:bodyPr/>
        <a:lstStyle/>
        <a:p>
          <a:endParaRPr lang="es-CO"/>
        </a:p>
      </dgm:t>
    </dgm:pt>
    <dgm:pt modelId="{FE7A9133-9687-436E-9A2A-31E9C1A0CA82}">
      <dgm:prSet phldrT="[Texto]" custT="1"/>
      <dgm:spPr/>
      <dgm:t>
        <a:bodyPr/>
        <a:lstStyle/>
        <a:p>
          <a:r>
            <a:rPr lang="es-CO" sz="1400" dirty="0" smtClean="0">
              <a:latin typeface="Times New Roman" panose="02020603050405020304" pitchFamily="18" charset="0"/>
              <a:cs typeface="Times New Roman" panose="02020603050405020304" pitchFamily="18" charset="0"/>
            </a:rPr>
            <a:t>Actuador eléctrico de la Válvula  </a:t>
          </a:r>
          <a:endParaRPr lang="es-CO" sz="1400" dirty="0">
            <a:latin typeface="Times New Roman" panose="02020603050405020304" pitchFamily="18" charset="0"/>
            <a:cs typeface="Times New Roman" panose="02020603050405020304" pitchFamily="18" charset="0"/>
          </a:endParaRPr>
        </a:p>
      </dgm:t>
    </dgm:pt>
    <dgm:pt modelId="{4CE5ED89-58EF-461F-98EC-93790074B43F}" type="parTrans" cxnId="{7F001F96-CA4C-4422-A880-FBBF747AAF8C}">
      <dgm:prSet/>
      <dgm:spPr/>
      <dgm:t>
        <a:bodyPr/>
        <a:lstStyle/>
        <a:p>
          <a:endParaRPr lang="es-CO"/>
        </a:p>
      </dgm:t>
    </dgm:pt>
    <dgm:pt modelId="{3CC340BD-B167-4C98-AC02-D33DEED0D134}" type="sibTrans" cxnId="{7F001F96-CA4C-4422-A880-FBBF747AAF8C}">
      <dgm:prSet/>
      <dgm:spPr/>
      <dgm:t>
        <a:bodyPr/>
        <a:lstStyle/>
        <a:p>
          <a:endParaRPr lang="es-CO"/>
        </a:p>
      </dgm:t>
    </dgm:pt>
    <dgm:pt modelId="{16C48228-8315-4D4C-8089-19D399990614}">
      <dgm:prSet phldrT="[Texto]" custT="1"/>
      <dgm:spPr/>
      <dgm:t>
        <a:bodyPr/>
        <a:lstStyle/>
        <a:p>
          <a:r>
            <a:rPr lang="es-CO" sz="1400" dirty="0" smtClean="0">
              <a:latin typeface="Times New Roman" panose="02020603050405020304" pitchFamily="18" charset="0"/>
              <a:ea typeface="Tahoma" panose="020B0604030504040204" pitchFamily="34" charset="0"/>
              <a:cs typeface="Times New Roman" panose="02020603050405020304" pitchFamily="18" charset="0"/>
            </a:rPr>
            <a:t>SCADA</a:t>
          </a:r>
          <a:endParaRPr lang="es-CO" sz="1400" dirty="0">
            <a:latin typeface="Times New Roman" panose="02020603050405020304" pitchFamily="18" charset="0"/>
            <a:ea typeface="Tahoma" panose="020B0604030504040204" pitchFamily="34" charset="0"/>
            <a:cs typeface="Times New Roman" panose="02020603050405020304" pitchFamily="18" charset="0"/>
          </a:endParaRPr>
        </a:p>
      </dgm:t>
    </dgm:pt>
    <dgm:pt modelId="{0C8565BE-523F-4BE2-9A7F-5B3328BF2FB4}" type="sibTrans" cxnId="{48ABB97F-81AA-412C-957E-C344B8B49099}">
      <dgm:prSet/>
      <dgm:spPr/>
      <dgm:t>
        <a:bodyPr/>
        <a:lstStyle/>
        <a:p>
          <a:endParaRPr lang="es-CO"/>
        </a:p>
      </dgm:t>
    </dgm:pt>
    <dgm:pt modelId="{BEB6C86D-BD52-420F-83E0-1E8D7B67CFC0}" type="parTrans" cxnId="{48ABB97F-81AA-412C-957E-C344B8B49099}">
      <dgm:prSet/>
      <dgm:spPr/>
      <dgm:t>
        <a:bodyPr/>
        <a:lstStyle/>
        <a:p>
          <a:endParaRPr lang="es-CO"/>
        </a:p>
      </dgm:t>
    </dgm:pt>
    <dgm:pt modelId="{2380C303-8E71-40D5-B560-86D84F1874ED}">
      <dgm:prSet phldrT="[Texto]" custT="1"/>
      <dgm:spPr/>
      <dgm:t>
        <a:bodyPr/>
        <a:lstStyle/>
        <a:p>
          <a:r>
            <a:rPr lang="es-CO" sz="1400" dirty="0" smtClean="0">
              <a:latin typeface="Times New Roman" panose="02020603050405020304" pitchFamily="18" charset="0"/>
              <a:cs typeface="Times New Roman" panose="02020603050405020304" pitchFamily="18" charset="0"/>
            </a:rPr>
            <a:t>Convertidor de comunicaciones </a:t>
          </a:r>
          <a:endParaRPr lang="es-CO" sz="1400" dirty="0">
            <a:latin typeface="Times New Roman" panose="02020603050405020304" pitchFamily="18" charset="0"/>
            <a:cs typeface="Times New Roman" panose="02020603050405020304" pitchFamily="18" charset="0"/>
          </a:endParaRPr>
        </a:p>
      </dgm:t>
    </dgm:pt>
    <dgm:pt modelId="{8497A57F-9680-4DAA-A28C-C20E1A771BC7}" type="parTrans" cxnId="{76D05703-D817-4E23-9BDE-31484FBE63F3}">
      <dgm:prSet/>
      <dgm:spPr/>
      <dgm:t>
        <a:bodyPr/>
        <a:lstStyle/>
        <a:p>
          <a:endParaRPr lang="es-CO"/>
        </a:p>
      </dgm:t>
    </dgm:pt>
    <dgm:pt modelId="{94B01442-A39B-4C9A-A129-2F0C7FCE0435}" type="sibTrans" cxnId="{76D05703-D817-4E23-9BDE-31484FBE63F3}">
      <dgm:prSet/>
      <dgm:spPr/>
      <dgm:t>
        <a:bodyPr/>
        <a:lstStyle/>
        <a:p>
          <a:endParaRPr lang="es-CO"/>
        </a:p>
      </dgm:t>
    </dgm:pt>
    <dgm:pt modelId="{15129DDB-9F1B-4C01-953A-D0073091C7EF}" type="pres">
      <dgm:prSet presAssocID="{C1CA1039-C5FA-4BEF-AFE1-366444E08045}" presName="linear" presStyleCnt="0">
        <dgm:presLayoutVars>
          <dgm:dir/>
          <dgm:resizeHandles val="exact"/>
        </dgm:presLayoutVars>
      </dgm:prSet>
      <dgm:spPr/>
      <dgm:t>
        <a:bodyPr/>
        <a:lstStyle/>
        <a:p>
          <a:endParaRPr lang="es-CO"/>
        </a:p>
      </dgm:t>
    </dgm:pt>
    <dgm:pt modelId="{66F0370B-0798-4E22-AE0F-26094F8B84EB}" type="pres">
      <dgm:prSet presAssocID="{A6859708-3884-4F47-9ECD-44C96126BC51}" presName="comp" presStyleCnt="0"/>
      <dgm:spPr/>
    </dgm:pt>
    <dgm:pt modelId="{42D8367A-2A96-45B2-B3F6-660613098A8D}" type="pres">
      <dgm:prSet presAssocID="{A6859708-3884-4F47-9ECD-44C96126BC51}" presName="box" presStyleLbl="node1" presStyleIdx="0" presStyleCnt="4"/>
      <dgm:spPr/>
      <dgm:t>
        <a:bodyPr/>
        <a:lstStyle/>
        <a:p>
          <a:endParaRPr lang="es-CO"/>
        </a:p>
      </dgm:t>
    </dgm:pt>
    <dgm:pt modelId="{C06B7066-B082-4D9A-BFA5-C71AC05B0DFF}" type="pres">
      <dgm:prSet presAssocID="{A6859708-3884-4F47-9ECD-44C96126BC51}"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dgm:spPr>
      <dgm:t>
        <a:bodyPr/>
        <a:lstStyle/>
        <a:p>
          <a:endParaRPr lang="es-CO"/>
        </a:p>
      </dgm:t>
    </dgm:pt>
    <dgm:pt modelId="{FFA803BB-5388-40BD-A692-16469E13B8E1}" type="pres">
      <dgm:prSet presAssocID="{A6859708-3884-4F47-9ECD-44C96126BC51}" presName="text" presStyleLbl="node1" presStyleIdx="0" presStyleCnt="4">
        <dgm:presLayoutVars>
          <dgm:bulletEnabled val="1"/>
        </dgm:presLayoutVars>
      </dgm:prSet>
      <dgm:spPr/>
      <dgm:t>
        <a:bodyPr/>
        <a:lstStyle/>
        <a:p>
          <a:endParaRPr lang="es-CO"/>
        </a:p>
      </dgm:t>
    </dgm:pt>
    <dgm:pt modelId="{EA34810C-7873-4069-B022-68B63BBB0308}" type="pres">
      <dgm:prSet presAssocID="{2113FD82-F8D3-4AB7-9FB6-9221DB04AE54}" presName="spacer" presStyleCnt="0"/>
      <dgm:spPr/>
    </dgm:pt>
    <dgm:pt modelId="{0D39DBD1-776D-4A43-80C3-E31918E2A38E}" type="pres">
      <dgm:prSet presAssocID="{17FC490D-58BB-4D1F-ABBA-CAC920B03A35}" presName="comp" presStyleCnt="0"/>
      <dgm:spPr/>
    </dgm:pt>
    <dgm:pt modelId="{CF542001-B6EC-41DF-BDDD-00E342BC1307}" type="pres">
      <dgm:prSet presAssocID="{17FC490D-58BB-4D1F-ABBA-CAC920B03A35}" presName="box" presStyleLbl="node1" presStyleIdx="1" presStyleCnt="4"/>
      <dgm:spPr/>
      <dgm:t>
        <a:bodyPr/>
        <a:lstStyle/>
        <a:p>
          <a:endParaRPr lang="es-CO"/>
        </a:p>
      </dgm:t>
    </dgm:pt>
    <dgm:pt modelId="{39C039AD-EDDF-4C5F-A0DE-C9B672285AB8}" type="pres">
      <dgm:prSet presAssocID="{17FC490D-58BB-4D1F-ABBA-CAC920B03A35}"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t>
        <a:bodyPr/>
        <a:lstStyle/>
        <a:p>
          <a:endParaRPr lang="es-CO"/>
        </a:p>
      </dgm:t>
    </dgm:pt>
    <dgm:pt modelId="{A84F7CE7-FCAA-436C-A2D0-1AADC572C297}" type="pres">
      <dgm:prSet presAssocID="{17FC490D-58BB-4D1F-ABBA-CAC920B03A35}" presName="text" presStyleLbl="node1" presStyleIdx="1" presStyleCnt="4">
        <dgm:presLayoutVars>
          <dgm:bulletEnabled val="1"/>
        </dgm:presLayoutVars>
      </dgm:prSet>
      <dgm:spPr/>
      <dgm:t>
        <a:bodyPr/>
        <a:lstStyle/>
        <a:p>
          <a:endParaRPr lang="es-CO"/>
        </a:p>
      </dgm:t>
    </dgm:pt>
    <dgm:pt modelId="{5AA57EEA-2CF7-4C21-9328-581B2C5C84C8}" type="pres">
      <dgm:prSet presAssocID="{2F37DF20-02AE-4F2A-A3F9-36A8AB328E50}" presName="spacer" presStyleCnt="0"/>
      <dgm:spPr/>
    </dgm:pt>
    <dgm:pt modelId="{E08B494D-963B-4A3B-B22E-64443A8C9C6C}" type="pres">
      <dgm:prSet presAssocID="{D8CCDFF7-3205-487A-B5BA-9E14700FD10A}" presName="comp" presStyleCnt="0"/>
      <dgm:spPr/>
    </dgm:pt>
    <dgm:pt modelId="{B78D7007-C9C6-427D-8EB3-6D5DACCB4635}" type="pres">
      <dgm:prSet presAssocID="{D8CCDFF7-3205-487A-B5BA-9E14700FD10A}" presName="box" presStyleLbl="node1" presStyleIdx="2" presStyleCnt="4"/>
      <dgm:spPr/>
      <dgm:t>
        <a:bodyPr/>
        <a:lstStyle/>
        <a:p>
          <a:endParaRPr lang="es-CO"/>
        </a:p>
      </dgm:t>
    </dgm:pt>
    <dgm:pt modelId="{CEB0F96B-BA09-4FEE-A1C5-04E2D5D8D7E3}" type="pres">
      <dgm:prSet presAssocID="{D8CCDFF7-3205-487A-B5BA-9E14700FD10A}"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32000" b="-32000"/>
          </a:stretch>
        </a:blipFill>
      </dgm:spPr>
      <dgm:t>
        <a:bodyPr/>
        <a:lstStyle/>
        <a:p>
          <a:endParaRPr lang="es-CO"/>
        </a:p>
      </dgm:t>
    </dgm:pt>
    <dgm:pt modelId="{74AD2240-8B3C-4E4F-89B3-D5F59C7C38B6}" type="pres">
      <dgm:prSet presAssocID="{D8CCDFF7-3205-487A-B5BA-9E14700FD10A}" presName="text" presStyleLbl="node1" presStyleIdx="2" presStyleCnt="4">
        <dgm:presLayoutVars>
          <dgm:bulletEnabled val="1"/>
        </dgm:presLayoutVars>
      </dgm:prSet>
      <dgm:spPr/>
      <dgm:t>
        <a:bodyPr/>
        <a:lstStyle/>
        <a:p>
          <a:endParaRPr lang="es-CO"/>
        </a:p>
      </dgm:t>
    </dgm:pt>
    <dgm:pt modelId="{845826CD-9D90-4B41-83CC-DDA328D6D963}" type="pres">
      <dgm:prSet presAssocID="{22472556-2556-4C18-BFB8-581F25479A20}" presName="spacer" presStyleCnt="0"/>
      <dgm:spPr/>
    </dgm:pt>
    <dgm:pt modelId="{19DB3862-A3C3-4525-8C98-BC1E6D218672}" type="pres">
      <dgm:prSet presAssocID="{F192A7EF-E53A-4DD6-9B3F-7F8C1CB4BD3C}" presName="comp" presStyleCnt="0"/>
      <dgm:spPr/>
    </dgm:pt>
    <dgm:pt modelId="{E9E45634-5305-4BF7-AE18-AAA349F24AD3}" type="pres">
      <dgm:prSet presAssocID="{F192A7EF-E53A-4DD6-9B3F-7F8C1CB4BD3C}" presName="box" presStyleLbl="node1" presStyleIdx="3" presStyleCnt="4"/>
      <dgm:spPr/>
      <dgm:t>
        <a:bodyPr/>
        <a:lstStyle/>
        <a:p>
          <a:endParaRPr lang="es-CO"/>
        </a:p>
      </dgm:t>
    </dgm:pt>
    <dgm:pt modelId="{1FFFD6FF-804E-4D7D-AE3C-E90026D4BA8B}" type="pres">
      <dgm:prSet presAssocID="{F192A7EF-E53A-4DD6-9B3F-7F8C1CB4BD3C}"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45000" b="-45000"/>
          </a:stretch>
        </a:blipFill>
      </dgm:spPr>
      <dgm:t>
        <a:bodyPr/>
        <a:lstStyle/>
        <a:p>
          <a:endParaRPr lang="es-CO"/>
        </a:p>
      </dgm:t>
    </dgm:pt>
    <dgm:pt modelId="{53CD1A3A-9E80-4C14-95B7-754CDED77310}" type="pres">
      <dgm:prSet presAssocID="{F192A7EF-E53A-4DD6-9B3F-7F8C1CB4BD3C}" presName="text" presStyleLbl="node1" presStyleIdx="3" presStyleCnt="4">
        <dgm:presLayoutVars>
          <dgm:bulletEnabled val="1"/>
        </dgm:presLayoutVars>
      </dgm:prSet>
      <dgm:spPr/>
      <dgm:t>
        <a:bodyPr/>
        <a:lstStyle/>
        <a:p>
          <a:endParaRPr lang="es-CO"/>
        </a:p>
      </dgm:t>
    </dgm:pt>
  </dgm:ptLst>
  <dgm:cxnLst>
    <dgm:cxn modelId="{BDAD763E-B000-4A03-B86E-91A98F315C39}" type="presOf" srcId="{65729343-7E0A-4811-AC4F-DFDE40C43437}" destId="{E9E45634-5305-4BF7-AE18-AAA349F24AD3}" srcOrd="0" destOrd="2" presId="urn:microsoft.com/office/officeart/2005/8/layout/vList4"/>
    <dgm:cxn modelId="{EEE17C02-6616-4456-A279-57FB7CE35E5D}" type="presOf" srcId="{A634E2DE-EE69-4AD6-88A3-BE6649224596}" destId="{B78D7007-C9C6-427D-8EB3-6D5DACCB4635}" srcOrd="0" destOrd="1" presId="urn:microsoft.com/office/officeart/2005/8/layout/vList4"/>
    <dgm:cxn modelId="{58E0D342-0532-48C5-AE2C-A33F7EBA195D}" srcId="{C1CA1039-C5FA-4BEF-AFE1-366444E08045}" destId="{17FC490D-58BB-4D1F-ABBA-CAC920B03A35}" srcOrd="1" destOrd="0" parTransId="{D869E326-D89A-4EFB-B310-4A7871187449}" sibTransId="{2F37DF20-02AE-4F2A-A3F9-36A8AB328E50}"/>
    <dgm:cxn modelId="{84A37BCB-C4A3-48C4-9F96-BD2317A472C0}" type="presOf" srcId="{A6859708-3884-4F47-9ECD-44C96126BC51}" destId="{42D8367A-2A96-45B2-B3F6-660613098A8D}" srcOrd="0" destOrd="0" presId="urn:microsoft.com/office/officeart/2005/8/layout/vList4"/>
    <dgm:cxn modelId="{D8BFCBBC-F696-4C1D-8689-68BA9FC3B711}" type="presOf" srcId="{D8CCDFF7-3205-487A-B5BA-9E14700FD10A}" destId="{B78D7007-C9C6-427D-8EB3-6D5DACCB4635}" srcOrd="0" destOrd="0" presId="urn:microsoft.com/office/officeart/2005/8/layout/vList4"/>
    <dgm:cxn modelId="{CA8D0742-BB83-40B5-BB44-EA4CD3A52058}" type="presOf" srcId="{2380C303-8E71-40D5-B560-86D84F1874ED}" destId="{E9E45634-5305-4BF7-AE18-AAA349F24AD3}" srcOrd="0" destOrd="3" presId="urn:microsoft.com/office/officeart/2005/8/layout/vList4"/>
    <dgm:cxn modelId="{DDD2CD2B-F67C-43E8-BC2D-278A3A35C567}" srcId="{F192A7EF-E53A-4DD6-9B3F-7F8C1CB4BD3C}" destId="{65729343-7E0A-4811-AC4F-DFDE40C43437}" srcOrd="1" destOrd="0" parTransId="{A8327D51-BF1D-47E1-A1F1-D8AD0CBDAE9D}" sibTransId="{28F554A5-C569-4C5D-8002-0E70D486C028}"/>
    <dgm:cxn modelId="{F026F056-226E-47FF-84D8-60630F5CB8A9}" type="presOf" srcId="{F192A7EF-E53A-4DD6-9B3F-7F8C1CB4BD3C}" destId="{53CD1A3A-9E80-4C14-95B7-754CDED77310}" srcOrd="1" destOrd="0" presId="urn:microsoft.com/office/officeart/2005/8/layout/vList4"/>
    <dgm:cxn modelId="{C3392EBE-A636-40B7-B23A-F5CCC0C91900}" type="presOf" srcId="{A9068E51-CA83-458F-927A-21B54157D27C}" destId="{53CD1A3A-9E80-4C14-95B7-754CDED77310}" srcOrd="1" destOrd="1" presId="urn:microsoft.com/office/officeart/2005/8/layout/vList4"/>
    <dgm:cxn modelId="{9C28BCEC-8836-4B5F-A6B0-A907DF504B64}" srcId="{17FC490D-58BB-4D1F-ABBA-CAC920B03A35}" destId="{2F5A3E43-BF5A-4086-9B1C-D45CBAD2A124}" srcOrd="0" destOrd="0" parTransId="{E23769FB-F816-45B3-A29F-164A2950EAA0}" sibTransId="{F5A50C06-EA7B-44DE-B0D8-1091A7141E7A}"/>
    <dgm:cxn modelId="{CAE656B4-B90E-479E-B19B-60FDE3A01421}" type="presOf" srcId="{17FC490D-58BB-4D1F-ABBA-CAC920B03A35}" destId="{CF542001-B6EC-41DF-BDDD-00E342BC1307}" srcOrd="0" destOrd="0" presId="urn:microsoft.com/office/officeart/2005/8/layout/vList4"/>
    <dgm:cxn modelId="{1AD60284-E4DB-45BA-9D2F-769357A714D6}" type="presOf" srcId="{2F5A3E43-BF5A-4086-9B1C-D45CBAD2A124}" destId="{CF542001-B6EC-41DF-BDDD-00E342BC1307}" srcOrd="0" destOrd="1" presId="urn:microsoft.com/office/officeart/2005/8/layout/vList4"/>
    <dgm:cxn modelId="{54E21D2D-7088-417F-A5C5-474F5B75A5D6}" type="presOf" srcId="{65729343-7E0A-4811-AC4F-DFDE40C43437}" destId="{53CD1A3A-9E80-4C14-95B7-754CDED77310}" srcOrd="1" destOrd="2" presId="urn:microsoft.com/office/officeart/2005/8/layout/vList4"/>
    <dgm:cxn modelId="{8CEB46BE-DFB8-4792-9553-EB2346BACEDF}" srcId="{C1CA1039-C5FA-4BEF-AFE1-366444E08045}" destId="{A6859708-3884-4F47-9ECD-44C96126BC51}" srcOrd="0" destOrd="0" parTransId="{4395176C-9863-499B-8EBB-83C9A5474904}" sibTransId="{2113FD82-F8D3-4AB7-9FB6-9221DB04AE54}"/>
    <dgm:cxn modelId="{0D9E40EB-517F-4CF2-87D9-BE61AA7B4E7D}" type="presOf" srcId="{FE7A9133-9687-436E-9A2A-31E9C1A0CA82}" destId="{42D8367A-2A96-45B2-B3F6-660613098A8D}" srcOrd="0" destOrd="3" presId="urn:microsoft.com/office/officeart/2005/8/layout/vList4"/>
    <dgm:cxn modelId="{57CE4FC5-0064-41E8-B742-2275ED616F43}" srcId="{C1CA1039-C5FA-4BEF-AFE1-366444E08045}" destId="{D8CCDFF7-3205-487A-B5BA-9E14700FD10A}" srcOrd="2" destOrd="0" parTransId="{DA6082BA-96B9-4057-ADFA-8D23DACC0961}" sibTransId="{22472556-2556-4C18-BFB8-581F25479A20}"/>
    <dgm:cxn modelId="{79843041-9FD7-4A92-B5E8-BE050A5BA542}" srcId="{17FC490D-58BB-4D1F-ABBA-CAC920B03A35}" destId="{8F2C34C7-D061-4329-BCB0-B46F184B8712}" srcOrd="1" destOrd="0" parTransId="{52125FB1-685D-4859-B559-9EA495E037A4}" sibTransId="{B49001FF-3C46-406D-943D-1B8EA2C701FD}"/>
    <dgm:cxn modelId="{A2E344EB-33B8-45F2-9B76-575F11B93514}" srcId="{A6859708-3884-4F47-9ECD-44C96126BC51}" destId="{00D5F37C-3C5A-437E-A1DE-0965E7F5CA19}" srcOrd="1" destOrd="0" parTransId="{968092C8-4ECF-4A06-8010-E5E11E69932A}" sibTransId="{FF7D50A4-1913-4E5A-AE93-14455924AABE}"/>
    <dgm:cxn modelId="{1800FE00-2E04-4AED-9E4C-9DE5443E027B}" type="presOf" srcId="{A9068E51-CA83-458F-927A-21B54157D27C}" destId="{E9E45634-5305-4BF7-AE18-AAA349F24AD3}" srcOrd="0" destOrd="1" presId="urn:microsoft.com/office/officeart/2005/8/layout/vList4"/>
    <dgm:cxn modelId="{8986F4DE-05F7-41BE-9D7E-B512DADC6789}" type="presOf" srcId="{8F2C34C7-D061-4329-BCB0-B46F184B8712}" destId="{CF542001-B6EC-41DF-BDDD-00E342BC1307}" srcOrd="0" destOrd="2" presId="urn:microsoft.com/office/officeart/2005/8/layout/vList4"/>
    <dgm:cxn modelId="{2CB3B70B-D737-4390-82DD-BDBA91CD6BCB}" type="presOf" srcId="{E9DE70B0-F5C9-497A-A67A-B35A3A96DCB3}" destId="{FFA803BB-5388-40BD-A692-16469E13B8E1}" srcOrd="1" destOrd="4" presId="urn:microsoft.com/office/officeart/2005/8/layout/vList4"/>
    <dgm:cxn modelId="{E7CD99B3-DB6F-4D2F-B5B1-87326E9E1BAD}" type="presOf" srcId="{A634E2DE-EE69-4AD6-88A3-BE6649224596}" destId="{74AD2240-8B3C-4E4F-89B3-D5F59C7C38B6}" srcOrd="1" destOrd="1" presId="urn:microsoft.com/office/officeart/2005/8/layout/vList4"/>
    <dgm:cxn modelId="{C992ABBB-FED2-4D9F-9F65-8B5F4E082089}" type="presOf" srcId="{F192A7EF-E53A-4DD6-9B3F-7F8C1CB4BD3C}" destId="{E9E45634-5305-4BF7-AE18-AAA349F24AD3}" srcOrd="0" destOrd="0" presId="urn:microsoft.com/office/officeart/2005/8/layout/vList4"/>
    <dgm:cxn modelId="{E2C9CCD1-F578-4DB2-AF6D-219B62C39B95}" srcId="{C1CA1039-C5FA-4BEF-AFE1-366444E08045}" destId="{F192A7EF-E53A-4DD6-9B3F-7F8C1CB4BD3C}" srcOrd="3" destOrd="0" parTransId="{579C6EA5-FF2A-4AC8-BC05-6C91BFC41FCE}" sibTransId="{7178DF99-6C2B-40E8-8DBD-5D9628A53FB4}"/>
    <dgm:cxn modelId="{3071C86A-232A-4F8F-B2D3-75320E53439A}" type="presOf" srcId="{FE7A9133-9687-436E-9A2A-31E9C1A0CA82}" destId="{FFA803BB-5388-40BD-A692-16469E13B8E1}" srcOrd="1" destOrd="3" presId="urn:microsoft.com/office/officeart/2005/8/layout/vList4"/>
    <dgm:cxn modelId="{7F001F96-CA4C-4422-A880-FBBF747AAF8C}" srcId="{A6859708-3884-4F47-9ECD-44C96126BC51}" destId="{FE7A9133-9687-436E-9A2A-31E9C1A0CA82}" srcOrd="2" destOrd="0" parTransId="{4CE5ED89-58EF-461F-98EC-93790074B43F}" sibTransId="{3CC340BD-B167-4C98-AC02-D33DEED0D134}"/>
    <dgm:cxn modelId="{187427B3-E53C-40FA-9D3D-DA83623EF0C4}" type="presOf" srcId="{FC00627F-729B-4BF6-9AF2-07157930411A}" destId="{FFA803BB-5388-40BD-A692-16469E13B8E1}" srcOrd="1" destOrd="1" presId="urn:microsoft.com/office/officeart/2005/8/layout/vList4"/>
    <dgm:cxn modelId="{C227AF27-3432-46ED-8D38-64FB118FE3BD}" type="presOf" srcId="{A6859708-3884-4F47-9ECD-44C96126BC51}" destId="{FFA803BB-5388-40BD-A692-16469E13B8E1}" srcOrd="1" destOrd="0" presId="urn:microsoft.com/office/officeart/2005/8/layout/vList4"/>
    <dgm:cxn modelId="{472AA8E1-F612-4738-A30C-17FEEDAB3739}" type="presOf" srcId="{00D5F37C-3C5A-437E-A1DE-0965E7F5CA19}" destId="{42D8367A-2A96-45B2-B3F6-660613098A8D}" srcOrd="0" destOrd="2" presId="urn:microsoft.com/office/officeart/2005/8/layout/vList4"/>
    <dgm:cxn modelId="{1B4B9E7E-0DBF-413F-A916-ED822E425563}" type="presOf" srcId="{2380C303-8E71-40D5-B560-86D84F1874ED}" destId="{53CD1A3A-9E80-4C14-95B7-754CDED77310}" srcOrd="1" destOrd="3" presId="urn:microsoft.com/office/officeart/2005/8/layout/vList4"/>
    <dgm:cxn modelId="{E3151B03-C199-4903-A668-8717E4736710}" type="presOf" srcId="{17FC490D-58BB-4D1F-ABBA-CAC920B03A35}" destId="{A84F7CE7-FCAA-436C-A2D0-1AADC572C297}" srcOrd="1" destOrd="0" presId="urn:microsoft.com/office/officeart/2005/8/layout/vList4"/>
    <dgm:cxn modelId="{B1EB71C5-2585-4598-BBEC-B5C069DCF56A}" type="presOf" srcId="{16C48228-8315-4D4C-8089-19D399990614}" destId="{B78D7007-C9C6-427D-8EB3-6D5DACCB4635}" srcOrd="0" destOrd="2" presId="urn:microsoft.com/office/officeart/2005/8/layout/vList4"/>
    <dgm:cxn modelId="{16477F83-E2A4-4887-AFEF-C26103EA7FFF}" srcId="{A6859708-3884-4F47-9ECD-44C96126BC51}" destId="{FC00627F-729B-4BF6-9AF2-07157930411A}" srcOrd="0" destOrd="0" parTransId="{AC28D709-33F4-4A20-B293-12BB018CB6DB}" sibTransId="{DC0BD901-07BE-4426-8AE6-816CB1B13A8B}"/>
    <dgm:cxn modelId="{C09F09C2-01B4-4D9C-8DE1-56867AB7F80F}" type="presOf" srcId="{FC00627F-729B-4BF6-9AF2-07157930411A}" destId="{42D8367A-2A96-45B2-B3F6-660613098A8D}" srcOrd="0" destOrd="1" presId="urn:microsoft.com/office/officeart/2005/8/layout/vList4"/>
    <dgm:cxn modelId="{4CE99457-6436-442D-90FC-81F04C1A3A4C}" type="presOf" srcId="{C1CA1039-C5FA-4BEF-AFE1-366444E08045}" destId="{15129DDB-9F1B-4C01-953A-D0073091C7EF}" srcOrd="0" destOrd="0" presId="urn:microsoft.com/office/officeart/2005/8/layout/vList4"/>
    <dgm:cxn modelId="{23DFD4F0-091E-4CAC-B6F4-BB1050C92A9D}" srcId="{A6859708-3884-4F47-9ECD-44C96126BC51}" destId="{E9DE70B0-F5C9-497A-A67A-B35A3A96DCB3}" srcOrd="3" destOrd="0" parTransId="{A7233681-5D16-48D3-AAE5-A18842173983}" sibTransId="{9899EB06-234A-437C-9A1D-845FBA481BCF}"/>
    <dgm:cxn modelId="{1A26582F-8616-471A-BE43-33E6E5DE988B}" type="presOf" srcId="{2F5A3E43-BF5A-4086-9B1C-D45CBAD2A124}" destId="{A84F7CE7-FCAA-436C-A2D0-1AADC572C297}" srcOrd="1" destOrd="1" presId="urn:microsoft.com/office/officeart/2005/8/layout/vList4"/>
    <dgm:cxn modelId="{C90FC913-6DEC-4B44-9964-5807250B0E07}" type="presOf" srcId="{16C48228-8315-4D4C-8089-19D399990614}" destId="{74AD2240-8B3C-4E4F-89B3-D5F59C7C38B6}" srcOrd="1" destOrd="2" presId="urn:microsoft.com/office/officeart/2005/8/layout/vList4"/>
    <dgm:cxn modelId="{2C80013E-EF17-4F0E-BD06-09BA3FFCFA15}" type="presOf" srcId="{D8CCDFF7-3205-487A-B5BA-9E14700FD10A}" destId="{74AD2240-8B3C-4E4F-89B3-D5F59C7C38B6}" srcOrd="1" destOrd="0" presId="urn:microsoft.com/office/officeart/2005/8/layout/vList4"/>
    <dgm:cxn modelId="{48ABB97F-81AA-412C-957E-C344B8B49099}" srcId="{D8CCDFF7-3205-487A-B5BA-9E14700FD10A}" destId="{16C48228-8315-4D4C-8089-19D399990614}" srcOrd="1" destOrd="0" parTransId="{BEB6C86D-BD52-420F-83E0-1E8D7B67CFC0}" sibTransId="{0C8565BE-523F-4BE2-9A7F-5B3328BF2FB4}"/>
    <dgm:cxn modelId="{E4177A7F-A917-42D1-947C-04197C26FF0B}" type="presOf" srcId="{00D5F37C-3C5A-437E-A1DE-0965E7F5CA19}" destId="{FFA803BB-5388-40BD-A692-16469E13B8E1}" srcOrd="1" destOrd="2" presId="urn:microsoft.com/office/officeart/2005/8/layout/vList4"/>
    <dgm:cxn modelId="{F40F3393-AC92-4DFE-93D9-6AB2FFCDC7A7}" srcId="{D8CCDFF7-3205-487A-B5BA-9E14700FD10A}" destId="{A634E2DE-EE69-4AD6-88A3-BE6649224596}" srcOrd="0" destOrd="0" parTransId="{6EEF36C2-18E7-470B-88DA-8FC774117F16}" sibTransId="{9325424C-113E-4F2C-A6D8-C3A9B971C72B}"/>
    <dgm:cxn modelId="{FA057FFD-24E1-47BA-A8AA-4135662D2309}" type="presOf" srcId="{8F2C34C7-D061-4329-BCB0-B46F184B8712}" destId="{A84F7CE7-FCAA-436C-A2D0-1AADC572C297}" srcOrd="1" destOrd="2" presId="urn:microsoft.com/office/officeart/2005/8/layout/vList4"/>
    <dgm:cxn modelId="{76D05703-D817-4E23-9BDE-31484FBE63F3}" srcId="{F192A7EF-E53A-4DD6-9B3F-7F8C1CB4BD3C}" destId="{2380C303-8E71-40D5-B560-86D84F1874ED}" srcOrd="2" destOrd="0" parTransId="{8497A57F-9680-4DAA-A28C-C20E1A771BC7}" sibTransId="{94B01442-A39B-4C9A-A129-2F0C7FCE0435}"/>
    <dgm:cxn modelId="{457E3F93-1D6C-4573-A258-CBD85A70FE1C}" type="presOf" srcId="{E9DE70B0-F5C9-497A-A67A-B35A3A96DCB3}" destId="{42D8367A-2A96-45B2-B3F6-660613098A8D}" srcOrd="0" destOrd="4" presId="urn:microsoft.com/office/officeart/2005/8/layout/vList4"/>
    <dgm:cxn modelId="{DF28F035-9168-4D6A-8C5B-3BD2AA871AEE}" srcId="{F192A7EF-E53A-4DD6-9B3F-7F8C1CB4BD3C}" destId="{A9068E51-CA83-458F-927A-21B54157D27C}" srcOrd="0" destOrd="0" parTransId="{916246B7-B89A-4649-8883-6413F9C179CF}" sibTransId="{1B0049D8-BBB0-448F-BD22-3F2BD9F53AA1}"/>
    <dgm:cxn modelId="{81313809-9B34-4EB2-996A-FBD1F189917D}" type="presParOf" srcId="{15129DDB-9F1B-4C01-953A-D0073091C7EF}" destId="{66F0370B-0798-4E22-AE0F-26094F8B84EB}" srcOrd="0" destOrd="0" presId="urn:microsoft.com/office/officeart/2005/8/layout/vList4"/>
    <dgm:cxn modelId="{E6482592-647E-4621-AF3E-B9A001E2C9CD}" type="presParOf" srcId="{66F0370B-0798-4E22-AE0F-26094F8B84EB}" destId="{42D8367A-2A96-45B2-B3F6-660613098A8D}" srcOrd="0" destOrd="0" presId="urn:microsoft.com/office/officeart/2005/8/layout/vList4"/>
    <dgm:cxn modelId="{6449A9A0-E6EC-4BA9-B68D-D9B98C00574B}" type="presParOf" srcId="{66F0370B-0798-4E22-AE0F-26094F8B84EB}" destId="{C06B7066-B082-4D9A-BFA5-C71AC05B0DFF}" srcOrd="1" destOrd="0" presId="urn:microsoft.com/office/officeart/2005/8/layout/vList4"/>
    <dgm:cxn modelId="{FA788048-A185-4470-A0E5-A73D70EDD45F}" type="presParOf" srcId="{66F0370B-0798-4E22-AE0F-26094F8B84EB}" destId="{FFA803BB-5388-40BD-A692-16469E13B8E1}" srcOrd="2" destOrd="0" presId="urn:microsoft.com/office/officeart/2005/8/layout/vList4"/>
    <dgm:cxn modelId="{6402AC6D-AC0D-49E0-882C-C669FA4D1223}" type="presParOf" srcId="{15129DDB-9F1B-4C01-953A-D0073091C7EF}" destId="{EA34810C-7873-4069-B022-68B63BBB0308}" srcOrd="1" destOrd="0" presId="urn:microsoft.com/office/officeart/2005/8/layout/vList4"/>
    <dgm:cxn modelId="{F373C729-602D-4967-BED6-70869BFC1179}" type="presParOf" srcId="{15129DDB-9F1B-4C01-953A-D0073091C7EF}" destId="{0D39DBD1-776D-4A43-80C3-E31918E2A38E}" srcOrd="2" destOrd="0" presId="urn:microsoft.com/office/officeart/2005/8/layout/vList4"/>
    <dgm:cxn modelId="{D8FDDD86-FE6F-44D5-B7CE-0AAA70115398}" type="presParOf" srcId="{0D39DBD1-776D-4A43-80C3-E31918E2A38E}" destId="{CF542001-B6EC-41DF-BDDD-00E342BC1307}" srcOrd="0" destOrd="0" presId="urn:microsoft.com/office/officeart/2005/8/layout/vList4"/>
    <dgm:cxn modelId="{58BF5EFD-EC0D-4AF7-8AD6-FDEB3B01111D}" type="presParOf" srcId="{0D39DBD1-776D-4A43-80C3-E31918E2A38E}" destId="{39C039AD-EDDF-4C5F-A0DE-C9B672285AB8}" srcOrd="1" destOrd="0" presId="urn:microsoft.com/office/officeart/2005/8/layout/vList4"/>
    <dgm:cxn modelId="{0F5B1CFA-F36A-4B48-B8EC-353A53377880}" type="presParOf" srcId="{0D39DBD1-776D-4A43-80C3-E31918E2A38E}" destId="{A84F7CE7-FCAA-436C-A2D0-1AADC572C297}" srcOrd="2" destOrd="0" presId="urn:microsoft.com/office/officeart/2005/8/layout/vList4"/>
    <dgm:cxn modelId="{F36163BC-AC17-48AA-A0EA-15729952C2CE}" type="presParOf" srcId="{15129DDB-9F1B-4C01-953A-D0073091C7EF}" destId="{5AA57EEA-2CF7-4C21-9328-581B2C5C84C8}" srcOrd="3" destOrd="0" presId="urn:microsoft.com/office/officeart/2005/8/layout/vList4"/>
    <dgm:cxn modelId="{BCABC62F-4C35-4FD5-8A51-ED841A32BBCF}" type="presParOf" srcId="{15129DDB-9F1B-4C01-953A-D0073091C7EF}" destId="{E08B494D-963B-4A3B-B22E-64443A8C9C6C}" srcOrd="4" destOrd="0" presId="urn:microsoft.com/office/officeart/2005/8/layout/vList4"/>
    <dgm:cxn modelId="{079AA39F-034D-42B0-904C-DDDDBCA3433D}" type="presParOf" srcId="{E08B494D-963B-4A3B-B22E-64443A8C9C6C}" destId="{B78D7007-C9C6-427D-8EB3-6D5DACCB4635}" srcOrd="0" destOrd="0" presId="urn:microsoft.com/office/officeart/2005/8/layout/vList4"/>
    <dgm:cxn modelId="{5C5B2D71-037E-4103-8DF6-A21D108B0499}" type="presParOf" srcId="{E08B494D-963B-4A3B-B22E-64443A8C9C6C}" destId="{CEB0F96B-BA09-4FEE-A1C5-04E2D5D8D7E3}" srcOrd="1" destOrd="0" presId="urn:microsoft.com/office/officeart/2005/8/layout/vList4"/>
    <dgm:cxn modelId="{0991C2AC-C32B-4A72-8CE3-73B17FC43CAB}" type="presParOf" srcId="{E08B494D-963B-4A3B-B22E-64443A8C9C6C}" destId="{74AD2240-8B3C-4E4F-89B3-D5F59C7C38B6}" srcOrd="2" destOrd="0" presId="urn:microsoft.com/office/officeart/2005/8/layout/vList4"/>
    <dgm:cxn modelId="{83D44271-B045-4323-9262-F879548CF8AC}" type="presParOf" srcId="{15129DDB-9F1B-4C01-953A-D0073091C7EF}" destId="{845826CD-9D90-4B41-83CC-DDA328D6D963}" srcOrd="5" destOrd="0" presId="urn:microsoft.com/office/officeart/2005/8/layout/vList4"/>
    <dgm:cxn modelId="{76280EA8-2B86-4254-85B1-30A7B20562E0}" type="presParOf" srcId="{15129DDB-9F1B-4C01-953A-D0073091C7EF}" destId="{19DB3862-A3C3-4525-8C98-BC1E6D218672}" srcOrd="6" destOrd="0" presId="urn:microsoft.com/office/officeart/2005/8/layout/vList4"/>
    <dgm:cxn modelId="{3309484D-20C6-4CCF-B72A-D6BF3CCBB53D}" type="presParOf" srcId="{19DB3862-A3C3-4525-8C98-BC1E6D218672}" destId="{E9E45634-5305-4BF7-AE18-AAA349F24AD3}" srcOrd="0" destOrd="0" presId="urn:microsoft.com/office/officeart/2005/8/layout/vList4"/>
    <dgm:cxn modelId="{6B855854-BB65-497D-AA41-8DBAEE017CBD}" type="presParOf" srcId="{19DB3862-A3C3-4525-8C98-BC1E6D218672}" destId="{1FFFD6FF-804E-4D7D-AE3C-E90026D4BA8B}" srcOrd="1" destOrd="0" presId="urn:microsoft.com/office/officeart/2005/8/layout/vList4"/>
    <dgm:cxn modelId="{89F1984C-D636-49D5-9DE3-7DFCEC14A1C5}" type="presParOf" srcId="{19DB3862-A3C3-4525-8C98-BC1E6D218672}" destId="{53CD1A3A-9E80-4C14-95B7-754CDED7731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CO" dirty="0" smtClean="0"/>
            <a:t>Implementación</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0D615F5A-5218-4CF7-BAA2-28B8D076C6FD}" type="presOf" srcId="{CB9964DC-5E01-4879-9733-CDEE2AB1D1F7}" destId="{ECB1CA3E-26B8-4A39-AEF8-6F06E506D3C7}" srcOrd="0" destOrd="0" presId="urn:microsoft.com/office/officeart/2005/8/layout/hierarchy3"/>
    <dgm:cxn modelId="{486DFECC-C8CA-47C8-B084-A4FCFFE7F498}" type="presOf" srcId="{7061F2FC-F2AB-4DE3-98B0-886576B4E2C6}" destId="{D433476B-D68D-4328-ADAC-B2895D3D50CF}" srcOrd="0" destOrd="0" presId="urn:microsoft.com/office/officeart/2005/8/layout/hierarchy3"/>
    <dgm:cxn modelId="{F719E383-C4DF-4F83-A070-21776A093FA8}" type="presOf" srcId="{CB9964DC-5E01-4879-9733-CDEE2AB1D1F7}" destId="{C7DDC059-89DD-4F99-A10D-9C975D60C8D8}" srcOrd="1" destOrd="0" presId="urn:microsoft.com/office/officeart/2005/8/layout/hierarchy3"/>
    <dgm:cxn modelId="{05F806F8-5EDC-439A-8AB1-95962D14759C}" type="presParOf" srcId="{D433476B-D68D-4328-ADAC-B2895D3D50CF}" destId="{1E58A3BC-F1F7-40EE-89AA-32E802ED4BF7}" srcOrd="0" destOrd="0" presId="urn:microsoft.com/office/officeart/2005/8/layout/hierarchy3"/>
    <dgm:cxn modelId="{BFF49960-9E0E-45DD-BA99-2235376909C5}" type="presParOf" srcId="{1E58A3BC-F1F7-40EE-89AA-32E802ED4BF7}" destId="{D21DF85A-45CA-4CE0-B0ED-CF4615475EE0}" srcOrd="0" destOrd="0" presId="urn:microsoft.com/office/officeart/2005/8/layout/hierarchy3"/>
    <dgm:cxn modelId="{D60DF652-DB7D-4C77-9624-2A0036B59B50}" type="presParOf" srcId="{D21DF85A-45CA-4CE0-B0ED-CF4615475EE0}" destId="{ECB1CA3E-26B8-4A39-AEF8-6F06E506D3C7}" srcOrd="0" destOrd="0" presId="urn:microsoft.com/office/officeart/2005/8/layout/hierarchy3"/>
    <dgm:cxn modelId="{5AD6E4D8-5101-4B0F-AC91-9E3852DF4042}" type="presParOf" srcId="{D21DF85A-45CA-4CE0-B0ED-CF4615475EE0}" destId="{C7DDC059-89DD-4F99-A10D-9C975D60C8D8}" srcOrd="1" destOrd="0" presId="urn:microsoft.com/office/officeart/2005/8/layout/hierarchy3"/>
    <dgm:cxn modelId="{A2EB6103-5EAA-4515-9D76-A0E0718C6E96}"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FADD866-F906-4508-BBFB-D0C1D41C152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5F089564-BCD6-4E61-97B3-6E63095A2A80}">
      <dgm:prSet phldrT="[Texto]" custT="1"/>
      <dgm:spPr/>
      <dgm:t>
        <a:bodyPr/>
        <a:lstStyle/>
        <a:p>
          <a:pPr algn="just"/>
          <a:r>
            <a:rPr lang="es-ES" sz="1800" dirty="0" smtClean="0">
              <a:latin typeface="Times New Roman" panose="02020603050405020304" pitchFamily="18" charset="0"/>
              <a:cs typeface="Times New Roman" panose="02020603050405020304" pitchFamily="18" charset="0"/>
            </a:rPr>
            <a:t>Sensores de nivel ultrasónico en los dos tanques de almacenamiento de la estación de reserva y un tanque de almacenamiento de la planta de tratamiento</a:t>
          </a:r>
          <a:endParaRPr lang="es-CO" sz="1800" dirty="0">
            <a:latin typeface="Times New Roman" panose="02020603050405020304" pitchFamily="18" charset="0"/>
            <a:cs typeface="Times New Roman" panose="02020603050405020304" pitchFamily="18" charset="0"/>
          </a:endParaRPr>
        </a:p>
      </dgm:t>
    </dgm:pt>
    <dgm:pt modelId="{C81029EA-DC87-462E-B124-2C5093A8D3A9}" type="parTrans" cxnId="{3222591C-B9FF-4490-A0DB-549A0F341729}">
      <dgm:prSet/>
      <dgm:spPr/>
      <dgm:t>
        <a:bodyPr/>
        <a:lstStyle/>
        <a:p>
          <a:endParaRPr lang="es-CO"/>
        </a:p>
      </dgm:t>
    </dgm:pt>
    <dgm:pt modelId="{39F01281-5EFB-4A13-9DC8-6D71B261E5AE}" type="sibTrans" cxnId="{3222591C-B9FF-4490-A0DB-549A0F341729}">
      <dgm:prSet/>
      <dgm:spPr/>
      <dgm:t>
        <a:bodyPr/>
        <a:lstStyle/>
        <a:p>
          <a:endParaRPr lang="es-CO"/>
        </a:p>
      </dgm:t>
    </dgm:pt>
    <dgm:pt modelId="{78774078-04E1-4FD5-A062-4A6E59B7560A}">
      <dgm:prSet phldrT="[Texto]" custT="1"/>
      <dgm:spPr/>
      <dgm:t>
        <a:bodyPr/>
        <a:lstStyle/>
        <a:p>
          <a:r>
            <a:rPr lang="es-ES" sz="1800" dirty="0" smtClean="0"/>
            <a:t>El montaje de los sensores de caudal en la tubería de salida de cada tanque de almacenamiento </a:t>
          </a:r>
          <a:endParaRPr lang="es-CO" sz="1800" dirty="0">
            <a:latin typeface="Times New Roman" panose="02020603050405020304" pitchFamily="18" charset="0"/>
            <a:cs typeface="Times New Roman" panose="02020603050405020304" pitchFamily="18" charset="0"/>
          </a:endParaRPr>
        </a:p>
      </dgm:t>
    </dgm:pt>
    <dgm:pt modelId="{7923E220-1EC9-4741-AA56-84A1FADDC398}" type="parTrans" cxnId="{0CF33D91-90FF-4118-9208-67E0219CBBDB}">
      <dgm:prSet/>
      <dgm:spPr/>
      <dgm:t>
        <a:bodyPr/>
        <a:lstStyle/>
        <a:p>
          <a:endParaRPr lang="es-CO"/>
        </a:p>
      </dgm:t>
    </dgm:pt>
    <dgm:pt modelId="{BBE3142B-6611-4DFA-ACE3-D707B2225A70}" type="sibTrans" cxnId="{0CF33D91-90FF-4118-9208-67E0219CBBDB}">
      <dgm:prSet/>
      <dgm:spPr/>
      <dgm:t>
        <a:bodyPr/>
        <a:lstStyle/>
        <a:p>
          <a:endParaRPr lang="es-CO"/>
        </a:p>
      </dgm:t>
    </dgm:pt>
    <dgm:pt modelId="{82787F0C-54B7-4B3E-B912-83242A149D2B}">
      <dgm:prSet phldrT="[Texto]" custT="1"/>
      <dgm:spPr/>
      <dgm:t>
        <a:bodyPr/>
        <a:lstStyle/>
        <a:p>
          <a:r>
            <a:rPr lang="es-ES" sz="1800" dirty="0" smtClean="0"/>
            <a:t>Montaje del actuador eléctrico en la Válvula de control</a:t>
          </a:r>
          <a:endParaRPr lang="es-CO" sz="1800" dirty="0">
            <a:latin typeface="Times New Roman" panose="02020603050405020304" pitchFamily="18" charset="0"/>
            <a:cs typeface="Times New Roman" panose="02020603050405020304" pitchFamily="18" charset="0"/>
          </a:endParaRPr>
        </a:p>
      </dgm:t>
    </dgm:pt>
    <dgm:pt modelId="{812310A6-F835-4738-82E6-6D4E50370BDD}" type="parTrans" cxnId="{D7AB05C4-ECA5-4F1C-A8B1-BF12BB60F287}">
      <dgm:prSet/>
      <dgm:spPr/>
      <dgm:t>
        <a:bodyPr/>
        <a:lstStyle/>
        <a:p>
          <a:endParaRPr lang="es-CO"/>
        </a:p>
      </dgm:t>
    </dgm:pt>
    <dgm:pt modelId="{50D79604-9C20-4D0B-8C9A-161EF7E9EA95}" type="sibTrans" cxnId="{D7AB05C4-ECA5-4F1C-A8B1-BF12BB60F287}">
      <dgm:prSet/>
      <dgm:spPr/>
      <dgm:t>
        <a:bodyPr/>
        <a:lstStyle/>
        <a:p>
          <a:endParaRPr lang="es-CO"/>
        </a:p>
      </dgm:t>
    </dgm:pt>
    <dgm:pt modelId="{668AB83E-0B84-45BB-868B-59F552483181}" type="pres">
      <dgm:prSet presAssocID="{CFADD866-F906-4508-BBFB-D0C1D41C1523}" presName="linear" presStyleCnt="0">
        <dgm:presLayoutVars>
          <dgm:dir/>
          <dgm:animLvl val="lvl"/>
          <dgm:resizeHandles val="exact"/>
        </dgm:presLayoutVars>
      </dgm:prSet>
      <dgm:spPr/>
      <dgm:t>
        <a:bodyPr/>
        <a:lstStyle/>
        <a:p>
          <a:endParaRPr lang="es-CO"/>
        </a:p>
      </dgm:t>
    </dgm:pt>
    <dgm:pt modelId="{05B0F605-3EBA-411B-A85D-07D810E61BC4}" type="pres">
      <dgm:prSet presAssocID="{5F089564-BCD6-4E61-97B3-6E63095A2A80}" presName="parentLin" presStyleCnt="0"/>
      <dgm:spPr/>
    </dgm:pt>
    <dgm:pt modelId="{D4F2E7A7-8284-4E54-AAD1-3756B5414BC9}" type="pres">
      <dgm:prSet presAssocID="{5F089564-BCD6-4E61-97B3-6E63095A2A80}" presName="parentLeftMargin" presStyleLbl="node1" presStyleIdx="0" presStyleCnt="3"/>
      <dgm:spPr/>
      <dgm:t>
        <a:bodyPr/>
        <a:lstStyle/>
        <a:p>
          <a:endParaRPr lang="es-CO"/>
        </a:p>
      </dgm:t>
    </dgm:pt>
    <dgm:pt modelId="{62AF9D37-8614-4ABA-AF6D-C6B550BCBD2D}" type="pres">
      <dgm:prSet presAssocID="{5F089564-BCD6-4E61-97B3-6E63095A2A80}" presName="parentText" presStyleLbl="node1" presStyleIdx="0" presStyleCnt="3">
        <dgm:presLayoutVars>
          <dgm:chMax val="0"/>
          <dgm:bulletEnabled val="1"/>
        </dgm:presLayoutVars>
      </dgm:prSet>
      <dgm:spPr/>
      <dgm:t>
        <a:bodyPr/>
        <a:lstStyle/>
        <a:p>
          <a:endParaRPr lang="es-CO"/>
        </a:p>
      </dgm:t>
    </dgm:pt>
    <dgm:pt modelId="{036AD260-651C-4E84-8158-B08FD8A60425}" type="pres">
      <dgm:prSet presAssocID="{5F089564-BCD6-4E61-97B3-6E63095A2A80}" presName="negativeSpace" presStyleCnt="0"/>
      <dgm:spPr/>
    </dgm:pt>
    <dgm:pt modelId="{0CFA6FA2-C23C-4F0D-914D-4D27DE94FF28}" type="pres">
      <dgm:prSet presAssocID="{5F089564-BCD6-4E61-97B3-6E63095A2A80}" presName="childText" presStyleLbl="conFgAcc1" presStyleIdx="0" presStyleCnt="3">
        <dgm:presLayoutVars>
          <dgm:bulletEnabled val="1"/>
        </dgm:presLayoutVars>
      </dgm:prSet>
      <dgm:spPr/>
    </dgm:pt>
    <dgm:pt modelId="{0CC14F33-55E9-4F2D-9ACB-64807295187C}" type="pres">
      <dgm:prSet presAssocID="{39F01281-5EFB-4A13-9DC8-6D71B261E5AE}" presName="spaceBetweenRectangles" presStyleCnt="0"/>
      <dgm:spPr/>
    </dgm:pt>
    <dgm:pt modelId="{80E05991-3383-4A5B-8D57-0F0E14D25F1D}" type="pres">
      <dgm:prSet presAssocID="{78774078-04E1-4FD5-A062-4A6E59B7560A}" presName="parentLin" presStyleCnt="0"/>
      <dgm:spPr/>
    </dgm:pt>
    <dgm:pt modelId="{9D05BE93-D1F5-464D-855B-E8AD1FE156A6}" type="pres">
      <dgm:prSet presAssocID="{78774078-04E1-4FD5-A062-4A6E59B7560A}" presName="parentLeftMargin" presStyleLbl="node1" presStyleIdx="0" presStyleCnt="3"/>
      <dgm:spPr/>
      <dgm:t>
        <a:bodyPr/>
        <a:lstStyle/>
        <a:p>
          <a:endParaRPr lang="es-CO"/>
        </a:p>
      </dgm:t>
    </dgm:pt>
    <dgm:pt modelId="{0AFA4E57-DA4F-4294-9FDC-82AC5C1AD2B4}" type="pres">
      <dgm:prSet presAssocID="{78774078-04E1-4FD5-A062-4A6E59B7560A}" presName="parentText" presStyleLbl="node1" presStyleIdx="1" presStyleCnt="3">
        <dgm:presLayoutVars>
          <dgm:chMax val="0"/>
          <dgm:bulletEnabled val="1"/>
        </dgm:presLayoutVars>
      </dgm:prSet>
      <dgm:spPr/>
      <dgm:t>
        <a:bodyPr/>
        <a:lstStyle/>
        <a:p>
          <a:endParaRPr lang="es-CO"/>
        </a:p>
      </dgm:t>
    </dgm:pt>
    <dgm:pt modelId="{64EDF5BD-EF4B-41C2-8E48-EEAE51EA5D31}" type="pres">
      <dgm:prSet presAssocID="{78774078-04E1-4FD5-A062-4A6E59B7560A}" presName="negativeSpace" presStyleCnt="0"/>
      <dgm:spPr/>
    </dgm:pt>
    <dgm:pt modelId="{0AB733A7-7BA1-457F-9B8B-43A243BA1A54}" type="pres">
      <dgm:prSet presAssocID="{78774078-04E1-4FD5-A062-4A6E59B7560A}" presName="childText" presStyleLbl="conFgAcc1" presStyleIdx="1" presStyleCnt="3">
        <dgm:presLayoutVars>
          <dgm:bulletEnabled val="1"/>
        </dgm:presLayoutVars>
      </dgm:prSet>
      <dgm:spPr/>
    </dgm:pt>
    <dgm:pt modelId="{557F64CE-2CAD-466D-A2C0-7EEA0AD6573A}" type="pres">
      <dgm:prSet presAssocID="{BBE3142B-6611-4DFA-ACE3-D707B2225A70}" presName="spaceBetweenRectangles" presStyleCnt="0"/>
      <dgm:spPr/>
    </dgm:pt>
    <dgm:pt modelId="{F02C53DD-DA71-4F54-A693-0A18F09BE5D3}" type="pres">
      <dgm:prSet presAssocID="{82787F0C-54B7-4B3E-B912-83242A149D2B}" presName="parentLin" presStyleCnt="0"/>
      <dgm:spPr/>
    </dgm:pt>
    <dgm:pt modelId="{BEF83C77-6568-4B6A-A485-F5D7DADD1FB1}" type="pres">
      <dgm:prSet presAssocID="{82787F0C-54B7-4B3E-B912-83242A149D2B}" presName="parentLeftMargin" presStyleLbl="node1" presStyleIdx="1" presStyleCnt="3"/>
      <dgm:spPr/>
      <dgm:t>
        <a:bodyPr/>
        <a:lstStyle/>
        <a:p>
          <a:endParaRPr lang="es-CO"/>
        </a:p>
      </dgm:t>
    </dgm:pt>
    <dgm:pt modelId="{AC45EB10-AA15-4077-A721-FDC0BC2CABB6}" type="pres">
      <dgm:prSet presAssocID="{82787F0C-54B7-4B3E-B912-83242A149D2B}" presName="parentText" presStyleLbl="node1" presStyleIdx="2" presStyleCnt="3">
        <dgm:presLayoutVars>
          <dgm:chMax val="0"/>
          <dgm:bulletEnabled val="1"/>
        </dgm:presLayoutVars>
      </dgm:prSet>
      <dgm:spPr/>
      <dgm:t>
        <a:bodyPr/>
        <a:lstStyle/>
        <a:p>
          <a:endParaRPr lang="es-CO"/>
        </a:p>
      </dgm:t>
    </dgm:pt>
    <dgm:pt modelId="{4C7A4A11-5939-4BE8-8F50-6A16213E695F}" type="pres">
      <dgm:prSet presAssocID="{82787F0C-54B7-4B3E-B912-83242A149D2B}" presName="negativeSpace" presStyleCnt="0"/>
      <dgm:spPr/>
    </dgm:pt>
    <dgm:pt modelId="{58034534-AF6C-451C-BDFB-75F991872329}" type="pres">
      <dgm:prSet presAssocID="{82787F0C-54B7-4B3E-B912-83242A149D2B}" presName="childText" presStyleLbl="conFgAcc1" presStyleIdx="2" presStyleCnt="3">
        <dgm:presLayoutVars>
          <dgm:bulletEnabled val="1"/>
        </dgm:presLayoutVars>
      </dgm:prSet>
      <dgm:spPr/>
    </dgm:pt>
  </dgm:ptLst>
  <dgm:cxnLst>
    <dgm:cxn modelId="{D7AB05C4-ECA5-4F1C-A8B1-BF12BB60F287}" srcId="{CFADD866-F906-4508-BBFB-D0C1D41C1523}" destId="{82787F0C-54B7-4B3E-B912-83242A149D2B}" srcOrd="2" destOrd="0" parTransId="{812310A6-F835-4738-82E6-6D4E50370BDD}" sibTransId="{50D79604-9C20-4D0B-8C9A-161EF7E9EA95}"/>
    <dgm:cxn modelId="{3222591C-B9FF-4490-A0DB-549A0F341729}" srcId="{CFADD866-F906-4508-BBFB-D0C1D41C1523}" destId="{5F089564-BCD6-4E61-97B3-6E63095A2A80}" srcOrd="0" destOrd="0" parTransId="{C81029EA-DC87-462E-B124-2C5093A8D3A9}" sibTransId="{39F01281-5EFB-4A13-9DC8-6D71B261E5AE}"/>
    <dgm:cxn modelId="{CC41A4D8-1F5C-4855-A172-6FC49F20C0F6}" type="presOf" srcId="{5F089564-BCD6-4E61-97B3-6E63095A2A80}" destId="{62AF9D37-8614-4ABA-AF6D-C6B550BCBD2D}" srcOrd="1" destOrd="0" presId="urn:microsoft.com/office/officeart/2005/8/layout/list1"/>
    <dgm:cxn modelId="{6233C634-14F7-4BF2-A8B5-AE96FC7FB597}" type="presOf" srcId="{78774078-04E1-4FD5-A062-4A6E59B7560A}" destId="{0AFA4E57-DA4F-4294-9FDC-82AC5C1AD2B4}" srcOrd="1" destOrd="0" presId="urn:microsoft.com/office/officeart/2005/8/layout/list1"/>
    <dgm:cxn modelId="{B203BCB5-854A-448A-B323-0F4EAD5C78DF}" type="presOf" srcId="{78774078-04E1-4FD5-A062-4A6E59B7560A}" destId="{9D05BE93-D1F5-464D-855B-E8AD1FE156A6}" srcOrd="0" destOrd="0" presId="urn:microsoft.com/office/officeart/2005/8/layout/list1"/>
    <dgm:cxn modelId="{AAAF8EF1-92D9-46AE-99B6-D95AE846BACE}" type="presOf" srcId="{82787F0C-54B7-4B3E-B912-83242A149D2B}" destId="{BEF83C77-6568-4B6A-A485-F5D7DADD1FB1}" srcOrd="0" destOrd="0" presId="urn:microsoft.com/office/officeart/2005/8/layout/list1"/>
    <dgm:cxn modelId="{1D8E1B07-7782-42F1-80F0-56D735AFF8E6}" type="presOf" srcId="{82787F0C-54B7-4B3E-B912-83242A149D2B}" destId="{AC45EB10-AA15-4077-A721-FDC0BC2CABB6}" srcOrd="1" destOrd="0" presId="urn:microsoft.com/office/officeart/2005/8/layout/list1"/>
    <dgm:cxn modelId="{2BBB0A4D-0D2E-48F0-AC85-1AF2D76E7E1F}" type="presOf" srcId="{5F089564-BCD6-4E61-97B3-6E63095A2A80}" destId="{D4F2E7A7-8284-4E54-AAD1-3756B5414BC9}" srcOrd="0" destOrd="0" presId="urn:microsoft.com/office/officeart/2005/8/layout/list1"/>
    <dgm:cxn modelId="{145F41F3-E25E-4282-8E47-5A447B39AE7B}" type="presOf" srcId="{CFADD866-F906-4508-BBFB-D0C1D41C1523}" destId="{668AB83E-0B84-45BB-868B-59F552483181}" srcOrd="0" destOrd="0" presId="urn:microsoft.com/office/officeart/2005/8/layout/list1"/>
    <dgm:cxn modelId="{0CF33D91-90FF-4118-9208-67E0219CBBDB}" srcId="{CFADD866-F906-4508-BBFB-D0C1D41C1523}" destId="{78774078-04E1-4FD5-A062-4A6E59B7560A}" srcOrd="1" destOrd="0" parTransId="{7923E220-1EC9-4741-AA56-84A1FADDC398}" sibTransId="{BBE3142B-6611-4DFA-ACE3-D707B2225A70}"/>
    <dgm:cxn modelId="{DEB00142-2435-47E8-843F-B628B35AA896}" type="presParOf" srcId="{668AB83E-0B84-45BB-868B-59F552483181}" destId="{05B0F605-3EBA-411B-A85D-07D810E61BC4}" srcOrd="0" destOrd="0" presId="urn:microsoft.com/office/officeart/2005/8/layout/list1"/>
    <dgm:cxn modelId="{9EB88A16-9B71-4F6D-8811-0E62655E6CEE}" type="presParOf" srcId="{05B0F605-3EBA-411B-A85D-07D810E61BC4}" destId="{D4F2E7A7-8284-4E54-AAD1-3756B5414BC9}" srcOrd="0" destOrd="0" presId="urn:microsoft.com/office/officeart/2005/8/layout/list1"/>
    <dgm:cxn modelId="{7DC0E739-BB2B-424B-954F-D134735B9B24}" type="presParOf" srcId="{05B0F605-3EBA-411B-A85D-07D810E61BC4}" destId="{62AF9D37-8614-4ABA-AF6D-C6B550BCBD2D}" srcOrd="1" destOrd="0" presId="urn:microsoft.com/office/officeart/2005/8/layout/list1"/>
    <dgm:cxn modelId="{65DABC54-83E5-4EED-8E70-484AEC5ECF4C}" type="presParOf" srcId="{668AB83E-0B84-45BB-868B-59F552483181}" destId="{036AD260-651C-4E84-8158-B08FD8A60425}" srcOrd="1" destOrd="0" presId="urn:microsoft.com/office/officeart/2005/8/layout/list1"/>
    <dgm:cxn modelId="{C217D1B3-99B2-425A-8DAE-3E50E97AC79D}" type="presParOf" srcId="{668AB83E-0B84-45BB-868B-59F552483181}" destId="{0CFA6FA2-C23C-4F0D-914D-4D27DE94FF28}" srcOrd="2" destOrd="0" presId="urn:microsoft.com/office/officeart/2005/8/layout/list1"/>
    <dgm:cxn modelId="{12089AF0-5246-4622-B477-2F65DCBC8994}" type="presParOf" srcId="{668AB83E-0B84-45BB-868B-59F552483181}" destId="{0CC14F33-55E9-4F2D-9ACB-64807295187C}" srcOrd="3" destOrd="0" presId="urn:microsoft.com/office/officeart/2005/8/layout/list1"/>
    <dgm:cxn modelId="{D9646480-A20E-489E-B9A0-5232DFB4EE16}" type="presParOf" srcId="{668AB83E-0B84-45BB-868B-59F552483181}" destId="{80E05991-3383-4A5B-8D57-0F0E14D25F1D}" srcOrd="4" destOrd="0" presId="urn:microsoft.com/office/officeart/2005/8/layout/list1"/>
    <dgm:cxn modelId="{63E2441D-B6A2-4ED4-AB1D-5B7251D38190}" type="presParOf" srcId="{80E05991-3383-4A5B-8D57-0F0E14D25F1D}" destId="{9D05BE93-D1F5-464D-855B-E8AD1FE156A6}" srcOrd="0" destOrd="0" presId="urn:microsoft.com/office/officeart/2005/8/layout/list1"/>
    <dgm:cxn modelId="{33A0A167-5064-4B41-9F8C-A9715D34A306}" type="presParOf" srcId="{80E05991-3383-4A5B-8D57-0F0E14D25F1D}" destId="{0AFA4E57-DA4F-4294-9FDC-82AC5C1AD2B4}" srcOrd="1" destOrd="0" presId="urn:microsoft.com/office/officeart/2005/8/layout/list1"/>
    <dgm:cxn modelId="{721BCA3C-9E72-4B21-8863-B8D13D3F38C3}" type="presParOf" srcId="{668AB83E-0B84-45BB-868B-59F552483181}" destId="{64EDF5BD-EF4B-41C2-8E48-EEAE51EA5D31}" srcOrd="5" destOrd="0" presId="urn:microsoft.com/office/officeart/2005/8/layout/list1"/>
    <dgm:cxn modelId="{E63E763F-2798-4E0F-BD5E-28CCBAF6DD86}" type="presParOf" srcId="{668AB83E-0B84-45BB-868B-59F552483181}" destId="{0AB733A7-7BA1-457F-9B8B-43A243BA1A54}" srcOrd="6" destOrd="0" presId="urn:microsoft.com/office/officeart/2005/8/layout/list1"/>
    <dgm:cxn modelId="{46355F1D-A896-417A-BF49-DF1229132D28}" type="presParOf" srcId="{668AB83E-0B84-45BB-868B-59F552483181}" destId="{557F64CE-2CAD-466D-A2C0-7EEA0AD6573A}" srcOrd="7" destOrd="0" presId="urn:microsoft.com/office/officeart/2005/8/layout/list1"/>
    <dgm:cxn modelId="{04C870E9-2F48-4F99-A178-12C5B886C3FA}" type="presParOf" srcId="{668AB83E-0B84-45BB-868B-59F552483181}" destId="{F02C53DD-DA71-4F54-A693-0A18F09BE5D3}" srcOrd="8" destOrd="0" presId="urn:microsoft.com/office/officeart/2005/8/layout/list1"/>
    <dgm:cxn modelId="{4DF09D6F-9D7B-421D-BFC1-1BB65602C4B0}" type="presParOf" srcId="{F02C53DD-DA71-4F54-A693-0A18F09BE5D3}" destId="{BEF83C77-6568-4B6A-A485-F5D7DADD1FB1}" srcOrd="0" destOrd="0" presId="urn:microsoft.com/office/officeart/2005/8/layout/list1"/>
    <dgm:cxn modelId="{28216DAA-292C-414A-9978-442DFFF4943C}" type="presParOf" srcId="{F02C53DD-DA71-4F54-A693-0A18F09BE5D3}" destId="{AC45EB10-AA15-4077-A721-FDC0BC2CABB6}" srcOrd="1" destOrd="0" presId="urn:microsoft.com/office/officeart/2005/8/layout/list1"/>
    <dgm:cxn modelId="{9EC46A1B-4AFA-4F04-95DE-6FD7730E9247}" type="presParOf" srcId="{668AB83E-0B84-45BB-868B-59F552483181}" destId="{4C7A4A11-5939-4BE8-8F50-6A16213E695F}" srcOrd="9" destOrd="0" presId="urn:microsoft.com/office/officeart/2005/8/layout/list1"/>
    <dgm:cxn modelId="{5FFBBEFC-4A24-4F73-B7C5-6E1271734E3A}" type="presParOf" srcId="{668AB83E-0B84-45BB-868B-59F552483181}" destId="{58034534-AF6C-451C-BDFB-75F99187232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FADD866-F906-4508-BBFB-D0C1D41C152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5F089564-BCD6-4E61-97B3-6E63095A2A80}">
      <dgm:prSet phldrT="[Texto]" custT="1"/>
      <dgm:spPr/>
      <dgm:t>
        <a:bodyPr/>
        <a:lstStyle/>
        <a:p>
          <a:pPr algn="just"/>
          <a:r>
            <a:rPr lang="es-ES" sz="1800" dirty="0" smtClean="0">
              <a:latin typeface="Times New Roman" panose="02020603050405020304" pitchFamily="18" charset="0"/>
              <a:cs typeface="Times New Roman" panose="02020603050405020304" pitchFamily="18" charset="0"/>
            </a:rPr>
            <a:t>La implementación del sistema de telemetría y adquisición de datos se basa principalmente en la elaboración de los tableros de enlace tanto para el nodo remoto como del concentrador de señales, además de la implementación en la estación de reserva y la planta de tratamiento de los dispositivos de telemetría wRemote.</a:t>
          </a:r>
          <a:endParaRPr lang="es-CO" sz="1800" dirty="0">
            <a:latin typeface="Times New Roman" panose="02020603050405020304" pitchFamily="18" charset="0"/>
            <a:cs typeface="Times New Roman" panose="02020603050405020304" pitchFamily="18" charset="0"/>
          </a:endParaRPr>
        </a:p>
      </dgm:t>
    </dgm:pt>
    <dgm:pt modelId="{C81029EA-DC87-462E-B124-2C5093A8D3A9}" type="parTrans" cxnId="{3222591C-B9FF-4490-A0DB-549A0F341729}">
      <dgm:prSet/>
      <dgm:spPr/>
      <dgm:t>
        <a:bodyPr/>
        <a:lstStyle/>
        <a:p>
          <a:endParaRPr lang="es-CO"/>
        </a:p>
      </dgm:t>
    </dgm:pt>
    <dgm:pt modelId="{39F01281-5EFB-4A13-9DC8-6D71B261E5AE}" type="sibTrans" cxnId="{3222591C-B9FF-4490-A0DB-549A0F341729}">
      <dgm:prSet/>
      <dgm:spPr/>
      <dgm:t>
        <a:bodyPr/>
        <a:lstStyle/>
        <a:p>
          <a:endParaRPr lang="es-CO"/>
        </a:p>
      </dgm:t>
    </dgm:pt>
    <dgm:pt modelId="{668AB83E-0B84-45BB-868B-59F552483181}" type="pres">
      <dgm:prSet presAssocID="{CFADD866-F906-4508-BBFB-D0C1D41C1523}" presName="linear" presStyleCnt="0">
        <dgm:presLayoutVars>
          <dgm:dir/>
          <dgm:animLvl val="lvl"/>
          <dgm:resizeHandles val="exact"/>
        </dgm:presLayoutVars>
      </dgm:prSet>
      <dgm:spPr/>
      <dgm:t>
        <a:bodyPr/>
        <a:lstStyle/>
        <a:p>
          <a:endParaRPr lang="es-CO"/>
        </a:p>
      </dgm:t>
    </dgm:pt>
    <dgm:pt modelId="{05B0F605-3EBA-411B-A85D-07D810E61BC4}" type="pres">
      <dgm:prSet presAssocID="{5F089564-BCD6-4E61-97B3-6E63095A2A80}" presName="parentLin" presStyleCnt="0"/>
      <dgm:spPr/>
    </dgm:pt>
    <dgm:pt modelId="{D4F2E7A7-8284-4E54-AAD1-3756B5414BC9}" type="pres">
      <dgm:prSet presAssocID="{5F089564-BCD6-4E61-97B3-6E63095A2A80}" presName="parentLeftMargin" presStyleLbl="node1" presStyleIdx="0" presStyleCnt="1"/>
      <dgm:spPr/>
      <dgm:t>
        <a:bodyPr/>
        <a:lstStyle/>
        <a:p>
          <a:endParaRPr lang="es-CO"/>
        </a:p>
      </dgm:t>
    </dgm:pt>
    <dgm:pt modelId="{62AF9D37-8614-4ABA-AF6D-C6B550BCBD2D}" type="pres">
      <dgm:prSet presAssocID="{5F089564-BCD6-4E61-97B3-6E63095A2A80}" presName="parentText" presStyleLbl="node1" presStyleIdx="0" presStyleCnt="1" custScaleX="106272" custLinFactNeighborX="-2439" custLinFactNeighborY="2297">
        <dgm:presLayoutVars>
          <dgm:chMax val="0"/>
          <dgm:bulletEnabled val="1"/>
        </dgm:presLayoutVars>
      </dgm:prSet>
      <dgm:spPr/>
      <dgm:t>
        <a:bodyPr/>
        <a:lstStyle/>
        <a:p>
          <a:endParaRPr lang="es-CO"/>
        </a:p>
      </dgm:t>
    </dgm:pt>
    <dgm:pt modelId="{036AD260-651C-4E84-8158-B08FD8A60425}" type="pres">
      <dgm:prSet presAssocID="{5F089564-BCD6-4E61-97B3-6E63095A2A80}" presName="negativeSpace" presStyleCnt="0"/>
      <dgm:spPr/>
    </dgm:pt>
    <dgm:pt modelId="{0CFA6FA2-C23C-4F0D-914D-4D27DE94FF28}" type="pres">
      <dgm:prSet presAssocID="{5F089564-BCD6-4E61-97B3-6E63095A2A80}" presName="childText" presStyleLbl="conFgAcc1" presStyleIdx="0" presStyleCnt="1" custLinFactNeighborX="7340" custLinFactNeighborY="-97">
        <dgm:presLayoutVars>
          <dgm:bulletEnabled val="1"/>
        </dgm:presLayoutVars>
      </dgm:prSet>
      <dgm:spPr/>
    </dgm:pt>
  </dgm:ptLst>
  <dgm:cxnLst>
    <dgm:cxn modelId="{7839476A-2CC1-4490-B059-FA76E5046B45}" type="presOf" srcId="{CFADD866-F906-4508-BBFB-D0C1D41C1523}" destId="{668AB83E-0B84-45BB-868B-59F552483181}" srcOrd="0" destOrd="0" presId="urn:microsoft.com/office/officeart/2005/8/layout/list1"/>
    <dgm:cxn modelId="{B63931D3-4527-46A2-B9C9-3832C0D77BCA}" type="presOf" srcId="{5F089564-BCD6-4E61-97B3-6E63095A2A80}" destId="{62AF9D37-8614-4ABA-AF6D-C6B550BCBD2D}" srcOrd="1" destOrd="0" presId="urn:microsoft.com/office/officeart/2005/8/layout/list1"/>
    <dgm:cxn modelId="{3222591C-B9FF-4490-A0DB-549A0F341729}" srcId="{CFADD866-F906-4508-BBFB-D0C1D41C1523}" destId="{5F089564-BCD6-4E61-97B3-6E63095A2A80}" srcOrd="0" destOrd="0" parTransId="{C81029EA-DC87-462E-B124-2C5093A8D3A9}" sibTransId="{39F01281-5EFB-4A13-9DC8-6D71B261E5AE}"/>
    <dgm:cxn modelId="{0A0FCA27-A1DD-4EBA-A520-4D8A1E4D716A}" type="presOf" srcId="{5F089564-BCD6-4E61-97B3-6E63095A2A80}" destId="{D4F2E7A7-8284-4E54-AAD1-3756B5414BC9}" srcOrd="0" destOrd="0" presId="urn:microsoft.com/office/officeart/2005/8/layout/list1"/>
    <dgm:cxn modelId="{5869F070-11A8-481B-9299-E08242855E20}" type="presParOf" srcId="{668AB83E-0B84-45BB-868B-59F552483181}" destId="{05B0F605-3EBA-411B-A85D-07D810E61BC4}" srcOrd="0" destOrd="0" presId="urn:microsoft.com/office/officeart/2005/8/layout/list1"/>
    <dgm:cxn modelId="{C9B7D396-1EEF-439B-BF5B-D31630E02B94}" type="presParOf" srcId="{05B0F605-3EBA-411B-A85D-07D810E61BC4}" destId="{D4F2E7A7-8284-4E54-AAD1-3756B5414BC9}" srcOrd="0" destOrd="0" presId="urn:microsoft.com/office/officeart/2005/8/layout/list1"/>
    <dgm:cxn modelId="{3CEBD983-F875-473B-A713-7FD74B29F546}" type="presParOf" srcId="{05B0F605-3EBA-411B-A85D-07D810E61BC4}" destId="{62AF9D37-8614-4ABA-AF6D-C6B550BCBD2D}" srcOrd="1" destOrd="0" presId="urn:microsoft.com/office/officeart/2005/8/layout/list1"/>
    <dgm:cxn modelId="{C58BFE45-A3CE-46A6-9A9A-8139B0578BD1}" type="presParOf" srcId="{668AB83E-0B84-45BB-868B-59F552483181}" destId="{036AD260-651C-4E84-8158-B08FD8A60425}" srcOrd="1" destOrd="0" presId="urn:microsoft.com/office/officeart/2005/8/layout/list1"/>
    <dgm:cxn modelId="{E12C2577-51BB-4529-8B7F-232E37FB9D57}" type="presParOf" srcId="{668AB83E-0B84-45BB-868B-59F552483181}" destId="{0CFA6FA2-C23C-4F0D-914D-4D27DE94FF28}"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FADD866-F906-4508-BBFB-D0C1D41C152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5F089564-BCD6-4E61-97B3-6E63095A2A80}">
      <dgm:prSet phldrT="[Texto]" custT="1"/>
      <dgm:spPr/>
      <dgm:t>
        <a:bodyPr/>
        <a:lstStyle/>
        <a:p>
          <a:pPr algn="just"/>
          <a:r>
            <a:rPr lang="es-ES" sz="1800" dirty="0" smtClean="0">
              <a:latin typeface="Times New Roman" panose="02020603050405020304" pitchFamily="18" charset="0"/>
              <a:cs typeface="Times New Roman" panose="02020603050405020304" pitchFamily="18" charset="0"/>
            </a:rPr>
            <a:t>La implementación del sistema de control y monitorización se basa principalmente en la elaboración y montaje del tablero de control de la estación de reserva y el tablero de control y monitorización de la planta de tratamiento, además del montaje en campo de los tableros de control.</a:t>
          </a:r>
          <a:endParaRPr lang="es-CO" sz="1800" dirty="0">
            <a:latin typeface="Times New Roman" panose="02020603050405020304" pitchFamily="18" charset="0"/>
            <a:cs typeface="Times New Roman" panose="02020603050405020304" pitchFamily="18" charset="0"/>
          </a:endParaRPr>
        </a:p>
      </dgm:t>
    </dgm:pt>
    <dgm:pt modelId="{C81029EA-DC87-462E-B124-2C5093A8D3A9}" type="parTrans" cxnId="{3222591C-B9FF-4490-A0DB-549A0F341729}">
      <dgm:prSet/>
      <dgm:spPr/>
      <dgm:t>
        <a:bodyPr/>
        <a:lstStyle/>
        <a:p>
          <a:endParaRPr lang="es-CO"/>
        </a:p>
      </dgm:t>
    </dgm:pt>
    <dgm:pt modelId="{39F01281-5EFB-4A13-9DC8-6D71B261E5AE}" type="sibTrans" cxnId="{3222591C-B9FF-4490-A0DB-549A0F341729}">
      <dgm:prSet/>
      <dgm:spPr/>
      <dgm:t>
        <a:bodyPr/>
        <a:lstStyle/>
        <a:p>
          <a:endParaRPr lang="es-CO"/>
        </a:p>
      </dgm:t>
    </dgm:pt>
    <dgm:pt modelId="{668AB83E-0B84-45BB-868B-59F552483181}" type="pres">
      <dgm:prSet presAssocID="{CFADD866-F906-4508-BBFB-D0C1D41C1523}" presName="linear" presStyleCnt="0">
        <dgm:presLayoutVars>
          <dgm:dir/>
          <dgm:animLvl val="lvl"/>
          <dgm:resizeHandles val="exact"/>
        </dgm:presLayoutVars>
      </dgm:prSet>
      <dgm:spPr/>
      <dgm:t>
        <a:bodyPr/>
        <a:lstStyle/>
        <a:p>
          <a:endParaRPr lang="es-CO"/>
        </a:p>
      </dgm:t>
    </dgm:pt>
    <dgm:pt modelId="{05B0F605-3EBA-411B-A85D-07D810E61BC4}" type="pres">
      <dgm:prSet presAssocID="{5F089564-BCD6-4E61-97B3-6E63095A2A80}" presName="parentLin" presStyleCnt="0"/>
      <dgm:spPr/>
    </dgm:pt>
    <dgm:pt modelId="{D4F2E7A7-8284-4E54-AAD1-3756B5414BC9}" type="pres">
      <dgm:prSet presAssocID="{5F089564-BCD6-4E61-97B3-6E63095A2A80}" presName="parentLeftMargin" presStyleLbl="node1" presStyleIdx="0" presStyleCnt="1"/>
      <dgm:spPr/>
      <dgm:t>
        <a:bodyPr/>
        <a:lstStyle/>
        <a:p>
          <a:endParaRPr lang="es-CO"/>
        </a:p>
      </dgm:t>
    </dgm:pt>
    <dgm:pt modelId="{62AF9D37-8614-4ABA-AF6D-C6B550BCBD2D}" type="pres">
      <dgm:prSet presAssocID="{5F089564-BCD6-4E61-97B3-6E63095A2A80}" presName="parentText" presStyleLbl="node1" presStyleIdx="0" presStyleCnt="1">
        <dgm:presLayoutVars>
          <dgm:chMax val="0"/>
          <dgm:bulletEnabled val="1"/>
        </dgm:presLayoutVars>
      </dgm:prSet>
      <dgm:spPr/>
      <dgm:t>
        <a:bodyPr/>
        <a:lstStyle/>
        <a:p>
          <a:endParaRPr lang="es-CO"/>
        </a:p>
      </dgm:t>
    </dgm:pt>
    <dgm:pt modelId="{036AD260-651C-4E84-8158-B08FD8A60425}" type="pres">
      <dgm:prSet presAssocID="{5F089564-BCD6-4E61-97B3-6E63095A2A80}" presName="negativeSpace" presStyleCnt="0"/>
      <dgm:spPr/>
    </dgm:pt>
    <dgm:pt modelId="{0CFA6FA2-C23C-4F0D-914D-4D27DE94FF28}" type="pres">
      <dgm:prSet presAssocID="{5F089564-BCD6-4E61-97B3-6E63095A2A80}" presName="childText" presStyleLbl="conFgAcc1" presStyleIdx="0" presStyleCnt="1">
        <dgm:presLayoutVars>
          <dgm:bulletEnabled val="1"/>
        </dgm:presLayoutVars>
      </dgm:prSet>
      <dgm:spPr/>
    </dgm:pt>
  </dgm:ptLst>
  <dgm:cxnLst>
    <dgm:cxn modelId="{E79D8440-51D7-4A6C-93BB-C2D9A09799A0}" type="presOf" srcId="{5F089564-BCD6-4E61-97B3-6E63095A2A80}" destId="{D4F2E7A7-8284-4E54-AAD1-3756B5414BC9}" srcOrd="0" destOrd="0" presId="urn:microsoft.com/office/officeart/2005/8/layout/list1"/>
    <dgm:cxn modelId="{EF73B3A9-0BBC-40E0-B274-74042B5FE9BD}" type="presOf" srcId="{5F089564-BCD6-4E61-97B3-6E63095A2A80}" destId="{62AF9D37-8614-4ABA-AF6D-C6B550BCBD2D}" srcOrd="1" destOrd="0" presId="urn:microsoft.com/office/officeart/2005/8/layout/list1"/>
    <dgm:cxn modelId="{4D6FFC21-FB7F-4F69-A388-5E33F4EEA1B8}" type="presOf" srcId="{CFADD866-F906-4508-BBFB-D0C1D41C1523}" destId="{668AB83E-0B84-45BB-868B-59F552483181}" srcOrd="0" destOrd="0" presId="urn:microsoft.com/office/officeart/2005/8/layout/list1"/>
    <dgm:cxn modelId="{3222591C-B9FF-4490-A0DB-549A0F341729}" srcId="{CFADD866-F906-4508-BBFB-D0C1D41C1523}" destId="{5F089564-BCD6-4E61-97B3-6E63095A2A80}" srcOrd="0" destOrd="0" parTransId="{C81029EA-DC87-462E-B124-2C5093A8D3A9}" sibTransId="{39F01281-5EFB-4A13-9DC8-6D71B261E5AE}"/>
    <dgm:cxn modelId="{97FD3444-FD87-44E2-B8A7-28831E470BE3}" type="presParOf" srcId="{668AB83E-0B84-45BB-868B-59F552483181}" destId="{05B0F605-3EBA-411B-A85D-07D810E61BC4}" srcOrd="0" destOrd="0" presId="urn:microsoft.com/office/officeart/2005/8/layout/list1"/>
    <dgm:cxn modelId="{4B82CAA1-BAC6-4750-9693-68578297A93B}" type="presParOf" srcId="{05B0F605-3EBA-411B-A85D-07D810E61BC4}" destId="{D4F2E7A7-8284-4E54-AAD1-3756B5414BC9}" srcOrd="0" destOrd="0" presId="urn:microsoft.com/office/officeart/2005/8/layout/list1"/>
    <dgm:cxn modelId="{19868006-548A-461D-9AF1-A786A98633B1}" type="presParOf" srcId="{05B0F605-3EBA-411B-A85D-07D810E61BC4}" destId="{62AF9D37-8614-4ABA-AF6D-C6B550BCBD2D}" srcOrd="1" destOrd="0" presId="urn:microsoft.com/office/officeart/2005/8/layout/list1"/>
    <dgm:cxn modelId="{3803B95E-06E8-49B3-948E-24C1860E7F60}" type="presParOf" srcId="{668AB83E-0B84-45BB-868B-59F552483181}" destId="{036AD260-651C-4E84-8158-B08FD8A60425}" srcOrd="1" destOrd="0" presId="urn:microsoft.com/office/officeart/2005/8/layout/list1"/>
    <dgm:cxn modelId="{C13FBAB6-C8B3-4F89-83AD-CA525B4A8507}" type="presParOf" srcId="{668AB83E-0B84-45BB-868B-59F552483181}" destId="{0CFA6FA2-C23C-4F0D-914D-4D27DE94FF28}"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CO" dirty="0" smtClean="0"/>
            <a:t>Pruebas y Resultados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F113BAD8-9157-413A-8749-4A4B79A88866}" type="presOf" srcId="{CB9964DC-5E01-4879-9733-CDEE2AB1D1F7}" destId="{ECB1CA3E-26B8-4A39-AEF8-6F06E506D3C7}" srcOrd="0" destOrd="0" presId="urn:microsoft.com/office/officeart/2005/8/layout/hierarchy3"/>
    <dgm:cxn modelId="{F784B26D-FE29-41ED-A3AA-F74AEBAE0645}" type="presOf" srcId="{CB9964DC-5E01-4879-9733-CDEE2AB1D1F7}" destId="{C7DDC059-89DD-4F99-A10D-9C975D60C8D8}" srcOrd="1" destOrd="0" presId="urn:microsoft.com/office/officeart/2005/8/layout/hierarchy3"/>
    <dgm:cxn modelId="{67C0303C-1FF4-4D3A-AF2E-7F91623126D2}" type="presOf" srcId="{7061F2FC-F2AB-4DE3-98B0-886576B4E2C6}" destId="{D433476B-D68D-4328-ADAC-B2895D3D50CF}" srcOrd="0" destOrd="0" presId="urn:microsoft.com/office/officeart/2005/8/layout/hierarchy3"/>
    <dgm:cxn modelId="{74934BFC-1458-40A5-81AE-77830E0EEC93}" type="presParOf" srcId="{D433476B-D68D-4328-ADAC-B2895D3D50CF}" destId="{1E58A3BC-F1F7-40EE-89AA-32E802ED4BF7}" srcOrd="0" destOrd="0" presId="urn:microsoft.com/office/officeart/2005/8/layout/hierarchy3"/>
    <dgm:cxn modelId="{4FB34CD4-9D5E-414A-BC92-5EA41F7ADF62}" type="presParOf" srcId="{1E58A3BC-F1F7-40EE-89AA-32E802ED4BF7}" destId="{D21DF85A-45CA-4CE0-B0ED-CF4615475EE0}" srcOrd="0" destOrd="0" presId="urn:microsoft.com/office/officeart/2005/8/layout/hierarchy3"/>
    <dgm:cxn modelId="{F3D0B2BA-6CF6-4C80-9A6A-DC9009AF2919}" type="presParOf" srcId="{D21DF85A-45CA-4CE0-B0ED-CF4615475EE0}" destId="{ECB1CA3E-26B8-4A39-AEF8-6F06E506D3C7}" srcOrd="0" destOrd="0" presId="urn:microsoft.com/office/officeart/2005/8/layout/hierarchy3"/>
    <dgm:cxn modelId="{4B6B4C5F-2186-485D-9FAE-039077BAA8EF}" type="presParOf" srcId="{D21DF85A-45CA-4CE0-B0ED-CF4615475EE0}" destId="{C7DDC059-89DD-4F99-A10D-9C975D60C8D8}" srcOrd="1" destOrd="0" presId="urn:microsoft.com/office/officeart/2005/8/layout/hierarchy3"/>
    <dgm:cxn modelId="{8F0054F1-91A4-4C4E-BDB2-937A3463F9AD}"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Pruebas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S" b="0" dirty="0" smtClean="0"/>
            <a:t>Operación de equipos existentes previo al proyecto</a:t>
          </a:r>
          <a:endParaRPr lang="es-ES" b="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S" b="0" dirty="0" smtClean="0"/>
            <a:t>Funcionamiento de plataformas de software del proyecto </a:t>
          </a:r>
          <a:endParaRPr lang="es-ES" b="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dgm:spPr/>
      <dgm:t>
        <a:bodyPr/>
        <a:lstStyle/>
        <a:p>
          <a:r>
            <a:rPr lang="es-ES" b="0" dirty="0" smtClean="0"/>
            <a:t>Funcionamiento del sistema de telemetría</a:t>
          </a:r>
          <a:endParaRPr lang="es-ES" b="0" dirty="0"/>
        </a:p>
      </dgm:t>
    </dgm:pt>
    <dgm:pt modelId="{8E58BE12-E61E-4161-87EB-35A7176E5F95}" type="parTrans" cxnId="{5381A87D-2F9F-4E5B-B016-190F721D8FE2}">
      <dgm:prSet/>
      <dgm:spPr/>
      <dgm:t>
        <a:bodyPr/>
        <a:lstStyle/>
        <a:p>
          <a:endParaRPr lang="es-ES"/>
        </a:p>
      </dgm:t>
    </dgm:pt>
    <dgm:pt modelId="{E4B6CB5B-513B-4507-8653-2C68DEB5C6C2}" type="sibTrans" cxnId="{5381A87D-2F9F-4E5B-B016-190F721D8FE2}">
      <dgm:prSet/>
      <dgm:spPr/>
      <dgm:t>
        <a:bodyPr/>
        <a:lstStyle/>
        <a:p>
          <a:endParaRPr lang="es-ES"/>
        </a:p>
      </dgm:t>
    </dgm:pt>
    <dgm:pt modelId="{4888119B-4460-4856-B734-0AC31AC71F78}">
      <dgm:prSet phldrT="[Texto]"/>
      <dgm:spPr/>
      <dgm:t>
        <a:bodyPr/>
        <a:lstStyle/>
        <a:p>
          <a:r>
            <a:rPr lang="es-ES" b="0" dirty="0" smtClean="0"/>
            <a:t>Funcionamiento de la red Modbus RTU</a:t>
          </a:r>
          <a:endParaRPr lang="es-ES" b="0" dirty="0"/>
        </a:p>
      </dgm:t>
    </dgm:pt>
    <dgm:pt modelId="{0E6EAE7D-5720-4E49-8312-A1094045AD70}" type="parTrans" cxnId="{AEC39A83-76B8-4C0A-97F2-F3865E322778}">
      <dgm:prSet/>
      <dgm:spPr/>
      <dgm:t>
        <a:bodyPr/>
        <a:lstStyle/>
        <a:p>
          <a:endParaRPr lang="es-ES"/>
        </a:p>
      </dgm:t>
    </dgm:pt>
    <dgm:pt modelId="{EF609D22-2240-462B-BBC6-2F511A02E366}" type="sibTrans" cxnId="{AEC39A83-76B8-4C0A-97F2-F3865E322778}">
      <dgm:prSet/>
      <dgm:spPr/>
      <dgm:t>
        <a:bodyPr/>
        <a:lstStyle/>
        <a:p>
          <a:endParaRPr lang="es-ES"/>
        </a:p>
      </dgm:t>
    </dgm:pt>
    <dgm:pt modelId="{E9350BBD-0C18-4831-8E7C-F16A45935431}">
      <dgm:prSet phldrT="[Texto]"/>
      <dgm:spPr/>
      <dgm:t>
        <a:bodyPr/>
        <a:lstStyle/>
        <a:p>
          <a:r>
            <a:rPr lang="es-ES" b="0" dirty="0" smtClean="0"/>
            <a:t>Operación de equipos montados en los tableros</a:t>
          </a:r>
          <a:endParaRPr lang="es-ES" b="0" dirty="0"/>
        </a:p>
      </dgm:t>
    </dgm:pt>
    <dgm:pt modelId="{66EFD120-7370-4236-A1C8-805476443644}" type="parTrans" cxnId="{5A0BE935-2E16-4ECD-979E-C3DFA916FC51}">
      <dgm:prSet/>
      <dgm:spPr/>
      <dgm:t>
        <a:bodyPr/>
        <a:lstStyle/>
        <a:p>
          <a:endParaRPr lang="es-ES"/>
        </a:p>
      </dgm:t>
    </dgm:pt>
    <dgm:pt modelId="{F16DC11A-92A1-4BB0-B5D0-334054FBA32C}" type="sibTrans" cxnId="{5A0BE935-2E16-4ECD-979E-C3DFA916FC51}">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5"/>
      <dgm:spPr/>
      <dgm:t>
        <a:bodyPr/>
        <a:lstStyle/>
        <a:p>
          <a:endParaRPr lang="es-ES"/>
        </a:p>
      </dgm:t>
    </dgm:pt>
    <dgm:pt modelId="{45B98A4A-0B6D-4F48-B74E-847DD2F0977C}" type="pres">
      <dgm:prSet presAssocID="{D0D20E71-FED1-4623-8034-D329000238BD}" presName="childText" presStyleLbl="bgAcc1" presStyleIdx="0" presStyleCnt="5" custScaleX="739626" custScaleY="95946">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5"/>
      <dgm:spPr/>
      <dgm:t>
        <a:bodyPr/>
        <a:lstStyle/>
        <a:p>
          <a:endParaRPr lang="es-ES"/>
        </a:p>
      </dgm:t>
    </dgm:pt>
    <dgm:pt modelId="{7210391E-D0BA-4B05-BC9D-4C5F7A7038B2}" type="pres">
      <dgm:prSet presAssocID="{C718ADCF-EE16-40A9-92E0-023D415A390D}" presName="childText" presStyleLbl="bgAcc1" presStyleIdx="1" presStyleCnt="5" custScaleX="739626" custScaleY="95946">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2" presStyleCnt="5"/>
      <dgm:spPr/>
      <dgm:t>
        <a:bodyPr/>
        <a:lstStyle/>
        <a:p>
          <a:endParaRPr lang="es-ES"/>
        </a:p>
      </dgm:t>
    </dgm:pt>
    <dgm:pt modelId="{59DD2AFD-1A85-48C2-96F2-E73FC04B45F7}" type="pres">
      <dgm:prSet presAssocID="{613D9770-E617-4792-A0EF-694D6913B044}" presName="childText" presStyleLbl="bgAcc1" presStyleIdx="2" presStyleCnt="5" custScaleX="739626" custScaleY="95946">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3" presStyleCnt="5"/>
      <dgm:spPr/>
      <dgm:t>
        <a:bodyPr/>
        <a:lstStyle/>
        <a:p>
          <a:endParaRPr lang="es-ES"/>
        </a:p>
      </dgm:t>
    </dgm:pt>
    <dgm:pt modelId="{0AFB512E-0A1F-4167-ADE0-87DA96AF7CDA}" type="pres">
      <dgm:prSet presAssocID="{4888119B-4460-4856-B734-0AC31AC71F78}" presName="childText" presStyleLbl="bgAcc1" presStyleIdx="3" presStyleCnt="5" custScaleX="739626" custScaleY="95946">
        <dgm:presLayoutVars>
          <dgm:bulletEnabled val="1"/>
        </dgm:presLayoutVars>
      </dgm:prSet>
      <dgm:spPr/>
      <dgm:t>
        <a:bodyPr/>
        <a:lstStyle/>
        <a:p>
          <a:endParaRPr lang="es-ES"/>
        </a:p>
      </dgm:t>
    </dgm:pt>
    <dgm:pt modelId="{E1C3DDF9-8D78-42AC-8AD1-4E929A97D46F}" type="pres">
      <dgm:prSet presAssocID="{66EFD120-7370-4236-A1C8-805476443644}" presName="Name13" presStyleLbl="parChTrans1D2" presStyleIdx="4" presStyleCnt="5"/>
      <dgm:spPr/>
      <dgm:t>
        <a:bodyPr/>
        <a:lstStyle/>
        <a:p>
          <a:endParaRPr lang="es-ES"/>
        </a:p>
      </dgm:t>
    </dgm:pt>
    <dgm:pt modelId="{33DB687E-6F14-4652-B35A-51688E08CDBC}" type="pres">
      <dgm:prSet presAssocID="{E9350BBD-0C18-4831-8E7C-F16A45935431}" presName="childText" presStyleLbl="bgAcc1" presStyleIdx="4" presStyleCnt="5" custScaleX="739626" custScaleY="95946">
        <dgm:presLayoutVars>
          <dgm:bulletEnabled val="1"/>
        </dgm:presLayoutVars>
      </dgm:prSet>
      <dgm:spPr/>
      <dgm:t>
        <a:bodyPr/>
        <a:lstStyle/>
        <a:p>
          <a:endParaRPr lang="es-ES"/>
        </a:p>
      </dgm:t>
    </dgm:pt>
  </dgm:ptLst>
  <dgm:cxnLst>
    <dgm:cxn modelId="{596B4FB8-DA7C-45D3-83CD-371298CD0CBA}" type="presOf" srcId="{E9350BBD-0C18-4831-8E7C-F16A45935431}" destId="{33DB687E-6F14-4652-B35A-51688E08CDBC}" srcOrd="0" destOrd="0" presId="urn:microsoft.com/office/officeart/2005/8/layout/hierarchy3"/>
    <dgm:cxn modelId="{EC2911AA-DD4B-4E1C-8E1C-B7A4343A7099}" type="presOf" srcId="{8E58BE12-E61E-4161-87EB-35A7176E5F95}" destId="{F27B7295-80E4-4410-9A4D-672618C6243E}" srcOrd="0" destOrd="0" presId="urn:microsoft.com/office/officeart/2005/8/layout/hierarchy3"/>
    <dgm:cxn modelId="{48150F5F-C8A3-4901-84D5-61038965CC8D}" type="presOf" srcId="{CB9964DC-5E01-4879-9733-CDEE2AB1D1F7}" destId="{ECB1CA3E-26B8-4A39-AEF8-6F06E506D3C7}" srcOrd="0" destOrd="0" presId="urn:microsoft.com/office/officeart/2005/8/layout/hierarchy3"/>
    <dgm:cxn modelId="{1FD61BBD-ED3E-4824-BC78-A62A9EE686E2}" type="presOf" srcId="{0E6EAE7D-5720-4E49-8312-A1094045AD70}" destId="{672A5E56-DE7C-423B-8AF4-B37E93A0E788}" srcOrd="0" destOrd="0" presId="urn:microsoft.com/office/officeart/2005/8/layout/hierarchy3"/>
    <dgm:cxn modelId="{20E5BE24-7447-4E4D-B416-C78B151AF336}" type="presOf" srcId="{4349BE00-98CD-4A0C-8970-0800DCF0B510}" destId="{6453487C-0FAF-4B32-BD10-ECD1ABD7E94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DCF72AE6-EA20-48B3-BDE8-EA202774651C}" type="presOf" srcId="{613D9770-E617-4792-A0EF-694D6913B044}" destId="{59DD2AFD-1A85-48C2-96F2-E73FC04B45F7}" srcOrd="0" destOrd="0" presId="urn:microsoft.com/office/officeart/2005/8/layout/hierarchy3"/>
    <dgm:cxn modelId="{360DB575-2147-457C-97F0-E3016EEB9475}" type="presOf" srcId="{CB9964DC-5E01-4879-9733-CDEE2AB1D1F7}" destId="{C7DDC059-89DD-4F99-A10D-9C975D60C8D8}" srcOrd="1" destOrd="0" presId="urn:microsoft.com/office/officeart/2005/8/layout/hierarchy3"/>
    <dgm:cxn modelId="{AEC39A83-76B8-4C0A-97F2-F3865E322778}" srcId="{CB9964DC-5E01-4879-9733-CDEE2AB1D1F7}" destId="{4888119B-4460-4856-B734-0AC31AC71F78}" srcOrd="3" destOrd="0" parTransId="{0E6EAE7D-5720-4E49-8312-A1094045AD70}" sibTransId="{EF609D22-2240-462B-BBC6-2F511A02E366}"/>
    <dgm:cxn modelId="{5381A87D-2F9F-4E5B-B016-190F721D8FE2}" srcId="{CB9964DC-5E01-4879-9733-CDEE2AB1D1F7}" destId="{613D9770-E617-4792-A0EF-694D6913B044}" srcOrd="2" destOrd="0" parTransId="{8E58BE12-E61E-4161-87EB-35A7176E5F95}" sibTransId="{E4B6CB5B-513B-4507-8653-2C68DEB5C6C2}"/>
    <dgm:cxn modelId="{5A0BE935-2E16-4ECD-979E-C3DFA916FC51}" srcId="{CB9964DC-5E01-4879-9733-CDEE2AB1D1F7}" destId="{E9350BBD-0C18-4831-8E7C-F16A45935431}" srcOrd="4" destOrd="0" parTransId="{66EFD120-7370-4236-A1C8-805476443644}" sibTransId="{F16DC11A-92A1-4BB0-B5D0-334054FBA32C}"/>
    <dgm:cxn modelId="{6D50D9F3-77D0-4855-932D-9DD6B9CE6B00}" type="presOf" srcId="{300571DF-0E8D-4A75-B42A-9E0E27DF9B85}" destId="{2A81AC24-19E8-4B05-BE18-7F7DC22883F5}" srcOrd="0" destOrd="0" presId="urn:microsoft.com/office/officeart/2005/8/layout/hierarchy3"/>
    <dgm:cxn modelId="{D82BB38B-C6B1-4C83-AE94-DD46DA02796E}" type="presOf" srcId="{4888119B-4460-4856-B734-0AC31AC71F78}" destId="{0AFB512E-0A1F-4167-ADE0-87DA96AF7CDA}" srcOrd="0" destOrd="0" presId="urn:microsoft.com/office/officeart/2005/8/layout/hierarchy3"/>
    <dgm:cxn modelId="{ECE670C2-553C-4A9C-B829-02F88BA891EB}" type="presOf" srcId="{7061F2FC-F2AB-4DE3-98B0-886576B4E2C6}" destId="{D433476B-D68D-4328-ADAC-B2895D3D50CF}" srcOrd="0" destOrd="0" presId="urn:microsoft.com/office/officeart/2005/8/layout/hierarchy3"/>
    <dgm:cxn modelId="{DADC26F9-BC10-4603-B416-FE5B9D325BBC}" type="presOf" srcId="{66EFD120-7370-4236-A1C8-805476443644}" destId="{E1C3DDF9-8D78-42AC-8AD1-4E929A97D46F}" srcOrd="0"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B6D2148A-7B5D-4DED-AEE1-F26471105DFA}" type="presOf" srcId="{D0D20E71-FED1-4623-8034-D329000238BD}" destId="{45B98A4A-0B6D-4F48-B74E-847DD2F0977C}" srcOrd="0" destOrd="0" presId="urn:microsoft.com/office/officeart/2005/8/layout/hierarchy3"/>
    <dgm:cxn modelId="{D092BC23-B5B4-47FA-8168-46701B82294A}" type="presOf" srcId="{C718ADCF-EE16-40A9-92E0-023D415A390D}" destId="{7210391E-D0BA-4B05-BC9D-4C5F7A7038B2}" srcOrd="0" destOrd="0" presId="urn:microsoft.com/office/officeart/2005/8/layout/hierarchy3"/>
    <dgm:cxn modelId="{6D193E69-6ECC-45DB-92C2-5B1EF62E2880}" type="presParOf" srcId="{D433476B-D68D-4328-ADAC-B2895D3D50CF}" destId="{1E58A3BC-F1F7-40EE-89AA-32E802ED4BF7}" srcOrd="0" destOrd="0" presId="urn:microsoft.com/office/officeart/2005/8/layout/hierarchy3"/>
    <dgm:cxn modelId="{CD8E7FE7-95A0-4B12-B247-B1946190AF9A}" type="presParOf" srcId="{1E58A3BC-F1F7-40EE-89AA-32E802ED4BF7}" destId="{D21DF85A-45CA-4CE0-B0ED-CF4615475EE0}" srcOrd="0" destOrd="0" presId="urn:microsoft.com/office/officeart/2005/8/layout/hierarchy3"/>
    <dgm:cxn modelId="{08F49DA4-9C42-4232-817B-53D6C1A69AE8}" type="presParOf" srcId="{D21DF85A-45CA-4CE0-B0ED-CF4615475EE0}" destId="{ECB1CA3E-26B8-4A39-AEF8-6F06E506D3C7}" srcOrd="0" destOrd="0" presId="urn:microsoft.com/office/officeart/2005/8/layout/hierarchy3"/>
    <dgm:cxn modelId="{9B1677A9-64A8-4BEB-B34E-84B6F74D18E4}" type="presParOf" srcId="{D21DF85A-45CA-4CE0-B0ED-CF4615475EE0}" destId="{C7DDC059-89DD-4F99-A10D-9C975D60C8D8}" srcOrd="1" destOrd="0" presId="urn:microsoft.com/office/officeart/2005/8/layout/hierarchy3"/>
    <dgm:cxn modelId="{95628C03-289E-426A-9776-D2170B48D88E}" type="presParOf" srcId="{1E58A3BC-F1F7-40EE-89AA-32E802ED4BF7}" destId="{F784BE88-3DB9-4E87-AFCA-2ED0BF00DEA1}" srcOrd="1" destOrd="0" presId="urn:microsoft.com/office/officeart/2005/8/layout/hierarchy3"/>
    <dgm:cxn modelId="{86BC7A31-0C38-42A2-9CE5-19172142DF98}" type="presParOf" srcId="{F784BE88-3DB9-4E87-AFCA-2ED0BF00DEA1}" destId="{6453487C-0FAF-4B32-BD10-ECD1ABD7E947}" srcOrd="0" destOrd="0" presId="urn:microsoft.com/office/officeart/2005/8/layout/hierarchy3"/>
    <dgm:cxn modelId="{382F04DC-DBCA-4399-8149-8F31B7548A63}" type="presParOf" srcId="{F784BE88-3DB9-4E87-AFCA-2ED0BF00DEA1}" destId="{45B98A4A-0B6D-4F48-B74E-847DD2F0977C}" srcOrd="1" destOrd="0" presId="urn:microsoft.com/office/officeart/2005/8/layout/hierarchy3"/>
    <dgm:cxn modelId="{F6EE0C09-E687-44E6-ADC1-DFF8CE4F5427}" type="presParOf" srcId="{F784BE88-3DB9-4E87-AFCA-2ED0BF00DEA1}" destId="{2A81AC24-19E8-4B05-BE18-7F7DC22883F5}" srcOrd="2" destOrd="0" presId="urn:microsoft.com/office/officeart/2005/8/layout/hierarchy3"/>
    <dgm:cxn modelId="{4D4E230C-3C94-46D8-92E1-A45B1A69E6A4}" type="presParOf" srcId="{F784BE88-3DB9-4E87-AFCA-2ED0BF00DEA1}" destId="{7210391E-D0BA-4B05-BC9D-4C5F7A7038B2}" srcOrd="3" destOrd="0" presId="urn:microsoft.com/office/officeart/2005/8/layout/hierarchy3"/>
    <dgm:cxn modelId="{A70EDD9D-16F2-40E2-9E1D-DA014724D2EE}" type="presParOf" srcId="{F784BE88-3DB9-4E87-AFCA-2ED0BF00DEA1}" destId="{F27B7295-80E4-4410-9A4D-672618C6243E}" srcOrd="4" destOrd="0" presId="urn:microsoft.com/office/officeart/2005/8/layout/hierarchy3"/>
    <dgm:cxn modelId="{DEDF4DBA-9515-449A-B24A-4F2B1A837399}" type="presParOf" srcId="{F784BE88-3DB9-4E87-AFCA-2ED0BF00DEA1}" destId="{59DD2AFD-1A85-48C2-96F2-E73FC04B45F7}" srcOrd="5" destOrd="0" presId="urn:microsoft.com/office/officeart/2005/8/layout/hierarchy3"/>
    <dgm:cxn modelId="{B7F8ED7E-3137-4A8B-8926-504E43B0C7FB}" type="presParOf" srcId="{F784BE88-3DB9-4E87-AFCA-2ED0BF00DEA1}" destId="{672A5E56-DE7C-423B-8AF4-B37E93A0E788}" srcOrd="6" destOrd="0" presId="urn:microsoft.com/office/officeart/2005/8/layout/hierarchy3"/>
    <dgm:cxn modelId="{E34CDFEB-186C-416F-9B3A-9A2C1C91B4CD}" type="presParOf" srcId="{F784BE88-3DB9-4E87-AFCA-2ED0BF00DEA1}" destId="{0AFB512E-0A1F-4167-ADE0-87DA96AF7CDA}" srcOrd="7" destOrd="0" presId="urn:microsoft.com/office/officeart/2005/8/layout/hierarchy3"/>
    <dgm:cxn modelId="{DAA7C700-FD54-4DD8-9402-402C107F3173}" type="presParOf" srcId="{F784BE88-3DB9-4E87-AFCA-2ED0BF00DEA1}" destId="{E1C3DDF9-8D78-42AC-8AD1-4E929A97D46F}" srcOrd="8" destOrd="0" presId="urn:microsoft.com/office/officeart/2005/8/layout/hierarchy3"/>
    <dgm:cxn modelId="{719DFC35-59AA-4C24-BD0C-F756B81FBDC4}" type="presParOf" srcId="{F784BE88-3DB9-4E87-AFCA-2ED0BF00DEA1}" destId="{33DB687E-6F14-4652-B35A-51688E08CDBC}"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CO" noProof="0" dirty="0" smtClean="0"/>
            <a:t>Conclusiones y Recomendaciones </a:t>
          </a:r>
          <a:endParaRPr lang="es-CO"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A2569858-4D38-494E-B6C1-AF4695F0FD27}" type="presOf" srcId="{7061F2FC-F2AB-4DE3-98B0-886576B4E2C6}" destId="{D433476B-D68D-4328-ADAC-B2895D3D50CF}" srcOrd="0" destOrd="0" presId="urn:microsoft.com/office/officeart/2005/8/layout/hierarchy3"/>
    <dgm:cxn modelId="{2D49EA2D-909F-463B-B8DF-9E6D47D7BC6A}" type="presOf" srcId="{CB9964DC-5E01-4879-9733-CDEE2AB1D1F7}" destId="{ECB1CA3E-26B8-4A39-AEF8-6F06E506D3C7}" srcOrd="0" destOrd="0" presId="urn:microsoft.com/office/officeart/2005/8/layout/hierarchy3"/>
    <dgm:cxn modelId="{2425AA4B-7FCF-44AF-8A54-961EAE0E13BF}" type="presOf" srcId="{CB9964DC-5E01-4879-9733-CDEE2AB1D1F7}" destId="{C7DDC059-89DD-4F99-A10D-9C975D60C8D8}" srcOrd="1" destOrd="0" presId="urn:microsoft.com/office/officeart/2005/8/layout/hierarchy3"/>
    <dgm:cxn modelId="{C7A2DEC6-2129-4620-A8DE-36FB3B5C18B0}" type="presParOf" srcId="{D433476B-D68D-4328-ADAC-B2895D3D50CF}" destId="{1E58A3BC-F1F7-40EE-89AA-32E802ED4BF7}" srcOrd="0" destOrd="0" presId="urn:microsoft.com/office/officeart/2005/8/layout/hierarchy3"/>
    <dgm:cxn modelId="{F4C061E0-6B96-4129-8FE3-98E826BF8925}" type="presParOf" srcId="{1E58A3BC-F1F7-40EE-89AA-32E802ED4BF7}" destId="{D21DF85A-45CA-4CE0-B0ED-CF4615475EE0}" srcOrd="0" destOrd="0" presId="urn:microsoft.com/office/officeart/2005/8/layout/hierarchy3"/>
    <dgm:cxn modelId="{736527C6-1961-4A29-A35B-A8D096373466}" type="presParOf" srcId="{D21DF85A-45CA-4CE0-B0ED-CF4615475EE0}" destId="{ECB1CA3E-26B8-4A39-AEF8-6F06E506D3C7}" srcOrd="0" destOrd="0" presId="urn:microsoft.com/office/officeart/2005/8/layout/hierarchy3"/>
    <dgm:cxn modelId="{2C127AA3-4109-4625-84F7-7A807BBD2415}" type="presParOf" srcId="{D21DF85A-45CA-4CE0-B0ED-CF4615475EE0}" destId="{C7DDC059-89DD-4F99-A10D-9C975D60C8D8}" srcOrd="1" destOrd="0" presId="urn:microsoft.com/office/officeart/2005/8/layout/hierarchy3"/>
    <dgm:cxn modelId="{AB78973B-346B-4F00-B7BF-91FFBF213B52}"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CO" noProof="0" dirty="0" smtClean="0"/>
            <a:t>Conclusiones</a:t>
          </a:r>
          <a:endParaRPr lang="es-CO"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pPr algn="just"/>
          <a:r>
            <a:rPr lang="es-ES" sz="1600" dirty="0" smtClean="0">
              <a:latin typeface="Times New Roman" panose="02020603050405020304" pitchFamily="18" charset="0"/>
              <a:cs typeface="Times New Roman" panose="02020603050405020304" pitchFamily="18" charset="0"/>
            </a:rPr>
            <a:t>El diagnóstico del estado actual de la planta de tratamiento y la estación de reserva de Ayaza permitieron identificar de forma clara los procesos y elementos que intervienen en el sistema de almacenamiento y distribución de agua potable, además del levantamiento de la información y planos necesarios para el diseño</a:t>
          </a:r>
          <a:r>
            <a:rPr lang="es-ES" sz="1400" dirty="0" smtClean="0">
              <a:latin typeface="Times New Roman" panose="02020603050405020304" pitchFamily="18" charset="0"/>
              <a:cs typeface="Times New Roman" panose="02020603050405020304" pitchFamily="18" charset="0"/>
            </a:rPr>
            <a:t>.</a:t>
          </a:r>
          <a:endParaRPr lang="es-ES" sz="1400" dirty="0">
            <a:latin typeface="Times New Roman" panose="02020603050405020304" pitchFamily="18" charset="0"/>
            <a:cs typeface="Times New Roman" panose="02020603050405020304" pitchFamily="18" charset="0"/>
          </a:endParaRPr>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custT="1"/>
      <dgm:spPr/>
      <dgm:t>
        <a:bodyPr/>
        <a:lstStyle/>
        <a:p>
          <a:pPr algn="just"/>
          <a:r>
            <a:rPr lang="es-ES" sz="1600" dirty="0" smtClean="0">
              <a:latin typeface="Times New Roman" panose="02020603050405020304" pitchFamily="18" charset="0"/>
              <a:cs typeface="Times New Roman" panose="02020603050405020304" pitchFamily="18" charset="0"/>
            </a:rPr>
            <a:t>El desarrollo de la ingeniería básica y la ingeniería de detalle del sistema permitió definir los lineamientos generales e ideas básicas del proyecto, dimensionar la instrumentación, sistema de telemetría y sistema de control que forman parte del hardware del proyecto, además se establece el software de configuración y programación de los diferentes dispositivos, seleccionando los proveedores desde el punto de vista financiero y técnico.</a:t>
          </a:r>
          <a:endParaRPr lang="es-ES" sz="1600" dirty="0">
            <a:latin typeface="Times New Roman" panose="02020603050405020304" pitchFamily="18" charset="0"/>
            <a:cs typeface="Times New Roman" panose="02020603050405020304" pitchFamily="18" charset="0"/>
          </a:endParaRPr>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custT="1"/>
      <dgm:spPr/>
      <dgm:t>
        <a:bodyPr/>
        <a:lstStyle/>
        <a:p>
          <a:r>
            <a:rPr lang="es-ES" sz="1600" dirty="0" smtClean="0">
              <a:latin typeface="Times New Roman" panose="02020603050405020304" pitchFamily="18" charset="0"/>
              <a:cs typeface="Times New Roman" panose="02020603050405020304" pitchFamily="18" charset="0"/>
            </a:rPr>
            <a:t>El sistema de monitoreo del terminal de operador reduce el tiempo de toma de datos de variables de interés por parte de los operadores, los cuales realizaban tres inspecciones diarias haca la estación de reserva, tiempo que pueden ser invertidos en otras actividades</a:t>
          </a:r>
          <a:endParaRPr lang="es-ES" sz="1600" dirty="0">
            <a:latin typeface="Times New Roman" panose="02020603050405020304" pitchFamily="18" charset="0"/>
            <a:cs typeface="Times New Roman" panose="02020603050405020304" pitchFamily="18" charset="0"/>
          </a:endParaRPr>
        </a:p>
      </dgm:t>
    </dgm:pt>
    <dgm:pt modelId="{8E58BE12-E61E-4161-87EB-35A7176E5F95}" type="parTrans" cxnId="{5381A87D-2F9F-4E5B-B016-190F721D8FE2}">
      <dgm:prSet/>
      <dgm:spPr/>
      <dgm:t>
        <a:bodyPr/>
        <a:lstStyle/>
        <a:p>
          <a:endParaRPr lang="es-ES"/>
        </a:p>
      </dgm:t>
    </dgm:pt>
    <dgm:pt modelId="{E4B6CB5B-513B-4507-8653-2C68DEB5C6C2}" type="sibTrans" cxnId="{5381A87D-2F9F-4E5B-B016-190F721D8FE2}">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3"/>
      <dgm:spPr/>
      <dgm:t>
        <a:bodyPr/>
        <a:lstStyle/>
        <a:p>
          <a:endParaRPr lang="es-ES"/>
        </a:p>
      </dgm:t>
    </dgm:pt>
    <dgm:pt modelId="{45B98A4A-0B6D-4F48-B74E-847DD2F0977C}" type="pres">
      <dgm:prSet presAssocID="{D0D20E71-FED1-4623-8034-D329000238BD}" presName="childText" presStyleLbl="bgAcc1" presStyleIdx="0" presStyleCnt="3" custScaleX="739626" custScaleY="182043" custLinFactNeighborX="849" custLinFactNeighborY="6416">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3"/>
      <dgm:spPr/>
      <dgm:t>
        <a:bodyPr/>
        <a:lstStyle/>
        <a:p>
          <a:endParaRPr lang="es-ES"/>
        </a:p>
      </dgm:t>
    </dgm:pt>
    <dgm:pt modelId="{7210391E-D0BA-4B05-BC9D-4C5F7A7038B2}" type="pres">
      <dgm:prSet presAssocID="{C718ADCF-EE16-40A9-92E0-023D415A390D}" presName="childText" presStyleLbl="bgAcc1" presStyleIdx="1" presStyleCnt="3" custScaleX="739626" custScaleY="282789">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2" presStyleCnt="3"/>
      <dgm:spPr/>
      <dgm:t>
        <a:bodyPr/>
        <a:lstStyle/>
        <a:p>
          <a:endParaRPr lang="es-ES"/>
        </a:p>
      </dgm:t>
    </dgm:pt>
    <dgm:pt modelId="{59DD2AFD-1A85-48C2-96F2-E73FC04B45F7}" type="pres">
      <dgm:prSet presAssocID="{613D9770-E617-4792-A0EF-694D6913B044}" presName="childText" presStyleLbl="bgAcc1" presStyleIdx="2" presStyleCnt="3" custScaleX="739626" custScaleY="165982">
        <dgm:presLayoutVars>
          <dgm:bulletEnabled val="1"/>
        </dgm:presLayoutVars>
      </dgm:prSet>
      <dgm:spPr/>
      <dgm:t>
        <a:bodyPr/>
        <a:lstStyle/>
        <a:p>
          <a:endParaRPr lang="es-ES"/>
        </a:p>
      </dgm:t>
    </dgm:pt>
  </dgm:ptLst>
  <dgm:cxnLst>
    <dgm:cxn modelId="{BBA575D6-791A-4F63-A911-88FA1CA75C83}" type="presOf" srcId="{CB9964DC-5E01-4879-9733-CDEE2AB1D1F7}" destId="{C7DDC059-89DD-4F99-A10D-9C975D60C8D8}" srcOrd="1" destOrd="0" presId="urn:microsoft.com/office/officeart/2005/8/layout/hierarchy3"/>
    <dgm:cxn modelId="{B8ECF39E-D6CE-4274-9109-4D4ABE2D357E}" type="presOf" srcId="{D0D20E71-FED1-4623-8034-D329000238BD}" destId="{45B98A4A-0B6D-4F48-B74E-847DD2F0977C}" srcOrd="0" destOrd="0" presId="urn:microsoft.com/office/officeart/2005/8/layout/hierarchy3"/>
    <dgm:cxn modelId="{F6A33737-FAD7-456E-8B27-1ED6B7C767C7}" type="presOf" srcId="{8E58BE12-E61E-4161-87EB-35A7176E5F95}" destId="{F27B7295-80E4-4410-9A4D-672618C6243E}" srcOrd="0" destOrd="0" presId="urn:microsoft.com/office/officeart/2005/8/layout/hierarchy3"/>
    <dgm:cxn modelId="{B4C7EDB1-2031-45DE-A308-AFC0C45AC18E}" type="presOf" srcId="{C718ADCF-EE16-40A9-92E0-023D415A390D}" destId="{7210391E-D0BA-4B05-BC9D-4C5F7A7038B2}" srcOrd="0" destOrd="0" presId="urn:microsoft.com/office/officeart/2005/8/layout/hierarchy3"/>
    <dgm:cxn modelId="{72475E5D-0607-4764-BC55-7738CF827D9D}" type="presOf" srcId="{300571DF-0E8D-4A75-B42A-9E0E27DF9B85}" destId="{2A81AC24-19E8-4B05-BE18-7F7DC22883F5}"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98C516C0-65BA-40F8-A43F-681483F4F595}" type="presOf" srcId="{613D9770-E617-4792-A0EF-694D6913B044}" destId="{59DD2AFD-1A85-48C2-96F2-E73FC04B45F7}" srcOrd="0" destOrd="0" presId="urn:microsoft.com/office/officeart/2005/8/layout/hierarchy3"/>
    <dgm:cxn modelId="{848BFBAA-C8C4-487A-BCA3-96BF138652CF}" type="presOf" srcId="{7061F2FC-F2AB-4DE3-98B0-886576B4E2C6}" destId="{D433476B-D68D-4328-ADAC-B2895D3D50CF}" srcOrd="0" destOrd="0" presId="urn:microsoft.com/office/officeart/2005/8/layout/hierarchy3"/>
    <dgm:cxn modelId="{5381A87D-2F9F-4E5B-B016-190F721D8FE2}" srcId="{CB9964DC-5E01-4879-9733-CDEE2AB1D1F7}" destId="{613D9770-E617-4792-A0EF-694D6913B044}" srcOrd="2" destOrd="0" parTransId="{8E58BE12-E61E-4161-87EB-35A7176E5F95}" sibTransId="{E4B6CB5B-513B-4507-8653-2C68DEB5C6C2}"/>
    <dgm:cxn modelId="{0840A2D4-11B0-4C32-B75C-E0D6281D4770}" type="presOf" srcId="{CB9964DC-5E01-4879-9733-CDEE2AB1D1F7}" destId="{ECB1CA3E-26B8-4A39-AEF8-6F06E506D3C7}" srcOrd="0" destOrd="0" presId="urn:microsoft.com/office/officeart/2005/8/layout/hierarchy3"/>
    <dgm:cxn modelId="{4E9F10BA-2858-4D5D-9D53-FC9C24A9E7BB}" type="presOf" srcId="{4349BE00-98CD-4A0C-8970-0800DCF0B510}" destId="{6453487C-0FAF-4B32-BD10-ECD1ABD7E947}" srcOrd="0"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E82E83DB-66B5-4371-9543-E4839D35350E}" type="presParOf" srcId="{D433476B-D68D-4328-ADAC-B2895D3D50CF}" destId="{1E58A3BC-F1F7-40EE-89AA-32E802ED4BF7}" srcOrd="0" destOrd="0" presId="urn:microsoft.com/office/officeart/2005/8/layout/hierarchy3"/>
    <dgm:cxn modelId="{39E32C2E-3302-42A2-991F-5BAD0BD62562}" type="presParOf" srcId="{1E58A3BC-F1F7-40EE-89AA-32E802ED4BF7}" destId="{D21DF85A-45CA-4CE0-B0ED-CF4615475EE0}" srcOrd="0" destOrd="0" presId="urn:microsoft.com/office/officeart/2005/8/layout/hierarchy3"/>
    <dgm:cxn modelId="{E9C61799-9796-48A5-B891-6D8DFBC7B6A9}" type="presParOf" srcId="{D21DF85A-45CA-4CE0-B0ED-CF4615475EE0}" destId="{ECB1CA3E-26B8-4A39-AEF8-6F06E506D3C7}" srcOrd="0" destOrd="0" presId="urn:microsoft.com/office/officeart/2005/8/layout/hierarchy3"/>
    <dgm:cxn modelId="{DDD11AE8-B123-4E60-91DD-30F98238110D}" type="presParOf" srcId="{D21DF85A-45CA-4CE0-B0ED-CF4615475EE0}" destId="{C7DDC059-89DD-4F99-A10D-9C975D60C8D8}" srcOrd="1" destOrd="0" presId="urn:microsoft.com/office/officeart/2005/8/layout/hierarchy3"/>
    <dgm:cxn modelId="{C7AD3022-86F0-4B1E-B248-2FCF4134932C}" type="presParOf" srcId="{1E58A3BC-F1F7-40EE-89AA-32E802ED4BF7}" destId="{F784BE88-3DB9-4E87-AFCA-2ED0BF00DEA1}" srcOrd="1" destOrd="0" presId="urn:microsoft.com/office/officeart/2005/8/layout/hierarchy3"/>
    <dgm:cxn modelId="{188AA0DE-B199-4E80-81C7-811A5ADDB78A}" type="presParOf" srcId="{F784BE88-3DB9-4E87-AFCA-2ED0BF00DEA1}" destId="{6453487C-0FAF-4B32-BD10-ECD1ABD7E947}" srcOrd="0" destOrd="0" presId="urn:microsoft.com/office/officeart/2005/8/layout/hierarchy3"/>
    <dgm:cxn modelId="{FD74E6A1-EC7B-4903-ABC8-EA3528FDB35C}" type="presParOf" srcId="{F784BE88-3DB9-4E87-AFCA-2ED0BF00DEA1}" destId="{45B98A4A-0B6D-4F48-B74E-847DD2F0977C}" srcOrd="1" destOrd="0" presId="urn:microsoft.com/office/officeart/2005/8/layout/hierarchy3"/>
    <dgm:cxn modelId="{5D13FD6B-3B55-4A8B-BCE9-3AA2182B175F}" type="presParOf" srcId="{F784BE88-3DB9-4E87-AFCA-2ED0BF00DEA1}" destId="{2A81AC24-19E8-4B05-BE18-7F7DC22883F5}" srcOrd="2" destOrd="0" presId="urn:microsoft.com/office/officeart/2005/8/layout/hierarchy3"/>
    <dgm:cxn modelId="{A403447A-9A8E-4121-8A65-80F276C8A132}" type="presParOf" srcId="{F784BE88-3DB9-4E87-AFCA-2ED0BF00DEA1}" destId="{7210391E-D0BA-4B05-BC9D-4C5F7A7038B2}" srcOrd="3" destOrd="0" presId="urn:microsoft.com/office/officeart/2005/8/layout/hierarchy3"/>
    <dgm:cxn modelId="{4C4826F7-0ADE-40EC-B946-D779A346E506}" type="presParOf" srcId="{F784BE88-3DB9-4E87-AFCA-2ED0BF00DEA1}" destId="{F27B7295-80E4-4410-9A4D-672618C6243E}" srcOrd="4" destOrd="0" presId="urn:microsoft.com/office/officeart/2005/8/layout/hierarchy3"/>
    <dgm:cxn modelId="{6D5B1AB6-3672-4560-9C44-8776B9FC1E52}" type="presParOf" srcId="{F784BE88-3DB9-4E87-AFCA-2ED0BF00DEA1}" destId="{59DD2AFD-1A85-48C2-96F2-E73FC04B45F7}"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CO" noProof="0" dirty="0" smtClean="0"/>
            <a:t>Antecedentes</a:t>
          </a:r>
          <a:endParaRPr lang="es-CO"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3DB71BB4-135B-4254-B5F1-FC1364E0333C}" type="presOf" srcId="{CB9964DC-5E01-4879-9733-CDEE2AB1D1F7}" destId="{ECB1CA3E-26B8-4A39-AEF8-6F06E506D3C7}" srcOrd="0" destOrd="0" presId="urn:microsoft.com/office/officeart/2005/8/layout/hierarchy3"/>
    <dgm:cxn modelId="{CB8752F6-6FA9-4746-941B-967BEE34C7D4}" type="presOf" srcId="{7061F2FC-F2AB-4DE3-98B0-886576B4E2C6}" destId="{D433476B-D68D-4328-ADAC-B2895D3D50CF}" srcOrd="0" destOrd="0" presId="urn:microsoft.com/office/officeart/2005/8/layout/hierarchy3"/>
    <dgm:cxn modelId="{7A1EA137-D50B-49D7-85B3-8220355F22A0}" type="presOf" srcId="{CB9964DC-5E01-4879-9733-CDEE2AB1D1F7}" destId="{C7DDC059-89DD-4F99-A10D-9C975D60C8D8}" srcOrd="1" destOrd="0" presId="urn:microsoft.com/office/officeart/2005/8/layout/hierarchy3"/>
    <dgm:cxn modelId="{78F3A062-8188-4096-938F-917D9415A071}" type="presParOf" srcId="{D433476B-D68D-4328-ADAC-B2895D3D50CF}" destId="{1E58A3BC-F1F7-40EE-89AA-32E802ED4BF7}" srcOrd="0" destOrd="0" presId="urn:microsoft.com/office/officeart/2005/8/layout/hierarchy3"/>
    <dgm:cxn modelId="{81BCE318-CC73-40FB-A2CB-5D26991106BD}" type="presParOf" srcId="{1E58A3BC-F1F7-40EE-89AA-32E802ED4BF7}" destId="{D21DF85A-45CA-4CE0-B0ED-CF4615475EE0}" srcOrd="0" destOrd="0" presId="urn:microsoft.com/office/officeart/2005/8/layout/hierarchy3"/>
    <dgm:cxn modelId="{73BAD270-BCCA-4058-B6FA-E8244B48CB99}" type="presParOf" srcId="{D21DF85A-45CA-4CE0-B0ED-CF4615475EE0}" destId="{ECB1CA3E-26B8-4A39-AEF8-6F06E506D3C7}" srcOrd="0" destOrd="0" presId="urn:microsoft.com/office/officeart/2005/8/layout/hierarchy3"/>
    <dgm:cxn modelId="{515FD40C-24B4-40F7-A971-6BB8B65FFCD6}" type="presParOf" srcId="{D21DF85A-45CA-4CE0-B0ED-CF4615475EE0}" destId="{C7DDC059-89DD-4F99-A10D-9C975D60C8D8}" srcOrd="1" destOrd="0" presId="urn:microsoft.com/office/officeart/2005/8/layout/hierarchy3"/>
    <dgm:cxn modelId="{3403C739-5FC0-4022-A680-8BB244C6D715}"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CO" noProof="0" dirty="0" smtClean="0"/>
            <a:t>Conclusiones</a:t>
          </a:r>
          <a:endParaRPr lang="es-CO"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pPr algn="just"/>
          <a:r>
            <a:rPr lang="es-ES" sz="1600" dirty="0" smtClean="0"/>
            <a:t>El desarrollo del Software realizó la integración de los diferentes elementos del sistema de instrumentación, telemetría, control y monitorización, se utilizaron varios software empleados para la programación de los dispositivos y otro software para la configuración de dispositivos La lógica de proyecto se alcanza gracias al manejo de los diversos software.      </a:t>
          </a:r>
          <a:endParaRPr lang="es-ES" sz="1400" dirty="0">
            <a:latin typeface="Times New Roman" panose="02020603050405020304" pitchFamily="18" charset="0"/>
            <a:cs typeface="Times New Roman" panose="02020603050405020304" pitchFamily="18" charset="0"/>
          </a:endParaRPr>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custT="1"/>
      <dgm:spPr/>
      <dgm:t>
        <a:bodyPr/>
        <a:lstStyle/>
        <a:p>
          <a:pPr algn="just"/>
          <a:r>
            <a:rPr lang="es-ES" sz="1600" dirty="0" smtClean="0"/>
            <a:t>La supervisión permite la visualización de las variables de interés en el proceso, en sitios estratégicos para el personal de ingeniería y operadores del sistema, esto se alcanzó gracias a la implantación del terminal de operador ubicado en la planta de tratamiento y el sistema SCADA que se encuentra en la Oficinas de la EMAPA-I.</a:t>
          </a:r>
          <a:endParaRPr lang="es-ES" sz="1600" dirty="0">
            <a:latin typeface="Times New Roman" panose="02020603050405020304" pitchFamily="18" charset="0"/>
            <a:cs typeface="Times New Roman" panose="02020603050405020304" pitchFamily="18" charset="0"/>
          </a:endParaRPr>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custT="1"/>
      <dgm:spPr/>
      <dgm:t>
        <a:bodyPr/>
        <a:lstStyle/>
        <a:p>
          <a:pPr algn="just"/>
          <a:r>
            <a:rPr lang="es-ES" sz="1600" dirty="0" smtClean="0"/>
            <a:t>Los datos transmitidos desde la planta de tratamiento hacia la oficina central de EMAPA-I por medio de la red WAN de datos que dispone la EMAPA-I. presentan un tiempo de enlace eficiente para el desempeño del sistema.</a:t>
          </a:r>
          <a:endParaRPr lang="es-ES" sz="1600" dirty="0">
            <a:latin typeface="Times New Roman" panose="02020603050405020304" pitchFamily="18" charset="0"/>
            <a:cs typeface="Times New Roman" panose="02020603050405020304" pitchFamily="18" charset="0"/>
          </a:endParaRPr>
        </a:p>
      </dgm:t>
    </dgm:pt>
    <dgm:pt modelId="{8E58BE12-E61E-4161-87EB-35A7176E5F95}" type="parTrans" cxnId="{5381A87D-2F9F-4E5B-B016-190F721D8FE2}">
      <dgm:prSet/>
      <dgm:spPr/>
      <dgm:t>
        <a:bodyPr/>
        <a:lstStyle/>
        <a:p>
          <a:endParaRPr lang="es-ES"/>
        </a:p>
      </dgm:t>
    </dgm:pt>
    <dgm:pt modelId="{E4B6CB5B-513B-4507-8653-2C68DEB5C6C2}" type="sibTrans" cxnId="{5381A87D-2F9F-4E5B-B016-190F721D8FE2}">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3"/>
      <dgm:spPr/>
      <dgm:t>
        <a:bodyPr/>
        <a:lstStyle/>
        <a:p>
          <a:endParaRPr lang="es-ES"/>
        </a:p>
      </dgm:t>
    </dgm:pt>
    <dgm:pt modelId="{45B98A4A-0B6D-4F48-B74E-847DD2F0977C}" type="pres">
      <dgm:prSet presAssocID="{D0D20E71-FED1-4623-8034-D329000238BD}" presName="childText" presStyleLbl="bgAcc1" presStyleIdx="0" presStyleCnt="3" custScaleX="739626" custScaleY="230970" custLinFactNeighborX="849" custLinFactNeighborY="6416">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3"/>
      <dgm:spPr/>
      <dgm:t>
        <a:bodyPr/>
        <a:lstStyle/>
        <a:p>
          <a:endParaRPr lang="es-ES"/>
        </a:p>
      </dgm:t>
    </dgm:pt>
    <dgm:pt modelId="{7210391E-D0BA-4B05-BC9D-4C5F7A7038B2}" type="pres">
      <dgm:prSet presAssocID="{C718ADCF-EE16-40A9-92E0-023D415A390D}" presName="childText" presStyleLbl="bgAcc1" presStyleIdx="1" presStyleCnt="3" custScaleX="739626" custScaleY="243469">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2" presStyleCnt="3"/>
      <dgm:spPr/>
      <dgm:t>
        <a:bodyPr/>
        <a:lstStyle/>
        <a:p>
          <a:endParaRPr lang="es-ES"/>
        </a:p>
      </dgm:t>
    </dgm:pt>
    <dgm:pt modelId="{59DD2AFD-1A85-48C2-96F2-E73FC04B45F7}" type="pres">
      <dgm:prSet presAssocID="{613D9770-E617-4792-A0EF-694D6913B044}" presName="childText" presStyleLbl="bgAcc1" presStyleIdx="2" presStyleCnt="3" custScaleX="739626" custScaleY="165982">
        <dgm:presLayoutVars>
          <dgm:bulletEnabled val="1"/>
        </dgm:presLayoutVars>
      </dgm:prSet>
      <dgm:spPr/>
      <dgm:t>
        <a:bodyPr/>
        <a:lstStyle/>
        <a:p>
          <a:endParaRPr lang="es-ES"/>
        </a:p>
      </dgm:t>
    </dgm:pt>
  </dgm:ptLst>
  <dgm:cxnLst>
    <dgm:cxn modelId="{4476BC97-2189-470C-B715-33045244A436}" type="presOf" srcId="{8E58BE12-E61E-4161-87EB-35A7176E5F95}" destId="{F27B7295-80E4-4410-9A4D-672618C6243E}" srcOrd="0" destOrd="0" presId="urn:microsoft.com/office/officeart/2005/8/layout/hierarchy3"/>
    <dgm:cxn modelId="{C2AC9F1A-9003-4508-BDF7-F2C610F70815}"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F1C8F586-79ED-4AB5-B3FA-4C413AEE0F56}" type="presOf" srcId="{CB9964DC-5E01-4879-9733-CDEE2AB1D1F7}" destId="{C7DDC059-89DD-4F99-A10D-9C975D60C8D8}" srcOrd="1" destOrd="0" presId="urn:microsoft.com/office/officeart/2005/8/layout/hierarchy3"/>
    <dgm:cxn modelId="{3EE9ACBC-01DD-48AD-852E-99D161A5E6D5}" type="presOf" srcId="{4349BE00-98CD-4A0C-8970-0800DCF0B510}" destId="{6453487C-0FAF-4B32-BD10-ECD1ABD7E947}" srcOrd="0" destOrd="0" presId="urn:microsoft.com/office/officeart/2005/8/layout/hierarchy3"/>
    <dgm:cxn modelId="{5381A87D-2F9F-4E5B-B016-190F721D8FE2}" srcId="{CB9964DC-5E01-4879-9733-CDEE2AB1D1F7}" destId="{613D9770-E617-4792-A0EF-694D6913B044}" srcOrd="2" destOrd="0" parTransId="{8E58BE12-E61E-4161-87EB-35A7176E5F95}" sibTransId="{E4B6CB5B-513B-4507-8653-2C68DEB5C6C2}"/>
    <dgm:cxn modelId="{F843FC3D-7AE2-4497-831E-47D745887410}" type="presOf" srcId="{C718ADCF-EE16-40A9-92E0-023D415A390D}" destId="{7210391E-D0BA-4B05-BC9D-4C5F7A7038B2}" srcOrd="0" destOrd="0" presId="urn:microsoft.com/office/officeart/2005/8/layout/hierarchy3"/>
    <dgm:cxn modelId="{227AB0D5-6454-473C-B84A-14285523A686}" type="presOf" srcId="{7061F2FC-F2AB-4DE3-98B0-886576B4E2C6}" destId="{D433476B-D68D-4328-ADAC-B2895D3D50CF}" srcOrd="0" destOrd="0" presId="urn:microsoft.com/office/officeart/2005/8/layout/hierarchy3"/>
    <dgm:cxn modelId="{5977C871-C068-4B51-B1CD-7FEFB5E0B477}" type="presOf" srcId="{D0D20E71-FED1-4623-8034-D329000238BD}" destId="{45B98A4A-0B6D-4F48-B74E-847DD2F0977C}" srcOrd="0" destOrd="0" presId="urn:microsoft.com/office/officeart/2005/8/layout/hierarchy3"/>
    <dgm:cxn modelId="{68CA8545-3C56-4E94-A8F4-1A83A0872909}" type="presOf" srcId="{300571DF-0E8D-4A75-B42A-9E0E27DF9B85}" destId="{2A81AC24-19E8-4B05-BE18-7F7DC22883F5}" srcOrd="0"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DDF8B4BD-9D84-41CE-9005-825D17B8E557}" type="presOf" srcId="{613D9770-E617-4792-A0EF-694D6913B044}" destId="{59DD2AFD-1A85-48C2-96F2-E73FC04B45F7}" srcOrd="0" destOrd="0" presId="urn:microsoft.com/office/officeart/2005/8/layout/hierarchy3"/>
    <dgm:cxn modelId="{CB149E0C-F204-4512-AE10-1F6332CE03B0}" type="presParOf" srcId="{D433476B-D68D-4328-ADAC-B2895D3D50CF}" destId="{1E58A3BC-F1F7-40EE-89AA-32E802ED4BF7}" srcOrd="0" destOrd="0" presId="urn:microsoft.com/office/officeart/2005/8/layout/hierarchy3"/>
    <dgm:cxn modelId="{BBCFAFB0-A046-4525-94F8-E048D7D313C8}" type="presParOf" srcId="{1E58A3BC-F1F7-40EE-89AA-32E802ED4BF7}" destId="{D21DF85A-45CA-4CE0-B0ED-CF4615475EE0}" srcOrd="0" destOrd="0" presId="urn:microsoft.com/office/officeart/2005/8/layout/hierarchy3"/>
    <dgm:cxn modelId="{D738CF21-B141-4C8C-981A-6F8C7E6B6E54}" type="presParOf" srcId="{D21DF85A-45CA-4CE0-B0ED-CF4615475EE0}" destId="{ECB1CA3E-26B8-4A39-AEF8-6F06E506D3C7}" srcOrd="0" destOrd="0" presId="urn:microsoft.com/office/officeart/2005/8/layout/hierarchy3"/>
    <dgm:cxn modelId="{041F7361-F156-45EA-878F-35A3E4F676A5}" type="presParOf" srcId="{D21DF85A-45CA-4CE0-B0ED-CF4615475EE0}" destId="{C7DDC059-89DD-4F99-A10D-9C975D60C8D8}" srcOrd="1" destOrd="0" presId="urn:microsoft.com/office/officeart/2005/8/layout/hierarchy3"/>
    <dgm:cxn modelId="{A2BEC36E-46CC-445E-BA42-54FAD8292755}" type="presParOf" srcId="{1E58A3BC-F1F7-40EE-89AA-32E802ED4BF7}" destId="{F784BE88-3DB9-4E87-AFCA-2ED0BF00DEA1}" srcOrd="1" destOrd="0" presId="urn:microsoft.com/office/officeart/2005/8/layout/hierarchy3"/>
    <dgm:cxn modelId="{A45450A3-2811-47BC-9543-1BC3AE065AD1}" type="presParOf" srcId="{F784BE88-3DB9-4E87-AFCA-2ED0BF00DEA1}" destId="{6453487C-0FAF-4B32-BD10-ECD1ABD7E947}" srcOrd="0" destOrd="0" presId="urn:microsoft.com/office/officeart/2005/8/layout/hierarchy3"/>
    <dgm:cxn modelId="{26DF172C-804D-444D-B2DD-8FDF80CBB2E2}" type="presParOf" srcId="{F784BE88-3DB9-4E87-AFCA-2ED0BF00DEA1}" destId="{45B98A4A-0B6D-4F48-B74E-847DD2F0977C}" srcOrd="1" destOrd="0" presId="urn:microsoft.com/office/officeart/2005/8/layout/hierarchy3"/>
    <dgm:cxn modelId="{29861233-1F44-4985-92CE-B192E7744A46}" type="presParOf" srcId="{F784BE88-3DB9-4E87-AFCA-2ED0BF00DEA1}" destId="{2A81AC24-19E8-4B05-BE18-7F7DC22883F5}" srcOrd="2" destOrd="0" presId="urn:microsoft.com/office/officeart/2005/8/layout/hierarchy3"/>
    <dgm:cxn modelId="{46C31614-78A4-436E-BAA5-688ED4C6F673}" type="presParOf" srcId="{F784BE88-3DB9-4E87-AFCA-2ED0BF00DEA1}" destId="{7210391E-D0BA-4B05-BC9D-4C5F7A7038B2}" srcOrd="3" destOrd="0" presId="urn:microsoft.com/office/officeart/2005/8/layout/hierarchy3"/>
    <dgm:cxn modelId="{E8536B8B-FF2E-449F-BB14-BC59C1DB363D}" type="presParOf" srcId="{F784BE88-3DB9-4E87-AFCA-2ED0BF00DEA1}" destId="{F27B7295-80E4-4410-9A4D-672618C6243E}" srcOrd="4" destOrd="0" presId="urn:microsoft.com/office/officeart/2005/8/layout/hierarchy3"/>
    <dgm:cxn modelId="{70BDA0B2-5418-4671-9371-D1213B3DC419}" type="presParOf" srcId="{F784BE88-3DB9-4E87-AFCA-2ED0BF00DEA1}" destId="{59DD2AFD-1A85-48C2-96F2-E73FC04B45F7}"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CO" noProof="0" dirty="0" smtClean="0"/>
            <a:t>Recomendaciones</a:t>
          </a:r>
          <a:endParaRPr lang="es-CO"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pPr algn="just"/>
          <a:r>
            <a:rPr lang="es-ES" sz="1600" dirty="0" smtClean="0"/>
            <a:t>Realizar un mantenimiento preventivo a los diferentes equipos cada determinado tiempo, para conservar las características funcionales de los dispositivos.</a:t>
          </a:r>
          <a:endParaRPr lang="es-ES" sz="1400" dirty="0">
            <a:latin typeface="Times New Roman" panose="02020603050405020304" pitchFamily="18" charset="0"/>
            <a:cs typeface="Times New Roman" panose="02020603050405020304" pitchFamily="18" charset="0"/>
          </a:endParaRPr>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custT="1"/>
      <dgm:spPr/>
      <dgm:t>
        <a:bodyPr/>
        <a:lstStyle/>
        <a:p>
          <a:pPr algn="just"/>
          <a:r>
            <a:rPr lang="es-ES" sz="1600" dirty="0" smtClean="0"/>
            <a:t>Verificar la conexión y configuración de los equipos de instrumentación, control y telemetría para realizar una correcta implementación, en el diseño del sistema se detalla cada equipo.</a:t>
          </a:r>
          <a:endParaRPr lang="es-ES" sz="1600" dirty="0">
            <a:latin typeface="Times New Roman" panose="02020603050405020304" pitchFamily="18" charset="0"/>
            <a:cs typeface="Times New Roman" panose="02020603050405020304" pitchFamily="18" charset="0"/>
          </a:endParaRPr>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custT="1"/>
      <dgm:spPr/>
      <dgm:t>
        <a:bodyPr/>
        <a:lstStyle/>
        <a:p>
          <a:pPr algn="just"/>
          <a:r>
            <a:rPr lang="es-ES" sz="1600" dirty="0" smtClean="0"/>
            <a:t>En caso de falla de la comunicación del servidor del sistema SCADA, se recomienda primero verificar que este ejecutado la plataforma MBENET, ya que este software lo realiza en segundo plano, pero es indispensable su funcionamiento, para la adquisición de datos de las diferentes estaciones.</a:t>
          </a:r>
          <a:endParaRPr lang="es-ES" sz="1600" dirty="0">
            <a:latin typeface="Times New Roman" panose="02020603050405020304" pitchFamily="18" charset="0"/>
            <a:cs typeface="Times New Roman" panose="02020603050405020304" pitchFamily="18" charset="0"/>
          </a:endParaRPr>
        </a:p>
      </dgm:t>
    </dgm:pt>
    <dgm:pt modelId="{8E58BE12-E61E-4161-87EB-35A7176E5F95}" type="parTrans" cxnId="{5381A87D-2F9F-4E5B-B016-190F721D8FE2}">
      <dgm:prSet/>
      <dgm:spPr/>
      <dgm:t>
        <a:bodyPr/>
        <a:lstStyle/>
        <a:p>
          <a:endParaRPr lang="es-ES"/>
        </a:p>
      </dgm:t>
    </dgm:pt>
    <dgm:pt modelId="{E4B6CB5B-513B-4507-8653-2C68DEB5C6C2}" type="sibTrans" cxnId="{5381A87D-2F9F-4E5B-B016-190F721D8FE2}">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3"/>
      <dgm:spPr/>
      <dgm:t>
        <a:bodyPr/>
        <a:lstStyle/>
        <a:p>
          <a:endParaRPr lang="es-ES"/>
        </a:p>
      </dgm:t>
    </dgm:pt>
    <dgm:pt modelId="{45B98A4A-0B6D-4F48-B74E-847DD2F0977C}" type="pres">
      <dgm:prSet presAssocID="{D0D20E71-FED1-4623-8034-D329000238BD}" presName="childText" presStyleLbl="bgAcc1" presStyleIdx="0" presStyleCnt="3" custScaleX="739626" custScaleY="113668" custLinFactNeighborX="849" custLinFactNeighborY="6416">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3"/>
      <dgm:spPr/>
      <dgm:t>
        <a:bodyPr/>
        <a:lstStyle/>
        <a:p>
          <a:endParaRPr lang="es-ES"/>
        </a:p>
      </dgm:t>
    </dgm:pt>
    <dgm:pt modelId="{7210391E-D0BA-4B05-BC9D-4C5F7A7038B2}" type="pres">
      <dgm:prSet presAssocID="{C718ADCF-EE16-40A9-92E0-023D415A390D}" presName="childText" presStyleLbl="bgAcc1" presStyleIdx="1" presStyleCnt="3" custScaleX="739626" custScaleY="187254">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2" presStyleCnt="3"/>
      <dgm:spPr/>
      <dgm:t>
        <a:bodyPr/>
        <a:lstStyle/>
        <a:p>
          <a:endParaRPr lang="es-ES"/>
        </a:p>
      </dgm:t>
    </dgm:pt>
    <dgm:pt modelId="{59DD2AFD-1A85-48C2-96F2-E73FC04B45F7}" type="pres">
      <dgm:prSet presAssocID="{613D9770-E617-4792-A0EF-694D6913B044}" presName="childText" presStyleLbl="bgAcc1" presStyleIdx="2" presStyleCnt="3" custScaleX="739626" custScaleY="165982">
        <dgm:presLayoutVars>
          <dgm:bulletEnabled val="1"/>
        </dgm:presLayoutVars>
      </dgm:prSet>
      <dgm:spPr/>
      <dgm:t>
        <a:bodyPr/>
        <a:lstStyle/>
        <a:p>
          <a:endParaRPr lang="es-ES"/>
        </a:p>
      </dgm:t>
    </dgm:pt>
  </dgm:ptLst>
  <dgm:cxnLst>
    <dgm:cxn modelId="{2B3E0B88-707A-418B-AA63-FD88251C59CD}" srcId="{CB9964DC-5E01-4879-9733-CDEE2AB1D1F7}" destId="{D0D20E71-FED1-4623-8034-D329000238BD}" srcOrd="0" destOrd="0" parTransId="{4349BE00-98CD-4A0C-8970-0800DCF0B510}" sibTransId="{9E3869D8-A7FD-4027-8D69-6E2073D34B18}"/>
    <dgm:cxn modelId="{26837CF1-B42E-4157-BF55-0812B75BD343}" srcId="{CB9964DC-5E01-4879-9733-CDEE2AB1D1F7}" destId="{C718ADCF-EE16-40A9-92E0-023D415A390D}" srcOrd="1" destOrd="0" parTransId="{300571DF-0E8D-4A75-B42A-9E0E27DF9B85}" sibTransId="{6114FBC9-8357-44C8-835B-83E4DB75B6AA}"/>
    <dgm:cxn modelId="{63F5DABA-6558-4695-8B6D-AD796CDFD771}"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5381A87D-2F9F-4E5B-B016-190F721D8FE2}" srcId="{CB9964DC-5E01-4879-9733-CDEE2AB1D1F7}" destId="{613D9770-E617-4792-A0EF-694D6913B044}" srcOrd="2" destOrd="0" parTransId="{8E58BE12-E61E-4161-87EB-35A7176E5F95}" sibTransId="{E4B6CB5B-513B-4507-8653-2C68DEB5C6C2}"/>
    <dgm:cxn modelId="{065F31A2-309E-4677-8A16-5D809359F0D7}" type="presOf" srcId="{4349BE00-98CD-4A0C-8970-0800DCF0B510}" destId="{6453487C-0FAF-4B32-BD10-ECD1ABD7E947}" srcOrd="0" destOrd="0" presId="urn:microsoft.com/office/officeart/2005/8/layout/hierarchy3"/>
    <dgm:cxn modelId="{86651F4C-B111-48C4-99C0-ECF9C45063B6}" type="presOf" srcId="{613D9770-E617-4792-A0EF-694D6913B044}" destId="{59DD2AFD-1A85-48C2-96F2-E73FC04B45F7}" srcOrd="0" destOrd="0" presId="urn:microsoft.com/office/officeart/2005/8/layout/hierarchy3"/>
    <dgm:cxn modelId="{1713F8CC-CE86-48F4-959F-FAFD28CEC0FE}" type="presOf" srcId="{CB9964DC-5E01-4879-9733-CDEE2AB1D1F7}" destId="{ECB1CA3E-26B8-4A39-AEF8-6F06E506D3C7}" srcOrd="0" destOrd="0" presId="urn:microsoft.com/office/officeart/2005/8/layout/hierarchy3"/>
    <dgm:cxn modelId="{A00D71BB-F0E9-43F9-9A92-CA676FDDBC38}" type="presOf" srcId="{C718ADCF-EE16-40A9-92E0-023D415A390D}" destId="{7210391E-D0BA-4B05-BC9D-4C5F7A7038B2}" srcOrd="0" destOrd="0" presId="urn:microsoft.com/office/officeart/2005/8/layout/hierarchy3"/>
    <dgm:cxn modelId="{FC89B537-A6E3-40FA-812C-D5AE76CF1F7F}" type="presOf" srcId="{D0D20E71-FED1-4623-8034-D329000238BD}" destId="{45B98A4A-0B6D-4F48-B74E-847DD2F0977C}" srcOrd="0" destOrd="0" presId="urn:microsoft.com/office/officeart/2005/8/layout/hierarchy3"/>
    <dgm:cxn modelId="{F1845FCA-41DB-4011-BB3C-8491D1E5F0CC}" type="presOf" srcId="{7061F2FC-F2AB-4DE3-98B0-886576B4E2C6}" destId="{D433476B-D68D-4328-ADAC-B2895D3D50CF}" srcOrd="0" destOrd="0" presId="urn:microsoft.com/office/officeart/2005/8/layout/hierarchy3"/>
    <dgm:cxn modelId="{E0F5C0D1-9419-4095-B519-331C2969FC28}" type="presOf" srcId="{8E58BE12-E61E-4161-87EB-35A7176E5F95}" destId="{F27B7295-80E4-4410-9A4D-672618C6243E}" srcOrd="0" destOrd="0" presId="urn:microsoft.com/office/officeart/2005/8/layout/hierarchy3"/>
    <dgm:cxn modelId="{6B105F12-BD94-46A5-BBE5-809A7355676A}" type="presOf" srcId="{300571DF-0E8D-4A75-B42A-9E0E27DF9B85}" destId="{2A81AC24-19E8-4B05-BE18-7F7DC22883F5}" srcOrd="0" destOrd="0" presId="urn:microsoft.com/office/officeart/2005/8/layout/hierarchy3"/>
    <dgm:cxn modelId="{349EA766-B195-4571-9B27-40ED6B99209C}" type="presParOf" srcId="{D433476B-D68D-4328-ADAC-B2895D3D50CF}" destId="{1E58A3BC-F1F7-40EE-89AA-32E802ED4BF7}" srcOrd="0" destOrd="0" presId="urn:microsoft.com/office/officeart/2005/8/layout/hierarchy3"/>
    <dgm:cxn modelId="{D2559E6C-A1A4-4AC8-A81E-ECE5A2FA301A}" type="presParOf" srcId="{1E58A3BC-F1F7-40EE-89AA-32E802ED4BF7}" destId="{D21DF85A-45CA-4CE0-B0ED-CF4615475EE0}" srcOrd="0" destOrd="0" presId="urn:microsoft.com/office/officeart/2005/8/layout/hierarchy3"/>
    <dgm:cxn modelId="{B48AAA64-FED2-4986-AAD1-68FA0B92CD14}" type="presParOf" srcId="{D21DF85A-45CA-4CE0-B0ED-CF4615475EE0}" destId="{ECB1CA3E-26B8-4A39-AEF8-6F06E506D3C7}" srcOrd="0" destOrd="0" presId="urn:microsoft.com/office/officeart/2005/8/layout/hierarchy3"/>
    <dgm:cxn modelId="{D5796F3B-16DD-4130-8214-83EBF1085724}" type="presParOf" srcId="{D21DF85A-45CA-4CE0-B0ED-CF4615475EE0}" destId="{C7DDC059-89DD-4F99-A10D-9C975D60C8D8}" srcOrd="1" destOrd="0" presId="urn:microsoft.com/office/officeart/2005/8/layout/hierarchy3"/>
    <dgm:cxn modelId="{9D9FA6E8-3C7F-45D8-9F5F-20C95EB2ED14}" type="presParOf" srcId="{1E58A3BC-F1F7-40EE-89AA-32E802ED4BF7}" destId="{F784BE88-3DB9-4E87-AFCA-2ED0BF00DEA1}" srcOrd="1" destOrd="0" presId="urn:microsoft.com/office/officeart/2005/8/layout/hierarchy3"/>
    <dgm:cxn modelId="{CF540AE2-1CBA-4C73-B5F8-3B1C0EE27A7A}" type="presParOf" srcId="{F784BE88-3DB9-4E87-AFCA-2ED0BF00DEA1}" destId="{6453487C-0FAF-4B32-BD10-ECD1ABD7E947}" srcOrd="0" destOrd="0" presId="urn:microsoft.com/office/officeart/2005/8/layout/hierarchy3"/>
    <dgm:cxn modelId="{63866EA1-447E-4125-BB59-FE5807A2DFCC}" type="presParOf" srcId="{F784BE88-3DB9-4E87-AFCA-2ED0BF00DEA1}" destId="{45B98A4A-0B6D-4F48-B74E-847DD2F0977C}" srcOrd="1" destOrd="0" presId="urn:microsoft.com/office/officeart/2005/8/layout/hierarchy3"/>
    <dgm:cxn modelId="{F907D5F9-8875-436B-8E1E-FA6FFD6D53E3}" type="presParOf" srcId="{F784BE88-3DB9-4E87-AFCA-2ED0BF00DEA1}" destId="{2A81AC24-19E8-4B05-BE18-7F7DC22883F5}" srcOrd="2" destOrd="0" presId="urn:microsoft.com/office/officeart/2005/8/layout/hierarchy3"/>
    <dgm:cxn modelId="{FB5475F1-A4FD-4AC9-8BE6-53DE91BE1D47}" type="presParOf" srcId="{F784BE88-3DB9-4E87-AFCA-2ED0BF00DEA1}" destId="{7210391E-D0BA-4B05-BC9D-4C5F7A7038B2}" srcOrd="3" destOrd="0" presId="urn:microsoft.com/office/officeart/2005/8/layout/hierarchy3"/>
    <dgm:cxn modelId="{2C2C3361-0440-4DE7-B809-1D5523489AE6}" type="presParOf" srcId="{F784BE88-3DB9-4E87-AFCA-2ED0BF00DEA1}" destId="{F27B7295-80E4-4410-9A4D-672618C6243E}" srcOrd="4" destOrd="0" presId="urn:microsoft.com/office/officeart/2005/8/layout/hierarchy3"/>
    <dgm:cxn modelId="{A6C92E27-D94B-437B-B47E-F0D7F992969A}" type="presParOf" srcId="{F784BE88-3DB9-4E87-AFCA-2ED0BF00DEA1}" destId="{59DD2AFD-1A85-48C2-96F2-E73FC04B45F7}"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n-US" dirty="0" err="1" smtClean="0"/>
            <a:t>Recomendaciones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pPr algn="just"/>
          <a:r>
            <a:rPr lang="es-ES" sz="1600" dirty="0" smtClean="0"/>
            <a:t>Un elemento de mucha importancia dentro del sistema es el nodo que adquiere la mayor parte de variables del proceso, por lo q es recomendable verificar su correcto funcionamiento en caso de ocurrir alguna falla en el sistema.</a:t>
          </a:r>
          <a:endParaRPr lang="es-ES" sz="1400" dirty="0">
            <a:latin typeface="Times New Roman" panose="02020603050405020304" pitchFamily="18" charset="0"/>
            <a:cs typeface="Times New Roman" panose="02020603050405020304" pitchFamily="18" charset="0"/>
          </a:endParaRPr>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custT="1"/>
      <dgm:spPr/>
      <dgm:t>
        <a:bodyPr/>
        <a:lstStyle/>
        <a:p>
          <a:pPr algn="just"/>
          <a:r>
            <a:rPr lang="es-ES" sz="1600" dirty="0" smtClean="0"/>
            <a:t>Se recomienda tener un sistema de respaldo o redundancia al momento de transmitir la información importante dentro de todo el proyecto de la EMAPA-I, estacione de bombeo, planta de tratamiento y estación de reserva.</a:t>
          </a:r>
          <a:endParaRPr lang="es-ES" sz="1600" dirty="0">
            <a:latin typeface="Times New Roman" panose="02020603050405020304" pitchFamily="18" charset="0"/>
            <a:cs typeface="Times New Roman" panose="02020603050405020304" pitchFamily="18" charset="0"/>
          </a:endParaRPr>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custT="1"/>
      <dgm:spPr/>
      <dgm:t>
        <a:bodyPr/>
        <a:lstStyle/>
        <a:p>
          <a:pPr algn="just"/>
          <a:r>
            <a:rPr lang="es-ES" sz="1600" dirty="0" smtClean="0"/>
            <a:t>Realizar una capacitación a los aperadores y personal de la EMAPA-I respecto al funcionamiento del sistema de almacenamiento y distribución de agua potable, con el fin de evitar errores en la operación de los equipos.</a:t>
          </a:r>
          <a:endParaRPr lang="es-ES" sz="1600" dirty="0">
            <a:latin typeface="Times New Roman" panose="02020603050405020304" pitchFamily="18" charset="0"/>
            <a:cs typeface="Times New Roman" panose="02020603050405020304" pitchFamily="18" charset="0"/>
          </a:endParaRPr>
        </a:p>
      </dgm:t>
    </dgm:pt>
    <dgm:pt modelId="{8E58BE12-E61E-4161-87EB-35A7176E5F95}" type="parTrans" cxnId="{5381A87D-2F9F-4E5B-B016-190F721D8FE2}">
      <dgm:prSet/>
      <dgm:spPr/>
      <dgm:t>
        <a:bodyPr/>
        <a:lstStyle/>
        <a:p>
          <a:endParaRPr lang="es-ES"/>
        </a:p>
      </dgm:t>
    </dgm:pt>
    <dgm:pt modelId="{E4B6CB5B-513B-4507-8653-2C68DEB5C6C2}" type="sibTrans" cxnId="{5381A87D-2F9F-4E5B-B016-190F721D8FE2}">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3"/>
      <dgm:spPr/>
      <dgm:t>
        <a:bodyPr/>
        <a:lstStyle/>
        <a:p>
          <a:endParaRPr lang="es-ES"/>
        </a:p>
      </dgm:t>
    </dgm:pt>
    <dgm:pt modelId="{45B98A4A-0B6D-4F48-B74E-847DD2F0977C}" type="pres">
      <dgm:prSet presAssocID="{D0D20E71-FED1-4623-8034-D329000238BD}" presName="childText" presStyleLbl="bgAcc1" presStyleIdx="0" presStyleCnt="3" custScaleX="739626" custScaleY="161429" custLinFactNeighborX="849" custLinFactNeighborY="6416">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3"/>
      <dgm:spPr/>
      <dgm:t>
        <a:bodyPr/>
        <a:lstStyle/>
        <a:p>
          <a:endParaRPr lang="es-ES"/>
        </a:p>
      </dgm:t>
    </dgm:pt>
    <dgm:pt modelId="{7210391E-D0BA-4B05-BC9D-4C5F7A7038B2}" type="pres">
      <dgm:prSet presAssocID="{C718ADCF-EE16-40A9-92E0-023D415A390D}" presName="childText" presStyleLbl="bgAcc1" presStyleIdx="1" presStyleCnt="3" custScaleX="739626" custScaleY="187254">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2" presStyleCnt="3"/>
      <dgm:spPr/>
      <dgm:t>
        <a:bodyPr/>
        <a:lstStyle/>
        <a:p>
          <a:endParaRPr lang="es-ES"/>
        </a:p>
      </dgm:t>
    </dgm:pt>
    <dgm:pt modelId="{59DD2AFD-1A85-48C2-96F2-E73FC04B45F7}" type="pres">
      <dgm:prSet presAssocID="{613D9770-E617-4792-A0EF-694D6913B044}" presName="childText" presStyleLbl="bgAcc1" presStyleIdx="2" presStyleCnt="3" custScaleX="739626" custScaleY="165982">
        <dgm:presLayoutVars>
          <dgm:bulletEnabled val="1"/>
        </dgm:presLayoutVars>
      </dgm:prSet>
      <dgm:spPr/>
      <dgm:t>
        <a:bodyPr/>
        <a:lstStyle/>
        <a:p>
          <a:endParaRPr lang="es-ES"/>
        </a:p>
      </dgm:t>
    </dgm:pt>
  </dgm:ptLst>
  <dgm:cxnLst>
    <dgm:cxn modelId="{8B00A97E-F825-4C81-92EB-6784A9673826}"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B83B7EAE-1B1F-4B31-AE2D-AED02F91354B}" type="presOf" srcId="{7061F2FC-F2AB-4DE3-98B0-886576B4E2C6}" destId="{D433476B-D68D-4328-ADAC-B2895D3D50CF}" srcOrd="0" destOrd="0" presId="urn:microsoft.com/office/officeart/2005/8/layout/hierarchy3"/>
    <dgm:cxn modelId="{5381A87D-2F9F-4E5B-B016-190F721D8FE2}" srcId="{CB9964DC-5E01-4879-9733-CDEE2AB1D1F7}" destId="{613D9770-E617-4792-A0EF-694D6913B044}" srcOrd="2" destOrd="0" parTransId="{8E58BE12-E61E-4161-87EB-35A7176E5F95}" sibTransId="{E4B6CB5B-513B-4507-8653-2C68DEB5C6C2}"/>
    <dgm:cxn modelId="{855A572E-C37D-43CD-81B3-F843D5560FCA}" type="presOf" srcId="{4349BE00-98CD-4A0C-8970-0800DCF0B510}" destId="{6453487C-0FAF-4B32-BD10-ECD1ABD7E947}" srcOrd="0" destOrd="0" presId="urn:microsoft.com/office/officeart/2005/8/layout/hierarchy3"/>
    <dgm:cxn modelId="{150D767D-09C8-4BF0-BBA2-0557B68443DC}" type="presOf" srcId="{8E58BE12-E61E-4161-87EB-35A7176E5F95}" destId="{F27B7295-80E4-4410-9A4D-672618C6243E}" srcOrd="0" destOrd="0" presId="urn:microsoft.com/office/officeart/2005/8/layout/hierarchy3"/>
    <dgm:cxn modelId="{CAA24312-E902-4183-A303-E219C82BBEEC}" type="presOf" srcId="{613D9770-E617-4792-A0EF-694D6913B044}" destId="{59DD2AFD-1A85-48C2-96F2-E73FC04B45F7}" srcOrd="0" destOrd="0" presId="urn:microsoft.com/office/officeart/2005/8/layout/hierarchy3"/>
    <dgm:cxn modelId="{CFCB2FF1-9614-4C2A-BE1A-A0068E545C78}" type="presOf" srcId="{300571DF-0E8D-4A75-B42A-9E0E27DF9B85}" destId="{2A81AC24-19E8-4B05-BE18-7F7DC22883F5}" srcOrd="0" destOrd="0" presId="urn:microsoft.com/office/officeart/2005/8/layout/hierarchy3"/>
    <dgm:cxn modelId="{29CA867B-5D87-419D-9771-061BE8D3EE5A}" type="presOf" srcId="{D0D20E71-FED1-4623-8034-D329000238BD}" destId="{45B98A4A-0B6D-4F48-B74E-847DD2F0977C}" srcOrd="0" destOrd="0" presId="urn:microsoft.com/office/officeart/2005/8/layout/hierarchy3"/>
    <dgm:cxn modelId="{115DE5DC-05E5-4131-8957-A58E94FAF801}" type="presOf" srcId="{C718ADCF-EE16-40A9-92E0-023D415A390D}" destId="{7210391E-D0BA-4B05-BC9D-4C5F7A7038B2}" srcOrd="0" destOrd="0" presId="urn:microsoft.com/office/officeart/2005/8/layout/hierarchy3"/>
    <dgm:cxn modelId="{48F1407D-3897-406F-8DBE-26D2E70CFEF3}" type="presOf" srcId="{CB9964DC-5E01-4879-9733-CDEE2AB1D1F7}" destId="{C7DDC059-89DD-4F99-A10D-9C975D60C8D8}" srcOrd="1"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D916D6FB-85F2-4170-9BF2-5B736FA25BDC}" type="presParOf" srcId="{D433476B-D68D-4328-ADAC-B2895D3D50CF}" destId="{1E58A3BC-F1F7-40EE-89AA-32E802ED4BF7}" srcOrd="0" destOrd="0" presId="urn:microsoft.com/office/officeart/2005/8/layout/hierarchy3"/>
    <dgm:cxn modelId="{835C9F12-3BFE-4C02-A5BE-255877BF9EA9}" type="presParOf" srcId="{1E58A3BC-F1F7-40EE-89AA-32E802ED4BF7}" destId="{D21DF85A-45CA-4CE0-B0ED-CF4615475EE0}" srcOrd="0" destOrd="0" presId="urn:microsoft.com/office/officeart/2005/8/layout/hierarchy3"/>
    <dgm:cxn modelId="{5A3E1D0C-5CAC-46D9-8887-98FC5AB8D157}" type="presParOf" srcId="{D21DF85A-45CA-4CE0-B0ED-CF4615475EE0}" destId="{ECB1CA3E-26B8-4A39-AEF8-6F06E506D3C7}" srcOrd="0" destOrd="0" presId="urn:microsoft.com/office/officeart/2005/8/layout/hierarchy3"/>
    <dgm:cxn modelId="{03EC276B-A458-45B3-93D0-969B966B3CCA}" type="presParOf" srcId="{D21DF85A-45CA-4CE0-B0ED-CF4615475EE0}" destId="{C7DDC059-89DD-4F99-A10D-9C975D60C8D8}" srcOrd="1" destOrd="0" presId="urn:microsoft.com/office/officeart/2005/8/layout/hierarchy3"/>
    <dgm:cxn modelId="{B8F78901-DF2E-496E-8B2F-026A516CE349}" type="presParOf" srcId="{1E58A3BC-F1F7-40EE-89AA-32E802ED4BF7}" destId="{F784BE88-3DB9-4E87-AFCA-2ED0BF00DEA1}" srcOrd="1" destOrd="0" presId="urn:microsoft.com/office/officeart/2005/8/layout/hierarchy3"/>
    <dgm:cxn modelId="{28C284AA-6D3F-4966-8086-A183976B9EAA}" type="presParOf" srcId="{F784BE88-3DB9-4E87-AFCA-2ED0BF00DEA1}" destId="{6453487C-0FAF-4B32-BD10-ECD1ABD7E947}" srcOrd="0" destOrd="0" presId="urn:microsoft.com/office/officeart/2005/8/layout/hierarchy3"/>
    <dgm:cxn modelId="{76CD18A8-8572-486C-9F4E-29F2D853434D}" type="presParOf" srcId="{F784BE88-3DB9-4E87-AFCA-2ED0BF00DEA1}" destId="{45B98A4A-0B6D-4F48-B74E-847DD2F0977C}" srcOrd="1" destOrd="0" presId="urn:microsoft.com/office/officeart/2005/8/layout/hierarchy3"/>
    <dgm:cxn modelId="{DBC9E690-4A62-4E8A-89D5-08E783C192B3}" type="presParOf" srcId="{F784BE88-3DB9-4E87-AFCA-2ED0BF00DEA1}" destId="{2A81AC24-19E8-4B05-BE18-7F7DC22883F5}" srcOrd="2" destOrd="0" presId="urn:microsoft.com/office/officeart/2005/8/layout/hierarchy3"/>
    <dgm:cxn modelId="{4FEA286D-CB08-49D3-8B95-8E825A0663A8}" type="presParOf" srcId="{F784BE88-3DB9-4E87-AFCA-2ED0BF00DEA1}" destId="{7210391E-D0BA-4B05-BC9D-4C5F7A7038B2}" srcOrd="3" destOrd="0" presId="urn:microsoft.com/office/officeart/2005/8/layout/hierarchy3"/>
    <dgm:cxn modelId="{EB332265-A833-4741-AE29-B9320D6D788E}" type="presParOf" srcId="{F784BE88-3DB9-4E87-AFCA-2ED0BF00DEA1}" destId="{F27B7295-80E4-4410-9A4D-672618C6243E}" srcOrd="4" destOrd="0" presId="urn:microsoft.com/office/officeart/2005/8/layout/hierarchy3"/>
    <dgm:cxn modelId="{AC04802B-6DB5-4F97-B18B-2AEBBA1710AC}" type="presParOf" srcId="{F784BE88-3DB9-4E87-AFCA-2ED0BF00DEA1}" destId="{59DD2AFD-1A85-48C2-96F2-E73FC04B45F7}"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GRACIAS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E530E7C5-3663-4FEA-8F12-EB10322671EB}" type="presOf" srcId="{CB9964DC-5E01-4879-9733-CDEE2AB1D1F7}" destId="{C7DDC059-89DD-4F99-A10D-9C975D60C8D8}" srcOrd="1" destOrd="0" presId="urn:microsoft.com/office/officeart/2005/8/layout/hierarchy3"/>
    <dgm:cxn modelId="{940B82FD-855B-4330-8EF6-545CDBDC04EB}" type="presOf" srcId="{7061F2FC-F2AB-4DE3-98B0-886576B4E2C6}" destId="{D433476B-D68D-4328-ADAC-B2895D3D50CF}" srcOrd="0" destOrd="0" presId="urn:microsoft.com/office/officeart/2005/8/layout/hierarchy3"/>
    <dgm:cxn modelId="{6480DADC-D8F6-4796-B912-84085A1377ED}" type="presOf" srcId="{CB9964DC-5E01-4879-9733-CDEE2AB1D1F7}" destId="{ECB1CA3E-26B8-4A39-AEF8-6F06E506D3C7}" srcOrd="0" destOrd="0" presId="urn:microsoft.com/office/officeart/2005/8/layout/hierarchy3"/>
    <dgm:cxn modelId="{0756343E-CA0E-4471-A436-5F7E51337256}" type="presParOf" srcId="{D433476B-D68D-4328-ADAC-B2895D3D50CF}" destId="{1E58A3BC-F1F7-40EE-89AA-32E802ED4BF7}" srcOrd="0" destOrd="0" presId="urn:microsoft.com/office/officeart/2005/8/layout/hierarchy3"/>
    <dgm:cxn modelId="{81BAC18A-5AA0-4B38-969B-59775841BA90}" type="presParOf" srcId="{1E58A3BC-F1F7-40EE-89AA-32E802ED4BF7}" destId="{D21DF85A-45CA-4CE0-B0ED-CF4615475EE0}" srcOrd="0" destOrd="0" presId="urn:microsoft.com/office/officeart/2005/8/layout/hierarchy3"/>
    <dgm:cxn modelId="{9866A66E-5342-4187-B1EF-64B106B6B759}" type="presParOf" srcId="{D21DF85A-45CA-4CE0-B0ED-CF4615475EE0}" destId="{ECB1CA3E-26B8-4A39-AEF8-6F06E506D3C7}" srcOrd="0" destOrd="0" presId="urn:microsoft.com/office/officeart/2005/8/layout/hierarchy3"/>
    <dgm:cxn modelId="{5CB0B36E-B9AC-4FBF-AD4C-6D4AA0963EB8}" type="presParOf" srcId="{D21DF85A-45CA-4CE0-B0ED-CF4615475EE0}" destId="{C7DDC059-89DD-4F99-A10D-9C975D60C8D8}" srcOrd="1" destOrd="0" presId="urn:microsoft.com/office/officeart/2005/8/layout/hierarchy3"/>
    <dgm:cxn modelId="{28660ED5-4E62-48B6-A49A-1457BD3A3946}"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0BF824-2186-4428-B798-E7AD0B72AB37}" type="doc">
      <dgm:prSet loTypeId="urn:microsoft.com/office/officeart/2005/8/layout/list1" loCatId="list" qsTypeId="urn:microsoft.com/office/officeart/2005/8/quickstyle/simple5" qsCatId="simple" csTypeId="urn:microsoft.com/office/officeart/2005/8/colors/accent0_1" csCatId="mainScheme" phldr="1"/>
      <dgm:spPr/>
      <dgm:t>
        <a:bodyPr/>
        <a:lstStyle/>
        <a:p>
          <a:endParaRPr lang="es-CO"/>
        </a:p>
      </dgm:t>
    </dgm:pt>
    <dgm:pt modelId="{90663A70-4285-476C-A1E3-B6588B3C60FA}">
      <dgm:prSet phldrT="[Texto]" custT="1"/>
      <dgm:spPr/>
      <dgm:t>
        <a:bodyPr/>
        <a:lstStyle/>
        <a:p>
          <a:pPr algn="ctr"/>
          <a:r>
            <a:rPr lang="es-CO" sz="1600" b="0" dirty="0" smtClean="0">
              <a:latin typeface="Times New Roman" panose="02020603050405020304" pitchFamily="18" charset="0"/>
              <a:cs typeface="Times New Roman" panose="02020603050405020304" pitchFamily="18" charset="0"/>
            </a:rPr>
            <a:t>Automatización de las estaciones de bombeo de agua potable de toda la ciudad</a:t>
          </a:r>
          <a:endParaRPr lang="es-CO" sz="1600" b="0" dirty="0"/>
        </a:p>
      </dgm:t>
    </dgm:pt>
    <dgm:pt modelId="{C3DF84BB-2287-4C66-9254-ACCFEDD34855}" type="parTrans" cxnId="{0CE570BE-1F5E-4AD0-91FD-7E2362BB010F}">
      <dgm:prSet/>
      <dgm:spPr/>
      <dgm:t>
        <a:bodyPr/>
        <a:lstStyle/>
        <a:p>
          <a:endParaRPr lang="es-CO"/>
        </a:p>
      </dgm:t>
    </dgm:pt>
    <dgm:pt modelId="{756B1439-EDDC-4EFC-8730-2C77F9CADCC4}" type="sibTrans" cxnId="{0CE570BE-1F5E-4AD0-91FD-7E2362BB010F}">
      <dgm:prSet/>
      <dgm:spPr/>
      <dgm:t>
        <a:bodyPr/>
        <a:lstStyle/>
        <a:p>
          <a:endParaRPr lang="es-CO"/>
        </a:p>
      </dgm:t>
    </dgm:pt>
    <dgm:pt modelId="{C44A2D9B-BE4D-4A0C-909C-42A0D4E9E045}">
      <dgm:prSet phldrT="[Texto]" custT="1"/>
      <dgm:spPr/>
      <dgm:t>
        <a:bodyPr/>
        <a:lstStyle/>
        <a:p>
          <a:pPr algn="ctr"/>
          <a:r>
            <a:rPr lang="es-ES_tradnl" sz="1600" b="0" dirty="0" smtClean="0">
              <a:latin typeface="Times New Roman" panose="02020603050405020304" pitchFamily="18" charset="0"/>
              <a:cs typeface="Times New Roman" panose="02020603050405020304" pitchFamily="18" charset="0"/>
            </a:rPr>
            <a:t>Cuentan con un sistema SCADA que supervisa toda la información de las estaciones</a:t>
          </a:r>
          <a:endParaRPr lang="es-CO" sz="1600" b="0" dirty="0">
            <a:latin typeface="Times New Roman" panose="02020603050405020304" pitchFamily="18" charset="0"/>
            <a:cs typeface="Times New Roman" panose="02020603050405020304" pitchFamily="18" charset="0"/>
          </a:endParaRPr>
        </a:p>
      </dgm:t>
    </dgm:pt>
    <dgm:pt modelId="{99A3AB99-C6EB-48FB-829E-D825385C9FCA}" type="parTrans" cxnId="{6242C6F0-09A2-42BA-A646-A8061EFBA549}">
      <dgm:prSet/>
      <dgm:spPr/>
      <dgm:t>
        <a:bodyPr/>
        <a:lstStyle/>
        <a:p>
          <a:endParaRPr lang="es-CO"/>
        </a:p>
      </dgm:t>
    </dgm:pt>
    <dgm:pt modelId="{4D9BE9E6-5253-4D12-937A-91A07E5C4832}" type="sibTrans" cxnId="{6242C6F0-09A2-42BA-A646-A8061EFBA549}">
      <dgm:prSet/>
      <dgm:spPr/>
      <dgm:t>
        <a:bodyPr/>
        <a:lstStyle/>
        <a:p>
          <a:endParaRPr lang="es-CO"/>
        </a:p>
      </dgm:t>
    </dgm:pt>
    <dgm:pt modelId="{D89C3665-6071-43C0-9858-3883E55DEC08}">
      <dgm:prSet phldrT="[Texto]" custT="1"/>
      <dgm:spPr/>
      <dgm:t>
        <a:bodyPr/>
        <a:lstStyle/>
        <a:p>
          <a:pPr algn="ctr"/>
          <a:r>
            <a:rPr lang="es-ES_tradnl" sz="1600" b="0" dirty="0" smtClean="0">
              <a:latin typeface="Times New Roman" panose="02020603050405020304" pitchFamily="18" charset="0"/>
              <a:cs typeface="Times New Roman" panose="02020603050405020304" pitchFamily="18" charset="0"/>
            </a:rPr>
            <a:t>Completar el proceso de automatización en la captación, almacenamiento y distribución de agua potable de la Cuidad </a:t>
          </a:r>
          <a:endParaRPr lang="es-CO" sz="1600" b="0" dirty="0">
            <a:latin typeface="Times New Roman" panose="02020603050405020304" pitchFamily="18" charset="0"/>
            <a:cs typeface="Times New Roman" panose="02020603050405020304" pitchFamily="18" charset="0"/>
          </a:endParaRPr>
        </a:p>
      </dgm:t>
    </dgm:pt>
    <dgm:pt modelId="{E23E3740-1D5D-4FED-A889-83348A020E6B}" type="sibTrans" cxnId="{D78E8C48-3B5F-4648-9CA1-5D965BEB444B}">
      <dgm:prSet/>
      <dgm:spPr/>
      <dgm:t>
        <a:bodyPr/>
        <a:lstStyle/>
        <a:p>
          <a:endParaRPr lang="es-CO"/>
        </a:p>
      </dgm:t>
    </dgm:pt>
    <dgm:pt modelId="{B4C8DB39-D4C2-4EDC-9855-F6B97CAD90E3}" type="parTrans" cxnId="{D78E8C48-3B5F-4648-9CA1-5D965BEB444B}">
      <dgm:prSet/>
      <dgm:spPr/>
      <dgm:t>
        <a:bodyPr/>
        <a:lstStyle/>
        <a:p>
          <a:endParaRPr lang="es-CO"/>
        </a:p>
      </dgm:t>
    </dgm:pt>
    <dgm:pt modelId="{096F067C-0065-42BB-887D-B976ACA81DBB}" type="pres">
      <dgm:prSet presAssocID="{B10BF824-2186-4428-B798-E7AD0B72AB37}" presName="linear" presStyleCnt="0">
        <dgm:presLayoutVars>
          <dgm:dir/>
          <dgm:animLvl val="lvl"/>
          <dgm:resizeHandles val="exact"/>
        </dgm:presLayoutVars>
      </dgm:prSet>
      <dgm:spPr/>
      <dgm:t>
        <a:bodyPr/>
        <a:lstStyle/>
        <a:p>
          <a:endParaRPr lang="es-CO"/>
        </a:p>
      </dgm:t>
    </dgm:pt>
    <dgm:pt modelId="{618B8492-5B2C-4F98-B799-9C62D0AC2F92}" type="pres">
      <dgm:prSet presAssocID="{90663A70-4285-476C-A1E3-B6588B3C60FA}" presName="parentLin" presStyleCnt="0"/>
      <dgm:spPr/>
    </dgm:pt>
    <dgm:pt modelId="{FE58DF12-DDF7-49A1-9AF7-8A4E848466CC}" type="pres">
      <dgm:prSet presAssocID="{90663A70-4285-476C-A1E3-B6588B3C60FA}" presName="parentLeftMargin" presStyleLbl="node1" presStyleIdx="0" presStyleCnt="3"/>
      <dgm:spPr/>
      <dgm:t>
        <a:bodyPr/>
        <a:lstStyle/>
        <a:p>
          <a:endParaRPr lang="es-CO"/>
        </a:p>
      </dgm:t>
    </dgm:pt>
    <dgm:pt modelId="{B0B67F0A-E2A8-4989-9B5F-63D0452CD12F}" type="pres">
      <dgm:prSet presAssocID="{90663A70-4285-476C-A1E3-B6588B3C60FA}" presName="parentText" presStyleLbl="node1" presStyleIdx="0" presStyleCnt="3" custScaleX="126821">
        <dgm:presLayoutVars>
          <dgm:chMax val="0"/>
          <dgm:bulletEnabled val="1"/>
        </dgm:presLayoutVars>
      </dgm:prSet>
      <dgm:spPr/>
      <dgm:t>
        <a:bodyPr/>
        <a:lstStyle/>
        <a:p>
          <a:endParaRPr lang="es-CO"/>
        </a:p>
      </dgm:t>
    </dgm:pt>
    <dgm:pt modelId="{F8407ABD-ED84-4791-906B-924AB4787512}" type="pres">
      <dgm:prSet presAssocID="{90663A70-4285-476C-A1E3-B6588B3C60FA}" presName="negativeSpace" presStyleCnt="0"/>
      <dgm:spPr/>
    </dgm:pt>
    <dgm:pt modelId="{F10B4003-A2E4-458C-B5DC-5C88FD5F4B31}" type="pres">
      <dgm:prSet presAssocID="{90663A70-4285-476C-A1E3-B6588B3C60FA}" presName="childText" presStyleLbl="conFgAcc1" presStyleIdx="0" presStyleCnt="3">
        <dgm:presLayoutVars>
          <dgm:bulletEnabled val="1"/>
        </dgm:presLayoutVars>
      </dgm:prSet>
      <dgm:spPr/>
    </dgm:pt>
    <dgm:pt modelId="{7C743A2C-6E10-48D5-9632-0F6F6A1CB559}" type="pres">
      <dgm:prSet presAssocID="{756B1439-EDDC-4EFC-8730-2C77F9CADCC4}" presName="spaceBetweenRectangles" presStyleCnt="0"/>
      <dgm:spPr/>
    </dgm:pt>
    <dgm:pt modelId="{779B8183-3EDC-49E4-952D-2D363D875D6E}" type="pres">
      <dgm:prSet presAssocID="{C44A2D9B-BE4D-4A0C-909C-42A0D4E9E045}" presName="parentLin" presStyleCnt="0"/>
      <dgm:spPr/>
    </dgm:pt>
    <dgm:pt modelId="{953D7C58-63E4-45BA-9350-1C5CE87705DB}" type="pres">
      <dgm:prSet presAssocID="{C44A2D9B-BE4D-4A0C-909C-42A0D4E9E045}" presName="parentLeftMargin" presStyleLbl="node1" presStyleIdx="0" presStyleCnt="3"/>
      <dgm:spPr/>
      <dgm:t>
        <a:bodyPr/>
        <a:lstStyle/>
        <a:p>
          <a:endParaRPr lang="es-CO"/>
        </a:p>
      </dgm:t>
    </dgm:pt>
    <dgm:pt modelId="{367DD459-A6A7-4F40-8804-54AD90F27BA9}" type="pres">
      <dgm:prSet presAssocID="{C44A2D9B-BE4D-4A0C-909C-42A0D4E9E045}" presName="parentText" presStyleLbl="node1" presStyleIdx="1" presStyleCnt="3" custScaleX="125974" custLinFactNeighborX="51384">
        <dgm:presLayoutVars>
          <dgm:chMax val="0"/>
          <dgm:bulletEnabled val="1"/>
        </dgm:presLayoutVars>
      </dgm:prSet>
      <dgm:spPr/>
      <dgm:t>
        <a:bodyPr/>
        <a:lstStyle/>
        <a:p>
          <a:endParaRPr lang="es-CO"/>
        </a:p>
      </dgm:t>
    </dgm:pt>
    <dgm:pt modelId="{F8A8E9AE-C031-44FA-B3A2-90EFDD56D1A7}" type="pres">
      <dgm:prSet presAssocID="{C44A2D9B-BE4D-4A0C-909C-42A0D4E9E045}" presName="negativeSpace" presStyleCnt="0"/>
      <dgm:spPr/>
    </dgm:pt>
    <dgm:pt modelId="{41BC3A81-8282-4182-B513-40A14FB4CDF7}" type="pres">
      <dgm:prSet presAssocID="{C44A2D9B-BE4D-4A0C-909C-42A0D4E9E045}" presName="childText" presStyleLbl="conFgAcc1" presStyleIdx="1" presStyleCnt="3">
        <dgm:presLayoutVars>
          <dgm:bulletEnabled val="1"/>
        </dgm:presLayoutVars>
      </dgm:prSet>
      <dgm:spPr/>
    </dgm:pt>
    <dgm:pt modelId="{37EFA26C-D478-4982-8F49-2254BCF79CD2}" type="pres">
      <dgm:prSet presAssocID="{4D9BE9E6-5253-4D12-937A-91A07E5C4832}" presName="spaceBetweenRectangles" presStyleCnt="0"/>
      <dgm:spPr/>
    </dgm:pt>
    <dgm:pt modelId="{A8150600-90DC-42BC-814E-F46E702D3418}" type="pres">
      <dgm:prSet presAssocID="{D89C3665-6071-43C0-9858-3883E55DEC08}" presName="parentLin" presStyleCnt="0"/>
      <dgm:spPr/>
    </dgm:pt>
    <dgm:pt modelId="{14F84BFF-CE14-4745-AF6A-3FF4FF4F5C2A}" type="pres">
      <dgm:prSet presAssocID="{D89C3665-6071-43C0-9858-3883E55DEC08}" presName="parentLeftMargin" presStyleLbl="node1" presStyleIdx="1" presStyleCnt="3"/>
      <dgm:spPr/>
      <dgm:t>
        <a:bodyPr/>
        <a:lstStyle/>
        <a:p>
          <a:endParaRPr lang="es-CO"/>
        </a:p>
      </dgm:t>
    </dgm:pt>
    <dgm:pt modelId="{137E3A64-4E75-4738-B8FA-3E13AB379AEC}" type="pres">
      <dgm:prSet presAssocID="{D89C3665-6071-43C0-9858-3883E55DEC08}" presName="parentText" presStyleLbl="node1" presStyleIdx="2" presStyleCnt="3" custScaleX="123232" custLinFactNeighborX="44318">
        <dgm:presLayoutVars>
          <dgm:chMax val="0"/>
          <dgm:bulletEnabled val="1"/>
        </dgm:presLayoutVars>
      </dgm:prSet>
      <dgm:spPr/>
      <dgm:t>
        <a:bodyPr/>
        <a:lstStyle/>
        <a:p>
          <a:endParaRPr lang="es-CO"/>
        </a:p>
      </dgm:t>
    </dgm:pt>
    <dgm:pt modelId="{E0E4F4FC-ADDD-42EB-A217-14168787FDCD}" type="pres">
      <dgm:prSet presAssocID="{D89C3665-6071-43C0-9858-3883E55DEC08}" presName="negativeSpace" presStyleCnt="0"/>
      <dgm:spPr/>
    </dgm:pt>
    <dgm:pt modelId="{4C34E913-8A51-44EE-8ACA-33733700F01A}" type="pres">
      <dgm:prSet presAssocID="{D89C3665-6071-43C0-9858-3883E55DEC08}" presName="childText" presStyleLbl="conFgAcc1" presStyleIdx="2" presStyleCnt="3">
        <dgm:presLayoutVars>
          <dgm:bulletEnabled val="1"/>
        </dgm:presLayoutVars>
      </dgm:prSet>
      <dgm:spPr/>
    </dgm:pt>
  </dgm:ptLst>
  <dgm:cxnLst>
    <dgm:cxn modelId="{C404CC87-FA65-4D38-8379-6CC21F08C1B5}" type="presOf" srcId="{B10BF824-2186-4428-B798-E7AD0B72AB37}" destId="{096F067C-0065-42BB-887D-B976ACA81DBB}" srcOrd="0" destOrd="0" presId="urn:microsoft.com/office/officeart/2005/8/layout/list1"/>
    <dgm:cxn modelId="{D78E8C48-3B5F-4648-9CA1-5D965BEB444B}" srcId="{B10BF824-2186-4428-B798-E7AD0B72AB37}" destId="{D89C3665-6071-43C0-9858-3883E55DEC08}" srcOrd="2" destOrd="0" parTransId="{B4C8DB39-D4C2-4EDC-9855-F6B97CAD90E3}" sibTransId="{E23E3740-1D5D-4FED-A889-83348A020E6B}"/>
    <dgm:cxn modelId="{E0F723CE-ED34-464D-B4D1-EB5AA553E176}" type="presOf" srcId="{D89C3665-6071-43C0-9858-3883E55DEC08}" destId="{137E3A64-4E75-4738-B8FA-3E13AB379AEC}" srcOrd="1" destOrd="0" presId="urn:microsoft.com/office/officeart/2005/8/layout/list1"/>
    <dgm:cxn modelId="{A5C551F7-BC36-48CE-8EAB-587117B5FE87}" type="presOf" srcId="{D89C3665-6071-43C0-9858-3883E55DEC08}" destId="{14F84BFF-CE14-4745-AF6A-3FF4FF4F5C2A}" srcOrd="0" destOrd="0" presId="urn:microsoft.com/office/officeart/2005/8/layout/list1"/>
    <dgm:cxn modelId="{9657012E-58CA-4228-8D37-2EE314950A3E}" type="presOf" srcId="{C44A2D9B-BE4D-4A0C-909C-42A0D4E9E045}" destId="{367DD459-A6A7-4F40-8804-54AD90F27BA9}" srcOrd="1" destOrd="0" presId="urn:microsoft.com/office/officeart/2005/8/layout/list1"/>
    <dgm:cxn modelId="{0CE570BE-1F5E-4AD0-91FD-7E2362BB010F}" srcId="{B10BF824-2186-4428-B798-E7AD0B72AB37}" destId="{90663A70-4285-476C-A1E3-B6588B3C60FA}" srcOrd="0" destOrd="0" parTransId="{C3DF84BB-2287-4C66-9254-ACCFEDD34855}" sibTransId="{756B1439-EDDC-4EFC-8730-2C77F9CADCC4}"/>
    <dgm:cxn modelId="{AB6899FA-D677-445C-8B70-00E7820E91CE}" type="presOf" srcId="{90663A70-4285-476C-A1E3-B6588B3C60FA}" destId="{B0B67F0A-E2A8-4989-9B5F-63D0452CD12F}" srcOrd="1" destOrd="0" presId="urn:microsoft.com/office/officeart/2005/8/layout/list1"/>
    <dgm:cxn modelId="{6242C6F0-09A2-42BA-A646-A8061EFBA549}" srcId="{B10BF824-2186-4428-B798-E7AD0B72AB37}" destId="{C44A2D9B-BE4D-4A0C-909C-42A0D4E9E045}" srcOrd="1" destOrd="0" parTransId="{99A3AB99-C6EB-48FB-829E-D825385C9FCA}" sibTransId="{4D9BE9E6-5253-4D12-937A-91A07E5C4832}"/>
    <dgm:cxn modelId="{A6FECCC1-7894-409B-97E1-4E9EA82C0C77}" type="presOf" srcId="{C44A2D9B-BE4D-4A0C-909C-42A0D4E9E045}" destId="{953D7C58-63E4-45BA-9350-1C5CE87705DB}" srcOrd="0" destOrd="0" presId="urn:microsoft.com/office/officeart/2005/8/layout/list1"/>
    <dgm:cxn modelId="{025959F2-10F1-4A15-A9BC-8E72644DAC19}" type="presOf" srcId="{90663A70-4285-476C-A1E3-B6588B3C60FA}" destId="{FE58DF12-DDF7-49A1-9AF7-8A4E848466CC}" srcOrd="0" destOrd="0" presId="urn:microsoft.com/office/officeart/2005/8/layout/list1"/>
    <dgm:cxn modelId="{DE9878AF-5E91-4900-A90B-9B6F8D7F10F0}" type="presParOf" srcId="{096F067C-0065-42BB-887D-B976ACA81DBB}" destId="{618B8492-5B2C-4F98-B799-9C62D0AC2F92}" srcOrd="0" destOrd="0" presId="urn:microsoft.com/office/officeart/2005/8/layout/list1"/>
    <dgm:cxn modelId="{4964AF1D-D001-4A0C-B8E9-57CEA9A67ACF}" type="presParOf" srcId="{618B8492-5B2C-4F98-B799-9C62D0AC2F92}" destId="{FE58DF12-DDF7-49A1-9AF7-8A4E848466CC}" srcOrd="0" destOrd="0" presId="urn:microsoft.com/office/officeart/2005/8/layout/list1"/>
    <dgm:cxn modelId="{0936E81A-74B5-44DD-B50E-8FBCE55D87A9}" type="presParOf" srcId="{618B8492-5B2C-4F98-B799-9C62D0AC2F92}" destId="{B0B67F0A-E2A8-4989-9B5F-63D0452CD12F}" srcOrd="1" destOrd="0" presId="urn:microsoft.com/office/officeart/2005/8/layout/list1"/>
    <dgm:cxn modelId="{17370B88-1302-4921-ABB1-463A1572822A}" type="presParOf" srcId="{096F067C-0065-42BB-887D-B976ACA81DBB}" destId="{F8407ABD-ED84-4791-906B-924AB4787512}" srcOrd="1" destOrd="0" presId="urn:microsoft.com/office/officeart/2005/8/layout/list1"/>
    <dgm:cxn modelId="{3D0C82DD-45C0-4AD8-8A97-97B6C44FEF61}" type="presParOf" srcId="{096F067C-0065-42BB-887D-B976ACA81DBB}" destId="{F10B4003-A2E4-458C-B5DC-5C88FD5F4B31}" srcOrd="2" destOrd="0" presId="urn:microsoft.com/office/officeart/2005/8/layout/list1"/>
    <dgm:cxn modelId="{FF108D04-02A4-4ADC-A093-5F4985A79993}" type="presParOf" srcId="{096F067C-0065-42BB-887D-B976ACA81DBB}" destId="{7C743A2C-6E10-48D5-9632-0F6F6A1CB559}" srcOrd="3" destOrd="0" presId="urn:microsoft.com/office/officeart/2005/8/layout/list1"/>
    <dgm:cxn modelId="{41AFD01B-4668-439E-BB84-DBBDE0B9EA99}" type="presParOf" srcId="{096F067C-0065-42BB-887D-B976ACA81DBB}" destId="{779B8183-3EDC-49E4-952D-2D363D875D6E}" srcOrd="4" destOrd="0" presId="urn:microsoft.com/office/officeart/2005/8/layout/list1"/>
    <dgm:cxn modelId="{CB530906-2E01-48B2-8127-478605FFF228}" type="presParOf" srcId="{779B8183-3EDC-49E4-952D-2D363D875D6E}" destId="{953D7C58-63E4-45BA-9350-1C5CE87705DB}" srcOrd="0" destOrd="0" presId="urn:microsoft.com/office/officeart/2005/8/layout/list1"/>
    <dgm:cxn modelId="{19C665A4-4EC5-48AF-A82E-01DA73609D99}" type="presParOf" srcId="{779B8183-3EDC-49E4-952D-2D363D875D6E}" destId="{367DD459-A6A7-4F40-8804-54AD90F27BA9}" srcOrd="1" destOrd="0" presId="urn:microsoft.com/office/officeart/2005/8/layout/list1"/>
    <dgm:cxn modelId="{4A5563F7-C178-4B19-9B9D-48265216CA01}" type="presParOf" srcId="{096F067C-0065-42BB-887D-B976ACA81DBB}" destId="{F8A8E9AE-C031-44FA-B3A2-90EFDD56D1A7}" srcOrd="5" destOrd="0" presId="urn:microsoft.com/office/officeart/2005/8/layout/list1"/>
    <dgm:cxn modelId="{85B3162C-2696-4FB4-BDC1-98D94A496101}" type="presParOf" srcId="{096F067C-0065-42BB-887D-B976ACA81DBB}" destId="{41BC3A81-8282-4182-B513-40A14FB4CDF7}" srcOrd="6" destOrd="0" presId="urn:microsoft.com/office/officeart/2005/8/layout/list1"/>
    <dgm:cxn modelId="{FF4AE3A5-3D77-4F24-A12F-FCB008B27BA7}" type="presParOf" srcId="{096F067C-0065-42BB-887D-B976ACA81DBB}" destId="{37EFA26C-D478-4982-8F49-2254BCF79CD2}" srcOrd="7" destOrd="0" presId="urn:microsoft.com/office/officeart/2005/8/layout/list1"/>
    <dgm:cxn modelId="{0D88DDDA-008B-475B-94EB-010540D22A5F}" type="presParOf" srcId="{096F067C-0065-42BB-887D-B976ACA81DBB}" destId="{A8150600-90DC-42BC-814E-F46E702D3418}" srcOrd="8" destOrd="0" presId="urn:microsoft.com/office/officeart/2005/8/layout/list1"/>
    <dgm:cxn modelId="{9A6CB4ED-DED4-4B44-BF62-A41B3B6DC1CA}" type="presParOf" srcId="{A8150600-90DC-42BC-814E-F46E702D3418}" destId="{14F84BFF-CE14-4745-AF6A-3FF4FF4F5C2A}" srcOrd="0" destOrd="0" presId="urn:microsoft.com/office/officeart/2005/8/layout/list1"/>
    <dgm:cxn modelId="{F664D569-916E-42AB-8F64-A604975649AE}" type="presParOf" srcId="{A8150600-90DC-42BC-814E-F46E702D3418}" destId="{137E3A64-4E75-4738-B8FA-3E13AB379AEC}" srcOrd="1" destOrd="0" presId="urn:microsoft.com/office/officeart/2005/8/layout/list1"/>
    <dgm:cxn modelId="{62771878-9797-4F0E-8CC9-9EA67501421F}" type="presParOf" srcId="{096F067C-0065-42BB-887D-B976ACA81DBB}" destId="{E0E4F4FC-ADDD-42EB-A217-14168787FDCD}" srcOrd="9" destOrd="0" presId="urn:microsoft.com/office/officeart/2005/8/layout/list1"/>
    <dgm:cxn modelId="{99CCEBCF-0528-4EA5-84DE-DCAC3B71D6C9}" type="presParOf" srcId="{096F067C-0065-42BB-887D-B976ACA81DBB}" destId="{4C34E913-8A51-44EE-8ACA-33733700F01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CO" dirty="0" smtClean="0"/>
            <a:t>Justificación e Importancia</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8D099070-ADBE-48F3-8D31-8FBBDC1C9718}" type="presOf" srcId="{7061F2FC-F2AB-4DE3-98B0-886576B4E2C6}" destId="{D433476B-D68D-4328-ADAC-B2895D3D50CF}" srcOrd="0" destOrd="0" presId="urn:microsoft.com/office/officeart/2005/8/layout/hierarchy3"/>
    <dgm:cxn modelId="{62E45DE1-D65A-4D7C-A7AF-F7BD2D15F17A}" type="presOf" srcId="{CB9964DC-5E01-4879-9733-CDEE2AB1D1F7}" destId="{ECB1CA3E-26B8-4A39-AEF8-6F06E506D3C7}" srcOrd="0" destOrd="0" presId="urn:microsoft.com/office/officeart/2005/8/layout/hierarchy3"/>
    <dgm:cxn modelId="{52B0E402-BD33-4B33-A1F6-B66BCF650BF2}" type="presOf" srcId="{CB9964DC-5E01-4879-9733-CDEE2AB1D1F7}" destId="{C7DDC059-89DD-4F99-A10D-9C975D60C8D8}" srcOrd="1" destOrd="0" presId="urn:microsoft.com/office/officeart/2005/8/layout/hierarchy3"/>
    <dgm:cxn modelId="{164830D1-BB77-4215-80D7-F8D0BD019E0D}" type="presParOf" srcId="{D433476B-D68D-4328-ADAC-B2895D3D50CF}" destId="{1E58A3BC-F1F7-40EE-89AA-32E802ED4BF7}" srcOrd="0" destOrd="0" presId="urn:microsoft.com/office/officeart/2005/8/layout/hierarchy3"/>
    <dgm:cxn modelId="{F744B1F3-C759-43D0-8010-0789D282C174}" type="presParOf" srcId="{1E58A3BC-F1F7-40EE-89AA-32E802ED4BF7}" destId="{D21DF85A-45CA-4CE0-B0ED-CF4615475EE0}" srcOrd="0" destOrd="0" presId="urn:microsoft.com/office/officeart/2005/8/layout/hierarchy3"/>
    <dgm:cxn modelId="{C86B2FBB-3A84-4AB5-AA4C-B9014B465A9B}" type="presParOf" srcId="{D21DF85A-45CA-4CE0-B0ED-CF4615475EE0}" destId="{ECB1CA3E-26B8-4A39-AEF8-6F06E506D3C7}" srcOrd="0" destOrd="0" presId="urn:microsoft.com/office/officeart/2005/8/layout/hierarchy3"/>
    <dgm:cxn modelId="{30D6ACC1-99FE-439B-AA5E-6AFE6105F4FB}" type="presParOf" srcId="{D21DF85A-45CA-4CE0-B0ED-CF4615475EE0}" destId="{C7DDC059-89DD-4F99-A10D-9C975D60C8D8}" srcOrd="1" destOrd="0" presId="urn:microsoft.com/office/officeart/2005/8/layout/hierarchy3"/>
    <dgm:cxn modelId="{40C90C71-FBD0-41DC-B245-7F3527BF6BE8}"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CO" dirty="0" smtClean="0"/>
            <a:t>Objetivos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9B2D6D13-D85D-43EB-B51C-5E446D486ECA}" type="presOf" srcId="{CB9964DC-5E01-4879-9733-CDEE2AB1D1F7}" destId="{ECB1CA3E-26B8-4A39-AEF8-6F06E506D3C7}" srcOrd="0" destOrd="0" presId="urn:microsoft.com/office/officeart/2005/8/layout/hierarchy3"/>
    <dgm:cxn modelId="{35D0FBEE-457A-4397-9338-0EC01E2F7CDF}" type="presOf" srcId="{CB9964DC-5E01-4879-9733-CDEE2AB1D1F7}" destId="{C7DDC059-89DD-4F99-A10D-9C975D60C8D8}" srcOrd="1" destOrd="0" presId="urn:microsoft.com/office/officeart/2005/8/layout/hierarchy3"/>
    <dgm:cxn modelId="{D5673BB7-64F2-4E92-8A7B-DBA30802F832}" type="presOf" srcId="{7061F2FC-F2AB-4DE3-98B0-886576B4E2C6}" destId="{D433476B-D68D-4328-ADAC-B2895D3D50CF}" srcOrd="0" destOrd="0" presId="urn:microsoft.com/office/officeart/2005/8/layout/hierarchy3"/>
    <dgm:cxn modelId="{61391598-28E0-4F76-AAE2-A49C6C2D6199}" type="presParOf" srcId="{D433476B-D68D-4328-ADAC-B2895D3D50CF}" destId="{1E58A3BC-F1F7-40EE-89AA-32E802ED4BF7}" srcOrd="0" destOrd="0" presId="urn:microsoft.com/office/officeart/2005/8/layout/hierarchy3"/>
    <dgm:cxn modelId="{81C7F7B8-B5DE-42D0-A23A-1E15F60BB751}" type="presParOf" srcId="{1E58A3BC-F1F7-40EE-89AA-32E802ED4BF7}" destId="{D21DF85A-45CA-4CE0-B0ED-CF4615475EE0}" srcOrd="0" destOrd="0" presId="urn:microsoft.com/office/officeart/2005/8/layout/hierarchy3"/>
    <dgm:cxn modelId="{4B243D72-17B0-4A77-A30E-E08BFAEA791C}" type="presParOf" srcId="{D21DF85A-45CA-4CE0-B0ED-CF4615475EE0}" destId="{ECB1CA3E-26B8-4A39-AEF8-6F06E506D3C7}" srcOrd="0" destOrd="0" presId="urn:microsoft.com/office/officeart/2005/8/layout/hierarchy3"/>
    <dgm:cxn modelId="{44AE80CA-6B14-4192-BC24-90E164347058}" type="presParOf" srcId="{D21DF85A-45CA-4CE0-B0ED-CF4615475EE0}" destId="{C7DDC059-89DD-4F99-A10D-9C975D60C8D8}" srcOrd="1" destOrd="0" presId="urn:microsoft.com/office/officeart/2005/8/layout/hierarchy3"/>
    <dgm:cxn modelId="{B54C5CD0-C173-4B94-8AA4-A0F3E9FC33C3}"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Objetivos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CO" dirty="0" smtClean="0"/>
            <a:t>Diseñar e implementar el sistema de control y monitoreo de nivel y flujo de la totalidad de las reservas de agua potable de la ciudad de Ibarra</a:t>
          </a:r>
          <a:endParaRPr lang="es-ES"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S_tradnl" dirty="0" smtClean="0"/>
            <a:t>Establecer la ingeniería básica y de detalle</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dgm:spPr/>
      <dgm:t>
        <a:bodyPr/>
        <a:lstStyle/>
        <a:p>
          <a:r>
            <a:rPr lang="es-ES_tradnl" dirty="0" smtClean="0"/>
            <a:t>Diseñar una lógica de control adecuada que permita el adecuado funcionamiento entre la Planta de Tratamiento y Estación de reserva de Azaya</a:t>
          </a:r>
          <a:endParaRPr lang="es-ES" dirty="0"/>
        </a:p>
      </dgm:t>
    </dgm:pt>
    <dgm:pt modelId="{8E58BE12-E61E-4161-87EB-35A7176E5F95}" type="parTrans" cxnId="{5381A87D-2F9F-4E5B-B016-190F721D8FE2}">
      <dgm:prSet/>
      <dgm:spPr/>
      <dgm:t>
        <a:bodyPr/>
        <a:lstStyle/>
        <a:p>
          <a:endParaRPr lang="es-ES"/>
        </a:p>
      </dgm:t>
    </dgm:pt>
    <dgm:pt modelId="{E4B6CB5B-513B-4507-8653-2C68DEB5C6C2}" type="sibTrans" cxnId="{5381A87D-2F9F-4E5B-B016-190F721D8FE2}">
      <dgm:prSet/>
      <dgm:spPr/>
      <dgm:t>
        <a:bodyPr/>
        <a:lstStyle/>
        <a:p>
          <a:endParaRPr lang="es-ES"/>
        </a:p>
      </dgm:t>
    </dgm:pt>
    <dgm:pt modelId="{3C7BC678-9963-47CC-A51A-8DD7D1B2BA40}">
      <dgm:prSet phldrT="[Texto]"/>
      <dgm:spPr/>
      <dgm:t>
        <a:bodyPr/>
        <a:lstStyle/>
        <a:p>
          <a:r>
            <a:rPr lang="es-ES_tradnl" dirty="0" smtClean="0"/>
            <a:t>Realizar un diagnóstico previo del estado actual de la Planta de Tratamiento y Estación de reserva de Azaya de la EMAPA-I</a:t>
          </a:r>
          <a:endParaRPr lang="es-ES" dirty="0"/>
        </a:p>
      </dgm:t>
    </dgm:pt>
    <dgm:pt modelId="{1403C3AE-380A-4F82-92DF-BFAA93FA6802}" type="parTrans" cxnId="{FC4F901D-171B-4904-A0E8-0820DB106E19}">
      <dgm:prSet/>
      <dgm:spPr/>
      <dgm:t>
        <a:bodyPr/>
        <a:lstStyle/>
        <a:p>
          <a:endParaRPr lang="es-ES"/>
        </a:p>
      </dgm:t>
    </dgm:pt>
    <dgm:pt modelId="{4A6999B9-0B6E-4805-AED9-DB61718CDFBD}" type="sibTrans" cxnId="{FC4F901D-171B-4904-A0E8-0820DB106E19}">
      <dgm:prSet/>
      <dgm:spPr/>
      <dgm:t>
        <a:bodyPr/>
        <a:lstStyle/>
        <a:p>
          <a:endParaRPr lang="es-ES"/>
        </a:p>
      </dgm:t>
    </dgm:pt>
    <dgm:pt modelId="{D9EA70C2-3006-43DD-A1F5-D9498F991F05}">
      <dgm:prSet phldrT="[Texto]"/>
      <dgm:spPr/>
      <dgm:t>
        <a:bodyPr/>
        <a:lstStyle/>
        <a:p>
          <a:r>
            <a:rPr lang="es-ES_tradnl" dirty="0" smtClean="0"/>
            <a:t>Desarrollar el sistema de monitoreo implementando las Interfaces gráficas de las Estaciones en estudio al sistema SCADA existente</a:t>
          </a:r>
          <a:endParaRPr lang="es-ES" dirty="0"/>
        </a:p>
      </dgm:t>
    </dgm:pt>
    <dgm:pt modelId="{70E14744-C279-4C0D-8A72-D135359D5B20}" type="parTrans" cxnId="{D730B2E3-D5F5-4EC4-9A34-B959B90CB0A8}">
      <dgm:prSet/>
      <dgm:spPr/>
      <dgm:t>
        <a:bodyPr/>
        <a:lstStyle/>
        <a:p>
          <a:endParaRPr lang="es-CO"/>
        </a:p>
      </dgm:t>
    </dgm:pt>
    <dgm:pt modelId="{D8E6FDFB-62D5-40F9-B827-1074EEE369AE}" type="sibTrans" cxnId="{D730B2E3-D5F5-4EC4-9A34-B959B90CB0A8}">
      <dgm:prSet/>
      <dgm:spPr/>
      <dgm:t>
        <a:bodyPr/>
        <a:lstStyle/>
        <a:p>
          <a:endParaRPr lang="es-CO"/>
        </a:p>
      </dgm:t>
    </dgm:pt>
    <dgm:pt modelId="{B437B467-93C1-45CB-8A0B-B84579F36E8E}">
      <dgm:prSet phldrT="[Texto]"/>
      <dgm:spPr/>
      <dgm:t>
        <a:bodyPr/>
        <a:lstStyle/>
        <a:p>
          <a:r>
            <a:rPr lang="es-ES" dirty="0" smtClean="0"/>
            <a:t>Diseñar e implementar las pantallas HMI del terminal de operador</a:t>
          </a:r>
          <a:endParaRPr lang="es-ES" dirty="0"/>
        </a:p>
      </dgm:t>
    </dgm:pt>
    <dgm:pt modelId="{A9B0AC23-F19E-4996-8AA5-6F9E029068D0}" type="parTrans" cxnId="{FF44AA22-DEC4-4D62-B79D-7F9F71CEC7BB}">
      <dgm:prSet/>
      <dgm:spPr/>
      <dgm:t>
        <a:bodyPr/>
        <a:lstStyle/>
        <a:p>
          <a:endParaRPr lang="es-CO"/>
        </a:p>
      </dgm:t>
    </dgm:pt>
    <dgm:pt modelId="{50D8CCDE-8A22-463D-BDDB-08D765ED1A34}" type="sibTrans" cxnId="{FF44AA22-DEC4-4D62-B79D-7F9F71CEC7BB}">
      <dgm:prSet/>
      <dgm:spPr/>
      <dgm:t>
        <a:bodyPr/>
        <a:lstStyle/>
        <a:p>
          <a:endParaRPr lang="es-CO"/>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6"/>
      <dgm:spPr/>
      <dgm:t>
        <a:bodyPr/>
        <a:lstStyle/>
        <a:p>
          <a:endParaRPr lang="es-ES"/>
        </a:p>
      </dgm:t>
    </dgm:pt>
    <dgm:pt modelId="{45B98A4A-0B6D-4F48-B74E-847DD2F0977C}" type="pres">
      <dgm:prSet presAssocID="{D0D20E71-FED1-4623-8034-D329000238BD}" presName="childText" presStyleLbl="bgAcc1" presStyleIdx="0" presStyleCnt="6" custScaleX="739626" custScaleY="95946">
        <dgm:presLayoutVars>
          <dgm:bulletEnabled val="1"/>
        </dgm:presLayoutVars>
      </dgm:prSet>
      <dgm:spPr/>
      <dgm:t>
        <a:bodyPr/>
        <a:lstStyle/>
        <a:p>
          <a:endParaRPr lang="es-ES"/>
        </a:p>
      </dgm:t>
    </dgm:pt>
    <dgm:pt modelId="{2F4C8067-67BB-44C9-93F6-385513DB36F0}" type="pres">
      <dgm:prSet presAssocID="{1403C3AE-380A-4F82-92DF-BFAA93FA6802}" presName="Name13" presStyleLbl="parChTrans1D2" presStyleIdx="1" presStyleCnt="6"/>
      <dgm:spPr/>
      <dgm:t>
        <a:bodyPr/>
        <a:lstStyle/>
        <a:p>
          <a:endParaRPr lang="es-ES"/>
        </a:p>
      </dgm:t>
    </dgm:pt>
    <dgm:pt modelId="{61126DF8-EFA6-4B2B-B705-BD5C19885CDF}" type="pres">
      <dgm:prSet presAssocID="{3C7BC678-9963-47CC-A51A-8DD7D1B2BA40}" presName="childText" presStyleLbl="bgAcc1" presStyleIdx="1" presStyleCnt="6" custScaleX="739626" custScaleY="95946">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2" presStyleCnt="6"/>
      <dgm:spPr/>
      <dgm:t>
        <a:bodyPr/>
        <a:lstStyle/>
        <a:p>
          <a:endParaRPr lang="es-ES"/>
        </a:p>
      </dgm:t>
    </dgm:pt>
    <dgm:pt modelId="{7210391E-D0BA-4B05-BC9D-4C5F7A7038B2}" type="pres">
      <dgm:prSet presAssocID="{C718ADCF-EE16-40A9-92E0-023D415A390D}" presName="childText" presStyleLbl="bgAcc1" presStyleIdx="2" presStyleCnt="6" custScaleX="739626" custScaleY="95946">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3" presStyleCnt="6"/>
      <dgm:spPr/>
      <dgm:t>
        <a:bodyPr/>
        <a:lstStyle/>
        <a:p>
          <a:endParaRPr lang="es-ES"/>
        </a:p>
      </dgm:t>
    </dgm:pt>
    <dgm:pt modelId="{59DD2AFD-1A85-48C2-96F2-E73FC04B45F7}" type="pres">
      <dgm:prSet presAssocID="{613D9770-E617-4792-A0EF-694D6913B044}" presName="childText" presStyleLbl="bgAcc1" presStyleIdx="3" presStyleCnt="6" custScaleX="739626" custScaleY="95946">
        <dgm:presLayoutVars>
          <dgm:bulletEnabled val="1"/>
        </dgm:presLayoutVars>
      </dgm:prSet>
      <dgm:spPr/>
      <dgm:t>
        <a:bodyPr/>
        <a:lstStyle/>
        <a:p>
          <a:endParaRPr lang="es-ES"/>
        </a:p>
      </dgm:t>
    </dgm:pt>
    <dgm:pt modelId="{8EB25B03-6935-40BC-B7B8-0B53B538EE05}" type="pres">
      <dgm:prSet presAssocID="{A9B0AC23-F19E-4996-8AA5-6F9E029068D0}" presName="Name13" presStyleLbl="parChTrans1D2" presStyleIdx="4" presStyleCnt="6"/>
      <dgm:spPr/>
      <dgm:t>
        <a:bodyPr/>
        <a:lstStyle/>
        <a:p>
          <a:endParaRPr lang="es-CO"/>
        </a:p>
      </dgm:t>
    </dgm:pt>
    <dgm:pt modelId="{A3B60B7D-FDC5-496F-AB61-D843FE1A731A}" type="pres">
      <dgm:prSet presAssocID="{B437B467-93C1-45CB-8A0B-B84579F36E8E}" presName="childText" presStyleLbl="bgAcc1" presStyleIdx="4" presStyleCnt="6" custScaleX="739626" custScaleY="95946">
        <dgm:presLayoutVars>
          <dgm:bulletEnabled val="1"/>
        </dgm:presLayoutVars>
      </dgm:prSet>
      <dgm:spPr/>
      <dgm:t>
        <a:bodyPr/>
        <a:lstStyle/>
        <a:p>
          <a:endParaRPr lang="es-CO"/>
        </a:p>
      </dgm:t>
    </dgm:pt>
    <dgm:pt modelId="{8B0EE0AC-4C09-4F92-B3E6-1DCF281D6690}" type="pres">
      <dgm:prSet presAssocID="{70E14744-C279-4C0D-8A72-D135359D5B20}" presName="Name13" presStyleLbl="parChTrans1D2" presStyleIdx="5" presStyleCnt="6"/>
      <dgm:spPr/>
      <dgm:t>
        <a:bodyPr/>
        <a:lstStyle/>
        <a:p>
          <a:endParaRPr lang="es-CO"/>
        </a:p>
      </dgm:t>
    </dgm:pt>
    <dgm:pt modelId="{3D4C4B48-C3A8-4CF4-972B-F3D656C183D6}" type="pres">
      <dgm:prSet presAssocID="{D9EA70C2-3006-43DD-A1F5-D9498F991F05}" presName="childText" presStyleLbl="bgAcc1" presStyleIdx="5" presStyleCnt="6" custScaleX="739626" custScaleY="95946">
        <dgm:presLayoutVars>
          <dgm:bulletEnabled val="1"/>
        </dgm:presLayoutVars>
      </dgm:prSet>
      <dgm:spPr/>
      <dgm:t>
        <a:bodyPr/>
        <a:lstStyle/>
        <a:p>
          <a:endParaRPr lang="es-CO"/>
        </a:p>
      </dgm:t>
    </dgm:pt>
  </dgm:ptLst>
  <dgm:cxnLst>
    <dgm:cxn modelId="{0CE346E7-7684-4097-8000-209BC372C057}" type="presOf" srcId="{1403C3AE-380A-4F82-92DF-BFAA93FA6802}" destId="{2F4C8067-67BB-44C9-93F6-385513DB36F0}" srcOrd="0" destOrd="0" presId="urn:microsoft.com/office/officeart/2005/8/layout/hierarchy3"/>
    <dgm:cxn modelId="{26837CF1-B42E-4157-BF55-0812B75BD343}" srcId="{CB9964DC-5E01-4879-9733-CDEE2AB1D1F7}" destId="{C718ADCF-EE16-40A9-92E0-023D415A390D}" srcOrd="2" destOrd="0" parTransId="{300571DF-0E8D-4A75-B42A-9E0E27DF9B85}" sibTransId="{6114FBC9-8357-44C8-835B-83E4DB75B6AA}"/>
    <dgm:cxn modelId="{45686678-6355-4B8E-9036-742CBA40EC9A}" type="presOf" srcId="{613D9770-E617-4792-A0EF-694D6913B044}" destId="{59DD2AFD-1A85-48C2-96F2-E73FC04B45F7}" srcOrd="0" destOrd="0" presId="urn:microsoft.com/office/officeart/2005/8/layout/hierarchy3"/>
    <dgm:cxn modelId="{5B3EF399-4663-42A5-B890-5008ACC63811}" type="presOf" srcId="{8E58BE12-E61E-4161-87EB-35A7176E5F95}" destId="{F27B7295-80E4-4410-9A4D-672618C6243E}"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1D7DAFF5-7FCD-4325-9A7D-AA3E705DCF13}" type="presOf" srcId="{A9B0AC23-F19E-4996-8AA5-6F9E029068D0}" destId="{8EB25B03-6935-40BC-B7B8-0B53B538EE05}" srcOrd="0" destOrd="0" presId="urn:microsoft.com/office/officeart/2005/8/layout/hierarchy3"/>
    <dgm:cxn modelId="{EFFA333A-A2C8-4A64-B526-D189668C8323}" type="presOf" srcId="{300571DF-0E8D-4A75-B42A-9E0E27DF9B85}" destId="{2A81AC24-19E8-4B05-BE18-7F7DC22883F5}" srcOrd="0" destOrd="0" presId="urn:microsoft.com/office/officeart/2005/8/layout/hierarchy3"/>
    <dgm:cxn modelId="{2CE29580-783B-409B-B17E-BC2E104483B4}" type="presOf" srcId="{7061F2FC-F2AB-4DE3-98B0-886576B4E2C6}" destId="{D433476B-D68D-4328-ADAC-B2895D3D50CF}" srcOrd="0" destOrd="0" presId="urn:microsoft.com/office/officeart/2005/8/layout/hierarchy3"/>
    <dgm:cxn modelId="{DB647EDD-79E8-4E50-81EF-4EDFCA71CE6A}" type="presOf" srcId="{C718ADCF-EE16-40A9-92E0-023D415A390D}" destId="{7210391E-D0BA-4B05-BC9D-4C5F7A7038B2}" srcOrd="0" destOrd="0" presId="urn:microsoft.com/office/officeart/2005/8/layout/hierarchy3"/>
    <dgm:cxn modelId="{F205BCC9-270D-4B28-894F-0F3093FFB16B}" type="presOf" srcId="{D9EA70C2-3006-43DD-A1F5-D9498F991F05}" destId="{3D4C4B48-C3A8-4CF4-972B-F3D656C183D6}" srcOrd="0" destOrd="0" presId="urn:microsoft.com/office/officeart/2005/8/layout/hierarchy3"/>
    <dgm:cxn modelId="{FF44AA22-DEC4-4D62-B79D-7F9F71CEC7BB}" srcId="{CB9964DC-5E01-4879-9733-CDEE2AB1D1F7}" destId="{B437B467-93C1-45CB-8A0B-B84579F36E8E}" srcOrd="4" destOrd="0" parTransId="{A9B0AC23-F19E-4996-8AA5-6F9E029068D0}" sibTransId="{50D8CCDE-8A22-463D-BDDB-08D765ED1A34}"/>
    <dgm:cxn modelId="{038554C0-45DA-4824-AC3C-3DE74794D02A}" type="presOf" srcId="{CB9964DC-5E01-4879-9733-CDEE2AB1D1F7}" destId="{ECB1CA3E-26B8-4A39-AEF8-6F06E506D3C7}" srcOrd="0" destOrd="0" presId="urn:microsoft.com/office/officeart/2005/8/layout/hierarchy3"/>
    <dgm:cxn modelId="{D730B2E3-D5F5-4EC4-9A34-B959B90CB0A8}" srcId="{CB9964DC-5E01-4879-9733-CDEE2AB1D1F7}" destId="{D9EA70C2-3006-43DD-A1F5-D9498F991F05}" srcOrd="5" destOrd="0" parTransId="{70E14744-C279-4C0D-8A72-D135359D5B20}" sibTransId="{D8E6FDFB-62D5-40F9-B827-1074EEE369AE}"/>
    <dgm:cxn modelId="{5381A87D-2F9F-4E5B-B016-190F721D8FE2}" srcId="{CB9964DC-5E01-4879-9733-CDEE2AB1D1F7}" destId="{613D9770-E617-4792-A0EF-694D6913B044}" srcOrd="3" destOrd="0" parTransId="{8E58BE12-E61E-4161-87EB-35A7176E5F95}" sibTransId="{E4B6CB5B-513B-4507-8653-2C68DEB5C6C2}"/>
    <dgm:cxn modelId="{FC4F901D-171B-4904-A0E8-0820DB106E19}" srcId="{CB9964DC-5E01-4879-9733-CDEE2AB1D1F7}" destId="{3C7BC678-9963-47CC-A51A-8DD7D1B2BA40}" srcOrd="1" destOrd="0" parTransId="{1403C3AE-380A-4F82-92DF-BFAA93FA6802}" sibTransId="{4A6999B9-0B6E-4805-AED9-DB61718CDFBD}"/>
    <dgm:cxn modelId="{E5DF4D7B-2998-4040-B309-23173E1132D4}" srcId="{7061F2FC-F2AB-4DE3-98B0-886576B4E2C6}" destId="{CB9964DC-5E01-4879-9733-CDEE2AB1D1F7}" srcOrd="0" destOrd="0" parTransId="{5760939A-00E0-4E0F-82AC-14F95E0A4A90}" sibTransId="{2BAB4B72-4C27-47D9-A895-24F30C6A71EC}"/>
    <dgm:cxn modelId="{9E4A67A2-B24B-4262-9A4E-11FBE43D87DE}" type="presOf" srcId="{4349BE00-98CD-4A0C-8970-0800DCF0B510}" destId="{6453487C-0FAF-4B32-BD10-ECD1ABD7E947}" srcOrd="0" destOrd="0" presId="urn:microsoft.com/office/officeart/2005/8/layout/hierarchy3"/>
    <dgm:cxn modelId="{FF584A03-95DF-4078-8A19-E29894D438D0}" type="presOf" srcId="{CB9964DC-5E01-4879-9733-CDEE2AB1D1F7}" destId="{C7DDC059-89DD-4F99-A10D-9C975D60C8D8}" srcOrd="1" destOrd="0" presId="urn:microsoft.com/office/officeart/2005/8/layout/hierarchy3"/>
    <dgm:cxn modelId="{89D15B4A-DC4C-421F-8B83-1C299742303F}" type="presOf" srcId="{3C7BC678-9963-47CC-A51A-8DD7D1B2BA40}" destId="{61126DF8-EFA6-4B2B-B705-BD5C19885CDF}" srcOrd="0" destOrd="0" presId="urn:microsoft.com/office/officeart/2005/8/layout/hierarchy3"/>
    <dgm:cxn modelId="{C94335C7-C45B-4253-9EC3-FD3EC555EA35}" type="presOf" srcId="{B437B467-93C1-45CB-8A0B-B84579F36E8E}" destId="{A3B60B7D-FDC5-496F-AB61-D843FE1A731A}" srcOrd="0" destOrd="0" presId="urn:microsoft.com/office/officeart/2005/8/layout/hierarchy3"/>
    <dgm:cxn modelId="{8AEE8E52-D7BE-4A5E-9AB5-6038FAF76FB2}" type="presOf" srcId="{D0D20E71-FED1-4623-8034-D329000238BD}" destId="{45B98A4A-0B6D-4F48-B74E-847DD2F0977C}" srcOrd="0" destOrd="0" presId="urn:microsoft.com/office/officeart/2005/8/layout/hierarchy3"/>
    <dgm:cxn modelId="{909F0570-2ACE-4F06-B2A6-97A06768DCB6}" type="presOf" srcId="{70E14744-C279-4C0D-8A72-D135359D5B20}" destId="{8B0EE0AC-4C09-4F92-B3E6-1DCF281D6690}" srcOrd="0" destOrd="0" presId="urn:microsoft.com/office/officeart/2005/8/layout/hierarchy3"/>
    <dgm:cxn modelId="{22FA5F29-F1DC-4BA2-8C51-958D372A91A6}" type="presParOf" srcId="{D433476B-D68D-4328-ADAC-B2895D3D50CF}" destId="{1E58A3BC-F1F7-40EE-89AA-32E802ED4BF7}" srcOrd="0" destOrd="0" presId="urn:microsoft.com/office/officeart/2005/8/layout/hierarchy3"/>
    <dgm:cxn modelId="{430B8765-DB69-4E78-831B-1FA3CAE6C33D}" type="presParOf" srcId="{1E58A3BC-F1F7-40EE-89AA-32E802ED4BF7}" destId="{D21DF85A-45CA-4CE0-B0ED-CF4615475EE0}" srcOrd="0" destOrd="0" presId="urn:microsoft.com/office/officeart/2005/8/layout/hierarchy3"/>
    <dgm:cxn modelId="{CE073044-B37D-4A78-A6AD-5BF64FDE8E5E}" type="presParOf" srcId="{D21DF85A-45CA-4CE0-B0ED-CF4615475EE0}" destId="{ECB1CA3E-26B8-4A39-AEF8-6F06E506D3C7}" srcOrd="0" destOrd="0" presId="urn:microsoft.com/office/officeart/2005/8/layout/hierarchy3"/>
    <dgm:cxn modelId="{C468B79F-500C-41E1-A5A2-30D46AF3069D}" type="presParOf" srcId="{D21DF85A-45CA-4CE0-B0ED-CF4615475EE0}" destId="{C7DDC059-89DD-4F99-A10D-9C975D60C8D8}" srcOrd="1" destOrd="0" presId="urn:microsoft.com/office/officeart/2005/8/layout/hierarchy3"/>
    <dgm:cxn modelId="{5314C8D2-4D55-465E-B692-B8E514915BA7}" type="presParOf" srcId="{1E58A3BC-F1F7-40EE-89AA-32E802ED4BF7}" destId="{F784BE88-3DB9-4E87-AFCA-2ED0BF00DEA1}" srcOrd="1" destOrd="0" presId="urn:microsoft.com/office/officeart/2005/8/layout/hierarchy3"/>
    <dgm:cxn modelId="{A0A29825-F75E-48CE-B01A-CA41245BC1E0}" type="presParOf" srcId="{F784BE88-3DB9-4E87-AFCA-2ED0BF00DEA1}" destId="{6453487C-0FAF-4B32-BD10-ECD1ABD7E947}" srcOrd="0" destOrd="0" presId="urn:microsoft.com/office/officeart/2005/8/layout/hierarchy3"/>
    <dgm:cxn modelId="{BDEC6B9D-CA52-4AE6-805B-6C9070C5E9B3}" type="presParOf" srcId="{F784BE88-3DB9-4E87-AFCA-2ED0BF00DEA1}" destId="{45B98A4A-0B6D-4F48-B74E-847DD2F0977C}" srcOrd="1" destOrd="0" presId="urn:microsoft.com/office/officeart/2005/8/layout/hierarchy3"/>
    <dgm:cxn modelId="{CEBB89B6-A62C-48FD-B31D-D8FA490CFCE8}" type="presParOf" srcId="{F784BE88-3DB9-4E87-AFCA-2ED0BF00DEA1}" destId="{2F4C8067-67BB-44C9-93F6-385513DB36F0}" srcOrd="2" destOrd="0" presId="urn:microsoft.com/office/officeart/2005/8/layout/hierarchy3"/>
    <dgm:cxn modelId="{BA4EB597-C6A7-407B-AC58-08B0A33CA6E9}" type="presParOf" srcId="{F784BE88-3DB9-4E87-AFCA-2ED0BF00DEA1}" destId="{61126DF8-EFA6-4B2B-B705-BD5C19885CDF}" srcOrd="3" destOrd="0" presId="urn:microsoft.com/office/officeart/2005/8/layout/hierarchy3"/>
    <dgm:cxn modelId="{88403DDD-8BB7-4947-8AEE-227E9D8E7D93}" type="presParOf" srcId="{F784BE88-3DB9-4E87-AFCA-2ED0BF00DEA1}" destId="{2A81AC24-19E8-4B05-BE18-7F7DC22883F5}" srcOrd="4" destOrd="0" presId="urn:microsoft.com/office/officeart/2005/8/layout/hierarchy3"/>
    <dgm:cxn modelId="{6B2D0504-6B2A-4956-90D9-2F588641AF35}" type="presParOf" srcId="{F784BE88-3DB9-4E87-AFCA-2ED0BF00DEA1}" destId="{7210391E-D0BA-4B05-BC9D-4C5F7A7038B2}" srcOrd="5" destOrd="0" presId="urn:microsoft.com/office/officeart/2005/8/layout/hierarchy3"/>
    <dgm:cxn modelId="{8BA7145B-4E78-49EF-B68C-E8B9714B58A7}" type="presParOf" srcId="{F784BE88-3DB9-4E87-AFCA-2ED0BF00DEA1}" destId="{F27B7295-80E4-4410-9A4D-672618C6243E}" srcOrd="6" destOrd="0" presId="urn:microsoft.com/office/officeart/2005/8/layout/hierarchy3"/>
    <dgm:cxn modelId="{FF8256BB-F9EE-4B8E-94E7-FD8CF93DACE6}" type="presParOf" srcId="{F784BE88-3DB9-4E87-AFCA-2ED0BF00DEA1}" destId="{59DD2AFD-1A85-48C2-96F2-E73FC04B45F7}" srcOrd="7" destOrd="0" presId="urn:microsoft.com/office/officeart/2005/8/layout/hierarchy3"/>
    <dgm:cxn modelId="{A1BA31E9-EE17-45A1-8741-DF2869DF2D96}" type="presParOf" srcId="{F784BE88-3DB9-4E87-AFCA-2ED0BF00DEA1}" destId="{8EB25B03-6935-40BC-B7B8-0B53B538EE05}" srcOrd="8" destOrd="0" presId="urn:microsoft.com/office/officeart/2005/8/layout/hierarchy3"/>
    <dgm:cxn modelId="{F1FABD92-221B-4FF1-A02B-AD39716F8937}" type="presParOf" srcId="{F784BE88-3DB9-4E87-AFCA-2ED0BF00DEA1}" destId="{A3B60B7D-FDC5-496F-AB61-D843FE1A731A}" srcOrd="9" destOrd="0" presId="urn:microsoft.com/office/officeart/2005/8/layout/hierarchy3"/>
    <dgm:cxn modelId="{70A08113-DCBE-4943-BF9E-FB9237614A9E}" type="presParOf" srcId="{F784BE88-3DB9-4E87-AFCA-2ED0BF00DEA1}" destId="{8B0EE0AC-4C09-4F92-B3E6-1DCF281D6690}" srcOrd="10" destOrd="0" presId="urn:microsoft.com/office/officeart/2005/8/layout/hierarchy3"/>
    <dgm:cxn modelId="{6AEC1136-BCF9-4AF2-AF11-6BFEDA72FA6D}" type="presParOf" srcId="{F784BE88-3DB9-4E87-AFCA-2ED0BF00DEA1}" destId="{3D4C4B48-C3A8-4CF4-972B-F3D656C183D6}"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CO" dirty="0" smtClean="0"/>
            <a:t>Descripción y Requerimientos Técnicos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0987024F-6B84-4829-A64E-864D8AC0C4DF}" type="presOf" srcId="{CB9964DC-5E01-4879-9733-CDEE2AB1D1F7}" destId="{ECB1CA3E-26B8-4A39-AEF8-6F06E506D3C7}" srcOrd="0" destOrd="0" presId="urn:microsoft.com/office/officeart/2005/8/layout/hierarchy3"/>
    <dgm:cxn modelId="{31779D0C-C6D5-41F9-882E-E9921830AE36}" type="presOf" srcId="{CB9964DC-5E01-4879-9733-CDEE2AB1D1F7}" destId="{C7DDC059-89DD-4F99-A10D-9C975D60C8D8}" srcOrd="1" destOrd="0" presId="urn:microsoft.com/office/officeart/2005/8/layout/hierarchy3"/>
    <dgm:cxn modelId="{6FE81B1E-D611-4EAF-8471-0B3F80F250C9}" type="presOf" srcId="{7061F2FC-F2AB-4DE3-98B0-886576B4E2C6}" destId="{D433476B-D68D-4328-ADAC-B2895D3D50CF}" srcOrd="0" destOrd="0" presId="urn:microsoft.com/office/officeart/2005/8/layout/hierarchy3"/>
    <dgm:cxn modelId="{07F58D11-99A3-4559-B1D0-2FA50AAD2435}" type="presParOf" srcId="{D433476B-D68D-4328-ADAC-B2895D3D50CF}" destId="{1E58A3BC-F1F7-40EE-89AA-32E802ED4BF7}" srcOrd="0" destOrd="0" presId="urn:microsoft.com/office/officeart/2005/8/layout/hierarchy3"/>
    <dgm:cxn modelId="{ABD7EAFF-ABFF-42F5-BC12-50677217CFDA}" type="presParOf" srcId="{1E58A3BC-F1F7-40EE-89AA-32E802ED4BF7}" destId="{D21DF85A-45CA-4CE0-B0ED-CF4615475EE0}" srcOrd="0" destOrd="0" presId="urn:microsoft.com/office/officeart/2005/8/layout/hierarchy3"/>
    <dgm:cxn modelId="{12DD0F9F-C7DF-4916-827B-F43320C76187}" type="presParOf" srcId="{D21DF85A-45CA-4CE0-B0ED-CF4615475EE0}" destId="{ECB1CA3E-26B8-4A39-AEF8-6F06E506D3C7}" srcOrd="0" destOrd="0" presId="urn:microsoft.com/office/officeart/2005/8/layout/hierarchy3"/>
    <dgm:cxn modelId="{FA45B761-8759-4303-9EFD-1A1EA7CB01C5}" type="presParOf" srcId="{D21DF85A-45CA-4CE0-B0ED-CF4615475EE0}" destId="{C7DDC059-89DD-4F99-A10D-9C975D60C8D8}" srcOrd="1" destOrd="0" presId="urn:microsoft.com/office/officeart/2005/8/layout/hierarchy3"/>
    <dgm:cxn modelId="{50796FE0-F191-4391-AEF7-1C88CA25D029}"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CO" dirty="0" smtClean="0"/>
            <a:t>Diseño</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9D76D6ED-F503-4316-A5E9-28DCD8219A3C}" type="presOf" srcId="{CB9964DC-5E01-4879-9733-CDEE2AB1D1F7}" destId="{ECB1CA3E-26B8-4A39-AEF8-6F06E506D3C7}" srcOrd="0" destOrd="0" presId="urn:microsoft.com/office/officeart/2005/8/layout/hierarchy3"/>
    <dgm:cxn modelId="{1B7DBCE4-4E08-4829-8CEB-C565E428FB3E}" type="presOf" srcId="{CB9964DC-5E01-4879-9733-CDEE2AB1D1F7}" destId="{C7DDC059-89DD-4F99-A10D-9C975D60C8D8}" srcOrd="1" destOrd="0" presId="urn:microsoft.com/office/officeart/2005/8/layout/hierarchy3"/>
    <dgm:cxn modelId="{A470B17F-AD13-479C-A396-CE722F47A2A7}" type="presOf" srcId="{7061F2FC-F2AB-4DE3-98B0-886576B4E2C6}" destId="{D433476B-D68D-4328-ADAC-B2895D3D50CF}" srcOrd="0" destOrd="0" presId="urn:microsoft.com/office/officeart/2005/8/layout/hierarchy3"/>
    <dgm:cxn modelId="{99E60AFC-4AA4-44B2-82D5-922248903BD6}" type="presParOf" srcId="{D433476B-D68D-4328-ADAC-B2895D3D50CF}" destId="{1E58A3BC-F1F7-40EE-89AA-32E802ED4BF7}" srcOrd="0" destOrd="0" presId="urn:microsoft.com/office/officeart/2005/8/layout/hierarchy3"/>
    <dgm:cxn modelId="{5BDDFAC5-32C6-4809-BF2D-4CAFACB7A6FB}" type="presParOf" srcId="{1E58A3BC-F1F7-40EE-89AA-32E802ED4BF7}" destId="{D21DF85A-45CA-4CE0-B0ED-CF4615475EE0}" srcOrd="0" destOrd="0" presId="urn:microsoft.com/office/officeart/2005/8/layout/hierarchy3"/>
    <dgm:cxn modelId="{7FEB636D-E348-4BBA-9A28-68A3DB9F44AD}" type="presParOf" srcId="{D21DF85A-45CA-4CE0-B0ED-CF4615475EE0}" destId="{ECB1CA3E-26B8-4A39-AEF8-6F06E506D3C7}" srcOrd="0" destOrd="0" presId="urn:microsoft.com/office/officeart/2005/8/layout/hierarchy3"/>
    <dgm:cxn modelId="{B17C09C8-65D9-4D78-AA6A-6995332158F4}" type="presParOf" srcId="{D21DF85A-45CA-4CE0-B0ED-CF4615475EE0}" destId="{C7DDC059-89DD-4F99-A10D-9C975D60C8D8}" srcOrd="1" destOrd="0" presId="urn:microsoft.com/office/officeart/2005/8/layout/hierarchy3"/>
    <dgm:cxn modelId="{043B3FE0-9DA0-487C-8B13-CE64D6030EDD}"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CDCF5E0-B2B8-4089-A284-551378F6E90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3D6D8704-6A4B-4D1C-A724-10579C24E323}">
      <dgm:prSet phldrT="[Texto]"/>
      <dgm:spPr/>
      <dgm:t>
        <a:bodyPr/>
        <a:lstStyle/>
        <a:p>
          <a:r>
            <a:rPr lang="es-CO" dirty="0" smtClean="0"/>
            <a:t>Planta tratamiento</a:t>
          </a:r>
          <a:endParaRPr lang="es-CO" dirty="0"/>
        </a:p>
      </dgm:t>
    </dgm:pt>
    <dgm:pt modelId="{1BFC0088-833C-4CE7-A058-8A2E61CC7290}" type="parTrans" cxnId="{44DA75DB-6273-419E-9F3A-25052D975A90}">
      <dgm:prSet/>
      <dgm:spPr/>
      <dgm:t>
        <a:bodyPr/>
        <a:lstStyle/>
        <a:p>
          <a:endParaRPr lang="es-CO"/>
        </a:p>
      </dgm:t>
    </dgm:pt>
    <dgm:pt modelId="{206A7F9C-86F0-4847-8FE1-61A319191934}" type="sibTrans" cxnId="{44DA75DB-6273-419E-9F3A-25052D975A90}">
      <dgm:prSet/>
      <dgm:spPr/>
      <dgm:t>
        <a:bodyPr/>
        <a:lstStyle/>
        <a:p>
          <a:endParaRPr lang="es-CO"/>
        </a:p>
      </dgm:t>
    </dgm:pt>
    <dgm:pt modelId="{E06276A5-889A-4A41-B7A6-4EC32C5B6E57}">
      <dgm:prSet phldrT="[Texto]"/>
      <dgm:spPr/>
      <dgm:t>
        <a:bodyPr/>
        <a:lstStyle/>
        <a:p>
          <a:r>
            <a:rPr lang="es-CO" dirty="0" smtClean="0"/>
            <a:t>Estación de reserva</a:t>
          </a:r>
          <a:endParaRPr lang="es-CO" dirty="0"/>
        </a:p>
      </dgm:t>
    </dgm:pt>
    <dgm:pt modelId="{3349D6F8-FB70-49AC-9182-6148158FE35E}" type="parTrans" cxnId="{08D035F1-DFEA-4893-8537-FC111E3CEDEE}">
      <dgm:prSet/>
      <dgm:spPr/>
      <dgm:t>
        <a:bodyPr/>
        <a:lstStyle/>
        <a:p>
          <a:endParaRPr lang="es-CO"/>
        </a:p>
      </dgm:t>
    </dgm:pt>
    <dgm:pt modelId="{07C5E2A1-DF50-4018-A654-E87CE0A46C7A}" type="sibTrans" cxnId="{08D035F1-DFEA-4893-8537-FC111E3CEDEE}">
      <dgm:prSet/>
      <dgm:spPr/>
      <dgm:t>
        <a:bodyPr/>
        <a:lstStyle/>
        <a:p>
          <a:endParaRPr lang="es-CO"/>
        </a:p>
      </dgm:t>
    </dgm:pt>
    <dgm:pt modelId="{4764428A-A2DF-4F10-BDFB-9B55F6785872}">
      <dgm:prSet phldrT="[Texto]"/>
      <dgm:spPr/>
      <dgm:t>
        <a:bodyPr/>
        <a:lstStyle/>
        <a:p>
          <a:r>
            <a:rPr lang="es-CO" dirty="0" smtClean="0"/>
            <a:t>Tanques de almacenamiento</a:t>
          </a:r>
          <a:endParaRPr lang="es-CO" dirty="0"/>
        </a:p>
      </dgm:t>
    </dgm:pt>
    <dgm:pt modelId="{601F3609-44E1-4479-A934-A9784F464C01}" type="parTrans" cxnId="{697CA05B-5A6C-47CD-92AF-FDEA34DD2A78}">
      <dgm:prSet/>
      <dgm:spPr/>
      <dgm:t>
        <a:bodyPr/>
        <a:lstStyle/>
        <a:p>
          <a:endParaRPr lang="es-CO"/>
        </a:p>
      </dgm:t>
    </dgm:pt>
    <dgm:pt modelId="{6008450B-78BC-4FA1-A60F-D8F751E22066}" type="sibTrans" cxnId="{697CA05B-5A6C-47CD-92AF-FDEA34DD2A78}">
      <dgm:prSet/>
      <dgm:spPr/>
      <dgm:t>
        <a:bodyPr/>
        <a:lstStyle/>
        <a:p>
          <a:endParaRPr lang="es-CO"/>
        </a:p>
      </dgm:t>
    </dgm:pt>
    <dgm:pt modelId="{E185C82E-D714-4C16-9CB8-89200AC1FD2A}">
      <dgm:prSet phldrT="[Texto]"/>
      <dgm:spPr/>
      <dgm:t>
        <a:bodyPr/>
        <a:lstStyle/>
        <a:p>
          <a:r>
            <a:rPr lang="es-CO" dirty="0" smtClean="0"/>
            <a:t>Cuarto de monitorización </a:t>
          </a:r>
          <a:endParaRPr lang="es-CO" dirty="0"/>
        </a:p>
      </dgm:t>
    </dgm:pt>
    <dgm:pt modelId="{36CD6AA3-F579-425B-95F3-3E1BB8557968}" type="parTrans" cxnId="{62F73B10-835B-47C8-8277-154816C0106C}">
      <dgm:prSet/>
      <dgm:spPr/>
      <dgm:t>
        <a:bodyPr/>
        <a:lstStyle/>
        <a:p>
          <a:endParaRPr lang="es-CO"/>
        </a:p>
      </dgm:t>
    </dgm:pt>
    <dgm:pt modelId="{C091B723-B6B0-4352-8F4E-44A5563B8511}" type="sibTrans" cxnId="{62F73B10-835B-47C8-8277-154816C0106C}">
      <dgm:prSet/>
      <dgm:spPr/>
      <dgm:t>
        <a:bodyPr/>
        <a:lstStyle/>
        <a:p>
          <a:endParaRPr lang="es-CO"/>
        </a:p>
      </dgm:t>
    </dgm:pt>
    <dgm:pt modelId="{70D5FF52-075A-440A-B597-66F37E926379}">
      <dgm:prSet phldrT="[Texto]"/>
      <dgm:spPr/>
      <dgm:t>
        <a:bodyPr/>
        <a:lstStyle/>
        <a:p>
          <a:r>
            <a:rPr lang="es-CO" dirty="0" smtClean="0"/>
            <a:t>Cámara humada</a:t>
          </a:r>
          <a:endParaRPr lang="es-CO" dirty="0"/>
        </a:p>
      </dgm:t>
    </dgm:pt>
    <dgm:pt modelId="{DDF970DD-4ED0-4BF6-AA0A-16301DCBB9F3}" type="parTrans" cxnId="{17029194-203B-46E7-AE05-736F19479B22}">
      <dgm:prSet/>
      <dgm:spPr/>
      <dgm:t>
        <a:bodyPr/>
        <a:lstStyle/>
        <a:p>
          <a:endParaRPr lang="es-CO"/>
        </a:p>
      </dgm:t>
    </dgm:pt>
    <dgm:pt modelId="{5C6BEBCB-F1E0-4407-B9BD-EB0FC228B05F}" type="sibTrans" cxnId="{17029194-203B-46E7-AE05-736F19479B22}">
      <dgm:prSet/>
      <dgm:spPr/>
      <dgm:t>
        <a:bodyPr/>
        <a:lstStyle/>
        <a:p>
          <a:endParaRPr lang="es-CO"/>
        </a:p>
      </dgm:t>
    </dgm:pt>
    <dgm:pt modelId="{E8A792D6-2562-42FA-8031-731EF43E633B}">
      <dgm:prSet phldrT="[Texto]"/>
      <dgm:spPr/>
      <dgm:t>
        <a:bodyPr/>
        <a:lstStyle/>
        <a:p>
          <a:r>
            <a:rPr lang="es-CO" dirty="0" smtClean="0"/>
            <a:t>Sistema de Bombeo</a:t>
          </a:r>
          <a:endParaRPr lang="es-CO" dirty="0"/>
        </a:p>
      </dgm:t>
    </dgm:pt>
    <dgm:pt modelId="{F572BC32-2DEC-4AB3-BACE-412D673760FB}" type="parTrans" cxnId="{E26ED8CD-4F6D-44D9-8FE9-DFC2075AAFA3}">
      <dgm:prSet/>
      <dgm:spPr/>
      <dgm:t>
        <a:bodyPr/>
        <a:lstStyle/>
        <a:p>
          <a:endParaRPr lang="es-CO"/>
        </a:p>
      </dgm:t>
    </dgm:pt>
    <dgm:pt modelId="{652F7E84-92AA-4106-BCFD-4D6D45EF9555}" type="sibTrans" cxnId="{E26ED8CD-4F6D-44D9-8FE9-DFC2075AAFA3}">
      <dgm:prSet/>
      <dgm:spPr/>
      <dgm:t>
        <a:bodyPr/>
        <a:lstStyle/>
        <a:p>
          <a:endParaRPr lang="es-CO"/>
        </a:p>
      </dgm:t>
    </dgm:pt>
    <dgm:pt modelId="{49FEE32A-F375-4E06-8469-FCBC652FEB5B}" type="pres">
      <dgm:prSet presAssocID="{ECDCF5E0-B2B8-4089-A284-551378F6E90F}" presName="linear" presStyleCnt="0">
        <dgm:presLayoutVars>
          <dgm:dir/>
          <dgm:animLvl val="lvl"/>
          <dgm:resizeHandles val="exact"/>
        </dgm:presLayoutVars>
      </dgm:prSet>
      <dgm:spPr/>
      <dgm:t>
        <a:bodyPr/>
        <a:lstStyle/>
        <a:p>
          <a:endParaRPr lang="es-CO"/>
        </a:p>
      </dgm:t>
    </dgm:pt>
    <dgm:pt modelId="{34D62279-723D-474D-9B87-D760B32AE5A0}" type="pres">
      <dgm:prSet presAssocID="{3D6D8704-6A4B-4D1C-A724-10579C24E323}" presName="parentLin" presStyleCnt="0"/>
      <dgm:spPr/>
    </dgm:pt>
    <dgm:pt modelId="{FAC21166-43FA-4A73-931D-A9281690DAA8}" type="pres">
      <dgm:prSet presAssocID="{3D6D8704-6A4B-4D1C-A724-10579C24E323}" presName="parentLeftMargin" presStyleLbl="node1" presStyleIdx="0" presStyleCnt="6"/>
      <dgm:spPr/>
      <dgm:t>
        <a:bodyPr/>
        <a:lstStyle/>
        <a:p>
          <a:endParaRPr lang="es-CO"/>
        </a:p>
      </dgm:t>
    </dgm:pt>
    <dgm:pt modelId="{24BA75EE-0823-40CC-ABC0-1B0CADA0D9F9}" type="pres">
      <dgm:prSet presAssocID="{3D6D8704-6A4B-4D1C-A724-10579C24E323}" presName="parentText" presStyleLbl="node1" presStyleIdx="0" presStyleCnt="6">
        <dgm:presLayoutVars>
          <dgm:chMax val="0"/>
          <dgm:bulletEnabled val="1"/>
        </dgm:presLayoutVars>
      </dgm:prSet>
      <dgm:spPr/>
      <dgm:t>
        <a:bodyPr/>
        <a:lstStyle/>
        <a:p>
          <a:endParaRPr lang="es-CO"/>
        </a:p>
      </dgm:t>
    </dgm:pt>
    <dgm:pt modelId="{FE0D0AF0-D9A8-45A4-B391-500EE823E47A}" type="pres">
      <dgm:prSet presAssocID="{3D6D8704-6A4B-4D1C-A724-10579C24E323}" presName="negativeSpace" presStyleCnt="0"/>
      <dgm:spPr/>
    </dgm:pt>
    <dgm:pt modelId="{EC0918E7-5DB1-4279-A1F3-4CA37D252C21}" type="pres">
      <dgm:prSet presAssocID="{3D6D8704-6A4B-4D1C-A724-10579C24E323}" presName="childText" presStyleLbl="conFgAcc1" presStyleIdx="0" presStyleCnt="6">
        <dgm:presLayoutVars>
          <dgm:bulletEnabled val="1"/>
        </dgm:presLayoutVars>
      </dgm:prSet>
      <dgm:spPr/>
    </dgm:pt>
    <dgm:pt modelId="{5BB871C8-1229-4463-8314-635A82BBCC49}" type="pres">
      <dgm:prSet presAssocID="{206A7F9C-86F0-4847-8FE1-61A319191934}" presName="spaceBetweenRectangles" presStyleCnt="0"/>
      <dgm:spPr/>
    </dgm:pt>
    <dgm:pt modelId="{B156E2A0-DF4B-48A7-B86A-0310E8301497}" type="pres">
      <dgm:prSet presAssocID="{E06276A5-889A-4A41-B7A6-4EC32C5B6E57}" presName="parentLin" presStyleCnt="0"/>
      <dgm:spPr/>
    </dgm:pt>
    <dgm:pt modelId="{B57273EF-027A-4786-BFD6-2AE7FCACD925}" type="pres">
      <dgm:prSet presAssocID="{E06276A5-889A-4A41-B7A6-4EC32C5B6E57}" presName="parentLeftMargin" presStyleLbl="node1" presStyleIdx="0" presStyleCnt="6"/>
      <dgm:spPr/>
      <dgm:t>
        <a:bodyPr/>
        <a:lstStyle/>
        <a:p>
          <a:endParaRPr lang="es-CO"/>
        </a:p>
      </dgm:t>
    </dgm:pt>
    <dgm:pt modelId="{4A3273FF-62CA-442A-B997-FDD86DE93E39}" type="pres">
      <dgm:prSet presAssocID="{E06276A5-889A-4A41-B7A6-4EC32C5B6E57}" presName="parentText" presStyleLbl="node1" presStyleIdx="1" presStyleCnt="6">
        <dgm:presLayoutVars>
          <dgm:chMax val="0"/>
          <dgm:bulletEnabled val="1"/>
        </dgm:presLayoutVars>
      </dgm:prSet>
      <dgm:spPr/>
      <dgm:t>
        <a:bodyPr/>
        <a:lstStyle/>
        <a:p>
          <a:endParaRPr lang="es-CO"/>
        </a:p>
      </dgm:t>
    </dgm:pt>
    <dgm:pt modelId="{722C9671-D6E4-4A3B-9945-C8C30C15ECA6}" type="pres">
      <dgm:prSet presAssocID="{E06276A5-889A-4A41-B7A6-4EC32C5B6E57}" presName="negativeSpace" presStyleCnt="0"/>
      <dgm:spPr/>
    </dgm:pt>
    <dgm:pt modelId="{D271142F-8DD9-42CF-9D7B-8D4C2A8C5C30}" type="pres">
      <dgm:prSet presAssocID="{E06276A5-889A-4A41-B7A6-4EC32C5B6E57}" presName="childText" presStyleLbl="conFgAcc1" presStyleIdx="1" presStyleCnt="6">
        <dgm:presLayoutVars>
          <dgm:bulletEnabled val="1"/>
        </dgm:presLayoutVars>
      </dgm:prSet>
      <dgm:spPr/>
    </dgm:pt>
    <dgm:pt modelId="{85765ED4-6331-4F42-8274-4DEF363D7405}" type="pres">
      <dgm:prSet presAssocID="{07C5E2A1-DF50-4018-A654-E87CE0A46C7A}" presName="spaceBetweenRectangles" presStyleCnt="0"/>
      <dgm:spPr/>
    </dgm:pt>
    <dgm:pt modelId="{394F6BA8-4248-435E-8B7A-C8F549040137}" type="pres">
      <dgm:prSet presAssocID="{4764428A-A2DF-4F10-BDFB-9B55F6785872}" presName="parentLin" presStyleCnt="0"/>
      <dgm:spPr/>
    </dgm:pt>
    <dgm:pt modelId="{BBB75910-665E-4CAB-BF91-25AB727C8CD5}" type="pres">
      <dgm:prSet presAssocID="{4764428A-A2DF-4F10-BDFB-9B55F6785872}" presName="parentLeftMargin" presStyleLbl="node1" presStyleIdx="1" presStyleCnt="6"/>
      <dgm:spPr/>
      <dgm:t>
        <a:bodyPr/>
        <a:lstStyle/>
        <a:p>
          <a:endParaRPr lang="es-CO"/>
        </a:p>
      </dgm:t>
    </dgm:pt>
    <dgm:pt modelId="{8B0141BF-3D40-4AEA-B189-6E5C840F2D60}" type="pres">
      <dgm:prSet presAssocID="{4764428A-A2DF-4F10-BDFB-9B55F6785872}" presName="parentText" presStyleLbl="node1" presStyleIdx="2" presStyleCnt="6">
        <dgm:presLayoutVars>
          <dgm:chMax val="0"/>
          <dgm:bulletEnabled val="1"/>
        </dgm:presLayoutVars>
      </dgm:prSet>
      <dgm:spPr/>
      <dgm:t>
        <a:bodyPr/>
        <a:lstStyle/>
        <a:p>
          <a:endParaRPr lang="es-CO"/>
        </a:p>
      </dgm:t>
    </dgm:pt>
    <dgm:pt modelId="{20EE92E3-B834-4ABD-9596-B7343A769C08}" type="pres">
      <dgm:prSet presAssocID="{4764428A-A2DF-4F10-BDFB-9B55F6785872}" presName="negativeSpace" presStyleCnt="0"/>
      <dgm:spPr/>
    </dgm:pt>
    <dgm:pt modelId="{421393AC-FB69-4655-8BF4-C9356D228092}" type="pres">
      <dgm:prSet presAssocID="{4764428A-A2DF-4F10-BDFB-9B55F6785872}" presName="childText" presStyleLbl="conFgAcc1" presStyleIdx="2" presStyleCnt="6">
        <dgm:presLayoutVars>
          <dgm:bulletEnabled val="1"/>
        </dgm:presLayoutVars>
      </dgm:prSet>
      <dgm:spPr/>
    </dgm:pt>
    <dgm:pt modelId="{F9AC0849-E56E-4D78-A6D4-02909624BD9B}" type="pres">
      <dgm:prSet presAssocID="{6008450B-78BC-4FA1-A60F-D8F751E22066}" presName="spaceBetweenRectangles" presStyleCnt="0"/>
      <dgm:spPr/>
    </dgm:pt>
    <dgm:pt modelId="{627DAABD-B526-4963-B4A7-22FDB57994E1}" type="pres">
      <dgm:prSet presAssocID="{E185C82E-D714-4C16-9CB8-89200AC1FD2A}" presName="parentLin" presStyleCnt="0"/>
      <dgm:spPr/>
    </dgm:pt>
    <dgm:pt modelId="{D30B37F0-93B3-49BB-8063-FDD560FD03AA}" type="pres">
      <dgm:prSet presAssocID="{E185C82E-D714-4C16-9CB8-89200AC1FD2A}" presName="parentLeftMargin" presStyleLbl="node1" presStyleIdx="2" presStyleCnt="6"/>
      <dgm:spPr/>
      <dgm:t>
        <a:bodyPr/>
        <a:lstStyle/>
        <a:p>
          <a:endParaRPr lang="es-CO"/>
        </a:p>
      </dgm:t>
    </dgm:pt>
    <dgm:pt modelId="{0CA8A413-7346-44E4-A5BB-ADCA41249DE1}" type="pres">
      <dgm:prSet presAssocID="{E185C82E-D714-4C16-9CB8-89200AC1FD2A}" presName="parentText" presStyleLbl="node1" presStyleIdx="3" presStyleCnt="6">
        <dgm:presLayoutVars>
          <dgm:chMax val="0"/>
          <dgm:bulletEnabled val="1"/>
        </dgm:presLayoutVars>
      </dgm:prSet>
      <dgm:spPr/>
      <dgm:t>
        <a:bodyPr/>
        <a:lstStyle/>
        <a:p>
          <a:endParaRPr lang="es-CO"/>
        </a:p>
      </dgm:t>
    </dgm:pt>
    <dgm:pt modelId="{7E83D2FE-3CE3-40E7-AC6C-C95460D494CF}" type="pres">
      <dgm:prSet presAssocID="{E185C82E-D714-4C16-9CB8-89200AC1FD2A}" presName="negativeSpace" presStyleCnt="0"/>
      <dgm:spPr/>
    </dgm:pt>
    <dgm:pt modelId="{1A623334-45C6-40C3-8183-A4DF7F597EBD}" type="pres">
      <dgm:prSet presAssocID="{E185C82E-D714-4C16-9CB8-89200AC1FD2A}" presName="childText" presStyleLbl="conFgAcc1" presStyleIdx="3" presStyleCnt="6">
        <dgm:presLayoutVars>
          <dgm:bulletEnabled val="1"/>
        </dgm:presLayoutVars>
      </dgm:prSet>
      <dgm:spPr/>
    </dgm:pt>
    <dgm:pt modelId="{82FF052B-2F8A-4269-AC60-66757991F1F2}" type="pres">
      <dgm:prSet presAssocID="{C091B723-B6B0-4352-8F4E-44A5563B8511}" presName="spaceBetweenRectangles" presStyleCnt="0"/>
      <dgm:spPr/>
    </dgm:pt>
    <dgm:pt modelId="{07BA77A0-799D-4441-B07A-FCDA4F532BE0}" type="pres">
      <dgm:prSet presAssocID="{70D5FF52-075A-440A-B597-66F37E926379}" presName="parentLin" presStyleCnt="0"/>
      <dgm:spPr/>
    </dgm:pt>
    <dgm:pt modelId="{1D282025-8B64-4FDD-839C-A45AC38D444F}" type="pres">
      <dgm:prSet presAssocID="{70D5FF52-075A-440A-B597-66F37E926379}" presName="parentLeftMargin" presStyleLbl="node1" presStyleIdx="3" presStyleCnt="6"/>
      <dgm:spPr/>
      <dgm:t>
        <a:bodyPr/>
        <a:lstStyle/>
        <a:p>
          <a:endParaRPr lang="es-CO"/>
        </a:p>
      </dgm:t>
    </dgm:pt>
    <dgm:pt modelId="{03F1E87E-F64D-47E5-9833-1AB49DAF0E11}" type="pres">
      <dgm:prSet presAssocID="{70D5FF52-075A-440A-B597-66F37E926379}" presName="parentText" presStyleLbl="node1" presStyleIdx="4" presStyleCnt="6">
        <dgm:presLayoutVars>
          <dgm:chMax val="0"/>
          <dgm:bulletEnabled val="1"/>
        </dgm:presLayoutVars>
      </dgm:prSet>
      <dgm:spPr/>
      <dgm:t>
        <a:bodyPr/>
        <a:lstStyle/>
        <a:p>
          <a:endParaRPr lang="es-CO"/>
        </a:p>
      </dgm:t>
    </dgm:pt>
    <dgm:pt modelId="{6F7EC99D-68A3-45E8-B34E-43C31D0A001B}" type="pres">
      <dgm:prSet presAssocID="{70D5FF52-075A-440A-B597-66F37E926379}" presName="negativeSpace" presStyleCnt="0"/>
      <dgm:spPr/>
    </dgm:pt>
    <dgm:pt modelId="{D952DCC4-DA2C-4F24-BFCA-2A6FD4495965}" type="pres">
      <dgm:prSet presAssocID="{70D5FF52-075A-440A-B597-66F37E926379}" presName="childText" presStyleLbl="conFgAcc1" presStyleIdx="4" presStyleCnt="6">
        <dgm:presLayoutVars>
          <dgm:bulletEnabled val="1"/>
        </dgm:presLayoutVars>
      </dgm:prSet>
      <dgm:spPr/>
    </dgm:pt>
    <dgm:pt modelId="{6500010A-6C6C-40E8-89DF-4A771387DB2E}" type="pres">
      <dgm:prSet presAssocID="{5C6BEBCB-F1E0-4407-B9BD-EB0FC228B05F}" presName="spaceBetweenRectangles" presStyleCnt="0"/>
      <dgm:spPr/>
    </dgm:pt>
    <dgm:pt modelId="{0BE224F8-6E4E-4113-9DD0-C8139DC68E5E}" type="pres">
      <dgm:prSet presAssocID="{E8A792D6-2562-42FA-8031-731EF43E633B}" presName="parentLin" presStyleCnt="0"/>
      <dgm:spPr/>
    </dgm:pt>
    <dgm:pt modelId="{C8DE08E0-0C76-475F-90C5-6BCEC9CB6D03}" type="pres">
      <dgm:prSet presAssocID="{E8A792D6-2562-42FA-8031-731EF43E633B}" presName="parentLeftMargin" presStyleLbl="node1" presStyleIdx="4" presStyleCnt="6"/>
      <dgm:spPr/>
      <dgm:t>
        <a:bodyPr/>
        <a:lstStyle/>
        <a:p>
          <a:endParaRPr lang="es-CO"/>
        </a:p>
      </dgm:t>
    </dgm:pt>
    <dgm:pt modelId="{DEAFBCA9-79A0-4208-A4DB-0FDBCC22C083}" type="pres">
      <dgm:prSet presAssocID="{E8A792D6-2562-42FA-8031-731EF43E633B}" presName="parentText" presStyleLbl="node1" presStyleIdx="5" presStyleCnt="6">
        <dgm:presLayoutVars>
          <dgm:chMax val="0"/>
          <dgm:bulletEnabled val="1"/>
        </dgm:presLayoutVars>
      </dgm:prSet>
      <dgm:spPr/>
      <dgm:t>
        <a:bodyPr/>
        <a:lstStyle/>
        <a:p>
          <a:endParaRPr lang="es-CO"/>
        </a:p>
      </dgm:t>
    </dgm:pt>
    <dgm:pt modelId="{9797F09E-6B0C-4FC3-A198-B8180494970E}" type="pres">
      <dgm:prSet presAssocID="{E8A792D6-2562-42FA-8031-731EF43E633B}" presName="negativeSpace" presStyleCnt="0"/>
      <dgm:spPr/>
    </dgm:pt>
    <dgm:pt modelId="{C8AA870A-B817-4DEC-82E3-D8324F8214D4}" type="pres">
      <dgm:prSet presAssocID="{E8A792D6-2562-42FA-8031-731EF43E633B}" presName="childText" presStyleLbl="conFgAcc1" presStyleIdx="5" presStyleCnt="6">
        <dgm:presLayoutVars>
          <dgm:bulletEnabled val="1"/>
        </dgm:presLayoutVars>
      </dgm:prSet>
      <dgm:spPr/>
    </dgm:pt>
  </dgm:ptLst>
  <dgm:cxnLst>
    <dgm:cxn modelId="{1498C4FF-B84C-4026-A9F8-8B5EC6565ECD}" type="presOf" srcId="{4764428A-A2DF-4F10-BDFB-9B55F6785872}" destId="{BBB75910-665E-4CAB-BF91-25AB727C8CD5}" srcOrd="0" destOrd="0" presId="urn:microsoft.com/office/officeart/2005/8/layout/list1"/>
    <dgm:cxn modelId="{697CA05B-5A6C-47CD-92AF-FDEA34DD2A78}" srcId="{ECDCF5E0-B2B8-4089-A284-551378F6E90F}" destId="{4764428A-A2DF-4F10-BDFB-9B55F6785872}" srcOrd="2" destOrd="0" parTransId="{601F3609-44E1-4479-A934-A9784F464C01}" sibTransId="{6008450B-78BC-4FA1-A60F-D8F751E22066}"/>
    <dgm:cxn modelId="{B4F13164-82DC-4E0E-B1A7-A28C523EC159}" type="presOf" srcId="{70D5FF52-075A-440A-B597-66F37E926379}" destId="{1D282025-8B64-4FDD-839C-A45AC38D444F}" srcOrd="0" destOrd="0" presId="urn:microsoft.com/office/officeart/2005/8/layout/list1"/>
    <dgm:cxn modelId="{8B51E7B6-B377-4A21-968D-0C64CCDBC363}" type="presOf" srcId="{E185C82E-D714-4C16-9CB8-89200AC1FD2A}" destId="{D30B37F0-93B3-49BB-8063-FDD560FD03AA}" srcOrd="0" destOrd="0" presId="urn:microsoft.com/office/officeart/2005/8/layout/list1"/>
    <dgm:cxn modelId="{62F73B10-835B-47C8-8277-154816C0106C}" srcId="{ECDCF5E0-B2B8-4089-A284-551378F6E90F}" destId="{E185C82E-D714-4C16-9CB8-89200AC1FD2A}" srcOrd="3" destOrd="0" parTransId="{36CD6AA3-F579-425B-95F3-3E1BB8557968}" sibTransId="{C091B723-B6B0-4352-8F4E-44A5563B8511}"/>
    <dgm:cxn modelId="{409CB80C-9EF7-4E40-9365-8DBA81FAD7AB}" type="presOf" srcId="{70D5FF52-075A-440A-B597-66F37E926379}" destId="{03F1E87E-F64D-47E5-9833-1AB49DAF0E11}" srcOrd="1" destOrd="0" presId="urn:microsoft.com/office/officeart/2005/8/layout/list1"/>
    <dgm:cxn modelId="{98341638-A8DB-4680-9940-5D2B811353EB}" type="presOf" srcId="{E06276A5-889A-4A41-B7A6-4EC32C5B6E57}" destId="{B57273EF-027A-4786-BFD6-2AE7FCACD925}" srcOrd="0" destOrd="0" presId="urn:microsoft.com/office/officeart/2005/8/layout/list1"/>
    <dgm:cxn modelId="{AD8BD32B-9693-4134-ADB0-10851F820F78}" type="presOf" srcId="{4764428A-A2DF-4F10-BDFB-9B55F6785872}" destId="{8B0141BF-3D40-4AEA-B189-6E5C840F2D60}" srcOrd="1" destOrd="0" presId="urn:microsoft.com/office/officeart/2005/8/layout/list1"/>
    <dgm:cxn modelId="{3F6999D8-8C01-4D34-A8C1-A260A1BC7AAF}" type="presOf" srcId="{E8A792D6-2562-42FA-8031-731EF43E633B}" destId="{C8DE08E0-0C76-475F-90C5-6BCEC9CB6D03}" srcOrd="0" destOrd="0" presId="urn:microsoft.com/office/officeart/2005/8/layout/list1"/>
    <dgm:cxn modelId="{581083C6-0FC2-474B-B41E-FC35CCFA3EF3}" type="presOf" srcId="{E185C82E-D714-4C16-9CB8-89200AC1FD2A}" destId="{0CA8A413-7346-44E4-A5BB-ADCA41249DE1}" srcOrd="1" destOrd="0" presId="urn:microsoft.com/office/officeart/2005/8/layout/list1"/>
    <dgm:cxn modelId="{44DA75DB-6273-419E-9F3A-25052D975A90}" srcId="{ECDCF5E0-B2B8-4089-A284-551378F6E90F}" destId="{3D6D8704-6A4B-4D1C-A724-10579C24E323}" srcOrd="0" destOrd="0" parTransId="{1BFC0088-833C-4CE7-A058-8A2E61CC7290}" sibTransId="{206A7F9C-86F0-4847-8FE1-61A319191934}"/>
    <dgm:cxn modelId="{6C4B5B9E-D5E8-46D1-BEEA-392F4F133938}" type="presOf" srcId="{ECDCF5E0-B2B8-4089-A284-551378F6E90F}" destId="{49FEE32A-F375-4E06-8469-FCBC652FEB5B}" srcOrd="0" destOrd="0" presId="urn:microsoft.com/office/officeart/2005/8/layout/list1"/>
    <dgm:cxn modelId="{40BF5C31-C4A2-4136-9D83-FC8BBAD3C103}" type="presOf" srcId="{3D6D8704-6A4B-4D1C-A724-10579C24E323}" destId="{24BA75EE-0823-40CC-ABC0-1B0CADA0D9F9}" srcOrd="1" destOrd="0" presId="urn:microsoft.com/office/officeart/2005/8/layout/list1"/>
    <dgm:cxn modelId="{17029194-203B-46E7-AE05-736F19479B22}" srcId="{ECDCF5E0-B2B8-4089-A284-551378F6E90F}" destId="{70D5FF52-075A-440A-B597-66F37E926379}" srcOrd="4" destOrd="0" parTransId="{DDF970DD-4ED0-4BF6-AA0A-16301DCBB9F3}" sibTransId="{5C6BEBCB-F1E0-4407-B9BD-EB0FC228B05F}"/>
    <dgm:cxn modelId="{08D035F1-DFEA-4893-8537-FC111E3CEDEE}" srcId="{ECDCF5E0-B2B8-4089-A284-551378F6E90F}" destId="{E06276A5-889A-4A41-B7A6-4EC32C5B6E57}" srcOrd="1" destOrd="0" parTransId="{3349D6F8-FB70-49AC-9182-6148158FE35E}" sibTransId="{07C5E2A1-DF50-4018-A654-E87CE0A46C7A}"/>
    <dgm:cxn modelId="{06FF1E8C-A02C-41E3-8906-D26A522E88AE}" type="presOf" srcId="{E06276A5-889A-4A41-B7A6-4EC32C5B6E57}" destId="{4A3273FF-62CA-442A-B997-FDD86DE93E39}" srcOrd="1" destOrd="0" presId="urn:microsoft.com/office/officeart/2005/8/layout/list1"/>
    <dgm:cxn modelId="{CD1B2A80-CDB6-4C2A-B1F1-FF90E82D5DA9}" type="presOf" srcId="{E8A792D6-2562-42FA-8031-731EF43E633B}" destId="{DEAFBCA9-79A0-4208-A4DB-0FDBCC22C083}" srcOrd="1" destOrd="0" presId="urn:microsoft.com/office/officeart/2005/8/layout/list1"/>
    <dgm:cxn modelId="{6A3673EF-6AEB-4C83-B1A2-8665B853DB13}" type="presOf" srcId="{3D6D8704-6A4B-4D1C-A724-10579C24E323}" destId="{FAC21166-43FA-4A73-931D-A9281690DAA8}" srcOrd="0" destOrd="0" presId="urn:microsoft.com/office/officeart/2005/8/layout/list1"/>
    <dgm:cxn modelId="{E26ED8CD-4F6D-44D9-8FE9-DFC2075AAFA3}" srcId="{ECDCF5E0-B2B8-4089-A284-551378F6E90F}" destId="{E8A792D6-2562-42FA-8031-731EF43E633B}" srcOrd="5" destOrd="0" parTransId="{F572BC32-2DEC-4AB3-BACE-412D673760FB}" sibTransId="{652F7E84-92AA-4106-BCFD-4D6D45EF9555}"/>
    <dgm:cxn modelId="{79DEC314-4807-46CF-B6EB-4A4F1BCD7744}" type="presParOf" srcId="{49FEE32A-F375-4E06-8469-FCBC652FEB5B}" destId="{34D62279-723D-474D-9B87-D760B32AE5A0}" srcOrd="0" destOrd="0" presId="urn:microsoft.com/office/officeart/2005/8/layout/list1"/>
    <dgm:cxn modelId="{BB7E4FB9-3B47-4BDC-8F81-F61D5E9CC1D0}" type="presParOf" srcId="{34D62279-723D-474D-9B87-D760B32AE5A0}" destId="{FAC21166-43FA-4A73-931D-A9281690DAA8}" srcOrd="0" destOrd="0" presId="urn:microsoft.com/office/officeart/2005/8/layout/list1"/>
    <dgm:cxn modelId="{52A35202-FDAD-4E22-A6D2-AE062805C444}" type="presParOf" srcId="{34D62279-723D-474D-9B87-D760B32AE5A0}" destId="{24BA75EE-0823-40CC-ABC0-1B0CADA0D9F9}" srcOrd="1" destOrd="0" presId="urn:microsoft.com/office/officeart/2005/8/layout/list1"/>
    <dgm:cxn modelId="{D33A6288-6C9D-4178-B8E8-93613AAE6AAC}" type="presParOf" srcId="{49FEE32A-F375-4E06-8469-FCBC652FEB5B}" destId="{FE0D0AF0-D9A8-45A4-B391-500EE823E47A}" srcOrd="1" destOrd="0" presId="urn:microsoft.com/office/officeart/2005/8/layout/list1"/>
    <dgm:cxn modelId="{F3B15E07-5EFB-4845-B4F2-79FD33972F1F}" type="presParOf" srcId="{49FEE32A-F375-4E06-8469-FCBC652FEB5B}" destId="{EC0918E7-5DB1-4279-A1F3-4CA37D252C21}" srcOrd="2" destOrd="0" presId="urn:microsoft.com/office/officeart/2005/8/layout/list1"/>
    <dgm:cxn modelId="{7AFDDE60-522D-4944-910E-0E53AE0AB30E}" type="presParOf" srcId="{49FEE32A-F375-4E06-8469-FCBC652FEB5B}" destId="{5BB871C8-1229-4463-8314-635A82BBCC49}" srcOrd="3" destOrd="0" presId="urn:microsoft.com/office/officeart/2005/8/layout/list1"/>
    <dgm:cxn modelId="{2A05B7B0-5122-4AD2-988E-D864F56907B3}" type="presParOf" srcId="{49FEE32A-F375-4E06-8469-FCBC652FEB5B}" destId="{B156E2A0-DF4B-48A7-B86A-0310E8301497}" srcOrd="4" destOrd="0" presId="urn:microsoft.com/office/officeart/2005/8/layout/list1"/>
    <dgm:cxn modelId="{F27FFEA2-DCAD-4C3A-AF11-8AB6DD05CA03}" type="presParOf" srcId="{B156E2A0-DF4B-48A7-B86A-0310E8301497}" destId="{B57273EF-027A-4786-BFD6-2AE7FCACD925}" srcOrd="0" destOrd="0" presId="urn:microsoft.com/office/officeart/2005/8/layout/list1"/>
    <dgm:cxn modelId="{E4645158-18BD-4E8D-8C01-D1E2F154B180}" type="presParOf" srcId="{B156E2A0-DF4B-48A7-B86A-0310E8301497}" destId="{4A3273FF-62CA-442A-B997-FDD86DE93E39}" srcOrd="1" destOrd="0" presId="urn:microsoft.com/office/officeart/2005/8/layout/list1"/>
    <dgm:cxn modelId="{FE8DBAA7-E8BE-4033-9DE0-41EC19720114}" type="presParOf" srcId="{49FEE32A-F375-4E06-8469-FCBC652FEB5B}" destId="{722C9671-D6E4-4A3B-9945-C8C30C15ECA6}" srcOrd="5" destOrd="0" presId="urn:microsoft.com/office/officeart/2005/8/layout/list1"/>
    <dgm:cxn modelId="{01672841-8C3B-4EF3-AA41-8A9CA723737F}" type="presParOf" srcId="{49FEE32A-F375-4E06-8469-FCBC652FEB5B}" destId="{D271142F-8DD9-42CF-9D7B-8D4C2A8C5C30}" srcOrd="6" destOrd="0" presId="urn:microsoft.com/office/officeart/2005/8/layout/list1"/>
    <dgm:cxn modelId="{12938734-1731-499A-81A4-DBC01879739C}" type="presParOf" srcId="{49FEE32A-F375-4E06-8469-FCBC652FEB5B}" destId="{85765ED4-6331-4F42-8274-4DEF363D7405}" srcOrd="7" destOrd="0" presId="urn:microsoft.com/office/officeart/2005/8/layout/list1"/>
    <dgm:cxn modelId="{DABFBFD9-60DD-41D8-BF54-863C9491E6D9}" type="presParOf" srcId="{49FEE32A-F375-4E06-8469-FCBC652FEB5B}" destId="{394F6BA8-4248-435E-8B7A-C8F549040137}" srcOrd="8" destOrd="0" presId="urn:microsoft.com/office/officeart/2005/8/layout/list1"/>
    <dgm:cxn modelId="{BBA550AC-48CC-46DC-B9A5-CBA7CEA789B3}" type="presParOf" srcId="{394F6BA8-4248-435E-8B7A-C8F549040137}" destId="{BBB75910-665E-4CAB-BF91-25AB727C8CD5}" srcOrd="0" destOrd="0" presId="urn:microsoft.com/office/officeart/2005/8/layout/list1"/>
    <dgm:cxn modelId="{951EEC01-BBEF-457F-8E8E-04EDA15DEF37}" type="presParOf" srcId="{394F6BA8-4248-435E-8B7A-C8F549040137}" destId="{8B0141BF-3D40-4AEA-B189-6E5C840F2D60}" srcOrd="1" destOrd="0" presId="urn:microsoft.com/office/officeart/2005/8/layout/list1"/>
    <dgm:cxn modelId="{C35F28F1-EC2B-4FB5-A461-5FE0FA6B9E36}" type="presParOf" srcId="{49FEE32A-F375-4E06-8469-FCBC652FEB5B}" destId="{20EE92E3-B834-4ABD-9596-B7343A769C08}" srcOrd="9" destOrd="0" presId="urn:microsoft.com/office/officeart/2005/8/layout/list1"/>
    <dgm:cxn modelId="{07DB181D-EC43-4149-8080-540BF640726A}" type="presParOf" srcId="{49FEE32A-F375-4E06-8469-FCBC652FEB5B}" destId="{421393AC-FB69-4655-8BF4-C9356D228092}" srcOrd="10" destOrd="0" presId="urn:microsoft.com/office/officeart/2005/8/layout/list1"/>
    <dgm:cxn modelId="{776A84E9-50FF-4CE7-9B97-3B9EB80BBA1F}" type="presParOf" srcId="{49FEE32A-F375-4E06-8469-FCBC652FEB5B}" destId="{F9AC0849-E56E-4D78-A6D4-02909624BD9B}" srcOrd="11" destOrd="0" presId="urn:microsoft.com/office/officeart/2005/8/layout/list1"/>
    <dgm:cxn modelId="{289E63EB-9921-42A0-8701-40D65897F023}" type="presParOf" srcId="{49FEE32A-F375-4E06-8469-FCBC652FEB5B}" destId="{627DAABD-B526-4963-B4A7-22FDB57994E1}" srcOrd="12" destOrd="0" presId="urn:microsoft.com/office/officeart/2005/8/layout/list1"/>
    <dgm:cxn modelId="{0FA29DCA-F0BB-4422-A584-8E47D8012968}" type="presParOf" srcId="{627DAABD-B526-4963-B4A7-22FDB57994E1}" destId="{D30B37F0-93B3-49BB-8063-FDD560FD03AA}" srcOrd="0" destOrd="0" presId="urn:microsoft.com/office/officeart/2005/8/layout/list1"/>
    <dgm:cxn modelId="{3D9CDAAE-FC06-4926-9AFA-9C8986CFF680}" type="presParOf" srcId="{627DAABD-B526-4963-B4A7-22FDB57994E1}" destId="{0CA8A413-7346-44E4-A5BB-ADCA41249DE1}" srcOrd="1" destOrd="0" presId="urn:microsoft.com/office/officeart/2005/8/layout/list1"/>
    <dgm:cxn modelId="{6557654F-F6C7-4607-92F2-987A0C75555C}" type="presParOf" srcId="{49FEE32A-F375-4E06-8469-FCBC652FEB5B}" destId="{7E83D2FE-3CE3-40E7-AC6C-C95460D494CF}" srcOrd="13" destOrd="0" presId="urn:microsoft.com/office/officeart/2005/8/layout/list1"/>
    <dgm:cxn modelId="{69328845-E7F3-4DAB-869E-6C86CF1C4468}" type="presParOf" srcId="{49FEE32A-F375-4E06-8469-FCBC652FEB5B}" destId="{1A623334-45C6-40C3-8183-A4DF7F597EBD}" srcOrd="14" destOrd="0" presId="urn:microsoft.com/office/officeart/2005/8/layout/list1"/>
    <dgm:cxn modelId="{FB2EF146-8DA1-4F33-8841-447C4B8C60EB}" type="presParOf" srcId="{49FEE32A-F375-4E06-8469-FCBC652FEB5B}" destId="{82FF052B-2F8A-4269-AC60-66757991F1F2}" srcOrd="15" destOrd="0" presId="urn:microsoft.com/office/officeart/2005/8/layout/list1"/>
    <dgm:cxn modelId="{B3D96FC8-FA15-4AB6-8D80-215D5823394A}" type="presParOf" srcId="{49FEE32A-F375-4E06-8469-FCBC652FEB5B}" destId="{07BA77A0-799D-4441-B07A-FCDA4F532BE0}" srcOrd="16" destOrd="0" presId="urn:microsoft.com/office/officeart/2005/8/layout/list1"/>
    <dgm:cxn modelId="{68C0A5A4-9984-4C6C-9B7A-1D7EE024FCC2}" type="presParOf" srcId="{07BA77A0-799D-4441-B07A-FCDA4F532BE0}" destId="{1D282025-8B64-4FDD-839C-A45AC38D444F}" srcOrd="0" destOrd="0" presId="urn:microsoft.com/office/officeart/2005/8/layout/list1"/>
    <dgm:cxn modelId="{D375B156-7B14-4159-8242-09FA0FED3480}" type="presParOf" srcId="{07BA77A0-799D-4441-B07A-FCDA4F532BE0}" destId="{03F1E87E-F64D-47E5-9833-1AB49DAF0E11}" srcOrd="1" destOrd="0" presId="urn:microsoft.com/office/officeart/2005/8/layout/list1"/>
    <dgm:cxn modelId="{1FE0A47A-173E-4291-93EC-B970C47B3C61}" type="presParOf" srcId="{49FEE32A-F375-4E06-8469-FCBC652FEB5B}" destId="{6F7EC99D-68A3-45E8-B34E-43C31D0A001B}" srcOrd="17" destOrd="0" presId="urn:microsoft.com/office/officeart/2005/8/layout/list1"/>
    <dgm:cxn modelId="{C33E8923-73F9-4F3D-9653-1A6CC40056F3}" type="presParOf" srcId="{49FEE32A-F375-4E06-8469-FCBC652FEB5B}" destId="{D952DCC4-DA2C-4F24-BFCA-2A6FD4495965}" srcOrd="18" destOrd="0" presId="urn:microsoft.com/office/officeart/2005/8/layout/list1"/>
    <dgm:cxn modelId="{2B059952-F057-432C-9EFC-7349E21FC256}" type="presParOf" srcId="{49FEE32A-F375-4E06-8469-FCBC652FEB5B}" destId="{6500010A-6C6C-40E8-89DF-4A771387DB2E}" srcOrd="19" destOrd="0" presId="urn:microsoft.com/office/officeart/2005/8/layout/list1"/>
    <dgm:cxn modelId="{E999BA67-D86F-4C2D-B8B4-60F379679D0D}" type="presParOf" srcId="{49FEE32A-F375-4E06-8469-FCBC652FEB5B}" destId="{0BE224F8-6E4E-4113-9DD0-C8139DC68E5E}" srcOrd="20" destOrd="0" presId="urn:microsoft.com/office/officeart/2005/8/layout/list1"/>
    <dgm:cxn modelId="{9197C63F-4C75-4C59-86FC-6746C4AD08DB}" type="presParOf" srcId="{0BE224F8-6E4E-4113-9DD0-C8139DC68E5E}" destId="{C8DE08E0-0C76-475F-90C5-6BCEC9CB6D03}" srcOrd="0" destOrd="0" presId="urn:microsoft.com/office/officeart/2005/8/layout/list1"/>
    <dgm:cxn modelId="{118A77D4-389C-42A9-AFC5-03941053D536}" type="presParOf" srcId="{0BE224F8-6E4E-4113-9DD0-C8139DC68E5E}" destId="{DEAFBCA9-79A0-4208-A4DB-0FDBCC22C083}" srcOrd="1" destOrd="0" presId="urn:microsoft.com/office/officeart/2005/8/layout/list1"/>
    <dgm:cxn modelId="{1ADEFFE4-42A0-495C-B705-FA138F1B81DD}" type="presParOf" srcId="{49FEE32A-F375-4E06-8469-FCBC652FEB5B}" destId="{9797F09E-6B0C-4FC3-A198-B8180494970E}" srcOrd="21" destOrd="0" presId="urn:microsoft.com/office/officeart/2005/8/layout/list1"/>
    <dgm:cxn modelId="{36235D5C-26A2-4E8A-9144-7BE24D3A19F7}" type="presParOf" srcId="{49FEE32A-F375-4E06-8469-FCBC652FEB5B}" destId="{C8AA870A-B817-4DEC-82E3-D8324F8214D4}"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932007" y="2507"/>
          <a:ext cx="5587999" cy="4563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CO" sz="2600" kern="1200" noProof="0" dirty="0" smtClean="0"/>
            <a:t>TEMARIO</a:t>
          </a:r>
          <a:endParaRPr lang="es-CO" sz="2600" kern="1200" noProof="0" dirty="0"/>
        </a:p>
      </dsp:txBody>
      <dsp:txXfrm>
        <a:off x="945373" y="15873"/>
        <a:ext cx="5561267" cy="429612"/>
      </dsp:txXfrm>
    </dsp:sp>
    <dsp:sp modelId="{6453487C-0FAF-4B32-BD10-ECD1ABD7E947}">
      <dsp:nvSpPr>
        <dsp:cNvPr id="0" name=""/>
        <dsp:cNvSpPr/>
      </dsp:nvSpPr>
      <dsp:spPr>
        <a:xfrm>
          <a:off x="1490807" y="458851"/>
          <a:ext cx="558799" cy="333008"/>
        </a:xfrm>
        <a:custGeom>
          <a:avLst/>
          <a:gdLst/>
          <a:ahLst/>
          <a:cxnLst/>
          <a:rect l="0" t="0" r="0" b="0"/>
          <a:pathLst>
            <a:path>
              <a:moveTo>
                <a:pt x="0" y="0"/>
              </a:moveTo>
              <a:lnTo>
                <a:pt x="0" y="333008"/>
              </a:lnTo>
              <a:lnTo>
                <a:pt x="558799" y="3330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2049607" y="572937"/>
          <a:ext cx="5400385" cy="4378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rPr>
            <a:t>Antecedentes</a:t>
          </a:r>
          <a:endParaRPr lang="es-ES" sz="2400" kern="1200" dirty="0">
            <a:solidFill>
              <a:schemeClr val="tx1"/>
            </a:solidFill>
          </a:endParaRPr>
        </a:p>
      </dsp:txBody>
      <dsp:txXfrm>
        <a:off x="2062431" y="585761"/>
        <a:ext cx="5374737" cy="412196"/>
      </dsp:txXfrm>
    </dsp:sp>
    <dsp:sp modelId="{2A81AC24-19E8-4B05-BE18-7F7DC22883F5}">
      <dsp:nvSpPr>
        <dsp:cNvPr id="0" name=""/>
        <dsp:cNvSpPr/>
      </dsp:nvSpPr>
      <dsp:spPr>
        <a:xfrm>
          <a:off x="1490807" y="458851"/>
          <a:ext cx="558799" cy="884938"/>
        </a:xfrm>
        <a:custGeom>
          <a:avLst/>
          <a:gdLst/>
          <a:ahLst/>
          <a:cxnLst/>
          <a:rect l="0" t="0" r="0" b="0"/>
          <a:pathLst>
            <a:path>
              <a:moveTo>
                <a:pt x="0" y="0"/>
              </a:moveTo>
              <a:lnTo>
                <a:pt x="0" y="884938"/>
              </a:lnTo>
              <a:lnTo>
                <a:pt x="558799" y="8849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2049607" y="1124867"/>
          <a:ext cx="5400385" cy="4378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noProof="0" dirty="0" smtClean="0"/>
            <a:t>Justificación e Importancia</a:t>
          </a:r>
          <a:endParaRPr lang="es-CO" sz="2400" kern="1200" noProof="0" dirty="0"/>
        </a:p>
      </dsp:txBody>
      <dsp:txXfrm>
        <a:off x="2062431" y="1137691"/>
        <a:ext cx="5374737" cy="412196"/>
      </dsp:txXfrm>
    </dsp:sp>
    <dsp:sp modelId="{F27B7295-80E4-4410-9A4D-672618C6243E}">
      <dsp:nvSpPr>
        <dsp:cNvPr id="0" name=""/>
        <dsp:cNvSpPr/>
      </dsp:nvSpPr>
      <dsp:spPr>
        <a:xfrm>
          <a:off x="1490807" y="458851"/>
          <a:ext cx="558799" cy="1436868"/>
        </a:xfrm>
        <a:custGeom>
          <a:avLst/>
          <a:gdLst/>
          <a:ahLst/>
          <a:cxnLst/>
          <a:rect l="0" t="0" r="0" b="0"/>
          <a:pathLst>
            <a:path>
              <a:moveTo>
                <a:pt x="0" y="0"/>
              </a:moveTo>
              <a:lnTo>
                <a:pt x="0" y="1436868"/>
              </a:lnTo>
              <a:lnTo>
                <a:pt x="558799" y="14368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2049607" y="1676797"/>
          <a:ext cx="5400385" cy="4378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kern="1200" dirty="0" smtClean="0"/>
            <a:t>Objetivos</a:t>
          </a:r>
          <a:endParaRPr lang="es-ES" sz="2400" kern="1200" dirty="0"/>
        </a:p>
      </dsp:txBody>
      <dsp:txXfrm>
        <a:off x="2062431" y="1689621"/>
        <a:ext cx="5374737" cy="412196"/>
      </dsp:txXfrm>
    </dsp:sp>
    <dsp:sp modelId="{672A5E56-DE7C-423B-8AF4-B37E93A0E788}">
      <dsp:nvSpPr>
        <dsp:cNvPr id="0" name=""/>
        <dsp:cNvSpPr/>
      </dsp:nvSpPr>
      <dsp:spPr>
        <a:xfrm>
          <a:off x="1490807" y="458851"/>
          <a:ext cx="558799" cy="1988798"/>
        </a:xfrm>
        <a:custGeom>
          <a:avLst/>
          <a:gdLst/>
          <a:ahLst/>
          <a:cxnLst/>
          <a:rect l="0" t="0" r="0" b="0"/>
          <a:pathLst>
            <a:path>
              <a:moveTo>
                <a:pt x="0" y="0"/>
              </a:moveTo>
              <a:lnTo>
                <a:pt x="0" y="1988798"/>
              </a:lnTo>
              <a:lnTo>
                <a:pt x="558799" y="19887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B512E-0A1F-4167-ADE0-87DA96AF7CDA}">
      <dsp:nvSpPr>
        <dsp:cNvPr id="0" name=""/>
        <dsp:cNvSpPr/>
      </dsp:nvSpPr>
      <dsp:spPr>
        <a:xfrm>
          <a:off x="2049607" y="2228728"/>
          <a:ext cx="5400385" cy="4378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noProof="0" dirty="0" smtClean="0"/>
            <a:t>Descripción y Requerimientos técnicos</a:t>
          </a:r>
          <a:endParaRPr lang="es-CO" sz="2400" kern="1200" noProof="0" dirty="0"/>
        </a:p>
      </dsp:txBody>
      <dsp:txXfrm>
        <a:off x="2062431" y="2241552"/>
        <a:ext cx="5374737" cy="412196"/>
      </dsp:txXfrm>
    </dsp:sp>
    <dsp:sp modelId="{BDBB5B4A-7114-44E2-A52F-D336ECD12903}">
      <dsp:nvSpPr>
        <dsp:cNvPr id="0" name=""/>
        <dsp:cNvSpPr/>
      </dsp:nvSpPr>
      <dsp:spPr>
        <a:xfrm>
          <a:off x="1490807" y="458851"/>
          <a:ext cx="558799" cy="2540728"/>
        </a:xfrm>
        <a:custGeom>
          <a:avLst/>
          <a:gdLst/>
          <a:ahLst/>
          <a:cxnLst/>
          <a:rect l="0" t="0" r="0" b="0"/>
          <a:pathLst>
            <a:path>
              <a:moveTo>
                <a:pt x="0" y="0"/>
              </a:moveTo>
              <a:lnTo>
                <a:pt x="0" y="2540728"/>
              </a:lnTo>
              <a:lnTo>
                <a:pt x="558799" y="25407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1406C3-8302-4ED7-9530-1D8EB7226B32}">
      <dsp:nvSpPr>
        <dsp:cNvPr id="0" name=""/>
        <dsp:cNvSpPr/>
      </dsp:nvSpPr>
      <dsp:spPr>
        <a:xfrm>
          <a:off x="2049607" y="2780658"/>
          <a:ext cx="5400385" cy="4378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noProof="0" dirty="0" smtClean="0"/>
            <a:t>Diseño</a:t>
          </a:r>
          <a:endParaRPr lang="es-CO" sz="2400" kern="1200" noProof="0" dirty="0"/>
        </a:p>
      </dsp:txBody>
      <dsp:txXfrm>
        <a:off x="2062431" y="2793482"/>
        <a:ext cx="5374737" cy="412196"/>
      </dsp:txXfrm>
    </dsp:sp>
    <dsp:sp modelId="{E1C3DDF9-8D78-42AC-8AD1-4E929A97D46F}">
      <dsp:nvSpPr>
        <dsp:cNvPr id="0" name=""/>
        <dsp:cNvSpPr/>
      </dsp:nvSpPr>
      <dsp:spPr>
        <a:xfrm>
          <a:off x="1490807" y="458851"/>
          <a:ext cx="558799" cy="3092658"/>
        </a:xfrm>
        <a:custGeom>
          <a:avLst/>
          <a:gdLst/>
          <a:ahLst/>
          <a:cxnLst/>
          <a:rect l="0" t="0" r="0" b="0"/>
          <a:pathLst>
            <a:path>
              <a:moveTo>
                <a:pt x="0" y="0"/>
              </a:moveTo>
              <a:lnTo>
                <a:pt x="0" y="3092658"/>
              </a:lnTo>
              <a:lnTo>
                <a:pt x="558799" y="30926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DB687E-6F14-4652-B35A-51688E08CDBC}">
      <dsp:nvSpPr>
        <dsp:cNvPr id="0" name=""/>
        <dsp:cNvSpPr/>
      </dsp:nvSpPr>
      <dsp:spPr>
        <a:xfrm>
          <a:off x="2049607" y="3332588"/>
          <a:ext cx="5400385" cy="4378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noProof="0" dirty="0" smtClean="0"/>
            <a:t>Implementación</a:t>
          </a:r>
          <a:endParaRPr lang="es-CO" sz="2400" kern="1200" noProof="0" dirty="0"/>
        </a:p>
      </dsp:txBody>
      <dsp:txXfrm>
        <a:off x="2062431" y="3345412"/>
        <a:ext cx="5374737" cy="412196"/>
      </dsp:txXfrm>
    </dsp:sp>
    <dsp:sp modelId="{5F5C6694-8563-44B3-A86C-8497BF869E4D}">
      <dsp:nvSpPr>
        <dsp:cNvPr id="0" name=""/>
        <dsp:cNvSpPr/>
      </dsp:nvSpPr>
      <dsp:spPr>
        <a:xfrm>
          <a:off x="1490807" y="458851"/>
          <a:ext cx="558799" cy="3644588"/>
        </a:xfrm>
        <a:custGeom>
          <a:avLst/>
          <a:gdLst/>
          <a:ahLst/>
          <a:cxnLst/>
          <a:rect l="0" t="0" r="0" b="0"/>
          <a:pathLst>
            <a:path>
              <a:moveTo>
                <a:pt x="0" y="0"/>
              </a:moveTo>
              <a:lnTo>
                <a:pt x="0" y="3644588"/>
              </a:lnTo>
              <a:lnTo>
                <a:pt x="558799" y="36445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8916A5-4FD2-4EC6-A8ED-84218A8C1A83}">
      <dsp:nvSpPr>
        <dsp:cNvPr id="0" name=""/>
        <dsp:cNvSpPr/>
      </dsp:nvSpPr>
      <dsp:spPr>
        <a:xfrm>
          <a:off x="2049607" y="3884518"/>
          <a:ext cx="5400385" cy="4378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noProof="0" dirty="0" smtClean="0"/>
            <a:t>Pruebas</a:t>
          </a:r>
          <a:r>
            <a:rPr lang="en-US" sz="2400" kern="1200" dirty="0" smtClean="0"/>
            <a:t> y </a:t>
          </a:r>
          <a:r>
            <a:rPr lang="es-CO" sz="2400" kern="1200" noProof="0" dirty="0" smtClean="0"/>
            <a:t>Resultados</a:t>
          </a:r>
          <a:endParaRPr lang="es-CO" sz="2400" kern="1200" noProof="0" dirty="0"/>
        </a:p>
      </dsp:txBody>
      <dsp:txXfrm>
        <a:off x="2062431" y="3897342"/>
        <a:ext cx="5374737" cy="412196"/>
      </dsp:txXfrm>
    </dsp:sp>
    <dsp:sp modelId="{80136101-0941-498C-9515-89156147BE17}">
      <dsp:nvSpPr>
        <dsp:cNvPr id="0" name=""/>
        <dsp:cNvSpPr/>
      </dsp:nvSpPr>
      <dsp:spPr>
        <a:xfrm>
          <a:off x="1490807" y="458851"/>
          <a:ext cx="558799" cy="4196518"/>
        </a:xfrm>
        <a:custGeom>
          <a:avLst/>
          <a:gdLst/>
          <a:ahLst/>
          <a:cxnLst/>
          <a:rect l="0" t="0" r="0" b="0"/>
          <a:pathLst>
            <a:path>
              <a:moveTo>
                <a:pt x="0" y="0"/>
              </a:moveTo>
              <a:lnTo>
                <a:pt x="0" y="4196518"/>
              </a:lnTo>
              <a:lnTo>
                <a:pt x="558799" y="41965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43C814-B313-421D-BFB5-11AF5370A273}">
      <dsp:nvSpPr>
        <dsp:cNvPr id="0" name=""/>
        <dsp:cNvSpPr/>
      </dsp:nvSpPr>
      <dsp:spPr>
        <a:xfrm>
          <a:off x="2049607" y="4436448"/>
          <a:ext cx="5400385" cy="4378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noProof="0" dirty="0" smtClean="0"/>
            <a:t>Conclusiones y Recomendaciones</a:t>
          </a:r>
          <a:endParaRPr lang="es-CO" sz="2400" kern="1200" noProof="0" dirty="0"/>
        </a:p>
      </dsp:txBody>
      <dsp:txXfrm>
        <a:off x="2062431" y="4449272"/>
        <a:ext cx="5374737" cy="4121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D2B06-1ED5-4663-A7EE-9234E338A58F}">
      <dsp:nvSpPr>
        <dsp:cNvPr id="0" name=""/>
        <dsp:cNvSpPr/>
      </dsp:nvSpPr>
      <dsp:spPr>
        <a:xfrm>
          <a:off x="437" y="277812"/>
          <a:ext cx="1705012" cy="10230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Sistema de telemetría y adquisición de datos</a:t>
          </a:r>
          <a:endParaRPr lang="es-CO" sz="1600" kern="1200" dirty="0">
            <a:latin typeface="Times New Roman" panose="02020603050405020304" pitchFamily="18" charset="0"/>
            <a:cs typeface="Times New Roman" panose="02020603050405020304" pitchFamily="18" charset="0"/>
          </a:endParaRPr>
        </a:p>
      </dsp:txBody>
      <dsp:txXfrm>
        <a:off x="437" y="277812"/>
        <a:ext cx="1705012" cy="1023007"/>
      </dsp:txXfrm>
    </dsp:sp>
    <dsp:sp modelId="{2232EC4A-91C4-4736-B9B8-56C02C5DEF58}">
      <dsp:nvSpPr>
        <dsp:cNvPr id="0" name=""/>
        <dsp:cNvSpPr/>
      </dsp:nvSpPr>
      <dsp:spPr>
        <a:xfrm>
          <a:off x="1875950" y="277812"/>
          <a:ext cx="1705012" cy="10230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latin typeface="Times New Roman" panose="02020603050405020304" pitchFamily="18" charset="0"/>
              <a:cs typeface="Times New Roman" panose="02020603050405020304" pitchFamily="18" charset="0"/>
            </a:rPr>
            <a:t>Recolecta la información adquirida en la estación de reserva </a:t>
          </a:r>
          <a:endParaRPr lang="es-CO" sz="1200" kern="1200" dirty="0">
            <a:latin typeface="Times New Roman" panose="02020603050405020304" pitchFamily="18" charset="0"/>
            <a:cs typeface="Times New Roman" panose="02020603050405020304" pitchFamily="18" charset="0"/>
          </a:endParaRPr>
        </a:p>
      </dsp:txBody>
      <dsp:txXfrm>
        <a:off x="1875950" y="277812"/>
        <a:ext cx="1705012" cy="1023007"/>
      </dsp:txXfrm>
    </dsp:sp>
    <dsp:sp modelId="{DDA331FC-DC71-4F4C-B1F0-918CB75433D2}">
      <dsp:nvSpPr>
        <dsp:cNvPr id="0" name=""/>
        <dsp:cNvSpPr/>
      </dsp:nvSpPr>
      <dsp:spPr>
        <a:xfrm>
          <a:off x="437" y="1471320"/>
          <a:ext cx="1705012" cy="10230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Sistema de comunicación del SCADA</a:t>
          </a:r>
          <a:endParaRPr lang="es-CO" sz="1600" kern="1200" dirty="0">
            <a:latin typeface="Times New Roman" panose="02020603050405020304" pitchFamily="18" charset="0"/>
            <a:cs typeface="Times New Roman" panose="02020603050405020304" pitchFamily="18" charset="0"/>
          </a:endParaRPr>
        </a:p>
      </dsp:txBody>
      <dsp:txXfrm>
        <a:off x="437" y="1471320"/>
        <a:ext cx="1705012" cy="1023007"/>
      </dsp:txXfrm>
    </dsp:sp>
    <dsp:sp modelId="{F963A9F1-BD9D-42C7-A300-A6DFC20B7905}">
      <dsp:nvSpPr>
        <dsp:cNvPr id="0" name=""/>
        <dsp:cNvSpPr/>
      </dsp:nvSpPr>
      <dsp:spPr>
        <a:xfrm>
          <a:off x="1875950" y="1471320"/>
          <a:ext cx="1705012" cy="10230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latin typeface="Times New Roman" panose="02020603050405020304" pitchFamily="18" charset="0"/>
              <a:cs typeface="Times New Roman" panose="02020603050405020304" pitchFamily="18" charset="0"/>
            </a:rPr>
            <a:t>Permite el intercambio de datos entre los diferentes niveles lógicos, elementos o terminales de la misma red</a:t>
          </a:r>
          <a:endParaRPr lang="es-CO" sz="1200" kern="1200" dirty="0">
            <a:latin typeface="Times New Roman" panose="02020603050405020304" pitchFamily="18" charset="0"/>
            <a:cs typeface="Times New Roman" panose="02020603050405020304" pitchFamily="18" charset="0"/>
          </a:endParaRPr>
        </a:p>
      </dsp:txBody>
      <dsp:txXfrm>
        <a:off x="1875950" y="1471320"/>
        <a:ext cx="1705012" cy="1023007"/>
      </dsp:txXfrm>
    </dsp:sp>
    <dsp:sp modelId="{0BC43B92-B79D-4E11-90A3-7453A9174025}">
      <dsp:nvSpPr>
        <dsp:cNvPr id="0" name=""/>
        <dsp:cNvSpPr/>
      </dsp:nvSpPr>
      <dsp:spPr>
        <a:xfrm>
          <a:off x="457201" y="2664829"/>
          <a:ext cx="2666997" cy="12641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CO" sz="1200" kern="1200" dirty="0" smtClean="0">
              <a:latin typeface="Times New Roman" panose="02020603050405020304" pitchFamily="18" charset="0"/>
              <a:cs typeface="Times New Roman" panose="02020603050405020304" pitchFamily="18" charset="0"/>
            </a:rPr>
            <a:t>La EMPA-I cuenta con un sistema de transmisión de datos por radio-frecuencia a través de una estación repetidora ubicada en San Miguel Arcángel, utilizada para el intercambio de datos entre las diferentes instalaciones</a:t>
          </a:r>
          <a:endParaRPr lang="es-CO" sz="1200" kern="1200" dirty="0">
            <a:latin typeface="Times New Roman" panose="02020603050405020304" pitchFamily="18" charset="0"/>
            <a:cs typeface="Times New Roman" panose="02020603050405020304" pitchFamily="18" charset="0"/>
          </a:endParaRPr>
        </a:p>
      </dsp:txBody>
      <dsp:txXfrm>
        <a:off x="457201" y="2664829"/>
        <a:ext cx="2666997" cy="12641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8367A-2A96-45B2-B3F6-660613098A8D}">
      <dsp:nvSpPr>
        <dsp:cNvPr id="0" name=""/>
        <dsp:cNvSpPr/>
      </dsp:nvSpPr>
      <dsp:spPr>
        <a:xfrm>
          <a:off x="0" y="0"/>
          <a:ext cx="8287578" cy="108961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CO" sz="1600" b="1" kern="1200" dirty="0" smtClean="0">
              <a:solidFill>
                <a:schemeClr val="tx1"/>
              </a:solidFill>
              <a:latin typeface="Times New Roman" panose="02020603050405020304" pitchFamily="18" charset="0"/>
              <a:cs typeface="Times New Roman" panose="02020603050405020304" pitchFamily="18" charset="0"/>
            </a:rPr>
            <a:t>Instrumentación </a:t>
          </a:r>
          <a:endParaRPr lang="es-CO" sz="1600" b="1" kern="1200" dirty="0">
            <a:solidFill>
              <a:schemeClr val="tx1"/>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CO" sz="1400" kern="1200" dirty="0" smtClean="0">
              <a:latin typeface="Times New Roman" panose="02020603050405020304" pitchFamily="18" charset="0"/>
              <a:cs typeface="Times New Roman" panose="02020603050405020304" pitchFamily="18" charset="0"/>
            </a:rPr>
            <a:t>Sensores de Nivel </a:t>
          </a:r>
          <a:endParaRPr lang="es-CO"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CO" sz="1400" kern="1200" dirty="0" smtClean="0">
              <a:latin typeface="Times New Roman" panose="02020603050405020304" pitchFamily="18" charset="0"/>
              <a:cs typeface="Times New Roman" panose="02020603050405020304" pitchFamily="18" charset="0"/>
            </a:rPr>
            <a:t>Sensores electromagnético de caudal </a:t>
          </a:r>
          <a:endParaRPr lang="es-CO"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CO" sz="1400" kern="1200" dirty="0" smtClean="0">
              <a:latin typeface="Times New Roman" panose="02020603050405020304" pitchFamily="18" charset="0"/>
              <a:cs typeface="Times New Roman" panose="02020603050405020304" pitchFamily="18" charset="0"/>
            </a:rPr>
            <a:t>Actuador eléctrico de la Válvula  </a:t>
          </a:r>
          <a:endParaRPr lang="es-CO"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endParaRPr lang="es-CO" sz="1400" kern="1200" dirty="0">
            <a:latin typeface="Times New Roman" panose="02020603050405020304" pitchFamily="18" charset="0"/>
            <a:cs typeface="Times New Roman" panose="02020603050405020304" pitchFamily="18" charset="0"/>
          </a:endParaRPr>
        </a:p>
      </dsp:txBody>
      <dsp:txXfrm>
        <a:off x="1766477" y="0"/>
        <a:ext cx="6521100" cy="1089616"/>
      </dsp:txXfrm>
    </dsp:sp>
    <dsp:sp modelId="{C06B7066-B082-4D9A-BFA5-C71AC05B0DFF}">
      <dsp:nvSpPr>
        <dsp:cNvPr id="0" name=""/>
        <dsp:cNvSpPr/>
      </dsp:nvSpPr>
      <dsp:spPr>
        <a:xfrm>
          <a:off x="108961" y="108961"/>
          <a:ext cx="1657515" cy="87169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542001-B6EC-41DF-BDDD-00E342BC1307}">
      <dsp:nvSpPr>
        <dsp:cNvPr id="0" name=""/>
        <dsp:cNvSpPr/>
      </dsp:nvSpPr>
      <dsp:spPr>
        <a:xfrm>
          <a:off x="0" y="1198577"/>
          <a:ext cx="8287578" cy="108961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CO" sz="1600" b="1" kern="1200" dirty="0" smtClean="0">
              <a:solidFill>
                <a:schemeClr val="tx1"/>
              </a:solidFill>
              <a:latin typeface="Times New Roman" panose="02020603050405020304" pitchFamily="18" charset="0"/>
              <a:cs typeface="Times New Roman" panose="02020603050405020304" pitchFamily="18" charset="0"/>
            </a:rPr>
            <a:t>Sistema de telemetría y comunicación  </a:t>
          </a:r>
          <a:endParaRPr lang="es-CO" sz="1600" b="1" kern="1200" dirty="0">
            <a:solidFill>
              <a:schemeClr val="tx1"/>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CO" sz="1400" kern="1200" dirty="0" smtClean="0">
              <a:latin typeface="Times New Roman" panose="02020603050405020304" pitchFamily="18" charset="0"/>
              <a:cs typeface="Times New Roman" panose="02020603050405020304" pitchFamily="18" charset="0"/>
            </a:rPr>
            <a:t>Dispositivos de Telemetría </a:t>
          </a:r>
          <a:endParaRPr lang="es-CO"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CO" sz="1400" kern="1200" dirty="0" smtClean="0">
              <a:latin typeface="Times New Roman" panose="02020603050405020304" pitchFamily="18" charset="0"/>
              <a:cs typeface="Times New Roman" panose="02020603050405020304" pitchFamily="18" charset="0"/>
            </a:rPr>
            <a:t>Antenas de comunicación </a:t>
          </a:r>
          <a:endParaRPr lang="es-CO" sz="1400" kern="1200" dirty="0">
            <a:latin typeface="Times New Roman" panose="02020603050405020304" pitchFamily="18" charset="0"/>
            <a:cs typeface="Times New Roman" panose="02020603050405020304" pitchFamily="18" charset="0"/>
          </a:endParaRPr>
        </a:p>
      </dsp:txBody>
      <dsp:txXfrm>
        <a:off x="1766477" y="1198577"/>
        <a:ext cx="6521100" cy="1089616"/>
      </dsp:txXfrm>
    </dsp:sp>
    <dsp:sp modelId="{39C039AD-EDDF-4C5F-A0DE-C9B672285AB8}">
      <dsp:nvSpPr>
        <dsp:cNvPr id="0" name=""/>
        <dsp:cNvSpPr/>
      </dsp:nvSpPr>
      <dsp:spPr>
        <a:xfrm>
          <a:off x="108961" y="1307539"/>
          <a:ext cx="1657515" cy="87169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8D7007-C9C6-427D-8EB3-6D5DACCB4635}">
      <dsp:nvSpPr>
        <dsp:cNvPr id="0" name=""/>
        <dsp:cNvSpPr/>
      </dsp:nvSpPr>
      <dsp:spPr>
        <a:xfrm>
          <a:off x="0" y="2397155"/>
          <a:ext cx="8287578" cy="108961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CO" sz="1600" b="1" kern="1200" dirty="0" smtClean="0">
              <a:solidFill>
                <a:schemeClr val="tx1"/>
              </a:solidFill>
              <a:latin typeface="Times New Roman" panose="02020603050405020304" pitchFamily="18" charset="0"/>
              <a:cs typeface="Times New Roman" panose="02020603050405020304" pitchFamily="18" charset="0"/>
            </a:rPr>
            <a:t>Sistema de adquisición y supervisión </a:t>
          </a:r>
          <a:endParaRPr lang="es-CO" sz="1600" b="1" kern="1200" dirty="0">
            <a:solidFill>
              <a:schemeClr val="tx1"/>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CO" sz="1400" kern="1200" dirty="0" smtClean="0">
              <a:latin typeface="Times New Roman" panose="02020603050405020304" pitchFamily="18" charset="0"/>
              <a:cs typeface="Times New Roman" panose="02020603050405020304" pitchFamily="18" charset="0"/>
            </a:rPr>
            <a:t>Panel de Operador HMI</a:t>
          </a:r>
          <a:endParaRPr lang="es-CO"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CO" sz="1400" kern="1200" dirty="0" smtClean="0">
              <a:latin typeface="Times New Roman" panose="02020603050405020304" pitchFamily="18" charset="0"/>
              <a:ea typeface="Tahoma" panose="020B0604030504040204" pitchFamily="34" charset="0"/>
              <a:cs typeface="Times New Roman" panose="02020603050405020304" pitchFamily="18" charset="0"/>
            </a:rPr>
            <a:t>SCADA</a:t>
          </a:r>
          <a:endParaRPr lang="es-CO" sz="140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1766477" y="2397155"/>
        <a:ext cx="6521100" cy="1089616"/>
      </dsp:txXfrm>
    </dsp:sp>
    <dsp:sp modelId="{CEB0F96B-BA09-4FEE-A1C5-04E2D5D8D7E3}">
      <dsp:nvSpPr>
        <dsp:cNvPr id="0" name=""/>
        <dsp:cNvSpPr/>
      </dsp:nvSpPr>
      <dsp:spPr>
        <a:xfrm>
          <a:off x="108961" y="2506116"/>
          <a:ext cx="1657515" cy="87169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32000" b="-32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E45634-5305-4BF7-AE18-AAA349F24AD3}">
      <dsp:nvSpPr>
        <dsp:cNvPr id="0" name=""/>
        <dsp:cNvSpPr/>
      </dsp:nvSpPr>
      <dsp:spPr>
        <a:xfrm>
          <a:off x="0" y="3595733"/>
          <a:ext cx="8287578" cy="108961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CO" sz="1600" b="1" kern="1200" dirty="0" smtClean="0">
              <a:solidFill>
                <a:schemeClr val="tx1"/>
              </a:solidFill>
              <a:latin typeface="Times New Roman" panose="02020603050405020304" pitchFamily="18" charset="0"/>
              <a:cs typeface="Times New Roman" panose="02020603050405020304" pitchFamily="18" charset="0"/>
            </a:rPr>
            <a:t>Sistema de control </a:t>
          </a:r>
          <a:endParaRPr lang="es-CO" sz="1600" b="1" kern="1200" dirty="0">
            <a:solidFill>
              <a:schemeClr val="tx1"/>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CO" sz="1400" kern="1200" dirty="0" smtClean="0">
              <a:latin typeface="Times New Roman" panose="02020603050405020304" pitchFamily="18" charset="0"/>
              <a:cs typeface="Times New Roman" panose="02020603050405020304" pitchFamily="18" charset="0"/>
            </a:rPr>
            <a:t>Controlador lógico programable</a:t>
          </a:r>
          <a:endParaRPr lang="es-CO"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CO" sz="1400" kern="1200" dirty="0" smtClean="0">
              <a:latin typeface="Times New Roman" panose="02020603050405020304" pitchFamily="18" charset="0"/>
              <a:cs typeface="Times New Roman" panose="02020603050405020304" pitchFamily="18" charset="0"/>
            </a:rPr>
            <a:t>Módulos externos (Entradas Analógicas)</a:t>
          </a:r>
          <a:endParaRPr lang="es-CO"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CO" sz="1400" kern="1200" dirty="0" smtClean="0">
              <a:latin typeface="Times New Roman" panose="02020603050405020304" pitchFamily="18" charset="0"/>
              <a:cs typeface="Times New Roman" panose="02020603050405020304" pitchFamily="18" charset="0"/>
            </a:rPr>
            <a:t>Convertidor de comunicaciones </a:t>
          </a:r>
          <a:endParaRPr lang="es-CO" sz="1400" kern="1200" dirty="0">
            <a:latin typeface="Times New Roman" panose="02020603050405020304" pitchFamily="18" charset="0"/>
            <a:cs typeface="Times New Roman" panose="02020603050405020304" pitchFamily="18" charset="0"/>
          </a:endParaRPr>
        </a:p>
      </dsp:txBody>
      <dsp:txXfrm>
        <a:off x="1766477" y="3595733"/>
        <a:ext cx="6521100" cy="1089616"/>
      </dsp:txXfrm>
    </dsp:sp>
    <dsp:sp modelId="{1FFFD6FF-804E-4D7D-AE3C-E90026D4BA8B}">
      <dsp:nvSpPr>
        <dsp:cNvPr id="0" name=""/>
        <dsp:cNvSpPr/>
      </dsp:nvSpPr>
      <dsp:spPr>
        <a:xfrm>
          <a:off x="108961" y="3704694"/>
          <a:ext cx="1657515" cy="871692"/>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45000" b="-4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CO" sz="3900" kern="1200" dirty="0" smtClean="0"/>
            <a:t>Implementación</a:t>
          </a:r>
        </a:p>
      </dsp:txBody>
      <dsp:txXfrm>
        <a:off x="20049" y="2116190"/>
        <a:ext cx="8341900" cy="6444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A6FA2-C23C-4F0D-914D-4D27DE94FF28}">
      <dsp:nvSpPr>
        <dsp:cNvPr id="0" name=""/>
        <dsp:cNvSpPr/>
      </dsp:nvSpPr>
      <dsp:spPr>
        <a:xfrm>
          <a:off x="0" y="371132"/>
          <a:ext cx="78105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AF9D37-8614-4ABA-AF6D-C6B550BCBD2D}">
      <dsp:nvSpPr>
        <dsp:cNvPr id="0" name=""/>
        <dsp:cNvSpPr/>
      </dsp:nvSpPr>
      <dsp:spPr>
        <a:xfrm>
          <a:off x="390525" y="2132"/>
          <a:ext cx="5467350"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653" tIns="0" rIns="206653" bIns="0" numCol="1" spcCol="1270" anchor="ctr" anchorCtr="0">
          <a:noAutofit/>
        </a:bodyPr>
        <a:lstStyle/>
        <a:p>
          <a:pPr lvl="0" algn="just"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Sensores de nivel ultrasónico en los dos tanques de almacenamiento de la estación de reserva y un tanque de almacenamiento de la planta de tratamiento</a:t>
          </a:r>
          <a:endParaRPr lang="es-CO" sz="1800" kern="1200" dirty="0">
            <a:latin typeface="Times New Roman" panose="02020603050405020304" pitchFamily="18" charset="0"/>
            <a:cs typeface="Times New Roman" panose="02020603050405020304" pitchFamily="18" charset="0"/>
          </a:endParaRPr>
        </a:p>
      </dsp:txBody>
      <dsp:txXfrm>
        <a:off x="426551" y="38158"/>
        <a:ext cx="5395298" cy="665948"/>
      </dsp:txXfrm>
    </dsp:sp>
    <dsp:sp modelId="{0AB733A7-7BA1-457F-9B8B-43A243BA1A54}">
      <dsp:nvSpPr>
        <dsp:cNvPr id="0" name=""/>
        <dsp:cNvSpPr/>
      </dsp:nvSpPr>
      <dsp:spPr>
        <a:xfrm>
          <a:off x="0" y="1505132"/>
          <a:ext cx="78105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FA4E57-DA4F-4294-9FDC-82AC5C1AD2B4}">
      <dsp:nvSpPr>
        <dsp:cNvPr id="0" name=""/>
        <dsp:cNvSpPr/>
      </dsp:nvSpPr>
      <dsp:spPr>
        <a:xfrm>
          <a:off x="390525" y="1136132"/>
          <a:ext cx="5467350"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653" tIns="0" rIns="206653" bIns="0" numCol="1" spcCol="1270" anchor="ctr" anchorCtr="0">
          <a:noAutofit/>
        </a:bodyPr>
        <a:lstStyle/>
        <a:p>
          <a:pPr lvl="0" algn="l" defTabSz="800100">
            <a:lnSpc>
              <a:spcPct val="90000"/>
            </a:lnSpc>
            <a:spcBef>
              <a:spcPct val="0"/>
            </a:spcBef>
            <a:spcAft>
              <a:spcPct val="35000"/>
            </a:spcAft>
          </a:pPr>
          <a:r>
            <a:rPr lang="es-ES" sz="1800" kern="1200" dirty="0" smtClean="0"/>
            <a:t>El montaje de los sensores de caudal en la tubería de salida de cada tanque de almacenamiento </a:t>
          </a:r>
          <a:endParaRPr lang="es-CO" sz="1800" kern="1200" dirty="0">
            <a:latin typeface="Times New Roman" panose="02020603050405020304" pitchFamily="18" charset="0"/>
            <a:cs typeface="Times New Roman" panose="02020603050405020304" pitchFamily="18" charset="0"/>
          </a:endParaRPr>
        </a:p>
      </dsp:txBody>
      <dsp:txXfrm>
        <a:off x="426551" y="1172158"/>
        <a:ext cx="5395298" cy="665948"/>
      </dsp:txXfrm>
    </dsp:sp>
    <dsp:sp modelId="{58034534-AF6C-451C-BDFB-75F991872329}">
      <dsp:nvSpPr>
        <dsp:cNvPr id="0" name=""/>
        <dsp:cNvSpPr/>
      </dsp:nvSpPr>
      <dsp:spPr>
        <a:xfrm>
          <a:off x="0" y="2639132"/>
          <a:ext cx="78105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45EB10-AA15-4077-A721-FDC0BC2CABB6}">
      <dsp:nvSpPr>
        <dsp:cNvPr id="0" name=""/>
        <dsp:cNvSpPr/>
      </dsp:nvSpPr>
      <dsp:spPr>
        <a:xfrm>
          <a:off x="390525" y="2270132"/>
          <a:ext cx="5467350"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653" tIns="0" rIns="206653" bIns="0" numCol="1" spcCol="1270" anchor="ctr" anchorCtr="0">
          <a:noAutofit/>
        </a:bodyPr>
        <a:lstStyle/>
        <a:p>
          <a:pPr lvl="0" algn="l" defTabSz="800100">
            <a:lnSpc>
              <a:spcPct val="90000"/>
            </a:lnSpc>
            <a:spcBef>
              <a:spcPct val="0"/>
            </a:spcBef>
            <a:spcAft>
              <a:spcPct val="35000"/>
            </a:spcAft>
          </a:pPr>
          <a:r>
            <a:rPr lang="es-ES" sz="1800" kern="1200" dirty="0" smtClean="0"/>
            <a:t>Montaje del actuador eléctrico en la Válvula de control</a:t>
          </a:r>
          <a:endParaRPr lang="es-CO" sz="1800" kern="1200" dirty="0">
            <a:latin typeface="Times New Roman" panose="02020603050405020304" pitchFamily="18" charset="0"/>
            <a:cs typeface="Times New Roman" panose="02020603050405020304" pitchFamily="18" charset="0"/>
          </a:endParaRPr>
        </a:p>
      </dsp:txBody>
      <dsp:txXfrm>
        <a:off x="426551" y="2306158"/>
        <a:ext cx="5395298" cy="66594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A6FA2-C23C-4F0D-914D-4D27DE94FF28}">
      <dsp:nvSpPr>
        <dsp:cNvPr id="0" name=""/>
        <dsp:cNvSpPr/>
      </dsp:nvSpPr>
      <dsp:spPr>
        <a:xfrm>
          <a:off x="0" y="1295401"/>
          <a:ext cx="7810500" cy="163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AF9D37-8614-4ABA-AF6D-C6B550BCBD2D}">
      <dsp:nvSpPr>
        <dsp:cNvPr id="0" name=""/>
        <dsp:cNvSpPr/>
      </dsp:nvSpPr>
      <dsp:spPr>
        <a:xfrm>
          <a:off x="381000" y="381007"/>
          <a:ext cx="5810262" cy="191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653" tIns="0" rIns="206653" bIns="0" numCol="1" spcCol="1270" anchor="ctr" anchorCtr="0">
          <a:noAutofit/>
        </a:bodyPr>
        <a:lstStyle/>
        <a:p>
          <a:pPr lvl="0" algn="just"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La implementación del sistema de telemetría y adquisición de datos se basa principalmente en la elaboración de los tableros de enlace tanto para el nodo remoto como del concentrador de señales, además de la implementación en la estación de reserva y la planta de tratamiento de los dispositivos de telemetría wRemote.</a:t>
          </a:r>
          <a:endParaRPr lang="es-CO" sz="1800" kern="1200" dirty="0">
            <a:latin typeface="Times New Roman" panose="02020603050405020304" pitchFamily="18" charset="0"/>
            <a:cs typeface="Times New Roman" panose="02020603050405020304" pitchFamily="18" charset="0"/>
          </a:endParaRPr>
        </a:p>
      </dsp:txBody>
      <dsp:txXfrm>
        <a:off x="474668" y="474675"/>
        <a:ext cx="5622926" cy="173146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A6FA2-C23C-4F0D-914D-4D27DE94FF28}">
      <dsp:nvSpPr>
        <dsp:cNvPr id="0" name=""/>
        <dsp:cNvSpPr/>
      </dsp:nvSpPr>
      <dsp:spPr>
        <a:xfrm>
          <a:off x="0" y="1296332"/>
          <a:ext cx="7810500" cy="163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AF9D37-8614-4ABA-AF6D-C6B550BCBD2D}">
      <dsp:nvSpPr>
        <dsp:cNvPr id="0" name=""/>
        <dsp:cNvSpPr/>
      </dsp:nvSpPr>
      <dsp:spPr>
        <a:xfrm>
          <a:off x="390525" y="336932"/>
          <a:ext cx="5467350" cy="191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653" tIns="0" rIns="206653" bIns="0" numCol="1" spcCol="1270" anchor="ctr" anchorCtr="0">
          <a:noAutofit/>
        </a:bodyPr>
        <a:lstStyle/>
        <a:p>
          <a:pPr lvl="0" algn="just"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La implementación del sistema de control y monitorización se basa principalmente en la elaboración y montaje del tablero de control de la estación de reserva y el tablero de control y monitorización de la planta de tratamiento, además del montaje en campo de los tableros de control.</a:t>
          </a:r>
          <a:endParaRPr lang="es-CO" sz="1800" kern="1200" dirty="0">
            <a:latin typeface="Times New Roman" panose="02020603050405020304" pitchFamily="18" charset="0"/>
            <a:cs typeface="Times New Roman" panose="02020603050405020304" pitchFamily="18" charset="0"/>
          </a:endParaRPr>
        </a:p>
      </dsp:txBody>
      <dsp:txXfrm>
        <a:off x="484193" y="430600"/>
        <a:ext cx="5280014" cy="173146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CO" sz="3900" kern="1200" dirty="0" smtClean="0"/>
            <a:t>Pruebas y Resultados</a:t>
          </a:r>
        </a:p>
      </dsp:txBody>
      <dsp:txXfrm>
        <a:off x="20049" y="2116190"/>
        <a:ext cx="8341900" cy="64441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372519"/>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S" sz="3300" kern="1200" dirty="0" smtClean="0"/>
            <a:t>Pruebas</a:t>
          </a:r>
          <a:endParaRPr lang="es-ES" sz="3300" kern="1200" dirty="0"/>
        </a:p>
      </dsp:txBody>
      <dsp:txXfrm>
        <a:off x="21170" y="389691"/>
        <a:ext cx="7144856" cy="551945"/>
      </dsp:txXfrm>
    </dsp:sp>
    <dsp:sp modelId="{6453487C-0FAF-4B32-BD10-ECD1ABD7E947}">
      <dsp:nvSpPr>
        <dsp:cNvPr id="0" name=""/>
        <dsp:cNvSpPr/>
      </dsp:nvSpPr>
      <dsp:spPr>
        <a:xfrm>
          <a:off x="721918" y="958809"/>
          <a:ext cx="717920" cy="427833"/>
        </a:xfrm>
        <a:custGeom>
          <a:avLst/>
          <a:gdLst/>
          <a:ahLst/>
          <a:cxnLst/>
          <a:rect l="0" t="0" r="0" b="0"/>
          <a:pathLst>
            <a:path>
              <a:moveTo>
                <a:pt x="0" y="0"/>
              </a:moveTo>
              <a:lnTo>
                <a:pt x="0" y="427833"/>
              </a:lnTo>
              <a:lnTo>
                <a:pt x="717920" y="4278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39838" y="1105382"/>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S" sz="2300" b="0" kern="1200" dirty="0" smtClean="0"/>
            <a:t>Operación de equipos existentes previo al proyecto</a:t>
          </a:r>
          <a:endParaRPr lang="es-ES" sz="2300" b="0" kern="1200" dirty="0"/>
        </a:p>
      </dsp:txBody>
      <dsp:txXfrm>
        <a:off x="1456314" y="1121858"/>
        <a:ext cx="6905210" cy="529569"/>
      </dsp:txXfrm>
    </dsp:sp>
    <dsp:sp modelId="{2A81AC24-19E8-4B05-BE18-7F7DC22883F5}">
      <dsp:nvSpPr>
        <dsp:cNvPr id="0" name=""/>
        <dsp:cNvSpPr/>
      </dsp:nvSpPr>
      <dsp:spPr>
        <a:xfrm>
          <a:off x="721918" y="958809"/>
          <a:ext cx="717920" cy="1136927"/>
        </a:xfrm>
        <a:custGeom>
          <a:avLst/>
          <a:gdLst/>
          <a:ahLst/>
          <a:cxnLst/>
          <a:rect l="0" t="0" r="0" b="0"/>
          <a:pathLst>
            <a:path>
              <a:moveTo>
                <a:pt x="0" y="0"/>
              </a:moveTo>
              <a:lnTo>
                <a:pt x="0" y="1136927"/>
              </a:lnTo>
              <a:lnTo>
                <a:pt x="717920" y="11369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39838" y="1814476"/>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S" sz="2300" b="0" kern="1200" dirty="0" smtClean="0"/>
            <a:t>Funcionamiento de plataformas de software del proyecto </a:t>
          </a:r>
          <a:endParaRPr lang="es-ES" sz="2300" b="0" kern="1200" dirty="0"/>
        </a:p>
      </dsp:txBody>
      <dsp:txXfrm>
        <a:off x="1456314" y="1830952"/>
        <a:ext cx="6905210" cy="529569"/>
      </dsp:txXfrm>
    </dsp:sp>
    <dsp:sp modelId="{F27B7295-80E4-4410-9A4D-672618C6243E}">
      <dsp:nvSpPr>
        <dsp:cNvPr id="0" name=""/>
        <dsp:cNvSpPr/>
      </dsp:nvSpPr>
      <dsp:spPr>
        <a:xfrm>
          <a:off x="721918" y="958809"/>
          <a:ext cx="717920" cy="1846021"/>
        </a:xfrm>
        <a:custGeom>
          <a:avLst/>
          <a:gdLst/>
          <a:ahLst/>
          <a:cxnLst/>
          <a:rect l="0" t="0" r="0" b="0"/>
          <a:pathLst>
            <a:path>
              <a:moveTo>
                <a:pt x="0" y="0"/>
              </a:moveTo>
              <a:lnTo>
                <a:pt x="0" y="1846021"/>
              </a:lnTo>
              <a:lnTo>
                <a:pt x="717920" y="18460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1439838" y="2523570"/>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S" sz="2300" b="0" kern="1200" dirty="0" smtClean="0"/>
            <a:t>Funcionamiento del sistema de telemetría</a:t>
          </a:r>
          <a:endParaRPr lang="es-ES" sz="2300" b="0" kern="1200" dirty="0"/>
        </a:p>
      </dsp:txBody>
      <dsp:txXfrm>
        <a:off x="1456314" y="2540046"/>
        <a:ext cx="6905210" cy="529569"/>
      </dsp:txXfrm>
    </dsp:sp>
    <dsp:sp modelId="{672A5E56-DE7C-423B-8AF4-B37E93A0E788}">
      <dsp:nvSpPr>
        <dsp:cNvPr id="0" name=""/>
        <dsp:cNvSpPr/>
      </dsp:nvSpPr>
      <dsp:spPr>
        <a:xfrm>
          <a:off x="721918" y="958809"/>
          <a:ext cx="717920" cy="2555115"/>
        </a:xfrm>
        <a:custGeom>
          <a:avLst/>
          <a:gdLst/>
          <a:ahLst/>
          <a:cxnLst/>
          <a:rect l="0" t="0" r="0" b="0"/>
          <a:pathLst>
            <a:path>
              <a:moveTo>
                <a:pt x="0" y="0"/>
              </a:moveTo>
              <a:lnTo>
                <a:pt x="0" y="2555115"/>
              </a:lnTo>
              <a:lnTo>
                <a:pt x="717920" y="25551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B512E-0A1F-4167-ADE0-87DA96AF7CDA}">
      <dsp:nvSpPr>
        <dsp:cNvPr id="0" name=""/>
        <dsp:cNvSpPr/>
      </dsp:nvSpPr>
      <dsp:spPr>
        <a:xfrm>
          <a:off x="1439838" y="3232664"/>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S" sz="2300" b="0" kern="1200" dirty="0" smtClean="0"/>
            <a:t>Funcionamiento de la red Modbus RTU</a:t>
          </a:r>
          <a:endParaRPr lang="es-ES" sz="2300" b="0" kern="1200" dirty="0"/>
        </a:p>
      </dsp:txBody>
      <dsp:txXfrm>
        <a:off x="1456314" y="3249140"/>
        <a:ext cx="6905210" cy="529569"/>
      </dsp:txXfrm>
    </dsp:sp>
    <dsp:sp modelId="{E1C3DDF9-8D78-42AC-8AD1-4E929A97D46F}">
      <dsp:nvSpPr>
        <dsp:cNvPr id="0" name=""/>
        <dsp:cNvSpPr/>
      </dsp:nvSpPr>
      <dsp:spPr>
        <a:xfrm>
          <a:off x="721918" y="958809"/>
          <a:ext cx="717920" cy="3264209"/>
        </a:xfrm>
        <a:custGeom>
          <a:avLst/>
          <a:gdLst/>
          <a:ahLst/>
          <a:cxnLst/>
          <a:rect l="0" t="0" r="0" b="0"/>
          <a:pathLst>
            <a:path>
              <a:moveTo>
                <a:pt x="0" y="0"/>
              </a:moveTo>
              <a:lnTo>
                <a:pt x="0" y="3264209"/>
              </a:lnTo>
              <a:lnTo>
                <a:pt x="717920" y="32642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DB687E-6F14-4652-B35A-51688E08CDBC}">
      <dsp:nvSpPr>
        <dsp:cNvPr id="0" name=""/>
        <dsp:cNvSpPr/>
      </dsp:nvSpPr>
      <dsp:spPr>
        <a:xfrm>
          <a:off x="1439838" y="3941758"/>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S" sz="2300" b="0" kern="1200" dirty="0" smtClean="0"/>
            <a:t>Operación de equipos montados en los tableros</a:t>
          </a:r>
          <a:endParaRPr lang="es-ES" sz="2300" b="0" kern="1200" dirty="0"/>
        </a:p>
      </dsp:txBody>
      <dsp:txXfrm>
        <a:off x="1456314" y="3958234"/>
        <a:ext cx="6905210" cy="52956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CO" sz="3900" kern="1200" noProof="0" dirty="0" smtClean="0"/>
            <a:t>Conclusiones y Recomendaciones </a:t>
          </a:r>
          <a:endParaRPr lang="es-CO" sz="3900" kern="1200" noProof="0" dirty="0"/>
        </a:p>
      </dsp:txBody>
      <dsp:txXfrm>
        <a:off x="20049" y="2116190"/>
        <a:ext cx="8341900" cy="64441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76197"/>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CO" sz="3300" kern="1200" noProof="0" dirty="0" smtClean="0"/>
            <a:t>Conclusiones</a:t>
          </a:r>
          <a:endParaRPr lang="es-CO" sz="3300" kern="1200" noProof="0" dirty="0"/>
        </a:p>
      </dsp:txBody>
      <dsp:txXfrm>
        <a:off x="21170" y="93369"/>
        <a:ext cx="7144856" cy="551945"/>
      </dsp:txXfrm>
    </dsp:sp>
    <dsp:sp modelId="{6453487C-0FAF-4B32-BD10-ECD1ABD7E947}">
      <dsp:nvSpPr>
        <dsp:cNvPr id="0" name=""/>
        <dsp:cNvSpPr/>
      </dsp:nvSpPr>
      <dsp:spPr>
        <a:xfrm>
          <a:off x="721918" y="662487"/>
          <a:ext cx="721918" cy="717838"/>
        </a:xfrm>
        <a:custGeom>
          <a:avLst/>
          <a:gdLst/>
          <a:ahLst/>
          <a:cxnLst/>
          <a:rect l="0" t="0" r="0" b="0"/>
          <a:pathLst>
            <a:path>
              <a:moveTo>
                <a:pt x="0" y="0"/>
              </a:moveTo>
              <a:lnTo>
                <a:pt x="0" y="717838"/>
              </a:lnTo>
              <a:lnTo>
                <a:pt x="721918" y="7178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43837" y="846675"/>
          <a:ext cx="6938162" cy="10672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El diagnóstico del estado actual de la planta de tratamiento y la estación de reserva de Ayaza permitieron identificar de forma clara los procesos y elementos que intervienen en el sistema de almacenamiento y distribución de agua potable, además del levantamiento de la información y planos necesarios para el diseño</a:t>
          </a:r>
          <a:r>
            <a:rPr lang="es-ES" sz="1400" kern="1200" dirty="0" smtClean="0">
              <a:latin typeface="Times New Roman" panose="02020603050405020304" pitchFamily="18" charset="0"/>
              <a:cs typeface="Times New Roman" panose="02020603050405020304" pitchFamily="18" charset="0"/>
            </a:rPr>
            <a:t>.</a:t>
          </a:r>
          <a:endParaRPr lang="es-ES" sz="1400" kern="1200" dirty="0">
            <a:latin typeface="Times New Roman" panose="02020603050405020304" pitchFamily="18" charset="0"/>
            <a:cs typeface="Times New Roman" panose="02020603050405020304" pitchFamily="18" charset="0"/>
          </a:endParaRPr>
        </a:p>
      </dsp:txBody>
      <dsp:txXfrm>
        <a:off x="1475097" y="877935"/>
        <a:ext cx="6875642" cy="1004779"/>
      </dsp:txXfrm>
    </dsp:sp>
    <dsp:sp modelId="{2A81AC24-19E8-4B05-BE18-7F7DC22883F5}">
      <dsp:nvSpPr>
        <dsp:cNvPr id="0" name=""/>
        <dsp:cNvSpPr/>
      </dsp:nvSpPr>
      <dsp:spPr>
        <a:xfrm>
          <a:off x="721918" y="662487"/>
          <a:ext cx="717920" cy="2189425"/>
        </a:xfrm>
        <a:custGeom>
          <a:avLst/>
          <a:gdLst/>
          <a:ahLst/>
          <a:cxnLst/>
          <a:rect l="0" t="0" r="0" b="0"/>
          <a:pathLst>
            <a:path>
              <a:moveTo>
                <a:pt x="0" y="0"/>
              </a:moveTo>
              <a:lnTo>
                <a:pt x="0" y="2189425"/>
              </a:lnTo>
              <a:lnTo>
                <a:pt x="717920" y="21894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39838" y="2022931"/>
          <a:ext cx="6938162" cy="16579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El desarrollo de la ingeniería básica y la ingeniería de detalle del sistema permitió definir los lineamientos generales e ideas básicas del proyecto, dimensionar la instrumentación, sistema de telemetría y sistema de control que forman parte del hardware del proyecto, además se establece el software de configuración y programación de los diferentes dispositivos, seleccionando los proveedores desde el punto de vista financiero y técnico.</a:t>
          </a:r>
          <a:endParaRPr lang="es-ES" sz="1600" kern="1200" dirty="0">
            <a:latin typeface="Times New Roman" panose="02020603050405020304" pitchFamily="18" charset="0"/>
            <a:cs typeface="Times New Roman" panose="02020603050405020304" pitchFamily="18" charset="0"/>
          </a:endParaRPr>
        </a:p>
      </dsp:txBody>
      <dsp:txXfrm>
        <a:off x="1488398" y="2071491"/>
        <a:ext cx="6841042" cy="1560843"/>
      </dsp:txXfrm>
    </dsp:sp>
    <dsp:sp modelId="{F27B7295-80E4-4410-9A4D-672618C6243E}">
      <dsp:nvSpPr>
        <dsp:cNvPr id="0" name=""/>
        <dsp:cNvSpPr/>
      </dsp:nvSpPr>
      <dsp:spPr>
        <a:xfrm>
          <a:off x="721918" y="662487"/>
          <a:ext cx="717920" cy="3651547"/>
        </a:xfrm>
        <a:custGeom>
          <a:avLst/>
          <a:gdLst/>
          <a:ahLst/>
          <a:cxnLst/>
          <a:rect l="0" t="0" r="0" b="0"/>
          <a:pathLst>
            <a:path>
              <a:moveTo>
                <a:pt x="0" y="0"/>
              </a:moveTo>
              <a:lnTo>
                <a:pt x="0" y="3651547"/>
              </a:lnTo>
              <a:lnTo>
                <a:pt x="717920" y="36515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1439838" y="3827467"/>
          <a:ext cx="6938162" cy="9731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El sistema de monitoreo del terminal de operador reduce el tiempo de toma de datos de variables de interés por parte de los operadores, los cuales realizaban tres inspecciones diarias haca la estación de reserva, tiempo que pueden ser invertidos en otras actividades</a:t>
          </a:r>
          <a:endParaRPr lang="es-ES" sz="1600" kern="1200" dirty="0">
            <a:latin typeface="Times New Roman" panose="02020603050405020304" pitchFamily="18" charset="0"/>
            <a:cs typeface="Times New Roman" panose="02020603050405020304" pitchFamily="18" charset="0"/>
          </a:endParaRPr>
        </a:p>
      </dsp:txBody>
      <dsp:txXfrm>
        <a:off x="1468340" y="3855969"/>
        <a:ext cx="6881158" cy="9161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CO" sz="3900" kern="1200" noProof="0" dirty="0" smtClean="0"/>
            <a:t>Antecedentes</a:t>
          </a:r>
          <a:endParaRPr lang="es-CO" sz="3900" kern="1200" noProof="0" dirty="0"/>
        </a:p>
      </dsp:txBody>
      <dsp:txXfrm>
        <a:off x="20049" y="2116190"/>
        <a:ext cx="8341900" cy="64441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48034"/>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CO" sz="3300" kern="1200" noProof="0" dirty="0" smtClean="0"/>
            <a:t>Conclusiones</a:t>
          </a:r>
          <a:endParaRPr lang="es-CO" sz="3300" kern="1200" noProof="0" dirty="0"/>
        </a:p>
      </dsp:txBody>
      <dsp:txXfrm>
        <a:off x="21170" y="65206"/>
        <a:ext cx="7144856" cy="551945"/>
      </dsp:txXfrm>
    </dsp:sp>
    <dsp:sp modelId="{6453487C-0FAF-4B32-BD10-ECD1ABD7E947}">
      <dsp:nvSpPr>
        <dsp:cNvPr id="0" name=""/>
        <dsp:cNvSpPr/>
      </dsp:nvSpPr>
      <dsp:spPr>
        <a:xfrm>
          <a:off x="721918" y="634324"/>
          <a:ext cx="721918" cy="861265"/>
        </a:xfrm>
        <a:custGeom>
          <a:avLst/>
          <a:gdLst/>
          <a:ahLst/>
          <a:cxnLst/>
          <a:rect l="0" t="0" r="0" b="0"/>
          <a:pathLst>
            <a:path>
              <a:moveTo>
                <a:pt x="0" y="0"/>
              </a:moveTo>
              <a:lnTo>
                <a:pt x="0" y="861265"/>
              </a:lnTo>
              <a:lnTo>
                <a:pt x="721918" y="8612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43837" y="818513"/>
          <a:ext cx="6938162" cy="13541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S" sz="1600" kern="1200" dirty="0" smtClean="0"/>
            <a:t>El desarrollo del Software realizó la integración de los diferentes elementos del sistema de instrumentación, telemetría, control y monitorización, se utilizaron varios software empleados para la programación de los dispositivos y otro software para la configuración de dispositivos La lógica de proyecto se alcanza gracias al manejo de los diversos software.      </a:t>
          </a:r>
          <a:endParaRPr lang="es-ES" sz="1400" kern="1200" dirty="0">
            <a:latin typeface="Times New Roman" panose="02020603050405020304" pitchFamily="18" charset="0"/>
            <a:cs typeface="Times New Roman" panose="02020603050405020304" pitchFamily="18" charset="0"/>
          </a:endParaRPr>
        </a:p>
      </dsp:txBody>
      <dsp:txXfrm>
        <a:off x="1483499" y="858175"/>
        <a:ext cx="6858838" cy="1274829"/>
      </dsp:txXfrm>
    </dsp:sp>
    <dsp:sp modelId="{2A81AC24-19E8-4B05-BE18-7F7DC22883F5}">
      <dsp:nvSpPr>
        <dsp:cNvPr id="0" name=""/>
        <dsp:cNvSpPr/>
      </dsp:nvSpPr>
      <dsp:spPr>
        <a:xfrm>
          <a:off x="721918" y="634324"/>
          <a:ext cx="717920" cy="2361015"/>
        </a:xfrm>
        <a:custGeom>
          <a:avLst/>
          <a:gdLst/>
          <a:ahLst/>
          <a:cxnLst/>
          <a:rect l="0" t="0" r="0" b="0"/>
          <a:pathLst>
            <a:path>
              <a:moveTo>
                <a:pt x="0" y="0"/>
              </a:moveTo>
              <a:lnTo>
                <a:pt x="0" y="2361015"/>
              </a:lnTo>
              <a:lnTo>
                <a:pt x="717920" y="23610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39838" y="2281623"/>
          <a:ext cx="6938162" cy="142743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S" sz="1600" kern="1200" dirty="0" smtClean="0"/>
            <a:t>La supervisión permite la visualización de las variables de interés en el proceso, en sitios estratégicos para el personal de ingeniería y operadores del sistema, esto se alcanzó gracias a la implantación del terminal de operador ubicado en la planta de tratamiento y el sistema SCADA que se encuentra en la Oficinas de la EMAPA-I.</a:t>
          </a:r>
          <a:endParaRPr lang="es-ES" sz="1600" kern="1200" dirty="0">
            <a:latin typeface="Times New Roman" panose="02020603050405020304" pitchFamily="18" charset="0"/>
            <a:cs typeface="Times New Roman" panose="02020603050405020304" pitchFamily="18" charset="0"/>
          </a:endParaRPr>
        </a:p>
      </dsp:txBody>
      <dsp:txXfrm>
        <a:off x="1481646" y="2323431"/>
        <a:ext cx="6854546" cy="1343817"/>
      </dsp:txXfrm>
    </dsp:sp>
    <dsp:sp modelId="{F27B7295-80E4-4410-9A4D-672618C6243E}">
      <dsp:nvSpPr>
        <dsp:cNvPr id="0" name=""/>
        <dsp:cNvSpPr/>
      </dsp:nvSpPr>
      <dsp:spPr>
        <a:xfrm>
          <a:off x="721918" y="634324"/>
          <a:ext cx="717920" cy="3707872"/>
        </a:xfrm>
        <a:custGeom>
          <a:avLst/>
          <a:gdLst/>
          <a:ahLst/>
          <a:cxnLst/>
          <a:rect l="0" t="0" r="0" b="0"/>
          <a:pathLst>
            <a:path>
              <a:moveTo>
                <a:pt x="0" y="0"/>
              </a:moveTo>
              <a:lnTo>
                <a:pt x="0" y="3707872"/>
              </a:lnTo>
              <a:lnTo>
                <a:pt x="717920" y="37078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1439838" y="3855629"/>
          <a:ext cx="6938162" cy="9731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S" sz="1600" kern="1200" dirty="0" smtClean="0"/>
            <a:t>Los datos transmitidos desde la planta de tratamiento hacia la oficina central de EMAPA-I por medio de la red WAN de datos que dispone la EMAPA-I. presentan un tiempo de enlace eficiente para el desempeño del sistema.</a:t>
          </a:r>
          <a:endParaRPr lang="es-ES" sz="1600" kern="1200" dirty="0">
            <a:latin typeface="Times New Roman" panose="02020603050405020304" pitchFamily="18" charset="0"/>
            <a:cs typeface="Times New Roman" panose="02020603050405020304" pitchFamily="18" charset="0"/>
          </a:endParaRPr>
        </a:p>
      </dsp:txBody>
      <dsp:txXfrm>
        <a:off x="1468340" y="3884131"/>
        <a:ext cx="6881158" cy="91613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556691"/>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CO" sz="3300" kern="1200" noProof="0" dirty="0" smtClean="0"/>
            <a:t>Recomendaciones</a:t>
          </a:r>
          <a:endParaRPr lang="es-CO" sz="3300" kern="1200" noProof="0" dirty="0"/>
        </a:p>
      </dsp:txBody>
      <dsp:txXfrm>
        <a:off x="21170" y="573863"/>
        <a:ext cx="7144856" cy="551945"/>
      </dsp:txXfrm>
    </dsp:sp>
    <dsp:sp modelId="{6453487C-0FAF-4B32-BD10-ECD1ABD7E947}">
      <dsp:nvSpPr>
        <dsp:cNvPr id="0" name=""/>
        <dsp:cNvSpPr/>
      </dsp:nvSpPr>
      <dsp:spPr>
        <a:xfrm>
          <a:off x="721918" y="1142980"/>
          <a:ext cx="721918" cy="517400"/>
        </a:xfrm>
        <a:custGeom>
          <a:avLst/>
          <a:gdLst/>
          <a:ahLst/>
          <a:cxnLst/>
          <a:rect l="0" t="0" r="0" b="0"/>
          <a:pathLst>
            <a:path>
              <a:moveTo>
                <a:pt x="0" y="0"/>
              </a:moveTo>
              <a:lnTo>
                <a:pt x="0" y="517400"/>
              </a:lnTo>
              <a:lnTo>
                <a:pt x="721918" y="5174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43837" y="1327169"/>
          <a:ext cx="6938162" cy="6664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S" sz="1600" kern="1200" dirty="0" smtClean="0"/>
            <a:t>Realizar un mantenimiento preventivo a los diferentes equipos cada determinado tiempo, para conservar las características funcionales de los dispositivos.</a:t>
          </a:r>
          <a:endParaRPr lang="es-ES" sz="1400" kern="1200" dirty="0">
            <a:latin typeface="Times New Roman" panose="02020603050405020304" pitchFamily="18" charset="0"/>
            <a:cs typeface="Times New Roman" panose="02020603050405020304" pitchFamily="18" charset="0"/>
          </a:endParaRPr>
        </a:p>
      </dsp:txBody>
      <dsp:txXfrm>
        <a:off x="1463356" y="1346688"/>
        <a:ext cx="6899124" cy="627385"/>
      </dsp:txXfrm>
    </dsp:sp>
    <dsp:sp modelId="{2A81AC24-19E8-4B05-BE18-7F7DC22883F5}">
      <dsp:nvSpPr>
        <dsp:cNvPr id="0" name=""/>
        <dsp:cNvSpPr/>
      </dsp:nvSpPr>
      <dsp:spPr>
        <a:xfrm>
          <a:off x="721918" y="1142980"/>
          <a:ext cx="717920" cy="1508494"/>
        </a:xfrm>
        <a:custGeom>
          <a:avLst/>
          <a:gdLst/>
          <a:ahLst/>
          <a:cxnLst/>
          <a:rect l="0" t="0" r="0" b="0"/>
          <a:pathLst>
            <a:path>
              <a:moveTo>
                <a:pt x="0" y="0"/>
              </a:moveTo>
              <a:lnTo>
                <a:pt x="0" y="1508494"/>
              </a:lnTo>
              <a:lnTo>
                <a:pt x="717920" y="15084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39838" y="2102549"/>
          <a:ext cx="6938162" cy="10978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S" sz="1600" kern="1200" dirty="0" smtClean="0"/>
            <a:t>Verificar la conexión y configuración de los equipos de instrumentación, control y telemetría para realizar una correcta implementación, en el diseño del sistema se detalla cada equipo.</a:t>
          </a:r>
          <a:endParaRPr lang="es-ES" sz="1600" kern="1200" dirty="0">
            <a:latin typeface="Times New Roman" panose="02020603050405020304" pitchFamily="18" charset="0"/>
            <a:cs typeface="Times New Roman" panose="02020603050405020304" pitchFamily="18" charset="0"/>
          </a:endParaRPr>
        </a:p>
      </dsp:txBody>
      <dsp:txXfrm>
        <a:off x="1471993" y="2134704"/>
        <a:ext cx="6873852" cy="1033541"/>
      </dsp:txXfrm>
    </dsp:sp>
    <dsp:sp modelId="{F27B7295-80E4-4410-9A4D-672618C6243E}">
      <dsp:nvSpPr>
        <dsp:cNvPr id="0" name=""/>
        <dsp:cNvSpPr/>
      </dsp:nvSpPr>
      <dsp:spPr>
        <a:xfrm>
          <a:off x="721918" y="1142980"/>
          <a:ext cx="717920" cy="2690560"/>
        </a:xfrm>
        <a:custGeom>
          <a:avLst/>
          <a:gdLst/>
          <a:ahLst/>
          <a:cxnLst/>
          <a:rect l="0" t="0" r="0" b="0"/>
          <a:pathLst>
            <a:path>
              <a:moveTo>
                <a:pt x="0" y="0"/>
              </a:moveTo>
              <a:lnTo>
                <a:pt x="0" y="2690560"/>
              </a:lnTo>
              <a:lnTo>
                <a:pt x="717920" y="26905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1439838" y="3346973"/>
          <a:ext cx="6938162" cy="9731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S" sz="1600" kern="1200" dirty="0" smtClean="0"/>
            <a:t>En caso de falla de la comunicación del servidor del sistema SCADA, se recomienda primero verificar que este ejecutado la plataforma MBENET, ya que este software lo realiza en segundo plano, pero es indispensable su funcionamiento, para la adquisición de datos de las diferentes estaciones.</a:t>
          </a:r>
          <a:endParaRPr lang="es-ES" sz="1600" kern="1200" dirty="0">
            <a:latin typeface="Times New Roman" panose="02020603050405020304" pitchFamily="18" charset="0"/>
            <a:cs typeface="Times New Roman" panose="02020603050405020304" pitchFamily="18" charset="0"/>
          </a:endParaRPr>
        </a:p>
      </dsp:txBody>
      <dsp:txXfrm>
        <a:off x="1468340" y="3375475"/>
        <a:ext cx="6881158" cy="91613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416682"/>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err="1" smtClean="0"/>
            <a:t>Recomendaciones</a:t>
          </a:r>
          <a:endParaRPr lang="es-ES" sz="3300" kern="1200" dirty="0"/>
        </a:p>
      </dsp:txBody>
      <dsp:txXfrm>
        <a:off x="21170" y="433854"/>
        <a:ext cx="7144856" cy="551945"/>
      </dsp:txXfrm>
    </dsp:sp>
    <dsp:sp modelId="{6453487C-0FAF-4B32-BD10-ECD1ABD7E947}">
      <dsp:nvSpPr>
        <dsp:cNvPr id="0" name=""/>
        <dsp:cNvSpPr/>
      </dsp:nvSpPr>
      <dsp:spPr>
        <a:xfrm>
          <a:off x="721918" y="1002972"/>
          <a:ext cx="721918" cy="657409"/>
        </a:xfrm>
        <a:custGeom>
          <a:avLst/>
          <a:gdLst/>
          <a:ahLst/>
          <a:cxnLst/>
          <a:rect l="0" t="0" r="0" b="0"/>
          <a:pathLst>
            <a:path>
              <a:moveTo>
                <a:pt x="0" y="0"/>
              </a:moveTo>
              <a:lnTo>
                <a:pt x="0" y="657409"/>
              </a:lnTo>
              <a:lnTo>
                <a:pt x="721918" y="6574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43837" y="1187160"/>
          <a:ext cx="6938162" cy="94644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S" sz="1600" kern="1200" dirty="0" smtClean="0"/>
            <a:t>Un elemento de mucha importancia dentro del sistema es el nodo que adquiere la mayor parte de variables del proceso, por lo q es recomendable verificar su correcto funcionamiento en caso de ocurrir alguna falla en el sistema.</a:t>
          </a:r>
          <a:endParaRPr lang="es-ES" sz="1400" kern="1200" dirty="0">
            <a:latin typeface="Times New Roman" panose="02020603050405020304" pitchFamily="18" charset="0"/>
            <a:cs typeface="Times New Roman" panose="02020603050405020304" pitchFamily="18" charset="0"/>
          </a:endParaRPr>
        </a:p>
      </dsp:txBody>
      <dsp:txXfrm>
        <a:off x="1471557" y="1214880"/>
        <a:ext cx="6882722" cy="891001"/>
      </dsp:txXfrm>
    </dsp:sp>
    <dsp:sp modelId="{2A81AC24-19E8-4B05-BE18-7F7DC22883F5}">
      <dsp:nvSpPr>
        <dsp:cNvPr id="0" name=""/>
        <dsp:cNvSpPr/>
      </dsp:nvSpPr>
      <dsp:spPr>
        <a:xfrm>
          <a:off x="721918" y="1002972"/>
          <a:ext cx="717920" cy="1788512"/>
        </a:xfrm>
        <a:custGeom>
          <a:avLst/>
          <a:gdLst/>
          <a:ahLst/>
          <a:cxnLst/>
          <a:rect l="0" t="0" r="0" b="0"/>
          <a:pathLst>
            <a:path>
              <a:moveTo>
                <a:pt x="0" y="0"/>
              </a:moveTo>
              <a:lnTo>
                <a:pt x="0" y="1788512"/>
              </a:lnTo>
              <a:lnTo>
                <a:pt x="717920" y="17885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39838" y="2242558"/>
          <a:ext cx="6938162" cy="10978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S" sz="1600" kern="1200" dirty="0" smtClean="0"/>
            <a:t>Se recomienda tener un sistema de respaldo o redundancia al momento de transmitir la información importante dentro de todo el proyecto de la EMAPA-I, estacione de bombeo, planta de tratamiento y estación de reserva.</a:t>
          </a:r>
          <a:endParaRPr lang="es-ES" sz="1600" kern="1200" dirty="0">
            <a:latin typeface="Times New Roman" panose="02020603050405020304" pitchFamily="18" charset="0"/>
            <a:cs typeface="Times New Roman" panose="02020603050405020304" pitchFamily="18" charset="0"/>
          </a:endParaRPr>
        </a:p>
      </dsp:txBody>
      <dsp:txXfrm>
        <a:off x="1471993" y="2274713"/>
        <a:ext cx="6873852" cy="1033541"/>
      </dsp:txXfrm>
    </dsp:sp>
    <dsp:sp modelId="{F27B7295-80E4-4410-9A4D-672618C6243E}">
      <dsp:nvSpPr>
        <dsp:cNvPr id="0" name=""/>
        <dsp:cNvSpPr/>
      </dsp:nvSpPr>
      <dsp:spPr>
        <a:xfrm>
          <a:off x="721918" y="1002972"/>
          <a:ext cx="717920" cy="2970577"/>
        </a:xfrm>
        <a:custGeom>
          <a:avLst/>
          <a:gdLst/>
          <a:ahLst/>
          <a:cxnLst/>
          <a:rect l="0" t="0" r="0" b="0"/>
          <a:pathLst>
            <a:path>
              <a:moveTo>
                <a:pt x="0" y="0"/>
              </a:moveTo>
              <a:lnTo>
                <a:pt x="0" y="2970577"/>
              </a:lnTo>
              <a:lnTo>
                <a:pt x="717920" y="29705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1439838" y="3486982"/>
          <a:ext cx="6938162" cy="9731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S" sz="1600" kern="1200" dirty="0" smtClean="0"/>
            <a:t>Realizar una capacitación a los aperadores y personal de la EMAPA-I respecto al funcionamiento del sistema de almacenamiento y distribución de agua potable, con el fin de evitar errores en la operación de los equipos.</a:t>
          </a:r>
          <a:endParaRPr lang="es-ES" sz="1600" kern="1200" dirty="0">
            <a:latin typeface="Times New Roman" panose="02020603050405020304" pitchFamily="18" charset="0"/>
            <a:cs typeface="Times New Roman" panose="02020603050405020304" pitchFamily="18" charset="0"/>
          </a:endParaRPr>
        </a:p>
      </dsp:txBody>
      <dsp:txXfrm>
        <a:off x="1468340" y="3515484"/>
        <a:ext cx="6881158" cy="91613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ES" sz="3900" kern="1200" dirty="0" smtClean="0"/>
            <a:t>GRACIAS</a:t>
          </a:r>
          <a:endParaRPr lang="es-ES" sz="3900" kern="1200" dirty="0"/>
        </a:p>
      </dsp:txBody>
      <dsp:txXfrm>
        <a:off x="20049" y="2116190"/>
        <a:ext cx="8341900" cy="644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B4003-A2E4-458C-B5DC-5C88FD5F4B31}">
      <dsp:nvSpPr>
        <dsp:cNvPr id="0" name=""/>
        <dsp:cNvSpPr/>
      </dsp:nvSpPr>
      <dsp:spPr>
        <a:xfrm>
          <a:off x="0" y="605040"/>
          <a:ext cx="3780183" cy="9324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0B67F0A-E2A8-4989-9B5F-63D0452CD12F}">
      <dsp:nvSpPr>
        <dsp:cNvPr id="0" name=""/>
        <dsp:cNvSpPr/>
      </dsp:nvSpPr>
      <dsp:spPr>
        <a:xfrm>
          <a:off x="189009" y="58920"/>
          <a:ext cx="3355846" cy="10922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0017" tIns="0" rIns="100017" bIns="0" numCol="1" spcCol="1270" anchor="ctr" anchorCtr="0">
          <a:noAutofit/>
        </a:bodyPr>
        <a:lstStyle/>
        <a:p>
          <a:pPr lvl="0" algn="ctr" defTabSz="711200">
            <a:lnSpc>
              <a:spcPct val="90000"/>
            </a:lnSpc>
            <a:spcBef>
              <a:spcPct val="0"/>
            </a:spcBef>
            <a:spcAft>
              <a:spcPct val="35000"/>
            </a:spcAft>
          </a:pPr>
          <a:r>
            <a:rPr lang="es-CO" sz="1600" b="0" kern="1200" dirty="0" smtClean="0">
              <a:latin typeface="Times New Roman" panose="02020603050405020304" pitchFamily="18" charset="0"/>
              <a:cs typeface="Times New Roman" panose="02020603050405020304" pitchFamily="18" charset="0"/>
            </a:rPr>
            <a:t>Automatización de las estaciones de bombeo de agua potable de toda la ciudad</a:t>
          </a:r>
          <a:endParaRPr lang="es-CO" sz="1600" b="0" kern="1200" dirty="0"/>
        </a:p>
      </dsp:txBody>
      <dsp:txXfrm>
        <a:off x="242328" y="112239"/>
        <a:ext cx="3249208" cy="985602"/>
      </dsp:txXfrm>
    </dsp:sp>
    <dsp:sp modelId="{41BC3A81-8282-4182-B513-40A14FB4CDF7}">
      <dsp:nvSpPr>
        <dsp:cNvPr id="0" name=""/>
        <dsp:cNvSpPr/>
      </dsp:nvSpPr>
      <dsp:spPr>
        <a:xfrm>
          <a:off x="0" y="2283360"/>
          <a:ext cx="3780183" cy="9324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367DD459-A6A7-4F40-8804-54AD90F27BA9}">
      <dsp:nvSpPr>
        <dsp:cNvPr id="0" name=""/>
        <dsp:cNvSpPr/>
      </dsp:nvSpPr>
      <dsp:spPr>
        <a:xfrm>
          <a:off x="286129" y="1737240"/>
          <a:ext cx="3333433" cy="10922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0017" tIns="0" rIns="100017" bIns="0" numCol="1" spcCol="1270" anchor="ctr" anchorCtr="0">
          <a:noAutofit/>
        </a:bodyPr>
        <a:lstStyle/>
        <a:p>
          <a:pPr lvl="0" algn="ctr" defTabSz="711200">
            <a:lnSpc>
              <a:spcPct val="90000"/>
            </a:lnSpc>
            <a:spcBef>
              <a:spcPct val="0"/>
            </a:spcBef>
            <a:spcAft>
              <a:spcPct val="35000"/>
            </a:spcAft>
          </a:pPr>
          <a:r>
            <a:rPr lang="es-ES_tradnl" sz="1600" b="0" kern="1200" dirty="0" smtClean="0">
              <a:latin typeface="Times New Roman" panose="02020603050405020304" pitchFamily="18" charset="0"/>
              <a:cs typeface="Times New Roman" panose="02020603050405020304" pitchFamily="18" charset="0"/>
            </a:rPr>
            <a:t>Cuentan con un sistema SCADA que supervisa toda la información de las estaciones</a:t>
          </a:r>
          <a:endParaRPr lang="es-CO" sz="1600" b="0" kern="1200" dirty="0">
            <a:latin typeface="Times New Roman" panose="02020603050405020304" pitchFamily="18" charset="0"/>
            <a:cs typeface="Times New Roman" panose="02020603050405020304" pitchFamily="18" charset="0"/>
          </a:endParaRPr>
        </a:p>
      </dsp:txBody>
      <dsp:txXfrm>
        <a:off x="339448" y="1790559"/>
        <a:ext cx="3226795" cy="985602"/>
      </dsp:txXfrm>
    </dsp:sp>
    <dsp:sp modelId="{4C34E913-8A51-44EE-8ACA-33733700F01A}">
      <dsp:nvSpPr>
        <dsp:cNvPr id="0" name=""/>
        <dsp:cNvSpPr/>
      </dsp:nvSpPr>
      <dsp:spPr>
        <a:xfrm>
          <a:off x="0" y="3961680"/>
          <a:ext cx="3780183" cy="9324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37E3A64-4E75-4738-B8FA-3E13AB379AEC}">
      <dsp:nvSpPr>
        <dsp:cNvPr id="0" name=""/>
        <dsp:cNvSpPr/>
      </dsp:nvSpPr>
      <dsp:spPr>
        <a:xfrm>
          <a:off x="272774" y="3415560"/>
          <a:ext cx="3260876" cy="10922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0017" tIns="0" rIns="100017" bIns="0" numCol="1" spcCol="1270" anchor="ctr" anchorCtr="0">
          <a:noAutofit/>
        </a:bodyPr>
        <a:lstStyle/>
        <a:p>
          <a:pPr lvl="0" algn="ctr" defTabSz="711200">
            <a:lnSpc>
              <a:spcPct val="90000"/>
            </a:lnSpc>
            <a:spcBef>
              <a:spcPct val="0"/>
            </a:spcBef>
            <a:spcAft>
              <a:spcPct val="35000"/>
            </a:spcAft>
          </a:pPr>
          <a:r>
            <a:rPr lang="es-ES_tradnl" sz="1600" b="0" kern="1200" dirty="0" smtClean="0">
              <a:latin typeface="Times New Roman" panose="02020603050405020304" pitchFamily="18" charset="0"/>
              <a:cs typeface="Times New Roman" panose="02020603050405020304" pitchFamily="18" charset="0"/>
            </a:rPr>
            <a:t>Completar el proceso de automatización en la captación, almacenamiento y distribución de agua potable de la Cuidad </a:t>
          </a:r>
          <a:endParaRPr lang="es-CO" sz="1600" b="0" kern="1200" dirty="0">
            <a:latin typeface="Times New Roman" panose="02020603050405020304" pitchFamily="18" charset="0"/>
            <a:cs typeface="Times New Roman" panose="02020603050405020304" pitchFamily="18" charset="0"/>
          </a:endParaRPr>
        </a:p>
      </dsp:txBody>
      <dsp:txXfrm>
        <a:off x="326093" y="3468879"/>
        <a:ext cx="3154238" cy="9856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CO" sz="3900" kern="1200" dirty="0" smtClean="0"/>
            <a:t>Justificación e Importancia</a:t>
          </a:r>
        </a:p>
      </dsp:txBody>
      <dsp:txXfrm>
        <a:off x="20049" y="2116190"/>
        <a:ext cx="8341900" cy="6444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CO" sz="3900" kern="1200" dirty="0" smtClean="0"/>
            <a:t>Objetivos</a:t>
          </a:r>
        </a:p>
      </dsp:txBody>
      <dsp:txXfrm>
        <a:off x="20049" y="2116190"/>
        <a:ext cx="8341900" cy="6444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43113" y="710"/>
          <a:ext cx="7569426" cy="6181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s-ES" sz="3500" kern="1200" dirty="0" smtClean="0"/>
            <a:t>Objetivos</a:t>
          </a:r>
          <a:endParaRPr lang="es-ES" sz="3500" kern="1200" dirty="0"/>
        </a:p>
      </dsp:txBody>
      <dsp:txXfrm>
        <a:off x="61218" y="18815"/>
        <a:ext cx="7533216" cy="581947"/>
      </dsp:txXfrm>
    </dsp:sp>
    <dsp:sp modelId="{6453487C-0FAF-4B32-BD10-ECD1ABD7E947}">
      <dsp:nvSpPr>
        <dsp:cNvPr id="0" name=""/>
        <dsp:cNvSpPr/>
      </dsp:nvSpPr>
      <dsp:spPr>
        <a:xfrm>
          <a:off x="800056" y="618868"/>
          <a:ext cx="756942" cy="451088"/>
        </a:xfrm>
        <a:custGeom>
          <a:avLst/>
          <a:gdLst/>
          <a:ahLst/>
          <a:cxnLst/>
          <a:rect l="0" t="0" r="0" b="0"/>
          <a:pathLst>
            <a:path>
              <a:moveTo>
                <a:pt x="0" y="0"/>
              </a:moveTo>
              <a:lnTo>
                <a:pt x="0" y="451088"/>
              </a:lnTo>
              <a:lnTo>
                <a:pt x="756942" y="4510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556999" y="773407"/>
          <a:ext cx="7315287" cy="5930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CO" sz="1800" kern="1200" dirty="0" smtClean="0"/>
            <a:t>Diseñar e implementar el sistema de control y monitoreo de nivel y flujo de la totalidad de las reservas de agua potable de la ciudad de Ibarra</a:t>
          </a:r>
          <a:endParaRPr lang="es-ES" sz="1800" kern="1200" dirty="0"/>
        </a:p>
      </dsp:txBody>
      <dsp:txXfrm>
        <a:off x="1574370" y="790778"/>
        <a:ext cx="7280545" cy="558355"/>
      </dsp:txXfrm>
    </dsp:sp>
    <dsp:sp modelId="{2F4C8067-67BB-44C9-93F6-385513DB36F0}">
      <dsp:nvSpPr>
        <dsp:cNvPr id="0" name=""/>
        <dsp:cNvSpPr/>
      </dsp:nvSpPr>
      <dsp:spPr>
        <a:xfrm>
          <a:off x="800056" y="618868"/>
          <a:ext cx="756942" cy="1198725"/>
        </a:xfrm>
        <a:custGeom>
          <a:avLst/>
          <a:gdLst/>
          <a:ahLst/>
          <a:cxnLst/>
          <a:rect l="0" t="0" r="0" b="0"/>
          <a:pathLst>
            <a:path>
              <a:moveTo>
                <a:pt x="0" y="0"/>
              </a:moveTo>
              <a:lnTo>
                <a:pt x="0" y="1198725"/>
              </a:lnTo>
              <a:lnTo>
                <a:pt x="756942" y="11987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126DF8-EFA6-4B2B-B705-BD5C19885CDF}">
      <dsp:nvSpPr>
        <dsp:cNvPr id="0" name=""/>
        <dsp:cNvSpPr/>
      </dsp:nvSpPr>
      <dsp:spPr>
        <a:xfrm>
          <a:off x="1556999" y="1521044"/>
          <a:ext cx="7315287" cy="5930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_tradnl" sz="1800" kern="1200" dirty="0" smtClean="0"/>
            <a:t>Realizar un diagnóstico previo del estado actual de la Planta de Tratamiento y Estación de reserva de Azaya de la EMAPA-I</a:t>
          </a:r>
          <a:endParaRPr lang="es-ES" sz="1800" kern="1200" dirty="0"/>
        </a:p>
      </dsp:txBody>
      <dsp:txXfrm>
        <a:off x="1574370" y="1538415"/>
        <a:ext cx="7280545" cy="558355"/>
      </dsp:txXfrm>
    </dsp:sp>
    <dsp:sp modelId="{2A81AC24-19E8-4B05-BE18-7F7DC22883F5}">
      <dsp:nvSpPr>
        <dsp:cNvPr id="0" name=""/>
        <dsp:cNvSpPr/>
      </dsp:nvSpPr>
      <dsp:spPr>
        <a:xfrm>
          <a:off x="800056" y="618868"/>
          <a:ext cx="756942" cy="1946361"/>
        </a:xfrm>
        <a:custGeom>
          <a:avLst/>
          <a:gdLst/>
          <a:ahLst/>
          <a:cxnLst/>
          <a:rect l="0" t="0" r="0" b="0"/>
          <a:pathLst>
            <a:path>
              <a:moveTo>
                <a:pt x="0" y="0"/>
              </a:moveTo>
              <a:lnTo>
                <a:pt x="0" y="1946361"/>
              </a:lnTo>
              <a:lnTo>
                <a:pt x="756942" y="19463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556999" y="2268681"/>
          <a:ext cx="7315287" cy="5930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_tradnl" sz="1800" kern="1200" dirty="0" smtClean="0"/>
            <a:t>Establecer la ingeniería básica y de detalle</a:t>
          </a:r>
          <a:endParaRPr lang="es-ES" sz="1800" kern="1200" dirty="0"/>
        </a:p>
      </dsp:txBody>
      <dsp:txXfrm>
        <a:off x="1574370" y="2286052"/>
        <a:ext cx="7280545" cy="558355"/>
      </dsp:txXfrm>
    </dsp:sp>
    <dsp:sp modelId="{F27B7295-80E4-4410-9A4D-672618C6243E}">
      <dsp:nvSpPr>
        <dsp:cNvPr id="0" name=""/>
        <dsp:cNvSpPr/>
      </dsp:nvSpPr>
      <dsp:spPr>
        <a:xfrm>
          <a:off x="800056" y="618868"/>
          <a:ext cx="756942" cy="2693998"/>
        </a:xfrm>
        <a:custGeom>
          <a:avLst/>
          <a:gdLst/>
          <a:ahLst/>
          <a:cxnLst/>
          <a:rect l="0" t="0" r="0" b="0"/>
          <a:pathLst>
            <a:path>
              <a:moveTo>
                <a:pt x="0" y="0"/>
              </a:moveTo>
              <a:lnTo>
                <a:pt x="0" y="2693998"/>
              </a:lnTo>
              <a:lnTo>
                <a:pt x="756942" y="26939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1556999" y="3016318"/>
          <a:ext cx="7315287" cy="5930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_tradnl" sz="1800" kern="1200" dirty="0" smtClean="0"/>
            <a:t>Diseñar una lógica de control adecuada que permita el adecuado funcionamiento entre la Planta de Tratamiento y Estación de reserva de Azaya</a:t>
          </a:r>
          <a:endParaRPr lang="es-ES" sz="1800" kern="1200" dirty="0"/>
        </a:p>
      </dsp:txBody>
      <dsp:txXfrm>
        <a:off x="1574370" y="3033689"/>
        <a:ext cx="7280545" cy="558355"/>
      </dsp:txXfrm>
    </dsp:sp>
    <dsp:sp modelId="{8EB25B03-6935-40BC-B7B8-0B53B538EE05}">
      <dsp:nvSpPr>
        <dsp:cNvPr id="0" name=""/>
        <dsp:cNvSpPr/>
      </dsp:nvSpPr>
      <dsp:spPr>
        <a:xfrm>
          <a:off x="800056" y="618868"/>
          <a:ext cx="756942" cy="3441635"/>
        </a:xfrm>
        <a:custGeom>
          <a:avLst/>
          <a:gdLst/>
          <a:ahLst/>
          <a:cxnLst/>
          <a:rect l="0" t="0" r="0" b="0"/>
          <a:pathLst>
            <a:path>
              <a:moveTo>
                <a:pt x="0" y="0"/>
              </a:moveTo>
              <a:lnTo>
                <a:pt x="0" y="3441635"/>
              </a:lnTo>
              <a:lnTo>
                <a:pt x="756942" y="34416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B60B7D-FDC5-496F-AB61-D843FE1A731A}">
      <dsp:nvSpPr>
        <dsp:cNvPr id="0" name=""/>
        <dsp:cNvSpPr/>
      </dsp:nvSpPr>
      <dsp:spPr>
        <a:xfrm>
          <a:off x="1556999" y="3763955"/>
          <a:ext cx="7315287" cy="5930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kern="1200" dirty="0" smtClean="0"/>
            <a:t>Diseñar e implementar las pantallas HMI del terminal de operador</a:t>
          </a:r>
          <a:endParaRPr lang="es-ES" sz="1800" kern="1200" dirty="0"/>
        </a:p>
      </dsp:txBody>
      <dsp:txXfrm>
        <a:off x="1574370" y="3781326"/>
        <a:ext cx="7280545" cy="558355"/>
      </dsp:txXfrm>
    </dsp:sp>
    <dsp:sp modelId="{8B0EE0AC-4C09-4F92-B3E6-1DCF281D6690}">
      <dsp:nvSpPr>
        <dsp:cNvPr id="0" name=""/>
        <dsp:cNvSpPr/>
      </dsp:nvSpPr>
      <dsp:spPr>
        <a:xfrm>
          <a:off x="800056" y="618868"/>
          <a:ext cx="756942" cy="4189272"/>
        </a:xfrm>
        <a:custGeom>
          <a:avLst/>
          <a:gdLst/>
          <a:ahLst/>
          <a:cxnLst/>
          <a:rect l="0" t="0" r="0" b="0"/>
          <a:pathLst>
            <a:path>
              <a:moveTo>
                <a:pt x="0" y="0"/>
              </a:moveTo>
              <a:lnTo>
                <a:pt x="0" y="4189272"/>
              </a:lnTo>
              <a:lnTo>
                <a:pt x="756942" y="41892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4C4B48-C3A8-4CF4-972B-F3D656C183D6}">
      <dsp:nvSpPr>
        <dsp:cNvPr id="0" name=""/>
        <dsp:cNvSpPr/>
      </dsp:nvSpPr>
      <dsp:spPr>
        <a:xfrm>
          <a:off x="1556999" y="4511592"/>
          <a:ext cx="7315287" cy="5930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_tradnl" sz="1800" kern="1200" dirty="0" smtClean="0"/>
            <a:t>Desarrollar el sistema de monitoreo implementando las Interfaces gráficas de las Estaciones en estudio al sistema SCADA existente</a:t>
          </a:r>
          <a:endParaRPr lang="es-ES" sz="1800" kern="1200" dirty="0"/>
        </a:p>
      </dsp:txBody>
      <dsp:txXfrm>
        <a:off x="1574370" y="4528963"/>
        <a:ext cx="7280545" cy="5583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CO" sz="3900" kern="1200" dirty="0" smtClean="0"/>
            <a:t>Descripción y Requerimientos Técnicos</a:t>
          </a:r>
        </a:p>
      </dsp:txBody>
      <dsp:txXfrm>
        <a:off x="20049" y="2116190"/>
        <a:ext cx="8341900" cy="6444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CO" sz="3900" kern="1200" dirty="0" smtClean="0"/>
            <a:t>Diseño</a:t>
          </a:r>
        </a:p>
      </dsp:txBody>
      <dsp:txXfrm>
        <a:off x="20049" y="2116190"/>
        <a:ext cx="8341900" cy="6444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918E7-5DB1-4279-A1F3-4CA37D252C21}">
      <dsp:nvSpPr>
        <dsp:cNvPr id="0" name=""/>
        <dsp:cNvSpPr/>
      </dsp:nvSpPr>
      <dsp:spPr>
        <a:xfrm>
          <a:off x="0" y="316200"/>
          <a:ext cx="4306888"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BA75EE-0823-40CC-ABC0-1B0CADA0D9F9}">
      <dsp:nvSpPr>
        <dsp:cNvPr id="0" name=""/>
        <dsp:cNvSpPr/>
      </dsp:nvSpPr>
      <dsp:spPr>
        <a:xfrm>
          <a:off x="215344" y="94799"/>
          <a:ext cx="3014821"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953" tIns="0" rIns="113953" bIns="0" numCol="1" spcCol="1270" anchor="ctr" anchorCtr="0">
          <a:noAutofit/>
        </a:bodyPr>
        <a:lstStyle/>
        <a:p>
          <a:pPr lvl="0" algn="l" defTabSz="666750">
            <a:lnSpc>
              <a:spcPct val="90000"/>
            </a:lnSpc>
            <a:spcBef>
              <a:spcPct val="0"/>
            </a:spcBef>
            <a:spcAft>
              <a:spcPct val="35000"/>
            </a:spcAft>
          </a:pPr>
          <a:r>
            <a:rPr lang="es-CO" sz="1500" kern="1200" dirty="0" smtClean="0"/>
            <a:t>Planta tratamiento</a:t>
          </a:r>
          <a:endParaRPr lang="es-CO" sz="1500" kern="1200" dirty="0"/>
        </a:p>
      </dsp:txBody>
      <dsp:txXfrm>
        <a:off x="236960" y="116415"/>
        <a:ext cx="2971589" cy="399568"/>
      </dsp:txXfrm>
    </dsp:sp>
    <dsp:sp modelId="{D271142F-8DD9-42CF-9D7B-8D4C2A8C5C30}">
      <dsp:nvSpPr>
        <dsp:cNvPr id="0" name=""/>
        <dsp:cNvSpPr/>
      </dsp:nvSpPr>
      <dsp:spPr>
        <a:xfrm>
          <a:off x="0" y="996600"/>
          <a:ext cx="4306888"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3273FF-62CA-442A-B997-FDD86DE93E39}">
      <dsp:nvSpPr>
        <dsp:cNvPr id="0" name=""/>
        <dsp:cNvSpPr/>
      </dsp:nvSpPr>
      <dsp:spPr>
        <a:xfrm>
          <a:off x="215344" y="775200"/>
          <a:ext cx="3014821"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953" tIns="0" rIns="113953" bIns="0" numCol="1" spcCol="1270" anchor="ctr" anchorCtr="0">
          <a:noAutofit/>
        </a:bodyPr>
        <a:lstStyle/>
        <a:p>
          <a:pPr lvl="0" algn="l" defTabSz="666750">
            <a:lnSpc>
              <a:spcPct val="90000"/>
            </a:lnSpc>
            <a:spcBef>
              <a:spcPct val="0"/>
            </a:spcBef>
            <a:spcAft>
              <a:spcPct val="35000"/>
            </a:spcAft>
          </a:pPr>
          <a:r>
            <a:rPr lang="es-CO" sz="1500" kern="1200" dirty="0" smtClean="0"/>
            <a:t>Estación de reserva</a:t>
          </a:r>
          <a:endParaRPr lang="es-CO" sz="1500" kern="1200" dirty="0"/>
        </a:p>
      </dsp:txBody>
      <dsp:txXfrm>
        <a:off x="236960" y="796816"/>
        <a:ext cx="2971589" cy="399568"/>
      </dsp:txXfrm>
    </dsp:sp>
    <dsp:sp modelId="{421393AC-FB69-4655-8BF4-C9356D228092}">
      <dsp:nvSpPr>
        <dsp:cNvPr id="0" name=""/>
        <dsp:cNvSpPr/>
      </dsp:nvSpPr>
      <dsp:spPr>
        <a:xfrm>
          <a:off x="0" y="1677000"/>
          <a:ext cx="4306888"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0141BF-3D40-4AEA-B189-6E5C840F2D60}">
      <dsp:nvSpPr>
        <dsp:cNvPr id="0" name=""/>
        <dsp:cNvSpPr/>
      </dsp:nvSpPr>
      <dsp:spPr>
        <a:xfrm>
          <a:off x="215344" y="1455600"/>
          <a:ext cx="3014821"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953" tIns="0" rIns="113953" bIns="0" numCol="1" spcCol="1270" anchor="ctr" anchorCtr="0">
          <a:noAutofit/>
        </a:bodyPr>
        <a:lstStyle/>
        <a:p>
          <a:pPr lvl="0" algn="l" defTabSz="666750">
            <a:lnSpc>
              <a:spcPct val="90000"/>
            </a:lnSpc>
            <a:spcBef>
              <a:spcPct val="0"/>
            </a:spcBef>
            <a:spcAft>
              <a:spcPct val="35000"/>
            </a:spcAft>
          </a:pPr>
          <a:r>
            <a:rPr lang="es-CO" sz="1500" kern="1200" dirty="0" smtClean="0"/>
            <a:t>Tanques de almacenamiento</a:t>
          </a:r>
          <a:endParaRPr lang="es-CO" sz="1500" kern="1200" dirty="0"/>
        </a:p>
      </dsp:txBody>
      <dsp:txXfrm>
        <a:off x="236960" y="1477216"/>
        <a:ext cx="2971589" cy="399568"/>
      </dsp:txXfrm>
    </dsp:sp>
    <dsp:sp modelId="{1A623334-45C6-40C3-8183-A4DF7F597EBD}">
      <dsp:nvSpPr>
        <dsp:cNvPr id="0" name=""/>
        <dsp:cNvSpPr/>
      </dsp:nvSpPr>
      <dsp:spPr>
        <a:xfrm>
          <a:off x="0" y="2357400"/>
          <a:ext cx="4306888"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A8A413-7346-44E4-A5BB-ADCA41249DE1}">
      <dsp:nvSpPr>
        <dsp:cNvPr id="0" name=""/>
        <dsp:cNvSpPr/>
      </dsp:nvSpPr>
      <dsp:spPr>
        <a:xfrm>
          <a:off x="215344" y="2136000"/>
          <a:ext cx="3014821"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953" tIns="0" rIns="113953" bIns="0" numCol="1" spcCol="1270" anchor="ctr" anchorCtr="0">
          <a:noAutofit/>
        </a:bodyPr>
        <a:lstStyle/>
        <a:p>
          <a:pPr lvl="0" algn="l" defTabSz="666750">
            <a:lnSpc>
              <a:spcPct val="90000"/>
            </a:lnSpc>
            <a:spcBef>
              <a:spcPct val="0"/>
            </a:spcBef>
            <a:spcAft>
              <a:spcPct val="35000"/>
            </a:spcAft>
          </a:pPr>
          <a:r>
            <a:rPr lang="es-CO" sz="1500" kern="1200" dirty="0" smtClean="0"/>
            <a:t>Cuarto de monitorización </a:t>
          </a:r>
          <a:endParaRPr lang="es-CO" sz="1500" kern="1200" dirty="0"/>
        </a:p>
      </dsp:txBody>
      <dsp:txXfrm>
        <a:off x="236960" y="2157616"/>
        <a:ext cx="2971589" cy="399568"/>
      </dsp:txXfrm>
    </dsp:sp>
    <dsp:sp modelId="{D952DCC4-DA2C-4F24-BFCA-2A6FD4495965}">
      <dsp:nvSpPr>
        <dsp:cNvPr id="0" name=""/>
        <dsp:cNvSpPr/>
      </dsp:nvSpPr>
      <dsp:spPr>
        <a:xfrm>
          <a:off x="0" y="3037800"/>
          <a:ext cx="4306888"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F1E87E-F64D-47E5-9833-1AB49DAF0E11}">
      <dsp:nvSpPr>
        <dsp:cNvPr id="0" name=""/>
        <dsp:cNvSpPr/>
      </dsp:nvSpPr>
      <dsp:spPr>
        <a:xfrm>
          <a:off x="215344" y="2816400"/>
          <a:ext cx="3014821"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953" tIns="0" rIns="113953" bIns="0" numCol="1" spcCol="1270" anchor="ctr" anchorCtr="0">
          <a:noAutofit/>
        </a:bodyPr>
        <a:lstStyle/>
        <a:p>
          <a:pPr lvl="0" algn="l" defTabSz="666750">
            <a:lnSpc>
              <a:spcPct val="90000"/>
            </a:lnSpc>
            <a:spcBef>
              <a:spcPct val="0"/>
            </a:spcBef>
            <a:spcAft>
              <a:spcPct val="35000"/>
            </a:spcAft>
          </a:pPr>
          <a:r>
            <a:rPr lang="es-CO" sz="1500" kern="1200" dirty="0" smtClean="0"/>
            <a:t>Cámara humada</a:t>
          </a:r>
          <a:endParaRPr lang="es-CO" sz="1500" kern="1200" dirty="0"/>
        </a:p>
      </dsp:txBody>
      <dsp:txXfrm>
        <a:off x="236960" y="2838016"/>
        <a:ext cx="2971589" cy="399568"/>
      </dsp:txXfrm>
    </dsp:sp>
    <dsp:sp modelId="{C8AA870A-B817-4DEC-82E3-D8324F8214D4}">
      <dsp:nvSpPr>
        <dsp:cNvPr id="0" name=""/>
        <dsp:cNvSpPr/>
      </dsp:nvSpPr>
      <dsp:spPr>
        <a:xfrm>
          <a:off x="0" y="3718200"/>
          <a:ext cx="4306888"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AFBCA9-79A0-4208-A4DB-0FDBCC22C083}">
      <dsp:nvSpPr>
        <dsp:cNvPr id="0" name=""/>
        <dsp:cNvSpPr/>
      </dsp:nvSpPr>
      <dsp:spPr>
        <a:xfrm>
          <a:off x="215344" y="3496800"/>
          <a:ext cx="3014821"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953" tIns="0" rIns="113953" bIns="0" numCol="1" spcCol="1270" anchor="ctr" anchorCtr="0">
          <a:noAutofit/>
        </a:bodyPr>
        <a:lstStyle/>
        <a:p>
          <a:pPr lvl="0" algn="l" defTabSz="666750">
            <a:lnSpc>
              <a:spcPct val="90000"/>
            </a:lnSpc>
            <a:spcBef>
              <a:spcPct val="0"/>
            </a:spcBef>
            <a:spcAft>
              <a:spcPct val="35000"/>
            </a:spcAft>
          </a:pPr>
          <a:r>
            <a:rPr lang="es-CO" sz="1500" kern="1200" dirty="0" smtClean="0"/>
            <a:t>Sistema de Bombeo</a:t>
          </a:r>
          <a:endParaRPr lang="es-CO" sz="1500" kern="1200" dirty="0"/>
        </a:p>
      </dsp:txBody>
      <dsp:txXfrm>
        <a:off x="236960" y="3518416"/>
        <a:ext cx="2971589"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9A0059-2925-4C41-9472-DA7896AE44C0}" type="datetimeFigureOut">
              <a:rPr lang="es-ES" smtClean="0"/>
              <a:t>11/08/2015</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E90096-80A3-440E-9350-9E32FEFA4505}" type="slidenum">
              <a:rPr lang="es-ES" smtClean="0"/>
              <a:t>‹Nº›</a:t>
            </a:fld>
            <a:endParaRPr lang="es-ES"/>
          </a:p>
        </p:txBody>
      </p:sp>
    </p:spTree>
    <p:extLst>
      <p:ext uri="{BB962C8B-B14F-4D97-AF65-F5344CB8AC3E}">
        <p14:creationId xmlns:p14="http://schemas.microsoft.com/office/powerpoint/2010/main" val="1043176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F86A1-04FC-41B3-8814-61C279CB4662}" type="datetimeFigureOut">
              <a:rPr lang="es-ES" smtClean="0"/>
              <a:t>11/08/2015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CB458-7C3A-45F9-8815-E28D4955E256}" type="slidenum">
              <a:rPr lang="es-ES" smtClean="0"/>
              <a:t>‹Nº›</a:t>
            </a:fld>
            <a:endParaRPr lang="es-ES"/>
          </a:p>
        </p:txBody>
      </p:sp>
    </p:spTree>
    <p:extLst>
      <p:ext uri="{BB962C8B-B14F-4D97-AF65-F5344CB8AC3E}">
        <p14:creationId xmlns:p14="http://schemas.microsoft.com/office/powerpoint/2010/main" val="36319360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03CB458-7C3A-45F9-8815-E28D4955E256}" type="slidenum">
              <a:rPr lang="es-ES" smtClean="0"/>
              <a:t>1</a:t>
            </a:fld>
            <a:endParaRPr lang="es-ES"/>
          </a:p>
        </p:txBody>
      </p:sp>
    </p:spTree>
    <p:extLst>
      <p:ext uri="{BB962C8B-B14F-4D97-AF65-F5344CB8AC3E}">
        <p14:creationId xmlns:p14="http://schemas.microsoft.com/office/powerpoint/2010/main" val="3134802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03CB458-7C3A-45F9-8815-E28D4955E256}" type="slidenum">
              <a:rPr lang="es-ES" smtClean="0"/>
              <a:t>42</a:t>
            </a:fld>
            <a:endParaRPr lang="es-ES"/>
          </a:p>
        </p:txBody>
      </p:sp>
    </p:spTree>
    <p:extLst>
      <p:ext uri="{BB962C8B-B14F-4D97-AF65-F5344CB8AC3E}">
        <p14:creationId xmlns:p14="http://schemas.microsoft.com/office/powerpoint/2010/main" val="990609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03CB458-7C3A-45F9-8815-E28D4955E256}" type="slidenum">
              <a:rPr lang="es-ES" smtClean="0"/>
              <a:t>44</a:t>
            </a:fld>
            <a:endParaRPr lang="es-ES"/>
          </a:p>
        </p:txBody>
      </p:sp>
    </p:spTree>
    <p:extLst>
      <p:ext uri="{BB962C8B-B14F-4D97-AF65-F5344CB8AC3E}">
        <p14:creationId xmlns:p14="http://schemas.microsoft.com/office/powerpoint/2010/main" val="3675023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Diagrama general del sistema de almacenamiento y distribución de agua potable lomas de Ayaza, en donde se encuentra los elementos que conforman el sistema tanto en la planta de tratamiento como en la estación de reserva, además de indicadores de estado y visualización de las variables.</a:t>
            </a:r>
            <a:endParaRPr lang="es-CO" sz="1200" kern="1200" dirty="0" smtClean="0">
              <a:solidFill>
                <a:schemeClr val="tx1"/>
              </a:solidFill>
              <a:effectLst/>
              <a:latin typeface="+mn-lt"/>
              <a:ea typeface="+mn-ea"/>
              <a:cs typeface="+mn-cs"/>
            </a:endParaRPr>
          </a:p>
          <a:p>
            <a:endParaRPr lang="es-CO"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51</a:t>
            </a:fld>
            <a:endParaRPr lang="es-ES"/>
          </a:p>
        </p:txBody>
      </p:sp>
    </p:spTree>
    <p:extLst>
      <p:ext uri="{BB962C8B-B14F-4D97-AF65-F5344CB8AC3E}">
        <p14:creationId xmlns:p14="http://schemas.microsoft.com/office/powerpoint/2010/main" val="214284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03CB458-7C3A-45F9-8815-E28D4955E256}" type="slidenum">
              <a:rPr lang="es-ES" smtClean="0"/>
              <a:t>55</a:t>
            </a:fld>
            <a:endParaRPr lang="es-ES"/>
          </a:p>
        </p:txBody>
      </p:sp>
    </p:spTree>
    <p:extLst>
      <p:ext uri="{BB962C8B-B14F-4D97-AF65-F5344CB8AC3E}">
        <p14:creationId xmlns:p14="http://schemas.microsoft.com/office/powerpoint/2010/main" val="3779496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03CB458-7C3A-45F9-8815-E28D4955E256}" type="slidenum">
              <a:rPr lang="es-ES" smtClean="0"/>
              <a:t>59</a:t>
            </a:fld>
            <a:endParaRPr lang="es-ES"/>
          </a:p>
        </p:txBody>
      </p:sp>
    </p:spTree>
    <p:extLst>
      <p:ext uri="{BB962C8B-B14F-4D97-AF65-F5344CB8AC3E}">
        <p14:creationId xmlns:p14="http://schemas.microsoft.com/office/powerpoint/2010/main" val="45027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03CB458-7C3A-45F9-8815-E28D4955E256}" type="slidenum">
              <a:rPr lang="es-ES" smtClean="0"/>
              <a:t>3</a:t>
            </a:fld>
            <a:endParaRPr lang="es-ES"/>
          </a:p>
        </p:txBody>
      </p:sp>
    </p:spTree>
    <p:extLst>
      <p:ext uri="{BB962C8B-B14F-4D97-AF65-F5344CB8AC3E}">
        <p14:creationId xmlns:p14="http://schemas.microsoft.com/office/powerpoint/2010/main" val="1489129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03CB458-7C3A-45F9-8815-E28D4955E256}" type="slidenum">
              <a:rPr lang="es-ES" smtClean="0"/>
              <a:t>6</a:t>
            </a:fld>
            <a:endParaRPr lang="es-ES"/>
          </a:p>
        </p:txBody>
      </p:sp>
    </p:spTree>
    <p:extLst>
      <p:ext uri="{BB962C8B-B14F-4D97-AF65-F5344CB8AC3E}">
        <p14:creationId xmlns:p14="http://schemas.microsoft.com/office/powerpoint/2010/main" val="3530149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03CB458-7C3A-45F9-8815-E28D4955E256}" type="slidenum">
              <a:rPr lang="es-ES" smtClean="0"/>
              <a:t>9</a:t>
            </a:fld>
            <a:endParaRPr lang="es-ES"/>
          </a:p>
        </p:txBody>
      </p:sp>
    </p:spTree>
    <p:extLst>
      <p:ext uri="{BB962C8B-B14F-4D97-AF65-F5344CB8AC3E}">
        <p14:creationId xmlns:p14="http://schemas.microsoft.com/office/powerpoint/2010/main" val="217279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03CB458-7C3A-45F9-8815-E28D4955E256}" type="slidenum">
              <a:rPr lang="es-ES" smtClean="0"/>
              <a:t>11</a:t>
            </a:fld>
            <a:endParaRPr lang="es-ES"/>
          </a:p>
        </p:txBody>
      </p:sp>
    </p:spTree>
    <p:extLst>
      <p:ext uri="{BB962C8B-B14F-4D97-AF65-F5344CB8AC3E}">
        <p14:creationId xmlns:p14="http://schemas.microsoft.com/office/powerpoint/2010/main" val="3335259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03CB458-7C3A-45F9-8815-E28D4955E256}" type="slidenum">
              <a:rPr lang="es-ES" smtClean="0"/>
              <a:t>13</a:t>
            </a:fld>
            <a:endParaRPr lang="es-ES"/>
          </a:p>
        </p:txBody>
      </p:sp>
    </p:spTree>
    <p:extLst>
      <p:ext uri="{BB962C8B-B14F-4D97-AF65-F5344CB8AC3E}">
        <p14:creationId xmlns:p14="http://schemas.microsoft.com/office/powerpoint/2010/main" val="3526908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El equipamiento a usar se diseña con tecnología moderna que garantice la protección de las personas y equipos relacionados para brindar un servicio continuo del proceso y operación del proyecto. </a:t>
            </a:r>
            <a:endParaRPr lang="es-CO"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17</a:t>
            </a:fld>
            <a:endParaRPr lang="es-ES"/>
          </a:p>
        </p:txBody>
      </p:sp>
    </p:spTree>
    <p:extLst>
      <p:ext uri="{BB962C8B-B14F-4D97-AF65-F5344CB8AC3E}">
        <p14:creationId xmlns:p14="http://schemas.microsoft.com/office/powerpoint/2010/main" val="3303026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03CB458-7C3A-45F9-8815-E28D4955E256}" type="slidenum">
              <a:rPr lang="es-ES" smtClean="0"/>
              <a:t>37</a:t>
            </a:fld>
            <a:endParaRPr lang="es-ES"/>
          </a:p>
        </p:txBody>
      </p:sp>
    </p:spTree>
    <p:extLst>
      <p:ext uri="{BB962C8B-B14F-4D97-AF65-F5344CB8AC3E}">
        <p14:creationId xmlns:p14="http://schemas.microsoft.com/office/powerpoint/2010/main" val="953823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03CB458-7C3A-45F9-8815-E28D4955E256}" type="slidenum">
              <a:rPr lang="es-ES" smtClean="0"/>
              <a:t>38</a:t>
            </a:fld>
            <a:endParaRPr lang="es-ES"/>
          </a:p>
        </p:txBody>
      </p:sp>
    </p:spTree>
    <p:extLst>
      <p:ext uri="{BB962C8B-B14F-4D97-AF65-F5344CB8AC3E}">
        <p14:creationId xmlns:p14="http://schemas.microsoft.com/office/powerpoint/2010/main" val="2108805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9324521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594334894"/>
      </p:ext>
    </p:extLst>
  </p:cSld>
  <p:clrMapOvr>
    <a:masterClrMapping/>
  </p:clrMapOvr>
  <p:transition spd="med">
    <p:randomBar dir="vert"/>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3239156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r>
              <a:rPr lang="es-ES" smtClean="0"/>
              <a:t>Tema de la presentacion</a:t>
            </a:r>
            <a:endParaRPr lang="es-ES"/>
          </a:p>
        </p:txBody>
      </p:sp>
      <p:sp>
        <p:nvSpPr>
          <p:cNvPr id="6" name="5 Marcador de pie de página"/>
          <p:cNvSpPr>
            <a:spLocks noGrp="1"/>
          </p:cNvSpPr>
          <p:nvPr>
            <p:ph type="ftr" sz="quarter" idx="11"/>
          </p:nvPr>
        </p:nvSpPr>
        <p:spPr/>
        <p:txBody>
          <a:bodyPr/>
          <a:lstStyle/>
          <a:p>
            <a:r>
              <a:rPr lang="es-ES" smtClean="0"/>
              <a:t>Autor de la presentación</a:t>
            </a:r>
            <a:endParaRPr lang="es-ES"/>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422681604"/>
      </p:ext>
    </p:extLst>
  </p:cSld>
  <p:clrMapOvr>
    <a:masterClrMapping/>
  </p:clrMapOvr>
  <p:transition spd="med">
    <p:randomBar dir="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r>
              <a:rPr lang="es-ES" smtClean="0"/>
              <a:t>Tema de la presentacion</a:t>
            </a:r>
            <a:endParaRPr lang="es-ES"/>
          </a:p>
        </p:txBody>
      </p:sp>
      <p:sp>
        <p:nvSpPr>
          <p:cNvPr id="8" name="7 Marcador de pie de página"/>
          <p:cNvSpPr>
            <a:spLocks noGrp="1"/>
          </p:cNvSpPr>
          <p:nvPr>
            <p:ph type="ftr" sz="quarter" idx="11"/>
          </p:nvPr>
        </p:nvSpPr>
        <p:spPr/>
        <p:txBody>
          <a:bodyPr/>
          <a:lstStyle/>
          <a:p>
            <a:r>
              <a:rPr lang="es-ES" smtClean="0"/>
              <a:t>Autor de la presentación</a:t>
            </a:r>
            <a:endParaRPr lang="es-ES"/>
          </a:p>
        </p:txBody>
      </p:sp>
      <p:sp>
        <p:nvSpPr>
          <p:cNvPr id="9" name="8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616018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r>
              <a:rPr lang="es-ES" smtClean="0"/>
              <a:t>Tema de la presentacion</a:t>
            </a:r>
            <a:endParaRPr lang="es-ES"/>
          </a:p>
        </p:txBody>
      </p:sp>
      <p:sp>
        <p:nvSpPr>
          <p:cNvPr id="4" name="3 Marcador de pie de página"/>
          <p:cNvSpPr>
            <a:spLocks noGrp="1"/>
          </p:cNvSpPr>
          <p:nvPr>
            <p:ph type="ftr" sz="quarter" idx="11"/>
          </p:nvPr>
        </p:nvSpPr>
        <p:spPr/>
        <p:txBody>
          <a:bodyPr/>
          <a:lstStyle/>
          <a:p>
            <a:r>
              <a:rPr lang="es-ES" smtClean="0"/>
              <a:t>Autor de la presentación</a:t>
            </a:r>
            <a:endParaRPr lang="es-ES"/>
          </a:p>
        </p:txBody>
      </p:sp>
      <p:sp>
        <p:nvSpPr>
          <p:cNvPr id="5" name="4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993371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S" smtClean="0"/>
              <a:t>Tema de la presentacion</a:t>
            </a:r>
            <a:endParaRPr lang="es-ES"/>
          </a:p>
        </p:txBody>
      </p:sp>
      <p:sp>
        <p:nvSpPr>
          <p:cNvPr id="3" name="2 Marcador de pie de página"/>
          <p:cNvSpPr>
            <a:spLocks noGrp="1"/>
          </p:cNvSpPr>
          <p:nvPr>
            <p:ph type="ftr" sz="quarter" idx="11"/>
          </p:nvPr>
        </p:nvSpPr>
        <p:spPr/>
        <p:txBody>
          <a:bodyPr/>
          <a:lstStyle/>
          <a:p>
            <a:r>
              <a:rPr lang="es-ES" smtClean="0"/>
              <a:t>Autor de la presentación</a:t>
            </a:r>
            <a:endParaRPr lang="es-ES"/>
          </a:p>
        </p:txBody>
      </p:sp>
      <p:sp>
        <p:nvSpPr>
          <p:cNvPr id="4" name="3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941463325"/>
      </p:ext>
    </p:extLst>
  </p:cSld>
  <p:clrMapOvr>
    <a:masterClrMapping/>
  </p:clrMapOvr>
  <p:transition spd="med">
    <p:randomBar dir="vert"/>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es-ES" smtClean="0"/>
              <a:t>Tema de la presentacion</a:t>
            </a:r>
            <a:endParaRPr lang="es-ES"/>
          </a:p>
        </p:txBody>
      </p:sp>
      <p:sp>
        <p:nvSpPr>
          <p:cNvPr id="6" name="5 Marcador de pie de página"/>
          <p:cNvSpPr>
            <a:spLocks noGrp="1"/>
          </p:cNvSpPr>
          <p:nvPr>
            <p:ph type="ftr" sz="quarter" idx="11"/>
          </p:nvPr>
        </p:nvSpPr>
        <p:spPr/>
        <p:txBody>
          <a:bodyPr/>
          <a:lstStyle/>
          <a:p>
            <a:r>
              <a:rPr lang="es-ES" smtClean="0"/>
              <a:t>Autor de la presentación</a:t>
            </a:r>
            <a:endParaRPr lang="es-ES"/>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2377496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es-ES" smtClean="0"/>
              <a:t>Tema de la presentacion</a:t>
            </a:r>
            <a:endParaRPr lang="es-ES"/>
          </a:p>
        </p:txBody>
      </p:sp>
      <p:sp>
        <p:nvSpPr>
          <p:cNvPr id="6" name="5 Marcador de pie de página"/>
          <p:cNvSpPr>
            <a:spLocks noGrp="1"/>
          </p:cNvSpPr>
          <p:nvPr>
            <p:ph type="ftr" sz="quarter" idx="11"/>
          </p:nvPr>
        </p:nvSpPr>
        <p:spPr/>
        <p:txBody>
          <a:bodyPr/>
          <a:lstStyle/>
          <a:p>
            <a:r>
              <a:rPr lang="es-ES" smtClean="0"/>
              <a:t>Autor de la presentación</a:t>
            </a:r>
            <a:endParaRPr lang="es-ES"/>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7083786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23394744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25161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5 Marcador de contenido"/>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19050" y="0"/>
            <a:ext cx="916305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306388"/>
            <a:ext cx="2611438" cy="639762"/>
          </a:xfrm>
          <a:prstGeom prst="rect">
            <a:avLst/>
          </a:prstGeom>
          <a:solidFill>
            <a:schemeClr val="bg1"/>
          </a:solid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s-ES" smtClean="0"/>
              <a:t>Tema de la presentacion</a:t>
            </a:r>
            <a:endParaRPr lang="es-E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s-ES" smtClean="0"/>
              <a:t>Autor de la presentación</a:t>
            </a: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3AF908C-076E-4FB3-8B0D-B1FA4702EDFF}"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11"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12" cstate="print"/>
          <a:srcRect/>
          <a:stretch>
            <a:fillRect/>
          </a:stretch>
        </p:blipFill>
        <p:spPr bwMode="auto">
          <a:xfrm>
            <a:off x="6659563" y="5949950"/>
            <a:ext cx="2305050" cy="563563"/>
          </a:xfrm>
          <a:prstGeom prst="rect">
            <a:avLst/>
          </a:prstGeom>
          <a:noFill/>
          <a:ln w="9525">
            <a:noFill/>
            <a:miter lim="800000"/>
            <a:headEnd/>
            <a:tailEnd/>
          </a:ln>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randomBar dir="vert"/>
  </p:transition>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ES" smtClean="0"/>
              <a:t>Tema de la presentacion</a:t>
            </a:r>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Autor de la presentación</a:t>
            </a: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440E7-6EC3-4D22-82CC-383AB5DD1DC3}" type="slidenum">
              <a:rPr lang="es-ES" smtClean="0"/>
              <a:t>‹Nº›</a:t>
            </a:fld>
            <a:endParaRPr lang="es-ES"/>
          </a:p>
        </p:txBody>
      </p:sp>
    </p:spTree>
    <p:extLst>
      <p:ext uri="{BB962C8B-B14F-4D97-AF65-F5344CB8AC3E}">
        <p14:creationId xmlns:p14="http://schemas.microsoft.com/office/powerpoint/2010/main" val="144999172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spd="med">
    <p:randomBar dir="vert"/>
  </p:transition>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3.jpeg"/><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4.jpeg"/><Relationship Id="rId1" Type="http://schemas.openxmlformats.org/officeDocument/2006/relationships/slideLayout" Target="../slideLayouts/slideLayout1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3.xml"/><Relationship Id="rId4" Type="http://schemas.openxmlformats.org/officeDocument/2006/relationships/image" Target="../media/image54.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0.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0.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0.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0.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0.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0.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 y="0"/>
            <a:ext cx="9131318" cy="6858000"/>
          </a:xfrm>
          <a:prstGeom prst="rect">
            <a:avLst/>
          </a:prstGeom>
        </p:spPr>
      </p:pic>
      <p:sp>
        <p:nvSpPr>
          <p:cNvPr id="2" name="1 Marcador de fecha"/>
          <p:cNvSpPr>
            <a:spLocks noGrp="1"/>
          </p:cNvSpPr>
          <p:nvPr>
            <p:ph type="dt" sz="half" idx="10"/>
          </p:nvPr>
        </p:nvSpPr>
        <p:spPr>
          <a:xfrm>
            <a:off x="4038600" y="6251954"/>
            <a:ext cx="2286000" cy="457200"/>
          </a:xfrm>
        </p:spPr>
        <p:txBody>
          <a:bodyPr/>
          <a:lstStyle/>
          <a:p>
            <a:r>
              <a:rPr lang="es-ES" sz="1400" b="1" dirty="0" smtClean="0">
                <a:solidFill>
                  <a:schemeClr val="bg2">
                    <a:lumMod val="50000"/>
                  </a:schemeClr>
                </a:solidFill>
              </a:rPr>
              <a:t>SANGOLQUI, AGOSTO 2015</a:t>
            </a:r>
            <a:endParaRPr lang="es-ES" sz="1400" b="1" dirty="0">
              <a:solidFill>
                <a:schemeClr val="bg2">
                  <a:lumMod val="50000"/>
                </a:schemeClr>
              </a:solidFill>
            </a:endParaRPr>
          </a:p>
        </p:txBody>
      </p:sp>
      <p:sp>
        <p:nvSpPr>
          <p:cNvPr id="9" name="4 Rectángulo"/>
          <p:cNvSpPr/>
          <p:nvPr/>
        </p:nvSpPr>
        <p:spPr>
          <a:xfrm>
            <a:off x="914400" y="2756118"/>
            <a:ext cx="8077200" cy="169277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_tradnl" sz="2600" b="1" dirty="0">
                <a:latin typeface="Times New Roman" panose="02020603050405020304" pitchFamily="18" charset="0"/>
                <a:cs typeface="Times New Roman" panose="02020603050405020304" pitchFamily="18" charset="0"/>
              </a:rPr>
              <a:t>Diseño e implementación del sistema de control y monitoreo de nivel y flujo de agua potable en la estación de reserva y la planta de tratamiento de Azaya de la EMAPA-Ibarra</a:t>
            </a:r>
            <a:endParaRPr lang="es-ES" sz="2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11" name="4 Rectángulo"/>
          <p:cNvSpPr/>
          <p:nvPr/>
        </p:nvSpPr>
        <p:spPr>
          <a:xfrm>
            <a:off x="838200" y="1329115"/>
            <a:ext cx="8077200" cy="89255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_tradnl" sz="2600" b="1" dirty="0">
                <a:solidFill>
                  <a:srgbClr val="002060"/>
                </a:solidFill>
              </a:rPr>
              <a:t>INGENIERÍA EN ELECTRÓNICA, AUTOMATIZACIÓN Y CONTROL</a:t>
            </a:r>
            <a:endParaRPr lang="es-CO" sz="2600" dirty="0">
              <a:solidFill>
                <a:srgbClr val="002060"/>
              </a:solidFill>
            </a:endParaRPr>
          </a:p>
        </p:txBody>
      </p:sp>
      <p:sp>
        <p:nvSpPr>
          <p:cNvPr id="3" name="Rectángulo 2"/>
          <p:cNvSpPr/>
          <p:nvPr/>
        </p:nvSpPr>
        <p:spPr>
          <a:xfrm>
            <a:off x="2209800" y="5181600"/>
            <a:ext cx="5718233" cy="646331"/>
          </a:xfrm>
          <a:prstGeom prst="rect">
            <a:avLst/>
          </a:prstGeom>
          <a:noFill/>
        </p:spPr>
        <p:txBody>
          <a:bodyPr wrap="none" lIns="91440" tIns="45720" rIns="91440" bIns="45720">
            <a:spAutoFit/>
          </a:bodyPr>
          <a:lstStyle/>
          <a:p>
            <a:pPr algn="ctr"/>
            <a:r>
              <a:rPr lang="es-CO" b="1" dirty="0">
                <a:latin typeface="Times New Roman" panose="02020603050405020304" pitchFamily="18" charset="0"/>
                <a:cs typeface="Times New Roman" panose="02020603050405020304" pitchFamily="18" charset="0"/>
              </a:rPr>
              <a:t>Presentado por:</a:t>
            </a:r>
          </a:p>
          <a:p>
            <a:pPr algn="ctr"/>
            <a:r>
              <a:rPr lang="es-CO" b="1" dirty="0">
                <a:latin typeface="Times New Roman" panose="02020603050405020304" pitchFamily="18" charset="0"/>
                <a:cs typeface="Times New Roman" panose="02020603050405020304" pitchFamily="18" charset="0"/>
              </a:rPr>
              <a:t>GUAGALANGO GUAGALANGO JAIRO SANTIAGO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24587943"/>
              </p:ext>
            </p:extLst>
          </p:nvPr>
        </p:nvGraphicFramePr>
        <p:xfrm>
          <a:off x="76200" y="685800"/>
          <a:ext cx="8915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10</a:t>
            </a:fld>
            <a:endParaRPr lang="es-ES"/>
          </a:p>
        </p:txBody>
      </p:sp>
      <p:sp>
        <p:nvSpPr>
          <p:cNvPr id="6" name="5 Marcador de fecha"/>
          <p:cNvSpPr>
            <a:spLocks noGrp="1"/>
          </p:cNvSpPr>
          <p:nvPr>
            <p:ph type="dt" sz="half" idx="10"/>
          </p:nvPr>
        </p:nvSpPr>
        <p:spPr/>
        <p:txBody>
          <a:bodyPr/>
          <a:lstStyle/>
          <a:p>
            <a:r>
              <a:rPr lang="es-ES" dirty="0" smtClean="0"/>
              <a:t>OBJETIVOS</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1 Marcador de pie de página"/>
          <p:cNvSpPr>
            <a:spLocks noGrp="1"/>
          </p:cNvSpPr>
          <p:nvPr>
            <p:ph type="ftr" sz="quarter" idx="11"/>
          </p:nvPr>
        </p:nvSpPr>
        <p:spPr>
          <a:xfrm>
            <a:off x="3124200" y="6356350"/>
            <a:ext cx="2895600" cy="365125"/>
          </a:xfrm>
        </p:spPr>
        <p:txBody>
          <a:bodyPr/>
          <a:lstStyle/>
          <a:p>
            <a:r>
              <a:rPr lang="es-ES" dirty="0" smtClean="0"/>
              <a:t>GUAGALANGO SANTIAGO</a:t>
            </a:r>
            <a:endParaRPr lang="es-ES" dirty="0"/>
          </a:p>
        </p:txBody>
      </p:sp>
      <p:sp>
        <p:nvSpPr>
          <p:cNvPr id="9"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OBJETIVOS</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04529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F4C8067-67BB-44C9-93F6-385513DB36F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61126DF8-EFA6-4B2B-B705-BD5C19885CD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2A81AC24-19E8-4B05-BE18-7F7DC22883F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7210391E-D0BA-4B05-BC9D-4C5F7A7038B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8EB25B03-6935-40BC-B7B8-0B53B538EE05}"/>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A3B60B7D-FDC5-496F-AB61-D843FE1A731A}"/>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8B0EE0AC-4C09-4F92-B3E6-1DCF281D6690}"/>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3D4C4B48-C3A8-4CF4-972B-F3D656C183D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95371005"/>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1 Marcador de pie de página"/>
          <p:cNvSpPr>
            <a:spLocks noGrp="1"/>
          </p:cNvSpPr>
          <p:nvPr>
            <p:ph type="ftr" sz="quarter" idx="11"/>
          </p:nvPr>
        </p:nvSpPr>
        <p:spPr>
          <a:xfrm>
            <a:off x="3124200" y="6356350"/>
            <a:ext cx="2895600" cy="365125"/>
          </a:xfrm>
        </p:spPr>
        <p:txBody>
          <a:bodyPr/>
          <a:lstStyle/>
          <a:p>
            <a:r>
              <a:rPr lang="es-ES" dirty="0" smtClean="0"/>
              <a:t>GUAGALANGO SANTIAGO</a:t>
            </a:r>
            <a:endParaRPr lang="es-ES" dirty="0"/>
          </a:p>
        </p:txBody>
      </p:sp>
      <p:sp>
        <p:nvSpPr>
          <p:cNvPr id="9" name="5 Marcador de fecha"/>
          <p:cNvSpPr>
            <a:spLocks noGrp="1"/>
          </p:cNvSpPr>
          <p:nvPr>
            <p:ph type="dt" sz="half" idx="10"/>
          </p:nvPr>
        </p:nvSpPr>
        <p:spPr>
          <a:xfrm>
            <a:off x="457200" y="6356350"/>
            <a:ext cx="2971800" cy="365125"/>
          </a:xfrm>
        </p:spPr>
        <p:txBody>
          <a:bodyPr/>
          <a:lstStyle/>
          <a:p>
            <a:r>
              <a:rPr lang="es-ES" dirty="0" smtClean="0"/>
              <a:t>DESCRIPCIÓN Y REQUERIMIENTOS TECNICOS</a:t>
            </a:r>
            <a:endParaRPr lang="es-ES" dirty="0"/>
          </a:p>
        </p:txBody>
      </p:sp>
    </p:spTree>
    <p:extLst>
      <p:ext uri="{BB962C8B-B14F-4D97-AF65-F5344CB8AC3E}">
        <p14:creationId xmlns:p14="http://schemas.microsoft.com/office/powerpoint/2010/main" val="194474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57200" y="731837"/>
            <a:ext cx="8534400" cy="5440363"/>
          </a:xfrm>
        </p:spPr>
        <p:txBody>
          <a:bodyPr>
            <a:normAutofit/>
          </a:bodyPr>
          <a:lstStyle/>
          <a:p>
            <a:pPr algn="just"/>
            <a:r>
              <a:rPr lang="es-CO" sz="1800" dirty="0"/>
              <a:t>En esta sección se presenta una visión general de La Planta de Tratamiento de </a:t>
            </a:r>
            <a:r>
              <a:rPr lang="es-CO" sz="1800" dirty="0" smtClean="0"/>
              <a:t>Azaya, </a:t>
            </a:r>
            <a:r>
              <a:rPr lang="es-CO" sz="1800" dirty="0"/>
              <a:t>la Estación de Reserva de la Loma de </a:t>
            </a:r>
            <a:r>
              <a:rPr lang="es-CO" sz="1800" dirty="0" smtClean="0"/>
              <a:t>Azaya y  sectores que forman parte del proyecto.</a:t>
            </a:r>
          </a:p>
          <a:p>
            <a:pPr marL="0" indent="0" algn="just">
              <a:buNone/>
            </a:pPr>
            <a:endParaRPr lang="es-CO" sz="1800" dirty="0"/>
          </a:p>
        </p:txBody>
      </p:sp>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3" name="2 Marcador de número de diapositiva"/>
          <p:cNvSpPr>
            <a:spLocks noGrp="1"/>
          </p:cNvSpPr>
          <p:nvPr>
            <p:ph type="sldNum" sz="quarter" idx="12"/>
          </p:nvPr>
        </p:nvSpPr>
        <p:spPr/>
        <p:txBody>
          <a:bodyPr/>
          <a:lstStyle/>
          <a:p>
            <a:fld id="{43AF908C-076E-4FB3-8B0D-B1FA4702EDFF}" type="slidenum">
              <a:rPr lang="es-ES" smtClean="0"/>
              <a:t>12</a:t>
            </a:fld>
            <a:endParaRPr lang="es-ES"/>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3 Rectángulo"/>
          <p:cNvSpPr/>
          <p:nvPr/>
        </p:nvSpPr>
        <p:spPr>
          <a:xfrm>
            <a:off x="685800" y="21770"/>
            <a:ext cx="8305800" cy="1077218"/>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DESCRIPCIÓN Y REQUERIMIENTOS TÉCNICOS</a:t>
            </a:r>
          </a:p>
          <a:p>
            <a:pPr algn="ct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1" name="Imagen 10"/>
          <p:cNvPicPr/>
          <p:nvPr/>
        </p:nvPicPr>
        <p:blipFill>
          <a:blip r:embed="rId2"/>
          <a:stretch>
            <a:fillRect/>
          </a:stretch>
        </p:blipFill>
        <p:spPr>
          <a:xfrm>
            <a:off x="1752600" y="1676400"/>
            <a:ext cx="5943600" cy="3657600"/>
          </a:xfrm>
          <a:prstGeom prst="rect">
            <a:avLst/>
          </a:prstGeom>
        </p:spPr>
      </p:pic>
      <p:sp>
        <p:nvSpPr>
          <p:cNvPr id="12" name="5 Marcador de fecha"/>
          <p:cNvSpPr>
            <a:spLocks noGrp="1"/>
          </p:cNvSpPr>
          <p:nvPr>
            <p:ph type="dt" sz="half" idx="10"/>
          </p:nvPr>
        </p:nvSpPr>
        <p:spPr>
          <a:xfrm>
            <a:off x="457200" y="6356350"/>
            <a:ext cx="2971800" cy="365125"/>
          </a:xfrm>
        </p:spPr>
        <p:txBody>
          <a:bodyPr/>
          <a:lstStyle/>
          <a:p>
            <a:r>
              <a:rPr lang="es-ES" dirty="0" smtClean="0"/>
              <a:t>DESCRIPCIÓN Y REQUERIMIENTOS TECNICOS</a:t>
            </a:r>
            <a:endParaRPr lang="es-ES" dirty="0"/>
          </a:p>
        </p:txBody>
      </p:sp>
      <p:cxnSp>
        <p:nvCxnSpPr>
          <p:cNvPr id="5" name="Conector recto de flecha 4"/>
          <p:cNvCxnSpPr/>
          <p:nvPr/>
        </p:nvCxnSpPr>
        <p:spPr>
          <a:xfrm>
            <a:off x="3429000" y="2590800"/>
            <a:ext cx="2895600" cy="16002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Conector recto de flecha 9"/>
          <p:cNvCxnSpPr/>
          <p:nvPr/>
        </p:nvCxnSpPr>
        <p:spPr>
          <a:xfrm flipH="1">
            <a:off x="4724400" y="4237582"/>
            <a:ext cx="1563914" cy="40074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118558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890430257"/>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Marcador de fecha"/>
          <p:cNvSpPr>
            <a:spLocks noGrp="1"/>
          </p:cNvSpPr>
          <p:nvPr>
            <p:ph type="dt" sz="half" idx="10"/>
          </p:nvPr>
        </p:nvSpPr>
        <p:spPr>
          <a:xfrm>
            <a:off x="457200" y="6356350"/>
            <a:ext cx="1143000" cy="365125"/>
          </a:xfrm>
        </p:spPr>
        <p:txBody>
          <a:bodyPr/>
          <a:lstStyle/>
          <a:p>
            <a:r>
              <a:rPr lang="es-ES" dirty="0" smtClean="0"/>
              <a:t>DISEÑO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1 Marcador de pie de página"/>
          <p:cNvSpPr>
            <a:spLocks noGrp="1"/>
          </p:cNvSpPr>
          <p:nvPr>
            <p:ph type="ftr" sz="quarter" idx="11"/>
          </p:nvPr>
        </p:nvSpPr>
        <p:spPr>
          <a:xfrm>
            <a:off x="3124200" y="6356350"/>
            <a:ext cx="2895600" cy="365125"/>
          </a:xfrm>
        </p:spPr>
        <p:txBody>
          <a:bodyPr/>
          <a:lstStyle/>
          <a:p>
            <a:r>
              <a:rPr lang="es-ES" dirty="0" smtClean="0"/>
              <a:t>GUAGALANGO SANTIAGO</a:t>
            </a:r>
            <a:endParaRPr lang="es-ES" dirty="0"/>
          </a:p>
        </p:txBody>
      </p:sp>
    </p:spTree>
    <p:extLst>
      <p:ext uri="{BB962C8B-B14F-4D97-AF65-F5344CB8AC3E}">
        <p14:creationId xmlns:p14="http://schemas.microsoft.com/office/powerpoint/2010/main" val="114654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85800"/>
            <a:ext cx="8229600" cy="614242"/>
          </a:xfrm>
        </p:spPr>
        <p:txBody>
          <a:bodyPr>
            <a:noAutofit/>
          </a:bodyPr>
          <a:lstStyle/>
          <a:p>
            <a:pPr lvl="2" algn="ctr" rtl="0">
              <a:spcBef>
                <a:spcPct val="0"/>
              </a:spcBef>
            </a:pPr>
            <a:r>
              <a:rPr lang="es-ES" sz="2000" b="1" dirty="0">
                <a:latin typeface="Times New Roman" panose="02020603050405020304" pitchFamily="18" charset="0"/>
                <a:cs typeface="Times New Roman" panose="02020603050405020304" pitchFamily="18" charset="0"/>
              </a:rPr>
              <a:t>Esquema y ubicación para cada elemento del sistema</a:t>
            </a:r>
            <a:r>
              <a:rPr lang="es-CO" sz="2000" b="1" i="1" dirty="0">
                <a:latin typeface="Times New Roman" panose="02020603050405020304" pitchFamily="18" charset="0"/>
                <a:cs typeface="Times New Roman" panose="02020603050405020304" pitchFamily="18" charset="0"/>
              </a:rPr>
              <a:t/>
            </a:r>
            <a:br>
              <a:rPr lang="es-CO" sz="2000" b="1" i="1" dirty="0">
                <a:latin typeface="Times New Roman" panose="02020603050405020304" pitchFamily="18" charset="0"/>
                <a:cs typeface="Times New Roman" panose="02020603050405020304" pitchFamily="18" charset="0"/>
              </a:rPr>
            </a:br>
            <a:endParaRPr lang="es-CO" sz="2000" dirty="0">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sz="quarter" idx="4"/>
            <p:extLst>
              <p:ext uri="{D42A27DB-BD31-4B8C-83A1-F6EECF244321}">
                <p14:modId xmlns:p14="http://schemas.microsoft.com/office/powerpoint/2010/main" val="4117257169"/>
              </p:ext>
            </p:extLst>
          </p:nvPr>
        </p:nvGraphicFramePr>
        <p:xfrm>
          <a:off x="4684712" y="1447800"/>
          <a:ext cx="4306888"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3" name="Marcador de contenido 12" descr="D:\TESIS-12-06-2015\INSTR2.JPG"/>
          <p:cNvPicPr>
            <a:picLocks noGrp="1"/>
          </p:cNvPicPr>
          <p:nvPr>
            <p:ph sz="half" idx="2"/>
          </p:nvPr>
        </p:nvPicPr>
        <p:blipFill rotWithShape="1">
          <a:blip r:embed="rId7">
            <a:extLst>
              <a:ext uri="{28A0092B-C50C-407E-A947-70E740481C1C}">
                <a14:useLocalDpi xmlns:a14="http://schemas.microsoft.com/office/drawing/2010/main" val="0"/>
              </a:ext>
            </a:extLst>
          </a:blip>
          <a:srcRect t="3023" b="1477"/>
          <a:stretch/>
        </p:blipFill>
        <p:spPr bwMode="auto">
          <a:xfrm>
            <a:off x="152400" y="990600"/>
            <a:ext cx="4191000" cy="5181600"/>
          </a:xfrm>
          <a:prstGeom prst="rect">
            <a:avLst/>
          </a:prstGeom>
          <a:noFill/>
          <a:ln>
            <a:noFill/>
          </a:ln>
          <a:extLst>
            <a:ext uri="{53640926-AAD7-44D8-BBD7-CCE9431645EC}">
              <a14:shadowObscured xmlns:a14="http://schemas.microsoft.com/office/drawing/2010/main"/>
            </a:ext>
          </a:extLst>
        </p:spPr>
      </p:pic>
      <p:sp>
        <p:nvSpPr>
          <p:cNvPr id="14" name="5 Marcador de fecha"/>
          <p:cNvSpPr>
            <a:spLocks noGrp="1"/>
          </p:cNvSpPr>
          <p:nvPr>
            <p:ph type="dt" sz="half" idx="10"/>
          </p:nvPr>
        </p:nvSpPr>
        <p:spPr>
          <a:xfrm>
            <a:off x="457200" y="6356350"/>
            <a:ext cx="1143000" cy="365125"/>
          </a:xfrm>
        </p:spPr>
        <p:txBody>
          <a:bodyPr/>
          <a:lstStyle/>
          <a:p>
            <a:r>
              <a:rPr lang="es-ES" dirty="0" smtClean="0"/>
              <a:t>DISEÑO</a:t>
            </a:r>
            <a:endParaRPr lang="es-ES" dirty="0"/>
          </a:p>
        </p:txBody>
      </p:sp>
    </p:spTree>
    <p:extLst>
      <p:ext uri="{BB962C8B-B14F-4D97-AF65-F5344CB8AC3E}">
        <p14:creationId xmlns:p14="http://schemas.microsoft.com/office/powerpoint/2010/main" val="373661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
                                            <p:graphicEl>
                                              <a:dgm id="{24BA75EE-0823-40CC-ABC0-1B0CADA0D9F9}"/>
                                            </p:graphicEl>
                                          </p:spTgt>
                                        </p:tgtEl>
                                        <p:attrNameLst>
                                          <p:attrName>style.visibility</p:attrName>
                                        </p:attrNameLst>
                                      </p:cBhvr>
                                      <p:to>
                                        <p:strVal val="visible"/>
                                      </p:to>
                                    </p:set>
                                    <p:animEffect transition="in" filter="wipe(down)">
                                      <p:cBhvr>
                                        <p:cTn id="11" dur="500"/>
                                        <p:tgtEl>
                                          <p:spTgt spid="4">
                                            <p:graphicEl>
                                              <a:dgm id="{24BA75EE-0823-40CC-ABC0-1B0CADA0D9F9}"/>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graphicEl>
                                              <a:dgm id="{EC0918E7-5DB1-4279-A1F3-4CA37D252C21}"/>
                                            </p:graphicEl>
                                          </p:spTgt>
                                        </p:tgtEl>
                                        <p:attrNameLst>
                                          <p:attrName>style.visibility</p:attrName>
                                        </p:attrNameLst>
                                      </p:cBhvr>
                                      <p:to>
                                        <p:strVal val="visible"/>
                                      </p:to>
                                    </p:set>
                                    <p:animEffect transition="in" filter="wipe(down)">
                                      <p:cBhvr>
                                        <p:cTn id="16" dur="500"/>
                                        <p:tgtEl>
                                          <p:spTgt spid="4">
                                            <p:graphicEl>
                                              <a:dgm id="{EC0918E7-5DB1-4279-A1F3-4CA37D252C21}"/>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graphicEl>
                                              <a:dgm id="{4A3273FF-62CA-442A-B997-FDD86DE93E39}"/>
                                            </p:graphicEl>
                                          </p:spTgt>
                                        </p:tgtEl>
                                        <p:attrNameLst>
                                          <p:attrName>style.visibility</p:attrName>
                                        </p:attrNameLst>
                                      </p:cBhvr>
                                      <p:to>
                                        <p:strVal val="visible"/>
                                      </p:to>
                                    </p:set>
                                    <p:animEffect transition="in" filter="wipe(down)">
                                      <p:cBhvr>
                                        <p:cTn id="21" dur="500"/>
                                        <p:tgtEl>
                                          <p:spTgt spid="4">
                                            <p:graphicEl>
                                              <a:dgm id="{4A3273FF-62CA-442A-B997-FDD86DE93E39}"/>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graphicEl>
                                              <a:dgm id="{D271142F-8DD9-42CF-9D7B-8D4C2A8C5C30}"/>
                                            </p:graphicEl>
                                          </p:spTgt>
                                        </p:tgtEl>
                                        <p:attrNameLst>
                                          <p:attrName>style.visibility</p:attrName>
                                        </p:attrNameLst>
                                      </p:cBhvr>
                                      <p:to>
                                        <p:strVal val="visible"/>
                                      </p:to>
                                    </p:set>
                                    <p:animEffect transition="in" filter="wipe(down)">
                                      <p:cBhvr>
                                        <p:cTn id="26" dur="500"/>
                                        <p:tgtEl>
                                          <p:spTgt spid="4">
                                            <p:graphicEl>
                                              <a:dgm id="{D271142F-8DD9-42CF-9D7B-8D4C2A8C5C30}"/>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
                                            <p:graphicEl>
                                              <a:dgm id="{8B0141BF-3D40-4AEA-B189-6E5C840F2D60}"/>
                                            </p:graphicEl>
                                          </p:spTgt>
                                        </p:tgtEl>
                                        <p:attrNameLst>
                                          <p:attrName>style.visibility</p:attrName>
                                        </p:attrNameLst>
                                      </p:cBhvr>
                                      <p:to>
                                        <p:strVal val="visible"/>
                                      </p:to>
                                    </p:set>
                                    <p:animEffect transition="in" filter="wipe(down)">
                                      <p:cBhvr>
                                        <p:cTn id="31" dur="500"/>
                                        <p:tgtEl>
                                          <p:spTgt spid="4">
                                            <p:graphicEl>
                                              <a:dgm id="{8B0141BF-3D40-4AEA-B189-6E5C840F2D60}"/>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graphicEl>
                                              <a:dgm id="{421393AC-FB69-4655-8BF4-C9356D228092}"/>
                                            </p:graphicEl>
                                          </p:spTgt>
                                        </p:tgtEl>
                                        <p:attrNameLst>
                                          <p:attrName>style.visibility</p:attrName>
                                        </p:attrNameLst>
                                      </p:cBhvr>
                                      <p:to>
                                        <p:strVal val="visible"/>
                                      </p:to>
                                    </p:set>
                                    <p:animEffect transition="in" filter="wipe(down)">
                                      <p:cBhvr>
                                        <p:cTn id="36" dur="500"/>
                                        <p:tgtEl>
                                          <p:spTgt spid="4">
                                            <p:graphicEl>
                                              <a:dgm id="{421393AC-FB69-4655-8BF4-C9356D228092}"/>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
                                            <p:graphicEl>
                                              <a:dgm id="{0CA8A413-7346-44E4-A5BB-ADCA41249DE1}"/>
                                            </p:graphicEl>
                                          </p:spTgt>
                                        </p:tgtEl>
                                        <p:attrNameLst>
                                          <p:attrName>style.visibility</p:attrName>
                                        </p:attrNameLst>
                                      </p:cBhvr>
                                      <p:to>
                                        <p:strVal val="visible"/>
                                      </p:to>
                                    </p:set>
                                    <p:animEffect transition="in" filter="wipe(down)">
                                      <p:cBhvr>
                                        <p:cTn id="41" dur="500"/>
                                        <p:tgtEl>
                                          <p:spTgt spid="4">
                                            <p:graphicEl>
                                              <a:dgm id="{0CA8A413-7346-44E4-A5BB-ADCA41249DE1}"/>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
                                            <p:graphicEl>
                                              <a:dgm id="{1A623334-45C6-40C3-8183-A4DF7F597EBD}"/>
                                            </p:graphicEl>
                                          </p:spTgt>
                                        </p:tgtEl>
                                        <p:attrNameLst>
                                          <p:attrName>style.visibility</p:attrName>
                                        </p:attrNameLst>
                                      </p:cBhvr>
                                      <p:to>
                                        <p:strVal val="visible"/>
                                      </p:to>
                                    </p:set>
                                    <p:animEffect transition="in" filter="wipe(down)">
                                      <p:cBhvr>
                                        <p:cTn id="46" dur="500"/>
                                        <p:tgtEl>
                                          <p:spTgt spid="4">
                                            <p:graphicEl>
                                              <a:dgm id="{1A623334-45C6-40C3-8183-A4DF7F597EBD}"/>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
                                            <p:graphicEl>
                                              <a:dgm id="{03F1E87E-F64D-47E5-9833-1AB49DAF0E11}"/>
                                            </p:graphicEl>
                                          </p:spTgt>
                                        </p:tgtEl>
                                        <p:attrNameLst>
                                          <p:attrName>style.visibility</p:attrName>
                                        </p:attrNameLst>
                                      </p:cBhvr>
                                      <p:to>
                                        <p:strVal val="visible"/>
                                      </p:to>
                                    </p:set>
                                    <p:animEffect transition="in" filter="wipe(down)">
                                      <p:cBhvr>
                                        <p:cTn id="51" dur="500"/>
                                        <p:tgtEl>
                                          <p:spTgt spid="4">
                                            <p:graphicEl>
                                              <a:dgm id="{03F1E87E-F64D-47E5-9833-1AB49DAF0E11}"/>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4">
                                            <p:graphicEl>
                                              <a:dgm id="{D952DCC4-DA2C-4F24-BFCA-2A6FD4495965}"/>
                                            </p:graphicEl>
                                          </p:spTgt>
                                        </p:tgtEl>
                                        <p:attrNameLst>
                                          <p:attrName>style.visibility</p:attrName>
                                        </p:attrNameLst>
                                      </p:cBhvr>
                                      <p:to>
                                        <p:strVal val="visible"/>
                                      </p:to>
                                    </p:set>
                                    <p:animEffect transition="in" filter="wipe(down)">
                                      <p:cBhvr>
                                        <p:cTn id="56" dur="500"/>
                                        <p:tgtEl>
                                          <p:spTgt spid="4">
                                            <p:graphicEl>
                                              <a:dgm id="{D952DCC4-DA2C-4F24-BFCA-2A6FD4495965}"/>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
                                            <p:graphicEl>
                                              <a:dgm id="{DEAFBCA9-79A0-4208-A4DB-0FDBCC22C083}"/>
                                            </p:graphicEl>
                                          </p:spTgt>
                                        </p:tgtEl>
                                        <p:attrNameLst>
                                          <p:attrName>style.visibility</p:attrName>
                                        </p:attrNameLst>
                                      </p:cBhvr>
                                      <p:to>
                                        <p:strVal val="visible"/>
                                      </p:to>
                                    </p:set>
                                    <p:animEffect transition="in" filter="wipe(down)">
                                      <p:cBhvr>
                                        <p:cTn id="61" dur="500"/>
                                        <p:tgtEl>
                                          <p:spTgt spid="4">
                                            <p:graphicEl>
                                              <a:dgm id="{DEAFBCA9-79A0-4208-A4DB-0FDBCC22C083}"/>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4">
                                            <p:graphicEl>
                                              <a:dgm id="{C8AA870A-B817-4DEC-82E3-D8324F8214D4}"/>
                                            </p:graphicEl>
                                          </p:spTgt>
                                        </p:tgtEl>
                                        <p:attrNameLst>
                                          <p:attrName>style.visibility</p:attrName>
                                        </p:attrNameLst>
                                      </p:cBhvr>
                                      <p:to>
                                        <p:strVal val="visible"/>
                                      </p:to>
                                    </p:set>
                                    <p:animEffect transition="in" filter="wipe(down)">
                                      <p:cBhvr>
                                        <p:cTn id="66" dur="500"/>
                                        <p:tgtEl>
                                          <p:spTgt spid="4">
                                            <p:graphicEl>
                                              <a:dgm id="{C8AA870A-B817-4DEC-82E3-D8324F8214D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descr="D:\TESIS-12-06-2015\RED.JPG"/>
          <p:cNvPicPr/>
          <p:nvPr/>
        </p:nvPicPr>
        <p:blipFill>
          <a:blip r:embed="rId2">
            <a:extLst>
              <a:ext uri="{28A0092B-C50C-407E-A947-70E740481C1C}">
                <a14:useLocalDpi xmlns:a14="http://schemas.microsoft.com/office/drawing/2010/main" val="0"/>
              </a:ext>
            </a:extLst>
          </a:blip>
          <a:srcRect/>
          <a:stretch>
            <a:fillRect/>
          </a:stretch>
        </p:blipFill>
        <p:spPr bwMode="auto">
          <a:xfrm>
            <a:off x="104696" y="1981200"/>
            <a:ext cx="5229304" cy="3350711"/>
          </a:xfrm>
          <a:prstGeom prst="rect">
            <a:avLst/>
          </a:prstGeom>
          <a:noFill/>
          <a:ln>
            <a:noFill/>
          </a:ln>
        </p:spPr>
      </p:pic>
      <p:graphicFrame>
        <p:nvGraphicFramePr>
          <p:cNvPr id="18" name="Marcador de contenido 17"/>
          <p:cNvGraphicFramePr>
            <a:graphicFrameLocks noGrp="1"/>
          </p:cNvGraphicFramePr>
          <p:nvPr>
            <p:ph sz="quarter" idx="4"/>
            <p:extLst>
              <p:ext uri="{D42A27DB-BD31-4B8C-83A1-F6EECF244321}">
                <p14:modId xmlns:p14="http://schemas.microsoft.com/office/powerpoint/2010/main" val="286940123"/>
              </p:ext>
            </p:extLst>
          </p:nvPr>
        </p:nvGraphicFramePr>
        <p:xfrm>
          <a:off x="5410200" y="1481211"/>
          <a:ext cx="3581400" cy="4206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5 Marcador de fecha"/>
          <p:cNvSpPr>
            <a:spLocks noGrp="1"/>
          </p:cNvSpPr>
          <p:nvPr>
            <p:ph type="dt" sz="half" idx="10"/>
          </p:nvPr>
        </p:nvSpPr>
        <p:spPr>
          <a:xfrm>
            <a:off x="457200" y="6356350"/>
            <a:ext cx="1143000" cy="365125"/>
          </a:xfrm>
        </p:spPr>
        <p:txBody>
          <a:bodyPr/>
          <a:lstStyle/>
          <a:p>
            <a:r>
              <a:rPr lang="es-ES" dirty="0" smtClean="0"/>
              <a:t>DISEÑO</a:t>
            </a:r>
            <a:endParaRPr lang="es-ES" dirty="0"/>
          </a:p>
        </p:txBody>
      </p:sp>
      <p:sp>
        <p:nvSpPr>
          <p:cNvPr id="10" name="Título 1"/>
          <p:cNvSpPr>
            <a:spLocks noGrp="1"/>
          </p:cNvSpPr>
          <p:nvPr>
            <p:ph type="title"/>
          </p:nvPr>
        </p:nvSpPr>
        <p:spPr>
          <a:xfrm>
            <a:off x="457200" y="685800"/>
            <a:ext cx="8229600" cy="614242"/>
          </a:xfrm>
        </p:spPr>
        <p:txBody>
          <a:bodyPr>
            <a:noAutofit/>
          </a:bodyPr>
          <a:lstStyle/>
          <a:p>
            <a:pPr lvl="2" algn="ctr" rtl="0">
              <a:spcBef>
                <a:spcPct val="0"/>
              </a:spcBef>
            </a:pPr>
            <a:r>
              <a:rPr lang="es-ES" sz="2000" b="1" dirty="0">
                <a:latin typeface="Times New Roman" panose="02020603050405020304" pitchFamily="18" charset="0"/>
                <a:cs typeface="Times New Roman" panose="02020603050405020304" pitchFamily="18" charset="0"/>
              </a:rPr>
              <a:t>Esquema y ubicación para cada elemento del sistema</a:t>
            </a:r>
            <a:r>
              <a:rPr lang="es-CO" sz="2000" b="1" i="1" dirty="0">
                <a:latin typeface="Times New Roman" panose="02020603050405020304" pitchFamily="18" charset="0"/>
                <a:cs typeface="Times New Roman" panose="02020603050405020304" pitchFamily="18" charset="0"/>
              </a:rPr>
              <a:t/>
            </a:r>
            <a:br>
              <a:rPr lang="es-CO" sz="2000" b="1" i="1" dirty="0">
                <a:latin typeface="Times New Roman" panose="02020603050405020304" pitchFamily="18" charset="0"/>
                <a:cs typeface="Times New Roman" panose="02020603050405020304" pitchFamily="18" charset="0"/>
              </a:rPr>
            </a:br>
            <a:endParaRPr lang="es-C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884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graphicEl>
                                              <a:dgm id="{D33D2B06-1ED5-4663-A7EE-9234E338A58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graphicEl>
                                              <a:dgm id="{2232EC4A-91C4-4736-B9B8-56C02C5DEF5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graphicEl>
                                              <a:dgm id="{DDA331FC-DC71-4F4C-B1F0-918CB75433D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graphicEl>
                                              <a:dgm id="{F963A9F1-BD9D-42C7-A300-A6DFC20B790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graphicEl>
                                              <a:dgm id="{0BC43B92-B79D-4E11-90A3-7453A917402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5" name="Marcador de contenido 14" descr="D:\TESIS-02-06-2015\DIAGRAMA-DETALLE.jpg"/>
          <p:cNvPicPr>
            <a:picLocks noGrp="1"/>
          </p:cNvPicPr>
          <p:nvPr>
            <p:ph sz="half" idx="1"/>
          </p:nvPr>
        </p:nvPicPr>
        <p:blipFill rotWithShape="1">
          <a:blip r:embed="rId2" cstate="print">
            <a:extLst>
              <a:ext uri="{28A0092B-C50C-407E-A947-70E740481C1C}">
                <a14:useLocalDpi xmlns:a14="http://schemas.microsoft.com/office/drawing/2010/main" val="0"/>
              </a:ext>
            </a:extLst>
          </a:blip>
          <a:srcRect l="1754" t="14366" r="1777" b="14989"/>
          <a:stretch/>
        </p:blipFill>
        <p:spPr bwMode="auto">
          <a:xfrm>
            <a:off x="2209800" y="606545"/>
            <a:ext cx="5257800" cy="5260855"/>
          </a:xfrm>
          <a:prstGeom prst="rect">
            <a:avLst/>
          </a:prstGeom>
          <a:noFill/>
          <a:ln>
            <a:noFill/>
          </a:ln>
          <a:extLst>
            <a:ext uri="{53640926-AAD7-44D8-BBD7-CCE9431645EC}">
              <a14:shadowObscured xmlns:a14="http://schemas.microsoft.com/office/drawing/2010/main"/>
            </a:ext>
          </a:extLst>
        </p:spPr>
      </p:pic>
      <p:sp>
        <p:nvSpPr>
          <p:cNvPr id="10" name="5 Marcador de fecha"/>
          <p:cNvSpPr>
            <a:spLocks noGrp="1"/>
          </p:cNvSpPr>
          <p:nvPr>
            <p:ph type="dt" sz="half" idx="10"/>
          </p:nvPr>
        </p:nvSpPr>
        <p:spPr>
          <a:xfrm>
            <a:off x="457200" y="6356350"/>
            <a:ext cx="1143000" cy="365125"/>
          </a:xfrm>
        </p:spPr>
        <p:txBody>
          <a:bodyPr/>
          <a:lstStyle/>
          <a:p>
            <a:r>
              <a:rPr lang="es-ES" dirty="0" smtClean="0"/>
              <a:t>DISEÑO</a:t>
            </a:r>
            <a:endParaRPr lang="es-ES" dirty="0"/>
          </a:p>
        </p:txBody>
      </p:sp>
    </p:spTree>
    <p:extLst>
      <p:ext uri="{BB962C8B-B14F-4D97-AF65-F5344CB8AC3E}">
        <p14:creationId xmlns:p14="http://schemas.microsoft.com/office/powerpoint/2010/main" val="3079925964"/>
      </p:ext>
    </p:extLst>
  </p:cSld>
  <p:clrMapOvr>
    <a:masterClrMapping/>
  </p:clrMapOvr>
  <p:transition spd="med">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Marcador de contenido 10"/>
          <p:cNvGraphicFramePr>
            <a:graphicFrameLocks noGrp="1"/>
          </p:cNvGraphicFramePr>
          <p:nvPr>
            <p:ph idx="1"/>
            <p:extLst>
              <p:ext uri="{D42A27DB-BD31-4B8C-83A1-F6EECF244321}">
                <p14:modId xmlns:p14="http://schemas.microsoft.com/office/powerpoint/2010/main" val="3748534716"/>
              </p:ext>
            </p:extLst>
          </p:nvPr>
        </p:nvGraphicFramePr>
        <p:xfrm>
          <a:off x="419100" y="1169365"/>
          <a:ext cx="8287578" cy="4688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ítulo 1"/>
          <p:cNvSpPr txBox="1">
            <a:spLocks/>
          </p:cNvSpPr>
          <p:nvPr/>
        </p:nvSpPr>
        <p:spPr>
          <a:xfrm>
            <a:off x="457200" y="606545"/>
            <a:ext cx="8229600" cy="6142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2" algn="ctr" rtl="0">
              <a:spcBef>
                <a:spcPct val="0"/>
              </a:spcBef>
            </a:pPr>
            <a:r>
              <a:rPr lang="es-CO" sz="2000" b="1" kern="0" dirty="0" smtClean="0">
                <a:solidFill>
                  <a:sysClr val="windowText" lastClr="000000"/>
                </a:solidFill>
                <a:latin typeface="Times New Roman" panose="02020603050405020304" pitchFamily="18" charset="0"/>
                <a:cs typeface="Times New Roman" panose="02020603050405020304" pitchFamily="18" charset="0"/>
              </a:rPr>
              <a:t>Selección y Dimensionamiento</a:t>
            </a:r>
            <a:endParaRPr lang="es-CO" sz="2000" kern="0" dirty="0">
              <a:solidFill>
                <a:sysClr val="windowText" lastClr="000000"/>
              </a:solidFill>
              <a:latin typeface="Times New Roman" panose="02020603050405020304" pitchFamily="18" charset="0"/>
              <a:cs typeface="Times New Roman" panose="02020603050405020304" pitchFamily="18" charset="0"/>
            </a:endParaRPr>
          </a:p>
        </p:txBody>
      </p:sp>
      <p:sp>
        <p:nvSpPr>
          <p:cNvPr id="12" name="5 Marcador de fecha"/>
          <p:cNvSpPr>
            <a:spLocks noGrp="1"/>
          </p:cNvSpPr>
          <p:nvPr>
            <p:ph type="dt" sz="half" idx="10"/>
          </p:nvPr>
        </p:nvSpPr>
        <p:spPr>
          <a:xfrm>
            <a:off x="457200" y="6356350"/>
            <a:ext cx="1143000" cy="365125"/>
          </a:xfrm>
        </p:spPr>
        <p:txBody>
          <a:bodyPr/>
          <a:lstStyle/>
          <a:p>
            <a:r>
              <a:rPr lang="es-ES" dirty="0" smtClean="0"/>
              <a:t>DISEÑO</a:t>
            </a:r>
            <a:endParaRPr lang="es-ES" dirty="0"/>
          </a:p>
        </p:txBody>
      </p:sp>
    </p:spTree>
    <p:extLst>
      <p:ext uri="{BB962C8B-B14F-4D97-AF65-F5344CB8AC3E}">
        <p14:creationId xmlns:p14="http://schemas.microsoft.com/office/powerpoint/2010/main" val="340503214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C06B7066-B082-4D9A-BFA5-C71AC05B0DF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graphicEl>
                                              <a:dgm id="{42D8367A-2A96-45B2-B3F6-660613098A8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graphicEl>
                                              <a:dgm id="{39C039AD-EDDF-4C5F-A0DE-C9B672285AB8}"/>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graphicEl>
                                              <a:dgm id="{CF542001-B6EC-41DF-BDDD-00E342BC130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dgm id="{CEB0F96B-BA09-4FEE-A1C5-04E2D5D8D7E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graphicEl>
                                              <a:dgm id="{B78D7007-C9C6-427D-8EB3-6D5DACCB4635}"/>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graphicEl>
                                              <a:dgm id="{1FFFD6FF-804E-4D7D-AE3C-E90026D4BA8B}"/>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graphicEl>
                                              <a:dgm id="{E9E45634-5305-4BF7-AE18-AAA349F24A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Marcador de contenido 14"/>
          <p:cNvGraphicFramePr>
            <a:graphicFrameLocks noGrp="1"/>
          </p:cNvGraphicFramePr>
          <p:nvPr>
            <p:ph sz="half" idx="1"/>
            <p:extLst>
              <p:ext uri="{D42A27DB-BD31-4B8C-83A1-F6EECF244321}">
                <p14:modId xmlns:p14="http://schemas.microsoft.com/office/powerpoint/2010/main" val="161371273"/>
              </p:ext>
            </p:extLst>
          </p:nvPr>
        </p:nvGraphicFramePr>
        <p:xfrm>
          <a:off x="304800" y="1237352"/>
          <a:ext cx="4482548" cy="4701606"/>
        </p:xfrm>
        <a:graphic>
          <a:graphicData uri="http://schemas.openxmlformats.org/drawingml/2006/table">
            <a:tbl>
              <a:tblPr firstRow="1" firstCol="1" bandRow="1">
                <a:tableStyleId>{5C22544A-7EE6-4342-B048-85BDC9FD1C3A}</a:tableStyleId>
              </a:tblPr>
              <a:tblGrid>
                <a:gridCol w="1120637"/>
                <a:gridCol w="1120637"/>
                <a:gridCol w="1120637"/>
                <a:gridCol w="1120637"/>
              </a:tblGrid>
              <a:tr h="484401">
                <a:tc rowSpan="11">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just">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Descripción</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82" marR="52882" marT="0" marB="0"/>
                </a:tc>
                <a:tc rowSpan="7">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Eléctrica</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82" marR="52882"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Voltaje Alimentación</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82" marR="52882"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+9 min. a +30 máx. VDC</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82" marR="52882" marT="0" marB="0"/>
                </a:tc>
              </a:tr>
              <a:tr h="262944">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Corriente</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82" marR="52882"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&lt;80mA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82" marR="52882" marT="0" marB="0"/>
                </a:tc>
              </a:tr>
              <a:tr h="262944">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Potencia</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82" marR="52882"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2.4VA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82" marR="52882" marT="0" marB="0"/>
                </a:tc>
              </a:tr>
              <a:tr h="484401">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Frecuencia del ultrasonido</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82" marR="52882" marT="0" marB="0"/>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80kHz</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82" marR="52882" marT="0" marB="0"/>
                </a:tc>
              </a:tr>
              <a:tr h="271355">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Resolución</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82" marR="52882" marT="0" marB="0"/>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0.18mm</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82" marR="52882" marT="0" marB="0"/>
                </a:tc>
              </a:tr>
              <a:tr h="484401">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Rango de operación </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82" marR="52882" marT="0" marB="0"/>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800-8000mm</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82" marR="52882" marT="0" marB="0"/>
                </a:tc>
              </a:tr>
              <a:tr h="484401">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Comunicación/salidas</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82" marR="52882" marT="0" marB="0"/>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Salida análoga 4-20mA</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82" marR="52882" marT="0" marB="0"/>
                </a:tc>
              </a:tr>
              <a:tr h="484401">
                <a:tc vMerge="1">
                  <a:txBody>
                    <a:bodyPr/>
                    <a:lstStyle/>
                    <a:p>
                      <a:endParaRPr lang="es-CO"/>
                    </a:p>
                  </a:txBody>
                  <a:tcPr/>
                </a:tc>
                <a:tc rowSpan="3">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Mecánica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82" marR="52882"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Medidas(Largo x Ancho)</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82" marR="52882" marT="0" marB="0"/>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105x65mm</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82" marR="52882" marT="0" marB="0"/>
                </a:tc>
              </a:tr>
              <a:tr h="271355">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Peso</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82" marR="52882" marT="0" marB="0"/>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0.5kg</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82" marR="52882" marT="0" marB="0"/>
                </a:tc>
              </a:tr>
              <a:tr h="484401">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Tipo de conexión</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82" marR="52882" marT="0" marB="0"/>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M 12, 5-pin</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82" marR="52882" marT="0" marB="0"/>
                </a:tc>
              </a:tr>
              <a:tr h="726602">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Norma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82" marR="52882"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Protección </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82" marR="52882" marT="0" marB="0"/>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IP67, protección de gases</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82" marR="52882" marT="0" marB="0"/>
                </a:tc>
              </a:tr>
            </a:tbl>
          </a:graphicData>
        </a:graphic>
      </p:graphicFrame>
      <p:sp>
        <p:nvSpPr>
          <p:cNvPr id="14" name="Marcador de contenido 13"/>
          <p:cNvSpPr>
            <a:spLocks noGrp="1"/>
          </p:cNvSpPr>
          <p:nvPr>
            <p:ph sz="half" idx="2"/>
          </p:nvPr>
        </p:nvSpPr>
        <p:spPr>
          <a:xfrm>
            <a:off x="4936435" y="1143000"/>
            <a:ext cx="4038600" cy="2589212"/>
          </a:xfrm>
        </p:spPr>
        <p:txBody>
          <a:bodyPr>
            <a:normAutofit/>
          </a:bodyPr>
          <a:lstStyle/>
          <a:p>
            <a:r>
              <a:rPr lang="es-CO" sz="1600" b="1" dirty="0" smtClean="0">
                <a:latin typeface="Times New Roman" panose="02020603050405020304" pitchFamily="18" charset="0"/>
                <a:cs typeface="Times New Roman" panose="02020603050405020304" pitchFamily="18" charset="0"/>
              </a:rPr>
              <a:t>Sensor Ultrasónico de Nivel </a:t>
            </a:r>
            <a:endParaRPr lang="es-CO" sz="1600" b="1" dirty="0">
              <a:latin typeface="Times New Roman" panose="02020603050405020304" pitchFamily="18" charset="0"/>
              <a:cs typeface="Times New Roman" panose="02020603050405020304" pitchFamily="18" charset="0"/>
            </a:endParaRPr>
          </a:p>
        </p:txBody>
      </p:sp>
      <p:sp>
        <p:nvSpPr>
          <p:cNvPr id="12" name="5 Marcador de fecha"/>
          <p:cNvSpPr>
            <a:spLocks noGrp="1"/>
          </p:cNvSpPr>
          <p:nvPr>
            <p:ph type="dt" sz="half" idx="10"/>
          </p:nvPr>
        </p:nvSpPr>
        <p:spPr/>
        <p:txBody>
          <a:bodyPr/>
          <a:lstStyle/>
          <a:p>
            <a:r>
              <a:rPr lang="es-ES" dirty="0" smtClean="0"/>
              <a:t>DISEÑO</a:t>
            </a:r>
            <a:endParaRPr lang="es-ES" dirty="0"/>
          </a:p>
        </p:txBody>
      </p:sp>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ítulo 1"/>
          <p:cNvSpPr txBox="1">
            <a:spLocks/>
          </p:cNvSpPr>
          <p:nvPr/>
        </p:nvSpPr>
        <p:spPr>
          <a:xfrm>
            <a:off x="457200" y="606545"/>
            <a:ext cx="8229600" cy="6142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2" algn="ctr" rtl="0">
              <a:spcBef>
                <a:spcPct val="0"/>
              </a:spcBef>
            </a:pPr>
            <a:r>
              <a:rPr lang="es-CO" sz="2000" b="1" kern="0" dirty="0" smtClean="0">
                <a:solidFill>
                  <a:sysClr val="windowText" lastClr="000000"/>
                </a:solidFill>
                <a:latin typeface="Times New Roman" panose="02020603050405020304" pitchFamily="18" charset="0"/>
                <a:cs typeface="Times New Roman" panose="02020603050405020304" pitchFamily="18" charset="0"/>
              </a:rPr>
              <a:t>Instrumentación</a:t>
            </a:r>
            <a:endParaRPr lang="es-CO" sz="2000" kern="0" dirty="0">
              <a:solidFill>
                <a:sysClr val="windowText" lastClr="000000"/>
              </a:solidFill>
              <a:latin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5410200" y="2209800"/>
            <a:ext cx="1458686" cy="1736125"/>
          </a:xfrm>
          <a:prstGeom prst="rect">
            <a:avLst/>
          </a:prstGeom>
        </p:spPr>
      </p:pic>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r="23810"/>
          <a:stretch/>
        </p:blipFill>
        <p:spPr>
          <a:xfrm>
            <a:off x="7315200" y="2638425"/>
            <a:ext cx="1828800" cy="2733675"/>
          </a:xfrm>
          <a:prstGeom prst="rect">
            <a:avLst/>
          </a:prstGeom>
        </p:spPr>
      </p:pic>
    </p:spTree>
    <p:extLst>
      <p:ext uri="{BB962C8B-B14F-4D97-AF65-F5344CB8AC3E}">
        <p14:creationId xmlns:p14="http://schemas.microsoft.com/office/powerpoint/2010/main" val="3149197568"/>
      </p:ext>
    </p:extLst>
  </p:cSld>
  <p:clrMapOvr>
    <a:masterClrMapping/>
  </p:clrMapOvr>
  <p:transition spd="med">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contenido 13"/>
          <p:cNvSpPr>
            <a:spLocks noGrp="1"/>
          </p:cNvSpPr>
          <p:nvPr>
            <p:ph sz="half" idx="2"/>
          </p:nvPr>
        </p:nvSpPr>
        <p:spPr>
          <a:xfrm>
            <a:off x="4936435" y="1066800"/>
            <a:ext cx="4038600" cy="4718170"/>
          </a:xfrm>
        </p:spPr>
        <p:txBody>
          <a:bodyPr>
            <a:normAutofit/>
          </a:bodyPr>
          <a:lstStyle/>
          <a:p>
            <a:r>
              <a:rPr lang="es-CO" sz="1600" b="1" dirty="0" smtClean="0">
                <a:latin typeface="Times New Roman" panose="02020603050405020304" pitchFamily="18" charset="0"/>
                <a:cs typeface="Times New Roman" panose="02020603050405020304" pitchFamily="18" charset="0"/>
              </a:rPr>
              <a:t>Sensor electromagnético de caudal</a:t>
            </a:r>
            <a:endParaRPr lang="es-CO" sz="1600" b="1" dirty="0">
              <a:latin typeface="Times New Roman" panose="02020603050405020304" pitchFamily="18" charset="0"/>
              <a:cs typeface="Times New Roman" panose="02020603050405020304" pitchFamily="18" charset="0"/>
            </a:endParaRPr>
          </a:p>
        </p:txBody>
      </p:sp>
      <p:sp>
        <p:nvSpPr>
          <p:cNvPr id="12" name="5 Marcador de fecha"/>
          <p:cNvSpPr>
            <a:spLocks noGrp="1"/>
          </p:cNvSpPr>
          <p:nvPr>
            <p:ph type="dt" sz="half" idx="10"/>
          </p:nvPr>
        </p:nvSpPr>
        <p:spPr/>
        <p:txBody>
          <a:bodyPr/>
          <a:lstStyle/>
          <a:p>
            <a:r>
              <a:rPr lang="es-ES" dirty="0" smtClean="0"/>
              <a:t>DISEÑO</a:t>
            </a:r>
            <a:endParaRPr lang="es-ES" dirty="0"/>
          </a:p>
        </p:txBody>
      </p:sp>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ítulo 1"/>
          <p:cNvSpPr txBox="1">
            <a:spLocks/>
          </p:cNvSpPr>
          <p:nvPr/>
        </p:nvSpPr>
        <p:spPr>
          <a:xfrm>
            <a:off x="457200" y="606545"/>
            <a:ext cx="8229600" cy="6142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2" algn="ctr" rtl="0">
              <a:spcBef>
                <a:spcPct val="0"/>
              </a:spcBef>
            </a:pPr>
            <a:r>
              <a:rPr lang="es-CO" sz="2000" b="1" kern="0" dirty="0" smtClean="0">
                <a:solidFill>
                  <a:sysClr val="windowText" lastClr="000000"/>
                </a:solidFill>
                <a:latin typeface="Times New Roman" panose="02020603050405020304" pitchFamily="18" charset="0"/>
                <a:cs typeface="Times New Roman" panose="02020603050405020304" pitchFamily="18" charset="0"/>
              </a:rPr>
              <a:t>Instrumentación</a:t>
            </a:r>
            <a:endParaRPr lang="es-CO" sz="2000" kern="0" dirty="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3" name="Marcador de contenido 2"/>
          <p:cNvGraphicFramePr>
            <a:graphicFrameLocks noGrp="1"/>
          </p:cNvGraphicFramePr>
          <p:nvPr>
            <p:ph sz="half" idx="1"/>
            <p:extLst>
              <p:ext uri="{D42A27DB-BD31-4B8C-83A1-F6EECF244321}">
                <p14:modId xmlns:p14="http://schemas.microsoft.com/office/powerpoint/2010/main" val="2869310824"/>
              </p:ext>
            </p:extLst>
          </p:nvPr>
        </p:nvGraphicFramePr>
        <p:xfrm>
          <a:off x="304800" y="1066801"/>
          <a:ext cx="4250636" cy="5116297"/>
        </p:xfrm>
        <a:graphic>
          <a:graphicData uri="http://schemas.openxmlformats.org/drawingml/2006/table">
            <a:tbl>
              <a:tblPr firstRow="1" firstCol="1" bandRow="1">
                <a:tableStyleId>{5C22544A-7EE6-4342-B048-85BDC9FD1C3A}</a:tableStyleId>
              </a:tblPr>
              <a:tblGrid>
                <a:gridCol w="1062659"/>
                <a:gridCol w="1062659"/>
                <a:gridCol w="1062659"/>
                <a:gridCol w="1062659"/>
              </a:tblGrid>
              <a:tr h="893906">
                <a:tc rowSpan="11">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just">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Descripción</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444" marR="50444" marT="0" marB="0"/>
                </a:tc>
                <a:tc rowSpan="7">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Eléctrica</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444" marR="50444" marT="0" marB="0"/>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Voltaje Alimentación</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444" marR="50444" marT="0" marB="0"/>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+90 min. a +265 máx. VAC</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+10min. a + 63 máx. VDC</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444" marR="50444" marT="0" marB="0"/>
                </a:tc>
              </a:tr>
              <a:tr h="223477">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Corriente</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444" marR="50444"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&lt;80mA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444" marR="50444" marT="0" marB="0"/>
                </a:tc>
              </a:tr>
              <a:tr h="223477">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Potencia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444" marR="50444"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6W</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444" marR="50444" marT="0" marB="0"/>
                </a:tc>
              </a:tr>
              <a:tr h="223477">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Precisión</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444" marR="50444"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±0.2%</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444" marR="50444" marT="0" marB="0"/>
                </a:tc>
              </a:tr>
              <a:tr h="362712">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Repetibilidad</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444" marR="50444" marT="0" marB="0"/>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±0.1%</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444" marR="50444" marT="0" marB="0"/>
                </a:tc>
              </a:tr>
              <a:tr h="446953">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Rango de operación</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444" marR="50444"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15 a 500 l/s</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444" marR="50444" marT="0" marB="0"/>
                </a:tc>
              </a:tr>
              <a:tr h="446953">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Comunicación/salidas</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444" marR="50444" marT="0" marB="0"/>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Salida análoga 4-20mA</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444" marR="50444" marT="0" marB="0"/>
                </a:tc>
              </a:tr>
              <a:tr h="670430">
                <a:tc vMerge="1">
                  <a:txBody>
                    <a:bodyPr/>
                    <a:lstStyle/>
                    <a:p>
                      <a:endParaRPr lang="es-CO"/>
                    </a:p>
                  </a:txBody>
                  <a:tcPr/>
                </a:tc>
                <a:tc rowSpan="3">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Mecánica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444" marR="50444"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Medidas(Longitud x Altura x Diámetro)</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444" marR="50444" marT="0" marB="0"/>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450x461x405mm</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444" marR="50444" marT="0" marB="0"/>
                </a:tc>
              </a:tr>
              <a:tr h="223477">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Peso</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444" marR="50444" marT="0" marB="0"/>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90 kg</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444" marR="50444" marT="0" marB="0"/>
                </a:tc>
              </a:tr>
              <a:tr h="446953">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Tipo de conexión</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444" marR="50444" marT="0" marB="0"/>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Tubería con bridas</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444" marR="50444" marT="0" marB="0"/>
                </a:tc>
              </a:tr>
              <a:tr h="867385">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Norma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444" marR="50444" marT="0" marB="0"/>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Montaje</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444" marR="50444" marT="0" marB="0"/>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NSF / ANSI Norma 61 para </a:t>
                      </a:r>
                      <a:r>
                        <a:rPr lang="es-ES" sz="1000" dirty="0" smtClean="0">
                          <a:effectLst/>
                          <a:latin typeface="Times New Roman" panose="02020603050405020304" pitchFamily="18" charset="0"/>
                          <a:cs typeface="Times New Roman" panose="02020603050405020304" pitchFamily="18" charset="0"/>
                        </a:rPr>
                        <a:t>tubería</a:t>
                      </a:r>
                      <a:r>
                        <a:rPr lang="es-ES" sz="1000" dirty="0">
                          <a:effectLst/>
                          <a:latin typeface="Times New Roman" panose="02020603050405020304" pitchFamily="18" charset="0"/>
                          <a:cs typeface="Times New Roman" panose="02020603050405020304" pitchFamily="18" charset="0"/>
                        </a:rPr>
                        <a:t> </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444" marR="50444" marT="0" marB="0"/>
                </a:tc>
              </a:tr>
            </a:tbl>
          </a:graphicData>
        </a:graphic>
      </p:graphicFrame>
      <p:pic>
        <p:nvPicPr>
          <p:cNvPr id="6" name="Imagen 5"/>
          <p:cNvPicPr>
            <a:picLocks noChangeAspect="1"/>
          </p:cNvPicPr>
          <p:nvPr/>
        </p:nvPicPr>
        <p:blipFill>
          <a:blip r:embed="rId2"/>
          <a:stretch>
            <a:fillRect/>
          </a:stretch>
        </p:blipFill>
        <p:spPr>
          <a:xfrm>
            <a:off x="5962650" y="1407459"/>
            <a:ext cx="1809750" cy="2554941"/>
          </a:xfrm>
          <a:prstGeom prst="rect">
            <a:avLst/>
          </a:prstGeom>
        </p:spPr>
      </p:pic>
      <p:pic>
        <p:nvPicPr>
          <p:cNvPr id="13" name="Imagen 12"/>
          <p:cNvPicPr>
            <a:picLocks noChangeAspect="1"/>
          </p:cNvPicPr>
          <p:nvPr/>
        </p:nvPicPr>
        <p:blipFill rotWithShape="1">
          <a:blip r:embed="rId3"/>
          <a:srcRect l="5695" t="4268" b="6269"/>
          <a:stretch/>
        </p:blipFill>
        <p:spPr>
          <a:xfrm>
            <a:off x="5418639" y="3962400"/>
            <a:ext cx="2963361" cy="1738685"/>
          </a:xfrm>
          <a:prstGeom prst="rect">
            <a:avLst/>
          </a:prstGeom>
        </p:spPr>
      </p:pic>
    </p:spTree>
    <p:extLst>
      <p:ext uri="{BB962C8B-B14F-4D97-AF65-F5344CB8AC3E}">
        <p14:creationId xmlns:p14="http://schemas.microsoft.com/office/powerpoint/2010/main" val="1392277790"/>
      </p:ext>
    </p:extLst>
  </p:cSld>
  <p:clrMapOvr>
    <a:masterClrMapping/>
  </p:clrMapOvr>
  <p:transition spd="med">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34913280"/>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smtClean="0"/>
              <a:t>GUAGALANGO SANTIAGO</a:t>
            </a:r>
            <a:endParaRPr lang="es-ES" dirty="0"/>
          </a:p>
        </p:txBody>
      </p:sp>
      <p:sp>
        <p:nvSpPr>
          <p:cNvPr id="6" name="5 Marcador de fecha"/>
          <p:cNvSpPr>
            <a:spLocks noGrp="1"/>
          </p:cNvSpPr>
          <p:nvPr>
            <p:ph type="dt" sz="half" idx="10"/>
          </p:nvPr>
        </p:nvSpPr>
        <p:spPr/>
        <p:txBody>
          <a:bodyPr/>
          <a:lstStyle/>
          <a:p>
            <a:pPr lvl="0"/>
            <a:r>
              <a:rPr lang="es-CO" dirty="0"/>
              <a:t>TEMARIO</a:t>
            </a:r>
          </a:p>
        </p:txBody>
      </p:sp>
      <p:sp>
        <p:nvSpPr>
          <p:cNvPr id="12" name="Rectángulo 11"/>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01916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A81AC24-19E8-4B05-BE18-7F7DC22883F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210391E-D0BA-4B05-BC9D-4C5F7A7038B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672A5E56-DE7C-423B-8AF4-B37E93A0E788}"/>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0AFB512E-0A1F-4167-ADE0-87DA96AF7CD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BDBB5B4A-7114-44E2-A52F-D336ECD12903}"/>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AA1406C3-8302-4ED7-9530-1D8EB7226B32}"/>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E1C3DDF9-8D78-42AC-8AD1-4E929A97D46F}"/>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33DB687E-6F14-4652-B35A-51688E08CDBC}"/>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5F5C6694-8563-44B3-A86C-8497BF869E4D}"/>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graphicEl>
                                              <a:dgm id="{148916A5-4FD2-4EC6-A8ED-84218A8C1A83}"/>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graphicEl>
                                              <a:dgm id="{80136101-0941-498C-9515-89156147BE17}"/>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graphicEl>
                                              <a:dgm id="{6A43C814-B313-421D-BFB5-11AF5370A27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contenido 13"/>
          <p:cNvSpPr>
            <a:spLocks noGrp="1"/>
          </p:cNvSpPr>
          <p:nvPr>
            <p:ph sz="half" idx="2"/>
          </p:nvPr>
        </p:nvSpPr>
        <p:spPr>
          <a:xfrm>
            <a:off x="4936435" y="1066800"/>
            <a:ext cx="4038600" cy="4718170"/>
          </a:xfrm>
        </p:spPr>
        <p:txBody>
          <a:bodyPr>
            <a:normAutofit/>
          </a:bodyPr>
          <a:lstStyle/>
          <a:p>
            <a:r>
              <a:rPr lang="es-CO" sz="1600" b="1" dirty="0" smtClean="0">
                <a:latin typeface="Times New Roman" panose="02020603050405020304" pitchFamily="18" charset="0"/>
                <a:cs typeface="Times New Roman" panose="02020603050405020304" pitchFamily="18" charset="0"/>
              </a:rPr>
              <a:t>Actuador eléctrico</a:t>
            </a:r>
            <a:endParaRPr lang="es-CO" sz="1600" b="1" dirty="0">
              <a:latin typeface="Times New Roman" panose="02020603050405020304" pitchFamily="18" charset="0"/>
              <a:cs typeface="Times New Roman" panose="02020603050405020304" pitchFamily="18" charset="0"/>
            </a:endParaRPr>
          </a:p>
        </p:txBody>
      </p:sp>
      <p:sp>
        <p:nvSpPr>
          <p:cNvPr id="12" name="5 Marcador de fecha"/>
          <p:cNvSpPr>
            <a:spLocks noGrp="1"/>
          </p:cNvSpPr>
          <p:nvPr>
            <p:ph type="dt" sz="half" idx="10"/>
          </p:nvPr>
        </p:nvSpPr>
        <p:spPr/>
        <p:txBody>
          <a:bodyPr/>
          <a:lstStyle/>
          <a:p>
            <a:r>
              <a:rPr lang="es-ES" dirty="0" smtClean="0"/>
              <a:t>DISEÑO</a:t>
            </a:r>
            <a:endParaRPr lang="es-ES" dirty="0"/>
          </a:p>
        </p:txBody>
      </p:sp>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ítulo 1"/>
          <p:cNvSpPr txBox="1">
            <a:spLocks/>
          </p:cNvSpPr>
          <p:nvPr/>
        </p:nvSpPr>
        <p:spPr>
          <a:xfrm>
            <a:off x="457200" y="606545"/>
            <a:ext cx="8229600" cy="6142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2" algn="ctr" rtl="0">
              <a:spcBef>
                <a:spcPct val="0"/>
              </a:spcBef>
            </a:pPr>
            <a:r>
              <a:rPr lang="es-CO" sz="2000" b="1" kern="0" dirty="0" smtClean="0">
                <a:solidFill>
                  <a:sysClr val="windowText" lastClr="000000"/>
                </a:solidFill>
                <a:latin typeface="Times New Roman" panose="02020603050405020304" pitchFamily="18" charset="0"/>
                <a:cs typeface="Times New Roman" panose="02020603050405020304" pitchFamily="18" charset="0"/>
              </a:rPr>
              <a:t>Instrumentación</a:t>
            </a:r>
            <a:endParaRPr lang="es-CO" sz="2000" kern="0" dirty="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sz="half" idx="1"/>
            <p:extLst>
              <p:ext uri="{D42A27DB-BD31-4B8C-83A1-F6EECF244321}">
                <p14:modId xmlns:p14="http://schemas.microsoft.com/office/powerpoint/2010/main" val="2422223969"/>
              </p:ext>
            </p:extLst>
          </p:nvPr>
        </p:nvGraphicFramePr>
        <p:xfrm>
          <a:off x="304800" y="1447800"/>
          <a:ext cx="4495800" cy="4038605"/>
        </p:xfrm>
        <a:graphic>
          <a:graphicData uri="http://schemas.openxmlformats.org/drawingml/2006/table">
            <a:tbl>
              <a:tblPr firstRow="1" firstCol="1" bandRow="1">
                <a:tableStyleId>{5C22544A-7EE6-4342-B048-85BDC9FD1C3A}</a:tableStyleId>
              </a:tblPr>
              <a:tblGrid>
                <a:gridCol w="1123950"/>
                <a:gridCol w="1123950"/>
                <a:gridCol w="1123950"/>
                <a:gridCol w="1123950"/>
              </a:tblGrid>
              <a:tr h="512086">
                <a:tc rowSpan="11">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smtClean="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endParaRPr lang="es-CO" sz="1000" dirty="0" smtClean="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smtClean="0">
                          <a:effectLst/>
                          <a:latin typeface="Times New Roman" panose="02020603050405020304" pitchFamily="18" charset="0"/>
                          <a:cs typeface="Times New Roman" panose="02020603050405020304" pitchFamily="18" charset="0"/>
                        </a:rPr>
                        <a:t>Descripción</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c rowSpan="4">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just">
                        <a:lnSpc>
                          <a:spcPct val="150000"/>
                        </a:lnSpc>
                        <a:spcAft>
                          <a:spcPts val="0"/>
                        </a:spcAft>
                      </a:pPr>
                      <a:r>
                        <a:rPr lang="es-ES" sz="1000">
                          <a:effectLst/>
                          <a:latin typeface="Times New Roman" panose="02020603050405020304" pitchFamily="18" charset="0"/>
                          <a:cs typeface="Times New Roman" panose="02020603050405020304" pitchFamily="18" charset="0"/>
                        </a:rPr>
                        <a:t>Eléctrica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Voltaje Alimentación</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110-240 VAC</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24 VDC</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r>
              <a:tr h="277973">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Corriente</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1.2 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r>
              <a:tr h="277973">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Potencia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60W</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r>
              <a:tr h="512086">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Sensores </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Fin de carrera ON-OFF</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r>
              <a:tr h="512086">
                <a:tc vMerge="1">
                  <a:txBody>
                    <a:bodyPr/>
                    <a:lstStyle/>
                    <a:p>
                      <a:endParaRPr lang="es-CO"/>
                    </a:p>
                  </a:txBody>
                  <a:tcPr/>
                </a:tc>
                <a:tc rowSpan="5">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Mecánica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Medidas(Largo x Ancho)</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320x275mm</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r>
              <a:tr h="286863">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Rango </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10” a 12”</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r>
              <a:tr h="286863">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Peso</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11kg</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r>
              <a:tr h="286863">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Velocidad</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30s</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r>
              <a:tr h="286863">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Torque</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5689 Kgf/cm</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r>
              <a:tr h="512086">
                <a:tc vMerge="1">
                  <a:txBody>
                    <a:bodyPr/>
                    <a:lstStyle/>
                    <a:p>
                      <a:endParaRPr lang="es-CO"/>
                    </a:p>
                  </a:txBody>
                  <a:tcPr/>
                </a:tc>
                <a:tc rowSpan="2">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Norma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Protección </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IP67</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r>
              <a:tr h="286863">
                <a:tc vMerge="1">
                  <a:txBody>
                    <a:bodyPr/>
                    <a:lstStyle/>
                    <a:p>
                      <a:pPr indent="252095" algn="ctr">
                        <a:lnSpc>
                          <a:spcPct val="150000"/>
                        </a:lnSpc>
                        <a:spcAft>
                          <a:spcPts val="0"/>
                        </a:spcAft>
                      </a:pPr>
                      <a:endParaRPr lang="es-CO" sz="900" dirty="0">
                        <a:solidFill>
                          <a:srgbClr val="000000"/>
                        </a:solidFill>
                        <a:effectLst/>
                        <a:latin typeface="Times New Roman" panose="02020603050405020304" pitchFamily="18" charset="0"/>
                        <a:ea typeface="Calibri" panose="020F0502020204030204" pitchFamily="34" charset="0"/>
                      </a:endParaRPr>
                    </a:p>
                  </a:txBody>
                  <a:tcPr marL="53649" marR="53649" marT="0" marB="0"/>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Montaje </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ISO 5211</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r>
            </a:tbl>
          </a:graphicData>
        </a:graphic>
      </p:graphicFrame>
      <p:pic>
        <p:nvPicPr>
          <p:cNvPr id="2" name="Imagen 1"/>
          <p:cNvPicPr>
            <a:picLocks noChangeAspect="1"/>
          </p:cNvPicPr>
          <p:nvPr/>
        </p:nvPicPr>
        <p:blipFill rotWithShape="1">
          <a:blip r:embed="rId2"/>
          <a:srcRect t="11950"/>
          <a:stretch/>
        </p:blipFill>
        <p:spPr>
          <a:xfrm>
            <a:off x="5944724" y="1371600"/>
            <a:ext cx="1980076" cy="2046019"/>
          </a:xfrm>
          <a:prstGeom prst="rect">
            <a:avLst/>
          </a:prstGeom>
        </p:spPr>
      </p:pic>
      <p:pic>
        <p:nvPicPr>
          <p:cNvPr id="3" name="Imagen 2"/>
          <p:cNvPicPr>
            <a:picLocks noChangeAspect="1"/>
          </p:cNvPicPr>
          <p:nvPr/>
        </p:nvPicPr>
        <p:blipFill>
          <a:blip r:embed="rId3"/>
          <a:stretch>
            <a:fillRect/>
          </a:stretch>
        </p:blipFill>
        <p:spPr>
          <a:xfrm>
            <a:off x="5943600" y="3401892"/>
            <a:ext cx="2254872" cy="2389308"/>
          </a:xfrm>
          <a:prstGeom prst="rect">
            <a:avLst/>
          </a:prstGeom>
        </p:spPr>
      </p:pic>
    </p:spTree>
    <p:extLst>
      <p:ext uri="{BB962C8B-B14F-4D97-AF65-F5344CB8AC3E}">
        <p14:creationId xmlns:p14="http://schemas.microsoft.com/office/powerpoint/2010/main" val="4018438419"/>
      </p:ext>
    </p:extLst>
  </p:cSld>
  <p:clrMapOvr>
    <a:masterClrMapping/>
  </p:clrMapOvr>
  <p:transition spd="med">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contenido 13"/>
          <p:cNvSpPr>
            <a:spLocks noGrp="1"/>
          </p:cNvSpPr>
          <p:nvPr>
            <p:ph sz="half" idx="2"/>
          </p:nvPr>
        </p:nvSpPr>
        <p:spPr>
          <a:xfrm>
            <a:off x="4936435" y="1220788"/>
            <a:ext cx="4038600" cy="4718170"/>
          </a:xfrm>
        </p:spPr>
        <p:txBody>
          <a:bodyPr>
            <a:normAutofit/>
          </a:bodyPr>
          <a:lstStyle/>
          <a:p>
            <a:r>
              <a:rPr lang="es-CO" sz="1600" b="1" dirty="0" smtClean="0">
                <a:latin typeface="Times New Roman" panose="02020603050405020304" pitchFamily="18" charset="0"/>
                <a:cs typeface="Times New Roman" panose="02020603050405020304" pitchFamily="18" charset="0"/>
              </a:rPr>
              <a:t>Nodo remoto </a:t>
            </a:r>
            <a:endParaRPr lang="es-CO" sz="1600" b="1" dirty="0">
              <a:latin typeface="Times New Roman" panose="02020603050405020304" pitchFamily="18" charset="0"/>
              <a:cs typeface="Times New Roman" panose="02020603050405020304" pitchFamily="18" charset="0"/>
            </a:endParaRPr>
          </a:p>
        </p:txBody>
      </p:sp>
      <p:sp>
        <p:nvSpPr>
          <p:cNvPr id="12" name="5 Marcador de fecha"/>
          <p:cNvSpPr>
            <a:spLocks noGrp="1"/>
          </p:cNvSpPr>
          <p:nvPr>
            <p:ph type="dt" sz="half" idx="10"/>
          </p:nvPr>
        </p:nvSpPr>
        <p:spPr/>
        <p:txBody>
          <a:bodyPr/>
          <a:lstStyle/>
          <a:p>
            <a:r>
              <a:rPr lang="es-ES" dirty="0" smtClean="0"/>
              <a:t>DISEÑO</a:t>
            </a:r>
            <a:endParaRPr lang="es-ES" dirty="0"/>
          </a:p>
        </p:txBody>
      </p:sp>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ítulo 1"/>
          <p:cNvSpPr txBox="1">
            <a:spLocks/>
          </p:cNvSpPr>
          <p:nvPr/>
        </p:nvSpPr>
        <p:spPr>
          <a:xfrm>
            <a:off x="457200" y="606545"/>
            <a:ext cx="8229600" cy="6142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2" algn="ctr" rtl="0">
              <a:spcBef>
                <a:spcPct val="0"/>
              </a:spcBef>
            </a:pPr>
            <a:r>
              <a:rPr lang="es-CO" sz="2000" b="1" kern="0" dirty="0" smtClean="0">
                <a:solidFill>
                  <a:sysClr val="windowText" lastClr="000000"/>
                </a:solidFill>
                <a:latin typeface="Times New Roman" panose="02020603050405020304" pitchFamily="18" charset="0"/>
                <a:cs typeface="Times New Roman" panose="02020603050405020304" pitchFamily="18" charset="0"/>
              </a:rPr>
              <a:t>Sistema de telemetría y Comunicación</a:t>
            </a:r>
            <a:endParaRPr lang="es-CO" sz="2000" kern="0" dirty="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3" name="Marcador de contenido 2"/>
          <p:cNvGraphicFramePr>
            <a:graphicFrameLocks noGrp="1"/>
          </p:cNvGraphicFramePr>
          <p:nvPr>
            <p:ph sz="half" idx="1"/>
            <p:extLst>
              <p:ext uri="{D42A27DB-BD31-4B8C-83A1-F6EECF244321}">
                <p14:modId xmlns:p14="http://schemas.microsoft.com/office/powerpoint/2010/main" val="2965252481"/>
              </p:ext>
            </p:extLst>
          </p:nvPr>
        </p:nvGraphicFramePr>
        <p:xfrm>
          <a:off x="304800" y="1092248"/>
          <a:ext cx="4648200" cy="5257800"/>
        </p:xfrm>
        <a:graphic>
          <a:graphicData uri="http://schemas.openxmlformats.org/drawingml/2006/table">
            <a:tbl>
              <a:tblPr firstRow="1" firstCol="1" bandRow="1">
                <a:tableStyleId>{5C22544A-7EE6-4342-B048-85BDC9FD1C3A}</a:tableStyleId>
              </a:tblPr>
              <a:tblGrid>
                <a:gridCol w="1162050"/>
                <a:gridCol w="1162050"/>
                <a:gridCol w="1162050"/>
                <a:gridCol w="1162050"/>
              </a:tblGrid>
              <a:tr h="432286">
                <a:tc rowSpan="13">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tabLst>
                          <a:tab pos="424180" algn="ctr"/>
                        </a:tabLst>
                      </a:pPr>
                      <a:r>
                        <a:rPr lang="es-ES" sz="1000" dirty="0">
                          <a:effectLst/>
                          <a:latin typeface="Times New Roman" panose="02020603050405020304" pitchFamily="18" charset="0"/>
                          <a:cs typeface="Times New Roman" panose="02020603050405020304" pitchFamily="18" charset="0"/>
                        </a:rPr>
                        <a:t>	Descripción</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568" marR="47568" marT="0" marB="0"/>
                </a:tc>
                <a:tc rowSpan="8">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Eléctrica</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568" marR="47568"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Voltaje Alimentación</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568" marR="47568"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+10 min. a +30 máx. VDC</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568" marR="47568" marT="0" marB="0"/>
                </a:tc>
              </a:tr>
              <a:tr h="216143">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Corriente</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568" marR="47568"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&lt;100mA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568" marR="47568" marT="0" marB="0"/>
                </a:tc>
              </a:tr>
              <a:tr h="216143">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Potencia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568" marR="47568"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3VA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568" marR="47568" marT="0" marB="0"/>
                </a:tc>
              </a:tr>
              <a:tr h="432286">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Frecuencia</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568" marR="47568"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2.4000 a 2.4835 GHz</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568" marR="47568" marT="0" marB="0"/>
                </a:tc>
              </a:tr>
              <a:tr h="432286">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Potencia de transmisión</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568" marR="47568"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+20 dBm</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568" marR="47568" marT="0" marB="0"/>
                </a:tc>
              </a:tr>
              <a:tr h="432286">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Rango de operación </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568" marR="47568"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2 km entre nodos</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568" marR="47568" marT="0" marB="0"/>
                </a:tc>
              </a:tr>
              <a:tr h="216143">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Comunicación</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568" marR="47568"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RS232/RS485</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568" marR="47568" marT="0" marB="0"/>
                </a:tc>
              </a:tr>
              <a:tr h="864572">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Entradas/Salidas</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568" marR="47568" marT="0" marB="0"/>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4 AI 0-10V/4-20mA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4 DI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2 DO</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568" marR="47568" marT="0" marB="0"/>
                </a:tc>
              </a:tr>
              <a:tr h="648429">
                <a:tc vMerge="1">
                  <a:txBody>
                    <a:bodyPr/>
                    <a:lstStyle/>
                    <a:p>
                      <a:endParaRPr lang="es-CO"/>
                    </a:p>
                  </a:txBody>
                  <a:tcPr/>
                </a:tc>
                <a:tc rowSpan="3">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Mecánica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568" marR="47568"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Medidas(Largo x Ancho x Profundidad)</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568" marR="47568" marT="0" marB="0"/>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70x90x65mm</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568" marR="47568" marT="0" marB="0"/>
                </a:tc>
              </a:tr>
              <a:tr h="216143">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Peso</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568" marR="47568" marT="0" marB="0"/>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0.4kg</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568" marR="47568" marT="0" marB="0"/>
                </a:tc>
              </a:tr>
              <a:tr h="432286">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Montaje</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568" marR="47568" marT="0" marB="0"/>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Gabinete, Riel DIN</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568" marR="47568" marT="0" marB="0"/>
                </a:tc>
              </a:tr>
              <a:tr h="216143">
                <a:tc vMerge="1">
                  <a:txBody>
                    <a:bodyPr/>
                    <a:lstStyle/>
                    <a:p>
                      <a:endParaRPr lang="es-CO"/>
                    </a:p>
                  </a:txBody>
                  <a:tcPr/>
                </a:tc>
                <a:tc rowSpan="2">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Norma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568" marR="47568"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Protección </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568" marR="47568" marT="0" marB="0"/>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IP65</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568" marR="47568" marT="0" marB="0"/>
                </a:tc>
              </a:tr>
              <a:tr h="216143">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Protocolo </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568" marR="47568" marT="0" marB="0"/>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IEEE 802.15.4</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568" marR="47568" marT="0" marB="0"/>
                </a:tc>
              </a:tr>
            </a:tbl>
          </a:graphicData>
        </a:graphic>
      </p:graphicFrame>
      <p:pic>
        <p:nvPicPr>
          <p:cNvPr id="2" name="Imagen 1"/>
          <p:cNvPicPr>
            <a:picLocks noChangeAspect="1"/>
          </p:cNvPicPr>
          <p:nvPr/>
        </p:nvPicPr>
        <p:blipFill>
          <a:blip r:embed="rId2"/>
          <a:stretch>
            <a:fillRect/>
          </a:stretch>
        </p:blipFill>
        <p:spPr>
          <a:xfrm>
            <a:off x="5791200" y="2108837"/>
            <a:ext cx="2644667" cy="2736390"/>
          </a:xfrm>
          <a:prstGeom prst="rect">
            <a:avLst/>
          </a:prstGeom>
        </p:spPr>
      </p:pic>
    </p:spTree>
    <p:extLst>
      <p:ext uri="{BB962C8B-B14F-4D97-AF65-F5344CB8AC3E}">
        <p14:creationId xmlns:p14="http://schemas.microsoft.com/office/powerpoint/2010/main" val="633743723"/>
      </p:ext>
    </p:extLst>
  </p:cSld>
  <p:clrMapOvr>
    <a:masterClrMapping/>
  </p:clrMapOvr>
  <p:transition spd="med">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contenido 13"/>
          <p:cNvSpPr>
            <a:spLocks noGrp="1"/>
          </p:cNvSpPr>
          <p:nvPr>
            <p:ph sz="half" idx="2"/>
          </p:nvPr>
        </p:nvSpPr>
        <p:spPr>
          <a:xfrm>
            <a:off x="4936435" y="1220788"/>
            <a:ext cx="4038600" cy="4718170"/>
          </a:xfrm>
        </p:spPr>
        <p:txBody>
          <a:bodyPr>
            <a:normAutofit/>
          </a:bodyPr>
          <a:lstStyle/>
          <a:p>
            <a:r>
              <a:rPr lang="es-CO" sz="1600" b="1" dirty="0" smtClean="0">
                <a:latin typeface="Times New Roman" panose="02020603050405020304" pitchFamily="18" charset="0"/>
                <a:cs typeface="Times New Roman" panose="02020603050405020304" pitchFamily="18" charset="0"/>
              </a:rPr>
              <a:t>Concentrador de señales</a:t>
            </a:r>
            <a:endParaRPr lang="es-CO" sz="1600" b="1" dirty="0">
              <a:latin typeface="Times New Roman" panose="02020603050405020304" pitchFamily="18" charset="0"/>
              <a:cs typeface="Times New Roman" panose="02020603050405020304" pitchFamily="18" charset="0"/>
            </a:endParaRPr>
          </a:p>
        </p:txBody>
      </p:sp>
      <p:sp>
        <p:nvSpPr>
          <p:cNvPr id="12" name="5 Marcador de fecha"/>
          <p:cNvSpPr>
            <a:spLocks noGrp="1"/>
          </p:cNvSpPr>
          <p:nvPr>
            <p:ph type="dt" sz="half" idx="10"/>
          </p:nvPr>
        </p:nvSpPr>
        <p:spPr/>
        <p:txBody>
          <a:bodyPr/>
          <a:lstStyle/>
          <a:p>
            <a:r>
              <a:rPr lang="es-ES" dirty="0" smtClean="0"/>
              <a:t>DISEÑO</a:t>
            </a:r>
            <a:endParaRPr lang="es-ES" dirty="0"/>
          </a:p>
        </p:txBody>
      </p:sp>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ítulo 1"/>
          <p:cNvSpPr txBox="1">
            <a:spLocks/>
          </p:cNvSpPr>
          <p:nvPr/>
        </p:nvSpPr>
        <p:spPr>
          <a:xfrm>
            <a:off x="457200" y="606545"/>
            <a:ext cx="8229600" cy="6142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2" algn="ctr" rtl="0">
              <a:spcBef>
                <a:spcPct val="0"/>
              </a:spcBef>
            </a:pPr>
            <a:r>
              <a:rPr lang="es-CO" sz="2000" b="1" kern="0" dirty="0" smtClean="0">
                <a:solidFill>
                  <a:sysClr val="windowText" lastClr="000000"/>
                </a:solidFill>
                <a:latin typeface="Times New Roman" panose="02020603050405020304" pitchFamily="18" charset="0"/>
                <a:cs typeface="Times New Roman" panose="02020603050405020304" pitchFamily="18" charset="0"/>
              </a:rPr>
              <a:t>Sistema de telemetría y Comunicación</a:t>
            </a:r>
            <a:endParaRPr lang="es-CO" sz="2000" kern="0" dirty="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sz="half" idx="1"/>
            <p:extLst>
              <p:ext uri="{D42A27DB-BD31-4B8C-83A1-F6EECF244321}">
                <p14:modId xmlns:p14="http://schemas.microsoft.com/office/powerpoint/2010/main" val="2879799412"/>
              </p:ext>
            </p:extLst>
          </p:nvPr>
        </p:nvGraphicFramePr>
        <p:xfrm>
          <a:off x="304800" y="1243978"/>
          <a:ext cx="4419600" cy="4901761"/>
        </p:xfrm>
        <a:graphic>
          <a:graphicData uri="http://schemas.openxmlformats.org/drawingml/2006/table">
            <a:tbl>
              <a:tblPr firstRow="1" firstCol="1" bandRow="1">
                <a:tableStyleId>{5C22544A-7EE6-4342-B048-85BDC9FD1C3A}</a:tableStyleId>
              </a:tblPr>
              <a:tblGrid>
                <a:gridCol w="1104900"/>
                <a:gridCol w="1104900"/>
                <a:gridCol w="1104900"/>
                <a:gridCol w="1104900"/>
              </a:tblGrid>
              <a:tr h="461329">
                <a:tc rowSpan="12">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just">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just">
                        <a:lnSpc>
                          <a:spcPct val="150000"/>
                        </a:lnSpc>
                        <a:spcAft>
                          <a:spcPts val="0"/>
                        </a:spcAft>
                      </a:pPr>
                      <a:r>
                        <a:rPr lang="es-ES" sz="1000" dirty="0">
                          <a:effectLst/>
                          <a:latin typeface="Times New Roman" panose="02020603050405020304" pitchFamily="18" charset="0"/>
                          <a:cs typeface="Times New Roman" panose="02020603050405020304" pitchFamily="18" charset="0"/>
                        </a:rPr>
                        <a:t>Descripción</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459" marR="53459" marT="0" marB="0"/>
                </a:tc>
                <a:tc rowSpan="7">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Eléctrica</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459" marR="5345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Voltaje Alimentación</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459" marR="5345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+10 min. a +30 máx. VDC</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459" marR="53459" marT="0" marB="0"/>
                </a:tc>
              </a:tr>
              <a:tr h="241877">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Corriente</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459" marR="5345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&lt;100mA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459" marR="53459" marT="0" marB="0"/>
                </a:tc>
              </a:tr>
              <a:tr h="241877">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Potencia</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459" marR="5345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3VA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459" marR="53459" marT="0" marB="0"/>
                </a:tc>
              </a:tr>
              <a:tr h="461329">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Frecuencia</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459" marR="5345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2.4000 a 2.4835 GHz</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459" marR="53459" marT="0" marB="0"/>
                </a:tc>
              </a:tr>
              <a:tr h="461329">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Potencia de transmisión</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459" marR="5345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+20 dBm</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459" marR="53459" marT="0" marB="0"/>
                </a:tc>
              </a:tr>
              <a:tr h="461329">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Rango de operación </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459" marR="5345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2 km entre nodos</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459" marR="53459" marT="0" marB="0"/>
                </a:tc>
              </a:tr>
              <a:tr h="461329">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Comunicación</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459" marR="5345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RS232/RS485/USB conf.</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459" marR="53459" marT="0" marB="0"/>
                </a:tc>
              </a:tr>
              <a:tr h="691993">
                <a:tc vMerge="1">
                  <a:txBody>
                    <a:bodyPr/>
                    <a:lstStyle/>
                    <a:p>
                      <a:endParaRPr lang="es-CO"/>
                    </a:p>
                  </a:txBody>
                  <a:tcPr/>
                </a:tc>
                <a:tc rowSpan="3">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Mecánica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459" marR="5345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Medidas(Largo x Ancho x Profundidad)</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459" marR="53459" marT="0" marB="0"/>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70x90x65mm</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459" marR="53459" marT="0" marB="0"/>
                </a:tc>
              </a:tr>
              <a:tr h="250420">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Peso</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459" marR="53459" marT="0" marB="0"/>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0.4kg</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459" marR="53459" marT="0" marB="0"/>
                </a:tc>
              </a:tr>
              <a:tr h="461329">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Montaje</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459" marR="53459" marT="0" marB="0"/>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Gabinete, Riel DIN</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459" marR="53459" marT="0" marB="0"/>
                </a:tc>
              </a:tr>
              <a:tr h="250420">
                <a:tc vMerge="1">
                  <a:txBody>
                    <a:bodyPr/>
                    <a:lstStyle/>
                    <a:p>
                      <a:endParaRPr lang="es-CO"/>
                    </a:p>
                  </a:txBody>
                  <a:tcPr/>
                </a:tc>
                <a:tc rowSpan="2">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Norma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459" marR="5345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Protección </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459" marR="53459" marT="0" marB="0"/>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IP65</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459" marR="53459" marT="0" marB="0"/>
                </a:tc>
              </a:tr>
              <a:tr h="250420">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Protocolo </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459" marR="53459" marT="0" marB="0"/>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IEEE 802.15.4</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459" marR="53459" marT="0" marB="0"/>
                </a:tc>
              </a:tr>
            </a:tbl>
          </a:graphicData>
        </a:graphic>
      </p:graphicFrame>
      <p:pic>
        <p:nvPicPr>
          <p:cNvPr id="11" name="Imagen 10"/>
          <p:cNvPicPr>
            <a:picLocks noChangeAspect="1"/>
          </p:cNvPicPr>
          <p:nvPr/>
        </p:nvPicPr>
        <p:blipFill>
          <a:blip r:embed="rId2"/>
          <a:stretch>
            <a:fillRect/>
          </a:stretch>
        </p:blipFill>
        <p:spPr>
          <a:xfrm>
            <a:off x="5633401" y="2211678"/>
            <a:ext cx="2644667" cy="2736390"/>
          </a:xfrm>
          <a:prstGeom prst="rect">
            <a:avLst/>
          </a:prstGeom>
        </p:spPr>
      </p:pic>
    </p:spTree>
    <p:extLst>
      <p:ext uri="{BB962C8B-B14F-4D97-AF65-F5344CB8AC3E}">
        <p14:creationId xmlns:p14="http://schemas.microsoft.com/office/powerpoint/2010/main" val="4088992376"/>
      </p:ext>
    </p:extLst>
  </p:cSld>
  <p:clrMapOvr>
    <a:masterClrMapping/>
  </p:clrMapOvr>
  <p:transition spd="med">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contenido 13"/>
          <p:cNvSpPr>
            <a:spLocks noGrp="1"/>
          </p:cNvSpPr>
          <p:nvPr>
            <p:ph sz="half" idx="2"/>
          </p:nvPr>
        </p:nvSpPr>
        <p:spPr>
          <a:xfrm>
            <a:off x="4953000" y="1243978"/>
            <a:ext cx="4038600" cy="4718170"/>
          </a:xfrm>
        </p:spPr>
        <p:txBody>
          <a:bodyPr>
            <a:normAutofit/>
          </a:bodyPr>
          <a:lstStyle/>
          <a:p>
            <a:r>
              <a:rPr lang="es-CO" sz="1600" b="1" dirty="0" smtClean="0">
                <a:latin typeface="Times New Roman" panose="02020603050405020304" pitchFamily="18" charset="0"/>
                <a:cs typeface="Times New Roman" panose="02020603050405020304" pitchFamily="18" charset="0"/>
              </a:rPr>
              <a:t>Antena de comunicación </a:t>
            </a:r>
            <a:endParaRPr lang="es-CO" sz="1600" b="1" dirty="0">
              <a:latin typeface="Times New Roman" panose="02020603050405020304" pitchFamily="18" charset="0"/>
              <a:cs typeface="Times New Roman" panose="02020603050405020304" pitchFamily="18" charset="0"/>
            </a:endParaRPr>
          </a:p>
        </p:txBody>
      </p:sp>
      <p:sp>
        <p:nvSpPr>
          <p:cNvPr id="12" name="5 Marcador de fecha"/>
          <p:cNvSpPr>
            <a:spLocks noGrp="1"/>
          </p:cNvSpPr>
          <p:nvPr>
            <p:ph type="dt" sz="half" idx="10"/>
          </p:nvPr>
        </p:nvSpPr>
        <p:spPr/>
        <p:txBody>
          <a:bodyPr/>
          <a:lstStyle/>
          <a:p>
            <a:r>
              <a:rPr lang="es-ES" dirty="0" smtClean="0"/>
              <a:t>DISEÑO</a:t>
            </a:r>
            <a:endParaRPr lang="es-ES" dirty="0"/>
          </a:p>
        </p:txBody>
      </p:sp>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ítulo 1"/>
          <p:cNvSpPr txBox="1">
            <a:spLocks/>
          </p:cNvSpPr>
          <p:nvPr/>
        </p:nvSpPr>
        <p:spPr>
          <a:xfrm>
            <a:off x="457200" y="606545"/>
            <a:ext cx="8229600" cy="6142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2" algn="ctr" rtl="0">
              <a:spcBef>
                <a:spcPct val="0"/>
              </a:spcBef>
            </a:pPr>
            <a:r>
              <a:rPr lang="es-CO" sz="2000" b="1" kern="0" dirty="0" smtClean="0">
                <a:solidFill>
                  <a:sysClr val="windowText" lastClr="000000"/>
                </a:solidFill>
                <a:latin typeface="Times New Roman" panose="02020603050405020304" pitchFamily="18" charset="0"/>
                <a:cs typeface="Times New Roman" panose="02020603050405020304" pitchFamily="18" charset="0"/>
              </a:rPr>
              <a:t>Sistema de telemetría y Comunicación</a:t>
            </a:r>
            <a:endParaRPr lang="es-CO" sz="2000" kern="0" dirty="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3" name="Marcador de contenido 2"/>
          <p:cNvGraphicFramePr>
            <a:graphicFrameLocks noGrp="1"/>
          </p:cNvGraphicFramePr>
          <p:nvPr>
            <p:ph sz="half" idx="1"/>
            <p:extLst>
              <p:ext uri="{D42A27DB-BD31-4B8C-83A1-F6EECF244321}">
                <p14:modId xmlns:p14="http://schemas.microsoft.com/office/powerpoint/2010/main" val="2844254165"/>
              </p:ext>
            </p:extLst>
          </p:nvPr>
        </p:nvGraphicFramePr>
        <p:xfrm>
          <a:off x="304800" y="1243978"/>
          <a:ext cx="4343400" cy="4498132"/>
        </p:xfrm>
        <a:graphic>
          <a:graphicData uri="http://schemas.openxmlformats.org/drawingml/2006/table">
            <a:tbl>
              <a:tblPr firstRow="1" firstCol="1" bandRow="1">
                <a:tableStyleId>{5C22544A-7EE6-4342-B048-85BDC9FD1C3A}</a:tableStyleId>
              </a:tblPr>
              <a:tblGrid>
                <a:gridCol w="1085850"/>
                <a:gridCol w="1085850"/>
                <a:gridCol w="1085850"/>
                <a:gridCol w="1085850"/>
              </a:tblGrid>
              <a:tr h="476740">
                <a:tc rowSpan="12">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just">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Descripción</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c rowSpan="7">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Eléctrica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Voltaje Alimentación</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+24 VDC, POE 120VAC</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r>
              <a:tr h="262096">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Corriente</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&lt;500mA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r>
              <a:tr h="262096">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Potencia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8VA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r>
              <a:tr h="476740">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Frecuencia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5170 a 5875 MHz</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r>
              <a:tr h="270374">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Ganancia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+26 dBi</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r>
              <a:tr h="476740">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Rango de operación </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15 km </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r>
              <a:tr h="476740">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Comunicación</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2 puertos Ethernet </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r>
              <a:tr h="715110">
                <a:tc vMerge="1">
                  <a:txBody>
                    <a:bodyPr/>
                    <a:lstStyle/>
                    <a:p>
                      <a:endParaRPr lang="es-CO"/>
                    </a:p>
                  </a:txBody>
                  <a:tcPr/>
                </a:tc>
                <a:tc rowSpan="3">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Mecánica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Medidas(Largo x Ancho x Profundidad)</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294x80x30mm</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r>
              <a:tr h="270374">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Peso</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0.4 kg</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r>
              <a:tr h="270374">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Montaje</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Poste </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r>
              <a:tr h="270374">
                <a:tc vMerge="1">
                  <a:txBody>
                    <a:bodyPr/>
                    <a:lstStyle/>
                    <a:p>
                      <a:endParaRPr lang="es-CO"/>
                    </a:p>
                  </a:txBody>
                  <a:tcPr/>
                </a:tc>
                <a:tc rowSpan="2">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Norma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Protección </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IP68</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r>
              <a:tr h="270374">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Protocolo </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TDMA</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649" marR="53649" marT="0" marB="0"/>
                </a:tc>
              </a:tr>
            </a:tbl>
          </a:graphicData>
        </a:graphic>
      </p:graphicFrame>
      <p:pic>
        <p:nvPicPr>
          <p:cNvPr id="2" name="Imagen 1"/>
          <p:cNvPicPr>
            <a:picLocks noChangeAspect="1"/>
          </p:cNvPicPr>
          <p:nvPr/>
        </p:nvPicPr>
        <p:blipFill>
          <a:blip r:embed="rId2"/>
          <a:stretch>
            <a:fillRect/>
          </a:stretch>
        </p:blipFill>
        <p:spPr>
          <a:xfrm>
            <a:off x="5994400" y="1905000"/>
            <a:ext cx="1371600" cy="3243431"/>
          </a:xfrm>
          <a:prstGeom prst="rect">
            <a:avLst/>
          </a:prstGeom>
        </p:spPr>
      </p:pic>
    </p:spTree>
    <p:extLst>
      <p:ext uri="{BB962C8B-B14F-4D97-AF65-F5344CB8AC3E}">
        <p14:creationId xmlns:p14="http://schemas.microsoft.com/office/powerpoint/2010/main" val="389076421"/>
      </p:ext>
    </p:extLst>
  </p:cSld>
  <p:clrMapOvr>
    <a:masterClrMapping/>
  </p:clrMapOvr>
  <p:transition spd="med">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contenido 13"/>
          <p:cNvSpPr>
            <a:spLocks noGrp="1"/>
          </p:cNvSpPr>
          <p:nvPr>
            <p:ph sz="half" idx="2"/>
          </p:nvPr>
        </p:nvSpPr>
        <p:spPr>
          <a:xfrm>
            <a:off x="4953000" y="1243978"/>
            <a:ext cx="4038600" cy="4718170"/>
          </a:xfrm>
        </p:spPr>
        <p:txBody>
          <a:bodyPr>
            <a:normAutofit/>
          </a:bodyPr>
          <a:lstStyle/>
          <a:p>
            <a:r>
              <a:rPr lang="es-CO" sz="1600" b="1" dirty="0" smtClean="0">
                <a:latin typeface="Times New Roman" panose="02020603050405020304" pitchFamily="18" charset="0"/>
                <a:cs typeface="Times New Roman" panose="02020603050405020304" pitchFamily="18" charset="0"/>
              </a:rPr>
              <a:t>Panel de operador</a:t>
            </a:r>
            <a:endParaRPr lang="es-CO" sz="1600" b="1" dirty="0">
              <a:latin typeface="Times New Roman" panose="02020603050405020304" pitchFamily="18" charset="0"/>
              <a:cs typeface="Times New Roman" panose="02020603050405020304" pitchFamily="18" charset="0"/>
            </a:endParaRPr>
          </a:p>
        </p:txBody>
      </p:sp>
      <p:sp>
        <p:nvSpPr>
          <p:cNvPr id="12" name="5 Marcador de fecha"/>
          <p:cNvSpPr>
            <a:spLocks noGrp="1"/>
          </p:cNvSpPr>
          <p:nvPr>
            <p:ph type="dt" sz="half" idx="10"/>
          </p:nvPr>
        </p:nvSpPr>
        <p:spPr/>
        <p:txBody>
          <a:bodyPr/>
          <a:lstStyle/>
          <a:p>
            <a:r>
              <a:rPr lang="es-ES" dirty="0" smtClean="0"/>
              <a:t>DISEÑO</a:t>
            </a:r>
            <a:endParaRPr lang="es-ES" dirty="0"/>
          </a:p>
        </p:txBody>
      </p:sp>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ítulo 1"/>
          <p:cNvSpPr txBox="1">
            <a:spLocks/>
          </p:cNvSpPr>
          <p:nvPr/>
        </p:nvSpPr>
        <p:spPr>
          <a:xfrm>
            <a:off x="457200" y="606545"/>
            <a:ext cx="8229600" cy="6142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2" algn="ctr" rtl="0">
              <a:spcBef>
                <a:spcPct val="0"/>
              </a:spcBef>
            </a:pPr>
            <a:r>
              <a:rPr lang="es-CO" sz="2000" b="1" kern="0" dirty="0" smtClean="0">
                <a:solidFill>
                  <a:sysClr val="windowText" lastClr="000000"/>
                </a:solidFill>
                <a:latin typeface="Times New Roman" panose="02020603050405020304" pitchFamily="18" charset="0"/>
                <a:cs typeface="Times New Roman" panose="02020603050405020304" pitchFamily="18" charset="0"/>
              </a:rPr>
              <a:t>Sistema de Supervisión </a:t>
            </a:r>
            <a:endParaRPr lang="es-CO" sz="2000" kern="0" dirty="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sz="half" idx="1"/>
            <p:extLst>
              <p:ext uri="{D42A27DB-BD31-4B8C-83A1-F6EECF244321}">
                <p14:modId xmlns:p14="http://schemas.microsoft.com/office/powerpoint/2010/main" val="332349766"/>
              </p:ext>
            </p:extLst>
          </p:nvPr>
        </p:nvGraphicFramePr>
        <p:xfrm>
          <a:off x="304800" y="1142999"/>
          <a:ext cx="4267200" cy="5091444"/>
        </p:xfrm>
        <a:graphic>
          <a:graphicData uri="http://schemas.openxmlformats.org/drawingml/2006/table">
            <a:tbl>
              <a:tblPr firstRow="1" firstCol="1" bandRow="1">
                <a:tableStyleId>{5C22544A-7EE6-4342-B048-85BDC9FD1C3A}</a:tableStyleId>
              </a:tblPr>
              <a:tblGrid>
                <a:gridCol w="1066800"/>
                <a:gridCol w="1066800"/>
                <a:gridCol w="1066800"/>
                <a:gridCol w="1066800"/>
              </a:tblGrid>
              <a:tr h="448308">
                <a:tc rowSpan="10">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just">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Descripción</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949" marR="49949" marT="0" marB="0"/>
                </a:tc>
                <a:tc rowSpan="6">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Eléctrica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949" marR="499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Voltaje Alimentación</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949" marR="499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+24 VDC</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949" marR="49949" marT="0" marB="0"/>
                </a:tc>
              </a:tr>
              <a:tr h="224154">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Corriente</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949" marR="499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&lt;500mA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949" marR="49949" marT="0" marB="0"/>
                </a:tc>
              </a:tr>
              <a:tr h="224154">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Potencia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949" marR="499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8.5VA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949" marR="49949" marT="0" marB="0"/>
                </a:tc>
              </a:tr>
              <a:tr h="224154">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Display</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949" marR="499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7 Pulgadas</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949" marR="49949" marT="0" marB="0"/>
                </a:tc>
              </a:tr>
              <a:tr h="448308">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Resolución</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949" marR="49949" marT="0" marB="0"/>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800 x480 pixeles</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949" marR="49949" marT="0" marB="0"/>
                </a:tc>
              </a:tr>
              <a:tr h="1891044">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Comunicación</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949" marR="499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1 puertos Ethernet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3 puertos Seriales             RS-232/RS-422/RS-485</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1 puerto USB</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949" marR="49949" marT="0" marB="0"/>
                </a:tc>
              </a:tr>
              <a:tr h="672462">
                <a:tc vMerge="1">
                  <a:txBody>
                    <a:bodyPr/>
                    <a:lstStyle/>
                    <a:p>
                      <a:endParaRPr lang="es-CO"/>
                    </a:p>
                  </a:txBody>
                  <a:tcPr/>
                </a:tc>
                <a:tc rowSpan="3">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Mecánica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949" marR="499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Medidas(Largo x Ancho x Profundidad)</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949" marR="499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144x184x50mm</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949" marR="49949" marT="0" marB="0"/>
                </a:tc>
              </a:tr>
              <a:tr h="224154">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Peso</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949" marR="499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0.98 kg</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949" marR="49949" marT="0" marB="0"/>
                </a:tc>
              </a:tr>
              <a:tr h="224154">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Montaje</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949" marR="499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Gabinete </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949" marR="49949" marT="0" marB="0"/>
                </a:tc>
              </a:tr>
              <a:tr h="448308">
                <a:tc vMerge="1">
                  <a:txBody>
                    <a:bodyPr/>
                    <a:lstStyle/>
                    <a:p>
                      <a:endParaRPr lang="es-CO"/>
                    </a:p>
                  </a:txBody>
                  <a:tcPr/>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Norma</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949" marR="49949"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Protección </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949" marR="49949" marT="0" marB="0"/>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IP65/ NEMAA4</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949" marR="49949" marT="0" marB="0"/>
                </a:tc>
              </a:tr>
            </a:tbl>
          </a:graphicData>
        </a:graphic>
      </p:graphicFrame>
      <p:pic>
        <p:nvPicPr>
          <p:cNvPr id="1026" name="Picture 2" descr="http://3.imimg.com/data3/AT/MQ/MY-2619476/delta-hmi-dopb05s100-25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4367" y="2438400"/>
            <a:ext cx="2802465" cy="1748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983687"/>
      </p:ext>
    </p:extLst>
  </p:cSld>
  <p:clrMapOvr>
    <a:masterClrMapping/>
  </p:clrMapOvr>
  <p:transition spd="med">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contenido 13"/>
          <p:cNvSpPr>
            <a:spLocks noGrp="1"/>
          </p:cNvSpPr>
          <p:nvPr>
            <p:ph sz="half" idx="2"/>
          </p:nvPr>
        </p:nvSpPr>
        <p:spPr>
          <a:xfrm>
            <a:off x="4953000" y="1243978"/>
            <a:ext cx="4038600" cy="4718170"/>
          </a:xfrm>
        </p:spPr>
        <p:txBody>
          <a:bodyPr>
            <a:normAutofit/>
          </a:bodyPr>
          <a:lstStyle/>
          <a:p>
            <a:r>
              <a:rPr lang="es-CO" sz="1600" b="1" dirty="0" smtClean="0">
                <a:latin typeface="Times New Roman" panose="02020603050405020304" pitchFamily="18" charset="0"/>
                <a:cs typeface="Times New Roman" panose="02020603050405020304" pitchFamily="18" charset="0"/>
              </a:rPr>
              <a:t>Controlador lógico programable</a:t>
            </a:r>
            <a:endParaRPr lang="es-CO" sz="1600" b="1" dirty="0">
              <a:latin typeface="Times New Roman" panose="02020603050405020304" pitchFamily="18" charset="0"/>
              <a:cs typeface="Times New Roman" panose="02020603050405020304" pitchFamily="18" charset="0"/>
            </a:endParaRPr>
          </a:p>
        </p:txBody>
      </p:sp>
      <p:sp>
        <p:nvSpPr>
          <p:cNvPr id="12" name="5 Marcador de fecha"/>
          <p:cNvSpPr>
            <a:spLocks noGrp="1"/>
          </p:cNvSpPr>
          <p:nvPr>
            <p:ph type="dt" sz="half" idx="10"/>
          </p:nvPr>
        </p:nvSpPr>
        <p:spPr/>
        <p:txBody>
          <a:bodyPr/>
          <a:lstStyle/>
          <a:p>
            <a:r>
              <a:rPr lang="es-ES" dirty="0" smtClean="0"/>
              <a:t>DISEÑO</a:t>
            </a:r>
            <a:endParaRPr lang="es-ES" dirty="0"/>
          </a:p>
        </p:txBody>
      </p:sp>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ítulo 1"/>
          <p:cNvSpPr txBox="1">
            <a:spLocks/>
          </p:cNvSpPr>
          <p:nvPr/>
        </p:nvSpPr>
        <p:spPr>
          <a:xfrm>
            <a:off x="457200" y="606545"/>
            <a:ext cx="8229600" cy="6142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2" algn="ctr" rtl="0">
              <a:spcBef>
                <a:spcPct val="0"/>
              </a:spcBef>
            </a:pPr>
            <a:r>
              <a:rPr lang="es-CO" sz="2000" b="1" kern="0" dirty="0" smtClean="0">
                <a:solidFill>
                  <a:sysClr val="windowText" lastClr="000000"/>
                </a:solidFill>
                <a:latin typeface="Times New Roman" panose="02020603050405020304" pitchFamily="18" charset="0"/>
                <a:cs typeface="Times New Roman" panose="02020603050405020304" pitchFamily="18" charset="0"/>
              </a:rPr>
              <a:t>Sistema de Control </a:t>
            </a:r>
            <a:endParaRPr lang="es-CO" sz="2000" kern="0" dirty="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3" name="Marcador de contenido 2"/>
          <p:cNvGraphicFramePr>
            <a:graphicFrameLocks noGrp="1"/>
          </p:cNvGraphicFramePr>
          <p:nvPr>
            <p:ph sz="half" idx="1"/>
            <p:extLst>
              <p:ext uri="{D42A27DB-BD31-4B8C-83A1-F6EECF244321}">
                <p14:modId xmlns:p14="http://schemas.microsoft.com/office/powerpoint/2010/main" val="1066112313"/>
              </p:ext>
            </p:extLst>
          </p:nvPr>
        </p:nvGraphicFramePr>
        <p:xfrm>
          <a:off x="304800" y="1277108"/>
          <a:ext cx="4495800" cy="4685039"/>
        </p:xfrm>
        <a:graphic>
          <a:graphicData uri="http://schemas.openxmlformats.org/drawingml/2006/table">
            <a:tbl>
              <a:tblPr firstRow="1" firstCol="1" bandRow="1">
                <a:tableStyleId>{5C22544A-7EE6-4342-B048-85BDC9FD1C3A}</a:tableStyleId>
              </a:tblPr>
              <a:tblGrid>
                <a:gridCol w="1123950"/>
                <a:gridCol w="1123950"/>
                <a:gridCol w="1123950"/>
                <a:gridCol w="1123950"/>
              </a:tblGrid>
              <a:tr h="477683">
                <a:tc rowSpan="9">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just">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Descripción</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671" marR="54671" marT="0" marB="0"/>
                </a:tc>
                <a:tc rowSpan="5">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Eléctrica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671" marR="54671"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Voltaje Alimentación</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671" marR="54671"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100 min. a 240 máx. VAC</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671" marR="54671" marT="0" marB="0"/>
                </a:tc>
              </a:tr>
              <a:tr h="275331">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Corriente</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671" marR="54671"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&lt;2A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671" marR="54671" marT="0" marB="0"/>
                </a:tc>
              </a:tr>
              <a:tr h="275331">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Potencia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671" marR="54671"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30VA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671" marR="54671" marT="0" marB="0"/>
                </a:tc>
              </a:tr>
              <a:tr h="971979">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Comunicación</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671" marR="54671"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1 puertos serial RS232</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2 puertos Seriales RS-485</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671" marR="54671" marT="0" marB="0"/>
                </a:tc>
              </a:tr>
              <a:tr h="477683">
                <a:tc vMerge="1">
                  <a:txBody>
                    <a:bodyPr/>
                    <a:lstStyle/>
                    <a:p>
                      <a:endParaRPr lang="es-CO"/>
                    </a:p>
                  </a:txBody>
                  <a:tcPr/>
                </a:tc>
                <a:tc vMerge="1">
                  <a:txBody>
                    <a:bodyPr/>
                    <a:lstStyle/>
                    <a:p>
                      <a:endParaRPr lang="es-CO" dirty="0"/>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Entradas/Salidas</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671" marR="54671" marT="0" marB="0"/>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8 DI</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8 DO</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671" marR="54671" marT="0" marB="0"/>
                </a:tc>
              </a:tr>
              <a:tr h="722309">
                <a:tc vMerge="1">
                  <a:txBody>
                    <a:bodyPr/>
                    <a:lstStyle/>
                    <a:p>
                      <a:endParaRPr lang="es-CO"/>
                    </a:p>
                  </a:txBody>
                  <a:tcPr/>
                </a:tc>
                <a:tc rowSpan="3">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CO" sz="100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Mecánica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671" marR="54671"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Medidas(Largo x Ancho x Profundidad)</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671" marR="54671"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110x105x78mm</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671" marR="54671" marT="0" marB="0"/>
                </a:tc>
              </a:tr>
              <a:tr h="284731">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Peso</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671" marR="54671"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0.37 kg</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671" marR="54671" marT="0" marB="0"/>
                </a:tc>
              </a:tr>
              <a:tr h="477683">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Montaje</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671" marR="54671"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Gabinete, Riel DIN</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671" marR="54671" marT="0" marB="0"/>
                </a:tc>
              </a:tr>
              <a:tr h="722309">
                <a:tc vMerge="1">
                  <a:txBody>
                    <a:bodyPr/>
                    <a:lstStyle/>
                    <a:p>
                      <a:endParaRPr lang="es-CO"/>
                    </a:p>
                  </a:txBody>
                  <a:tcPr/>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Norma</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671" marR="54671" marT="0" marB="0"/>
                </a:tc>
                <a:tc>
                  <a:txBody>
                    <a:bodyPr/>
                    <a:lstStyle/>
                    <a:p>
                      <a:pPr indent="252095" algn="ctr">
                        <a:lnSpc>
                          <a:spcPct val="150000"/>
                        </a:lnSpc>
                        <a:spcAft>
                          <a:spcPts val="0"/>
                        </a:spcAft>
                      </a:pPr>
                      <a:r>
                        <a:rPr lang="es-ES" sz="1000">
                          <a:effectLst/>
                          <a:latin typeface="Times New Roman" panose="02020603050405020304" pitchFamily="18" charset="0"/>
                          <a:cs typeface="Times New Roman" panose="02020603050405020304" pitchFamily="18" charset="0"/>
                        </a:rPr>
                        <a:t>Protección </a:t>
                      </a:r>
                      <a:endParaRPr lang="es-CO"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671" marR="54671" marT="0" marB="0"/>
                </a:tc>
                <a:tc>
                  <a:txBody>
                    <a:bodyPr/>
                    <a:lstStyle/>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IP65</a:t>
                      </a:r>
                      <a:endParaRPr lang="es-CO" sz="1000" dirty="0">
                        <a:effectLst/>
                        <a:latin typeface="Times New Roman" panose="02020603050405020304" pitchFamily="18" charset="0"/>
                        <a:cs typeface="Times New Roman" panose="02020603050405020304" pitchFamily="18" charset="0"/>
                      </a:endParaRPr>
                    </a:p>
                    <a:p>
                      <a:pPr indent="252095"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Noise immunity</a:t>
                      </a:r>
                      <a:endParaRPr lang="es-CO"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671" marR="54671" marT="0" marB="0"/>
                </a:tc>
              </a:tr>
            </a:tbl>
          </a:graphicData>
        </a:graphic>
      </p:graphicFrame>
      <p:pic>
        <p:nvPicPr>
          <p:cNvPr id="2050" name="Picture 2" descr="http://www.plc-dvp.com/images/up_images/20147295652.jpg"/>
          <p:cNvPicPr>
            <a:picLocks noChangeAspect="1" noChangeArrowheads="1"/>
          </p:cNvPicPr>
          <p:nvPr/>
        </p:nvPicPr>
        <p:blipFill rotWithShape="1">
          <a:blip r:embed="rId2">
            <a:extLst>
              <a:ext uri="{28A0092B-C50C-407E-A947-70E740481C1C}">
                <a14:useLocalDpi xmlns:a14="http://schemas.microsoft.com/office/drawing/2010/main" val="0"/>
              </a:ext>
            </a:extLst>
          </a:blip>
          <a:srcRect l="3200" t="16653" r="4000" b="16147"/>
          <a:stretch/>
        </p:blipFill>
        <p:spPr bwMode="auto">
          <a:xfrm>
            <a:off x="5896429" y="2841063"/>
            <a:ext cx="2104571"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529540"/>
      </p:ext>
    </p:extLst>
  </p:cSld>
  <p:clrMapOvr>
    <a:masterClrMapping/>
  </p:clrMapOvr>
  <p:transition spd="med">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contenido 13"/>
          <p:cNvSpPr>
            <a:spLocks noGrp="1"/>
          </p:cNvSpPr>
          <p:nvPr>
            <p:ph sz="half" idx="2"/>
          </p:nvPr>
        </p:nvSpPr>
        <p:spPr>
          <a:xfrm>
            <a:off x="4953000" y="1243978"/>
            <a:ext cx="4038600" cy="4718170"/>
          </a:xfrm>
        </p:spPr>
        <p:txBody>
          <a:bodyPr>
            <a:normAutofit/>
          </a:bodyPr>
          <a:lstStyle/>
          <a:p>
            <a:r>
              <a:rPr lang="es-CO" sz="1600" b="1" dirty="0" smtClean="0">
                <a:latin typeface="Times New Roman" panose="02020603050405020304" pitchFamily="18" charset="0"/>
                <a:cs typeface="Times New Roman" panose="02020603050405020304" pitchFamily="18" charset="0"/>
              </a:rPr>
              <a:t>Modulo de entradas Analógicas</a:t>
            </a:r>
            <a:endParaRPr lang="es-CO" sz="1600" b="1" dirty="0">
              <a:latin typeface="Times New Roman" panose="02020603050405020304" pitchFamily="18" charset="0"/>
              <a:cs typeface="Times New Roman" panose="02020603050405020304" pitchFamily="18" charset="0"/>
            </a:endParaRPr>
          </a:p>
        </p:txBody>
      </p:sp>
      <p:sp>
        <p:nvSpPr>
          <p:cNvPr id="12" name="5 Marcador de fecha"/>
          <p:cNvSpPr>
            <a:spLocks noGrp="1"/>
          </p:cNvSpPr>
          <p:nvPr>
            <p:ph type="dt" sz="half" idx="10"/>
          </p:nvPr>
        </p:nvSpPr>
        <p:spPr/>
        <p:txBody>
          <a:bodyPr/>
          <a:lstStyle/>
          <a:p>
            <a:r>
              <a:rPr lang="es-ES" dirty="0" smtClean="0"/>
              <a:t>DISEÑO</a:t>
            </a:r>
            <a:endParaRPr lang="es-ES" dirty="0"/>
          </a:p>
        </p:txBody>
      </p:sp>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ítulo 1"/>
          <p:cNvSpPr txBox="1">
            <a:spLocks/>
          </p:cNvSpPr>
          <p:nvPr/>
        </p:nvSpPr>
        <p:spPr>
          <a:xfrm>
            <a:off x="457200" y="606545"/>
            <a:ext cx="8229600" cy="6142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2" algn="ctr" rtl="0">
              <a:spcBef>
                <a:spcPct val="0"/>
              </a:spcBef>
            </a:pPr>
            <a:r>
              <a:rPr lang="es-CO" sz="2000" b="1" kern="0" dirty="0" smtClean="0">
                <a:solidFill>
                  <a:sysClr val="windowText" lastClr="000000"/>
                </a:solidFill>
                <a:latin typeface="Times New Roman" panose="02020603050405020304" pitchFamily="18" charset="0"/>
                <a:cs typeface="Times New Roman" panose="02020603050405020304" pitchFamily="18" charset="0"/>
              </a:rPr>
              <a:t>Sistema de Control </a:t>
            </a:r>
            <a:endParaRPr lang="es-CO" sz="2000" kern="0" dirty="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3" name="Marcador de contenido 2"/>
          <p:cNvGraphicFramePr>
            <a:graphicFrameLocks noGrp="1"/>
          </p:cNvGraphicFramePr>
          <p:nvPr>
            <p:ph sz="half" idx="1"/>
            <p:extLst>
              <p:ext uri="{D42A27DB-BD31-4B8C-83A1-F6EECF244321}">
                <p14:modId xmlns:p14="http://schemas.microsoft.com/office/powerpoint/2010/main" val="700668603"/>
              </p:ext>
            </p:extLst>
          </p:nvPr>
        </p:nvGraphicFramePr>
        <p:xfrm>
          <a:off x="371061" y="1214161"/>
          <a:ext cx="4313584" cy="4718170"/>
        </p:xfrm>
        <a:graphic>
          <a:graphicData uri="http://schemas.openxmlformats.org/drawingml/2006/table">
            <a:tbl>
              <a:tblPr firstRow="1" firstCol="1" bandRow="1">
                <a:tableStyleId>{5C22544A-7EE6-4342-B048-85BDC9FD1C3A}</a:tableStyleId>
              </a:tblPr>
              <a:tblGrid>
                <a:gridCol w="1078396"/>
                <a:gridCol w="1078396"/>
                <a:gridCol w="1078396"/>
                <a:gridCol w="1078396"/>
              </a:tblGrid>
              <a:tr h="483171">
                <a:tc rowSpan="9">
                  <a:txBody>
                    <a:bodyPr/>
                    <a:lstStyle/>
                    <a:p>
                      <a:pPr indent="252095" algn="ctr">
                        <a:lnSpc>
                          <a:spcPct val="150000"/>
                        </a:lnSpc>
                        <a:spcAft>
                          <a:spcPts val="0"/>
                        </a:spcAft>
                      </a:pPr>
                      <a:r>
                        <a:rPr lang="es-ES" sz="1000">
                          <a:effectLst/>
                        </a:rPr>
                        <a:t> </a:t>
                      </a:r>
                      <a:endParaRPr lang="es-CO" sz="1000">
                        <a:effectLst/>
                      </a:endParaRPr>
                    </a:p>
                    <a:p>
                      <a:pPr indent="252095" algn="ctr">
                        <a:lnSpc>
                          <a:spcPct val="150000"/>
                        </a:lnSpc>
                        <a:spcAft>
                          <a:spcPts val="0"/>
                        </a:spcAft>
                      </a:pPr>
                      <a:r>
                        <a:rPr lang="es-ES" sz="1000">
                          <a:effectLst/>
                        </a:rPr>
                        <a:t> </a:t>
                      </a:r>
                      <a:endParaRPr lang="es-CO" sz="1000">
                        <a:effectLst/>
                      </a:endParaRPr>
                    </a:p>
                    <a:p>
                      <a:pPr indent="252095" algn="ctr">
                        <a:lnSpc>
                          <a:spcPct val="150000"/>
                        </a:lnSpc>
                        <a:spcAft>
                          <a:spcPts val="0"/>
                        </a:spcAft>
                      </a:pPr>
                      <a:r>
                        <a:rPr lang="es-ES" sz="1000">
                          <a:effectLst/>
                        </a:rPr>
                        <a:t> </a:t>
                      </a:r>
                      <a:endParaRPr lang="es-CO" sz="1000">
                        <a:effectLst/>
                      </a:endParaRPr>
                    </a:p>
                    <a:p>
                      <a:pPr indent="252095" algn="ctr">
                        <a:lnSpc>
                          <a:spcPct val="150000"/>
                        </a:lnSpc>
                        <a:spcAft>
                          <a:spcPts val="0"/>
                        </a:spcAft>
                      </a:pPr>
                      <a:r>
                        <a:rPr lang="es-ES" sz="1000">
                          <a:effectLst/>
                        </a:rPr>
                        <a:t> </a:t>
                      </a:r>
                      <a:endParaRPr lang="es-CO" sz="1000">
                        <a:effectLst/>
                      </a:endParaRPr>
                    </a:p>
                    <a:p>
                      <a:pPr indent="252095" algn="ctr">
                        <a:lnSpc>
                          <a:spcPct val="150000"/>
                        </a:lnSpc>
                        <a:spcAft>
                          <a:spcPts val="0"/>
                        </a:spcAft>
                      </a:pPr>
                      <a:r>
                        <a:rPr lang="es-ES" sz="1000">
                          <a:effectLst/>
                        </a:rPr>
                        <a:t> </a:t>
                      </a:r>
                      <a:endParaRPr lang="es-CO" sz="1000">
                        <a:effectLst/>
                      </a:endParaRPr>
                    </a:p>
                    <a:p>
                      <a:pPr indent="252095" algn="ctr">
                        <a:lnSpc>
                          <a:spcPct val="150000"/>
                        </a:lnSpc>
                        <a:spcAft>
                          <a:spcPts val="0"/>
                        </a:spcAft>
                      </a:pPr>
                      <a:r>
                        <a:rPr lang="es-ES" sz="1000">
                          <a:effectLst/>
                        </a:rPr>
                        <a:t> </a:t>
                      </a:r>
                      <a:endParaRPr lang="es-CO" sz="1000">
                        <a:effectLst/>
                      </a:endParaRPr>
                    </a:p>
                    <a:p>
                      <a:pPr indent="252095" algn="just">
                        <a:lnSpc>
                          <a:spcPct val="150000"/>
                        </a:lnSpc>
                        <a:spcAft>
                          <a:spcPts val="0"/>
                        </a:spcAft>
                      </a:pPr>
                      <a:r>
                        <a:rPr lang="es-ES" sz="1000">
                          <a:effectLst/>
                        </a:rPr>
                        <a:t> </a:t>
                      </a:r>
                      <a:endParaRPr lang="es-CO" sz="1000">
                        <a:effectLst/>
                      </a:endParaRPr>
                    </a:p>
                    <a:p>
                      <a:pPr indent="252095" algn="ctr">
                        <a:lnSpc>
                          <a:spcPct val="150000"/>
                        </a:lnSpc>
                        <a:spcAft>
                          <a:spcPts val="0"/>
                        </a:spcAft>
                      </a:pPr>
                      <a:r>
                        <a:rPr lang="es-ES" sz="1000">
                          <a:effectLst/>
                        </a:rPr>
                        <a:t>Descripción</a:t>
                      </a:r>
                      <a:endParaRPr lang="es-CO" sz="1000">
                        <a:solidFill>
                          <a:srgbClr val="000000"/>
                        </a:solidFill>
                        <a:effectLst/>
                        <a:latin typeface="Times New Roman" panose="02020603050405020304" pitchFamily="18" charset="0"/>
                        <a:ea typeface="Calibri" panose="020F0502020204030204" pitchFamily="34" charset="0"/>
                      </a:endParaRPr>
                    </a:p>
                  </a:txBody>
                  <a:tcPr marL="54671" marR="54671" marT="0" marB="0"/>
                </a:tc>
                <a:tc rowSpan="5">
                  <a:txBody>
                    <a:bodyPr/>
                    <a:lstStyle/>
                    <a:p>
                      <a:pPr indent="252095" algn="ctr">
                        <a:lnSpc>
                          <a:spcPct val="150000"/>
                        </a:lnSpc>
                        <a:spcAft>
                          <a:spcPts val="0"/>
                        </a:spcAft>
                      </a:pPr>
                      <a:r>
                        <a:rPr lang="es-ES" sz="1000">
                          <a:effectLst/>
                        </a:rPr>
                        <a:t> </a:t>
                      </a:r>
                      <a:endParaRPr lang="es-CO" sz="1000">
                        <a:effectLst/>
                      </a:endParaRPr>
                    </a:p>
                    <a:p>
                      <a:pPr indent="252095" algn="ctr">
                        <a:lnSpc>
                          <a:spcPct val="150000"/>
                        </a:lnSpc>
                        <a:spcAft>
                          <a:spcPts val="0"/>
                        </a:spcAft>
                      </a:pPr>
                      <a:r>
                        <a:rPr lang="es-ES" sz="1000">
                          <a:effectLst/>
                        </a:rPr>
                        <a:t> </a:t>
                      </a:r>
                      <a:endParaRPr lang="es-CO" sz="1000">
                        <a:effectLst/>
                      </a:endParaRPr>
                    </a:p>
                    <a:p>
                      <a:pPr indent="252095" algn="ctr">
                        <a:lnSpc>
                          <a:spcPct val="150000"/>
                        </a:lnSpc>
                        <a:spcAft>
                          <a:spcPts val="0"/>
                        </a:spcAft>
                      </a:pPr>
                      <a:r>
                        <a:rPr lang="es-ES" sz="1000">
                          <a:effectLst/>
                        </a:rPr>
                        <a:t> </a:t>
                      </a:r>
                      <a:endParaRPr lang="es-CO" sz="1000">
                        <a:effectLst/>
                      </a:endParaRPr>
                    </a:p>
                    <a:p>
                      <a:pPr indent="252095" algn="ctr">
                        <a:lnSpc>
                          <a:spcPct val="150000"/>
                        </a:lnSpc>
                        <a:spcAft>
                          <a:spcPts val="0"/>
                        </a:spcAft>
                      </a:pPr>
                      <a:r>
                        <a:rPr lang="es-ES" sz="1000">
                          <a:effectLst/>
                        </a:rPr>
                        <a:t> </a:t>
                      </a:r>
                      <a:endParaRPr lang="es-CO" sz="1000">
                        <a:effectLst/>
                      </a:endParaRPr>
                    </a:p>
                    <a:p>
                      <a:pPr indent="252095" algn="ctr">
                        <a:lnSpc>
                          <a:spcPct val="150000"/>
                        </a:lnSpc>
                        <a:spcAft>
                          <a:spcPts val="0"/>
                        </a:spcAft>
                      </a:pPr>
                      <a:r>
                        <a:rPr lang="es-ES" sz="1000">
                          <a:effectLst/>
                        </a:rPr>
                        <a:t>Eléctrica</a:t>
                      </a:r>
                      <a:endParaRPr lang="es-CO" sz="1000">
                        <a:solidFill>
                          <a:srgbClr val="000000"/>
                        </a:solidFill>
                        <a:effectLst/>
                        <a:latin typeface="Times New Roman" panose="02020603050405020304" pitchFamily="18" charset="0"/>
                        <a:ea typeface="Calibri" panose="020F0502020204030204" pitchFamily="34" charset="0"/>
                      </a:endParaRPr>
                    </a:p>
                  </a:txBody>
                  <a:tcPr marL="54671" marR="54671" marT="0" marB="0"/>
                </a:tc>
                <a:tc>
                  <a:txBody>
                    <a:bodyPr/>
                    <a:lstStyle/>
                    <a:p>
                      <a:pPr indent="252095" algn="ctr">
                        <a:lnSpc>
                          <a:spcPct val="150000"/>
                        </a:lnSpc>
                        <a:spcAft>
                          <a:spcPts val="0"/>
                        </a:spcAft>
                      </a:pPr>
                      <a:r>
                        <a:rPr lang="es-ES" sz="1000" dirty="0">
                          <a:effectLst/>
                        </a:rPr>
                        <a:t>Voltaje Alimentación</a:t>
                      </a:r>
                      <a:endParaRPr lang="es-CO" sz="1000" dirty="0">
                        <a:solidFill>
                          <a:srgbClr val="000000"/>
                        </a:solidFill>
                        <a:effectLst/>
                        <a:latin typeface="Times New Roman" panose="02020603050405020304" pitchFamily="18" charset="0"/>
                        <a:ea typeface="Calibri" panose="020F0502020204030204" pitchFamily="34" charset="0"/>
                      </a:endParaRPr>
                    </a:p>
                  </a:txBody>
                  <a:tcPr marL="54671" marR="54671" marT="0" marB="0"/>
                </a:tc>
                <a:tc>
                  <a:txBody>
                    <a:bodyPr/>
                    <a:lstStyle/>
                    <a:p>
                      <a:pPr indent="252095" algn="ctr">
                        <a:lnSpc>
                          <a:spcPct val="150000"/>
                        </a:lnSpc>
                        <a:spcAft>
                          <a:spcPts val="0"/>
                        </a:spcAft>
                      </a:pPr>
                      <a:r>
                        <a:rPr lang="es-ES" sz="1000">
                          <a:effectLst/>
                        </a:rPr>
                        <a:t>20 min. a 28.8 máx. VDC</a:t>
                      </a:r>
                      <a:endParaRPr lang="es-CO" sz="1000">
                        <a:solidFill>
                          <a:srgbClr val="000000"/>
                        </a:solidFill>
                        <a:effectLst/>
                        <a:latin typeface="Times New Roman" panose="02020603050405020304" pitchFamily="18" charset="0"/>
                        <a:ea typeface="Calibri" panose="020F0502020204030204" pitchFamily="34" charset="0"/>
                      </a:endParaRPr>
                    </a:p>
                  </a:txBody>
                  <a:tcPr marL="54671" marR="54671" marT="0" marB="0"/>
                </a:tc>
              </a:tr>
              <a:tr h="271783">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rPr>
                        <a:t>Corriente</a:t>
                      </a:r>
                      <a:endParaRPr lang="es-CO" sz="1000">
                        <a:solidFill>
                          <a:srgbClr val="000000"/>
                        </a:solidFill>
                        <a:effectLst/>
                        <a:latin typeface="Times New Roman" panose="02020603050405020304" pitchFamily="18" charset="0"/>
                        <a:ea typeface="Calibri" panose="020F0502020204030204" pitchFamily="34" charset="0"/>
                      </a:endParaRPr>
                    </a:p>
                  </a:txBody>
                  <a:tcPr marL="54671" marR="54671" marT="0" marB="0"/>
                </a:tc>
                <a:tc>
                  <a:txBody>
                    <a:bodyPr/>
                    <a:lstStyle/>
                    <a:p>
                      <a:pPr indent="252095" algn="ctr">
                        <a:lnSpc>
                          <a:spcPct val="150000"/>
                        </a:lnSpc>
                        <a:spcAft>
                          <a:spcPts val="0"/>
                        </a:spcAft>
                      </a:pPr>
                      <a:r>
                        <a:rPr lang="es-ES" sz="1000">
                          <a:effectLst/>
                        </a:rPr>
                        <a:t>&lt;0.5A</a:t>
                      </a:r>
                      <a:endParaRPr lang="es-CO" sz="1000">
                        <a:solidFill>
                          <a:srgbClr val="000000"/>
                        </a:solidFill>
                        <a:effectLst/>
                        <a:latin typeface="Times New Roman" panose="02020603050405020304" pitchFamily="18" charset="0"/>
                        <a:ea typeface="Calibri" panose="020F0502020204030204" pitchFamily="34" charset="0"/>
                      </a:endParaRPr>
                    </a:p>
                  </a:txBody>
                  <a:tcPr marL="54671" marR="54671" marT="0" marB="0"/>
                </a:tc>
              </a:tr>
              <a:tr h="271783">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rPr>
                        <a:t>Potencia</a:t>
                      </a:r>
                      <a:endParaRPr lang="es-CO" sz="1000">
                        <a:solidFill>
                          <a:srgbClr val="000000"/>
                        </a:solidFill>
                        <a:effectLst/>
                        <a:latin typeface="Times New Roman" panose="02020603050405020304" pitchFamily="18" charset="0"/>
                        <a:ea typeface="Calibri" panose="020F0502020204030204" pitchFamily="34" charset="0"/>
                      </a:endParaRPr>
                    </a:p>
                  </a:txBody>
                  <a:tcPr marL="54671" marR="54671" marT="0" marB="0"/>
                </a:tc>
                <a:tc>
                  <a:txBody>
                    <a:bodyPr/>
                    <a:lstStyle/>
                    <a:p>
                      <a:pPr indent="252095" algn="ctr">
                        <a:lnSpc>
                          <a:spcPct val="150000"/>
                        </a:lnSpc>
                        <a:spcAft>
                          <a:spcPts val="0"/>
                        </a:spcAft>
                      </a:pPr>
                      <a:r>
                        <a:rPr lang="es-ES" sz="1000">
                          <a:effectLst/>
                        </a:rPr>
                        <a:t>1.1 VA</a:t>
                      </a:r>
                      <a:endParaRPr lang="es-CO" sz="1000">
                        <a:solidFill>
                          <a:srgbClr val="000000"/>
                        </a:solidFill>
                        <a:effectLst/>
                        <a:latin typeface="Times New Roman" panose="02020603050405020304" pitchFamily="18" charset="0"/>
                        <a:ea typeface="Calibri" panose="020F0502020204030204" pitchFamily="34" charset="0"/>
                      </a:endParaRPr>
                    </a:p>
                  </a:txBody>
                  <a:tcPr marL="54671" marR="54671" marT="0" marB="0"/>
                </a:tc>
              </a:tr>
              <a:tr h="483171">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rPr>
                        <a:t>Resolución canal</a:t>
                      </a:r>
                      <a:endParaRPr lang="es-CO" sz="1000">
                        <a:solidFill>
                          <a:srgbClr val="000000"/>
                        </a:solidFill>
                        <a:effectLst/>
                        <a:latin typeface="Times New Roman" panose="02020603050405020304" pitchFamily="18" charset="0"/>
                        <a:ea typeface="Calibri" panose="020F0502020204030204" pitchFamily="34" charset="0"/>
                      </a:endParaRPr>
                    </a:p>
                  </a:txBody>
                  <a:tcPr marL="54671" marR="54671" marT="0" marB="0"/>
                </a:tc>
                <a:tc>
                  <a:txBody>
                    <a:bodyPr/>
                    <a:lstStyle/>
                    <a:p>
                      <a:pPr indent="252095" algn="ctr">
                        <a:lnSpc>
                          <a:spcPct val="150000"/>
                        </a:lnSpc>
                        <a:spcAft>
                          <a:spcPts val="0"/>
                        </a:spcAft>
                      </a:pPr>
                      <a:r>
                        <a:rPr lang="es-ES" sz="1000">
                          <a:effectLst/>
                        </a:rPr>
                        <a:t>14 bits</a:t>
                      </a:r>
                      <a:endParaRPr lang="es-CO" sz="1000">
                        <a:solidFill>
                          <a:srgbClr val="000000"/>
                        </a:solidFill>
                        <a:effectLst/>
                        <a:latin typeface="Times New Roman" panose="02020603050405020304" pitchFamily="18" charset="0"/>
                        <a:ea typeface="Calibri" panose="020F0502020204030204" pitchFamily="34" charset="0"/>
                      </a:endParaRPr>
                    </a:p>
                  </a:txBody>
                  <a:tcPr marL="54671" marR="54671" marT="0" marB="0"/>
                </a:tc>
              </a:tr>
              <a:tr h="983145">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rPr>
                        <a:t>Entradas/Salidas</a:t>
                      </a:r>
                      <a:endParaRPr lang="es-CO" sz="1000">
                        <a:solidFill>
                          <a:srgbClr val="000000"/>
                        </a:solidFill>
                        <a:effectLst/>
                        <a:latin typeface="Times New Roman" panose="02020603050405020304" pitchFamily="18" charset="0"/>
                        <a:ea typeface="Calibri" panose="020F0502020204030204" pitchFamily="34" charset="0"/>
                      </a:endParaRPr>
                    </a:p>
                  </a:txBody>
                  <a:tcPr marL="54671" marR="54671" marT="0" marB="0"/>
                </a:tc>
                <a:tc>
                  <a:txBody>
                    <a:bodyPr/>
                    <a:lstStyle/>
                    <a:p>
                      <a:pPr indent="252095" algn="ctr">
                        <a:lnSpc>
                          <a:spcPct val="150000"/>
                        </a:lnSpc>
                        <a:spcAft>
                          <a:spcPts val="0"/>
                        </a:spcAft>
                      </a:pPr>
                      <a:r>
                        <a:rPr lang="es-ES" sz="1000">
                          <a:effectLst/>
                        </a:rPr>
                        <a:t>4 canales entradas               0-10VDC/4-20mA</a:t>
                      </a:r>
                      <a:endParaRPr lang="es-CO" sz="1000">
                        <a:solidFill>
                          <a:srgbClr val="000000"/>
                        </a:solidFill>
                        <a:effectLst/>
                        <a:latin typeface="Times New Roman" panose="02020603050405020304" pitchFamily="18" charset="0"/>
                        <a:ea typeface="Calibri" panose="020F0502020204030204" pitchFamily="34" charset="0"/>
                      </a:endParaRPr>
                    </a:p>
                  </a:txBody>
                  <a:tcPr marL="54671" marR="54671" marT="0" marB="0"/>
                </a:tc>
              </a:tr>
              <a:tr h="730607">
                <a:tc vMerge="1">
                  <a:txBody>
                    <a:bodyPr/>
                    <a:lstStyle/>
                    <a:p>
                      <a:endParaRPr lang="es-CO"/>
                    </a:p>
                  </a:txBody>
                  <a:tcPr/>
                </a:tc>
                <a:tc rowSpan="3">
                  <a:txBody>
                    <a:bodyPr/>
                    <a:lstStyle/>
                    <a:p>
                      <a:pPr indent="252095" algn="ctr">
                        <a:lnSpc>
                          <a:spcPct val="150000"/>
                        </a:lnSpc>
                        <a:spcAft>
                          <a:spcPts val="0"/>
                        </a:spcAft>
                      </a:pPr>
                      <a:r>
                        <a:rPr lang="es-ES" sz="1000">
                          <a:effectLst/>
                        </a:rPr>
                        <a:t> </a:t>
                      </a:r>
                      <a:endParaRPr lang="es-CO" sz="1000">
                        <a:effectLst/>
                      </a:endParaRPr>
                    </a:p>
                    <a:p>
                      <a:pPr indent="252095" algn="ctr">
                        <a:lnSpc>
                          <a:spcPct val="150000"/>
                        </a:lnSpc>
                        <a:spcAft>
                          <a:spcPts val="0"/>
                        </a:spcAft>
                      </a:pPr>
                      <a:r>
                        <a:rPr lang="es-ES" sz="1000">
                          <a:effectLst/>
                        </a:rPr>
                        <a:t> </a:t>
                      </a:r>
                      <a:endParaRPr lang="es-CO" sz="1000">
                        <a:effectLst/>
                      </a:endParaRPr>
                    </a:p>
                    <a:p>
                      <a:pPr indent="252095" algn="ctr">
                        <a:lnSpc>
                          <a:spcPct val="150000"/>
                        </a:lnSpc>
                        <a:spcAft>
                          <a:spcPts val="0"/>
                        </a:spcAft>
                      </a:pPr>
                      <a:r>
                        <a:rPr lang="es-ES" sz="1000">
                          <a:effectLst/>
                        </a:rPr>
                        <a:t>Mecánica</a:t>
                      </a:r>
                      <a:endParaRPr lang="es-CO" sz="1000">
                        <a:solidFill>
                          <a:srgbClr val="000000"/>
                        </a:solidFill>
                        <a:effectLst/>
                        <a:latin typeface="Times New Roman" panose="02020603050405020304" pitchFamily="18" charset="0"/>
                        <a:ea typeface="Calibri" panose="020F0502020204030204" pitchFamily="34" charset="0"/>
                      </a:endParaRPr>
                    </a:p>
                  </a:txBody>
                  <a:tcPr marL="54671" marR="54671" marT="0" marB="0"/>
                </a:tc>
                <a:tc>
                  <a:txBody>
                    <a:bodyPr/>
                    <a:lstStyle/>
                    <a:p>
                      <a:pPr indent="252095" algn="ctr">
                        <a:lnSpc>
                          <a:spcPct val="150000"/>
                        </a:lnSpc>
                        <a:spcAft>
                          <a:spcPts val="0"/>
                        </a:spcAft>
                      </a:pPr>
                      <a:r>
                        <a:rPr lang="es-ES" sz="1000">
                          <a:effectLst/>
                        </a:rPr>
                        <a:t>Medidas(Largo x Ancho x Profundidad)</a:t>
                      </a:r>
                      <a:endParaRPr lang="es-CO" sz="1000">
                        <a:solidFill>
                          <a:srgbClr val="000000"/>
                        </a:solidFill>
                        <a:effectLst/>
                        <a:latin typeface="Times New Roman" panose="02020603050405020304" pitchFamily="18" charset="0"/>
                        <a:ea typeface="Calibri" panose="020F0502020204030204" pitchFamily="34" charset="0"/>
                      </a:endParaRPr>
                    </a:p>
                  </a:txBody>
                  <a:tcPr marL="54671" marR="54671" marT="0" marB="0"/>
                </a:tc>
                <a:tc>
                  <a:txBody>
                    <a:bodyPr/>
                    <a:lstStyle/>
                    <a:p>
                      <a:pPr indent="252095" algn="ctr">
                        <a:lnSpc>
                          <a:spcPct val="150000"/>
                        </a:lnSpc>
                        <a:spcAft>
                          <a:spcPts val="0"/>
                        </a:spcAft>
                      </a:pPr>
                      <a:r>
                        <a:rPr lang="es-ES" sz="1000">
                          <a:effectLst/>
                        </a:rPr>
                        <a:t>110x70x78mm</a:t>
                      </a:r>
                      <a:endParaRPr lang="es-CO" sz="1000">
                        <a:solidFill>
                          <a:srgbClr val="000000"/>
                        </a:solidFill>
                        <a:effectLst/>
                        <a:latin typeface="Times New Roman" panose="02020603050405020304" pitchFamily="18" charset="0"/>
                        <a:ea typeface="Calibri" panose="020F0502020204030204" pitchFamily="34" charset="0"/>
                      </a:endParaRPr>
                    </a:p>
                  </a:txBody>
                  <a:tcPr marL="54671" marR="54671" marT="0" marB="0"/>
                </a:tc>
              </a:tr>
              <a:tr h="280732">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rPr>
                        <a:t>Peso</a:t>
                      </a:r>
                      <a:endParaRPr lang="es-CO" sz="1000">
                        <a:solidFill>
                          <a:srgbClr val="000000"/>
                        </a:solidFill>
                        <a:effectLst/>
                        <a:latin typeface="Times New Roman" panose="02020603050405020304" pitchFamily="18" charset="0"/>
                        <a:ea typeface="Calibri" panose="020F0502020204030204" pitchFamily="34" charset="0"/>
                      </a:endParaRPr>
                    </a:p>
                  </a:txBody>
                  <a:tcPr marL="54671" marR="54671" marT="0" marB="0"/>
                </a:tc>
                <a:tc>
                  <a:txBody>
                    <a:bodyPr/>
                    <a:lstStyle/>
                    <a:p>
                      <a:pPr indent="252095" algn="ctr">
                        <a:lnSpc>
                          <a:spcPct val="150000"/>
                        </a:lnSpc>
                        <a:spcAft>
                          <a:spcPts val="0"/>
                        </a:spcAft>
                      </a:pPr>
                      <a:r>
                        <a:rPr lang="es-ES" sz="1000">
                          <a:effectLst/>
                        </a:rPr>
                        <a:t>0.14 kg</a:t>
                      </a:r>
                      <a:endParaRPr lang="es-CO" sz="1000">
                        <a:solidFill>
                          <a:srgbClr val="000000"/>
                        </a:solidFill>
                        <a:effectLst/>
                        <a:latin typeface="Times New Roman" panose="02020603050405020304" pitchFamily="18" charset="0"/>
                        <a:ea typeface="Calibri" panose="020F0502020204030204" pitchFamily="34" charset="0"/>
                      </a:endParaRPr>
                    </a:p>
                  </a:txBody>
                  <a:tcPr marL="54671" marR="54671" marT="0" marB="0"/>
                </a:tc>
              </a:tr>
              <a:tr h="483171">
                <a:tc vMerge="1">
                  <a:txBody>
                    <a:bodyPr/>
                    <a:lstStyle/>
                    <a:p>
                      <a:endParaRPr lang="es-CO"/>
                    </a:p>
                  </a:txBody>
                  <a:tcPr/>
                </a:tc>
                <a:tc vMerge="1">
                  <a:txBody>
                    <a:bodyPr/>
                    <a:lstStyle/>
                    <a:p>
                      <a:endParaRPr lang="es-CO"/>
                    </a:p>
                  </a:txBody>
                  <a:tcPr/>
                </a:tc>
                <a:tc>
                  <a:txBody>
                    <a:bodyPr/>
                    <a:lstStyle/>
                    <a:p>
                      <a:pPr indent="252095" algn="ctr">
                        <a:lnSpc>
                          <a:spcPct val="150000"/>
                        </a:lnSpc>
                        <a:spcAft>
                          <a:spcPts val="0"/>
                        </a:spcAft>
                      </a:pPr>
                      <a:r>
                        <a:rPr lang="es-ES" sz="1000">
                          <a:effectLst/>
                        </a:rPr>
                        <a:t>Montaje</a:t>
                      </a:r>
                      <a:endParaRPr lang="es-CO" sz="1000">
                        <a:solidFill>
                          <a:srgbClr val="000000"/>
                        </a:solidFill>
                        <a:effectLst/>
                        <a:latin typeface="Times New Roman" panose="02020603050405020304" pitchFamily="18" charset="0"/>
                        <a:ea typeface="Calibri" panose="020F0502020204030204" pitchFamily="34" charset="0"/>
                      </a:endParaRPr>
                    </a:p>
                  </a:txBody>
                  <a:tcPr marL="54671" marR="54671" marT="0" marB="0"/>
                </a:tc>
                <a:tc>
                  <a:txBody>
                    <a:bodyPr/>
                    <a:lstStyle/>
                    <a:p>
                      <a:pPr indent="252095" algn="ctr">
                        <a:lnSpc>
                          <a:spcPct val="150000"/>
                        </a:lnSpc>
                        <a:spcAft>
                          <a:spcPts val="0"/>
                        </a:spcAft>
                      </a:pPr>
                      <a:r>
                        <a:rPr lang="es-ES" sz="1000">
                          <a:effectLst/>
                        </a:rPr>
                        <a:t>Gabinete, Riel DIN</a:t>
                      </a:r>
                      <a:endParaRPr lang="es-CO" sz="1000">
                        <a:solidFill>
                          <a:srgbClr val="000000"/>
                        </a:solidFill>
                        <a:effectLst/>
                        <a:latin typeface="Times New Roman" panose="02020603050405020304" pitchFamily="18" charset="0"/>
                        <a:ea typeface="Calibri" panose="020F0502020204030204" pitchFamily="34" charset="0"/>
                      </a:endParaRPr>
                    </a:p>
                  </a:txBody>
                  <a:tcPr marL="54671" marR="54671" marT="0" marB="0"/>
                </a:tc>
              </a:tr>
              <a:tr h="730607">
                <a:tc vMerge="1">
                  <a:txBody>
                    <a:bodyPr/>
                    <a:lstStyle/>
                    <a:p>
                      <a:endParaRPr lang="es-CO"/>
                    </a:p>
                  </a:txBody>
                  <a:tcPr/>
                </a:tc>
                <a:tc>
                  <a:txBody>
                    <a:bodyPr/>
                    <a:lstStyle/>
                    <a:p>
                      <a:pPr indent="252095" algn="ctr">
                        <a:lnSpc>
                          <a:spcPct val="150000"/>
                        </a:lnSpc>
                        <a:spcAft>
                          <a:spcPts val="0"/>
                        </a:spcAft>
                      </a:pPr>
                      <a:r>
                        <a:rPr lang="es-ES" sz="1000">
                          <a:effectLst/>
                        </a:rPr>
                        <a:t>Norma</a:t>
                      </a:r>
                      <a:endParaRPr lang="es-CO" sz="1000">
                        <a:solidFill>
                          <a:srgbClr val="000000"/>
                        </a:solidFill>
                        <a:effectLst/>
                        <a:latin typeface="Times New Roman" panose="02020603050405020304" pitchFamily="18" charset="0"/>
                        <a:ea typeface="Calibri" panose="020F0502020204030204" pitchFamily="34" charset="0"/>
                      </a:endParaRPr>
                    </a:p>
                  </a:txBody>
                  <a:tcPr marL="54671" marR="54671" marT="0" marB="0"/>
                </a:tc>
                <a:tc>
                  <a:txBody>
                    <a:bodyPr/>
                    <a:lstStyle/>
                    <a:p>
                      <a:pPr indent="252095" algn="ctr">
                        <a:lnSpc>
                          <a:spcPct val="150000"/>
                        </a:lnSpc>
                        <a:spcAft>
                          <a:spcPts val="0"/>
                        </a:spcAft>
                      </a:pPr>
                      <a:r>
                        <a:rPr lang="es-ES" sz="1000">
                          <a:effectLst/>
                        </a:rPr>
                        <a:t>Protección </a:t>
                      </a:r>
                      <a:endParaRPr lang="es-CO" sz="1000">
                        <a:solidFill>
                          <a:srgbClr val="000000"/>
                        </a:solidFill>
                        <a:effectLst/>
                        <a:latin typeface="Times New Roman" panose="02020603050405020304" pitchFamily="18" charset="0"/>
                        <a:ea typeface="Calibri" panose="020F0502020204030204" pitchFamily="34" charset="0"/>
                      </a:endParaRPr>
                    </a:p>
                  </a:txBody>
                  <a:tcPr marL="54671" marR="54671" marT="0" marB="0"/>
                </a:tc>
                <a:tc>
                  <a:txBody>
                    <a:bodyPr/>
                    <a:lstStyle/>
                    <a:p>
                      <a:pPr indent="252095" algn="ctr">
                        <a:lnSpc>
                          <a:spcPct val="150000"/>
                        </a:lnSpc>
                        <a:spcAft>
                          <a:spcPts val="0"/>
                        </a:spcAft>
                      </a:pPr>
                      <a:r>
                        <a:rPr lang="es-ES" sz="1000" dirty="0">
                          <a:effectLst/>
                        </a:rPr>
                        <a:t>IP65</a:t>
                      </a:r>
                      <a:endParaRPr lang="es-CO" sz="1000" dirty="0">
                        <a:effectLst/>
                      </a:endParaRPr>
                    </a:p>
                    <a:p>
                      <a:pPr indent="252095" algn="ctr">
                        <a:lnSpc>
                          <a:spcPct val="150000"/>
                        </a:lnSpc>
                        <a:spcAft>
                          <a:spcPts val="0"/>
                        </a:spcAft>
                      </a:pPr>
                      <a:r>
                        <a:rPr lang="es-ES" sz="1000" dirty="0">
                          <a:effectLst/>
                        </a:rPr>
                        <a:t>Noise Immunity</a:t>
                      </a:r>
                      <a:endParaRPr lang="es-CO" sz="1000" dirty="0">
                        <a:solidFill>
                          <a:srgbClr val="000000"/>
                        </a:solidFill>
                        <a:effectLst/>
                        <a:latin typeface="Times New Roman" panose="02020603050405020304" pitchFamily="18" charset="0"/>
                        <a:ea typeface="Calibri" panose="020F0502020204030204" pitchFamily="34" charset="0"/>
                      </a:endParaRPr>
                    </a:p>
                  </a:txBody>
                  <a:tcPr marL="54671" marR="54671" marT="0" marB="0"/>
                </a:tc>
              </a:tr>
            </a:tbl>
          </a:graphicData>
        </a:graphic>
      </p:graphicFrame>
      <p:pic>
        <p:nvPicPr>
          <p:cNvPr id="3074" name="Picture 2" descr="http://www.comrisa.com/tienda/fotos/DVP_SERIE_EX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94" t="4502" r="6694" b="3298"/>
          <a:stretch/>
        </p:blipFill>
        <p:spPr bwMode="auto">
          <a:xfrm>
            <a:off x="5996214" y="2241491"/>
            <a:ext cx="1752600" cy="1865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821003"/>
      </p:ext>
    </p:extLst>
  </p:cSld>
  <p:clrMapOvr>
    <a:masterClrMapping/>
  </p:clrMapOvr>
  <p:transition spd="med">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Imagen 3"/>
          <p:cNvPicPr>
            <a:picLocks noChangeAspect="1"/>
          </p:cNvPicPr>
          <p:nvPr/>
        </p:nvPicPr>
        <p:blipFill rotWithShape="1">
          <a:blip r:embed="rId2"/>
          <a:srcRect t="1497" b="571"/>
          <a:stretch/>
        </p:blipFill>
        <p:spPr>
          <a:xfrm>
            <a:off x="1143000" y="606545"/>
            <a:ext cx="7315200" cy="5286574"/>
          </a:xfrm>
          <a:prstGeom prst="rect">
            <a:avLst/>
          </a:prstGeom>
        </p:spPr>
      </p:pic>
      <p:sp>
        <p:nvSpPr>
          <p:cNvPr id="10" name="5 Marcador de fecha"/>
          <p:cNvSpPr>
            <a:spLocks noGrp="1"/>
          </p:cNvSpPr>
          <p:nvPr>
            <p:ph type="dt" sz="half" idx="10"/>
          </p:nvPr>
        </p:nvSpPr>
        <p:spPr>
          <a:xfrm>
            <a:off x="457200" y="6356350"/>
            <a:ext cx="1143000" cy="365125"/>
          </a:xfrm>
        </p:spPr>
        <p:txBody>
          <a:bodyPr/>
          <a:lstStyle/>
          <a:p>
            <a:r>
              <a:rPr lang="es-ES" dirty="0" smtClean="0"/>
              <a:t>DISEÑO</a:t>
            </a:r>
            <a:endParaRPr lang="es-ES" dirty="0"/>
          </a:p>
        </p:txBody>
      </p:sp>
    </p:spTree>
    <p:extLst>
      <p:ext uri="{BB962C8B-B14F-4D97-AF65-F5344CB8AC3E}">
        <p14:creationId xmlns:p14="http://schemas.microsoft.com/office/powerpoint/2010/main" val="1413809805"/>
      </p:ext>
    </p:extLst>
  </p:cSld>
  <p:clrMapOvr>
    <a:masterClrMapping/>
  </p:clrMapOvr>
  <p:transition spd="med">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5 Marcador de fecha"/>
          <p:cNvSpPr>
            <a:spLocks noGrp="1"/>
          </p:cNvSpPr>
          <p:nvPr>
            <p:ph type="dt" sz="half" idx="10"/>
          </p:nvPr>
        </p:nvSpPr>
        <p:spPr/>
        <p:txBody>
          <a:bodyPr/>
          <a:lstStyle/>
          <a:p>
            <a:r>
              <a:rPr lang="es-ES" dirty="0" smtClean="0"/>
              <a:t>DISEÑO</a:t>
            </a:r>
            <a:endParaRPr lang="es-ES" dirty="0"/>
          </a:p>
        </p:txBody>
      </p:sp>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Marcador de contenido 4"/>
          <p:cNvPicPr>
            <a:picLocks noGrp="1" noChangeAspect="1"/>
          </p:cNvPicPr>
          <p:nvPr>
            <p:ph sz="half" idx="1"/>
          </p:nvPr>
        </p:nvPicPr>
        <p:blipFill rotWithShape="1">
          <a:blip r:embed="rId2"/>
          <a:srcRect t="1488"/>
          <a:stretch/>
        </p:blipFill>
        <p:spPr>
          <a:xfrm>
            <a:off x="228600" y="533400"/>
            <a:ext cx="8683057" cy="5334000"/>
          </a:xfrm>
          <a:prstGeom prst="rect">
            <a:avLst/>
          </a:prstGeom>
        </p:spPr>
      </p:pic>
    </p:spTree>
    <p:extLst>
      <p:ext uri="{BB962C8B-B14F-4D97-AF65-F5344CB8AC3E}">
        <p14:creationId xmlns:p14="http://schemas.microsoft.com/office/powerpoint/2010/main" val="611458824"/>
      </p:ext>
    </p:extLst>
  </p:cSld>
  <p:clrMapOvr>
    <a:masterClrMapping/>
  </p:clrMapOvr>
  <p:transition spd="med">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5 Marcador de fecha"/>
          <p:cNvSpPr>
            <a:spLocks noGrp="1"/>
          </p:cNvSpPr>
          <p:nvPr>
            <p:ph type="dt" sz="half" idx="10"/>
          </p:nvPr>
        </p:nvSpPr>
        <p:spPr/>
        <p:txBody>
          <a:bodyPr/>
          <a:lstStyle/>
          <a:p>
            <a:r>
              <a:rPr lang="es-ES" dirty="0" smtClean="0"/>
              <a:t>DISEÑO</a:t>
            </a:r>
            <a:endParaRPr lang="es-ES" dirty="0"/>
          </a:p>
        </p:txBody>
      </p:sp>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ítulo 1"/>
          <p:cNvSpPr txBox="1">
            <a:spLocks/>
          </p:cNvSpPr>
          <p:nvPr/>
        </p:nvSpPr>
        <p:spPr>
          <a:xfrm>
            <a:off x="457200" y="606545"/>
            <a:ext cx="8229600" cy="6142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2" algn="ctr" rtl="0">
              <a:spcBef>
                <a:spcPct val="0"/>
              </a:spcBef>
            </a:pPr>
            <a:r>
              <a:rPr lang="es-CO" sz="2000" b="1" kern="0" dirty="0" smtClean="0">
                <a:solidFill>
                  <a:sysClr val="windowText" lastClr="000000"/>
                </a:solidFill>
                <a:latin typeface="Times New Roman" panose="02020603050405020304" pitchFamily="18" charset="0"/>
                <a:cs typeface="Times New Roman" panose="02020603050405020304" pitchFamily="18" charset="0"/>
              </a:rPr>
              <a:t>Sistema de Protección </a:t>
            </a:r>
            <a:endParaRPr lang="es-CO" sz="2000" kern="0" dirty="0">
              <a:solidFill>
                <a:sysClr val="windowText" lastClr="000000"/>
              </a:solidFill>
              <a:latin typeface="Times New Roman" panose="02020603050405020304" pitchFamily="18" charset="0"/>
              <a:cs typeface="Times New Roman" panose="02020603050405020304" pitchFamily="18" charset="0"/>
            </a:endParaRPr>
          </a:p>
        </p:txBody>
      </p:sp>
      <p:pic>
        <p:nvPicPr>
          <p:cNvPr id="11" name="Imagen 10" descr="D:\TESIS-29-06-2015\PROTECCION.jpg"/>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191320"/>
            <a:ext cx="4659313" cy="4749057"/>
          </a:xfrm>
          <a:prstGeom prst="rect">
            <a:avLst/>
          </a:prstGeom>
          <a:noFill/>
          <a:ln>
            <a:noFill/>
          </a:ln>
        </p:spPr>
      </p:pic>
      <p:pic>
        <p:nvPicPr>
          <p:cNvPr id="4098" name="Picture 2" descr="http://www.abb-elektrokastav.com/Data/Docs/ABB-OVR-Range-TV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7019" y="1981200"/>
            <a:ext cx="767961" cy="97531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lighting.freightliquidators.com/img/5/1562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495" r="24925"/>
          <a:stretch/>
        </p:blipFill>
        <p:spPr bwMode="auto">
          <a:xfrm>
            <a:off x="2608943" y="1230360"/>
            <a:ext cx="637211" cy="115040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diotronic.com/imgs/fusib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4800600"/>
            <a:ext cx="709308" cy="5334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img.directindustry.es/images_di/photo-m2/transformadores-de-aislamiento-monofasicos-para-aplicaciones-medicas-80717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4600" y="2494255"/>
            <a:ext cx="1145667"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43479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915901853"/>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Marcador de fecha"/>
          <p:cNvSpPr>
            <a:spLocks noGrp="1"/>
          </p:cNvSpPr>
          <p:nvPr>
            <p:ph type="dt" sz="half" idx="10"/>
          </p:nvPr>
        </p:nvSpPr>
        <p:spPr>
          <a:xfrm>
            <a:off x="457200" y="6356350"/>
            <a:ext cx="1295400" cy="365125"/>
          </a:xfrm>
        </p:spPr>
        <p:txBody>
          <a:bodyPr/>
          <a:lstStyle/>
          <a:p>
            <a:r>
              <a:rPr lang="es-ES" dirty="0" smtClean="0"/>
              <a:t>ANTECEDENTES</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1 Marcador de pie de página"/>
          <p:cNvSpPr>
            <a:spLocks noGrp="1"/>
          </p:cNvSpPr>
          <p:nvPr>
            <p:ph type="ftr" sz="quarter" idx="11"/>
          </p:nvPr>
        </p:nvSpPr>
        <p:spPr>
          <a:xfrm>
            <a:off x="3124200" y="6356350"/>
            <a:ext cx="2895600" cy="365125"/>
          </a:xfrm>
        </p:spPr>
        <p:txBody>
          <a:bodyPr/>
          <a:lstStyle/>
          <a:p>
            <a:r>
              <a:rPr lang="es-ES" dirty="0" smtClean="0"/>
              <a:t>GUAGALANGO SANTIAGO</a:t>
            </a:r>
            <a:endParaRPr lang="es-ES" dirty="0"/>
          </a:p>
        </p:txBody>
      </p:sp>
    </p:spTree>
    <p:extLst>
      <p:ext uri="{BB962C8B-B14F-4D97-AF65-F5344CB8AC3E}">
        <p14:creationId xmlns:p14="http://schemas.microsoft.com/office/powerpoint/2010/main" val="94029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5 Marcador de fecha"/>
          <p:cNvSpPr>
            <a:spLocks noGrp="1"/>
          </p:cNvSpPr>
          <p:nvPr>
            <p:ph type="dt" sz="half" idx="10"/>
          </p:nvPr>
        </p:nvSpPr>
        <p:spPr/>
        <p:txBody>
          <a:bodyPr/>
          <a:lstStyle/>
          <a:p>
            <a:r>
              <a:rPr lang="es-ES" dirty="0" smtClean="0"/>
              <a:t>DISEÑO</a:t>
            </a:r>
            <a:endParaRPr lang="es-ES" dirty="0"/>
          </a:p>
        </p:txBody>
      </p:sp>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ítulo 1"/>
          <p:cNvSpPr txBox="1">
            <a:spLocks/>
          </p:cNvSpPr>
          <p:nvPr/>
        </p:nvSpPr>
        <p:spPr>
          <a:xfrm>
            <a:off x="457200" y="606545"/>
            <a:ext cx="8229600" cy="6142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2" algn="ctr" rtl="0">
              <a:spcBef>
                <a:spcPct val="0"/>
              </a:spcBef>
            </a:pPr>
            <a:r>
              <a:rPr lang="es-CO" sz="2000" b="1" kern="0" dirty="0" smtClean="0">
                <a:solidFill>
                  <a:sysClr val="windowText" lastClr="000000"/>
                </a:solidFill>
                <a:latin typeface="Times New Roman" panose="02020603050405020304" pitchFamily="18" charset="0"/>
                <a:cs typeface="Times New Roman" panose="02020603050405020304" pitchFamily="18" charset="0"/>
              </a:rPr>
              <a:t>Desarrollo Software</a:t>
            </a:r>
            <a:endParaRPr lang="es-CO" sz="2000" kern="0" dirty="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777411165"/>
              </p:ext>
            </p:extLst>
          </p:nvPr>
        </p:nvGraphicFramePr>
        <p:xfrm>
          <a:off x="1970042" y="1220787"/>
          <a:ext cx="6335758" cy="4396241"/>
        </p:xfrm>
        <a:graphic>
          <a:graphicData uri="http://schemas.openxmlformats.org/drawingml/2006/table">
            <a:tbl>
              <a:tblPr firstRow="1" firstCol="1" bandRow="1">
                <a:tableStyleId>{5C22544A-7EE6-4342-B048-85BDC9FD1C3A}</a:tableStyleId>
              </a:tblPr>
              <a:tblGrid>
                <a:gridCol w="698013"/>
                <a:gridCol w="1171529"/>
                <a:gridCol w="1067325"/>
                <a:gridCol w="3398891"/>
              </a:tblGrid>
              <a:tr h="554086">
                <a:tc>
                  <a:txBody>
                    <a:bodyPr/>
                    <a:lstStyle/>
                    <a:p>
                      <a:pPr indent="252095" algn="ctr">
                        <a:lnSpc>
                          <a:spcPct val="150000"/>
                        </a:lnSpc>
                        <a:spcAft>
                          <a:spcPts val="0"/>
                        </a:spcAft>
                      </a:pPr>
                      <a:r>
                        <a:rPr lang="es-ES" sz="1200" dirty="0">
                          <a:effectLst/>
                        </a:rPr>
                        <a:t>Ítem</a:t>
                      </a:r>
                      <a:endParaRPr lang="es-CO"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252095" algn="ctr">
                        <a:lnSpc>
                          <a:spcPct val="150000"/>
                        </a:lnSpc>
                        <a:spcAft>
                          <a:spcPts val="0"/>
                        </a:spcAft>
                      </a:pPr>
                      <a:r>
                        <a:rPr lang="es-ES" sz="1200">
                          <a:effectLst/>
                        </a:rPr>
                        <a:t>Software</a:t>
                      </a:r>
                      <a:endParaRPr lang="es-CO"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252095" algn="ctr">
                        <a:lnSpc>
                          <a:spcPct val="150000"/>
                        </a:lnSpc>
                        <a:spcAft>
                          <a:spcPts val="0"/>
                        </a:spcAft>
                      </a:pPr>
                      <a:r>
                        <a:rPr lang="es-ES" sz="1200">
                          <a:effectLst/>
                        </a:rPr>
                        <a:t>Versión</a:t>
                      </a:r>
                      <a:endParaRPr lang="es-CO"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252095" algn="ctr">
                        <a:lnSpc>
                          <a:spcPct val="150000"/>
                        </a:lnSpc>
                        <a:spcAft>
                          <a:spcPts val="0"/>
                        </a:spcAft>
                      </a:pPr>
                      <a:r>
                        <a:rPr lang="es-ES" sz="1200">
                          <a:effectLst/>
                        </a:rPr>
                        <a:t>Descripción</a:t>
                      </a:r>
                      <a:endParaRPr lang="es-CO" sz="1200">
                        <a:solidFill>
                          <a:srgbClr val="000000"/>
                        </a:solidFill>
                        <a:effectLst/>
                        <a:latin typeface="Times New Roman" panose="02020603050405020304" pitchFamily="18" charset="0"/>
                        <a:ea typeface="Calibri" panose="020F0502020204030204" pitchFamily="34" charset="0"/>
                      </a:endParaRPr>
                    </a:p>
                  </a:txBody>
                  <a:tcPr marL="68580" marR="68580" marT="0" marB="0"/>
                </a:tc>
              </a:tr>
              <a:tr h="846744">
                <a:tc>
                  <a:txBody>
                    <a:bodyPr/>
                    <a:lstStyle/>
                    <a:p>
                      <a:pPr indent="252095" algn="ctr">
                        <a:lnSpc>
                          <a:spcPct val="150000"/>
                        </a:lnSpc>
                        <a:spcAft>
                          <a:spcPts val="0"/>
                        </a:spcAft>
                      </a:pPr>
                      <a:r>
                        <a:rPr lang="es-ES" sz="1200">
                          <a:effectLst/>
                        </a:rPr>
                        <a:t>1</a:t>
                      </a:r>
                      <a:endParaRPr lang="es-CO"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252095" algn="ctr">
                        <a:lnSpc>
                          <a:spcPct val="150000"/>
                        </a:lnSpc>
                        <a:spcAft>
                          <a:spcPts val="0"/>
                        </a:spcAft>
                      </a:pPr>
                      <a:r>
                        <a:rPr lang="es-ES" sz="1200">
                          <a:effectLst/>
                        </a:rPr>
                        <a:t>WRemote Config</a:t>
                      </a:r>
                      <a:endParaRPr lang="es-CO"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252095" algn="ctr">
                        <a:lnSpc>
                          <a:spcPct val="150000"/>
                        </a:lnSpc>
                        <a:spcAft>
                          <a:spcPts val="0"/>
                        </a:spcAft>
                      </a:pPr>
                      <a:r>
                        <a:rPr lang="es-ES" sz="1200">
                          <a:effectLst/>
                        </a:rPr>
                        <a:t>1.8</a:t>
                      </a:r>
                      <a:endParaRPr lang="es-CO"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252095" algn="ctr">
                        <a:lnSpc>
                          <a:spcPct val="150000"/>
                        </a:lnSpc>
                        <a:spcAft>
                          <a:spcPts val="0"/>
                        </a:spcAft>
                      </a:pPr>
                      <a:r>
                        <a:rPr lang="es-ES" sz="1200">
                          <a:effectLst/>
                        </a:rPr>
                        <a:t>Configuración de los dispositivos WRemote, Nodo y Concentrador de señales </a:t>
                      </a:r>
                      <a:endParaRPr lang="es-CO" sz="1200">
                        <a:solidFill>
                          <a:srgbClr val="000000"/>
                        </a:solidFill>
                        <a:effectLst/>
                        <a:latin typeface="Times New Roman" panose="02020603050405020304" pitchFamily="18" charset="0"/>
                        <a:ea typeface="Calibri" panose="020F0502020204030204" pitchFamily="34" charset="0"/>
                      </a:endParaRPr>
                    </a:p>
                  </a:txBody>
                  <a:tcPr marL="68580" marR="68580" marT="0" marB="0"/>
                </a:tc>
              </a:tr>
              <a:tr h="554086">
                <a:tc>
                  <a:txBody>
                    <a:bodyPr/>
                    <a:lstStyle/>
                    <a:p>
                      <a:pPr indent="252095" algn="ctr">
                        <a:lnSpc>
                          <a:spcPct val="150000"/>
                        </a:lnSpc>
                        <a:spcAft>
                          <a:spcPts val="0"/>
                        </a:spcAft>
                      </a:pPr>
                      <a:r>
                        <a:rPr lang="es-ES" sz="1200">
                          <a:effectLst/>
                        </a:rPr>
                        <a:t>2</a:t>
                      </a:r>
                      <a:endParaRPr lang="es-CO"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252095" algn="ctr">
                        <a:lnSpc>
                          <a:spcPct val="150000"/>
                        </a:lnSpc>
                        <a:spcAft>
                          <a:spcPts val="0"/>
                        </a:spcAft>
                      </a:pPr>
                      <a:r>
                        <a:rPr lang="es-ES" sz="1200">
                          <a:effectLst/>
                        </a:rPr>
                        <a:t>AirOs</a:t>
                      </a:r>
                      <a:endParaRPr lang="es-CO"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252095" algn="ctr">
                        <a:lnSpc>
                          <a:spcPct val="150000"/>
                        </a:lnSpc>
                        <a:spcAft>
                          <a:spcPts val="0"/>
                        </a:spcAft>
                      </a:pPr>
                      <a:r>
                        <a:rPr lang="es-ES" sz="1200">
                          <a:effectLst/>
                        </a:rPr>
                        <a:t>5.5</a:t>
                      </a:r>
                      <a:endParaRPr lang="es-CO"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252095" algn="ctr">
                        <a:lnSpc>
                          <a:spcPct val="150000"/>
                        </a:lnSpc>
                        <a:spcAft>
                          <a:spcPts val="0"/>
                        </a:spcAft>
                      </a:pPr>
                      <a:r>
                        <a:rPr lang="es-ES" sz="1200">
                          <a:effectLst/>
                        </a:rPr>
                        <a:t>Configuración de las Antenas Ubiquiti, NanoStation M5 </a:t>
                      </a:r>
                      <a:endParaRPr lang="es-CO" sz="1200">
                        <a:solidFill>
                          <a:srgbClr val="000000"/>
                        </a:solidFill>
                        <a:effectLst/>
                        <a:latin typeface="Times New Roman" panose="02020603050405020304" pitchFamily="18" charset="0"/>
                        <a:ea typeface="Calibri" panose="020F0502020204030204" pitchFamily="34" charset="0"/>
                      </a:endParaRPr>
                    </a:p>
                  </a:txBody>
                  <a:tcPr marL="68580" marR="68580" marT="0" marB="0"/>
                </a:tc>
              </a:tr>
              <a:tr h="554086">
                <a:tc>
                  <a:txBody>
                    <a:bodyPr/>
                    <a:lstStyle/>
                    <a:p>
                      <a:pPr indent="252095" algn="ctr">
                        <a:lnSpc>
                          <a:spcPct val="150000"/>
                        </a:lnSpc>
                        <a:spcAft>
                          <a:spcPts val="0"/>
                        </a:spcAft>
                      </a:pPr>
                      <a:r>
                        <a:rPr lang="es-ES" sz="1200">
                          <a:effectLst/>
                        </a:rPr>
                        <a:t>3</a:t>
                      </a:r>
                      <a:endParaRPr lang="es-CO"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252095" algn="ctr">
                        <a:lnSpc>
                          <a:spcPct val="150000"/>
                        </a:lnSpc>
                        <a:spcAft>
                          <a:spcPts val="0"/>
                        </a:spcAft>
                      </a:pPr>
                      <a:r>
                        <a:rPr lang="es-ES" sz="1200">
                          <a:effectLst/>
                        </a:rPr>
                        <a:t>DOPSoft</a:t>
                      </a:r>
                      <a:endParaRPr lang="es-CO"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252095" algn="ctr">
                        <a:lnSpc>
                          <a:spcPct val="150000"/>
                        </a:lnSpc>
                        <a:spcAft>
                          <a:spcPts val="0"/>
                        </a:spcAft>
                      </a:pPr>
                      <a:r>
                        <a:rPr lang="es-ES" sz="1200">
                          <a:effectLst/>
                        </a:rPr>
                        <a:t>1.01</a:t>
                      </a:r>
                      <a:endParaRPr lang="es-CO"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252095" algn="ctr">
                        <a:lnSpc>
                          <a:spcPct val="150000"/>
                        </a:lnSpc>
                        <a:spcAft>
                          <a:spcPts val="0"/>
                        </a:spcAft>
                      </a:pPr>
                      <a:r>
                        <a:rPr lang="es-ES" sz="1200" dirty="0">
                          <a:effectLst/>
                        </a:rPr>
                        <a:t>Programación de pantallas HMI DELTA B0P7E415</a:t>
                      </a:r>
                      <a:endParaRPr lang="es-CO"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r>
              <a:tr h="486409">
                <a:tc>
                  <a:txBody>
                    <a:bodyPr/>
                    <a:lstStyle/>
                    <a:p>
                      <a:pPr indent="252095" algn="ctr">
                        <a:lnSpc>
                          <a:spcPct val="150000"/>
                        </a:lnSpc>
                        <a:spcAft>
                          <a:spcPts val="0"/>
                        </a:spcAft>
                      </a:pPr>
                      <a:r>
                        <a:rPr lang="es-ES" sz="1200">
                          <a:effectLst/>
                        </a:rPr>
                        <a:t>4</a:t>
                      </a:r>
                      <a:endParaRPr lang="es-CO"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252095" algn="ctr">
                        <a:lnSpc>
                          <a:spcPct val="150000"/>
                        </a:lnSpc>
                        <a:spcAft>
                          <a:spcPts val="0"/>
                        </a:spcAft>
                      </a:pPr>
                      <a:r>
                        <a:rPr lang="es-ES" sz="1200">
                          <a:effectLst/>
                        </a:rPr>
                        <a:t>ISPSoft</a:t>
                      </a:r>
                      <a:endParaRPr lang="es-CO"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252095" algn="ctr">
                        <a:lnSpc>
                          <a:spcPct val="150000"/>
                        </a:lnSpc>
                        <a:spcAft>
                          <a:spcPts val="0"/>
                        </a:spcAft>
                      </a:pPr>
                      <a:r>
                        <a:rPr lang="es-ES" sz="1200">
                          <a:effectLst/>
                        </a:rPr>
                        <a:t>2.04</a:t>
                      </a:r>
                      <a:endParaRPr lang="es-CO"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252095" algn="ctr">
                        <a:lnSpc>
                          <a:spcPct val="150000"/>
                        </a:lnSpc>
                        <a:spcAft>
                          <a:spcPts val="0"/>
                        </a:spcAft>
                      </a:pPr>
                      <a:r>
                        <a:rPr lang="es-ES" sz="1200">
                          <a:effectLst/>
                        </a:rPr>
                        <a:t>Programación del PLC DELTA DVP-ES2</a:t>
                      </a:r>
                      <a:endParaRPr lang="es-CO" sz="1200">
                        <a:solidFill>
                          <a:srgbClr val="000000"/>
                        </a:solidFill>
                        <a:effectLst/>
                        <a:latin typeface="Times New Roman" panose="02020603050405020304" pitchFamily="18" charset="0"/>
                        <a:ea typeface="Calibri" panose="020F0502020204030204" pitchFamily="34" charset="0"/>
                      </a:endParaRPr>
                    </a:p>
                  </a:txBody>
                  <a:tcPr marL="68580" marR="68580" marT="0" marB="0"/>
                </a:tc>
              </a:tr>
              <a:tr h="846744">
                <a:tc>
                  <a:txBody>
                    <a:bodyPr/>
                    <a:lstStyle/>
                    <a:p>
                      <a:pPr indent="252095" algn="ctr">
                        <a:lnSpc>
                          <a:spcPct val="150000"/>
                        </a:lnSpc>
                        <a:spcAft>
                          <a:spcPts val="0"/>
                        </a:spcAft>
                      </a:pPr>
                      <a:r>
                        <a:rPr lang="es-ES" sz="1200">
                          <a:effectLst/>
                        </a:rPr>
                        <a:t>5</a:t>
                      </a:r>
                      <a:endParaRPr lang="es-CO"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252095" algn="ctr">
                        <a:lnSpc>
                          <a:spcPct val="150000"/>
                        </a:lnSpc>
                        <a:spcAft>
                          <a:spcPts val="0"/>
                        </a:spcAft>
                      </a:pPr>
                      <a:r>
                        <a:rPr lang="es-ES" sz="1200">
                          <a:effectLst/>
                        </a:rPr>
                        <a:t>INTOUCH</a:t>
                      </a:r>
                      <a:endParaRPr lang="es-CO"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252095" algn="ctr">
                        <a:lnSpc>
                          <a:spcPct val="150000"/>
                        </a:lnSpc>
                        <a:spcAft>
                          <a:spcPts val="0"/>
                        </a:spcAft>
                      </a:pPr>
                      <a:r>
                        <a:rPr lang="es-ES" sz="1200">
                          <a:effectLst/>
                        </a:rPr>
                        <a:t>10.5</a:t>
                      </a:r>
                      <a:endParaRPr lang="es-CO"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252095" algn="ctr">
                        <a:lnSpc>
                          <a:spcPct val="150000"/>
                        </a:lnSpc>
                        <a:spcAft>
                          <a:spcPts val="0"/>
                        </a:spcAft>
                      </a:pPr>
                      <a:r>
                        <a:rPr lang="es-ES" sz="1200">
                          <a:effectLst/>
                        </a:rPr>
                        <a:t>Programación del sistema de supervisión, control y adquisición de datos SCADA</a:t>
                      </a:r>
                      <a:endParaRPr lang="es-CO" sz="1200">
                        <a:solidFill>
                          <a:srgbClr val="000000"/>
                        </a:solidFill>
                        <a:effectLst/>
                        <a:latin typeface="Times New Roman" panose="02020603050405020304" pitchFamily="18" charset="0"/>
                        <a:ea typeface="Calibri" panose="020F0502020204030204" pitchFamily="34" charset="0"/>
                      </a:endParaRPr>
                    </a:p>
                  </a:txBody>
                  <a:tcPr marL="68580" marR="68580" marT="0" marB="0"/>
                </a:tc>
              </a:tr>
              <a:tr h="554086">
                <a:tc>
                  <a:txBody>
                    <a:bodyPr/>
                    <a:lstStyle/>
                    <a:p>
                      <a:pPr indent="252095" algn="ctr">
                        <a:lnSpc>
                          <a:spcPct val="150000"/>
                        </a:lnSpc>
                        <a:spcAft>
                          <a:spcPts val="0"/>
                        </a:spcAft>
                      </a:pPr>
                      <a:r>
                        <a:rPr lang="es-ES" sz="1200">
                          <a:effectLst/>
                        </a:rPr>
                        <a:t>6</a:t>
                      </a:r>
                      <a:endParaRPr lang="es-CO"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252095" algn="ctr">
                        <a:lnSpc>
                          <a:spcPct val="150000"/>
                        </a:lnSpc>
                        <a:spcAft>
                          <a:spcPts val="0"/>
                        </a:spcAft>
                      </a:pPr>
                      <a:r>
                        <a:rPr lang="es-ES" sz="1200">
                          <a:effectLst/>
                        </a:rPr>
                        <a:t>MBENET</a:t>
                      </a:r>
                      <a:endParaRPr lang="es-CO"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252095" algn="ctr">
                        <a:lnSpc>
                          <a:spcPct val="150000"/>
                        </a:lnSpc>
                        <a:spcAft>
                          <a:spcPts val="0"/>
                        </a:spcAft>
                      </a:pPr>
                      <a:r>
                        <a:rPr lang="es-ES" sz="1200">
                          <a:effectLst/>
                        </a:rPr>
                        <a:t>10.5</a:t>
                      </a:r>
                      <a:endParaRPr lang="es-CO"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indent="252095" algn="ctr">
                        <a:lnSpc>
                          <a:spcPct val="150000"/>
                        </a:lnSpc>
                        <a:spcAft>
                          <a:spcPts val="0"/>
                        </a:spcAft>
                      </a:pPr>
                      <a:r>
                        <a:rPr lang="es-ES" sz="1200" dirty="0">
                          <a:effectLst/>
                        </a:rPr>
                        <a:t>Wonderware MODBUS Ethernet I/O Server</a:t>
                      </a:r>
                      <a:endParaRPr lang="es-CO"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r>
            </a:tbl>
          </a:graphicData>
        </a:graphic>
      </p:graphicFrame>
      <p:pic>
        <p:nvPicPr>
          <p:cNvPr id="13" name="Imagen 12"/>
          <p:cNvPicPr/>
          <p:nvPr/>
        </p:nvPicPr>
        <p:blipFill rotWithShape="1">
          <a:blip r:embed="rId2"/>
          <a:srcRect l="2037" r="2227" b="5285"/>
          <a:stretch/>
        </p:blipFill>
        <p:spPr bwMode="auto">
          <a:xfrm>
            <a:off x="762000" y="3788047"/>
            <a:ext cx="1082992" cy="751125"/>
          </a:xfrm>
          <a:prstGeom prst="rect">
            <a:avLst/>
          </a:prstGeom>
          <a:ln>
            <a:noFill/>
          </a:ln>
          <a:extLst>
            <a:ext uri="{53640926-AAD7-44D8-BBD7-CCE9431645EC}">
              <a14:shadowObscured xmlns:a14="http://schemas.microsoft.com/office/drawing/2010/main"/>
            </a:ext>
          </a:extLst>
        </p:spPr>
      </p:pic>
      <p:pic>
        <p:nvPicPr>
          <p:cNvPr id="14" name="Imagen 13"/>
          <p:cNvPicPr/>
          <p:nvPr/>
        </p:nvPicPr>
        <p:blipFill>
          <a:blip r:embed="rId3"/>
          <a:stretch>
            <a:fillRect/>
          </a:stretch>
        </p:blipFill>
        <p:spPr>
          <a:xfrm>
            <a:off x="762000" y="2971800"/>
            <a:ext cx="1082992" cy="783590"/>
          </a:xfrm>
          <a:prstGeom prst="rect">
            <a:avLst/>
          </a:prstGeom>
        </p:spPr>
      </p:pic>
      <p:pic>
        <p:nvPicPr>
          <p:cNvPr id="15" name="Imagen 14"/>
          <p:cNvPicPr/>
          <p:nvPr/>
        </p:nvPicPr>
        <p:blipFill rotWithShape="1">
          <a:blip r:embed="rId4" cstate="print"/>
          <a:srcRect l="1953" t="3369" r="2369" b="6129"/>
          <a:stretch/>
        </p:blipFill>
        <p:spPr bwMode="auto">
          <a:xfrm>
            <a:off x="762001" y="4582693"/>
            <a:ext cx="1066800" cy="751307"/>
          </a:xfrm>
          <a:prstGeom prst="rect">
            <a:avLst/>
          </a:prstGeom>
          <a:noFill/>
          <a:ln>
            <a:noFill/>
          </a:ln>
          <a:extLst>
            <a:ext uri="{53640926-AAD7-44D8-BBD7-CCE9431645EC}">
              <a14:shadowObscured xmlns:a14="http://schemas.microsoft.com/office/drawing/2010/main"/>
            </a:ext>
          </a:extLst>
        </p:spPr>
      </p:pic>
      <p:pic>
        <p:nvPicPr>
          <p:cNvPr id="3" name="Imagen 2"/>
          <p:cNvPicPr>
            <a:picLocks noChangeAspect="1"/>
          </p:cNvPicPr>
          <p:nvPr/>
        </p:nvPicPr>
        <p:blipFill>
          <a:blip r:embed="rId5"/>
          <a:stretch>
            <a:fillRect/>
          </a:stretch>
        </p:blipFill>
        <p:spPr>
          <a:xfrm>
            <a:off x="850582" y="1676400"/>
            <a:ext cx="962025" cy="781050"/>
          </a:xfrm>
          <a:prstGeom prst="rect">
            <a:avLst/>
          </a:prstGeom>
        </p:spPr>
      </p:pic>
      <p:pic>
        <p:nvPicPr>
          <p:cNvPr id="17" name="Imagen 16"/>
          <p:cNvPicPr/>
          <p:nvPr/>
        </p:nvPicPr>
        <p:blipFill rotWithShape="1">
          <a:blip r:embed="rId6"/>
          <a:srcRect l="79617" t="10243" r="8257" b="83427"/>
          <a:stretch/>
        </p:blipFill>
        <p:spPr bwMode="auto">
          <a:xfrm>
            <a:off x="911542" y="2514599"/>
            <a:ext cx="841058" cy="41367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252097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5 Marcador de fecha"/>
          <p:cNvSpPr>
            <a:spLocks noGrp="1"/>
          </p:cNvSpPr>
          <p:nvPr>
            <p:ph type="dt" sz="half" idx="10"/>
          </p:nvPr>
        </p:nvSpPr>
        <p:spPr/>
        <p:txBody>
          <a:bodyPr/>
          <a:lstStyle/>
          <a:p>
            <a:r>
              <a:rPr lang="es-ES" dirty="0" smtClean="0"/>
              <a:t>DISEÑO</a:t>
            </a:r>
            <a:endParaRPr lang="es-ES" dirty="0"/>
          </a:p>
        </p:txBody>
      </p:sp>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ítulo 1"/>
          <p:cNvSpPr txBox="1">
            <a:spLocks/>
          </p:cNvSpPr>
          <p:nvPr/>
        </p:nvSpPr>
        <p:spPr>
          <a:xfrm>
            <a:off x="457200" y="606545"/>
            <a:ext cx="8229600" cy="6142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2" algn="ctr" rtl="0">
              <a:spcBef>
                <a:spcPct val="0"/>
              </a:spcBef>
            </a:pPr>
            <a:r>
              <a:rPr lang="es-CO" sz="2000" b="1" kern="0" dirty="0" smtClean="0">
                <a:solidFill>
                  <a:sysClr val="windowText" lastClr="000000"/>
                </a:solidFill>
                <a:latin typeface="Times New Roman" panose="02020603050405020304" pitchFamily="18" charset="0"/>
                <a:cs typeface="Times New Roman" panose="02020603050405020304" pitchFamily="18" charset="0"/>
              </a:rPr>
              <a:t>wRemote Config</a:t>
            </a:r>
            <a:endParaRPr lang="es-CO" sz="2000" kern="0" dirty="0">
              <a:solidFill>
                <a:sysClr val="windowText" lastClr="000000"/>
              </a:solidFill>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730091" y="1346598"/>
            <a:ext cx="1130618" cy="917927"/>
          </a:xfrm>
          <a:prstGeom prst="rect">
            <a:avLst/>
          </a:prstGeom>
        </p:spPr>
      </p:pic>
      <p:pic>
        <p:nvPicPr>
          <p:cNvPr id="16" name="Imagen 15" descr="D:\TESIS-02-06-2015\conf_wremote.jpg"/>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326126"/>
            <a:ext cx="4953000" cy="4236474"/>
          </a:xfrm>
          <a:prstGeom prst="rect">
            <a:avLst/>
          </a:prstGeom>
          <a:noFill/>
          <a:ln>
            <a:noFill/>
          </a:ln>
        </p:spPr>
      </p:pic>
    </p:spTree>
    <p:extLst>
      <p:ext uri="{BB962C8B-B14F-4D97-AF65-F5344CB8AC3E}">
        <p14:creationId xmlns:p14="http://schemas.microsoft.com/office/powerpoint/2010/main" val="1983893045"/>
      </p:ext>
    </p:extLst>
  </p:cSld>
  <p:clrMapOvr>
    <a:masterClrMapping/>
  </p:clrMapOvr>
  <p:transition spd="med">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5 Marcador de fecha"/>
          <p:cNvSpPr>
            <a:spLocks noGrp="1"/>
          </p:cNvSpPr>
          <p:nvPr>
            <p:ph type="dt" sz="half" idx="10"/>
          </p:nvPr>
        </p:nvSpPr>
        <p:spPr/>
        <p:txBody>
          <a:bodyPr/>
          <a:lstStyle/>
          <a:p>
            <a:r>
              <a:rPr lang="es-ES" dirty="0" smtClean="0"/>
              <a:t>DISEÑO</a:t>
            </a:r>
            <a:endParaRPr lang="es-ES" dirty="0"/>
          </a:p>
        </p:txBody>
      </p:sp>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ítulo 1"/>
          <p:cNvSpPr txBox="1">
            <a:spLocks/>
          </p:cNvSpPr>
          <p:nvPr/>
        </p:nvSpPr>
        <p:spPr>
          <a:xfrm>
            <a:off x="304800" y="606545"/>
            <a:ext cx="8229600" cy="6142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2" algn="ctr" rtl="0">
              <a:spcBef>
                <a:spcPct val="0"/>
              </a:spcBef>
            </a:pPr>
            <a:r>
              <a:rPr lang="es-CO" sz="2000" b="1" kern="0" dirty="0" err="1" smtClean="0">
                <a:solidFill>
                  <a:sysClr val="windowText" lastClr="000000"/>
                </a:solidFill>
                <a:latin typeface="Times New Roman" panose="02020603050405020304" pitchFamily="18" charset="0"/>
                <a:cs typeface="Times New Roman" panose="02020603050405020304" pitchFamily="18" charset="0"/>
              </a:rPr>
              <a:t>airOS</a:t>
            </a:r>
            <a:endParaRPr lang="es-CO" sz="2000" kern="0" dirty="0">
              <a:solidFill>
                <a:sysClr val="windowText" lastClr="000000"/>
              </a:solidFill>
              <a:latin typeface="Times New Roman" panose="02020603050405020304" pitchFamily="18" charset="0"/>
              <a:cs typeface="Times New Roman" panose="02020603050405020304" pitchFamily="18" charset="0"/>
            </a:endParaRPr>
          </a:p>
        </p:txBody>
      </p:sp>
      <p:pic>
        <p:nvPicPr>
          <p:cNvPr id="11" name="Imagen 10"/>
          <p:cNvPicPr/>
          <p:nvPr/>
        </p:nvPicPr>
        <p:blipFill rotWithShape="1">
          <a:blip r:embed="rId2"/>
          <a:srcRect l="79617" t="10243" r="8257" b="83427"/>
          <a:stretch/>
        </p:blipFill>
        <p:spPr bwMode="auto">
          <a:xfrm>
            <a:off x="4876800" y="671005"/>
            <a:ext cx="972265" cy="549782"/>
          </a:xfrm>
          <a:prstGeom prst="rect">
            <a:avLst/>
          </a:prstGeom>
          <a:noFill/>
          <a:ln>
            <a:noFill/>
          </a:ln>
          <a:extLst>
            <a:ext uri="{53640926-AAD7-44D8-BBD7-CCE9431645EC}">
              <a14:shadowObscured xmlns:a14="http://schemas.microsoft.com/office/drawing/2010/main"/>
            </a:ext>
          </a:extLst>
        </p:spPr>
      </p:pic>
      <p:graphicFrame>
        <p:nvGraphicFramePr>
          <p:cNvPr id="2" name="Tabla 1"/>
          <p:cNvGraphicFramePr>
            <a:graphicFrameLocks noGrp="1"/>
          </p:cNvGraphicFramePr>
          <p:nvPr>
            <p:extLst>
              <p:ext uri="{D42A27DB-BD31-4B8C-83A1-F6EECF244321}">
                <p14:modId xmlns:p14="http://schemas.microsoft.com/office/powerpoint/2010/main" val="2057362229"/>
              </p:ext>
            </p:extLst>
          </p:nvPr>
        </p:nvGraphicFramePr>
        <p:xfrm>
          <a:off x="76200" y="1447802"/>
          <a:ext cx="3886199" cy="4419598"/>
        </p:xfrm>
        <a:graphic>
          <a:graphicData uri="http://schemas.openxmlformats.org/drawingml/2006/table">
            <a:tbl>
              <a:tblPr firstRow="1" firstCol="1" bandRow="1">
                <a:tableStyleId>{5C22544A-7EE6-4342-B048-85BDC9FD1C3A}</a:tableStyleId>
              </a:tblPr>
              <a:tblGrid>
                <a:gridCol w="1101590"/>
                <a:gridCol w="1336808"/>
                <a:gridCol w="1447801"/>
              </a:tblGrid>
              <a:tr h="585793">
                <a:tc>
                  <a:txBody>
                    <a:bodyPr/>
                    <a:lstStyle/>
                    <a:p>
                      <a:pPr indent="252095" algn="l">
                        <a:lnSpc>
                          <a:spcPct val="100000"/>
                        </a:lnSpc>
                        <a:spcAft>
                          <a:spcPts val="0"/>
                        </a:spcAft>
                      </a:pPr>
                      <a:r>
                        <a:rPr lang="es-ES" sz="1200" dirty="0" smtClean="0">
                          <a:effectLst/>
                          <a:latin typeface="Times New Roman" panose="02020603050405020304" pitchFamily="18" charset="0"/>
                          <a:cs typeface="Times New Roman" panose="02020603050405020304" pitchFamily="18" charset="0"/>
                        </a:rPr>
                        <a:t>Parámetro</a:t>
                      </a:r>
                      <a:endParaRPr lang="es-C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16" marR="37716" marT="0" marB="0"/>
                </a:tc>
                <a:tc>
                  <a:txBody>
                    <a:bodyPr/>
                    <a:lstStyle/>
                    <a:p>
                      <a:pPr indent="252095" algn="ctr">
                        <a:lnSpc>
                          <a:spcPct val="100000"/>
                        </a:lnSpc>
                        <a:spcAft>
                          <a:spcPts val="0"/>
                        </a:spcAft>
                      </a:pPr>
                      <a:r>
                        <a:rPr lang="es-ES" sz="1200" dirty="0">
                          <a:effectLst/>
                          <a:latin typeface="Times New Roman" panose="02020603050405020304" pitchFamily="18" charset="0"/>
                          <a:cs typeface="Times New Roman" panose="02020603050405020304" pitchFamily="18" charset="0"/>
                        </a:rPr>
                        <a:t>Antena “Planta Tratamiento”</a:t>
                      </a:r>
                      <a:endParaRPr lang="es-C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16" marR="37716" marT="0" marB="0"/>
                </a:tc>
                <a:tc>
                  <a:txBody>
                    <a:bodyPr/>
                    <a:lstStyle/>
                    <a:p>
                      <a:pPr indent="252095" algn="ctr">
                        <a:lnSpc>
                          <a:spcPct val="100000"/>
                        </a:lnSpc>
                        <a:spcAft>
                          <a:spcPts val="0"/>
                        </a:spcAft>
                      </a:pPr>
                      <a:r>
                        <a:rPr lang="es-ES" sz="1200" dirty="0">
                          <a:effectLst/>
                          <a:latin typeface="Times New Roman" panose="02020603050405020304" pitchFamily="18" charset="0"/>
                          <a:cs typeface="Times New Roman" panose="02020603050405020304" pitchFamily="18" charset="0"/>
                        </a:rPr>
                        <a:t>Antena” Estación Repetidora”</a:t>
                      </a:r>
                      <a:endParaRPr lang="es-C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16" marR="37716" marT="0" marB="0"/>
                </a:tc>
              </a:tr>
              <a:tr h="708995">
                <a:tc>
                  <a:txBody>
                    <a:bodyPr/>
                    <a:lstStyle/>
                    <a:p>
                      <a:pPr indent="252095" algn="ctr">
                        <a:lnSpc>
                          <a:spcPct val="100000"/>
                        </a:lnSpc>
                        <a:spcAft>
                          <a:spcPts val="0"/>
                        </a:spcAft>
                      </a:pPr>
                      <a:r>
                        <a:rPr lang="es-ES" sz="1200" dirty="0">
                          <a:effectLst/>
                          <a:latin typeface="Times New Roman" panose="02020603050405020304" pitchFamily="18" charset="0"/>
                          <a:cs typeface="Times New Roman" panose="02020603050405020304" pitchFamily="18" charset="0"/>
                        </a:rPr>
                        <a:t> </a:t>
                      </a:r>
                      <a:r>
                        <a:rPr lang="es-ES" sz="1200" dirty="0" smtClean="0">
                          <a:effectLst/>
                          <a:latin typeface="Times New Roman" panose="02020603050405020304" pitchFamily="18" charset="0"/>
                          <a:cs typeface="Times New Roman" panose="02020603050405020304" pitchFamily="18" charset="0"/>
                        </a:rPr>
                        <a:t>Wireless </a:t>
                      </a:r>
                      <a:r>
                        <a:rPr lang="es-ES" sz="1200" dirty="0">
                          <a:effectLst/>
                          <a:latin typeface="Times New Roman" panose="02020603050405020304" pitchFamily="18" charset="0"/>
                          <a:cs typeface="Times New Roman" panose="02020603050405020304" pitchFamily="18" charset="0"/>
                        </a:rPr>
                        <a:t>Mode</a:t>
                      </a:r>
                      <a:endParaRPr lang="es-C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16" marR="37716" marT="0" marB="0"/>
                </a:tc>
                <a:tc>
                  <a:txBody>
                    <a:bodyPr/>
                    <a:lstStyle/>
                    <a:p>
                      <a:pPr indent="252095" algn="ctr">
                        <a:lnSpc>
                          <a:spcPct val="100000"/>
                        </a:lnSpc>
                        <a:spcAft>
                          <a:spcPts val="0"/>
                        </a:spcAft>
                      </a:pPr>
                      <a:r>
                        <a:rPr lang="es-ES" sz="1200" dirty="0">
                          <a:effectLst/>
                          <a:latin typeface="Times New Roman" panose="02020603050405020304" pitchFamily="18" charset="0"/>
                          <a:cs typeface="Times New Roman" panose="02020603050405020304" pitchFamily="18" charset="0"/>
                        </a:rPr>
                        <a:t> </a:t>
                      </a:r>
                      <a:r>
                        <a:rPr lang="es-ES" sz="1200" dirty="0" smtClean="0">
                          <a:effectLst/>
                          <a:latin typeface="Times New Roman" panose="02020603050405020304" pitchFamily="18" charset="0"/>
                          <a:cs typeface="Times New Roman" panose="02020603050405020304" pitchFamily="18" charset="0"/>
                        </a:rPr>
                        <a:t>Access </a:t>
                      </a:r>
                      <a:r>
                        <a:rPr lang="es-ES" sz="1200" dirty="0">
                          <a:effectLst/>
                          <a:latin typeface="Times New Roman" panose="02020603050405020304" pitchFamily="18" charset="0"/>
                          <a:cs typeface="Times New Roman" panose="02020603050405020304" pitchFamily="18" charset="0"/>
                        </a:rPr>
                        <a:t>Point</a:t>
                      </a:r>
                      <a:endParaRPr lang="es-C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16" marR="37716" marT="0" marB="0"/>
                </a:tc>
                <a:tc>
                  <a:txBody>
                    <a:bodyPr/>
                    <a:lstStyle/>
                    <a:p>
                      <a:pPr indent="252095" algn="ctr">
                        <a:lnSpc>
                          <a:spcPct val="100000"/>
                        </a:lnSpc>
                        <a:spcAft>
                          <a:spcPts val="0"/>
                        </a:spcAft>
                      </a:pPr>
                      <a:r>
                        <a:rPr lang="es-ES" sz="1200" dirty="0">
                          <a:effectLst/>
                          <a:latin typeface="Times New Roman" panose="02020603050405020304" pitchFamily="18" charset="0"/>
                          <a:cs typeface="Times New Roman" panose="02020603050405020304" pitchFamily="18" charset="0"/>
                        </a:rPr>
                        <a:t> </a:t>
                      </a:r>
                      <a:r>
                        <a:rPr lang="es-ES" sz="1200" dirty="0" err="1" smtClean="0">
                          <a:effectLst/>
                          <a:latin typeface="Times New Roman" panose="02020603050405020304" pitchFamily="18" charset="0"/>
                          <a:cs typeface="Times New Roman" panose="02020603050405020304" pitchFamily="18" charset="0"/>
                        </a:rPr>
                        <a:t>Station</a:t>
                      </a:r>
                      <a:endParaRPr lang="es-C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16" marR="37716" marT="0" marB="0"/>
                </a:tc>
              </a:tr>
              <a:tr h="708995">
                <a:tc>
                  <a:txBody>
                    <a:bodyPr/>
                    <a:lstStyle/>
                    <a:p>
                      <a:pPr indent="252095" algn="ctr">
                        <a:lnSpc>
                          <a:spcPct val="100000"/>
                        </a:lnSpc>
                        <a:spcAft>
                          <a:spcPts val="0"/>
                        </a:spcAft>
                      </a:pPr>
                      <a:r>
                        <a:rPr lang="es-ES" sz="1200">
                          <a:effectLst/>
                          <a:latin typeface="Times New Roman" panose="02020603050405020304" pitchFamily="18" charset="0"/>
                          <a:cs typeface="Times New Roman" panose="02020603050405020304" pitchFamily="18" charset="0"/>
                        </a:rPr>
                        <a:t>WDS (Transparent Bridge Mode)</a:t>
                      </a:r>
                      <a:endParaRPr lang="es-CO"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16" marR="37716" marT="0" marB="0"/>
                </a:tc>
                <a:tc>
                  <a:txBody>
                    <a:bodyPr/>
                    <a:lstStyle/>
                    <a:p>
                      <a:pPr indent="252095" algn="ctr">
                        <a:lnSpc>
                          <a:spcPct val="100000"/>
                        </a:lnSpc>
                        <a:spcAft>
                          <a:spcPts val="0"/>
                        </a:spcAft>
                      </a:pPr>
                      <a:r>
                        <a:rPr lang="es-ES" sz="1200" dirty="0">
                          <a:effectLst/>
                          <a:latin typeface="Times New Roman" panose="02020603050405020304" pitchFamily="18" charset="0"/>
                          <a:cs typeface="Times New Roman" panose="02020603050405020304" pitchFamily="18" charset="0"/>
                        </a:rPr>
                        <a:t> </a:t>
                      </a:r>
                      <a:r>
                        <a:rPr lang="es-ES" sz="1200" dirty="0" err="1" smtClean="0">
                          <a:effectLst/>
                          <a:latin typeface="Times New Roman" panose="02020603050405020304" pitchFamily="18" charset="0"/>
                          <a:cs typeface="Times New Roman" panose="02020603050405020304" pitchFamily="18" charset="0"/>
                        </a:rPr>
                        <a:t>Enable</a:t>
                      </a:r>
                      <a:endParaRPr lang="es-C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16" marR="37716" marT="0" marB="0"/>
                </a:tc>
                <a:tc>
                  <a:txBody>
                    <a:bodyPr/>
                    <a:lstStyle/>
                    <a:p>
                      <a:pPr indent="252095" algn="ctr">
                        <a:lnSpc>
                          <a:spcPct val="100000"/>
                        </a:lnSpc>
                        <a:spcAft>
                          <a:spcPts val="0"/>
                        </a:spcAft>
                      </a:pPr>
                      <a:r>
                        <a:rPr lang="es-ES" sz="1200" dirty="0">
                          <a:effectLst/>
                          <a:latin typeface="Times New Roman" panose="02020603050405020304" pitchFamily="18" charset="0"/>
                          <a:cs typeface="Times New Roman" panose="02020603050405020304" pitchFamily="18" charset="0"/>
                        </a:rPr>
                        <a:t> </a:t>
                      </a:r>
                      <a:r>
                        <a:rPr lang="es-ES" sz="1200" dirty="0" err="1" smtClean="0">
                          <a:effectLst/>
                          <a:latin typeface="Times New Roman" panose="02020603050405020304" pitchFamily="18" charset="0"/>
                          <a:cs typeface="Times New Roman" panose="02020603050405020304" pitchFamily="18" charset="0"/>
                        </a:rPr>
                        <a:t>Enable</a:t>
                      </a:r>
                      <a:endParaRPr lang="es-C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16" marR="37716" marT="0" marB="0"/>
                </a:tc>
              </a:tr>
              <a:tr h="430046">
                <a:tc>
                  <a:txBody>
                    <a:bodyPr/>
                    <a:lstStyle/>
                    <a:p>
                      <a:pPr indent="252095" algn="ctr">
                        <a:lnSpc>
                          <a:spcPct val="100000"/>
                        </a:lnSpc>
                        <a:spcAft>
                          <a:spcPts val="0"/>
                        </a:spcAft>
                      </a:pPr>
                      <a:r>
                        <a:rPr lang="es-ES" sz="1200" dirty="0" smtClean="0">
                          <a:effectLst/>
                          <a:latin typeface="Times New Roman" panose="02020603050405020304" pitchFamily="18" charset="0"/>
                          <a:cs typeface="Times New Roman" panose="02020603050405020304" pitchFamily="18" charset="0"/>
                        </a:rPr>
                        <a:t>SSID</a:t>
                      </a:r>
                      <a:endParaRPr lang="es-C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16" marR="37716" marT="0" marB="0"/>
                </a:tc>
                <a:tc>
                  <a:txBody>
                    <a:bodyPr/>
                    <a:lstStyle/>
                    <a:p>
                      <a:pPr indent="252095" algn="ctr">
                        <a:lnSpc>
                          <a:spcPct val="100000"/>
                        </a:lnSpc>
                        <a:spcAft>
                          <a:spcPts val="0"/>
                        </a:spcAft>
                      </a:pPr>
                      <a:r>
                        <a:rPr lang="es-ES" sz="1200" dirty="0">
                          <a:effectLst/>
                          <a:latin typeface="Times New Roman" panose="02020603050405020304" pitchFamily="18" charset="0"/>
                          <a:cs typeface="Times New Roman" panose="02020603050405020304" pitchFamily="18" charset="0"/>
                        </a:rPr>
                        <a:t> </a:t>
                      </a:r>
                      <a:r>
                        <a:rPr lang="es-ES" sz="1200" dirty="0" smtClean="0">
                          <a:effectLst/>
                          <a:latin typeface="Times New Roman" panose="02020603050405020304" pitchFamily="18" charset="0"/>
                          <a:cs typeface="Times New Roman" panose="02020603050405020304" pitchFamily="18" charset="0"/>
                        </a:rPr>
                        <a:t>emapa2</a:t>
                      </a:r>
                      <a:endParaRPr lang="es-C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16" marR="37716" marT="0" marB="0"/>
                </a:tc>
                <a:tc>
                  <a:txBody>
                    <a:bodyPr/>
                    <a:lstStyle/>
                    <a:p>
                      <a:pPr indent="252095" algn="ctr">
                        <a:lnSpc>
                          <a:spcPct val="100000"/>
                        </a:lnSpc>
                        <a:spcAft>
                          <a:spcPts val="0"/>
                        </a:spcAft>
                      </a:pPr>
                      <a:r>
                        <a:rPr lang="es-ES" sz="1200" dirty="0">
                          <a:effectLst/>
                          <a:latin typeface="Times New Roman" panose="02020603050405020304" pitchFamily="18" charset="0"/>
                          <a:cs typeface="Times New Roman" panose="02020603050405020304" pitchFamily="18" charset="0"/>
                        </a:rPr>
                        <a:t> </a:t>
                      </a:r>
                      <a:r>
                        <a:rPr lang="es-ES" sz="1200" dirty="0" smtClean="0">
                          <a:effectLst/>
                          <a:latin typeface="Times New Roman" panose="02020603050405020304" pitchFamily="18" charset="0"/>
                          <a:cs typeface="Times New Roman" panose="02020603050405020304" pitchFamily="18" charset="0"/>
                        </a:rPr>
                        <a:t>emapa2</a:t>
                      </a:r>
                      <a:endParaRPr lang="es-C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16" marR="37716" marT="0" marB="0"/>
                </a:tc>
              </a:tr>
              <a:tr h="708995">
                <a:tc>
                  <a:txBody>
                    <a:bodyPr/>
                    <a:lstStyle/>
                    <a:p>
                      <a:pPr indent="252095" algn="ctr">
                        <a:lnSpc>
                          <a:spcPct val="100000"/>
                        </a:lnSpc>
                        <a:spcAft>
                          <a:spcPts val="0"/>
                        </a:spcAft>
                      </a:pPr>
                      <a:r>
                        <a:rPr lang="es-ES" sz="1200" dirty="0" smtClean="0">
                          <a:effectLst/>
                          <a:latin typeface="Times New Roman" panose="02020603050405020304" pitchFamily="18" charset="0"/>
                          <a:cs typeface="Times New Roman" panose="02020603050405020304" pitchFamily="18" charset="0"/>
                        </a:rPr>
                        <a:t>Country </a:t>
                      </a:r>
                      <a:r>
                        <a:rPr lang="es-ES" sz="1200" dirty="0" err="1">
                          <a:effectLst/>
                          <a:latin typeface="Times New Roman" panose="02020603050405020304" pitchFamily="18" charset="0"/>
                          <a:cs typeface="Times New Roman" panose="02020603050405020304" pitchFamily="18" charset="0"/>
                        </a:rPr>
                        <a:t>Code</a:t>
                      </a:r>
                      <a:endParaRPr lang="es-C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16" marR="37716" marT="0" marB="0"/>
                </a:tc>
                <a:tc>
                  <a:txBody>
                    <a:bodyPr/>
                    <a:lstStyle/>
                    <a:p>
                      <a:pPr indent="252095" algn="ctr">
                        <a:lnSpc>
                          <a:spcPct val="100000"/>
                        </a:lnSpc>
                        <a:spcAft>
                          <a:spcPts val="0"/>
                        </a:spcAft>
                      </a:pPr>
                      <a:r>
                        <a:rPr lang="es-ES" sz="1200" dirty="0">
                          <a:effectLst/>
                          <a:latin typeface="Times New Roman" panose="02020603050405020304" pitchFamily="18" charset="0"/>
                          <a:cs typeface="Times New Roman" panose="02020603050405020304" pitchFamily="18" charset="0"/>
                        </a:rPr>
                        <a:t> </a:t>
                      </a:r>
                      <a:endParaRPr lang="es-CO" sz="1200" dirty="0">
                        <a:effectLst/>
                        <a:latin typeface="Times New Roman" panose="02020603050405020304" pitchFamily="18" charset="0"/>
                        <a:cs typeface="Times New Roman" panose="02020603050405020304" pitchFamily="18" charset="0"/>
                      </a:endParaRPr>
                    </a:p>
                    <a:p>
                      <a:pPr indent="252095" algn="ctr">
                        <a:lnSpc>
                          <a:spcPct val="100000"/>
                        </a:lnSpc>
                        <a:spcAft>
                          <a:spcPts val="0"/>
                        </a:spcAft>
                      </a:pPr>
                      <a:r>
                        <a:rPr lang="es-ES" sz="1200" dirty="0">
                          <a:effectLst/>
                          <a:latin typeface="Times New Roman" panose="02020603050405020304" pitchFamily="18" charset="0"/>
                          <a:cs typeface="Times New Roman" panose="02020603050405020304" pitchFamily="18" charset="0"/>
                        </a:rPr>
                        <a:t>Ecuador</a:t>
                      </a:r>
                      <a:endParaRPr lang="es-C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16" marR="37716" marT="0" marB="0"/>
                </a:tc>
                <a:tc>
                  <a:txBody>
                    <a:bodyPr/>
                    <a:lstStyle/>
                    <a:p>
                      <a:pPr indent="252095" algn="ctr">
                        <a:lnSpc>
                          <a:spcPct val="100000"/>
                        </a:lnSpc>
                        <a:spcAft>
                          <a:spcPts val="0"/>
                        </a:spcAft>
                      </a:pPr>
                      <a:r>
                        <a:rPr lang="es-ES" sz="1200" dirty="0">
                          <a:effectLst/>
                          <a:latin typeface="Times New Roman" panose="02020603050405020304" pitchFamily="18" charset="0"/>
                          <a:cs typeface="Times New Roman" panose="02020603050405020304" pitchFamily="18" charset="0"/>
                        </a:rPr>
                        <a:t> </a:t>
                      </a:r>
                      <a:endParaRPr lang="es-CO" sz="1200" dirty="0">
                        <a:effectLst/>
                        <a:latin typeface="Times New Roman" panose="02020603050405020304" pitchFamily="18" charset="0"/>
                        <a:cs typeface="Times New Roman" panose="02020603050405020304" pitchFamily="18" charset="0"/>
                      </a:endParaRPr>
                    </a:p>
                    <a:p>
                      <a:pPr indent="252095" algn="ctr">
                        <a:lnSpc>
                          <a:spcPct val="100000"/>
                        </a:lnSpc>
                        <a:spcAft>
                          <a:spcPts val="0"/>
                        </a:spcAft>
                      </a:pPr>
                      <a:r>
                        <a:rPr lang="es-ES" sz="1200" dirty="0">
                          <a:effectLst/>
                          <a:latin typeface="Times New Roman" panose="02020603050405020304" pitchFamily="18" charset="0"/>
                          <a:cs typeface="Times New Roman" panose="02020603050405020304" pitchFamily="18" charset="0"/>
                        </a:rPr>
                        <a:t>Ecuador</a:t>
                      </a:r>
                      <a:endParaRPr lang="es-C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16" marR="37716" marT="0" marB="0"/>
                </a:tc>
              </a:tr>
              <a:tr h="531747">
                <a:tc>
                  <a:txBody>
                    <a:bodyPr/>
                    <a:lstStyle/>
                    <a:p>
                      <a:pPr indent="252095" algn="ctr">
                        <a:lnSpc>
                          <a:spcPct val="100000"/>
                        </a:lnSpc>
                        <a:spcAft>
                          <a:spcPts val="0"/>
                        </a:spcAft>
                      </a:pPr>
                      <a:r>
                        <a:rPr lang="es-ES" sz="1200">
                          <a:effectLst/>
                          <a:latin typeface="Times New Roman" panose="02020603050405020304" pitchFamily="18" charset="0"/>
                          <a:cs typeface="Times New Roman" panose="02020603050405020304" pitchFamily="18" charset="0"/>
                        </a:rPr>
                        <a:t>Channel Width</a:t>
                      </a:r>
                      <a:endParaRPr lang="es-CO"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16" marR="37716" marT="0" marB="0"/>
                </a:tc>
                <a:tc>
                  <a:txBody>
                    <a:bodyPr/>
                    <a:lstStyle/>
                    <a:p>
                      <a:pPr indent="252095" algn="ctr">
                        <a:lnSpc>
                          <a:spcPct val="100000"/>
                        </a:lnSpc>
                        <a:spcAft>
                          <a:spcPts val="0"/>
                        </a:spcAft>
                      </a:pPr>
                      <a:r>
                        <a:rPr lang="es-ES" sz="1200">
                          <a:effectLst/>
                          <a:latin typeface="Times New Roman" panose="02020603050405020304" pitchFamily="18" charset="0"/>
                          <a:cs typeface="Times New Roman" panose="02020603050405020304" pitchFamily="18" charset="0"/>
                        </a:rPr>
                        <a:t> </a:t>
                      </a:r>
                      <a:endParaRPr lang="es-CO" sz="1200">
                        <a:effectLst/>
                        <a:latin typeface="Times New Roman" panose="02020603050405020304" pitchFamily="18" charset="0"/>
                        <a:cs typeface="Times New Roman" panose="02020603050405020304" pitchFamily="18" charset="0"/>
                      </a:endParaRPr>
                    </a:p>
                    <a:p>
                      <a:pPr indent="252095" algn="ctr">
                        <a:lnSpc>
                          <a:spcPct val="100000"/>
                        </a:lnSpc>
                        <a:spcAft>
                          <a:spcPts val="0"/>
                        </a:spcAft>
                      </a:pPr>
                      <a:r>
                        <a:rPr lang="es-ES" sz="1200">
                          <a:effectLst/>
                          <a:latin typeface="Times New Roman" panose="02020603050405020304" pitchFamily="18" charset="0"/>
                          <a:cs typeface="Times New Roman" panose="02020603050405020304" pitchFamily="18" charset="0"/>
                        </a:rPr>
                        <a:t>20MHz</a:t>
                      </a:r>
                      <a:endParaRPr lang="es-CO"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16" marR="37716" marT="0" marB="0"/>
                </a:tc>
                <a:tc>
                  <a:txBody>
                    <a:bodyPr/>
                    <a:lstStyle/>
                    <a:p>
                      <a:pPr indent="252095" algn="ctr">
                        <a:lnSpc>
                          <a:spcPct val="100000"/>
                        </a:lnSpc>
                        <a:spcAft>
                          <a:spcPts val="0"/>
                        </a:spcAft>
                      </a:pPr>
                      <a:r>
                        <a:rPr lang="es-ES" sz="1200" dirty="0">
                          <a:effectLst/>
                          <a:latin typeface="Times New Roman" panose="02020603050405020304" pitchFamily="18" charset="0"/>
                          <a:cs typeface="Times New Roman" panose="02020603050405020304" pitchFamily="18" charset="0"/>
                        </a:rPr>
                        <a:t> </a:t>
                      </a:r>
                      <a:endParaRPr lang="es-CO" sz="1200" dirty="0">
                        <a:effectLst/>
                        <a:latin typeface="Times New Roman" panose="02020603050405020304" pitchFamily="18" charset="0"/>
                        <a:cs typeface="Times New Roman" panose="02020603050405020304" pitchFamily="18" charset="0"/>
                      </a:endParaRPr>
                    </a:p>
                    <a:p>
                      <a:pPr indent="252095" algn="ctr">
                        <a:lnSpc>
                          <a:spcPct val="100000"/>
                        </a:lnSpc>
                        <a:spcAft>
                          <a:spcPts val="0"/>
                        </a:spcAft>
                      </a:pPr>
                      <a:r>
                        <a:rPr lang="es-ES" sz="1200" dirty="0">
                          <a:effectLst/>
                          <a:latin typeface="Times New Roman" panose="02020603050405020304" pitchFamily="18" charset="0"/>
                          <a:cs typeface="Times New Roman" panose="02020603050405020304" pitchFamily="18" charset="0"/>
                        </a:rPr>
                        <a:t>20MHz</a:t>
                      </a:r>
                      <a:endParaRPr lang="es-C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16" marR="37716" marT="0" marB="0"/>
                </a:tc>
              </a:tr>
              <a:tr h="390529">
                <a:tc>
                  <a:txBody>
                    <a:bodyPr/>
                    <a:lstStyle/>
                    <a:p>
                      <a:pPr indent="252095" algn="ctr">
                        <a:lnSpc>
                          <a:spcPct val="100000"/>
                        </a:lnSpc>
                        <a:spcAft>
                          <a:spcPts val="0"/>
                        </a:spcAft>
                      </a:pPr>
                      <a:r>
                        <a:rPr lang="es-ES" sz="1200">
                          <a:effectLst/>
                          <a:latin typeface="Times New Roman" panose="02020603050405020304" pitchFamily="18" charset="0"/>
                          <a:cs typeface="Times New Roman" panose="02020603050405020304" pitchFamily="18" charset="0"/>
                        </a:rPr>
                        <a:t>Frequency, MHz</a:t>
                      </a:r>
                      <a:endParaRPr lang="es-CO"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16" marR="37716" marT="0" marB="0"/>
                </a:tc>
                <a:tc>
                  <a:txBody>
                    <a:bodyPr/>
                    <a:lstStyle/>
                    <a:p>
                      <a:pPr indent="252095" algn="ctr">
                        <a:lnSpc>
                          <a:spcPct val="100000"/>
                        </a:lnSpc>
                        <a:spcAft>
                          <a:spcPts val="0"/>
                        </a:spcAft>
                      </a:pPr>
                      <a:r>
                        <a:rPr lang="es-ES" sz="1200">
                          <a:effectLst/>
                          <a:latin typeface="Times New Roman" panose="02020603050405020304" pitchFamily="18" charset="0"/>
                          <a:cs typeface="Times New Roman" panose="02020603050405020304" pitchFamily="18" charset="0"/>
                        </a:rPr>
                        <a:t>Auto</a:t>
                      </a:r>
                      <a:endParaRPr lang="es-CO"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16" marR="37716" marT="0" marB="0"/>
                </a:tc>
                <a:tc>
                  <a:txBody>
                    <a:bodyPr/>
                    <a:lstStyle/>
                    <a:p>
                      <a:pPr indent="252095" algn="ctr">
                        <a:lnSpc>
                          <a:spcPct val="100000"/>
                        </a:lnSpc>
                        <a:spcAft>
                          <a:spcPts val="0"/>
                        </a:spcAft>
                      </a:pPr>
                      <a:r>
                        <a:rPr lang="es-ES" sz="1200" dirty="0">
                          <a:effectLst/>
                          <a:latin typeface="Times New Roman" panose="02020603050405020304" pitchFamily="18" charset="0"/>
                          <a:cs typeface="Times New Roman" panose="02020603050405020304" pitchFamily="18" charset="0"/>
                        </a:rPr>
                        <a:t>Auto</a:t>
                      </a:r>
                      <a:endParaRPr lang="es-C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16" marR="37716" marT="0" marB="0"/>
                </a:tc>
              </a:tr>
              <a:tr h="354498">
                <a:tc>
                  <a:txBody>
                    <a:bodyPr/>
                    <a:lstStyle/>
                    <a:p>
                      <a:pPr indent="252095" algn="ctr">
                        <a:lnSpc>
                          <a:spcPct val="100000"/>
                        </a:lnSpc>
                        <a:spcAft>
                          <a:spcPts val="0"/>
                        </a:spcAft>
                      </a:pPr>
                      <a:r>
                        <a:rPr lang="es-ES" sz="1200">
                          <a:effectLst/>
                          <a:latin typeface="Times New Roman" panose="02020603050405020304" pitchFamily="18" charset="0"/>
                          <a:cs typeface="Times New Roman" panose="02020603050405020304" pitchFamily="18" charset="0"/>
                        </a:rPr>
                        <a:t>Security</a:t>
                      </a:r>
                      <a:endParaRPr lang="es-CO"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16" marR="37716" marT="0" marB="0"/>
                </a:tc>
                <a:tc>
                  <a:txBody>
                    <a:bodyPr/>
                    <a:lstStyle/>
                    <a:p>
                      <a:pPr indent="252095" algn="ctr">
                        <a:lnSpc>
                          <a:spcPct val="100000"/>
                        </a:lnSpc>
                        <a:spcAft>
                          <a:spcPts val="0"/>
                        </a:spcAft>
                      </a:pPr>
                      <a:r>
                        <a:rPr lang="es-ES" sz="1200">
                          <a:effectLst/>
                          <a:latin typeface="Times New Roman" panose="02020603050405020304" pitchFamily="18" charset="0"/>
                          <a:cs typeface="Times New Roman" panose="02020603050405020304" pitchFamily="18" charset="0"/>
                        </a:rPr>
                        <a:t>WPA2-AES</a:t>
                      </a:r>
                      <a:endParaRPr lang="es-CO"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16" marR="37716" marT="0" marB="0"/>
                </a:tc>
                <a:tc>
                  <a:txBody>
                    <a:bodyPr/>
                    <a:lstStyle/>
                    <a:p>
                      <a:pPr indent="252095" algn="ctr">
                        <a:lnSpc>
                          <a:spcPct val="100000"/>
                        </a:lnSpc>
                        <a:spcAft>
                          <a:spcPts val="0"/>
                        </a:spcAft>
                      </a:pPr>
                      <a:r>
                        <a:rPr lang="es-ES" sz="1200" dirty="0">
                          <a:effectLst/>
                          <a:latin typeface="Times New Roman" panose="02020603050405020304" pitchFamily="18" charset="0"/>
                          <a:cs typeface="Times New Roman" panose="02020603050405020304" pitchFamily="18" charset="0"/>
                        </a:rPr>
                        <a:t>WPA2-AES</a:t>
                      </a:r>
                      <a:endParaRPr lang="es-C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16" marR="37716" marT="0" marB="0"/>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1461460064"/>
              </p:ext>
            </p:extLst>
          </p:nvPr>
        </p:nvGraphicFramePr>
        <p:xfrm>
          <a:off x="4724400" y="1358761"/>
          <a:ext cx="3962400" cy="4525961"/>
        </p:xfrm>
        <a:graphic>
          <a:graphicData uri="http://schemas.openxmlformats.org/drawingml/2006/table">
            <a:tbl>
              <a:tblPr firstRow="1" firstCol="1" bandRow="1">
                <a:tableStyleId>{5C22544A-7EE6-4342-B048-85BDC9FD1C3A}</a:tableStyleId>
              </a:tblPr>
              <a:tblGrid>
                <a:gridCol w="1120271"/>
                <a:gridCol w="1402723"/>
                <a:gridCol w="1439406"/>
              </a:tblGrid>
              <a:tr h="798699">
                <a:tc>
                  <a:txBody>
                    <a:bodyPr/>
                    <a:lstStyle/>
                    <a:p>
                      <a:pPr indent="252095" algn="ctr">
                        <a:lnSpc>
                          <a:spcPct val="100000"/>
                        </a:lnSpc>
                        <a:spcAft>
                          <a:spcPts val="0"/>
                        </a:spcAft>
                      </a:pPr>
                      <a:r>
                        <a:rPr lang="es-ES" sz="1200" dirty="0">
                          <a:effectLst/>
                          <a:latin typeface="Times New Roman" panose="02020603050405020304" pitchFamily="18" charset="0"/>
                          <a:cs typeface="Times New Roman" panose="02020603050405020304" pitchFamily="18" charset="0"/>
                        </a:rPr>
                        <a:t> </a:t>
                      </a:r>
                      <a:endParaRPr lang="es-CO" sz="1200" dirty="0">
                        <a:effectLst/>
                        <a:latin typeface="Times New Roman" panose="02020603050405020304" pitchFamily="18" charset="0"/>
                        <a:cs typeface="Times New Roman" panose="02020603050405020304" pitchFamily="18" charset="0"/>
                      </a:endParaRPr>
                    </a:p>
                    <a:p>
                      <a:pPr indent="252095" algn="ctr">
                        <a:lnSpc>
                          <a:spcPct val="100000"/>
                        </a:lnSpc>
                        <a:spcAft>
                          <a:spcPts val="0"/>
                        </a:spcAft>
                      </a:pPr>
                      <a:r>
                        <a:rPr lang="es-ES" sz="1200" dirty="0">
                          <a:effectLst/>
                          <a:latin typeface="Times New Roman" panose="02020603050405020304" pitchFamily="18" charset="0"/>
                          <a:cs typeface="Times New Roman" panose="02020603050405020304" pitchFamily="18" charset="0"/>
                        </a:rPr>
                        <a:t>Parámetro</a:t>
                      </a:r>
                      <a:endParaRPr lang="es-C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58" marR="66558" marT="0" marB="0"/>
                </a:tc>
                <a:tc>
                  <a:txBody>
                    <a:bodyPr/>
                    <a:lstStyle/>
                    <a:p>
                      <a:pPr indent="252095" algn="ctr">
                        <a:lnSpc>
                          <a:spcPct val="100000"/>
                        </a:lnSpc>
                        <a:spcAft>
                          <a:spcPts val="0"/>
                        </a:spcAft>
                      </a:pPr>
                      <a:r>
                        <a:rPr lang="es-ES" sz="1200" dirty="0">
                          <a:effectLst/>
                          <a:latin typeface="Times New Roman" panose="02020603050405020304" pitchFamily="18" charset="0"/>
                          <a:cs typeface="Times New Roman" panose="02020603050405020304" pitchFamily="18" charset="0"/>
                        </a:rPr>
                        <a:t>Antena “Planta Tratamiento”</a:t>
                      </a:r>
                      <a:endParaRPr lang="es-C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58" marR="66558" marT="0" marB="0"/>
                </a:tc>
                <a:tc>
                  <a:txBody>
                    <a:bodyPr/>
                    <a:lstStyle/>
                    <a:p>
                      <a:pPr indent="252095" algn="ctr">
                        <a:lnSpc>
                          <a:spcPct val="100000"/>
                        </a:lnSpc>
                        <a:spcAft>
                          <a:spcPts val="0"/>
                        </a:spcAft>
                      </a:pPr>
                      <a:r>
                        <a:rPr lang="es-ES" sz="1200" dirty="0">
                          <a:effectLst/>
                          <a:latin typeface="Times New Roman" panose="02020603050405020304" pitchFamily="18" charset="0"/>
                          <a:cs typeface="Times New Roman" panose="02020603050405020304" pitchFamily="18" charset="0"/>
                        </a:rPr>
                        <a:t>Antena” Estación Repetidora”</a:t>
                      </a:r>
                      <a:endParaRPr lang="es-C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58" marR="66558" marT="0" marB="0"/>
                </a:tc>
              </a:tr>
              <a:tr h="1064932">
                <a:tc>
                  <a:txBody>
                    <a:bodyPr/>
                    <a:lstStyle/>
                    <a:p>
                      <a:pPr indent="252095" algn="ctr">
                        <a:lnSpc>
                          <a:spcPct val="100000"/>
                        </a:lnSpc>
                        <a:spcAft>
                          <a:spcPts val="0"/>
                        </a:spcAft>
                      </a:pPr>
                      <a:r>
                        <a:rPr lang="es-ES" sz="1200" dirty="0">
                          <a:effectLst/>
                          <a:latin typeface="Times New Roman" panose="02020603050405020304" pitchFamily="18" charset="0"/>
                          <a:cs typeface="Times New Roman" panose="02020603050405020304" pitchFamily="18" charset="0"/>
                        </a:rPr>
                        <a:t> </a:t>
                      </a:r>
                      <a:endParaRPr lang="es-CO" sz="1200" dirty="0">
                        <a:effectLst/>
                        <a:latin typeface="Times New Roman" panose="02020603050405020304" pitchFamily="18" charset="0"/>
                        <a:cs typeface="Times New Roman" panose="02020603050405020304" pitchFamily="18" charset="0"/>
                      </a:endParaRPr>
                    </a:p>
                    <a:p>
                      <a:pPr indent="252095" algn="ctr">
                        <a:lnSpc>
                          <a:spcPct val="100000"/>
                        </a:lnSpc>
                        <a:spcAft>
                          <a:spcPts val="0"/>
                        </a:spcAft>
                      </a:pPr>
                      <a:r>
                        <a:rPr lang="es-ES" sz="1200" dirty="0">
                          <a:effectLst/>
                          <a:latin typeface="Times New Roman" panose="02020603050405020304" pitchFamily="18" charset="0"/>
                          <a:cs typeface="Times New Roman" panose="02020603050405020304" pitchFamily="18" charset="0"/>
                        </a:rPr>
                        <a:t>Network Mode</a:t>
                      </a:r>
                      <a:endParaRPr lang="es-C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58" marR="66558" marT="0" marB="0"/>
                </a:tc>
                <a:tc>
                  <a:txBody>
                    <a:bodyPr/>
                    <a:lstStyle/>
                    <a:p>
                      <a:pPr indent="252095" algn="ctr">
                        <a:lnSpc>
                          <a:spcPct val="100000"/>
                        </a:lnSpc>
                        <a:spcAft>
                          <a:spcPts val="0"/>
                        </a:spcAft>
                      </a:pPr>
                      <a:r>
                        <a:rPr lang="es-ES" sz="1200" dirty="0">
                          <a:effectLst/>
                          <a:latin typeface="Times New Roman" panose="02020603050405020304" pitchFamily="18" charset="0"/>
                          <a:cs typeface="Times New Roman" panose="02020603050405020304" pitchFamily="18" charset="0"/>
                        </a:rPr>
                        <a:t> </a:t>
                      </a:r>
                      <a:endParaRPr lang="es-CO" sz="1200" dirty="0">
                        <a:effectLst/>
                        <a:latin typeface="Times New Roman" panose="02020603050405020304" pitchFamily="18" charset="0"/>
                        <a:cs typeface="Times New Roman" panose="02020603050405020304" pitchFamily="18" charset="0"/>
                      </a:endParaRPr>
                    </a:p>
                    <a:p>
                      <a:pPr indent="252095" algn="ctr">
                        <a:lnSpc>
                          <a:spcPct val="100000"/>
                        </a:lnSpc>
                        <a:spcAft>
                          <a:spcPts val="0"/>
                        </a:spcAft>
                      </a:pPr>
                      <a:r>
                        <a:rPr lang="es-ES" sz="1200" dirty="0">
                          <a:effectLst/>
                          <a:latin typeface="Times New Roman" panose="02020603050405020304" pitchFamily="18" charset="0"/>
                          <a:cs typeface="Times New Roman" panose="02020603050405020304" pitchFamily="18" charset="0"/>
                        </a:rPr>
                        <a:t>Bridge</a:t>
                      </a:r>
                      <a:endParaRPr lang="es-C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58" marR="66558" marT="0" marB="0"/>
                </a:tc>
                <a:tc>
                  <a:txBody>
                    <a:bodyPr/>
                    <a:lstStyle/>
                    <a:p>
                      <a:pPr indent="252095" algn="ctr">
                        <a:lnSpc>
                          <a:spcPct val="100000"/>
                        </a:lnSpc>
                        <a:spcAft>
                          <a:spcPts val="0"/>
                        </a:spcAft>
                      </a:pPr>
                      <a:r>
                        <a:rPr lang="es-ES" sz="1200">
                          <a:effectLst/>
                          <a:latin typeface="Times New Roman" panose="02020603050405020304" pitchFamily="18" charset="0"/>
                          <a:cs typeface="Times New Roman" panose="02020603050405020304" pitchFamily="18" charset="0"/>
                        </a:rPr>
                        <a:t> </a:t>
                      </a:r>
                      <a:endParaRPr lang="es-CO" sz="1200">
                        <a:effectLst/>
                        <a:latin typeface="Times New Roman" panose="02020603050405020304" pitchFamily="18" charset="0"/>
                        <a:cs typeface="Times New Roman" panose="02020603050405020304" pitchFamily="18" charset="0"/>
                      </a:endParaRPr>
                    </a:p>
                    <a:p>
                      <a:pPr indent="252095" algn="ctr">
                        <a:lnSpc>
                          <a:spcPct val="100000"/>
                        </a:lnSpc>
                        <a:spcAft>
                          <a:spcPts val="0"/>
                        </a:spcAft>
                      </a:pPr>
                      <a:r>
                        <a:rPr lang="es-ES" sz="1200">
                          <a:effectLst/>
                          <a:latin typeface="Times New Roman" panose="02020603050405020304" pitchFamily="18" charset="0"/>
                          <a:cs typeface="Times New Roman" panose="02020603050405020304" pitchFamily="18" charset="0"/>
                        </a:rPr>
                        <a:t>Bridge</a:t>
                      </a:r>
                      <a:endParaRPr lang="es-CO"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58" marR="66558" marT="0" marB="0"/>
                </a:tc>
              </a:tr>
              <a:tr h="1064932">
                <a:tc>
                  <a:txBody>
                    <a:bodyPr/>
                    <a:lstStyle/>
                    <a:p>
                      <a:pPr indent="252095" algn="ctr">
                        <a:lnSpc>
                          <a:spcPct val="100000"/>
                        </a:lnSpc>
                        <a:spcAft>
                          <a:spcPts val="0"/>
                        </a:spcAft>
                      </a:pPr>
                      <a:r>
                        <a:rPr lang="es-ES" sz="1200">
                          <a:effectLst/>
                          <a:latin typeface="Times New Roman" panose="02020603050405020304" pitchFamily="18" charset="0"/>
                          <a:cs typeface="Times New Roman" panose="02020603050405020304" pitchFamily="18" charset="0"/>
                        </a:rPr>
                        <a:t>Configuration Mode</a:t>
                      </a:r>
                      <a:endParaRPr lang="es-CO"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58" marR="66558" marT="0" marB="0"/>
                </a:tc>
                <a:tc>
                  <a:txBody>
                    <a:bodyPr/>
                    <a:lstStyle/>
                    <a:p>
                      <a:pPr indent="252095" algn="ctr">
                        <a:lnSpc>
                          <a:spcPct val="100000"/>
                        </a:lnSpc>
                        <a:spcAft>
                          <a:spcPts val="0"/>
                        </a:spcAft>
                      </a:pPr>
                      <a:r>
                        <a:rPr lang="es-ES" sz="1200" dirty="0">
                          <a:effectLst/>
                          <a:latin typeface="Times New Roman" panose="02020603050405020304" pitchFamily="18" charset="0"/>
                          <a:cs typeface="Times New Roman" panose="02020603050405020304" pitchFamily="18" charset="0"/>
                        </a:rPr>
                        <a:t> </a:t>
                      </a:r>
                      <a:endParaRPr lang="es-CO" sz="1200" dirty="0">
                        <a:effectLst/>
                        <a:latin typeface="Times New Roman" panose="02020603050405020304" pitchFamily="18" charset="0"/>
                        <a:cs typeface="Times New Roman" panose="02020603050405020304" pitchFamily="18" charset="0"/>
                      </a:endParaRPr>
                    </a:p>
                    <a:p>
                      <a:pPr indent="252095" algn="ctr">
                        <a:lnSpc>
                          <a:spcPct val="100000"/>
                        </a:lnSpc>
                        <a:spcAft>
                          <a:spcPts val="0"/>
                        </a:spcAft>
                      </a:pPr>
                      <a:r>
                        <a:rPr lang="es-ES" sz="1200" dirty="0">
                          <a:effectLst/>
                          <a:latin typeface="Times New Roman" panose="02020603050405020304" pitchFamily="18" charset="0"/>
                          <a:cs typeface="Times New Roman" panose="02020603050405020304" pitchFamily="18" charset="0"/>
                        </a:rPr>
                        <a:t>Simple</a:t>
                      </a:r>
                      <a:endParaRPr lang="es-C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58" marR="66558" marT="0" marB="0"/>
                </a:tc>
                <a:tc>
                  <a:txBody>
                    <a:bodyPr/>
                    <a:lstStyle/>
                    <a:p>
                      <a:pPr indent="252095" algn="ctr">
                        <a:lnSpc>
                          <a:spcPct val="100000"/>
                        </a:lnSpc>
                        <a:spcAft>
                          <a:spcPts val="0"/>
                        </a:spcAft>
                      </a:pPr>
                      <a:r>
                        <a:rPr lang="es-ES" sz="1200" dirty="0">
                          <a:effectLst/>
                          <a:latin typeface="Times New Roman" panose="02020603050405020304" pitchFamily="18" charset="0"/>
                          <a:cs typeface="Times New Roman" panose="02020603050405020304" pitchFamily="18" charset="0"/>
                        </a:rPr>
                        <a:t> </a:t>
                      </a:r>
                      <a:endParaRPr lang="es-CO" sz="1200" dirty="0">
                        <a:effectLst/>
                        <a:latin typeface="Times New Roman" panose="02020603050405020304" pitchFamily="18" charset="0"/>
                        <a:cs typeface="Times New Roman" panose="02020603050405020304" pitchFamily="18" charset="0"/>
                      </a:endParaRPr>
                    </a:p>
                    <a:p>
                      <a:pPr indent="252095" algn="ctr">
                        <a:lnSpc>
                          <a:spcPct val="100000"/>
                        </a:lnSpc>
                        <a:spcAft>
                          <a:spcPts val="0"/>
                        </a:spcAft>
                      </a:pPr>
                      <a:r>
                        <a:rPr lang="es-ES" sz="1200" dirty="0">
                          <a:effectLst/>
                          <a:latin typeface="Times New Roman" panose="02020603050405020304" pitchFamily="18" charset="0"/>
                          <a:cs typeface="Times New Roman" panose="02020603050405020304" pitchFamily="18" charset="0"/>
                        </a:rPr>
                        <a:t>Simple</a:t>
                      </a:r>
                      <a:endParaRPr lang="es-C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58" marR="66558" marT="0" marB="0"/>
                </a:tc>
              </a:tr>
              <a:tr h="532466">
                <a:tc>
                  <a:txBody>
                    <a:bodyPr/>
                    <a:lstStyle/>
                    <a:p>
                      <a:pPr indent="252095" algn="ctr">
                        <a:lnSpc>
                          <a:spcPct val="100000"/>
                        </a:lnSpc>
                        <a:spcAft>
                          <a:spcPts val="0"/>
                        </a:spcAft>
                      </a:pPr>
                      <a:r>
                        <a:rPr lang="es-ES" sz="1200">
                          <a:effectLst/>
                          <a:latin typeface="Times New Roman" panose="02020603050405020304" pitchFamily="18" charset="0"/>
                          <a:cs typeface="Times New Roman" panose="02020603050405020304" pitchFamily="18" charset="0"/>
                        </a:rPr>
                        <a:t>IP Address</a:t>
                      </a:r>
                      <a:endParaRPr lang="es-CO"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58" marR="66558" marT="0" marB="0"/>
                </a:tc>
                <a:tc>
                  <a:txBody>
                    <a:bodyPr/>
                    <a:lstStyle/>
                    <a:p>
                      <a:pPr indent="252095" algn="ctr">
                        <a:lnSpc>
                          <a:spcPct val="100000"/>
                        </a:lnSpc>
                        <a:spcAft>
                          <a:spcPts val="0"/>
                        </a:spcAft>
                      </a:pPr>
                      <a:r>
                        <a:rPr lang="es-ES" sz="1200" dirty="0">
                          <a:effectLst/>
                          <a:latin typeface="Times New Roman" panose="02020603050405020304" pitchFamily="18" charset="0"/>
                          <a:cs typeface="Times New Roman" panose="02020603050405020304" pitchFamily="18" charset="0"/>
                        </a:rPr>
                        <a:t>192.168.111.17</a:t>
                      </a:r>
                      <a:endParaRPr lang="es-C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58" marR="66558" marT="0" marB="0"/>
                </a:tc>
                <a:tc>
                  <a:txBody>
                    <a:bodyPr/>
                    <a:lstStyle/>
                    <a:p>
                      <a:pPr indent="252095" algn="ctr">
                        <a:lnSpc>
                          <a:spcPct val="100000"/>
                        </a:lnSpc>
                        <a:spcAft>
                          <a:spcPts val="0"/>
                        </a:spcAft>
                      </a:pPr>
                      <a:r>
                        <a:rPr lang="es-ES" sz="1200" dirty="0">
                          <a:effectLst/>
                          <a:latin typeface="Times New Roman" panose="02020603050405020304" pitchFamily="18" charset="0"/>
                          <a:cs typeface="Times New Roman" panose="02020603050405020304" pitchFamily="18" charset="0"/>
                        </a:rPr>
                        <a:t>192.168.111.18</a:t>
                      </a:r>
                      <a:endParaRPr lang="es-C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58" marR="66558" marT="0" marB="0"/>
                </a:tc>
              </a:tr>
              <a:tr h="532466">
                <a:tc>
                  <a:txBody>
                    <a:bodyPr/>
                    <a:lstStyle/>
                    <a:p>
                      <a:pPr indent="252095" algn="ctr">
                        <a:lnSpc>
                          <a:spcPct val="100000"/>
                        </a:lnSpc>
                        <a:spcAft>
                          <a:spcPts val="0"/>
                        </a:spcAft>
                      </a:pPr>
                      <a:r>
                        <a:rPr lang="es-ES" sz="1200">
                          <a:effectLst/>
                          <a:latin typeface="Times New Roman" panose="02020603050405020304" pitchFamily="18" charset="0"/>
                          <a:cs typeface="Times New Roman" panose="02020603050405020304" pitchFamily="18" charset="0"/>
                        </a:rPr>
                        <a:t>Netmask</a:t>
                      </a:r>
                      <a:endParaRPr lang="es-CO"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58" marR="66558" marT="0" marB="0"/>
                </a:tc>
                <a:tc>
                  <a:txBody>
                    <a:bodyPr/>
                    <a:lstStyle/>
                    <a:p>
                      <a:pPr indent="252095" algn="ctr">
                        <a:lnSpc>
                          <a:spcPct val="100000"/>
                        </a:lnSpc>
                        <a:spcAft>
                          <a:spcPts val="0"/>
                        </a:spcAft>
                      </a:pPr>
                      <a:r>
                        <a:rPr lang="es-ES" sz="1200" dirty="0">
                          <a:effectLst/>
                          <a:latin typeface="Times New Roman" panose="02020603050405020304" pitchFamily="18" charset="0"/>
                          <a:cs typeface="Times New Roman" panose="02020603050405020304" pitchFamily="18" charset="0"/>
                        </a:rPr>
                        <a:t>255.255.255.0</a:t>
                      </a:r>
                      <a:endParaRPr lang="es-C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58" marR="66558" marT="0" marB="0"/>
                </a:tc>
                <a:tc>
                  <a:txBody>
                    <a:bodyPr/>
                    <a:lstStyle/>
                    <a:p>
                      <a:pPr indent="252095" algn="ctr">
                        <a:lnSpc>
                          <a:spcPct val="100000"/>
                        </a:lnSpc>
                        <a:spcAft>
                          <a:spcPts val="0"/>
                        </a:spcAft>
                      </a:pPr>
                      <a:r>
                        <a:rPr lang="es-ES" sz="1200" dirty="0">
                          <a:effectLst/>
                          <a:latin typeface="Times New Roman" panose="02020603050405020304" pitchFamily="18" charset="0"/>
                          <a:cs typeface="Times New Roman" panose="02020603050405020304" pitchFamily="18" charset="0"/>
                        </a:rPr>
                        <a:t>255.255.255.0</a:t>
                      </a:r>
                      <a:endParaRPr lang="es-C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58" marR="66558" marT="0" marB="0"/>
                </a:tc>
              </a:tr>
              <a:tr h="532466">
                <a:tc>
                  <a:txBody>
                    <a:bodyPr/>
                    <a:lstStyle/>
                    <a:p>
                      <a:pPr indent="252095" algn="ctr">
                        <a:lnSpc>
                          <a:spcPct val="100000"/>
                        </a:lnSpc>
                        <a:spcAft>
                          <a:spcPts val="0"/>
                        </a:spcAft>
                      </a:pPr>
                      <a:r>
                        <a:rPr lang="es-ES" sz="1200">
                          <a:effectLst/>
                          <a:latin typeface="Times New Roman" panose="02020603050405020304" pitchFamily="18" charset="0"/>
                          <a:cs typeface="Times New Roman" panose="02020603050405020304" pitchFamily="18" charset="0"/>
                        </a:rPr>
                        <a:t>Gateway IP</a:t>
                      </a:r>
                      <a:endParaRPr lang="es-CO"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58" marR="66558" marT="0" marB="0"/>
                </a:tc>
                <a:tc>
                  <a:txBody>
                    <a:bodyPr/>
                    <a:lstStyle/>
                    <a:p>
                      <a:pPr indent="252095" algn="ctr">
                        <a:lnSpc>
                          <a:spcPct val="100000"/>
                        </a:lnSpc>
                        <a:spcAft>
                          <a:spcPts val="0"/>
                        </a:spcAft>
                      </a:pPr>
                      <a:r>
                        <a:rPr lang="es-ES" sz="1200" dirty="0">
                          <a:effectLst/>
                          <a:latin typeface="Times New Roman" panose="02020603050405020304" pitchFamily="18" charset="0"/>
                          <a:cs typeface="Times New Roman" panose="02020603050405020304" pitchFamily="18" charset="0"/>
                        </a:rPr>
                        <a:t>192.168.111.1</a:t>
                      </a:r>
                      <a:endParaRPr lang="es-C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58" marR="66558" marT="0" marB="0"/>
                </a:tc>
                <a:tc>
                  <a:txBody>
                    <a:bodyPr/>
                    <a:lstStyle/>
                    <a:p>
                      <a:pPr indent="252095" algn="ctr">
                        <a:lnSpc>
                          <a:spcPct val="100000"/>
                        </a:lnSpc>
                        <a:spcAft>
                          <a:spcPts val="0"/>
                        </a:spcAft>
                      </a:pPr>
                      <a:r>
                        <a:rPr lang="es-ES" sz="1200" dirty="0">
                          <a:effectLst/>
                          <a:latin typeface="Times New Roman" panose="02020603050405020304" pitchFamily="18" charset="0"/>
                          <a:cs typeface="Times New Roman" panose="02020603050405020304" pitchFamily="18" charset="0"/>
                        </a:rPr>
                        <a:t>192.168.111.1</a:t>
                      </a:r>
                      <a:endParaRPr lang="es-C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58" marR="66558" marT="0" marB="0"/>
                </a:tc>
              </a:tr>
            </a:tbl>
          </a:graphicData>
        </a:graphic>
      </p:graphicFrame>
    </p:spTree>
    <p:extLst>
      <p:ext uri="{BB962C8B-B14F-4D97-AF65-F5344CB8AC3E}">
        <p14:creationId xmlns:p14="http://schemas.microsoft.com/office/powerpoint/2010/main" val="1890857663"/>
      </p:ext>
    </p:extLst>
  </p:cSld>
  <p:clrMapOvr>
    <a:masterClrMapping/>
  </p:clrMapOvr>
  <p:transition spd="med">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5 Marcador de fecha"/>
          <p:cNvSpPr>
            <a:spLocks noGrp="1"/>
          </p:cNvSpPr>
          <p:nvPr>
            <p:ph type="dt" sz="half" idx="10"/>
          </p:nvPr>
        </p:nvSpPr>
        <p:spPr/>
        <p:txBody>
          <a:bodyPr/>
          <a:lstStyle/>
          <a:p>
            <a:r>
              <a:rPr lang="es-ES" dirty="0" smtClean="0"/>
              <a:t>DISEÑO</a:t>
            </a:r>
            <a:endParaRPr lang="es-ES" dirty="0"/>
          </a:p>
        </p:txBody>
      </p:sp>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ítulo 1"/>
          <p:cNvSpPr txBox="1">
            <a:spLocks/>
          </p:cNvSpPr>
          <p:nvPr/>
        </p:nvSpPr>
        <p:spPr>
          <a:xfrm>
            <a:off x="304800" y="606545"/>
            <a:ext cx="8229600" cy="6142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2" algn="ctr" rtl="0">
              <a:spcBef>
                <a:spcPct val="0"/>
              </a:spcBef>
            </a:pPr>
            <a:r>
              <a:rPr lang="es-CO" sz="2000" b="1" kern="0" dirty="0" smtClean="0">
                <a:solidFill>
                  <a:sysClr val="windowText" lastClr="000000"/>
                </a:solidFill>
                <a:latin typeface="Times New Roman" panose="02020603050405020304" pitchFamily="18" charset="0"/>
                <a:cs typeface="Times New Roman" panose="02020603050405020304" pitchFamily="18" charset="0"/>
              </a:rPr>
              <a:t>Diagrama de Flujo PLC </a:t>
            </a:r>
            <a:endParaRPr lang="es-CO" sz="2000" kern="0" dirty="0">
              <a:solidFill>
                <a:sysClr val="windowText" lastClr="000000"/>
              </a:solidFill>
              <a:latin typeface="Times New Roman" panose="02020603050405020304" pitchFamily="18" charset="0"/>
              <a:cs typeface="Times New Roman" panose="02020603050405020304" pitchFamily="18" charset="0"/>
            </a:endParaRPr>
          </a:p>
        </p:txBody>
      </p:sp>
      <p:pic>
        <p:nvPicPr>
          <p:cNvPr id="13" name="Imagen 12" descr="D:\TESIS-02-06-2015\DiagramaFlujoGENERAL.jpg"/>
          <p:cNvPicPr/>
          <p:nvPr/>
        </p:nvPicPr>
        <p:blipFill>
          <a:blip r:embed="rId2">
            <a:extLst>
              <a:ext uri="{28A0092B-C50C-407E-A947-70E740481C1C}">
                <a14:useLocalDpi xmlns:a14="http://schemas.microsoft.com/office/drawing/2010/main" val="0"/>
              </a:ext>
            </a:extLst>
          </a:blip>
          <a:srcRect/>
          <a:stretch>
            <a:fillRect/>
          </a:stretch>
        </p:blipFill>
        <p:spPr bwMode="auto">
          <a:xfrm>
            <a:off x="0" y="1191320"/>
            <a:ext cx="4462890" cy="4904680"/>
          </a:xfrm>
          <a:prstGeom prst="rect">
            <a:avLst/>
          </a:prstGeom>
          <a:noFill/>
          <a:ln>
            <a:noFill/>
          </a:ln>
        </p:spPr>
      </p:pic>
      <p:pic>
        <p:nvPicPr>
          <p:cNvPr id="14" name="Imagen 13" descr="D:\TESIS-02-06-2015\DIAGRAMA_FLUJO_MODBUS.jpg"/>
          <p:cNvPicPr/>
          <p:nvPr/>
        </p:nvPicPr>
        <p:blipFill>
          <a:blip r:embed="rId3">
            <a:extLst>
              <a:ext uri="{28A0092B-C50C-407E-A947-70E740481C1C}">
                <a14:useLocalDpi xmlns:a14="http://schemas.microsoft.com/office/drawing/2010/main" val="0"/>
              </a:ext>
            </a:extLst>
          </a:blip>
          <a:srcRect/>
          <a:stretch>
            <a:fillRect/>
          </a:stretch>
        </p:blipFill>
        <p:spPr bwMode="auto">
          <a:xfrm>
            <a:off x="4797260" y="1128833"/>
            <a:ext cx="3963352" cy="4613275"/>
          </a:xfrm>
          <a:prstGeom prst="rect">
            <a:avLst/>
          </a:prstGeom>
          <a:noFill/>
          <a:ln>
            <a:noFill/>
          </a:ln>
        </p:spPr>
      </p:pic>
    </p:spTree>
    <p:extLst>
      <p:ext uri="{BB962C8B-B14F-4D97-AF65-F5344CB8AC3E}">
        <p14:creationId xmlns:p14="http://schemas.microsoft.com/office/powerpoint/2010/main" val="885017954"/>
      </p:ext>
    </p:extLst>
  </p:cSld>
  <p:clrMapOvr>
    <a:masterClrMapping/>
  </p:clrMapOvr>
  <p:transition spd="med">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5 Marcador de fecha"/>
          <p:cNvSpPr>
            <a:spLocks noGrp="1"/>
          </p:cNvSpPr>
          <p:nvPr>
            <p:ph type="dt" sz="half" idx="10"/>
          </p:nvPr>
        </p:nvSpPr>
        <p:spPr/>
        <p:txBody>
          <a:bodyPr/>
          <a:lstStyle/>
          <a:p>
            <a:r>
              <a:rPr lang="es-ES" dirty="0" smtClean="0"/>
              <a:t>DISEÑO</a:t>
            </a:r>
            <a:endParaRPr lang="es-ES" dirty="0"/>
          </a:p>
        </p:txBody>
      </p:sp>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ítulo 1"/>
          <p:cNvSpPr txBox="1">
            <a:spLocks/>
          </p:cNvSpPr>
          <p:nvPr/>
        </p:nvSpPr>
        <p:spPr>
          <a:xfrm>
            <a:off x="304800" y="606545"/>
            <a:ext cx="8229600" cy="6142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2" algn="ctr" rtl="0">
              <a:spcBef>
                <a:spcPct val="0"/>
              </a:spcBef>
            </a:pPr>
            <a:r>
              <a:rPr lang="es-CO" sz="2000" b="1" kern="0" dirty="0" smtClean="0">
                <a:solidFill>
                  <a:sysClr val="windowText" lastClr="000000"/>
                </a:solidFill>
                <a:latin typeface="Times New Roman" panose="02020603050405020304" pitchFamily="18" charset="0"/>
                <a:cs typeface="Times New Roman" panose="02020603050405020304" pitchFamily="18" charset="0"/>
              </a:rPr>
              <a:t>Diagrama de Flujo PLC </a:t>
            </a:r>
            <a:endParaRPr lang="es-CO" sz="2000" kern="0" dirty="0">
              <a:solidFill>
                <a:sysClr val="windowText" lastClr="000000"/>
              </a:solidFill>
              <a:latin typeface="Times New Roman" panose="02020603050405020304" pitchFamily="18" charset="0"/>
              <a:cs typeface="Times New Roman" panose="02020603050405020304" pitchFamily="18" charset="0"/>
            </a:endParaRPr>
          </a:p>
        </p:txBody>
      </p:sp>
      <p:pic>
        <p:nvPicPr>
          <p:cNvPr id="11" name="Imagen 10" descr="D:\TESIS-02-06-2015\diagrama_adquisicion.jpg"/>
          <p:cNvPicPr/>
          <p:nvPr/>
        </p:nvPicPr>
        <p:blipFill>
          <a:blip r:embed="rId2">
            <a:extLst>
              <a:ext uri="{28A0092B-C50C-407E-A947-70E740481C1C}">
                <a14:useLocalDpi xmlns:a14="http://schemas.microsoft.com/office/drawing/2010/main" val="0"/>
              </a:ext>
            </a:extLst>
          </a:blip>
          <a:srcRect/>
          <a:stretch>
            <a:fillRect/>
          </a:stretch>
        </p:blipFill>
        <p:spPr bwMode="auto">
          <a:xfrm>
            <a:off x="18097" y="1327588"/>
            <a:ext cx="4934903" cy="4414520"/>
          </a:xfrm>
          <a:prstGeom prst="rect">
            <a:avLst/>
          </a:prstGeom>
          <a:noFill/>
          <a:ln>
            <a:noFill/>
          </a:ln>
        </p:spPr>
      </p:pic>
      <p:pic>
        <p:nvPicPr>
          <p:cNvPr id="15" name="Imagen 14" descr="D:\TESIS-02-06-2015\DIAGRAMA_CONTROL.jpg"/>
          <p:cNvPicPr/>
          <p:nvPr/>
        </p:nvPicPr>
        <p:blipFill>
          <a:blip r:embed="rId3">
            <a:extLst>
              <a:ext uri="{28A0092B-C50C-407E-A947-70E740481C1C}">
                <a14:useLocalDpi xmlns:a14="http://schemas.microsoft.com/office/drawing/2010/main" val="0"/>
              </a:ext>
            </a:extLst>
          </a:blip>
          <a:srcRect/>
          <a:stretch>
            <a:fillRect/>
          </a:stretch>
        </p:blipFill>
        <p:spPr bwMode="auto">
          <a:xfrm>
            <a:off x="5390198" y="1365119"/>
            <a:ext cx="3677602" cy="4050090"/>
          </a:xfrm>
          <a:prstGeom prst="rect">
            <a:avLst/>
          </a:prstGeom>
          <a:noFill/>
          <a:ln>
            <a:noFill/>
          </a:ln>
        </p:spPr>
      </p:pic>
    </p:spTree>
    <p:extLst>
      <p:ext uri="{BB962C8B-B14F-4D97-AF65-F5344CB8AC3E}">
        <p14:creationId xmlns:p14="http://schemas.microsoft.com/office/powerpoint/2010/main" val="2287952845"/>
      </p:ext>
    </p:extLst>
  </p:cSld>
  <p:clrMapOvr>
    <a:masterClrMapping/>
  </p:clrMapOvr>
  <p:transition spd="med">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contenido 13"/>
          <p:cNvSpPr>
            <a:spLocks noGrp="1"/>
          </p:cNvSpPr>
          <p:nvPr>
            <p:ph sz="half" idx="2"/>
          </p:nvPr>
        </p:nvSpPr>
        <p:spPr>
          <a:xfrm>
            <a:off x="4953000" y="1243978"/>
            <a:ext cx="4038600" cy="4718170"/>
          </a:xfrm>
        </p:spPr>
        <p:txBody>
          <a:bodyPr>
            <a:normAutofit/>
          </a:bodyPr>
          <a:lstStyle/>
          <a:p>
            <a:pPr algn="just"/>
            <a:r>
              <a:rPr lang="es-ES" sz="1600" dirty="0">
                <a:latin typeface="Times New Roman" panose="02020603050405020304" pitchFamily="18" charset="0"/>
                <a:cs typeface="Times New Roman" panose="02020603050405020304" pitchFamily="18" charset="0"/>
              </a:rPr>
              <a:t>L</a:t>
            </a:r>
            <a:r>
              <a:rPr lang="es-ES" sz="1600" dirty="0" smtClean="0">
                <a:latin typeface="Times New Roman" panose="02020603050405020304" pitchFamily="18" charset="0"/>
                <a:cs typeface="Times New Roman" panose="02020603050405020304" pitchFamily="18" charset="0"/>
              </a:rPr>
              <a:t>a </a:t>
            </a:r>
            <a:r>
              <a:rPr lang="es-ES" sz="1600" dirty="0">
                <a:latin typeface="Times New Roman" panose="02020603050405020304" pitchFamily="18" charset="0"/>
                <a:cs typeface="Times New Roman" panose="02020603050405020304" pitchFamily="18" charset="0"/>
              </a:rPr>
              <a:t>arquitectura está basada en el área y sub áreas del </a:t>
            </a:r>
            <a:r>
              <a:rPr lang="es-ES" sz="1600" dirty="0" smtClean="0">
                <a:latin typeface="Times New Roman" panose="02020603050405020304" pitchFamily="18" charset="0"/>
                <a:cs typeface="Times New Roman" panose="02020603050405020304" pitchFamily="18" charset="0"/>
              </a:rPr>
              <a:t>proceso.</a:t>
            </a:r>
          </a:p>
          <a:p>
            <a:pPr algn="just"/>
            <a:endParaRPr lang="es-ES" sz="1600" dirty="0" smtClean="0">
              <a:latin typeface="Times New Roman" panose="02020603050405020304" pitchFamily="18" charset="0"/>
              <a:cs typeface="Times New Roman" panose="02020603050405020304" pitchFamily="18" charset="0"/>
            </a:endParaRPr>
          </a:p>
          <a:p>
            <a:pPr algn="just"/>
            <a:r>
              <a:rPr lang="es-ES" sz="1600" dirty="0">
                <a:latin typeface="Times New Roman" panose="02020603050405020304" pitchFamily="18" charset="0"/>
                <a:cs typeface="Times New Roman" panose="02020603050405020304" pitchFamily="18" charset="0"/>
              </a:rPr>
              <a:t>Entre las pantallas realizadas debe existir una navegación que sea intuitiva, una navegación para facilitar el paso entre diferentes </a:t>
            </a:r>
            <a:r>
              <a:rPr lang="es-ES" sz="1600" dirty="0" smtClean="0">
                <a:latin typeface="Times New Roman" panose="02020603050405020304" pitchFamily="18" charset="0"/>
                <a:cs typeface="Times New Roman" panose="02020603050405020304" pitchFamily="18" charset="0"/>
              </a:rPr>
              <a:t>áreas.</a:t>
            </a:r>
          </a:p>
          <a:p>
            <a:pPr marL="0" indent="0" algn="just">
              <a:buNone/>
            </a:pPr>
            <a:endParaRPr lang="es-ES" sz="1600" dirty="0" smtClean="0">
              <a:latin typeface="Times New Roman" panose="02020603050405020304" pitchFamily="18" charset="0"/>
              <a:cs typeface="Times New Roman" panose="02020603050405020304" pitchFamily="18" charset="0"/>
            </a:endParaRPr>
          </a:p>
          <a:p>
            <a:pPr algn="just"/>
            <a:r>
              <a:rPr lang="es-ES" sz="1600" dirty="0" smtClean="0">
                <a:latin typeface="Times New Roman" panose="02020603050405020304" pitchFamily="18" charset="0"/>
                <a:cs typeface="Times New Roman" panose="02020603050405020304" pitchFamily="18" charset="0"/>
              </a:rPr>
              <a:t>En la distribución se </a:t>
            </a:r>
            <a:r>
              <a:rPr lang="es-ES" sz="1600" dirty="0">
                <a:latin typeface="Times New Roman" panose="02020603050405020304" pitchFamily="18" charset="0"/>
                <a:cs typeface="Times New Roman" panose="02020603050405020304" pitchFamily="18" charset="0"/>
              </a:rPr>
              <a:t>desarrolla las plantillas para la generación de las interfaz HMI, la ubicación de cada elemento dentro de la </a:t>
            </a:r>
            <a:r>
              <a:rPr lang="es-ES" sz="1600" dirty="0" smtClean="0">
                <a:latin typeface="Times New Roman" panose="02020603050405020304" pitchFamily="18" charset="0"/>
                <a:cs typeface="Times New Roman" panose="02020603050405020304" pitchFamily="18" charset="0"/>
              </a:rPr>
              <a:t>pantalla.</a:t>
            </a:r>
          </a:p>
          <a:p>
            <a:pPr algn="just"/>
            <a:endParaRPr lang="es-ES" sz="1600" b="1" dirty="0">
              <a:latin typeface="Times New Roman" panose="02020603050405020304" pitchFamily="18" charset="0"/>
              <a:cs typeface="Times New Roman" panose="02020603050405020304" pitchFamily="18" charset="0"/>
            </a:endParaRPr>
          </a:p>
          <a:p>
            <a:pPr algn="just"/>
            <a:r>
              <a:rPr lang="es-ES" sz="1600" dirty="0" smtClean="0">
                <a:latin typeface="Times New Roman" panose="02020603050405020304" pitchFamily="18" charset="0"/>
                <a:cs typeface="Times New Roman" panose="02020603050405020304" pitchFamily="18" charset="0"/>
              </a:rPr>
              <a:t>Las </a:t>
            </a:r>
            <a:r>
              <a:rPr lang="es-ES" sz="1600" dirty="0">
                <a:latin typeface="Times New Roman" panose="02020603050405020304" pitchFamily="18" charset="0"/>
                <a:cs typeface="Times New Roman" panose="02020603050405020304" pitchFamily="18" charset="0"/>
              </a:rPr>
              <a:t>características </a:t>
            </a:r>
            <a:r>
              <a:rPr lang="es-ES" sz="1600" dirty="0" smtClean="0">
                <a:latin typeface="Times New Roman" panose="02020603050405020304" pitchFamily="18" charset="0"/>
                <a:cs typeface="Times New Roman" panose="02020603050405020304" pitchFamily="18" charset="0"/>
              </a:rPr>
              <a:t>más </a:t>
            </a:r>
            <a:r>
              <a:rPr lang="es-ES" sz="1600" dirty="0">
                <a:latin typeface="Times New Roman" panose="02020603050405020304" pitchFamily="18" charset="0"/>
                <a:cs typeface="Times New Roman" panose="02020603050405020304" pitchFamily="18" charset="0"/>
              </a:rPr>
              <a:t>importantes dentro del contexto de las interfaces </a:t>
            </a:r>
            <a:r>
              <a:rPr lang="es-ES" sz="1600" dirty="0" smtClean="0">
                <a:latin typeface="Times New Roman" panose="02020603050405020304" pitchFamily="18" charset="0"/>
                <a:cs typeface="Times New Roman" panose="02020603050405020304" pitchFamily="18" charset="0"/>
              </a:rPr>
              <a:t>HMI es el color y Texto.</a:t>
            </a:r>
            <a:endParaRPr lang="es-CO" sz="1600" b="1" dirty="0">
              <a:latin typeface="Times New Roman" panose="02020603050405020304" pitchFamily="18" charset="0"/>
              <a:cs typeface="Times New Roman" panose="02020603050405020304" pitchFamily="18" charset="0"/>
            </a:endParaRPr>
          </a:p>
        </p:txBody>
      </p:sp>
      <p:sp>
        <p:nvSpPr>
          <p:cNvPr id="12" name="5 Marcador de fecha"/>
          <p:cNvSpPr>
            <a:spLocks noGrp="1"/>
          </p:cNvSpPr>
          <p:nvPr>
            <p:ph type="dt" sz="half" idx="10"/>
          </p:nvPr>
        </p:nvSpPr>
        <p:spPr/>
        <p:txBody>
          <a:bodyPr/>
          <a:lstStyle/>
          <a:p>
            <a:r>
              <a:rPr lang="es-ES" dirty="0" smtClean="0"/>
              <a:t>DISEÑO</a:t>
            </a:r>
            <a:endParaRPr lang="es-ES" dirty="0"/>
          </a:p>
        </p:txBody>
      </p:sp>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ítulo 1"/>
          <p:cNvSpPr txBox="1">
            <a:spLocks/>
          </p:cNvSpPr>
          <p:nvPr/>
        </p:nvSpPr>
        <p:spPr>
          <a:xfrm>
            <a:off x="457200" y="606545"/>
            <a:ext cx="8229600" cy="6142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2" algn="ctr" rtl="0">
              <a:spcBef>
                <a:spcPct val="0"/>
              </a:spcBef>
            </a:pPr>
            <a:r>
              <a:rPr lang="es-CO" sz="2000" b="1" kern="0" dirty="0" smtClean="0">
                <a:solidFill>
                  <a:sysClr val="windowText" lastClr="000000"/>
                </a:solidFill>
                <a:latin typeface="Times New Roman" panose="02020603050405020304" pitchFamily="18" charset="0"/>
                <a:cs typeface="Times New Roman" panose="02020603050405020304" pitchFamily="18" charset="0"/>
              </a:rPr>
              <a:t>Pantallas HMI</a:t>
            </a:r>
            <a:endParaRPr lang="es-CO" sz="2000" kern="0" dirty="0">
              <a:solidFill>
                <a:sysClr val="windowText" lastClr="000000"/>
              </a:solidFill>
              <a:latin typeface="Times New Roman" panose="02020603050405020304" pitchFamily="18" charset="0"/>
              <a:cs typeface="Times New Roman" panose="02020603050405020304" pitchFamily="18" charset="0"/>
            </a:endParaRPr>
          </a:p>
        </p:txBody>
      </p:sp>
      <p:sp>
        <p:nvSpPr>
          <p:cNvPr id="2" name="Marcador de contenido 1"/>
          <p:cNvSpPr>
            <a:spLocks noGrp="1"/>
          </p:cNvSpPr>
          <p:nvPr>
            <p:ph sz="half" idx="1"/>
          </p:nvPr>
        </p:nvSpPr>
        <p:spPr/>
        <p:txBody>
          <a:bodyPr>
            <a:normAutofit/>
          </a:bodyPr>
          <a:lstStyle/>
          <a:p>
            <a:endParaRPr lang="es-CO"/>
          </a:p>
        </p:txBody>
      </p:sp>
      <p:pic>
        <p:nvPicPr>
          <p:cNvPr id="11" name="Imagen 10" descr="D:\TESIS-29-06-2015\HMI.jpg"/>
          <p:cNvPicPr/>
          <p:nvPr/>
        </p:nvPicPr>
        <p:blipFill>
          <a:blip r:embed="rId2">
            <a:extLst>
              <a:ext uri="{28A0092B-C50C-407E-A947-70E740481C1C}">
                <a14:useLocalDpi xmlns:a14="http://schemas.microsoft.com/office/drawing/2010/main" val="0"/>
              </a:ext>
            </a:extLst>
          </a:blip>
          <a:srcRect/>
          <a:stretch>
            <a:fillRect/>
          </a:stretch>
        </p:blipFill>
        <p:spPr bwMode="auto">
          <a:xfrm>
            <a:off x="473122" y="1166750"/>
            <a:ext cx="3810000" cy="4787437"/>
          </a:xfrm>
          <a:prstGeom prst="rect">
            <a:avLst/>
          </a:prstGeom>
          <a:noFill/>
          <a:ln>
            <a:noFill/>
          </a:ln>
        </p:spPr>
      </p:pic>
    </p:spTree>
    <p:extLst>
      <p:ext uri="{BB962C8B-B14F-4D97-AF65-F5344CB8AC3E}">
        <p14:creationId xmlns:p14="http://schemas.microsoft.com/office/powerpoint/2010/main" val="227610894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5 Marcador de fecha"/>
          <p:cNvSpPr>
            <a:spLocks noGrp="1"/>
          </p:cNvSpPr>
          <p:nvPr>
            <p:ph type="dt" sz="half" idx="10"/>
          </p:nvPr>
        </p:nvSpPr>
        <p:spPr/>
        <p:txBody>
          <a:bodyPr/>
          <a:lstStyle/>
          <a:p>
            <a:r>
              <a:rPr lang="es-ES" dirty="0" smtClean="0"/>
              <a:t>DISEÑO</a:t>
            </a:r>
            <a:endParaRPr lang="es-ES" dirty="0"/>
          </a:p>
        </p:txBody>
      </p:sp>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ítulo 1"/>
          <p:cNvSpPr txBox="1">
            <a:spLocks/>
          </p:cNvSpPr>
          <p:nvPr/>
        </p:nvSpPr>
        <p:spPr>
          <a:xfrm>
            <a:off x="457200" y="606545"/>
            <a:ext cx="8229600" cy="6142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2" algn="ctr" rtl="0">
              <a:spcBef>
                <a:spcPct val="0"/>
              </a:spcBef>
            </a:pPr>
            <a:r>
              <a:rPr lang="es-CO" sz="2000" b="1" kern="0" dirty="0" smtClean="0">
                <a:solidFill>
                  <a:sysClr val="windowText" lastClr="000000"/>
                </a:solidFill>
                <a:latin typeface="Times New Roman" panose="02020603050405020304" pitchFamily="18" charset="0"/>
                <a:cs typeface="Times New Roman" panose="02020603050405020304" pitchFamily="18" charset="0"/>
              </a:rPr>
              <a:t>Pantallas HMI</a:t>
            </a:r>
            <a:endParaRPr lang="es-CO" sz="2000" kern="0" dirty="0">
              <a:solidFill>
                <a:sysClr val="windowText" lastClr="000000"/>
              </a:solidFill>
              <a:latin typeface="Times New Roman" panose="02020603050405020304" pitchFamily="18" charset="0"/>
              <a:cs typeface="Times New Roman" panose="02020603050405020304" pitchFamily="18" charset="0"/>
            </a:endParaRPr>
          </a:p>
        </p:txBody>
      </p:sp>
      <p:sp>
        <p:nvSpPr>
          <p:cNvPr id="2" name="Marcador de contenido 1"/>
          <p:cNvSpPr>
            <a:spLocks noGrp="1"/>
          </p:cNvSpPr>
          <p:nvPr>
            <p:ph sz="half" idx="1"/>
          </p:nvPr>
        </p:nvSpPr>
        <p:spPr>
          <a:xfrm>
            <a:off x="1248262" y="3477958"/>
            <a:ext cx="1843056" cy="533400"/>
          </a:xfrm>
        </p:spPr>
        <p:txBody>
          <a:bodyPr>
            <a:normAutofit/>
          </a:bodyPr>
          <a:lstStyle/>
          <a:p>
            <a:pPr marL="0" indent="0">
              <a:buNone/>
            </a:pPr>
            <a:r>
              <a:rPr lang="es-CO" sz="1600" dirty="0" smtClean="0">
                <a:latin typeface="Times New Roman" panose="02020603050405020304" pitchFamily="18" charset="0"/>
                <a:cs typeface="Times New Roman" panose="02020603050405020304" pitchFamily="18" charset="0"/>
              </a:rPr>
              <a:t>Interfaz Principal </a:t>
            </a:r>
            <a:endParaRPr lang="es-CO" sz="1600" dirty="0">
              <a:latin typeface="Times New Roman" panose="02020603050405020304" pitchFamily="18" charset="0"/>
              <a:cs typeface="Times New Roman" panose="02020603050405020304" pitchFamily="18" charset="0"/>
            </a:endParaRPr>
          </a:p>
        </p:txBody>
      </p:sp>
      <p:pic>
        <p:nvPicPr>
          <p:cNvPr id="13" name="Imagen 12"/>
          <p:cNvPicPr/>
          <p:nvPr/>
        </p:nvPicPr>
        <p:blipFill>
          <a:blip r:embed="rId2"/>
          <a:stretch>
            <a:fillRect/>
          </a:stretch>
        </p:blipFill>
        <p:spPr>
          <a:xfrm>
            <a:off x="410144" y="1219200"/>
            <a:ext cx="3418844" cy="2237956"/>
          </a:xfrm>
          <a:prstGeom prst="rect">
            <a:avLst/>
          </a:prstGeom>
        </p:spPr>
      </p:pic>
      <p:pic>
        <p:nvPicPr>
          <p:cNvPr id="15" name="Imagen 14"/>
          <p:cNvPicPr/>
          <p:nvPr/>
        </p:nvPicPr>
        <p:blipFill rotWithShape="1">
          <a:blip r:embed="rId3"/>
          <a:srcRect b="-371"/>
          <a:stretch/>
        </p:blipFill>
        <p:spPr bwMode="auto">
          <a:xfrm>
            <a:off x="5181600" y="1234406"/>
            <a:ext cx="3515689" cy="2219277"/>
          </a:xfrm>
          <a:prstGeom prst="rect">
            <a:avLst/>
          </a:prstGeom>
          <a:ln>
            <a:noFill/>
          </a:ln>
          <a:extLst>
            <a:ext uri="{53640926-AAD7-44D8-BBD7-CCE9431645EC}">
              <a14:shadowObscured xmlns:a14="http://schemas.microsoft.com/office/drawing/2010/main"/>
            </a:ext>
          </a:extLst>
        </p:spPr>
      </p:pic>
      <p:pic>
        <p:nvPicPr>
          <p:cNvPr id="16" name="Imagen 15"/>
          <p:cNvPicPr/>
          <p:nvPr/>
        </p:nvPicPr>
        <p:blipFill>
          <a:blip r:embed="rId4"/>
          <a:stretch>
            <a:fillRect/>
          </a:stretch>
        </p:blipFill>
        <p:spPr>
          <a:xfrm>
            <a:off x="2927566" y="3733800"/>
            <a:ext cx="3397034" cy="2214176"/>
          </a:xfrm>
          <a:prstGeom prst="rect">
            <a:avLst/>
          </a:prstGeom>
        </p:spPr>
      </p:pic>
      <p:sp>
        <p:nvSpPr>
          <p:cNvPr id="18" name="Marcador de contenido 1"/>
          <p:cNvSpPr>
            <a:spLocks noGrp="1"/>
          </p:cNvSpPr>
          <p:nvPr>
            <p:ph sz="half" idx="1"/>
          </p:nvPr>
        </p:nvSpPr>
        <p:spPr>
          <a:xfrm>
            <a:off x="6270517" y="3399785"/>
            <a:ext cx="1843056" cy="533400"/>
          </a:xfrm>
        </p:spPr>
        <p:txBody>
          <a:bodyPr>
            <a:normAutofit/>
          </a:bodyPr>
          <a:lstStyle/>
          <a:p>
            <a:pPr marL="0" indent="0">
              <a:buNone/>
            </a:pPr>
            <a:r>
              <a:rPr lang="es-CO" sz="1600" dirty="0" smtClean="0">
                <a:latin typeface="Times New Roman" panose="02020603050405020304" pitchFamily="18" charset="0"/>
                <a:cs typeface="Times New Roman" panose="02020603050405020304" pitchFamily="18" charset="0"/>
              </a:rPr>
              <a:t>Interfaz Proceso</a:t>
            </a:r>
            <a:endParaRPr lang="es-CO" sz="1600" dirty="0">
              <a:latin typeface="Times New Roman" panose="02020603050405020304" pitchFamily="18" charset="0"/>
              <a:cs typeface="Times New Roman" panose="02020603050405020304" pitchFamily="18" charset="0"/>
            </a:endParaRPr>
          </a:p>
        </p:txBody>
      </p:sp>
      <p:sp>
        <p:nvSpPr>
          <p:cNvPr id="19" name="Marcador de contenido 1"/>
          <p:cNvSpPr>
            <a:spLocks noGrp="1"/>
          </p:cNvSpPr>
          <p:nvPr>
            <p:ph sz="half" idx="1"/>
          </p:nvPr>
        </p:nvSpPr>
        <p:spPr>
          <a:xfrm>
            <a:off x="3657600" y="5930302"/>
            <a:ext cx="1843056" cy="533400"/>
          </a:xfrm>
        </p:spPr>
        <p:txBody>
          <a:bodyPr>
            <a:normAutofit/>
          </a:bodyPr>
          <a:lstStyle/>
          <a:p>
            <a:pPr marL="0" indent="0">
              <a:buNone/>
            </a:pPr>
            <a:r>
              <a:rPr lang="es-CO" sz="1600" dirty="0" smtClean="0">
                <a:latin typeface="Times New Roman" panose="02020603050405020304" pitchFamily="18" charset="0"/>
                <a:cs typeface="Times New Roman" panose="02020603050405020304" pitchFamily="18" charset="0"/>
              </a:rPr>
              <a:t>Interfaz Históricos</a:t>
            </a:r>
            <a:endParaRPr lang="es-CO"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9038035"/>
      </p:ext>
    </p:extLst>
  </p:cSld>
  <p:clrMapOvr>
    <a:masterClrMapping/>
  </p:clrMapOvr>
  <p:transition spd="med">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175922468"/>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1 Marcador de pie de página"/>
          <p:cNvSpPr>
            <a:spLocks noGrp="1"/>
          </p:cNvSpPr>
          <p:nvPr>
            <p:ph type="ftr" sz="quarter" idx="11"/>
          </p:nvPr>
        </p:nvSpPr>
        <p:spPr>
          <a:xfrm>
            <a:off x="3124200" y="6356350"/>
            <a:ext cx="2895600" cy="365125"/>
          </a:xfrm>
        </p:spPr>
        <p:txBody>
          <a:bodyPr/>
          <a:lstStyle/>
          <a:p>
            <a:r>
              <a:rPr lang="es-ES" dirty="0" smtClean="0"/>
              <a:t>GUAGALANGO SANTIAGO</a:t>
            </a:r>
            <a:endParaRPr lang="es-ES" dirty="0"/>
          </a:p>
        </p:txBody>
      </p:sp>
      <p:sp>
        <p:nvSpPr>
          <p:cNvPr id="9" name="5 Marcador de fecha"/>
          <p:cNvSpPr>
            <a:spLocks noGrp="1"/>
          </p:cNvSpPr>
          <p:nvPr>
            <p:ph type="dt" sz="half" idx="10"/>
          </p:nvPr>
        </p:nvSpPr>
        <p:spPr>
          <a:xfrm>
            <a:off x="457200" y="6356350"/>
            <a:ext cx="2133600" cy="365125"/>
          </a:xfrm>
        </p:spPr>
        <p:txBody>
          <a:bodyPr/>
          <a:lstStyle/>
          <a:p>
            <a:r>
              <a:rPr lang="es-ES" dirty="0" smtClean="0"/>
              <a:t>IMPLEMENTACIÓN</a:t>
            </a:r>
            <a:endParaRPr lang="es-ES" dirty="0"/>
          </a:p>
        </p:txBody>
      </p:sp>
    </p:spTree>
    <p:extLst>
      <p:ext uri="{BB962C8B-B14F-4D97-AF65-F5344CB8AC3E}">
        <p14:creationId xmlns:p14="http://schemas.microsoft.com/office/powerpoint/2010/main" val="22075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1006153864"/>
              </p:ext>
            </p:extLst>
          </p:nvPr>
        </p:nvGraphicFramePr>
        <p:xfrm>
          <a:off x="666750" y="2233218"/>
          <a:ext cx="7810500" cy="3271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5 Marcador de fecha"/>
          <p:cNvSpPr>
            <a:spLocks noGrp="1"/>
          </p:cNvSpPr>
          <p:nvPr>
            <p:ph type="dt" sz="half" idx="10"/>
          </p:nvPr>
        </p:nvSpPr>
        <p:spPr/>
        <p:txBody>
          <a:bodyPr/>
          <a:lstStyle/>
          <a:p>
            <a:r>
              <a:rPr lang="es-ES" dirty="0" smtClean="0"/>
              <a:t>IMPLEMENTACIÓN</a:t>
            </a:r>
            <a:endParaRPr lang="es-ES" dirty="0"/>
          </a:p>
        </p:txBody>
      </p:sp>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6"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ítulo 1"/>
          <p:cNvSpPr txBox="1">
            <a:spLocks/>
          </p:cNvSpPr>
          <p:nvPr/>
        </p:nvSpPr>
        <p:spPr>
          <a:xfrm>
            <a:off x="457200" y="606545"/>
            <a:ext cx="8229600" cy="6142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2" algn="ctr" rtl="0">
              <a:spcBef>
                <a:spcPct val="0"/>
              </a:spcBef>
            </a:pPr>
            <a:r>
              <a:rPr lang="es-CO" sz="2000" b="1" kern="0" dirty="0" smtClean="0">
                <a:solidFill>
                  <a:sysClr val="windowText" lastClr="000000"/>
                </a:solidFill>
                <a:latin typeface="Times New Roman" panose="02020603050405020304" pitchFamily="18" charset="0"/>
                <a:cs typeface="Times New Roman" panose="02020603050405020304" pitchFamily="18" charset="0"/>
              </a:rPr>
              <a:t>Instrumentación </a:t>
            </a:r>
            <a:endParaRPr lang="es-CO" sz="2000" kern="0" dirty="0">
              <a:solidFill>
                <a:sysClr val="windowText" lastClr="000000"/>
              </a:solidFill>
              <a:latin typeface="Times New Roman" panose="02020603050405020304" pitchFamily="18" charset="0"/>
              <a:cs typeface="Times New Roman" panose="02020603050405020304" pitchFamily="18" charset="0"/>
            </a:endParaRPr>
          </a:p>
        </p:txBody>
      </p:sp>
      <p:sp>
        <p:nvSpPr>
          <p:cNvPr id="11" name="Título 1"/>
          <p:cNvSpPr txBox="1">
            <a:spLocks/>
          </p:cNvSpPr>
          <p:nvPr/>
        </p:nvSpPr>
        <p:spPr>
          <a:xfrm>
            <a:off x="228600" y="1221481"/>
            <a:ext cx="8229600" cy="6142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2" algn="ctr">
              <a:spcBef>
                <a:spcPct val="0"/>
              </a:spcBef>
            </a:pPr>
            <a:r>
              <a:rPr lang="es-ES" dirty="0">
                <a:latin typeface="Times New Roman" panose="02020603050405020304" pitchFamily="18" charset="0"/>
                <a:cs typeface="Times New Roman" panose="02020603050405020304" pitchFamily="18" charset="0"/>
              </a:rPr>
              <a:t>La implementación del sistema de instrumentación se basa principalmente en </a:t>
            </a:r>
            <a:r>
              <a:rPr lang="es-ES" dirty="0" smtClean="0">
                <a:latin typeface="Times New Roman" panose="02020603050405020304" pitchFamily="18" charset="0"/>
                <a:cs typeface="Times New Roman" panose="02020603050405020304" pitchFamily="18" charset="0"/>
              </a:rPr>
              <a:t>el montaje de :</a:t>
            </a:r>
            <a:endParaRPr lang="es-CO" kern="0"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135183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62AF9D37-8614-4ABA-AF6D-C6B550BCBD2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0CFA6FA2-C23C-4F0D-914D-4D27DE94FF2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0AFA4E57-DA4F-4294-9FDC-82AC5C1AD2B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0AB733A7-7BA1-457F-9B8B-43A243BA1A5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AC45EB10-AA15-4077-A721-FDC0BC2CABB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58034534-AF6C-451C-BDFB-75F99187232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2" name="Marcador de contenido 11" descr="D:\TESIS-29-06-2015\NIVEL\soporte.jpg"/>
          <p:cNvPicPr>
            <a:picLocks noGrp="1"/>
          </p:cNvPicPr>
          <p:nvPr>
            <p:ph sz="half" idx="1"/>
          </p:nvPr>
        </p:nvPicPr>
        <p:blipFill rotWithShape="1">
          <a:blip r:embed="rId2" cstate="print">
            <a:extLst>
              <a:ext uri="{28A0092B-C50C-407E-A947-70E740481C1C}">
                <a14:useLocalDpi xmlns:a14="http://schemas.microsoft.com/office/drawing/2010/main" val="0"/>
              </a:ext>
            </a:extLst>
          </a:blip>
          <a:srcRect l="12887" t="6954" r="11511" b="6358"/>
          <a:stretch/>
        </p:blipFill>
        <p:spPr bwMode="auto">
          <a:xfrm>
            <a:off x="6255783" y="795522"/>
            <a:ext cx="2735817" cy="2362200"/>
          </a:xfrm>
          <a:prstGeom prst="rect">
            <a:avLst/>
          </a:prstGeom>
          <a:noFill/>
          <a:ln>
            <a:noFill/>
          </a:ln>
          <a:extLst>
            <a:ext uri="{53640926-AAD7-44D8-BBD7-CCE9431645EC}">
              <a14:shadowObscured xmlns:a14="http://schemas.microsoft.com/office/drawing/2010/main"/>
            </a:ext>
          </a:extLst>
        </p:spPr>
      </p:pic>
      <p:pic>
        <p:nvPicPr>
          <p:cNvPr id="13" name="Imagen 12" descr="D:\TESIS-12-06-2015\AutocadPlanos\nontaje-sensor.jpg"/>
          <p:cNvPicPr/>
          <p:nvPr/>
        </p:nvPicPr>
        <p:blipFill rotWithShape="1">
          <a:blip r:embed="rId3" cstate="print">
            <a:extLst>
              <a:ext uri="{28A0092B-C50C-407E-A947-70E740481C1C}">
                <a14:useLocalDpi xmlns:a14="http://schemas.microsoft.com/office/drawing/2010/main" val="0"/>
              </a:ext>
            </a:extLst>
          </a:blip>
          <a:srcRect l="5787" t="19868" r="11961" b="17049"/>
          <a:stretch/>
        </p:blipFill>
        <p:spPr bwMode="auto">
          <a:xfrm>
            <a:off x="1773318" y="3181032"/>
            <a:ext cx="5092065" cy="2757805"/>
          </a:xfrm>
          <a:prstGeom prst="rect">
            <a:avLst/>
          </a:prstGeom>
          <a:noFill/>
          <a:ln>
            <a:noFill/>
          </a:ln>
          <a:extLst>
            <a:ext uri="{53640926-AAD7-44D8-BBD7-CCE9431645EC}">
              <a14:shadowObscured xmlns:a14="http://schemas.microsoft.com/office/drawing/2010/main"/>
            </a:ext>
          </a:extLst>
        </p:spPr>
      </p:pic>
      <p:pic>
        <p:nvPicPr>
          <p:cNvPr id="14" name="Imagen 13" descr="D:\TESIS-12-06-2015\AutocadPlanos\caja_sensor.jpg"/>
          <p:cNvPicPr/>
          <p:nvPr/>
        </p:nvPicPr>
        <p:blipFill rotWithShape="1">
          <a:blip r:embed="rId4" cstate="print">
            <a:extLst>
              <a:ext uri="{28A0092B-C50C-407E-A947-70E740481C1C}">
                <a14:useLocalDpi xmlns:a14="http://schemas.microsoft.com/office/drawing/2010/main" val="0"/>
              </a:ext>
            </a:extLst>
          </a:blip>
          <a:srcRect l="6664" t="8444" r="6525" b="9598"/>
          <a:stretch/>
        </p:blipFill>
        <p:spPr bwMode="auto">
          <a:xfrm>
            <a:off x="0" y="894675"/>
            <a:ext cx="3124200" cy="2163895"/>
          </a:xfrm>
          <a:prstGeom prst="rect">
            <a:avLst/>
          </a:prstGeom>
          <a:noFill/>
          <a:ln>
            <a:noFill/>
          </a:ln>
          <a:extLst>
            <a:ext uri="{53640926-AAD7-44D8-BBD7-CCE9431645EC}">
              <a14:shadowObscured xmlns:a14="http://schemas.microsoft.com/office/drawing/2010/main"/>
            </a:ext>
          </a:extLst>
        </p:spPr>
      </p:pic>
      <p:sp>
        <p:nvSpPr>
          <p:cNvPr id="11" name="Elipse 10"/>
          <p:cNvSpPr/>
          <p:nvPr/>
        </p:nvSpPr>
        <p:spPr>
          <a:xfrm>
            <a:off x="4114800" y="3562033"/>
            <a:ext cx="1314440" cy="169576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7" name="Conector recto de flecha 16"/>
          <p:cNvCxnSpPr/>
          <p:nvPr/>
        </p:nvCxnSpPr>
        <p:spPr>
          <a:xfrm flipV="1">
            <a:off x="5349287" y="2477549"/>
            <a:ext cx="1516096" cy="1590972"/>
          </a:xfrm>
          <a:prstGeom prst="straightConnector1">
            <a:avLst/>
          </a:prstGeom>
          <a:ln>
            <a:solidFill>
              <a:srgbClr val="FFC000"/>
            </a:solidFill>
            <a:tailEnd type="triangle"/>
          </a:ln>
        </p:spPr>
        <p:style>
          <a:lnRef idx="1">
            <a:schemeClr val="accent6"/>
          </a:lnRef>
          <a:fillRef idx="0">
            <a:schemeClr val="accent6"/>
          </a:fillRef>
          <a:effectRef idx="0">
            <a:schemeClr val="accent6"/>
          </a:effectRef>
          <a:fontRef idx="minor">
            <a:schemeClr val="tx1"/>
          </a:fontRef>
        </p:style>
      </p:cxnSp>
      <p:sp>
        <p:nvSpPr>
          <p:cNvPr id="21" name="Elipse 20"/>
          <p:cNvSpPr/>
          <p:nvPr/>
        </p:nvSpPr>
        <p:spPr>
          <a:xfrm>
            <a:off x="2667000" y="4712335"/>
            <a:ext cx="1314440" cy="791748"/>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2" name="Conector recto de flecha 21"/>
          <p:cNvCxnSpPr/>
          <p:nvPr/>
        </p:nvCxnSpPr>
        <p:spPr>
          <a:xfrm flipH="1" flipV="1">
            <a:off x="2590800" y="3124200"/>
            <a:ext cx="496958" cy="1622760"/>
          </a:xfrm>
          <a:prstGeom prst="straightConnector1">
            <a:avLst/>
          </a:prstGeom>
          <a:ln>
            <a:solidFill>
              <a:srgbClr val="FFC000"/>
            </a:solidFill>
            <a:tailEnd type="triangle"/>
          </a:ln>
        </p:spPr>
        <p:style>
          <a:lnRef idx="1">
            <a:schemeClr val="accent6"/>
          </a:lnRef>
          <a:fillRef idx="0">
            <a:schemeClr val="accent6"/>
          </a:fillRef>
          <a:effectRef idx="0">
            <a:schemeClr val="accent6"/>
          </a:effectRef>
          <a:fontRef idx="minor">
            <a:schemeClr val="tx1"/>
          </a:fontRef>
        </p:style>
      </p:cxnSp>
      <p:sp>
        <p:nvSpPr>
          <p:cNvPr id="15" name="5 Marcador de fecha"/>
          <p:cNvSpPr>
            <a:spLocks noGrp="1"/>
          </p:cNvSpPr>
          <p:nvPr>
            <p:ph type="dt" sz="half" idx="10"/>
          </p:nvPr>
        </p:nvSpPr>
        <p:spPr>
          <a:xfrm>
            <a:off x="457200" y="6356350"/>
            <a:ext cx="2133600" cy="365125"/>
          </a:xfrm>
        </p:spPr>
        <p:txBody>
          <a:bodyPr/>
          <a:lstStyle/>
          <a:p>
            <a:r>
              <a:rPr lang="es-ES" dirty="0" smtClean="0"/>
              <a:t>IMPLEMENTACIÓN</a:t>
            </a:r>
            <a:endParaRPr lang="es-ES" dirty="0"/>
          </a:p>
        </p:txBody>
      </p:sp>
    </p:spTree>
    <p:extLst>
      <p:ext uri="{BB962C8B-B14F-4D97-AF65-F5344CB8AC3E}">
        <p14:creationId xmlns:p14="http://schemas.microsoft.com/office/powerpoint/2010/main" val="62439757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par>
                                <p:cTn id="12" presetID="22" presetClass="entr" presetSubtype="4"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down)">
                                      <p:cBhvr>
                                        <p:cTn id="14" dur="500"/>
                                        <p:tgtEl>
                                          <p:spTgt spid="22"/>
                                        </p:tgtEl>
                                      </p:cBhvr>
                                    </p:animEffect>
                                  </p:childTnLst>
                                </p:cTn>
                              </p:par>
                              <p:par>
                                <p:cTn id="15" presetID="2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Marcador de contenido 11"/>
          <p:cNvGraphicFramePr>
            <a:graphicFrameLocks noGrp="1"/>
          </p:cNvGraphicFramePr>
          <p:nvPr>
            <p:ph idx="1"/>
            <p:extLst>
              <p:ext uri="{D42A27DB-BD31-4B8C-83A1-F6EECF244321}">
                <p14:modId xmlns:p14="http://schemas.microsoft.com/office/powerpoint/2010/main" val="636499705"/>
              </p:ext>
            </p:extLst>
          </p:nvPr>
        </p:nvGraphicFramePr>
        <p:xfrm>
          <a:off x="76200" y="685800"/>
          <a:ext cx="3780183"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fecha 3"/>
          <p:cNvSpPr>
            <a:spLocks noGrp="1"/>
          </p:cNvSpPr>
          <p:nvPr>
            <p:ph type="dt" sz="half" idx="10"/>
          </p:nvPr>
        </p:nvSpPr>
        <p:spPr/>
        <p:txBody>
          <a:bodyPr/>
          <a:lstStyle/>
          <a:p>
            <a:r>
              <a:rPr lang="es-ES" dirty="0" smtClean="0"/>
              <a:t>ANTECEDENTES</a:t>
            </a:r>
            <a:endParaRPr lang="es-ES" dirty="0"/>
          </a:p>
        </p:txBody>
      </p:sp>
      <p:sp>
        <p:nvSpPr>
          <p:cNvPr id="6" name="Marcador de número de diapositiva 5"/>
          <p:cNvSpPr>
            <a:spLocks noGrp="1"/>
          </p:cNvSpPr>
          <p:nvPr>
            <p:ph type="sldNum" sz="quarter" idx="12"/>
          </p:nvPr>
        </p:nvSpPr>
        <p:spPr/>
        <p:txBody>
          <a:bodyPr/>
          <a:lstStyle/>
          <a:p>
            <a:fld id="{970440E7-6EC3-4D22-82CC-383AB5DD1DC3}" type="slidenum">
              <a:rPr lang="es-ES" smtClean="0"/>
              <a:t>4</a:t>
            </a:fld>
            <a:endParaRPr lang="es-ES"/>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ANTECEDENTES</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1 Marcador de pie de página"/>
          <p:cNvSpPr>
            <a:spLocks noGrp="1"/>
          </p:cNvSpPr>
          <p:nvPr>
            <p:ph type="ftr" sz="quarter" idx="11"/>
          </p:nvPr>
        </p:nvSpPr>
        <p:spPr>
          <a:xfrm>
            <a:off x="3124200" y="6356350"/>
            <a:ext cx="2895600" cy="365125"/>
          </a:xfrm>
        </p:spPr>
        <p:txBody>
          <a:bodyPr/>
          <a:lstStyle/>
          <a:p>
            <a:r>
              <a:rPr lang="es-ES" dirty="0" smtClean="0"/>
              <a:t>GUAGALANGO SANTIAGO</a:t>
            </a:r>
            <a:endParaRPr lang="es-ES" dirty="0"/>
          </a:p>
        </p:txBody>
      </p:sp>
      <p:pic>
        <p:nvPicPr>
          <p:cNvPr id="13" name="Imagen 12"/>
          <p:cNvPicPr>
            <a:picLocks noChangeAspect="1"/>
          </p:cNvPicPr>
          <p:nvPr/>
        </p:nvPicPr>
        <p:blipFill rotWithShape="1">
          <a:blip r:embed="rId7"/>
          <a:srcRect t="190" r="1832" b="-190"/>
          <a:stretch/>
        </p:blipFill>
        <p:spPr>
          <a:xfrm>
            <a:off x="4038600" y="685800"/>
            <a:ext cx="5029200" cy="49447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407799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B0B67F0A-E2A8-4989-9B5F-63D0452CD12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F10B4003-A2E4-458C-B5DC-5C88FD5F4B3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dgm id="{367DD459-A6A7-4F40-8804-54AD90F27BA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graphicEl>
                                              <a:dgm id="{41BC3A81-8282-4182-B513-40A14FB4CDF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graphicEl>
                                              <a:dgm id="{137E3A64-4E75-4738-B8FA-3E13AB379AE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graphicEl>
                                              <a:dgm id="{4C34E913-8A51-44EE-8ACA-33733700F01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plus(in)">
                                      <p:cBhvr>
                                        <p:cTn id="3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5 Marcador de fecha"/>
          <p:cNvSpPr>
            <a:spLocks noGrp="1"/>
          </p:cNvSpPr>
          <p:nvPr>
            <p:ph type="dt" sz="half" idx="10"/>
          </p:nvPr>
        </p:nvSpPr>
        <p:spPr>
          <a:xfrm>
            <a:off x="457200" y="6356350"/>
            <a:ext cx="2133600" cy="365125"/>
          </a:xfrm>
        </p:spPr>
        <p:txBody>
          <a:bodyPr/>
          <a:lstStyle/>
          <a:p>
            <a:r>
              <a:rPr lang="es-ES" dirty="0" smtClean="0"/>
              <a:t>IMPLEMENTACIÓN</a:t>
            </a:r>
            <a:endParaRPr lang="es-ES" dirty="0"/>
          </a:p>
        </p:txBody>
      </p:sp>
      <p:pic>
        <p:nvPicPr>
          <p:cNvPr id="3" name="Marcador de contenido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77371" y="2080049"/>
            <a:ext cx="4043362" cy="2419712"/>
          </a:xfrm>
        </p:spPr>
      </p:pic>
      <p:sp>
        <p:nvSpPr>
          <p:cNvPr id="16" name="Marcador de contenido 2"/>
          <p:cNvSpPr>
            <a:spLocks noGrp="1"/>
          </p:cNvSpPr>
          <p:nvPr>
            <p:ph sz="half" idx="1"/>
          </p:nvPr>
        </p:nvSpPr>
        <p:spPr>
          <a:xfrm>
            <a:off x="557074" y="4772591"/>
            <a:ext cx="4072983" cy="721414"/>
          </a:xfrm>
        </p:spPr>
        <p:txBody>
          <a:bodyPr>
            <a:normAutofit/>
          </a:bodyPr>
          <a:lstStyle/>
          <a:p>
            <a:r>
              <a:rPr lang="es-CO" sz="1600" b="1" i="1" dirty="0" smtClean="0">
                <a:latin typeface="Times New Roman" panose="02020603050405020304" pitchFamily="18" charset="0"/>
                <a:cs typeface="Times New Roman" panose="02020603050405020304" pitchFamily="18" charset="0"/>
              </a:rPr>
              <a:t>Montaje del sensor de electromagnético </a:t>
            </a:r>
          </a:p>
          <a:p>
            <a:pPr marL="0" indent="0">
              <a:buNone/>
            </a:pPr>
            <a:r>
              <a:rPr lang="es-CO" sz="1600" b="1" i="1" dirty="0" smtClean="0">
                <a:latin typeface="Times New Roman" panose="02020603050405020304" pitchFamily="18" charset="0"/>
                <a:cs typeface="Times New Roman" panose="02020603050405020304" pitchFamily="18" charset="0"/>
              </a:rPr>
              <a:t>MS2500</a:t>
            </a:r>
            <a:endParaRPr lang="es-CO" sz="1600" b="1" i="1" dirty="0">
              <a:latin typeface="Times New Roman" panose="02020603050405020304" pitchFamily="18" charset="0"/>
              <a:cs typeface="Times New Roman" panose="02020603050405020304" pitchFamily="18" charset="0"/>
            </a:endParaRPr>
          </a:p>
        </p:txBody>
      </p:sp>
      <p:sp>
        <p:nvSpPr>
          <p:cNvPr id="18" name="Marcador de contenido 2"/>
          <p:cNvSpPr>
            <a:spLocks noGrp="1"/>
          </p:cNvSpPr>
          <p:nvPr>
            <p:ph sz="half" idx="1"/>
          </p:nvPr>
        </p:nvSpPr>
        <p:spPr>
          <a:xfrm>
            <a:off x="5562600" y="4772591"/>
            <a:ext cx="4072983" cy="721414"/>
          </a:xfrm>
        </p:spPr>
        <p:txBody>
          <a:bodyPr>
            <a:normAutofit/>
          </a:bodyPr>
          <a:lstStyle/>
          <a:p>
            <a:r>
              <a:rPr lang="es-CO" sz="1600" b="1" i="1" dirty="0" smtClean="0">
                <a:latin typeface="Times New Roman" panose="02020603050405020304" pitchFamily="18" charset="0"/>
                <a:cs typeface="Times New Roman" panose="02020603050405020304" pitchFamily="18" charset="0"/>
              </a:rPr>
              <a:t>Montaje del convertidor ML1100</a:t>
            </a:r>
            <a:endParaRPr lang="es-CO" sz="1600" b="1" i="1"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l="12267" t="25555" r="12267" b="21111"/>
          <a:stretch/>
        </p:blipFill>
        <p:spPr>
          <a:xfrm>
            <a:off x="5130207" y="908110"/>
            <a:ext cx="3657600" cy="3657600"/>
          </a:xfrm>
          <a:prstGeom prst="rect">
            <a:avLst/>
          </a:prstGeom>
        </p:spPr>
      </p:pic>
    </p:spTree>
    <p:extLst>
      <p:ext uri="{BB962C8B-B14F-4D97-AF65-F5344CB8AC3E}">
        <p14:creationId xmlns:p14="http://schemas.microsoft.com/office/powerpoint/2010/main" val="280586092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8"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5 Marcador de fecha"/>
          <p:cNvSpPr>
            <a:spLocks noGrp="1"/>
          </p:cNvSpPr>
          <p:nvPr>
            <p:ph type="dt" sz="half" idx="10"/>
          </p:nvPr>
        </p:nvSpPr>
        <p:spPr>
          <a:xfrm>
            <a:off x="457200" y="6356350"/>
            <a:ext cx="2133600" cy="365125"/>
          </a:xfrm>
        </p:spPr>
        <p:txBody>
          <a:bodyPr/>
          <a:lstStyle/>
          <a:p>
            <a:r>
              <a:rPr lang="es-ES" dirty="0" smtClean="0"/>
              <a:t>IMPLEMENTACIÓN</a:t>
            </a:r>
            <a:endParaRPr lang="es-ES" dirty="0"/>
          </a:p>
        </p:txBody>
      </p:sp>
      <p:sp>
        <p:nvSpPr>
          <p:cNvPr id="16" name="Marcador de contenido 2"/>
          <p:cNvSpPr>
            <a:spLocks noGrp="1"/>
          </p:cNvSpPr>
          <p:nvPr>
            <p:ph sz="half" idx="1"/>
          </p:nvPr>
        </p:nvSpPr>
        <p:spPr>
          <a:xfrm>
            <a:off x="2209800" y="4985873"/>
            <a:ext cx="6377126" cy="721414"/>
          </a:xfrm>
        </p:spPr>
        <p:txBody>
          <a:bodyPr>
            <a:normAutofit/>
          </a:bodyPr>
          <a:lstStyle/>
          <a:p>
            <a:r>
              <a:rPr lang="es-CO" sz="1600" b="1" i="1" dirty="0" smtClean="0">
                <a:latin typeface="Times New Roman" panose="02020603050405020304" pitchFamily="18" charset="0"/>
                <a:cs typeface="Times New Roman" panose="02020603050405020304" pitchFamily="18" charset="0"/>
              </a:rPr>
              <a:t>Montaje del actuador eléctrico de la válvula </a:t>
            </a:r>
            <a:endParaRPr lang="es-CO" sz="1600" b="1" i="1" dirty="0">
              <a:latin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4175" y="1000125"/>
            <a:ext cx="3448050" cy="3952875"/>
          </a:xfrm>
          <a:prstGeom prst="rect">
            <a:avLst/>
          </a:prstGeom>
        </p:spPr>
      </p:pic>
    </p:spTree>
    <p:extLst>
      <p:ext uri="{BB962C8B-B14F-4D97-AF65-F5344CB8AC3E}">
        <p14:creationId xmlns:p14="http://schemas.microsoft.com/office/powerpoint/2010/main" val="22016369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3308235306"/>
              </p:ext>
            </p:extLst>
          </p:nvPr>
        </p:nvGraphicFramePr>
        <p:xfrm>
          <a:off x="685800" y="1447800"/>
          <a:ext cx="7810500" cy="3271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5 Marcador de fecha"/>
          <p:cNvSpPr>
            <a:spLocks noGrp="1"/>
          </p:cNvSpPr>
          <p:nvPr>
            <p:ph type="dt" sz="half" idx="10"/>
          </p:nvPr>
        </p:nvSpPr>
        <p:spPr/>
        <p:txBody>
          <a:bodyPr/>
          <a:lstStyle/>
          <a:p>
            <a:r>
              <a:rPr lang="es-ES" dirty="0" smtClean="0"/>
              <a:t>IMPLEMENTACIÓN</a:t>
            </a:r>
            <a:endParaRPr lang="es-ES" dirty="0"/>
          </a:p>
        </p:txBody>
      </p:sp>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6"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ítulo 1"/>
          <p:cNvSpPr txBox="1">
            <a:spLocks/>
          </p:cNvSpPr>
          <p:nvPr/>
        </p:nvSpPr>
        <p:spPr>
          <a:xfrm>
            <a:off x="457200" y="606545"/>
            <a:ext cx="8229600" cy="6142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2" algn="ctr" rtl="0">
              <a:spcBef>
                <a:spcPct val="0"/>
              </a:spcBef>
            </a:pPr>
            <a:r>
              <a:rPr lang="es-CO" sz="2000" b="1" kern="0" dirty="0" smtClean="0">
                <a:solidFill>
                  <a:sysClr val="windowText" lastClr="000000"/>
                </a:solidFill>
                <a:latin typeface="Times New Roman" panose="02020603050405020304" pitchFamily="18" charset="0"/>
                <a:cs typeface="Times New Roman" panose="02020603050405020304" pitchFamily="18" charset="0"/>
              </a:rPr>
              <a:t>Sistema de telemetría </a:t>
            </a:r>
            <a:endParaRPr lang="es-CO" sz="2000" kern="0"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110608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62AF9D37-8614-4ABA-AF6D-C6B550BCBD2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0CFA6FA2-C23C-4F0D-914D-4D27DE94FF2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5 Marcador de fecha"/>
          <p:cNvSpPr>
            <a:spLocks noGrp="1"/>
          </p:cNvSpPr>
          <p:nvPr>
            <p:ph type="dt" sz="half" idx="10"/>
          </p:nvPr>
        </p:nvSpPr>
        <p:spPr>
          <a:xfrm>
            <a:off x="457200" y="6356350"/>
            <a:ext cx="2133600" cy="365125"/>
          </a:xfrm>
        </p:spPr>
        <p:txBody>
          <a:bodyPr/>
          <a:lstStyle/>
          <a:p>
            <a:r>
              <a:rPr lang="es-ES" dirty="0" smtClean="0"/>
              <a:t>IMPLEMENTACIÓN</a:t>
            </a:r>
            <a:endParaRPr lang="es-ES" dirty="0"/>
          </a:p>
        </p:txBody>
      </p:sp>
      <p:sp>
        <p:nvSpPr>
          <p:cNvPr id="16" name="Marcador de contenido 2"/>
          <p:cNvSpPr>
            <a:spLocks noGrp="1"/>
          </p:cNvSpPr>
          <p:nvPr>
            <p:ph sz="half" idx="1"/>
          </p:nvPr>
        </p:nvSpPr>
        <p:spPr>
          <a:xfrm>
            <a:off x="5638800" y="3886200"/>
            <a:ext cx="3124200" cy="721414"/>
          </a:xfrm>
        </p:spPr>
        <p:txBody>
          <a:bodyPr>
            <a:normAutofit/>
          </a:bodyPr>
          <a:lstStyle/>
          <a:p>
            <a:r>
              <a:rPr lang="es-CO" sz="1600" b="1" i="1" dirty="0" smtClean="0">
                <a:latin typeface="Times New Roman" panose="02020603050405020304" pitchFamily="18" charset="0"/>
                <a:cs typeface="Times New Roman" panose="02020603050405020304" pitchFamily="18" charset="0"/>
              </a:rPr>
              <a:t>Tablero de telemetría y adquisición de datos</a:t>
            </a:r>
            <a:endParaRPr lang="es-CO" sz="1600" b="1" i="1" dirty="0">
              <a:latin typeface="Times New Roman" panose="02020603050405020304" pitchFamily="18" charset="0"/>
              <a:cs typeface="Times New Roman" panose="02020603050405020304" pitchFamily="18" charset="0"/>
            </a:endParaRPr>
          </a:p>
        </p:txBody>
      </p:sp>
      <p:sp>
        <p:nvSpPr>
          <p:cNvPr id="10" name="Marcador de contenido 2"/>
          <p:cNvSpPr>
            <a:spLocks noGrp="1"/>
          </p:cNvSpPr>
          <p:nvPr>
            <p:ph sz="half" idx="1"/>
          </p:nvPr>
        </p:nvSpPr>
        <p:spPr>
          <a:xfrm>
            <a:off x="0" y="606545"/>
            <a:ext cx="6377126" cy="721414"/>
          </a:xfrm>
        </p:spPr>
        <p:txBody>
          <a:bodyPr>
            <a:normAutofit/>
          </a:bodyPr>
          <a:lstStyle/>
          <a:p>
            <a:r>
              <a:rPr lang="es-CO" sz="1600" b="1" i="1" dirty="0" smtClean="0">
                <a:latin typeface="Times New Roman" panose="02020603050405020304" pitchFamily="18" charset="0"/>
                <a:cs typeface="Times New Roman" panose="02020603050405020304" pitchFamily="18" charset="0"/>
              </a:rPr>
              <a:t>Montaje del tablero de telemetría</a:t>
            </a:r>
            <a:endParaRPr lang="es-CO" sz="1600" b="1" i="1" dirty="0">
              <a:latin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1776673"/>
            <a:ext cx="3124200" cy="2207910"/>
          </a:xfrm>
          <a:prstGeom prst="rect">
            <a:avLst/>
          </a:prstGeom>
        </p:spPr>
      </p:pic>
      <p:pic>
        <p:nvPicPr>
          <p:cNvPr id="11" name="Imagen 10" descr="D:\TESIS-12-06-2015\AutocadPlanos\montajeConcentrador.jpg"/>
          <p:cNvPicPr/>
          <p:nvPr/>
        </p:nvPicPr>
        <p:blipFill rotWithShape="1">
          <a:blip r:embed="rId3" cstate="print">
            <a:extLst>
              <a:ext uri="{28A0092B-C50C-407E-A947-70E740481C1C}">
                <a14:useLocalDpi xmlns:a14="http://schemas.microsoft.com/office/drawing/2010/main" val="0"/>
              </a:ext>
            </a:extLst>
          </a:blip>
          <a:srcRect l="15404" t="7726" r="15103" b="13142"/>
          <a:stretch/>
        </p:blipFill>
        <p:spPr bwMode="auto">
          <a:xfrm>
            <a:off x="331424" y="990600"/>
            <a:ext cx="3392805" cy="5257800"/>
          </a:xfrm>
          <a:prstGeom prst="rect">
            <a:avLst/>
          </a:prstGeom>
          <a:noFill/>
          <a:ln>
            <a:noFill/>
          </a:ln>
          <a:extLst>
            <a:ext uri="{53640926-AAD7-44D8-BBD7-CCE9431645EC}">
              <a14:shadowObscured xmlns:a14="http://schemas.microsoft.com/office/drawing/2010/main"/>
            </a:ext>
          </a:extLst>
        </p:spPr>
      </p:pic>
      <p:sp>
        <p:nvSpPr>
          <p:cNvPr id="12" name="Elipse 11"/>
          <p:cNvSpPr/>
          <p:nvPr/>
        </p:nvSpPr>
        <p:spPr>
          <a:xfrm>
            <a:off x="4953000" y="1540991"/>
            <a:ext cx="3733800" cy="3183409"/>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3" name="Conector recto de flecha 12"/>
          <p:cNvCxnSpPr/>
          <p:nvPr/>
        </p:nvCxnSpPr>
        <p:spPr>
          <a:xfrm flipH="1" flipV="1">
            <a:off x="1889714" y="1905000"/>
            <a:ext cx="3368086" cy="357405"/>
          </a:xfrm>
          <a:prstGeom prst="straightConnector1">
            <a:avLst/>
          </a:prstGeom>
          <a:ln>
            <a:solidFill>
              <a:srgbClr val="FFC000"/>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5561268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0" grpId="0" build="p"/>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2878558769"/>
              </p:ext>
            </p:extLst>
          </p:nvPr>
        </p:nvGraphicFramePr>
        <p:xfrm>
          <a:off x="685800" y="1676400"/>
          <a:ext cx="7810500" cy="3271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5 Marcador de fecha"/>
          <p:cNvSpPr>
            <a:spLocks noGrp="1"/>
          </p:cNvSpPr>
          <p:nvPr>
            <p:ph type="dt" sz="half" idx="10"/>
          </p:nvPr>
        </p:nvSpPr>
        <p:spPr/>
        <p:txBody>
          <a:bodyPr/>
          <a:lstStyle/>
          <a:p>
            <a:r>
              <a:rPr lang="es-ES" dirty="0" smtClean="0"/>
              <a:t>IMPLEMENTACIÓN</a:t>
            </a:r>
            <a:endParaRPr lang="es-ES" dirty="0"/>
          </a:p>
        </p:txBody>
      </p:sp>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6"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ítulo 1"/>
          <p:cNvSpPr txBox="1">
            <a:spLocks/>
          </p:cNvSpPr>
          <p:nvPr/>
        </p:nvSpPr>
        <p:spPr>
          <a:xfrm>
            <a:off x="457200" y="606545"/>
            <a:ext cx="8229600" cy="6142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2" algn="ctr" rtl="0">
              <a:spcBef>
                <a:spcPct val="0"/>
              </a:spcBef>
            </a:pPr>
            <a:r>
              <a:rPr lang="es-CO" sz="2000" b="1" kern="0" dirty="0" smtClean="0">
                <a:solidFill>
                  <a:sysClr val="windowText" lastClr="000000"/>
                </a:solidFill>
                <a:latin typeface="Times New Roman" panose="02020603050405020304" pitchFamily="18" charset="0"/>
                <a:cs typeface="Times New Roman" panose="02020603050405020304" pitchFamily="18" charset="0"/>
              </a:rPr>
              <a:t>Sistema de control y monitorización </a:t>
            </a:r>
            <a:endParaRPr lang="es-CO" sz="2000" kern="0"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350743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62AF9D37-8614-4ABA-AF6D-C6B550BCBD2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0CFA6FA2-C23C-4F0D-914D-4D27DE94FF2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Título 1"/>
          <p:cNvSpPr txBox="1">
            <a:spLocks/>
          </p:cNvSpPr>
          <p:nvPr/>
        </p:nvSpPr>
        <p:spPr>
          <a:xfrm>
            <a:off x="457200" y="606545"/>
            <a:ext cx="8229600" cy="6142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2" algn="ctr" rtl="0">
              <a:spcBef>
                <a:spcPct val="0"/>
              </a:spcBef>
            </a:pPr>
            <a:endParaRPr lang="es-CO" sz="2000" kern="0" dirty="0">
              <a:solidFill>
                <a:sysClr val="windowText" lastClr="000000"/>
              </a:solidFill>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14514" y="1269274"/>
            <a:ext cx="6221511" cy="4369526"/>
          </a:xfrm>
          <a:prstGeom prst="rect">
            <a:avLst/>
          </a:prstGeom>
        </p:spPr>
      </p:pic>
      <p:pic>
        <p:nvPicPr>
          <p:cNvPr id="4" name="Imagen 3"/>
          <p:cNvPicPr>
            <a:picLocks noChangeAspect="1"/>
          </p:cNvPicPr>
          <p:nvPr/>
        </p:nvPicPr>
        <p:blipFill>
          <a:blip r:embed="rId3"/>
          <a:stretch>
            <a:fillRect/>
          </a:stretch>
        </p:blipFill>
        <p:spPr>
          <a:xfrm>
            <a:off x="6264458" y="1447800"/>
            <a:ext cx="2507317" cy="3987899"/>
          </a:xfrm>
          <a:prstGeom prst="rect">
            <a:avLst/>
          </a:prstGeom>
        </p:spPr>
      </p:pic>
      <p:sp>
        <p:nvSpPr>
          <p:cNvPr id="11"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Marcador de contenido 2"/>
          <p:cNvSpPr>
            <a:spLocks noGrp="1"/>
          </p:cNvSpPr>
          <p:nvPr>
            <p:ph sz="half" idx="1"/>
          </p:nvPr>
        </p:nvSpPr>
        <p:spPr>
          <a:xfrm>
            <a:off x="1623874" y="858148"/>
            <a:ext cx="6377126" cy="721414"/>
          </a:xfrm>
        </p:spPr>
        <p:txBody>
          <a:bodyPr>
            <a:normAutofit/>
          </a:bodyPr>
          <a:lstStyle/>
          <a:p>
            <a:pPr marL="0" indent="0">
              <a:buNone/>
            </a:pPr>
            <a:r>
              <a:rPr lang="es-CO" sz="1600" b="1" i="1" dirty="0" smtClean="0">
                <a:latin typeface="Times New Roman" panose="02020603050405020304" pitchFamily="18" charset="0"/>
                <a:cs typeface="Times New Roman" panose="02020603050405020304" pitchFamily="18" charset="0"/>
              </a:rPr>
              <a:t>Talero de control y monitorización de la planta de tratamiento</a:t>
            </a:r>
            <a:endParaRPr lang="es-CO" sz="1600" b="1" i="1" dirty="0">
              <a:latin typeface="Times New Roman" panose="02020603050405020304" pitchFamily="18" charset="0"/>
              <a:cs typeface="Times New Roman" panose="02020603050405020304" pitchFamily="18" charset="0"/>
            </a:endParaRPr>
          </a:p>
        </p:txBody>
      </p:sp>
      <p:sp>
        <p:nvSpPr>
          <p:cNvPr id="12" name="5 Marcador de fecha"/>
          <p:cNvSpPr>
            <a:spLocks noGrp="1"/>
          </p:cNvSpPr>
          <p:nvPr>
            <p:ph type="dt" sz="half" idx="10"/>
          </p:nvPr>
        </p:nvSpPr>
        <p:spPr>
          <a:xfrm>
            <a:off x="457200" y="6356350"/>
            <a:ext cx="2133600" cy="365125"/>
          </a:xfrm>
        </p:spPr>
        <p:txBody>
          <a:bodyPr/>
          <a:lstStyle/>
          <a:p>
            <a:r>
              <a:rPr lang="es-ES" dirty="0" smtClean="0"/>
              <a:t>IMPLEMENTACIÓN</a:t>
            </a:r>
            <a:endParaRPr lang="es-ES" dirty="0"/>
          </a:p>
        </p:txBody>
      </p:sp>
    </p:spTree>
    <p:extLst>
      <p:ext uri="{BB962C8B-B14F-4D97-AF65-F5344CB8AC3E}">
        <p14:creationId xmlns:p14="http://schemas.microsoft.com/office/powerpoint/2010/main" val="204057482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Título 1"/>
          <p:cNvSpPr txBox="1">
            <a:spLocks/>
          </p:cNvSpPr>
          <p:nvPr/>
        </p:nvSpPr>
        <p:spPr>
          <a:xfrm>
            <a:off x="457200" y="606545"/>
            <a:ext cx="8229600" cy="6142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2" algn="ctr" rtl="0">
              <a:spcBef>
                <a:spcPct val="0"/>
              </a:spcBef>
            </a:pPr>
            <a:endParaRPr lang="es-CO" sz="2000" kern="0" dirty="0">
              <a:solidFill>
                <a:sysClr val="windowText" lastClr="000000"/>
              </a:solidFill>
              <a:latin typeface="Times New Roman" panose="02020603050405020304" pitchFamily="18" charset="0"/>
              <a:cs typeface="Times New Roman" panose="02020603050405020304" pitchFamily="18" charset="0"/>
            </a:endParaRPr>
          </a:p>
        </p:txBody>
      </p:sp>
      <p:sp>
        <p:nvSpPr>
          <p:cNvPr id="11"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Marcador de contenido 2"/>
          <p:cNvSpPr>
            <a:spLocks noGrp="1"/>
          </p:cNvSpPr>
          <p:nvPr>
            <p:ph sz="half" idx="1"/>
          </p:nvPr>
        </p:nvSpPr>
        <p:spPr>
          <a:xfrm>
            <a:off x="3276600" y="789145"/>
            <a:ext cx="3100526" cy="721414"/>
          </a:xfrm>
        </p:spPr>
        <p:txBody>
          <a:bodyPr>
            <a:normAutofit/>
          </a:bodyPr>
          <a:lstStyle/>
          <a:p>
            <a:pPr marL="0" indent="0">
              <a:buNone/>
            </a:pPr>
            <a:r>
              <a:rPr lang="es-CO" sz="1600" b="1" i="1" dirty="0" smtClean="0">
                <a:latin typeface="Times New Roman" panose="02020603050405020304" pitchFamily="18" charset="0"/>
                <a:cs typeface="Times New Roman" panose="02020603050405020304" pitchFamily="18" charset="0"/>
              </a:rPr>
              <a:t>Talero de la estación de reserva</a:t>
            </a:r>
            <a:endParaRPr lang="es-CO" sz="1600" b="1" i="1" dirty="0">
              <a:latin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76200" y="1302528"/>
            <a:ext cx="5789197" cy="4695047"/>
          </a:xfrm>
          <a:prstGeom prst="rect">
            <a:avLst/>
          </a:prstGeom>
        </p:spPr>
      </p:pic>
      <p:pic>
        <p:nvPicPr>
          <p:cNvPr id="5" name="Imagen 4"/>
          <p:cNvPicPr>
            <a:picLocks noChangeAspect="1"/>
          </p:cNvPicPr>
          <p:nvPr/>
        </p:nvPicPr>
        <p:blipFill>
          <a:blip r:embed="rId3"/>
          <a:stretch>
            <a:fillRect/>
          </a:stretch>
        </p:blipFill>
        <p:spPr>
          <a:xfrm>
            <a:off x="6248400" y="2307401"/>
            <a:ext cx="2537143" cy="2603560"/>
          </a:xfrm>
          <a:prstGeom prst="rect">
            <a:avLst/>
          </a:prstGeom>
        </p:spPr>
      </p:pic>
      <p:sp>
        <p:nvSpPr>
          <p:cNvPr id="14" name="5 Marcador de fecha"/>
          <p:cNvSpPr>
            <a:spLocks noGrp="1"/>
          </p:cNvSpPr>
          <p:nvPr>
            <p:ph type="dt" sz="half" idx="10"/>
          </p:nvPr>
        </p:nvSpPr>
        <p:spPr>
          <a:xfrm>
            <a:off x="457200" y="6356350"/>
            <a:ext cx="2133600" cy="365125"/>
          </a:xfrm>
        </p:spPr>
        <p:txBody>
          <a:bodyPr/>
          <a:lstStyle/>
          <a:p>
            <a:r>
              <a:rPr lang="es-ES" dirty="0" smtClean="0"/>
              <a:t>IMPLEMENTACIÓN</a:t>
            </a:r>
            <a:endParaRPr lang="es-ES" dirty="0"/>
          </a:p>
        </p:txBody>
      </p:sp>
    </p:spTree>
    <p:extLst>
      <p:ext uri="{BB962C8B-B14F-4D97-AF65-F5344CB8AC3E}">
        <p14:creationId xmlns:p14="http://schemas.microsoft.com/office/powerpoint/2010/main" val="266885836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Título 1"/>
          <p:cNvSpPr txBox="1">
            <a:spLocks/>
          </p:cNvSpPr>
          <p:nvPr/>
        </p:nvSpPr>
        <p:spPr>
          <a:xfrm>
            <a:off x="457200" y="606545"/>
            <a:ext cx="8229600" cy="6142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2" algn="ctr" rtl="0">
              <a:spcBef>
                <a:spcPct val="0"/>
              </a:spcBef>
            </a:pPr>
            <a:endParaRPr lang="es-CO" sz="2000" kern="0" dirty="0">
              <a:solidFill>
                <a:sysClr val="windowText" lastClr="000000"/>
              </a:solidFill>
              <a:latin typeface="Times New Roman" panose="02020603050405020304" pitchFamily="18" charset="0"/>
              <a:cs typeface="Times New Roman" panose="02020603050405020304" pitchFamily="18" charset="0"/>
            </a:endParaRPr>
          </a:p>
        </p:txBody>
      </p:sp>
      <p:sp>
        <p:nvSpPr>
          <p:cNvPr id="11"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Marcador de contenido 2"/>
          <p:cNvSpPr>
            <a:spLocks noGrp="1"/>
          </p:cNvSpPr>
          <p:nvPr>
            <p:ph sz="half" idx="1"/>
          </p:nvPr>
        </p:nvSpPr>
        <p:spPr>
          <a:xfrm>
            <a:off x="2780070" y="830613"/>
            <a:ext cx="4014926" cy="721414"/>
          </a:xfrm>
        </p:spPr>
        <p:txBody>
          <a:bodyPr>
            <a:normAutofit/>
          </a:bodyPr>
          <a:lstStyle/>
          <a:p>
            <a:pPr marL="0" indent="0">
              <a:buNone/>
            </a:pPr>
            <a:r>
              <a:rPr lang="es-CO" sz="1600" b="1" i="1" dirty="0" smtClean="0">
                <a:latin typeface="Times New Roman" panose="02020603050405020304" pitchFamily="18" charset="0"/>
                <a:cs typeface="Times New Roman" panose="02020603050405020304" pitchFamily="18" charset="0"/>
              </a:rPr>
              <a:t>Montaje del tablero de la estación de reserva</a:t>
            </a:r>
            <a:endParaRPr lang="es-CO" sz="1600" b="1" i="1" dirty="0">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1269265" y="1371600"/>
            <a:ext cx="7036536" cy="4551322"/>
          </a:xfrm>
          <a:prstGeom prst="rect">
            <a:avLst/>
          </a:prstGeom>
        </p:spPr>
      </p:pic>
      <p:sp>
        <p:nvSpPr>
          <p:cNvPr id="9" name="5 Marcador de fecha"/>
          <p:cNvSpPr>
            <a:spLocks noGrp="1"/>
          </p:cNvSpPr>
          <p:nvPr>
            <p:ph type="dt" sz="half" idx="10"/>
          </p:nvPr>
        </p:nvSpPr>
        <p:spPr>
          <a:xfrm>
            <a:off x="457200" y="6356350"/>
            <a:ext cx="2133600" cy="365125"/>
          </a:xfrm>
        </p:spPr>
        <p:txBody>
          <a:bodyPr/>
          <a:lstStyle/>
          <a:p>
            <a:r>
              <a:rPr lang="es-ES" dirty="0" smtClean="0"/>
              <a:t>IMPLEMENTACIÓN</a:t>
            </a:r>
            <a:endParaRPr lang="es-ES" dirty="0"/>
          </a:p>
        </p:txBody>
      </p:sp>
    </p:spTree>
    <p:extLst>
      <p:ext uri="{BB962C8B-B14F-4D97-AF65-F5344CB8AC3E}">
        <p14:creationId xmlns:p14="http://schemas.microsoft.com/office/powerpoint/2010/main" val="221484495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Título 1"/>
          <p:cNvSpPr txBox="1">
            <a:spLocks/>
          </p:cNvSpPr>
          <p:nvPr/>
        </p:nvSpPr>
        <p:spPr>
          <a:xfrm>
            <a:off x="457200" y="606545"/>
            <a:ext cx="8229600" cy="6142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2" algn="ctr" rtl="0">
              <a:spcBef>
                <a:spcPct val="0"/>
              </a:spcBef>
            </a:pPr>
            <a:endParaRPr lang="es-CO" sz="2000" kern="0" dirty="0">
              <a:solidFill>
                <a:sysClr val="windowText" lastClr="000000"/>
              </a:solidFill>
              <a:latin typeface="Times New Roman" panose="02020603050405020304" pitchFamily="18" charset="0"/>
              <a:cs typeface="Times New Roman" panose="02020603050405020304" pitchFamily="18" charset="0"/>
            </a:endParaRPr>
          </a:p>
        </p:txBody>
      </p:sp>
      <p:sp>
        <p:nvSpPr>
          <p:cNvPr id="11"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Marcador de contenido 2"/>
          <p:cNvSpPr>
            <a:spLocks noGrp="1"/>
          </p:cNvSpPr>
          <p:nvPr>
            <p:ph sz="half" idx="1"/>
          </p:nvPr>
        </p:nvSpPr>
        <p:spPr>
          <a:xfrm>
            <a:off x="2590800" y="830613"/>
            <a:ext cx="4611330" cy="721414"/>
          </a:xfrm>
        </p:spPr>
        <p:txBody>
          <a:bodyPr>
            <a:normAutofit/>
          </a:bodyPr>
          <a:lstStyle/>
          <a:p>
            <a:pPr marL="0" indent="0">
              <a:buNone/>
            </a:pPr>
            <a:r>
              <a:rPr lang="es-CO" sz="1600" b="1" i="1" dirty="0" smtClean="0">
                <a:latin typeface="Times New Roman" panose="02020603050405020304" pitchFamily="18" charset="0"/>
                <a:cs typeface="Times New Roman" panose="02020603050405020304" pitchFamily="18" charset="0"/>
              </a:rPr>
              <a:t>Montaje del tablero de la planta de tratamiento</a:t>
            </a:r>
            <a:endParaRPr lang="es-CO" sz="1600" b="1" i="1" dirty="0">
              <a:latin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1831697" y="1191320"/>
            <a:ext cx="5864503" cy="4684272"/>
          </a:xfrm>
          <a:prstGeom prst="rect">
            <a:avLst/>
          </a:prstGeom>
        </p:spPr>
      </p:pic>
      <p:sp>
        <p:nvSpPr>
          <p:cNvPr id="9" name="5 Marcador de fecha"/>
          <p:cNvSpPr>
            <a:spLocks noGrp="1"/>
          </p:cNvSpPr>
          <p:nvPr>
            <p:ph type="dt" sz="half" idx="10"/>
          </p:nvPr>
        </p:nvSpPr>
        <p:spPr>
          <a:xfrm>
            <a:off x="457200" y="6356350"/>
            <a:ext cx="2133600" cy="365125"/>
          </a:xfrm>
        </p:spPr>
        <p:txBody>
          <a:bodyPr/>
          <a:lstStyle/>
          <a:p>
            <a:r>
              <a:rPr lang="es-ES" dirty="0" smtClean="0"/>
              <a:t>IMPLEMENTACIÓN</a:t>
            </a:r>
            <a:endParaRPr lang="es-ES" dirty="0"/>
          </a:p>
        </p:txBody>
      </p:sp>
    </p:spTree>
    <p:extLst>
      <p:ext uri="{BB962C8B-B14F-4D97-AF65-F5344CB8AC3E}">
        <p14:creationId xmlns:p14="http://schemas.microsoft.com/office/powerpoint/2010/main" val="408495710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Título 1"/>
          <p:cNvSpPr txBox="1">
            <a:spLocks/>
          </p:cNvSpPr>
          <p:nvPr/>
        </p:nvSpPr>
        <p:spPr>
          <a:xfrm>
            <a:off x="457200" y="606545"/>
            <a:ext cx="8229600" cy="6142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2" algn="ctr" rtl="0">
              <a:spcBef>
                <a:spcPct val="0"/>
              </a:spcBef>
            </a:pPr>
            <a:r>
              <a:rPr lang="es-CO" sz="2000" b="1" kern="0" dirty="0" smtClean="0">
                <a:solidFill>
                  <a:sysClr val="windowText" lastClr="000000"/>
                </a:solidFill>
                <a:latin typeface="Times New Roman" panose="02020603050405020304" pitchFamily="18" charset="0"/>
                <a:cs typeface="Times New Roman" panose="02020603050405020304" pitchFamily="18" charset="0"/>
              </a:rPr>
              <a:t>Descripción Pantallas HMI del panel de Operador</a:t>
            </a:r>
            <a:endParaRPr lang="es-CO" sz="2000" kern="0" dirty="0">
              <a:solidFill>
                <a:sysClr val="windowText" lastClr="000000"/>
              </a:solidFill>
              <a:latin typeface="Times New Roman" panose="02020603050405020304" pitchFamily="18" charset="0"/>
              <a:cs typeface="Times New Roman" panose="02020603050405020304" pitchFamily="18" charset="0"/>
            </a:endParaRPr>
          </a:p>
        </p:txBody>
      </p:sp>
      <p:sp>
        <p:nvSpPr>
          <p:cNvPr id="2" name="Marcador de contenido 1"/>
          <p:cNvSpPr>
            <a:spLocks noGrp="1"/>
          </p:cNvSpPr>
          <p:nvPr>
            <p:ph idx="1"/>
          </p:nvPr>
        </p:nvSpPr>
        <p:spPr>
          <a:xfrm>
            <a:off x="4572000" y="1227414"/>
            <a:ext cx="4114800" cy="2049186"/>
          </a:xfrm>
        </p:spPr>
        <p:txBody>
          <a:bodyPr>
            <a:normAutofit/>
          </a:bodyPr>
          <a:lstStyle/>
          <a:p>
            <a:pPr algn="just"/>
            <a:r>
              <a:rPr lang="es-ES" sz="1800" dirty="0">
                <a:latin typeface="Times New Roman" panose="02020603050405020304" pitchFamily="18" charset="0"/>
                <a:cs typeface="Times New Roman" panose="02020603050405020304" pitchFamily="18" charset="0"/>
              </a:rPr>
              <a:t>La primera pantalla que se muestra una vez arrancado el sistema es la presentación del proyecto, presenta un mímico de la estación de reserva y la planta de tratamiento además de una barra de navegación para acceder a las diferentes </a:t>
            </a:r>
            <a:r>
              <a:rPr lang="es-ES" sz="1800" dirty="0" smtClean="0">
                <a:latin typeface="Times New Roman" panose="02020603050405020304" pitchFamily="18" charset="0"/>
                <a:cs typeface="Times New Roman" panose="02020603050405020304" pitchFamily="18" charset="0"/>
              </a:rPr>
              <a:t>pantallas.</a:t>
            </a:r>
            <a:endParaRPr lang="es-CO" sz="1800" dirty="0"/>
          </a:p>
        </p:txBody>
      </p:sp>
      <p:pic>
        <p:nvPicPr>
          <p:cNvPr id="11" name="Imagen 10"/>
          <p:cNvPicPr/>
          <p:nvPr/>
        </p:nvPicPr>
        <p:blipFill>
          <a:blip r:embed="rId2"/>
          <a:stretch>
            <a:fillRect/>
          </a:stretch>
        </p:blipFill>
        <p:spPr>
          <a:xfrm>
            <a:off x="990600" y="1227414"/>
            <a:ext cx="2743973" cy="2248338"/>
          </a:xfrm>
          <a:prstGeom prst="rect">
            <a:avLst/>
          </a:prstGeom>
        </p:spPr>
      </p:pic>
      <p:pic>
        <p:nvPicPr>
          <p:cNvPr id="12" name="Imagen 11"/>
          <p:cNvPicPr/>
          <p:nvPr/>
        </p:nvPicPr>
        <p:blipFill>
          <a:blip r:embed="rId3"/>
          <a:stretch>
            <a:fillRect/>
          </a:stretch>
        </p:blipFill>
        <p:spPr>
          <a:xfrm>
            <a:off x="1052775" y="3733800"/>
            <a:ext cx="2757225" cy="2256303"/>
          </a:xfrm>
          <a:prstGeom prst="rect">
            <a:avLst/>
          </a:prstGeom>
        </p:spPr>
      </p:pic>
      <p:sp>
        <p:nvSpPr>
          <p:cNvPr id="14"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Marcador de contenido 1"/>
          <p:cNvSpPr txBox="1">
            <a:spLocks/>
          </p:cNvSpPr>
          <p:nvPr/>
        </p:nvSpPr>
        <p:spPr>
          <a:xfrm>
            <a:off x="4419600" y="3741299"/>
            <a:ext cx="4114800" cy="20491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s-ES" sz="1800" dirty="0">
                <a:latin typeface="Times New Roman" panose="02020603050405020304" pitchFamily="18" charset="0"/>
                <a:cs typeface="Times New Roman" panose="02020603050405020304" pitchFamily="18" charset="0"/>
              </a:rPr>
              <a:t>P</a:t>
            </a:r>
            <a:r>
              <a:rPr lang="es-ES" sz="1800" dirty="0" smtClean="0">
                <a:latin typeface="Times New Roman" panose="02020603050405020304" pitchFamily="18" charset="0"/>
                <a:cs typeface="Times New Roman" panose="02020603050405020304" pitchFamily="18" charset="0"/>
              </a:rPr>
              <a:t>antalla </a:t>
            </a:r>
            <a:r>
              <a:rPr lang="es-ES" sz="1800" dirty="0">
                <a:latin typeface="Times New Roman" panose="02020603050405020304" pitchFamily="18" charset="0"/>
                <a:cs typeface="Times New Roman" panose="02020603050405020304" pitchFamily="18" charset="0"/>
              </a:rPr>
              <a:t>que conforma la estación de reserva en especial los dos tanques de almacenamiento con las variables que van a ser monitoreadas el nivel de cada tanque y la salida de caudal.</a:t>
            </a:r>
            <a:endParaRPr lang="es-CO" sz="1800" dirty="0">
              <a:latin typeface="Times New Roman" panose="02020603050405020304" pitchFamily="18" charset="0"/>
              <a:cs typeface="Times New Roman" panose="02020603050405020304" pitchFamily="18" charset="0"/>
            </a:endParaRPr>
          </a:p>
        </p:txBody>
      </p:sp>
      <p:sp>
        <p:nvSpPr>
          <p:cNvPr id="16" name="5 Marcador de fecha"/>
          <p:cNvSpPr>
            <a:spLocks noGrp="1"/>
          </p:cNvSpPr>
          <p:nvPr>
            <p:ph type="dt" sz="half" idx="10"/>
          </p:nvPr>
        </p:nvSpPr>
        <p:spPr>
          <a:xfrm>
            <a:off x="457200" y="6356350"/>
            <a:ext cx="2133600" cy="365125"/>
          </a:xfrm>
        </p:spPr>
        <p:txBody>
          <a:bodyPr/>
          <a:lstStyle/>
          <a:p>
            <a:r>
              <a:rPr lang="es-ES" dirty="0" smtClean="0"/>
              <a:t>IMPLEMENTACIÓN</a:t>
            </a:r>
            <a:endParaRPr lang="es-ES" dirty="0"/>
          </a:p>
        </p:txBody>
      </p:sp>
    </p:spTree>
    <p:extLst>
      <p:ext uri="{BB962C8B-B14F-4D97-AF65-F5344CB8AC3E}">
        <p14:creationId xmlns:p14="http://schemas.microsoft.com/office/powerpoint/2010/main" val="305015070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362200" y="2765425"/>
            <a:ext cx="4495800" cy="1143000"/>
          </a:xfrm>
        </p:spPr>
        <p:txBody>
          <a:bodyPr>
            <a:normAutofit/>
          </a:bodyPr>
          <a:lstStyle/>
          <a:p>
            <a:r>
              <a:rPr lang="es-CO" sz="2000" dirty="0" smtClean="0">
                <a:latin typeface="Times New Roman" panose="02020603050405020304" pitchFamily="18" charset="0"/>
                <a:cs typeface="Times New Roman" panose="02020603050405020304" pitchFamily="18" charset="0"/>
              </a:rPr>
              <a:t>SISTEMA DE ALMACENAMIENTO Y DISTRIBUCIÓN DE AGUA POTABLE</a:t>
            </a:r>
            <a:endParaRPr lang="es-CO" sz="2000" dirty="0">
              <a:latin typeface="Times New Roman" panose="02020603050405020304" pitchFamily="18" charset="0"/>
              <a:cs typeface="Times New Roman" panose="02020603050405020304" pitchFamily="18" charset="0"/>
            </a:endParaRPr>
          </a:p>
        </p:txBody>
      </p:sp>
      <p:pic>
        <p:nvPicPr>
          <p:cNvPr id="2" name="Marcador de contenido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00800" y="4135318"/>
            <a:ext cx="2439785" cy="1371600"/>
          </a:xfrm>
        </p:spPr>
      </p:pic>
      <p:sp>
        <p:nvSpPr>
          <p:cNvPr id="6" name="Marcador de número de diapositiva 5"/>
          <p:cNvSpPr>
            <a:spLocks noGrp="1"/>
          </p:cNvSpPr>
          <p:nvPr>
            <p:ph type="sldNum" sz="quarter" idx="4294967295"/>
          </p:nvPr>
        </p:nvSpPr>
        <p:spPr>
          <a:xfrm>
            <a:off x="7010400" y="6356350"/>
            <a:ext cx="2133600" cy="365125"/>
          </a:xfrm>
          <a:prstGeom prst="rect">
            <a:avLst/>
          </a:prstGeom>
        </p:spPr>
        <p:txBody>
          <a:bodyPr/>
          <a:lstStyle/>
          <a:p>
            <a:fld id="{970440E7-6EC3-4D22-82CC-383AB5DD1DC3}" type="slidenum">
              <a:rPr lang="es-ES" smtClean="0"/>
              <a:t>5</a:t>
            </a:fld>
            <a:endParaRPr lang="es-ES"/>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ANTECEDENTES</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187450"/>
            <a:ext cx="2438400" cy="1371600"/>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3941555"/>
            <a:ext cx="2438400" cy="1828800"/>
          </a:xfrm>
          <a:prstGeom prst="rect">
            <a:avLst/>
          </a:prstGeom>
        </p:spPr>
      </p:pic>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0800" y="833438"/>
            <a:ext cx="2438400" cy="1828800"/>
          </a:xfrm>
          <a:prstGeom prst="rect">
            <a:avLst/>
          </a:prstGeom>
        </p:spPr>
      </p:pic>
      <p:sp>
        <p:nvSpPr>
          <p:cNvPr id="17" name="Marcador de fecha 3"/>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t>ANTECEDENTES</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8" name="1 Marcador de pie de página"/>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t>GUAGALANGO SANTIAGO</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3" name="Título 2"/>
          <p:cNvSpPr txBox="1">
            <a:spLocks/>
          </p:cNvSpPr>
          <p:nvPr/>
        </p:nvSpPr>
        <p:spPr>
          <a:xfrm>
            <a:off x="177800" y="3105150"/>
            <a:ext cx="1371600" cy="803275"/>
          </a:xfrm>
          <a:prstGeom prst="rect">
            <a:avLst/>
          </a:prstGeom>
        </p:spPr>
        <p:txBody>
          <a:bodyPr vert="horz" lIns="91440" tIns="45720" rIns="91440" bIns="45720" rtlCol="0" anchor="ctr">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CO" sz="2000" dirty="0" smtClean="0">
                <a:solidFill>
                  <a:srgbClr val="00B050"/>
                </a:solidFill>
                <a:latin typeface="Times New Roman" panose="02020603050405020304" pitchFamily="18" charset="0"/>
                <a:cs typeface="Times New Roman" panose="02020603050405020304" pitchFamily="18" charset="0"/>
              </a:rPr>
              <a:t>Estación de Reserva</a:t>
            </a:r>
            <a:endParaRPr lang="es-CO" sz="2000" dirty="0">
              <a:solidFill>
                <a:srgbClr val="00B050"/>
              </a:solidFill>
              <a:latin typeface="Times New Roman" panose="02020603050405020304" pitchFamily="18" charset="0"/>
              <a:cs typeface="Times New Roman" panose="02020603050405020304" pitchFamily="18" charset="0"/>
            </a:endParaRPr>
          </a:p>
        </p:txBody>
      </p:sp>
      <p:sp>
        <p:nvSpPr>
          <p:cNvPr id="14" name="Título 2"/>
          <p:cNvSpPr txBox="1">
            <a:spLocks/>
          </p:cNvSpPr>
          <p:nvPr/>
        </p:nvSpPr>
        <p:spPr>
          <a:xfrm>
            <a:off x="7772400" y="3105149"/>
            <a:ext cx="1371600" cy="803275"/>
          </a:xfrm>
          <a:prstGeom prst="rect">
            <a:avLst/>
          </a:prstGeom>
        </p:spPr>
        <p:txBody>
          <a:bodyPr vert="horz" lIns="91440" tIns="45720" rIns="91440" bIns="45720" rtlCol="0" anchor="ctr">
            <a:normAutofit fontScale="925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CO" sz="2000" dirty="0" smtClean="0">
                <a:solidFill>
                  <a:srgbClr val="00B050"/>
                </a:solidFill>
                <a:latin typeface="Times New Roman" panose="02020603050405020304" pitchFamily="18" charset="0"/>
                <a:cs typeface="Times New Roman" panose="02020603050405020304" pitchFamily="18" charset="0"/>
              </a:rPr>
              <a:t>Planta de Tratamiento</a:t>
            </a:r>
            <a:endParaRPr lang="es-CO" sz="20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218097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13" grpId="0"/>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Título 1"/>
          <p:cNvSpPr txBox="1">
            <a:spLocks/>
          </p:cNvSpPr>
          <p:nvPr/>
        </p:nvSpPr>
        <p:spPr>
          <a:xfrm>
            <a:off x="457200" y="606545"/>
            <a:ext cx="8229600" cy="6142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2" algn="ctr" rtl="0">
              <a:spcBef>
                <a:spcPct val="0"/>
              </a:spcBef>
            </a:pPr>
            <a:r>
              <a:rPr lang="es-CO" sz="2000" b="1" kern="0" dirty="0" smtClean="0">
                <a:solidFill>
                  <a:sysClr val="windowText" lastClr="000000"/>
                </a:solidFill>
                <a:latin typeface="Times New Roman" panose="02020603050405020304" pitchFamily="18" charset="0"/>
                <a:cs typeface="Times New Roman" panose="02020603050405020304" pitchFamily="18" charset="0"/>
              </a:rPr>
              <a:t>Descripción Pantallas HMI del panel de Operador</a:t>
            </a:r>
            <a:endParaRPr lang="es-CO" sz="2000" kern="0" dirty="0">
              <a:solidFill>
                <a:sysClr val="windowText" lastClr="000000"/>
              </a:solidFill>
              <a:latin typeface="Times New Roman" panose="02020603050405020304" pitchFamily="18" charset="0"/>
              <a:cs typeface="Times New Roman" panose="02020603050405020304" pitchFamily="18" charset="0"/>
            </a:endParaRPr>
          </a:p>
        </p:txBody>
      </p:sp>
      <p:sp>
        <p:nvSpPr>
          <p:cNvPr id="2" name="Marcador de contenido 1"/>
          <p:cNvSpPr>
            <a:spLocks noGrp="1"/>
          </p:cNvSpPr>
          <p:nvPr>
            <p:ph idx="1"/>
          </p:nvPr>
        </p:nvSpPr>
        <p:spPr>
          <a:xfrm>
            <a:off x="4572000" y="1227414"/>
            <a:ext cx="4114800" cy="1972986"/>
          </a:xfrm>
        </p:spPr>
        <p:txBody>
          <a:bodyPr>
            <a:normAutofit/>
          </a:bodyPr>
          <a:lstStyle/>
          <a:p>
            <a:pPr algn="just"/>
            <a:r>
              <a:rPr lang="es-ES" sz="1900" dirty="0" smtClean="0">
                <a:latin typeface="Times New Roman" panose="02020603050405020304" pitchFamily="18" charset="0"/>
                <a:cs typeface="Times New Roman" panose="02020603050405020304" pitchFamily="18" charset="0"/>
              </a:rPr>
              <a:t>Presenta el </a:t>
            </a:r>
            <a:r>
              <a:rPr lang="es-ES" sz="1900" dirty="0">
                <a:latin typeface="Times New Roman" panose="02020603050405020304" pitchFamily="18" charset="0"/>
                <a:cs typeface="Times New Roman" panose="02020603050405020304" pitchFamily="18" charset="0"/>
              </a:rPr>
              <a:t>tanque de almacenamiento con la monitorización del nivel del tanque y el caudal de salida de la Planta de tratamiento.</a:t>
            </a:r>
            <a:endParaRPr lang="es-CO" sz="1900" dirty="0">
              <a:latin typeface="Times New Roman" panose="02020603050405020304" pitchFamily="18" charset="0"/>
              <a:cs typeface="Times New Roman" panose="02020603050405020304" pitchFamily="18" charset="0"/>
            </a:endParaRPr>
          </a:p>
          <a:p>
            <a:endParaRPr lang="es-CO" dirty="0"/>
          </a:p>
        </p:txBody>
      </p:sp>
      <p:pic>
        <p:nvPicPr>
          <p:cNvPr id="13" name="Imagen 12"/>
          <p:cNvPicPr/>
          <p:nvPr/>
        </p:nvPicPr>
        <p:blipFill>
          <a:blip r:embed="rId2"/>
          <a:stretch>
            <a:fillRect/>
          </a:stretch>
        </p:blipFill>
        <p:spPr>
          <a:xfrm>
            <a:off x="1066800" y="1209021"/>
            <a:ext cx="2724095" cy="2248338"/>
          </a:xfrm>
          <a:prstGeom prst="rect">
            <a:avLst/>
          </a:prstGeom>
        </p:spPr>
      </p:pic>
      <p:pic>
        <p:nvPicPr>
          <p:cNvPr id="14" name="Imagen 13"/>
          <p:cNvPicPr/>
          <p:nvPr/>
        </p:nvPicPr>
        <p:blipFill>
          <a:blip r:embed="rId3"/>
          <a:stretch>
            <a:fillRect/>
          </a:stretch>
        </p:blipFill>
        <p:spPr>
          <a:xfrm>
            <a:off x="1020065" y="3731484"/>
            <a:ext cx="2736671" cy="2238399"/>
          </a:xfrm>
          <a:prstGeom prst="rect">
            <a:avLst/>
          </a:prstGeom>
        </p:spPr>
      </p:pic>
      <p:sp>
        <p:nvSpPr>
          <p:cNvPr id="12"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Marcador de contenido 1"/>
          <p:cNvSpPr txBox="1">
            <a:spLocks/>
          </p:cNvSpPr>
          <p:nvPr/>
        </p:nvSpPr>
        <p:spPr>
          <a:xfrm>
            <a:off x="4648200" y="3799705"/>
            <a:ext cx="4114800" cy="19729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s-ES" sz="1900" dirty="0">
                <a:latin typeface="Times New Roman" panose="02020603050405020304" pitchFamily="18" charset="0"/>
                <a:cs typeface="Times New Roman" panose="02020603050405020304" pitchFamily="18" charset="0"/>
              </a:rPr>
              <a:t>P</a:t>
            </a:r>
            <a:r>
              <a:rPr lang="es-ES" sz="1900" dirty="0" smtClean="0">
                <a:latin typeface="Times New Roman" panose="02020603050405020304" pitchFamily="18" charset="0"/>
                <a:cs typeface="Times New Roman" panose="02020603050405020304" pitchFamily="18" charset="0"/>
              </a:rPr>
              <a:t>resenta </a:t>
            </a:r>
            <a:r>
              <a:rPr lang="es-ES" sz="1900" dirty="0">
                <a:latin typeface="Times New Roman" panose="02020603050405020304" pitchFamily="18" charset="0"/>
                <a:cs typeface="Times New Roman" panose="02020603050405020304" pitchFamily="18" charset="0"/>
              </a:rPr>
              <a:t>un diagrama del estado de las variables que se están monitoreando, a fin de que el operador pueda observar el comportamiento de las variables en el tiempo.</a:t>
            </a:r>
            <a:endParaRPr lang="es-CO" sz="1900" dirty="0">
              <a:latin typeface="Times New Roman" panose="02020603050405020304" pitchFamily="18" charset="0"/>
              <a:cs typeface="Times New Roman" panose="02020603050405020304" pitchFamily="18" charset="0"/>
            </a:endParaRPr>
          </a:p>
          <a:p>
            <a:endParaRPr lang="es-CO" dirty="0"/>
          </a:p>
        </p:txBody>
      </p:sp>
      <p:sp>
        <p:nvSpPr>
          <p:cNvPr id="16" name="5 Marcador de fecha"/>
          <p:cNvSpPr>
            <a:spLocks noGrp="1"/>
          </p:cNvSpPr>
          <p:nvPr>
            <p:ph type="dt" sz="half" idx="10"/>
          </p:nvPr>
        </p:nvSpPr>
        <p:spPr>
          <a:xfrm>
            <a:off x="457200" y="6356350"/>
            <a:ext cx="2133600" cy="365125"/>
          </a:xfrm>
        </p:spPr>
        <p:txBody>
          <a:bodyPr/>
          <a:lstStyle/>
          <a:p>
            <a:r>
              <a:rPr lang="es-ES" dirty="0" smtClean="0"/>
              <a:t>IMPLEMENTACIÓN</a:t>
            </a:r>
            <a:endParaRPr lang="es-ES" dirty="0"/>
          </a:p>
        </p:txBody>
      </p:sp>
    </p:spTree>
    <p:extLst>
      <p:ext uri="{BB962C8B-B14F-4D97-AF65-F5344CB8AC3E}">
        <p14:creationId xmlns:p14="http://schemas.microsoft.com/office/powerpoint/2010/main" val="225532557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3" name="2 Marcador de número de diapositiva"/>
          <p:cNvSpPr>
            <a:spLocks noGrp="1"/>
          </p:cNvSpPr>
          <p:nvPr>
            <p:ph type="sldNum" sz="quarter" idx="12"/>
          </p:nvPr>
        </p:nvSpPr>
        <p:spPr/>
        <p:txBody>
          <a:bodyPr/>
          <a:lstStyle/>
          <a:p>
            <a:fld id="{43AF908C-076E-4FB3-8B0D-B1FA4702EDFF}" type="slidenum">
              <a:rPr lang="es-ES" smtClean="0"/>
              <a:t>51</a:t>
            </a:fld>
            <a:endParaRPr lang="es-ES"/>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Título 1"/>
          <p:cNvSpPr txBox="1">
            <a:spLocks/>
          </p:cNvSpPr>
          <p:nvPr/>
        </p:nvSpPr>
        <p:spPr>
          <a:xfrm>
            <a:off x="457200" y="606545"/>
            <a:ext cx="8229600" cy="6142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2" algn="ctr" rtl="0">
              <a:spcBef>
                <a:spcPct val="0"/>
              </a:spcBef>
            </a:pPr>
            <a:r>
              <a:rPr lang="es-CO" sz="2000" b="1" kern="0" dirty="0" smtClean="0">
                <a:solidFill>
                  <a:sysClr val="windowText" lastClr="000000"/>
                </a:solidFill>
                <a:latin typeface="Times New Roman" panose="02020603050405020304" pitchFamily="18" charset="0"/>
                <a:cs typeface="Times New Roman" panose="02020603050405020304" pitchFamily="18" charset="0"/>
              </a:rPr>
              <a:t>Descripción Pantallas HMI del panel de Operador</a:t>
            </a:r>
            <a:endParaRPr lang="es-CO" sz="2000" kern="0" dirty="0">
              <a:solidFill>
                <a:sysClr val="windowText" lastClr="000000"/>
              </a:solidFill>
              <a:latin typeface="Times New Roman" panose="02020603050405020304" pitchFamily="18" charset="0"/>
              <a:cs typeface="Times New Roman" panose="02020603050405020304" pitchFamily="18" charset="0"/>
            </a:endParaRPr>
          </a:p>
        </p:txBody>
      </p:sp>
      <p:sp>
        <p:nvSpPr>
          <p:cNvPr id="2" name="Marcador de contenido 1"/>
          <p:cNvSpPr>
            <a:spLocks noGrp="1"/>
          </p:cNvSpPr>
          <p:nvPr>
            <p:ph idx="1"/>
          </p:nvPr>
        </p:nvSpPr>
        <p:spPr>
          <a:xfrm>
            <a:off x="4648200" y="2784923"/>
            <a:ext cx="4114800" cy="1373049"/>
          </a:xfrm>
        </p:spPr>
        <p:txBody>
          <a:bodyPr>
            <a:normAutofit/>
          </a:bodyPr>
          <a:lstStyle/>
          <a:p>
            <a:pPr algn="just"/>
            <a:r>
              <a:rPr lang="es-ES" sz="2100" dirty="0">
                <a:latin typeface="Times New Roman" panose="02020603050405020304" pitchFamily="18" charset="0"/>
                <a:cs typeface="Times New Roman" panose="02020603050405020304" pitchFamily="18" charset="0"/>
              </a:rPr>
              <a:t>D</a:t>
            </a:r>
            <a:r>
              <a:rPr lang="es-ES" sz="2100" dirty="0" smtClean="0">
                <a:latin typeface="Times New Roman" panose="02020603050405020304" pitchFamily="18" charset="0"/>
                <a:cs typeface="Times New Roman" panose="02020603050405020304" pitchFamily="18" charset="0"/>
              </a:rPr>
              <a:t>iagrama </a:t>
            </a:r>
            <a:r>
              <a:rPr lang="es-ES" sz="2100" dirty="0">
                <a:latin typeface="Times New Roman" panose="02020603050405020304" pitchFamily="18" charset="0"/>
                <a:cs typeface="Times New Roman" panose="02020603050405020304" pitchFamily="18" charset="0"/>
              </a:rPr>
              <a:t>general del sistema de almacenamiento y distribución de agua potable lomas de </a:t>
            </a:r>
            <a:r>
              <a:rPr lang="es-ES" sz="2100" dirty="0" smtClean="0">
                <a:latin typeface="Times New Roman" panose="02020603050405020304" pitchFamily="18" charset="0"/>
                <a:cs typeface="Times New Roman" panose="02020603050405020304" pitchFamily="18" charset="0"/>
              </a:rPr>
              <a:t>Ayaza.</a:t>
            </a:r>
            <a:endParaRPr lang="es-CO" dirty="0"/>
          </a:p>
        </p:txBody>
      </p:sp>
      <p:pic>
        <p:nvPicPr>
          <p:cNvPr id="11" name="Imagen 10"/>
          <p:cNvPicPr/>
          <p:nvPr/>
        </p:nvPicPr>
        <p:blipFill>
          <a:blip r:embed="rId3"/>
          <a:stretch>
            <a:fillRect/>
          </a:stretch>
        </p:blipFill>
        <p:spPr>
          <a:xfrm>
            <a:off x="609600" y="1961675"/>
            <a:ext cx="3642995" cy="2853055"/>
          </a:xfrm>
          <a:prstGeom prst="rect">
            <a:avLst/>
          </a:prstGeom>
        </p:spPr>
      </p:pic>
      <p:sp>
        <p:nvSpPr>
          <p:cNvPr id="12"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5 Marcador de fecha"/>
          <p:cNvSpPr>
            <a:spLocks noGrp="1"/>
          </p:cNvSpPr>
          <p:nvPr>
            <p:ph type="dt" sz="half" idx="10"/>
          </p:nvPr>
        </p:nvSpPr>
        <p:spPr>
          <a:xfrm>
            <a:off x="457200" y="6356350"/>
            <a:ext cx="2133600" cy="365125"/>
          </a:xfrm>
        </p:spPr>
        <p:txBody>
          <a:bodyPr/>
          <a:lstStyle/>
          <a:p>
            <a:r>
              <a:rPr lang="es-ES" dirty="0" smtClean="0"/>
              <a:t>IMPLEMENTACIÓN</a:t>
            </a:r>
            <a:endParaRPr lang="es-ES" dirty="0"/>
          </a:p>
        </p:txBody>
      </p:sp>
    </p:spTree>
    <p:extLst>
      <p:ext uri="{BB962C8B-B14F-4D97-AF65-F5344CB8AC3E}">
        <p14:creationId xmlns:p14="http://schemas.microsoft.com/office/powerpoint/2010/main" val="142330409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3" name="2 Marcador de número de diapositiva"/>
          <p:cNvSpPr>
            <a:spLocks noGrp="1"/>
          </p:cNvSpPr>
          <p:nvPr>
            <p:ph type="sldNum" sz="quarter" idx="12"/>
          </p:nvPr>
        </p:nvSpPr>
        <p:spPr/>
        <p:txBody>
          <a:bodyPr/>
          <a:lstStyle/>
          <a:p>
            <a:fld id="{43AF908C-076E-4FB3-8B0D-B1FA4702EDFF}" type="slidenum">
              <a:rPr lang="es-ES" smtClean="0"/>
              <a:t>52</a:t>
            </a:fld>
            <a:endParaRPr lang="es-ES"/>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Título 1"/>
          <p:cNvSpPr txBox="1">
            <a:spLocks/>
          </p:cNvSpPr>
          <p:nvPr/>
        </p:nvSpPr>
        <p:spPr>
          <a:xfrm>
            <a:off x="457200" y="606545"/>
            <a:ext cx="8229600" cy="6142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2" algn="ctr" rtl="0">
              <a:spcBef>
                <a:spcPct val="0"/>
              </a:spcBef>
            </a:pPr>
            <a:r>
              <a:rPr lang="es-CO" sz="2000" b="1" kern="0" dirty="0" smtClean="0">
                <a:solidFill>
                  <a:sysClr val="windowText" lastClr="000000"/>
                </a:solidFill>
                <a:latin typeface="Times New Roman" panose="02020603050405020304" pitchFamily="18" charset="0"/>
                <a:cs typeface="Times New Roman" panose="02020603050405020304" pitchFamily="18" charset="0"/>
              </a:rPr>
              <a:t>Descripción Pantallas HMI SCADA</a:t>
            </a:r>
            <a:endParaRPr lang="es-CO" sz="2000" kern="0" dirty="0">
              <a:solidFill>
                <a:sysClr val="windowText" lastClr="000000"/>
              </a:solidFill>
              <a:latin typeface="Times New Roman" panose="02020603050405020304" pitchFamily="18" charset="0"/>
              <a:cs typeface="Times New Roman" panose="02020603050405020304" pitchFamily="18" charset="0"/>
            </a:endParaRPr>
          </a:p>
        </p:txBody>
      </p:sp>
      <p:sp>
        <p:nvSpPr>
          <p:cNvPr id="2" name="Marcador de contenido 1"/>
          <p:cNvSpPr>
            <a:spLocks noGrp="1"/>
          </p:cNvSpPr>
          <p:nvPr>
            <p:ph idx="1"/>
          </p:nvPr>
        </p:nvSpPr>
        <p:spPr>
          <a:xfrm>
            <a:off x="4572000" y="2446614"/>
            <a:ext cx="4114800" cy="1972986"/>
          </a:xfrm>
        </p:spPr>
        <p:txBody>
          <a:bodyPr>
            <a:normAutofit/>
          </a:bodyPr>
          <a:lstStyle/>
          <a:p>
            <a:pPr algn="just"/>
            <a:r>
              <a:rPr lang="es-ES" sz="1800" dirty="0">
                <a:latin typeface="Times New Roman" panose="02020603050405020304" pitchFamily="18" charset="0"/>
                <a:ea typeface="Tahoma" panose="020B0604030504040204" pitchFamily="34" charset="0"/>
                <a:cs typeface="Times New Roman" panose="02020603050405020304" pitchFamily="18" charset="0"/>
              </a:rPr>
              <a:t>En la pantalla se encuentra un mímico para el acceso a los procesos de la planta de tratamiento y a la estación de reserva que forman parte de la integración del proyecto de supervisión.</a:t>
            </a:r>
            <a:endParaRPr lang="es-CO" sz="1800" dirty="0">
              <a:latin typeface="Times New Roman" panose="02020603050405020304" pitchFamily="18" charset="0"/>
              <a:ea typeface="Tahoma" panose="020B0604030504040204" pitchFamily="34" charset="0"/>
              <a:cs typeface="Times New Roman" panose="02020603050405020304" pitchFamily="18" charset="0"/>
            </a:endParaRPr>
          </a:p>
          <a:p>
            <a:endParaRPr lang="es-CO" dirty="0"/>
          </a:p>
        </p:txBody>
      </p:sp>
      <p:pic>
        <p:nvPicPr>
          <p:cNvPr id="12" name="Imagen 11" descr="D:\TESIS-02-06-2015\SCADA\Imagen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603" y="1895003"/>
            <a:ext cx="4386580" cy="2897503"/>
          </a:xfrm>
          <a:prstGeom prst="rect">
            <a:avLst/>
          </a:prstGeom>
          <a:noFill/>
          <a:ln>
            <a:noFill/>
          </a:ln>
        </p:spPr>
      </p:pic>
      <p:sp>
        <p:nvSpPr>
          <p:cNvPr id="11"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5 Marcador de fecha"/>
          <p:cNvSpPr>
            <a:spLocks noGrp="1"/>
          </p:cNvSpPr>
          <p:nvPr>
            <p:ph type="dt" sz="half" idx="10"/>
          </p:nvPr>
        </p:nvSpPr>
        <p:spPr>
          <a:xfrm>
            <a:off x="457200" y="6356350"/>
            <a:ext cx="2133600" cy="365125"/>
          </a:xfrm>
        </p:spPr>
        <p:txBody>
          <a:bodyPr/>
          <a:lstStyle/>
          <a:p>
            <a:r>
              <a:rPr lang="es-ES" dirty="0" smtClean="0"/>
              <a:t>IMPLEMENTACIÓN</a:t>
            </a:r>
            <a:endParaRPr lang="es-ES" dirty="0"/>
          </a:p>
        </p:txBody>
      </p:sp>
    </p:spTree>
    <p:extLst>
      <p:ext uri="{BB962C8B-B14F-4D97-AF65-F5344CB8AC3E}">
        <p14:creationId xmlns:p14="http://schemas.microsoft.com/office/powerpoint/2010/main" val="261636778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3" name="2 Marcador de número de diapositiva"/>
          <p:cNvSpPr>
            <a:spLocks noGrp="1"/>
          </p:cNvSpPr>
          <p:nvPr>
            <p:ph type="sldNum" sz="quarter" idx="12"/>
          </p:nvPr>
        </p:nvSpPr>
        <p:spPr/>
        <p:txBody>
          <a:bodyPr/>
          <a:lstStyle/>
          <a:p>
            <a:fld id="{43AF908C-076E-4FB3-8B0D-B1FA4702EDFF}" type="slidenum">
              <a:rPr lang="es-ES" smtClean="0"/>
              <a:t>53</a:t>
            </a:fld>
            <a:endParaRPr lang="es-ES"/>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Título 1"/>
          <p:cNvSpPr txBox="1">
            <a:spLocks/>
          </p:cNvSpPr>
          <p:nvPr/>
        </p:nvSpPr>
        <p:spPr>
          <a:xfrm>
            <a:off x="457200" y="606545"/>
            <a:ext cx="8229600" cy="6142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2" algn="ctr" rtl="0">
              <a:spcBef>
                <a:spcPct val="0"/>
              </a:spcBef>
            </a:pPr>
            <a:r>
              <a:rPr lang="es-CO" sz="2000" b="1" kern="0" dirty="0" smtClean="0">
                <a:solidFill>
                  <a:sysClr val="windowText" lastClr="000000"/>
                </a:solidFill>
                <a:latin typeface="Times New Roman" panose="02020603050405020304" pitchFamily="18" charset="0"/>
                <a:cs typeface="Times New Roman" panose="02020603050405020304" pitchFamily="18" charset="0"/>
              </a:rPr>
              <a:t>Descripción Pantallas HMI SCADA</a:t>
            </a:r>
            <a:endParaRPr lang="es-CO" sz="2000" kern="0" dirty="0">
              <a:solidFill>
                <a:sysClr val="windowText" lastClr="000000"/>
              </a:solidFill>
              <a:latin typeface="Times New Roman" panose="02020603050405020304" pitchFamily="18" charset="0"/>
              <a:cs typeface="Times New Roman" panose="02020603050405020304" pitchFamily="18" charset="0"/>
            </a:endParaRPr>
          </a:p>
        </p:txBody>
      </p:sp>
      <p:sp>
        <p:nvSpPr>
          <p:cNvPr id="2" name="Marcador de contenido 1"/>
          <p:cNvSpPr>
            <a:spLocks noGrp="1"/>
          </p:cNvSpPr>
          <p:nvPr>
            <p:ph idx="1"/>
          </p:nvPr>
        </p:nvSpPr>
        <p:spPr>
          <a:xfrm>
            <a:off x="4648200" y="2344786"/>
            <a:ext cx="4114800" cy="2393061"/>
          </a:xfrm>
        </p:spPr>
        <p:txBody>
          <a:bodyPr>
            <a:normAutofit/>
          </a:bodyPr>
          <a:lstStyle/>
          <a:p>
            <a:pPr algn="just"/>
            <a:r>
              <a:rPr lang="es-ES" sz="1800" dirty="0" smtClean="0">
                <a:latin typeface="Times New Roman" panose="02020603050405020304" pitchFamily="18" charset="0"/>
                <a:cs typeface="Times New Roman" panose="02020603050405020304" pitchFamily="18" charset="0"/>
              </a:rPr>
              <a:t>En la interfaz se muestra </a:t>
            </a:r>
            <a:r>
              <a:rPr lang="es-ES" sz="1800" dirty="0">
                <a:latin typeface="Times New Roman" panose="02020603050405020304" pitchFamily="18" charset="0"/>
                <a:cs typeface="Times New Roman" panose="02020603050405020304" pitchFamily="18" charset="0"/>
              </a:rPr>
              <a:t>los tanques de almacenamiento de la estación de reserva de 1000 m3 y 2500 m3 </a:t>
            </a:r>
            <a:r>
              <a:rPr lang="es-ES" sz="1800" dirty="0" smtClean="0">
                <a:latin typeface="Times New Roman" panose="02020603050405020304" pitchFamily="18" charset="0"/>
                <a:cs typeface="Times New Roman" panose="02020603050405020304" pitchFamily="18" charset="0"/>
              </a:rPr>
              <a:t>respectivamente y de la planta de tratamiento, </a:t>
            </a:r>
            <a:r>
              <a:rPr lang="es-ES" sz="1800" dirty="0">
                <a:latin typeface="Times New Roman" panose="02020603050405020304" pitchFamily="18" charset="0"/>
                <a:cs typeface="Times New Roman" panose="02020603050405020304" pitchFamily="18" charset="0"/>
              </a:rPr>
              <a:t>en donde se monitorea el nivel de agua de cada tanque de almacenamiento y el caudal de salida para la distribución a la </a:t>
            </a:r>
            <a:r>
              <a:rPr lang="es-ES" sz="1800" dirty="0" smtClean="0">
                <a:latin typeface="Times New Roman" panose="02020603050405020304" pitchFamily="18" charset="0"/>
                <a:cs typeface="Times New Roman" panose="02020603050405020304" pitchFamily="18" charset="0"/>
              </a:rPr>
              <a:t>población.</a:t>
            </a:r>
            <a:endParaRPr lang="es-CO" sz="1800" dirty="0">
              <a:latin typeface="Times New Roman" panose="02020603050405020304" pitchFamily="18" charset="0"/>
              <a:cs typeface="Times New Roman" panose="02020603050405020304" pitchFamily="18" charset="0"/>
            </a:endParaRPr>
          </a:p>
        </p:txBody>
      </p:sp>
      <p:pic>
        <p:nvPicPr>
          <p:cNvPr id="11" name="Imagen 10" descr="D:\TESIS-02-06-2015\SCADA\ESTACION R.png"/>
          <p:cNvPicPr/>
          <p:nvPr/>
        </p:nvPicPr>
        <p:blipFill rotWithShape="1">
          <a:blip r:embed="rId2" cstate="print">
            <a:extLst>
              <a:ext uri="{28A0092B-C50C-407E-A947-70E740481C1C}">
                <a14:useLocalDpi xmlns:a14="http://schemas.microsoft.com/office/drawing/2010/main" val="0"/>
              </a:ext>
            </a:extLst>
          </a:blip>
          <a:srcRect t="4053" r="3824" b="4896"/>
          <a:stretch/>
        </p:blipFill>
        <p:spPr bwMode="auto">
          <a:xfrm>
            <a:off x="256046" y="1066800"/>
            <a:ext cx="4097048" cy="2553675"/>
          </a:xfrm>
          <a:prstGeom prst="rect">
            <a:avLst/>
          </a:prstGeom>
          <a:noFill/>
          <a:ln>
            <a:noFill/>
          </a:ln>
          <a:extLst>
            <a:ext uri="{53640926-AAD7-44D8-BBD7-CCE9431645EC}">
              <a14:shadowObscured xmlns:a14="http://schemas.microsoft.com/office/drawing/2010/main"/>
            </a:ext>
          </a:extLst>
        </p:spPr>
      </p:pic>
      <p:pic>
        <p:nvPicPr>
          <p:cNvPr id="13" name="Imagen 12" descr="D:\TESIS-02-06-2015\SCADA\PLNTA DE T.png"/>
          <p:cNvPicPr/>
          <p:nvPr/>
        </p:nvPicPr>
        <p:blipFill rotWithShape="1">
          <a:blip r:embed="rId3" cstate="print">
            <a:extLst>
              <a:ext uri="{28A0092B-C50C-407E-A947-70E740481C1C}">
                <a14:useLocalDpi xmlns:a14="http://schemas.microsoft.com/office/drawing/2010/main" val="0"/>
              </a:ext>
            </a:extLst>
          </a:blip>
          <a:srcRect t="4661" r="3732" b="5105"/>
          <a:stretch/>
        </p:blipFill>
        <p:spPr bwMode="auto">
          <a:xfrm>
            <a:off x="256046" y="3718572"/>
            <a:ext cx="4114800" cy="2553675"/>
          </a:xfrm>
          <a:prstGeom prst="rect">
            <a:avLst/>
          </a:prstGeom>
          <a:noFill/>
          <a:ln>
            <a:noFill/>
          </a:ln>
          <a:extLst>
            <a:ext uri="{53640926-AAD7-44D8-BBD7-CCE9431645EC}">
              <a14:shadowObscured xmlns:a14="http://schemas.microsoft.com/office/drawing/2010/main"/>
            </a:ext>
          </a:extLst>
        </p:spPr>
      </p:pic>
      <p:sp>
        <p:nvSpPr>
          <p:cNvPr id="12"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5 Marcador de fecha"/>
          <p:cNvSpPr>
            <a:spLocks noGrp="1"/>
          </p:cNvSpPr>
          <p:nvPr>
            <p:ph type="dt" sz="half" idx="10"/>
          </p:nvPr>
        </p:nvSpPr>
        <p:spPr>
          <a:xfrm>
            <a:off x="457200" y="6356350"/>
            <a:ext cx="2133600" cy="365125"/>
          </a:xfrm>
        </p:spPr>
        <p:txBody>
          <a:bodyPr/>
          <a:lstStyle/>
          <a:p>
            <a:r>
              <a:rPr lang="es-ES" dirty="0" smtClean="0"/>
              <a:t>IMPLEMENTACIÓN</a:t>
            </a:r>
            <a:endParaRPr lang="es-ES" dirty="0"/>
          </a:p>
        </p:txBody>
      </p:sp>
    </p:spTree>
    <p:extLst>
      <p:ext uri="{BB962C8B-B14F-4D97-AF65-F5344CB8AC3E}">
        <p14:creationId xmlns:p14="http://schemas.microsoft.com/office/powerpoint/2010/main" val="53796952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3" name="2 Marcador de número de diapositiva"/>
          <p:cNvSpPr>
            <a:spLocks noGrp="1"/>
          </p:cNvSpPr>
          <p:nvPr>
            <p:ph type="sldNum" sz="quarter" idx="12"/>
          </p:nvPr>
        </p:nvSpPr>
        <p:spPr/>
        <p:txBody>
          <a:bodyPr/>
          <a:lstStyle/>
          <a:p>
            <a:fld id="{43AF908C-076E-4FB3-8B0D-B1FA4702EDFF}" type="slidenum">
              <a:rPr lang="es-ES" smtClean="0"/>
              <a:t>54</a:t>
            </a:fld>
            <a:endParaRPr lang="es-ES"/>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Título 1"/>
          <p:cNvSpPr txBox="1">
            <a:spLocks/>
          </p:cNvSpPr>
          <p:nvPr/>
        </p:nvSpPr>
        <p:spPr>
          <a:xfrm>
            <a:off x="457200" y="606545"/>
            <a:ext cx="8229600" cy="6142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2" algn="ctr" rtl="0">
              <a:spcBef>
                <a:spcPct val="0"/>
              </a:spcBef>
            </a:pPr>
            <a:r>
              <a:rPr lang="es-CO" sz="2000" b="1" kern="0" dirty="0" smtClean="0">
                <a:solidFill>
                  <a:sysClr val="windowText" lastClr="000000"/>
                </a:solidFill>
                <a:latin typeface="Times New Roman" panose="02020603050405020304" pitchFamily="18" charset="0"/>
                <a:cs typeface="Times New Roman" panose="02020603050405020304" pitchFamily="18" charset="0"/>
              </a:rPr>
              <a:t>Descripción Pantallas HMI SCADA</a:t>
            </a:r>
            <a:endParaRPr lang="es-CO" sz="2000" kern="0" dirty="0">
              <a:solidFill>
                <a:sysClr val="windowText" lastClr="000000"/>
              </a:solidFill>
              <a:latin typeface="Times New Roman" panose="02020603050405020304" pitchFamily="18" charset="0"/>
              <a:cs typeface="Times New Roman" panose="02020603050405020304" pitchFamily="18" charset="0"/>
            </a:endParaRPr>
          </a:p>
        </p:txBody>
      </p:sp>
      <p:sp>
        <p:nvSpPr>
          <p:cNvPr id="2" name="Marcador de contenido 1"/>
          <p:cNvSpPr>
            <a:spLocks noGrp="1"/>
          </p:cNvSpPr>
          <p:nvPr>
            <p:ph idx="1"/>
          </p:nvPr>
        </p:nvSpPr>
        <p:spPr>
          <a:xfrm>
            <a:off x="4572000" y="1227414"/>
            <a:ext cx="4572000" cy="4898750"/>
          </a:xfrm>
        </p:spPr>
        <p:txBody>
          <a:bodyPr>
            <a:normAutofit fontScale="25000" lnSpcReduction="20000"/>
          </a:bodyPr>
          <a:lstStyle/>
          <a:p>
            <a:pPr marL="0" indent="0">
              <a:buNone/>
            </a:pPr>
            <a:r>
              <a:rPr lang="es-ES" sz="6400" dirty="0" smtClean="0">
                <a:latin typeface="Times New Roman" panose="02020603050405020304" pitchFamily="18" charset="0"/>
                <a:cs typeface="Times New Roman" panose="02020603050405020304" pitchFamily="18" charset="0"/>
              </a:rPr>
              <a:t>La pantalla </a:t>
            </a:r>
            <a:r>
              <a:rPr lang="es-ES" sz="6400" dirty="0">
                <a:latin typeface="Times New Roman" panose="02020603050405020304" pitchFamily="18" charset="0"/>
                <a:cs typeface="Times New Roman" panose="02020603050405020304" pitchFamily="18" charset="0"/>
              </a:rPr>
              <a:t>de históricos del sistema de supervisión, control y adquisición de datos, las variables que se visualizan son las siguientes</a:t>
            </a:r>
            <a:r>
              <a:rPr lang="es-ES" sz="6400" dirty="0" smtClean="0">
                <a:latin typeface="Times New Roman" panose="02020603050405020304" pitchFamily="18" charset="0"/>
                <a:cs typeface="Times New Roman" panose="02020603050405020304" pitchFamily="18" charset="0"/>
              </a:rPr>
              <a:t>:</a:t>
            </a:r>
          </a:p>
          <a:p>
            <a:pPr marL="0" indent="0">
              <a:buNone/>
            </a:pPr>
            <a:endParaRPr lang="es-CO" sz="6400" dirty="0">
              <a:latin typeface="Times New Roman" panose="02020603050405020304" pitchFamily="18" charset="0"/>
              <a:cs typeface="Times New Roman" panose="02020603050405020304" pitchFamily="18" charset="0"/>
            </a:endParaRPr>
          </a:p>
          <a:p>
            <a:pPr lvl="0"/>
            <a:r>
              <a:rPr lang="es-ES" sz="6400" dirty="0">
                <a:latin typeface="Times New Roman" panose="02020603050405020304" pitchFamily="18" charset="0"/>
                <a:cs typeface="Times New Roman" panose="02020603050405020304" pitchFamily="18" charset="0"/>
              </a:rPr>
              <a:t>Nivel T1: Nivel del tanque de almacenamiento de la estación de reserva de 1000m3 de volumen.</a:t>
            </a:r>
            <a:endParaRPr lang="es-CO" sz="6400" dirty="0">
              <a:latin typeface="Times New Roman" panose="02020603050405020304" pitchFamily="18" charset="0"/>
              <a:cs typeface="Times New Roman" panose="02020603050405020304" pitchFamily="18" charset="0"/>
            </a:endParaRPr>
          </a:p>
          <a:p>
            <a:pPr lvl="0"/>
            <a:r>
              <a:rPr lang="es-ES" sz="6400" dirty="0">
                <a:latin typeface="Times New Roman" panose="02020603050405020304" pitchFamily="18" charset="0"/>
                <a:cs typeface="Times New Roman" panose="02020603050405020304" pitchFamily="18" charset="0"/>
              </a:rPr>
              <a:t>Caudal T1: Caudal de salida del tanque de la estación de reserva de 1000m3.</a:t>
            </a:r>
            <a:endParaRPr lang="es-CO" sz="6400" dirty="0">
              <a:latin typeface="Times New Roman" panose="02020603050405020304" pitchFamily="18" charset="0"/>
              <a:cs typeface="Times New Roman" panose="02020603050405020304" pitchFamily="18" charset="0"/>
            </a:endParaRPr>
          </a:p>
          <a:p>
            <a:pPr lvl="0"/>
            <a:r>
              <a:rPr lang="es-ES" sz="6400" dirty="0">
                <a:latin typeface="Times New Roman" panose="02020603050405020304" pitchFamily="18" charset="0"/>
                <a:cs typeface="Times New Roman" panose="02020603050405020304" pitchFamily="18" charset="0"/>
              </a:rPr>
              <a:t>Nivel T2: Nivel del tanque de almacenamiento de la estación de reserva de 2500m3 de volumen.</a:t>
            </a:r>
            <a:endParaRPr lang="es-CO" sz="6400" dirty="0">
              <a:latin typeface="Times New Roman" panose="02020603050405020304" pitchFamily="18" charset="0"/>
              <a:cs typeface="Times New Roman" panose="02020603050405020304" pitchFamily="18" charset="0"/>
            </a:endParaRPr>
          </a:p>
          <a:p>
            <a:pPr lvl="0"/>
            <a:r>
              <a:rPr lang="es-ES" sz="6400" dirty="0">
                <a:latin typeface="Times New Roman" panose="02020603050405020304" pitchFamily="18" charset="0"/>
                <a:cs typeface="Times New Roman" panose="02020603050405020304" pitchFamily="18" charset="0"/>
              </a:rPr>
              <a:t>Caudal T2: Caudal de salida del tanque de la estación de reserva de 2500m3.</a:t>
            </a:r>
            <a:endParaRPr lang="es-CO" sz="6400" dirty="0">
              <a:latin typeface="Times New Roman" panose="02020603050405020304" pitchFamily="18" charset="0"/>
              <a:cs typeface="Times New Roman" panose="02020603050405020304" pitchFamily="18" charset="0"/>
            </a:endParaRPr>
          </a:p>
          <a:p>
            <a:pPr lvl="0"/>
            <a:r>
              <a:rPr lang="es-ES" sz="6400" dirty="0">
                <a:latin typeface="Times New Roman" panose="02020603050405020304" pitchFamily="18" charset="0"/>
                <a:cs typeface="Times New Roman" panose="02020603050405020304" pitchFamily="18" charset="0"/>
              </a:rPr>
              <a:t>Nivel T1_PT: Nivel del tanque de almacenamiento de la planta de tratamiento de 2500m3 de </a:t>
            </a:r>
            <a:r>
              <a:rPr lang="es-ES" sz="6400" dirty="0" smtClean="0">
                <a:latin typeface="Times New Roman" panose="02020603050405020304" pitchFamily="18" charset="0"/>
                <a:cs typeface="Times New Roman" panose="02020603050405020304" pitchFamily="18" charset="0"/>
              </a:rPr>
              <a:t>volumen.</a:t>
            </a:r>
            <a:endParaRPr lang="es-CO" sz="6400" dirty="0">
              <a:latin typeface="Times New Roman" panose="02020603050405020304" pitchFamily="18" charset="0"/>
              <a:cs typeface="Times New Roman" panose="02020603050405020304" pitchFamily="18" charset="0"/>
            </a:endParaRPr>
          </a:p>
          <a:p>
            <a:pPr lvl="0"/>
            <a:r>
              <a:rPr lang="es-ES" sz="6400" dirty="0">
                <a:latin typeface="Times New Roman" panose="02020603050405020304" pitchFamily="18" charset="0"/>
                <a:cs typeface="Times New Roman" panose="02020603050405020304" pitchFamily="18" charset="0"/>
              </a:rPr>
              <a:t>Caudal T1_PT: Caudal de salida del tanque de la planta de tratamiento de </a:t>
            </a:r>
            <a:r>
              <a:rPr lang="es-ES" sz="6400" dirty="0" smtClean="0">
                <a:latin typeface="Times New Roman" panose="02020603050405020304" pitchFamily="18" charset="0"/>
                <a:cs typeface="Times New Roman" panose="02020603050405020304" pitchFamily="18" charset="0"/>
              </a:rPr>
              <a:t>2500m3.</a:t>
            </a:r>
            <a:endParaRPr lang="es-CO" sz="6400" dirty="0">
              <a:latin typeface="Times New Roman" panose="02020603050405020304" pitchFamily="18" charset="0"/>
              <a:cs typeface="Times New Roman" panose="02020603050405020304" pitchFamily="18" charset="0"/>
            </a:endParaRPr>
          </a:p>
          <a:p>
            <a:r>
              <a:rPr lang="es-ES" sz="6400" dirty="0">
                <a:latin typeface="Times New Roman" panose="02020603050405020304" pitchFamily="18" charset="0"/>
                <a:cs typeface="Times New Roman" panose="02020603050405020304" pitchFamily="18" charset="0"/>
              </a:rPr>
              <a:t>Las variables que se muestran son tanto del proceso de la planta de tratamiento como las variables de la estación de reserva lomas de </a:t>
            </a:r>
            <a:r>
              <a:rPr lang="es-ES" sz="6400" dirty="0" smtClean="0">
                <a:latin typeface="Times New Roman" panose="02020603050405020304" pitchFamily="18" charset="0"/>
                <a:cs typeface="Times New Roman" panose="02020603050405020304" pitchFamily="18" charset="0"/>
              </a:rPr>
              <a:t>Ayaza.</a:t>
            </a:r>
            <a:endParaRPr lang="es-CO" sz="6400" dirty="0">
              <a:latin typeface="Times New Roman" panose="02020603050405020304" pitchFamily="18" charset="0"/>
              <a:cs typeface="Times New Roman" panose="02020603050405020304" pitchFamily="18" charset="0"/>
            </a:endParaRPr>
          </a:p>
          <a:p>
            <a:pPr marL="0" indent="0">
              <a:buNone/>
            </a:pPr>
            <a:endParaRPr lang="es-CO" dirty="0"/>
          </a:p>
        </p:txBody>
      </p:sp>
      <p:pic>
        <p:nvPicPr>
          <p:cNvPr id="12" name="Imagen 11" descr="D:\TESIS-02-06-2015\SCADA\Imagen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09800"/>
            <a:ext cx="4097048" cy="2553675"/>
          </a:xfrm>
          <a:prstGeom prst="rect">
            <a:avLst/>
          </a:prstGeom>
          <a:noFill/>
          <a:ln>
            <a:noFill/>
          </a:ln>
        </p:spPr>
      </p:pic>
      <p:sp>
        <p:nvSpPr>
          <p:cNvPr id="11"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5 Marcador de fecha"/>
          <p:cNvSpPr>
            <a:spLocks noGrp="1"/>
          </p:cNvSpPr>
          <p:nvPr>
            <p:ph type="dt" sz="half" idx="10"/>
          </p:nvPr>
        </p:nvSpPr>
        <p:spPr>
          <a:xfrm>
            <a:off x="457200" y="6356350"/>
            <a:ext cx="2133600" cy="365125"/>
          </a:xfrm>
        </p:spPr>
        <p:txBody>
          <a:bodyPr/>
          <a:lstStyle/>
          <a:p>
            <a:r>
              <a:rPr lang="es-ES" dirty="0" smtClean="0"/>
              <a:t>IMPLEMENTACIÓN</a:t>
            </a:r>
            <a:endParaRPr lang="es-ES" dirty="0"/>
          </a:p>
        </p:txBody>
      </p:sp>
    </p:spTree>
    <p:extLst>
      <p:ext uri="{BB962C8B-B14F-4D97-AF65-F5344CB8AC3E}">
        <p14:creationId xmlns:p14="http://schemas.microsoft.com/office/powerpoint/2010/main" val="1882613070"/>
      </p:ext>
    </p:extLst>
  </p:cSld>
  <p:clrMapOvr>
    <a:masterClrMapping/>
  </p:clrMapOvr>
  <p:transition spd="med">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665077404"/>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Marcador de fecha"/>
          <p:cNvSpPr>
            <a:spLocks noGrp="1"/>
          </p:cNvSpPr>
          <p:nvPr>
            <p:ph type="dt" sz="half" idx="10"/>
          </p:nvPr>
        </p:nvSpPr>
        <p:spPr/>
        <p:txBody>
          <a:bodyPr/>
          <a:lstStyle/>
          <a:p>
            <a:r>
              <a:rPr lang="es-ES" dirty="0" smtClean="0"/>
              <a:t>PRUEBAS Y RESULTADOS</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1 Marcador de pie de página"/>
          <p:cNvSpPr>
            <a:spLocks noGrp="1"/>
          </p:cNvSpPr>
          <p:nvPr>
            <p:ph type="ftr" sz="quarter" idx="11"/>
          </p:nvPr>
        </p:nvSpPr>
        <p:spPr>
          <a:xfrm>
            <a:off x="3124200" y="6356350"/>
            <a:ext cx="2895600" cy="365125"/>
          </a:xfrm>
        </p:spPr>
        <p:txBody>
          <a:bodyPr/>
          <a:lstStyle/>
          <a:p>
            <a:r>
              <a:rPr lang="es-ES" dirty="0" smtClean="0"/>
              <a:t>GUAGALANGO SANTIAGO</a:t>
            </a:r>
            <a:endParaRPr lang="es-ES" dirty="0"/>
          </a:p>
        </p:txBody>
      </p:sp>
    </p:spTree>
    <p:extLst>
      <p:ext uri="{BB962C8B-B14F-4D97-AF65-F5344CB8AC3E}">
        <p14:creationId xmlns:p14="http://schemas.microsoft.com/office/powerpoint/2010/main" val="342683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PRUEBAS Y RESULTADOS</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5" name="4 Diagrama"/>
          <p:cNvGraphicFramePr/>
          <p:nvPr>
            <p:extLst>
              <p:ext uri="{D42A27DB-BD31-4B8C-83A1-F6EECF244321}">
                <p14:modId xmlns:p14="http://schemas.microsoft.com/office/powerpoint/2010/main" val="2336621828"/>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fecha"/>
          <p:cNvSpPr>
            <a:spLocks noGrp="1"/>
          </p:cNvSpPr>
          <p:nvPr>
            <p:ph type="dt" sz="half" idx="10"/>
          </p:nvPr>
        </p:nvSpPr>
        <p:spPr/>
        <p:txBody>
          <a:bodyPr/>
          <a:lstStyle/>
          <a:p>
            <a:r>
              <a:rPr lang="es-ES" dirty="0" smtClean="0"/>
              <a:t>PRUEBAS Y RESULTADOS</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1 Marcador de pie de página"/>
          <p:cNvSpPr>
            <a:spLocks noGrp="1"/>
          </p:cNvSpPr>
          <p:nvPr>
            <p:ph type="ftr" sz="quarter" idx="11"/>
          </p:nvPr>
        </p:nvSpPr>
        <p:spPr>
          <a:xfrm>
            <a:off x="3124200" y="6356350"/>
            <a:ext cx="2895600" cy="365125"/>
          </a:xfrm>
        </p:spPr>
        <p:txBody>
          <a:bodyPr/>
          <a:lstStyle/>
          <a:p>
            <a:r>
              <a:rPr lang="es-ES" dirty="0" smtClean="0"/>
              <a:t>GUAGALANGO SANTIAGO</a:t>
            </a:r>
            <a:endParaRPr lang="es-ES" dirty="0"/>
          </a:p>
        </p:txBody>
      </p:sp>
    </p:spTree>
    <p:extLst>
      <p:ext uri="{BB962C8B-B14F-4D97-AF65-F5344CB8AC3E}">
        <p14:creationId xmlns:p14="http://schemas.microsoft.com/office/powerpoint/2010/main" val="412085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A81AC24-19E8-4B05-BE18-7F7DC22883F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210391E-D0BA-4B05-BC9D-4C5F7A7038B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672A5E56-DE7C-423B-8AF4-B37E93A0E788}"/>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0AFB512E-0A1F-4167-ADE0-87DA96AF7CD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E1C3DDF9-8D78-42AC-8AD1-4E929A97D46F}"/>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33DB687E-6F14-4652-B35A-51688E08CDB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PRUEBAS Y RESULTADOS</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Marcador de contenido 2"/>
          <p:cNvSpPr>
            <a:spLocks noGrp="1"/>
          </p:cNvSpPr>
          <p:nvPr>
            <p:ph sz="half" idx="1"/>
          </p:nvPr>
        </p:nvSpPr>
        <p:spPr>
          <a:xfrm>
            <a:off x="377562" y="1618965"/>
            <a:ext cx="4486100" cy="721414"/>
          </a:xfrm>
        </p:spPr>
        <p:txBody>
          <a:bodyPr>
            <a:normAutofit/>
          </a:bodyPr>
          <a:lstStyle/>
          <a:p>
            <a:r>
              <a:rPr lang="es-CO" sz="1600" b="1" i="1" dirty="0" smtClean="0">
                <a:latin typeface="Times New Roman" panose="02020603050405020304" pitchFamily="18" charset="0"/>
                <a:cs typeface="Times New Roman" panose="02020603050405020304" pitchFamily="18" charset="0"/>
              </a:rPr>
              <a:t>Enlace telemetría entre planta de tratamiento y la estación de reserva</a:t>
            </a:r>
            <a:endParaRPr lang="es-CO" sz="1600" b="1" i="1" dirty="0">
              <a:latin typeface="Times New Roman" panose="02020603050405020304" pitchFamily="18" charset="0"/>
              <a:cs typeface="Times New Roman" panose="02020603050405020304" pitchFamily="18" charset="0"/>
            </a:endParaRPr>
          </a:p>
        </p:txBody>
      </p:sp>
      <p:sp>
        <p:nvSpPr>
          <p:cNvPr id="6" name="5 Marcador de fecha"/>
          <p:cNvSpPr>
            <a:spLocks noGrp="1"/>
          </p:cNvSpPr>
          <p:nvPr>
            <p:ph type="dt" sz="half" idx="10"/>
          </p:nvPr>
        </p:nvSpPr>
        <p:spPr/>
        <p:txBody>
          <a:bodyPr/>
          <a:lstStyle/>
          <a:p>
            <a:r>
              <a:rPr lang="es-ES" dirty="0" smtClean="0"/>
              <a:t>PRUEBAS Y RESULTADOS</a:t>
            </a:r>
            <a:endParaRPr lang="es-ES" dirty="0"/>
          </a:p>
        </p:txBody>
      </p:sp>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Imagen 9"/>
          <p:cNvPicPr/>
          <p:nvPr/>
        </p:nvPicPr>
        <p:blipFill>
          <a:blip r:embed="rId2"/>
          <a:stretch>
            <a:fillRect/>
          </a:stretch>
        </p:blipFill>
        <p:spPr>
          <a:xfrm>
            <a:off x="4863662" y="705365"/>
            <a:ext cx="4051738" cy="2876035"/>
          </a:xfrm>
          <a:prstGeom prst="rect">
            <a:avLst/>
          </a:prstGeom>
        </p:spPr>
      </p:pic>
      <p:pic>
        <p:nvPicPr>
          <p:cNvPr id="11" name="Imagen 10"/>
          <p:cNvPicPr/>
          <p:nvPr/>
        </p:nvPicPr>
        <p:blipFill>
          <a:blip r:embed="rId3"/>
          <a:stretch>
            <a:fillRect/>
          </a:stretch>
        </p:blipFill>
        <p:spPr>
          <a:xfrm>
            <a:off x="76200" y="3352800"/>
            <a:ext cx="4087714" cy="2794592"/>
          </a:xfrm>
          <a:prstGeom prst="rect">
            <a:avLst/>
          </a:prstGeom>
        </p:spPr>
      </p:pic>
      <p:sp>
        <p:nvSpPr>
          <p:cNvPr id="12" name="Marcador de contenido 2"/>
          <p:cNvSpPr>
            <a:spLocks noGrp="1"/>
          </p:cNvSpPr>
          <p:nvPr>
            <p:ph sz="half" idx="1"/>
          </p:nvPr>
        </p:nvSpPr>
        <p:spPr>
          <a:xfrm>
            <a:off x="4393422" y="4495000"/>
            <a:ext cx="4486100" cy="721414"/>
          </a:xfrm>
        </p:spPr>
        <p:txBody>
          <a:bodyPr>
            <a:normAutofit/>
          </a:bodyPr>
          <a:lstStyle/>
          <a:p>
            <a:r>
              <a:rPr lang="es-CO" sz="1600" b="1" i="1" dirty="0" smtClean="0">
                <a:latin typeface="Times New Roman" panose="02020603050405020304" pitchFamily="18" charset="0"/>
                <a:cs typeface="Times New Roman" panose="02020603050405020304" pitchFamily="18" charset="0"/>
              </a:rPr>
              <a:t>Enlace de las antenas entre la planta de tratamiento y la estación Repetidora</a:t>
            </a:r>
            <a:endParaRPr lang="es-CO" sz="16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305575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PRUEBAS Y RESULTADOS</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Marcador de fecha"/>
          <p:cNvSpPr>
            <a:spLocks noGrp="1"/>
          </p:cNvSpPr>
          <p:nvPr>
            <p:ph type="dt" sz="half" idx="10"/>
          </p:nvPr>
        </p:nvSpPr>
        <p:spPr/>
        <p:txBody>
          <a:bodyPr/>
          <a:lstStyle/>
          <a:p>
            <a:r>
              <a:rPr lang="es-ES" dirty="0" smtClean="0"/>
              <a:t>PRUEBAS Y RESULTADOS</a:t>
            </a:r>
            <a:endParaRPr lang="es-ES" dirty="0"/>
          </a:p>
        </p:txBody>
      </p:sp>
      <p:sp>
        <p:nvSpPr>
          <p:cNvPr id="8" name="1 Marcador de pie de página"/>
          <p:cNvSpPr>
            <a:spLocks noGrp="1"/>
          </p:cNvSpPr>
          <p:nvPr>
            <p:ph type="ftr" sz="quarter" idx="11"/>
          </p:nvPr>
        </p:nvSpPr>
        <p:spPr/>
        <p:txBody>
          <a:bodyPr/>
          <a:lstStyle/>
          <a:p>
            <a:r>
              <a:rPr lang="es-ES" dirty="0" smtClean="0"/>
              <a:t>GUAGALANGO SANTIAGO</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2" name="Imagen 11"/>
          <p:cNvPicPr/>
          <p:nvPr/>
        </p:nvPicPr>
        <p:blipFill rotWithShape="1">
          <a:blip r:embed="rId2">
            <a:extLst>
              <a:ext uri="{28A0092B-C50C-407E-A947-70E740481C1C}">
                <a14:useLocalDpi xmlns:a14="http://schemas.microsoft.com/office/drawing/2010/main" val="0"/>
              </a:ext>
            </a:extLst>
          </a:blip>
          <a:srcRect l="19801" t="16776" r="19734" b="13184"/>
          <a:stretch/>
        </p:blipFill>
        <p:spPr bwMode="auto">
          <a:xfrm>
            <a:off x="211269" y="1802153"/>
            <a:ext cx="4759062" cy="3295760"/>
          </a:xfrm>
          <a:prstGeom prst="rect">
            <a:avLst/>
          </a:prstGeom>
          <a:noFill/>
          <a:ln>
            <a:noFill/>
          </a:ln>
          <a:extLst>
            <a:ext uri="{53640926-AAD7-44D8-BBD7-CCE9431645EC}">
              <a14:shadowObscured xmlns:a14="http://schemas.microsoft.com/office/drawing/2010/main"/>
            </a:ext>
          </a:extLst>
        </p:spPr>
      </p:pic>
      <p:sp>
        <p:nvSpPr>
          <p:cNvPr id="13" name="Marcador de contenido 2"/>
          <p:cNvSpPr>
            <a:spLocks noGrp="1"/>
          </p:cNvSpPr>
          <p:nvPr>
            <p:ph sz="half" idx="1"/>
          </p:nvPr>
        </p:nvSpPr>
        <p:spPr>
          <a:xfrm>
            <a:off x="5181600" y="3022316"/>
            <a:ext cx="3657600" cy="1168684"/>
          </a:xfrm>
        </p:spPr>
        <p:txBody>
          <a:bodyPr>
            <a:normAutofit/>
          </a:bodyPr>
          <a:lstStyle/>
          <a:p>
            <a:pPr algn="just"/>
            <a:r>
              <a:rPr lang="es-ES" sz="1600" b="1" i="1" dirty="0">
                <a:latin typeface="Times New Roman" panose="02020603050405020304" pitchFamily="18" charset="0"/>
                <a:cs typeface="Times New Roman" panose="02020603050405020304" pitchFamily="18" charset="0"/>
              </a:rPr>
              <a:t>R</a:t>
            </a:r>
            <a:r>
              <a:rPr lang="es-ES" sz="1600" b="1" i="1" dirty="0" smtClean="0">
                <a:latin typeface="Times New Roman" panose="02020603050405020304" pitchFamily="18" charset="0"/>
                <a:cs typeface="Times New Roman" panose="02020603050405020304" pitchFamily="18" charset="0"/>
              </a:rPr>
              <a:t>ed </a:t>
            </a:r>
            <a:r>
              <a:rPr lang="es-ES" sz="1600" b="1" i="1" dirty="0">
                <a:latin typeface="Times New Roman" panose="02020603050405020304" pitchFamily="18" charset="0"/>
                <a:cs typeface="Times New Roman" panose="02020603050405020304" pitchFamily="18" charset="0"/>
              </a:rPr>
              <a:t>del sistema de telemetría conformado por el nodo y el concentrador de señales con un enlace del 54%. </a:t>
            </a:r>
            <a:endParaRPr lang="es-CO" sz="16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589495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21770"/>
            <a:ext cx="6705600" cy="584775"/>
          </a:xfrm>
          <a:prstGeom prst="rect">
            <a:avLst/>
          </a:prstGeom>
        </p:spPr>
        <p:txBody>
          <a:bodyPr wrap="square">
            <a:spAutoFit/>
          </a:bodyPr>
          <a:lstStyle/>
          <a:p>
            <a:pPr algn="ct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Formato</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presentaciónes</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PPT</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5" name="4 Diagrama"/>
          <p:cNvGraphicFramePr/>
          <p:nvPr>
            <p:extLst>
              <p:ext uri="{D42A27DB-BD31-4B8C-83A1-F6EECF244321}">
                <p14:modId xmlns:p14="http://schemas.microsoft.com/office/powerpoint/2010/main" val="4057199222"/>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Marcador de fecha"/>
          <p:cNvSpPr>
            <a:spLocks noGrp="1"/>
          </p:cNvSpPr>
          <p:nvPr>
            <p:ph type="dt" sz="half" idx="10"/>
          </p:nvPr>
        </p:nvSpPr>
        <p:spPr>
          <a:xfrm>
            <a:off x="457200" y="6356350"/>
            <a:ext cx="2667000" cy="365125"/>
          </a:xfrm>
        </p:spPr>
        <p:txBody>
          <a:bodyPr/>
          <a:lstStyle/>
          <a:p>
            <a:r>
              <a:rPr lang="es-ES" dirty="0" smtClean="0"/>
              <a:t>CONCLUSIONES Y RECOMENDACIONES</a:t>
            </a:r>
            <a:endParaRPr lang="es-ES" dirty="0"/>
          </a:p>
        </p:txBody>
      </p:sp>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1 Marcador de pie de página"/>
          <p:cNvSpPr>
            <a:spLocks noGrp="1"/>
          </p:cNvSpPr>
          <p:nvPr>
            <p:ph type="ftr" sz="quarter" idx="11"/>
          </p:nvPr>
        </p:nvSpPr>
        <p:spPr>
          <a:xfrm>
            <a:off x="3124200" y="6356350"/>
            <a:ext cx="2895600" cy="365125"/>
          </a:xfrm>
        </p:spPr>
        <p:txBody>
          <a:bodyPr/>
          <a:lstStyle/>
          <a:p>
            <a:r>
              <a:rPr lang="es-ES" dirty="0" smtClean="0"/>
              <a:t>GUAGALANGO SANTIAGO</a:t>
            </a:r>
            <a:endParaRPr lang="es-ES" dirty="0"/>
          </a:p>
        </p:txBody>
      </p:sp>
    </p:spTree>
    <p:extLst>
      <p:ext uri="{BB962C8B-B14F-4D97-AF65-F5344CB8AC3E}">
        <p14:creationId xmlns:p14="http://schemas.microsoft.com/office/powerpoint/2010/main" val="317703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240662524"/>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Marcador de fecha 3"/>
          <p:cNvSpPr txBox="1">
            <a:spLocks/>
          </p:cNvSpPr>
          <p:nvPr/>
        </p:nvSpPr>
        <p:spPr>
          <a:xfrm>
            <a:off x="457200" y="6356350"/>
            <a:ext cx="22860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noProof="0" dirty="0" smtClean="0">
                <a:solidFill>
                  <a:prstClr val="black">
                    <a:tint val="75000"/>
                  </a:prstClr>
                </a:solidFill>
                <a:latin typeface="Calibri"/>
              </a:rPr>
              <a:t>JUSTIFICACIÓN E IMPORTANCIA</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1 Marcador de pie de página"/>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t>GUAGALANGO SANTIAGO</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3354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489666492"/>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1 Marcador de pie de página"/>
          <p:cNvSpPr>
            <a:spLocks noGrp="1"/>
          </p:cNvSpPr>
          <p:nvPr>
            <p:ph type="ftr" sz="quarter" idx="11"/>
          </p:nvPr>
        </p:nvSpPr>
        <p:spPr>
          <a:xfrm>
            <a:off x="3124200" y="6356350"/>
            <a:ext cx="2895600" cy="365125"/>
          </a:xfrm>
        </p:spPr>
        <p:txBody>
          <a:bodyPr/>
          <a:lstStyle/>
          <a:p>
            <a:r>
              <a:rPr lang="es-ES" dirty="0" smtClean="0"/>
              <a:t>GUAGALANGO SANTIAGO</a:t>
            </a:r>
            <a:endParaRPr lang="es-ES" dirty="0"/>
          </a:p>
        </p:txBody>
      </p:sp>
      <p:sp>
        <p:nvSpPr>
          <p:cNvPr id="9" name="5 Marcador de fecha"/>
          <p:cNvSpPr>
            <a:spLocks noGrp="1"/>
          </p:cNvSpPr>
          <p:nvPr>
            <p:ph type="dt" sz="half" idx="10"/>
          </p:nvPr>
        </p:nvSpPr>
        <p:spPr>
          <a:xfrm>
            <a:off x="457200" y="6356350"/>
            <a:ext cx="2667000" cy="365125"/>
          </a:xfrm>
        </p:spPr>
        <p:txBody>
          <a:bodyPr/>
          <a:lstStyle/>
          <a:p>
            <a:r>
              <a:rPr lang="es-ES" dirty="0" smtClean="0"/>
              <a:t>CONCLUSIONES Y RECOMENDACIONES</a:t>
            </a:r>
            <a:endParaRPr lang="es-ES" dirty="0"/>
          </a:p>
        </p:txBody>
      </p:sp>
      <p:sp>
        <p:nvSpPr>
          <p:cNvPr id="10" name="3 Rectángulo"/>
          <p:cNvSpPr/>
          <p:nvPr/>
        </p:nvSpPr>
        <p:spPr>
          <a:xfrm>
            <a:off x="2286000" y="21770"/>
            <a:ext cx="6705600" cy="584775"/>
          </a:xfrm>
          <a:prstGeom prst="rect">
            <a:avLst/>
          </a:prstGeom>
        </p:spPr>
        <p:txBody>
          <a:bodyPr wrap="square">
            <a:spAutoFit/>
          </a:bodyPr>
          <a:lstStyle/>
          <a:p>
            <a:pPr algn="ctr"/>
            <a:r>
              <a:rPr lang="es-CO"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a:t>
            </a:r>
            <a:endParaRPr lang="es-CO"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34916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A81AC24-19E8-4B05-BE18-7F7DC22883F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210391E-D0BA-4B05-BC9D-4C5F7A7038B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990804017"/>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1 Marcador de pie de página"/>
          <p:cNvSpPr>
            <a:spLocks noGrp="1"/>
          </p:cNvSpPr>
          <p:nvPr>
            <p:ph type="ftr" sz="quarter" idx="11"/>
          </p:nvPr>
        </p:nvSpPr>
        <p:spPr>
          <a:xfrm>
            <a:off x="3124200" y="6356350"/>
            <a:ext cx="2895600" cy="365125"/>
          </a:xfrm>
        </p:spPr>
        <p:txBody>
          <a:bodyPr/>
          <a:lstStyle/>
          <a:p>
            <a:r>
              <a:rPr lang="es-ES" dirty="0" smtClean="0"/>
              <a:t>GUAGALANGO SANTIAGO</a:t>
            </a:r>
            <a:endParaRPr lang="es-ES" dirty="0"/>
          </a:p>
        </p:txBody>
      </p:sp>
      <p:sp>
        <p:nvSpPr>
          <p:cNvPr id="9" name="5 Marcador de fecha"/>
          <p:cNvSpPr>
            <a:spLocks noGrp="1"/>
          </p:cNvSpPr>
          <p:nvPr>
            <p:ph type="dt" sz="half" idx="10"/>
          </p:nvPr>
        </p:nvSpPr>
        <p:spPr>
          <a:xfrm>
            <a:off x="457200" y="6356350"/>
            <a:ext cx="2667000" cy="365125"/>
          </a:xfrm>
        </p:spPr>
        <p:txBody>
          <a:bodyPr/>
          <a:lstStyle/>
          <a:p>
            <a:r>
              <a:rPr lang="es-ES" dirty="0" smtClean="0"/>
              <a:t>CONCLUSIONES Y RECOMENDACIONES</a:t>
            </a:r>
            <a:endParaRPr lang="es-ES" dirty="0"/>
          </a:p>
        </p:txBody>
      </p:sp>
      <p:sp>
        <p:nvSpPr>
          <p:cNvPr id="6" name="3 Rectángulo"/>
          <p:cNvSpPr/>
          <p:nvPr/>
        </p:nvSpPr>
        <p:spPr>
          <a:xfrm>
            <a:off x="2286000" y="21770"/>
            <a:ext cx="6705600" cy="584775"/>
          </a:xfrm>
          <a:prstGeom prst="rect">
            <a:avLst/>
          </a:prstGeom>
        </p:spPr>
        <p:txBody>
          <a:bodyPr wrap="square">
            <a:spAutoFit/>
          </a:bodyPr>
          <a:lstStyle/>
          <a:p>
            <a:pPr algn="ctr"/>
            <a:r>
              <a:rPr lang="es-CO"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a:t>
            </a:r>
            <a:endParaRPr lang="es-CO"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97581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A81AC24-19E8-4B05-BE18-7F7DC22883F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210391E-D0BA-4B05-BC9D-4C5F7A7038B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21770"/>
            <a:ext cx="6705600" cy="584775"/>
          </a:xfrm>
          <a:prstGeom prst="rect">
            <a:avLst/>
          </a:prstGeom>
        </p:spPr>
        <p:txBody>
          <a:bodyPr wrap="square">
            <a:spAutoFit/>
          </a:bodyPr>
          <a:lstStyle/>
          <a:p>
            <a:pPr algn="ctr"/>
            <a:r>
              <a:rPr lang="es-CO"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Recomendaciones</a:t>
            </a:r>
            <a:endParaRPr lang="es-CO"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5" name="4 Diagrama"/>
          <p:cNvGraphicFramePr/>
          <p:nvPr>
            <p:extLst>
              <p:ext uri="{D42A27DB-BD31-4B8C-83A1-F6EECF244321}">
                <p14:modId xmlns:p14="http://schemas.microsoft.com/office/powerpoint/2010/main" val="3971897866"/>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1 Marcador de pie de página"/>
          <p:cNvSpPr>
            <a:spLocks noGrp="1"/>
          </p:cNvSpPr>
          <p:nvPr>
            <p:ph type="ftr" sz="quarter" idx="11"/>
          </p:nvPr>
        </p:nvSpPr>
        <p:spPr>
          <a:xfrm>
            <a:off x="3124200" y="6356350"/>
            <a:ext cx="2895600" cy="365125"/>
          </a:xfrm>
        </p:spPr>
        <p:txBody>
          <a:bodyPr/>
          <a:lstStyle/>
          <a:p>
            <a:r>
              <a:rPr lang="es-ES" dirty="0" smtClean="0"/>
              <a:t>GUAGALANGO SANTIAGO</a:t>
            </a:r>
            <a:endParaRPr lang="es-ES" dirty="0"/>
          </a:p>
        </p:txBody>
      </p:sp>
      <p:sp>
        <p:nvSpPr>
          <p:cNvPr id="9" name="5 Marcador de fecha"/>
          <p:cNvSpPr>
            <a:spLocks noGrp="1"/>
          </p:cNvSpPr>
          <p:nvPr>
            <p:ph type="dt" sz="half" idx="10"/>
          </p:nvPr>
        </p:nvSpPr>
        <p:spPr>
          <a:xfrm>
            <a:off x="457200" y="6356350"/>
            <a:ext cx="2667000" cy="365125"/>
          </a:xfrm>
        </p:spPr>
        <p:txBody>
          <a:bodyPr/>
          <a:lstStyle/>
          <a:p>
            <a:r>
              <a:rPr lang="es-ES" dirty="0" smtClean="0"/>
              <a:t>CONCLUSIONES Y RECOMENDACIONES</a:t>
            </a:r>
            <a:endParaRPr lang="es-ES" dirty="0"/>
          </a:p>
        </p:txBody>
      </p:sp>
    </p:spTree>
    <p:extLst>
      <p:ext uri="{BB962C8B-B14F-4D97-AF65-F5344CB8AC3E}">
        <p14:creationId xmlns:p14="http://schemas.microsoft.com/office/powerpoint/2010/main" val="64053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A81AC24-19E8-4B05-BE18-7F7DC22883F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210391E-D0BA-4B05-BC9D-4C5F7A7038B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899017709"/>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1 Marcador de pie de página"/>
          <p:cNvSpPr>
            <a:spLocks noGrp="1"/>
          </p:cNvSpPr>
          <p:nvPr>
            <p:ph type="ftr" sz="quarter" idx="11"/>
          </p:nvPr>
        </p:nvSpPr>
        <p:spPr>
          <a:xfrm>
            <a:off x="3124200" y="6356350"/>
            <a:ext cx="2895600" cy="365125"/>
          </a:xfrm>
        </p:spPr>
        <p:txBody>
          <a:bodyPr/>
          <a:lstStyle/>
          <a:p>
            <a:r>
              <a:rPr lang="es-ES" dirty="0" smtClean="0"/>
              <a:t>GUAGALANGO SANTIAGO</a:t>
            </a:r>
            <a:endParaRPr lang="es-ES" dirty="0"/>
          </a:p>
        </p:txBody>
      </p:sp>
      <p:sp>
        <p:nvSpPr>
          <p:cNvPr id="9" name="5 Marcador de fecha"/>
          <p:cNvSpPr>
            <a:spLocks noGrp="1"/>
          </p:cNvSpPr>
          <p:nvPr>
            <p:ph type="dt" sz="half" idx="10"/>
          </p:nvPr>
        </p:nvSpPr>
        <p:spPr>
          <a:xfrm>
            <a:off x="457200" y="6356350"/>
            <a:ext cx="2667000" cy="365125"/>
          </a:xfrm>
        </p:spPr>
        <p:txBody>
          <a:bodyPr/>
          <a:lstStyle/>
          <a:p>
            <a:r>
              <a:rPr lang="es-ES" dirty="0" smtClean="0"/>
              <a:t>CONCLUSIONES Y RECOMENDACIONES</a:t>
            </a:r>
            <a:endParaRPr lang="es-ES" dirty="0"/>
          </a:p>
        </p:txBody>
      </p:sp>
      <p:sp>
        <p:nvSpPr>
          <p:cNvPr id="10" name="3 Rectángulo"/>
          <p:cNvSpPr/>
          <p:nvPr/>
        </p:nvSpPr>
        <p:spPr>
          <a:xfrm>
            <a:off x="2286000" y="21770"/>
            <a:ext cx="6705600" cy="584775"/>
          </a:xfrm>
          <a:prstGeom prst="rect">
            <a:avLst/>
          </a:prstGeom>
        </p:spPr>
        <p:txBody>
          <a:bodyPr wrap="square">
            <a:spAutoFit/>
          </a:bodyPr>
          <a:lstStyle/>
          <a:p>
            <a:pPr algn="ctr"/>
            <a:r>
              <a:rPr lang="es-CO"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Recomendaciones</a:t>
            </a:r>
            <a:endParaRPr lang="es-CO"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4498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A81AC24-19E8-4B05-BE18-7F7DC22883F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210391E-D0BA-4B05-BC9D-4C5F7A7038B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929117040"/>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1 Marcador de pie de página"/>
          <p:cNvSpPr>
            <a:spLocks noGrp="1"/>
          </p:cNvSpPr>
          <p:nvPr>
            <p:ph type="ftr" sz="quarter" idx="11"/>
          </p:nvPr>
        </p:nvSpPr>
        <p:spPr>
          <a:xfrm>
            <a:off x="3124200" y="6356350"/>
            <a:ext cx="2895600" cy="365125"/>
          </a:xfrm>
        </p:spPr>
        <p:txBody>
          <a:bodyPr/>
          <a:lstStyle/>
          <a:p>
            <a:r>
              <a:rPr lang="es-ES" dirty="0" smtClean="0"/>
              <a:t>GUAGALANGO SANTIAGO</a:t>
            </a:r>
            <a:endParaRPr lang="es-ES" dirty="0"/>
          </a:p>
        </p:txBody>
      </p:sp>
    </p:spTree>
    <p:extLst>
      <p:ext uri="{BB962C8B-B14F-4D97-AF65-F5344CB8AC3E}">
        <p14:creationId xmlns:p14="http://schemas.microsoft.com/office/powerpoint/2010/main" val="310898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JUSTIFICACIÓN E IMPORTANCIA</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Marcador de contenido 2"/>
          <p:cNvSpPr>
            <a:spLocks noGrp="1"/>
          </p:cNvSpPr>
          <p:nvPr>
            <p:ph idx="1"/>
          </p:nvPr>
        </p:nvSpPr>
        <p:spPr>
          <a:xfrm>
            <a:off x="457200" y="925632"/>
            <a:ext cx="8229600" cy="5322768"/>
          </a:xfrm>
        </p:spPr>
        <p:txBody>
          <a:bodyPr/>
          <a:lstStyle/>
          <a:p>
            <a:pPr algn="just"/>
            <a:r>
              <a:rPr lang="es-CO" sz="1800" dirty="0" smtClean="0">
                <a:latin typeface="Times New Roman" panose="02020603050405020304" pitchFamily="18" charset="0"/>
                <a:cs typeface="Times New Roman" panose="02020603050405020304" pitchFamily="18" charset="0"/>
              </a:rPr>
              <a:t>El </a:t>
            </a:r>
            <a:r>
              <a:rPr lang="es-CO" sz="1800" dirty="0">
                <a:latin typeface="Times New Roman" panose="02020603050405020304" pitchFamily="18" charset="0"/>
                <a:cs typeface="Times New Roman" panose="02020603050405020304" pitchFamily="18" charset="0"/>
              </a:rPr>
              <a:t>agua potable es un factor primordial dentro de una </a:t>
            </a:r>
            <a:r>
              <a:rPr lang="es-CO" sz="1800" dirty="0" smtClean="0">
                <a:latin typeface="Times New Roman" panose="02020603050405020304" pitchFamily="18" charset="0"/>
                <a:cs typeface="Times New Roman" panose="02020603050405020304" pitchFamily="18" charset="0"/>
              </a:rPr>
              <a:t>población.</a:t>
            </a:r>
          </a:p>
          <a:p>
            <a:pPr marL="0" indent="0" algn="just">
              <a:buNone/>
            </a:pPr>
            <a:endParaRPr lang="es-CO" sz="1800" dirty="0" smtClean="0">
              <a:latin typeface="Times New Roman" panose="02020603050405020304" pitchFamily="18" charset="0"/>
              <a:cs typeface="Times New Roman" panose="02020603050405020304" pitchFamily="18" charset="0"/>
            </a:endParaRPr>
          </a:p>
          <a:p>
            <a:pPr algn="just"/>
            <a:r>
              <a:rPr lang="es-CO" sz="1800" dirty="0" smtClean="0">
                <a:latin typeface="Times New Roman" panose="02020603050405020304" pitchFamily="18" charset="0"/>
                <a:cs typeface="Times New Roman" panose="02020603050405020304" pitchFamily="18" charset="0"/>
              </a:rPr>
              <a:t>Existe </a:t>
            </a:r>
            <a:r>
              <a:rPr lang="es-CO" sz="1800" dirty="0">
                <a:latin typeface="Times New Roman" panose="02020603050405020304" pitchFamily="18" charset="0"/>
                <a:cs typeface="Times New Roman" panose="02020603050405020304" pitchFamily="18" charset="0"/>
              </a:rPr>
              <a:t>una gran demanda de agua potable por parte de la población de la ciudad de Ibarra, prácticamente toda la producción de agua potable de la EMAPA-I debe suministrarse para uso de la </a:t>
            </a:r>
            <a:r>
              <a:rPr lang="es-CO" sz="1800" dirty="0" smtClean="0">
                <a:latin typeface="Times New Roman" panose="02020603050405020304" pitchFamily="18" charset="0"/>
                <a:cs typeface="Times New Roman" panose="02020603050405020304" pitchFamily="18" charset="0"/>
              </a:rPr>
              <a:t>población.</a:t>
            </a:r>
          </a:p>
          <a:p>
            <a:pPr marL="0" indent="0" algn="just">
              <a:buNone/>
            </a:pPr>
            <a:endParaRPr lang="es-CO" sz="1800" dirty="0" smtClean="0">
              <a:latin typeface="Times New Roman" panose="02020603050405020304" pitchFamily="18" charset="0"/>
              <a:cs typeface="Times New Roman" panose="02020603050405020304" pitchFamily="18" charset="0"/>
            </a:endParaRPr>
          </a:p>
          <a:p>
            <a:pPr algn="just"/>
            <a:r>
              <a:rPr lang="es-CO" sz="1800" dirty="0" smtClean="0">
                <a:latin typeface="Times New Roman" panose="02020603050405020304" pitchFamily="18" charset="0"/>
                <a:cs typeface="Times New Roman" panose="02020603050405020304" pitchFamily="18" charset="0"/>
              </a:rPr>
              <a:t>Es </a:t>
            </a:r>
            <a:r>
              <a:rPr lang="es-CO" sz="1800" dirty="0">
                <a:latin typeface="Times New Roman" panose="02020603050405020304" pitchFamily="18" charset="0"/>
                <a:cs typeface="Times New Roman" panose="02020603050405020304" pitchFamily="18" charset="0"/>
              </a:rPr>
              <a:t>importante asegurar un servicio continuo de distribución de agua potable, para esto es necesario minimizar los errores debido a fallas de operación y conocer en tiempo real el estado de las variables del </a:t>
            </a:r>
            <a:r>
              <a:rPr lang="es-CO" sz="1800" dirty="0" smtClean="0">
                <a:latin typeface="Times New Roman" panose="02020603050405020304" pitchFamily="18" charset="0"/>
                <a:cs typeface="Times New Roman" panose="02020603050405020304" pitchFamily="18" charset="0"/>
              </a:rPr>
              <a:t>sistema.</a:t>
            </a:r>
          </a:p>
          <a:p>
            <a:pPr algn="just"/>
            <a:endParaRPr lang="es-CO" sz="1800" dirty="0">
              <a:latin typeface="Times New Roman" panose="02020603050405020304" pitchFamily="18" charset="0"/>
              <a:cs typeface="Times New Roman" panose="02020603050405020304" pitchFamily="18" charset="0"/>
            </a:endParaRPr>
          </a:p>
          <a:p>
            <a:pPr algn="just"/>
            <a:r>
              <a:rPr lang="es-ES" sz="1800" dirty="0">
                <a:latin typeface="Times New Roman" panose="02020603050405020304" pitchFamily="18" charset="0"/>
                <a:cs typeface="Times New Roman" panose="02020603050405020304" pitchFamily="18" charset="0"/>
              </a:rPr>
              <a:t>Ante el continuo crecimiento de la infraestructura de abastecimiento de agua potable en la ciudad, la EMAPA-I ha visto la necesidad de ir automatizando sus procesos de captación, almacenamiento y distribución de agua potable, integrando cada uno los procesos a fin de brindar un servicio eficiente, continuo y de calidad a la población tanto urbana como rural de la ciudad</a:t>
            </a:r>
            <a:r>
              <a:rPr lang="es-ES" sz="1800" dirty="0" smtClean="0">
                <a:latin typeface="Times New Roman" panose="02020603050405020304" pitchFamily="18" charset="0"/>
                <a:cs typeface="Times New Roman" panose="02020603050405020304" pitchFamily="18" charset="0"/>
              </a:rPr>
              <a:t>.</a:t>
            </a:r>
            <a:endParaRPr lang="es-CO" sz="1800" dirty="0">
              <a:latin typeface="Times New Roman" panose="02020603050405020304" pitchFamily="18" charset="0"/>
              <a:cs typeface="Times New Roman" panose="02020603050405020304" pitchFamily="18" charset="0"/>
            </a:endParaRPr>
          </a:p>
          <a:p>
            <a:pPr algn="just"/>
            <a:endParaRPr lang="es-CO" sz="1800" dirty="0">
              <a:latin typeface="Times New Roman" panose="02020603050405020304" pitchFamily="18" charset="0"/>
              <a:cs typeface="Times New Roman" panose="02020603050405020304" pitchFamily="18" charset="0"/>
            </a:endParaRPr>
          </a:p>
          <a:p>
            <a:endParaRPr lang="es-CO" dirty="0"/>
          </a:p>
        </p:txBody>
      </p:sp>
      <p:sp>
        <p:nvSpPr>
          <p:cNvPr id="8" name="Marcador de fecha 3"/>
          <p:cNvSpPr txBox="1">
            <a:spLocks/>
          </p:cNvSpPr>
          <p:nvPr/>
        </p:nvSpPr>
        <p:spPr>
          <a:xfrm>
            <a:off x="457200" y="6356350"/>
            <a:ext cx="22860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noProof="0" dirty="0" smtClean="0">
                <a:solidFill>
                  <a:prstClr val="black">
                    <a:tint val="75000"/>
                  </a:prstClr>
                </a:solidFill>
                <a:latin typeface="Calibri"/>
              </a:rPr>
              <a:t>JUSTIFICACIÓN E IMPORTANCIA</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1 Marcador de pie de página"/>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t>GUAGALANGO SANTIAGO</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765564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3 Rectángulo"/>
          <p:cNvSpPr/>
          <p:nvPr/>
        </p:nvSpPr>
        <p:spPr>
          <a:xfrm>
            <a:off x="1295400" y="21770"/>
            <a:ext cx="670560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JUSTIFICACIÓN E IMPORTANCIA</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Marcador de contenido 2"/>
          <p:cNvSpPr>
            <a:spLocks noGrp="1"/>
          </p:cNvSpPr>
          <p:nvPr>
            <p:ph idx="1"/>
          </p:nvPr>
        </p:nvSpPr>
        <p:spPr>
          <a:xfrm>
            <a:off x="457200" y="803396"/>
            <a:ext cx="8229600" cy="5322768"/>
          </a:xfrm>
        </p:spPr>
        <p:txBody>
          <a:bodyPr/>
          <a:lstStyle/>
          <a:p>
            <a:pPr algn="just"/>
            <a:endParaRPr lang="es-ES" sz="1800" dirty="0" smtClean="0">
              <a:latin typeface="Times New Roman" panose="02020603050405020304" pitchFamily="18" charset="0"/>
              <a:cs typeface="Times New Roman" panose="02020603050405020304" pitchFamily="18" charset="0"/>
            </a:endParaRPr>
          </a:p>
          <a:p>
            <a:pPr algn="just"/>
            <a:r>
              <a:rPr lang="es-ES" sz="1800" dirty="0" smtClean="0">
                <a:latin typeface="Times New Roman" panose="02020603050405020304" pitchFamily="18" charset="0"/>
                <a:cs typeface="Times New Roman" panose="02020603050405020304" pitchFamily="18" charset="0"/>
              </a:rPr>
              <a:t>Un </a:t>
            </a:r>
            <a:r>
              <a:rPr lang="es-ES" sz="1800" dirty="0">
                <a:latin typeface="Times New Roman" panose="02020603050405020304" pitchFamily="18" charset="0"/>
                <a:cs typeface="Times New Roman" panose="02020603050405020304" pitchFamily="18" charset="0"/>
              </a:rPr>
              <a:t>factor primordial en la captación, almacenamiento y distribución de agua potable es el monitoreo en tiempo real de diferentes variables y parámetros eléctricos que intervienen en el </a:t>
            </a:r>
            <a:r>
              <a:rPr lang="es-ES" sz="1800" dirty="0" smtClean="0">
                <a:latin typeface="Times New Roman" panose="02020603050405020304" pitchFamily="18" charset="0"/>
                <a:cs typeface="Times New Roman" panose="02020603050405020304" pitchFamily="18" charset="0"/>
              </a:rPr>
              <a:t>proceso. Para </a:t>
            </a:r>
            <a:r>
              <a:rPr lang="es-ES" sz="1800" dirty="0">
                <a:latin typeface="Times New Roman" panose="02020603050405020304" pitchFamily="18" charset="0"/>
                <a:cs typeface="Times New Roman" panose="02020603050405020304" pitchFamily="18" charset="0"/>
              </a:rPr>
              <a:t>ello es necesario implementar elementos de adquisición y transmisión de datos de las variables importantes para el proceso y poder visualizarlas en lugares estratégicos, por ejemplo en la oficina central de operaciones de la EMAPA-I.</a:t>
            </a:r>
            <a:endParaRPr lang="es-CO" sz="1800" dirty="0">
              <a:latin typeface="Times New Roman" panose="02020603050405020304" pitchFamily="18" charset="0"/>
              <a:cs typeface="Times New Roman" panose="02020603050405020304" pitchFamily="18" charset="0"/>
            </a:endParaRPr>
          </a:p>
          <a:p>
            <a:pPr marL="0" indent="0" algn="just">
              <a:buNone/>
            </a:pPr>
            <a:endParaRPr lang="es-CO" sz="1800" dirty="0">
              <a:latin typeface="Times New Roman" panose="02020603050405020304" pitchFamily="18" charset="0"/>
              <a:cs typeface="Times New Roman" panose="02020603050405020304" pitchFamily="18" charset="0"/>
            </a:endParaRPr>
          </a:p>
          <a:p>
            <a:pPr algn="just"/>
            <a:r>
              <a:rPr lang="es-ES" sz="1800" dirty="0">
                <a:latin typeface="Times New Roman" panose="02020603050405020304" pitchFamily="18" charset="0"/>
                <a:cs typeface="Times New Roman" panose="02020603050405020304" pitchFamily="18" charset="0"/>
              </a:rPr>
              <a:t>El presente proyecto permitirá tener un control y monitorización adecuado de los diferentes procesos de la Planta de Tratamiento y la Estación de Reserva de agua potable, ayudando a la integración de tres fases primordiales como la captación, almacenamiento y distribución, lo que contribuye en la optimización de agua y el ahorro de energía eléctrica, factores de interés dentro de la EMAPA-I.</a:t>
            </a:r>
            <a:endParaRPr lang="es-CO" sz="1800" dirty="0">
              <a:latin typeface="Times New Roman" panose="02020603050405020304" pitchFamily="18" charset="0"/>
              <a:cs typeface="Times New Roman" panose="02020603050405020304" pitchFamily="18" charset="0"/>
            </a:endParaRPr>
          </a:p>
          <a:p>
            <a:pPr algn="just"/>
            <a:endParaRPr lang="es-CO" sz="1800" dirty="0">
              <a:latin typeface="Times New Roman" panose="02020603050405020304" pitchFamily="18" charset="0"/>
              <a:cs typeface="Times New Roman" panose="02020603050405020304" pitchFamily="18" charset="0"/>
            </a:endParaRPr>
          </a:p>
          <a:p>
            <a:endParaRPr lang="es-CO" dirty="0"/>
          </a:p>
        </p:txBody>
      </p:sp>
      <p:sp>
        <p:nvSpPr>
          <p:cNvPr id="8" name="Marcador de fecha 3"/>
          <p:cNvSpPr txBox="1">
            <a:spLocks/>
          </p:cNvSpPr>
          <p:nvPr/>
        </p:nvSpPr>
        <p:spPr>
          <a:xfrm>
            <a:off x="457200" y="6356350"/>
            <a:ext cx="22860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noProof="0" dirty="0" smtClean="0">
                <a:solidFill>
                  <a:prstClr val="black">
                    <a:tint val="75000"/>
                  </a:prstClr>
                </a:solidFill>
                <a:latin typeface="Calibri"/>
              </a:rPr>
              <a:t>JUSTIFICACIÓN E IMPORTANCIA</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1 Marcador de pie de página"/>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t>GUAGALANGO SANTIAGO</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9184838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96645137"/>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p:cNvSpPr/>
          <p:nvPr/>
        </p:nvSpPr>
        <p:spPr>
          <a:xfrm>
            <a:off x="6705600" y="6553200"/>
            <a:ext cx="228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Marcador de fecha 3"/>
          <p:cNvSpPr txBox="1">
            <a:spLocks/>
          </p:cNvSpPr>
          <p:nvPr/>
        </p:nvSpPr>
        <p:spPr>
          <a:xfrm>
            <a:off x="457200" y="6356350"/>
            <a:ext cx="22860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noProof="0" dirty="0" smtClean="0">
                <a:solidFill>
                  <a:prstClr val="black">
                    <a:tint val="75000"/>
                  </a:prstClr>
                </a:solidFill>
                <a:latin typeface="Calibri"/>
              </a:rPr>
              <a:t>OBJETIVOS</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1 Marcador de pie de página"/>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t>GUAGALANGO SANTIAGO</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6208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21&quot;&gt;&lt;object type=&quot;3&quot; unique_id=&quot;10022&quot;&gt;&lt;property id=&quot;20148&quot; value=&quot;5&quot;/&gt;&lt;property id=&quot;20300&quot; value=&quot;Slide 1&quot;/&gt;&lt;property id=&quot;20307&quot; value=&quot;256&quot;/&gt;&lt;/object&gt;&lt;object type=&quot;3&quot; unique_id=&quot;10109&quot;&gt;&lt;property id=&quot;20148&quot; value=&quot;5&quot;/&gt;&lt;property id=&quot;20300&quot; value=&quot;Slide 5&quot;/&gt;&lt;property id=&quot;20307&quot; value=&quot;257&quot;/&gt;&lt;/object&gt;&lt;object type=&quot;3&quot; unique_id=&quot;10139&quot;&gt;&lt;property id=&quot;20148&quot; value=&quot;5&quot;/&gt;&lt;property id=&quot;20300&quot; value=&quot;Slide 2&quot;/&gt;&lt;property id=&quot;20307&quot; value=&quot;259&quot;/&gt;&lt;/object&gt;&lt;object type=&quot;3&quot; unique_id=&quot;10140&quot;&gt;&lt;property id=&quot;20148&quot; value=&quot;5&quot;/&gt;&lt;property id=&quot;20300&quot; value=&quot;Slide 3&quot;/&gt;&lt;property id=&quot;20307&quot; value=&quot;260&quot;/&gt;&lt;/object&gt;&lt;object type=&quot;3&quot; unique_id=&quot;10141&quot;&gt;&lt;property id=&quot;20148&quot; value=&quot;5&quot;/&gt;&lt;property id=&quot;20300&quot; value=&quot;Slide 7&quot;/&gt;&lt;property id=&quot;20307&quot; value=&quot;258&quot;/&gt;&lt;/object&gt;&lt;object type=&quot;3&quot; unique_id=&quot;10184&quot;&gt;&lt;property id=&quot;20148&quot; value=&quot;5&quot;/&gt;&lt;property id=&quot;20300&quot; value=&quot;Slide 4&quot;/&gt;&lt;property id=&quot;20307&quot; value=&quot;261&quot;/&gt;&lt;/object&gt;&lt;object type=&quot;3&quot; unique_id=&quot;10185&quot;&gt;&lt;property id=&quot;20148&quot; value=&quot;5&quot;/&gt;&lt;property id=&quot;20300&quot; value=&quot;Slide 6&quot;/&gt;&lt;property id=&quot;20307&quot; value=&quot;262&quot;/&gt;&lt;/object&gt;&lt;object type=&quot;3&quot; unique_id=&quot;10213&quot;&gt;&lt;property id=&quot;20148&quot; value=&quot;5&quot;/&gt;&lt;property id=&quot;20300&quot; value=&quot;Slide 8&quot;/&gt;&lt;property id=&quot;20307&quot; value=&quot;263&quot;/&gt;&lt;/object&gt;&lt;/object&gt;&lt;object type=&quot;8&quot; unique_id=&quot;10037&quot;&gt;&lt;/object&gt;&lt;/object&gt;&lt;/database&gt;"/>
  <p:tag name="SECTOMILLISECCONVERTED" val="1"/>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RMATO ESPE2013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526694</TotalTime>
  <Words>3135</Words>
  <Application>Microsoft Office PowerPoint</Application>
  <PresentationFormat>Presentación en pantalla (4:3)</PresentationFormat>
  <Paragraphs>855</Paragraphs>
  <Slides>64</Slides>
  <Notes>14</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64</vt:i4>
      </vt:variant>
    </vt:vector>
  </HeadingPairs>
  <TitlesOfParts>
    <vt:vector size="70" baseType="lpstr">
      <vt:lpstr>Arial</vt:lpstr>
      <vt:lpstr>Calibri</vt:lpstr>
      <vt:lpstr>Tahoma</vt:lpstr>
      <vt:lpstr>Times New Roman</vt:lpstr>
      <vt:lpstr>Theme1</vt:lpstr>
      <vt:lpstr>FORMATO ESPE2013V2</vt:lpstr>
      <vt:lpstr>Presentación de PowerPoint</vt:lpstr>
      <vt:lpstr>Presentación de PowerPoint</vt:lpstr>
      <vt:lpstr>Presentación de PowerPoint</vt:lpstr>
      <vt:lpstr>Presentación de PowerPoint</vt:lpstr>
      <vt:lpstr>SISTEMA DE ALMACENAMIENTO Y DISTRIBUCIÓN DE AGUA POTABLE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Esquema y ubicación para cada elemento del sistema </vt:lpstr>
      <vt:lpstr>Esquema y ubicación para cada elemento del sistema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dc:title>
  <dc:creator>Alex</dc:creator>
  <cp:lastModifiedBy>Jairo Santiago Guagalango</cp:lastModifiedBy>
  <cp:revision>113</cp:revision>
  <dcterms:created xsi:type="dcterms:W3CDTF">2012-08-14T15:29:02Z</dcterms:created>
  <dcterms:modified xsi:type="dcterms:W3CDTF">2015-08-11T18:37:48Z</dcterms:modified>
</cp:coreProperties>
</file>