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0" r:id="rId2"/>
    <p:sldId id="412" r:id="rId3"/>
    <p:sldId id="372" r:id="rId4"/>
    <p:sldId id="373" r:id="rId5"/>
    <p:sldId id="328" r:id="rId6"/>
    <p:sldId id="333" r:id="rId7"/>
    <p:sldId id="394" r:id="rId8"/>
    <p:sldId id="397" r:id="rId9"/>
    <p:sldId id="398" r:id="rId10"/>
    <p:sldId id="403" r:id="rId11"/>
    <p:sldId id="401" r:id="rId12"/>
    <p:sldId id="402" r:id="rId13"/>
    <p:sldId id="404" r:id="rId14"/>
    <p:sldId id="405" r:id="rId15"/>
    <p:sldId id="427" r:id="rId16"/>
    <p:sldId id="417" r:id="rId17"/>
    <p:sldId id="418" r:id="rId18"/>
    <p:sldId id="419" r:id="rId19"/>
    <p:sldId id="420" r:id="rId20"/>
    <p:sldId id="421" r:id="rId21"/>
    <p:sldId id="422" r:id="rId2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7" clrIdx="0"/>
  <p:cmAuthor id="1"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1815" autoAdjust="0"/>
  </p:normalViewPr>
  <p:slideViewPr>
    <p:cSldViewPr>
      <p:cViewPr>
        <p:scale>
          <a:sx n="80" d="100"/>
          <a:sy n="80" d="100"/>
        </p:scale>
        <p:origin x="-111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3C05E-36C0-45D5-84A7-80B2A00C0E8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A16DFC7A-FC28-48A1-B19E-B12A13D4A325}">
      <dgm:prSet phldrT="[Texto]" custT="1"/>
      <dgm:spPr/>
      <dgm:t>
        <a:bodyPr/>
        <a:lstStyle/>
        <a:p>
          <a:pPr algn="just"/>
          <a:r>
            <a:rPr lang="es-EC" sz="2400" dirty="0" smtClean="0"/>
            <a:t>La compañía Wáter Project S.A. no ha establecido los lineamientos para dar 	seguimiento a las tareas que realiza el personal, además no existe un sistema de control interno que permita conocer la eficiencia, eficacia, economía de los recursos utilizados en los Procesos de Contabilidad, Compras Locales y Cobros a Clientes. </a:t>
          </a:r>
          <a:endParaRPr lang="es-EC" sz="2400" dirty="0"/>
        </a:p>
      </dgm:t>
    </dgm:pt>
    <dgm:pt modelId="{2EF4CABB-F251-4955-83E7-D8D0891B64D6}" type="parTrans" cxnId="{9F3020FF-9B26-4D9B-94DE-CA7EA7028B32}">
      <dgm:prSet/>
      <dgm:spPr/>
      <dgm:t>
        <a:bodyPr/>
        <a:lstStyle/>
        <a:p>
          <a:endParaRPr lang="es-EC" sz="1400"/>
        </a:p>
      </dgm:t>
    </dgm:pt>
    <dgm:pt modelId="{FC65F1B7-74FF-4775-90A1-376893832320}" type="sibTrans" cxnId="{9F3020FF-9B26-4D9B-94DE-CA7EA7028B32}">
      <dgm:prSet/>
      <dgm:spPr/>
      <dgm:t>
        <a:bodyPr/>
        <a:lstStyle/>
        <a:p>
          <a:endParaRPr lang="es-EC" sz="1400"/>
        </a:p>
      </dgm:t>
    </dgm:pt>
    <dgm:pt modelId="{A298C3F6-6E6B-463A-A08B-05B468E80BEA}" type="pres">
      <dgm:prSet presAssocID="{C343C05E-36C0-45D5-84A7-80B2A00C0E8C}" presName="linear" presStyleCnt="0">
        <dgm:presLayoutVars>
          <dgm:animLvl val="lvl"/>
          <dgm:resizeHandles val="exact"/>
        </dgm:presLayoutVars>
      </dgm:prSet>
      <dgm:spPr/>
      <dgm:t>
        <a:bodyPr/>
        <a:lstStyle/>
        <a:p>
          <a:endParaRPr lang="es-EC"/>
        </a:p>
      </dgm:t>
    </dgm:pt>
    <dgm:pt modelId="{3FFCD4BA-550B-4A1D-B80B-6152468123DB}" type="pres">
      <dgm:prSet presAssocID="{A16DFC7A-FC28-48A1-B19E-B12A13D4A325}" presName="parentText" presStyleLbl="node1" presStyleIdx="0" presStyleCnt="1">
        <dgm:presLayoutVars>
          <dgm:chMax val="0"/>
          <dgm:bulletEnabled val="1"/>
        </dgm:presLayoutVars>
      </dgm:prSet>
      <dgm:spPr/>
      <dgm:t>
        <a:bodyPr/>
        <a:lstStyle/>
        <a:p>
          <a:endParaRPr lang="es-EC"/>
        </a:p>
      </dgm:t>
    </dgm:pt>
  </dgm:ptLst>
  <dgm:cxnLst>
    <dgm:cxn modelId="{CDCBC452-7408-45F8-9C0D-F4814D6E2FD3}" type="presOf" srcId="{C343C05E-36C0-45D5-84A7-80B2A00C0E8C}" destId="{A298C3F6-6E6B-463A-A08B-05B468E80BEA}" srcOrd="0" destOrd="0" presId="urn:microsoft.com/office/officeart/2005/8/layout/vList2"/>
    <dgm:cxn modelId="{445A57E6-55DF-40F4-A186-C8507C8B4698}" type="presOf" srcId="{A16DFC7A-FC28-48A1-B19E-B12A13D4A325}" destId="{3FFCD4BA-550B-4A1D-B80B-6152468123DB}" srcOrd="0" destOrd="0" presId="urn:microsoft.com/office/officeart/2005/8/layout/vList2"/>
    <dgm:cxn modelId="{9F3020FF-9B26-4D9B-94DE-CA7EA7028B32}" srcId="{C343C05E-36C0-45D5-84A7-80B2A00C0E8C}" destId="{A16DFC7A-FC28-48A1-B19E-B12A13D4A325}" srcOrd="0" destOrd="0" parTransId="{2EF4CABB-F251-4955-83E7-D8D0891B64D6}" sibTransId="{FC65F1B7-74FF-4775-90A1-376893832320}"/>
    <dgm:cxn modelId="{DDEF2FAD-962A-42B2-862A-93DC9DE22AF8}" type="presParOf" srcId="{A298C3F6-6E6B-463A-A08B-05B468E80BEA}" destId="{3FFCD4BA-550B-4A1D-B80B-6152468123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27371A-AC9C-4ADD-8154-1A9C411BBCF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8AA9681D-67D3-4017-BC2E-D74023ED80C4}">
      <dgm:prSet phldrT="[Texto]" custT="1"/>
      <dgm:spPr/>
      <dgm:t>
        <a:bodyPr/>
        <a:lstStyle/>
        <a:p>
          <a:pPr algn="just"/>
          <a:r>
            <a:rPr lang="es-EC" sz="1100" b="1" dirty="0" smtClean="0"/>
            <a:t>PROCESO DE COMPRAS LOCALES</a:t>
          </a:r>
        </a:p>
        <a:p>
          <a:pPr algn="just"/>
          <a:r>
            <a:rPr lang="es-EC" sz="1100" b="1" dirty="0" smtClean="0"/>
            <a:t>COMPRA DE MATERIALES REALIZADAS SIN TRES COTIZACIONES.</a:t>
          </a:r>
          <a:endParaRPr lang="es-EC" sz="1100" dirty="0" smtClean="0"/>
        </a:p>
        <a:p>
          <a:pPr algn="just"/>
          <a:r>
            <a:rPr lang="es-EC" sz="1100" b="1" u="sng" dirty="0" smtClean="0"/>
            <a:t>CONCLUSIÓN:</a:t>
          </a:r>
          <a:endParaRPr lang="es-EC" sz="1100" dirty="0" smtClean="0"/>
        </a:p>
        <a:p>
          <a:pPr algn="just"/>
          <a:r>
            <a:rPr lang="es-EC" sz="1100" dirty="0" smtClean="0"/>
            <a:t>De la revisión efectuada se determinó que en el 75% de las compras no se realizaron tres cotizaciones a diferentes proveedores, debido a que la persona responsable del Área de Compras Locales no dispone del tiempo suficiente para solicitar estos documentos ya que también realiza  otras funciones de cobranzas.</a:t>
          </a:r>
        </a:p>
        <a:p>
          <a:pPr algn="just"/>
          <a:endParaRPr lang="es-EC" sz="1100" dirty="0" smtClean="0"/>
        </a:p>
        <a:p>
          <a:pPr algn="just"/>
          <a:r>
            <a:rPr lang="es-EC" sz="1100" b="1" u="sng" dirty="0" smtClean="0"/>
            <a:t>RECOMENDACIÓN:</a:t>
          </a:r>
          <a:endParaRPr lang="es-EC" sz="1100" dirty="0" smtClean="0"/>
        </a:p>
        <a:p>
          <a:pPr algn="just"/>
          <a:r>
            <a:rPr lang="es-EC" sz="1100" dirty="0" smtClean="0"/>
            <a:t>Realizar </a:t>
          </a:r>
          <a:r>
            <a:rPr lang="es-EC" sz="1100" dirty="0" smtClean="0">
              <a:solidFill>
                <a:schemeClr val="tx1"/>
              </a:solidFill>
            </a:rPr>
            <a:t>la compra de los materiales cumpliendo la política de análisis entre tres proformas de manera que se aseguren que se están comprando los materiales al proveedor con la mejor oferta. </a:t>
          </a:r>
        </a:p>
        <a:p>
          <a:pPr algn="just"/>
          <a:endParaRPr lang="es-EC" sz="1100" b="1" dirty="0" smtClean="0">
            <a:solidFill>
              <a:schemeClr val="tx1"/>
            </a:solidFill>
          </a:endParaRPr>
        </a:p>
        <a:p>
          <a:pPr algn="just"/>
          <a:r>
            <a:rPr lang="es-EC" sz="1100" b="1" dirty="0" smtClean="0"/>
            <a:t>MATERIALES RECIBIDOS POSTERIORMENTE A LAS 48 HORAS DE ENVIADA LA ORDEN DE COMPRA</a:t>
          </a:r>
          <a:r>
            <a:rPr lang="es-EC" sz="1100" dirty="0" smtClean="0"/>
            <a:t>.</a:t>
          </a:r>
        </a:p>
        <a:p>
          <a:pPr algn="just"/>
          <a:r>
            <a:rPr lang="es-EC" sz="1100" b="1" u="sng" dirty="0" smtClean="0"/>
            <a:t>CONCLUSIÓN:</a:t>
          </a:r>
          <a:endParaRPr lang="es-EC" sz="1100" dirty="0" smtClean="0"/>
        </a:p>
        <a:p>
          <a:pPr algn="just"/>
          <a:r>
            <a:rPr lang="es-EC" sz="1100" dirty="0" smtClean="0"/>
            <a:t>De la revisión efectuada a las facturas de compra del material requerido se determinó que el 31%  no fueron recibidos dentro de las 48 horas de enviada la orden de compra, debido a la falta de coordinación en la recepción del material adquirido, ocasionando que no se cuenten con los materiales de forma  oportuna para la ejecución y entrega de proyectos.</a:t>
          </a:r>
        </a:p>
        <a:p>
          <a:pPr algn="just"/>
          <a:endParaRPr lang="es-EC" sz="1100" dirty="0" smtClean="0"/>
        </a:p>
        <a:p>
          <a:pPr algn="just"/>
          <a:r>
            <a:rPr lang="es-EC" sz="1100" b="1" u="sng" dirty="0" smtClean="0"/>
            <a:t>RECOMENDACIÓN:</a:t>
          </a:r>
          <a:endParaRPr lang="es-EC" sz="1100" dirty="0" smtClean="0"/>
        </a:p>
        <a:p>
          <a:pPr algn="just"/>
          <a:r>
            <a:rPr lang="es-EC" sz="1100" b="1" u="sng" dirty="0" smtClean="0"/>
            <a:t>A LA JEFE DE COMPRAS</a:t>
          </a:r>
          <a:endParaRPr lang="es-EC" sz="1100" dirty="0" smtClean="0"/>
        </a:p>
        <a:p>
          <a:pPr algn="just"/>
          <a:r>
            <a:rPr lang="es-EC" sz="1100" dirty="0" smtClean="0"/>
            <a:t>Asegurarse que los términos y condiciones de la entrega o retiro de materiales adquiridos se los realice en las fechas acordadas entre la Empresa y el proveedor, de  manera de disponer de los mismos para cumplir con la ejecución de proyectos programados.</a:t>
          </a:r>
          <a:endParaRPr lang="es-EC" sz="1100" b="1" dirty="0" smtClean="0"/>
        </a:p>
      </dgm:t>
    </dgm:pt>
    <dgm:pt modelId="{30F34D96-6A35-4ECB-A192-5DB02555F34D}" type="parTrans" cxnId="{57DD047E-2547-42F3-9608-724777DAF1CD}">
      <dgm:prSet/>
      <dgm:spPr/>
      <dgm:t>
        <a:bodyPr/>
        <a:lstStyle/>
        <a:p>
          <a:endParaRPr lang="es-EC" sz="800"/>
        </a:p>
      </dgm:t>
    </dgm:pt>
    <dgm:pt modelId="{D858E306-CD9F-4969-BB94-C866B5A88EE2}" type="sibTrans" cxnId="{57DD047E-2547-42F3-9608-724777DAF1CD}">
      <dgm:prSet/>
      <dgm:spPr/>
      <dgm:t>
        <a:bodyPr/>
        <a:lstStyle/>
        <a:p>
          <a:endParaRPr lang="es-EC" sz="800"/>
        </a:p>
      </dgm:t>
    </dgm:pt>
    <dgm:pt modelId="{C621092F-2E8C-4B50-9BAB-71F3226BE33E}" type="pres">
      <dgm:prSet presAssocID="{A727371A-AC9C-4ADD-8154-1A9C411BBCF3}" presName="diagram" presStyleCnt="0">
        <dgm:presLayoutVars>
          <dgm:dir/>
          <dgm:resizeHandles val="exact"/>
        </dgm:presLayoutVars>
      </dgm:prSet>
      <dgm:spPr/>
      <dgm:t>
        <a:bodyPr/>
        <a:lstStyle/>
        <a:p>
          <a:endParaRPr lang="es-EC"/>
        </a:p>
      </dgm:t>
    </dgm:pt>
    <dgm:pt modelId="{59CD402E-C74F-4718-94C7-1225EBDFC563}" type="pres">
      <dgm:prSet presAssocID="{8AA9681D-67D3-4017-BC2E-D74023ED80C4}" presName="node" presStyleLbl="node1" presStyleIdx="0" presStyleCnt="1" custScaleX="102503" custLinFactNeighborX="-37338" custLinFactNeighborY="-2885">
        <dgm:presLayoutVars>
          <dgm:bulletEnabled val="1"/>
        </dgm:presLayoutVars>
      </dgm:prSet>
      <dgm:spPr/>
      <dgm:t>
        <a:bodyPr/>
        <a:lstStyle/>
        <a:p>
          <a:endParaRPr lang="es-EC"/>
        </a:p>
      </dgm:t>
    </dgm:pt>
  </dgm:ptLst>
  <dgm:cxnLst>
    <dgm:cxn modelId="{4A27FD9C-8F70-411A-9ABD-2A2E954B6A1F}" type="presOf" srcId="{8AA9681D-67D3-4017-BC2E-D74023ED80C4}" destId="{59CD402E-C74F-4718-94C7-1225EBDFC563}" srcOrd="0" destOrd="0" presId="urn:microsoft.com/office/officeart/2005/8/layout/default"/>
    <dgm:cxn modelId="{D2621E1F-2108-423E-A651-8E93F571E5E1}" type="presOf" srcId="{A727371A-AC9C-4ADD-8154-1A9C411BBCF3}" destId="{C621092F-2E8C-4B50-9BAB-71F3226BE33E}" srcOrd="0" destOrd="0" presId="urn:microsoft.com/office/officeart/2005/8/layout/default"/>
    <dgm:cxn modelId="{57DD047E-2547-42F3-9608-724777DAF1CD}" srcId="{A727371A-AC9C-4ADD-8154-1A9C411BBCF3}" destId="{8AA9681D-67D3-4017-BC2E-D74023ED80C4}" srcOrd="0" destOrd="0" parTransId="{30F34D96-6A35-4ECB-A192-5DB02555F34D}" sibTransId="{D858E306-CD9F-4969-BB94-C866B5A88EE2}"/>
    <dgm:cxn modelId="{67EF1E51-B3A4-40E4-BF54-0DF58C2F48FB}" type="presParOf" srcId="{C621092F-2E8C-4B50-9BAB-71F3226BE33E}" destId="{59CD402E-C74F-4718-94C7-1225EBDFC56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27371A-AC9C-4ADD-8154-1A9C411BBCF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8AA9681D-67D3-4017-BC2E-D74023ED80C4}">
      <dgm:prSet phldrT="[Texto]" custT="1"/>
      <dgm:spPr/>
      <dgm:t>
        <a:bodyPr/>
        <a:lstStyle/>
        <a:p>
          <a:pPr algn="just"/>
          <a:r>
            <a:rPr lang="es-EC" sz="1200" b="1" dirty="0" smtClean="0"/>
            <a:t>PROCESO DE COBROS</a:t>
          </a:r>
          <a:endParaRPr lang="es-EC" sz="1200" dirty="0" smtClean="0"/>
        </a:p>
        <a:p>
          <a:pPr algn="just"/>
          <a:r>
            <a:rPr lang="es-EC" sz="1200" b="1" dirty="0" smtClean="0"/>
            <a:t>SOBRECARGA DE FUNCIONES  A LA JEFE DE COMPRAS Y COBRANZAS.</a:t>
          </a:r>
          <a:endParaRPr lang="es-EC" sz="1200" dirty="0" smtClean="0"/>
        </a:p>
        <a:p>
          <a:pPr algn="just"/>
          <a:r>
            <a:rPr lang="es-EC" sz="1200" b="1" u="sng" dirty="0" smtClean="0"/>
            <a:t>CONCLUSIÓN:</a:t>
          </a:r>
          <a:endParaRPr lang="es-EC" sz="1200" dirty="0" smtClean="0"/>
        </a:p>
        <a:p>
          <a:pPr algn="just"/>
          <a:r>
            <a:rPr lang="es-EC" sz="1200" dirty="0" smtClean="0"/>
            <a:t>De la revisión efectuada se identificó que la Jefe de Compras también realiza la gestión de cobros a clientes ocasionando que no cumpla las funciones  de su cargo no se realicen eficientemente.</a:t>
          </a:r>
        </a:p>
        <a:p>
          <a:pPr algn="just"/>
          <a:endParaRPr lang="es-EC" sz="1200" dirty="0" smtClean="0"/>
        </a:p>
        <a:p>
          <a:pPr algn="just"/>
          <a:r>
            <a:rPr lang="es-EC" sz="1200" b="1" u="sng" dirty="0" smtClean="0"/>
            <a:t>RECOMENDACIÓN: </a:t>
          </a:r>
          <a:endParaRPr lang="es-EC" sz="1200" dirty="0" smtClean="0"/>
        </a:p>
        <a:p>
          <a:pPr algn="just"/>
          <a:r>
            <a:rPr lang="es-EC" sz="1200" b="1" dirty="0" smtClean="0"/>
            <a:t>AL GERENTE GENERAL:</a:t>
          </a:r>
          <a:endParaRPr lang="es-EC" sz="1200" dirty="0" smtClean="0"/>
        </a:p>
        <a:p>
          <a:pPr algn="just"/>
          <a:r>
            <a:rPr lang="es-EC" sz="1200" dirty="0" smtClean="0"/>
            <a:t>Considerar  la posibilidad de contratar a una persona que tenga como responsabilidad la gestión de cobros a clientes, con el objeto de disponer con los recursos económicos que permitan cumplir con las obligaciones contraídas por la Empresa.</a:t>
          </a:r>
        </a:p>
        <a:p>
          <a:pPr algn="just"/>
          <a:endParaRPr lang="es-EC" sz="1200" b="1" dirty="0" smtClean="0"/>
        </a:p>
        <a:p>
          <a:pPr algn="just"/>
          <a:r>
            <a:rPr lang="es-EC" sz="1200" b="1" dirty="0" smtClean="0"/>
            <a:t>CARTERA VENCIDA CON ANTIGÜEDAD MAYOR A 120 DÍAS.</a:t>
          </a:r>
          <a:endParaRPr lang="es-EC" sz="1200" dirty="0" smtClean="0"/>
        </a:p>
        <a:p>
          <a:pPr algn="just"/>
          <a:r>
            <a:rPr lang="es-EC" sz="1200" b="1" u="sng" dirty="0" smtClean="0"/>
            <a:t>CONCLUSIÓN:</a:t>
          </a:r>
          <a:endParaRPr lang="es-EC" sz="1200" dirty="0" smtClean="0"/>
        </a:p>
        <a:p>
          <a:pPr algn="just"/>
          <a:r>
            <a:rPr lang="es-EC" sz="1200" dirty="0" smtClean="0"/>
            <a:t>Del análisis realizado a la antigüedad de cartera al 31 de diciembre del año 2013 se determinó un valor significativo de $31.857,18 en cartera vencida mayor a 120 días, representando el 18.17% del total de cartera, debido a la falta de gestión de cobranzas así como el seguimientos a cuentas por cobrar, ocasionando que se sigan manteniendo ventas a créditos con clientes que no han cumplido con el plazo otorgado por la empresa.</a:t>
          </a:r>
        </a:p>
        <a:p>
          <a:pPr algn="just"/>
          <a:r>
            <a:rPr lang="es-EC" sz="1200" b="1" u="sng" dirty="0" smtClean="0"/>
            <a:t>RECOMENDACIÓN:</a:t>
          </a:r>
          <a:endParaRPr lang="es-EC" sz="1200" dirty="0" smtClean="0"/>
        </a:p>
        <a:p>
          <a:pPr algn="just"/>
          <a:r>
            <a:rPr lang="es-EC" sz="1200" b="1" u="sng" dirty="0" smtClean="0"/>
            <a:t>A LA JEFE DE COBROS A CLIENTES</a:t>
          </a:r>
          <a:endParaRPr lang="es-EC" sz="1200" dirty="0" smtClean="0"/>
        </a:p>
        <a:p>
          <a:pPr algn="just"/>
          <a:r>
            <a:rPr lang="es-EC" sz="1200" dirty="0" smtClean="0"/>
            <a:t>Considerar implementar políticas para la gestión de recuperación de cartera y la calificación de clientes que eviten otorgar créditos a clientes que no cumplen con sus pagos a tiempo.</a:t>
          </a:r>
          <a:endParaRPr lang="es-EC" sz="1200" b="1" dirty="0" smtClean="0"/>
        </a:p>
      </dgm:t>
    </dgm:pt>
    <dgm:pt modelId="{30F34D96-6A35-4ECB-A192-5DB02555F34D}" type="parTrans" cxnId="{57DD047E-2547-42F3-9608-724777DAF1CD}">
      <dgm:prSet/>
      <dgm:spPr/>
      <dgm:t>
        <a:bodyPr/>
        <a:lstStyle/>
        <a:p>
          <a:pPr algn="just"/>
          <a:endParaRPr lang="es-EC" sz="800"/>
        </a:p>
      </dgm:t>
    </dgm:pt>
    <dgm:pt modelId="{D858E306-CD9F-4969-BB94-C866B5A88EE2}" type="sibTrans" cxnId="{57DD047E-2547-42F3-9608-724777DAF1CD}">
      <dgm:prSet/>
      <dgm:spPr/>
      <dgm:t>
        <a:bodyPr/>
        <a:lstStyle/>
        <a:p>
          <a:pPr algn="just"/>
          <a:endParaRPr lang="es-EC" sz="800"/>
        </a:p>
      </dgm:t>
    </dgm:pt>
    <dgm:pt modelId="{C621092F-2E8C-4B50-9BAB-71F3226BE33E}" type="pres">
      <dgm:prSet presAssocID="{A727371A-AC9C-4ADD-8154-1A9C411BBCF3}" presName="diagram" presStyleCnt="0">
        <dgm:presLayoutVars>
          <dgm:dir/>
          <dgm:resizeHandles val="exact"/>
        </dgm:presLayoutVars>
      </dgm:prSet>
      <dgm:spPr/>
      <dgm:t>
        <a:bodyPr/>
        <a:lstStyle/>
        <a:p>
          <a:endParaRPr lang="es-EC"/>
        </a:p>
      </dgm:t>
    </dgm:pt>
    <dgm:pt modelId="{59CD402E-C74F-4718-94C7-1225EBDFC563}" type="pres">
      <dgm:prSet presAssocID="{8AA9681D-67D3-4017-BC2E-D74023ED80C4}" presName="node" presStyleLbl="node1" presStyleIdx="0" presStyleCnt="1">
        <dgm:presLayoutVars>
          <dgm:bulletEnabled val="1"/>
        </dgm:presLayoutVars>
      </dgm:prSet>
      <dgm:spPr/>
      <dgm:t>
        <a:bodyPr/>
        <a:lstStyle/>
        <a:p>
          <a:endParaRPr lang="es-EC"/>
        </a:p>
      </dgm:t>
    </dgm:pt>
  </dgm:ptLst>
  <dgm:cxnLst>
    <dgm:cxn modelId="{33AB2903-7810-4565-BD4E-B84F0D7F4EA4}" type="presOf" srcId="{A727371A-AC9C-4ADD-8154-1A9C411BBCF3}" destId="{C621092F-2E8C-4B50-9BAB-71F3226BE33E}" srcOrd="0" destOrd="0" presId="urn:microsoft.com/office/officeart/2005/8/layout/default"/>
    <dgm:cxn modelId="{F214DF88-9429-4E56-AB79-3527E28637C6}" type="presOf" srcId="{8AA9681D-67D3-4017-BC2E-D74023ED80C4}" destId="{59CD402E-C74F-4718-94C7-1225EBDFC563}" srcOrd="0" destOrd="0" presId="urn:microsoft.com/office/officeart/2005/8/layout/default"/>
    <dgm:cxn modelId="{57DD047E-2547-42F3-9608-724777DAF1CD}" srcId="{A727371A-AC9C-4ADD-8154-1A9C411BBCF3}" destId="{8AA9681D-67D3-4017-BC2E-D74023ED80C4}" srcOrd="0" destOrd="0" parTransId="{30F34D96-6A35-4ECB-A192-5DB02555F34D}" sibTransId="{D858E306-CD9F-4969-BB94-C866B5A88EE2}"/>
    <dgm:cxn modelId="{45370D71-C1C4-4E8D-B202-B12CFC2188B9}" type="presParOf" srcId="{C621092F-2E8C-4B50-9BAB-71F3226BE33E}" destId="{59CD402E-C74F-4718-94C7-1225EBDFC56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B8C5F-B535-4D8B-A7FE-1362AD2C76F0}"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s-EC"/>
        </a:p>
      </dgm:t>
    </dgm:pt>
    <dgm:pt modelId="{ABA07D92-673E-40EE-A51D-6BB35D120034}">
      <dgm:prSet phldrT="[Text]" custT="1"/>
      <dgm:spPr/>
      <dgm:t>
        <a:bodyPr/>
        <a:lstStyle/>
        <a:p>
          <a:r>
            <a:rPr lang="es-EC" sz="2000" b="1" dirty="0" smtClean="0"/>
            <a:t>Objetivo General</a:t>
          </a:r>
          <a:endParaRPr lang="es-EC" sz="2000" b="1" dirty="0"/>
        </a:p>
      </dgm:t>
    </dgm:pt>
    <dgm:pt modelId="{71EA8F67-EF8F-474E-9EB1-12D4B02625E8}" type="parTrans" cxnId="{18D214C1-AF3B-47CB-B75D-2B1A9487DA3E}">
      <dgm:prSet/>
      <dgm:spPr/>
      <dgm:t>
        <a:bodyPr/>
        <a:lstStyle/>
        <a:p>
          <a:endParaRPr lang="es-EC" sz="2000"/>
        </a:p>
      </dgm:t>
    </dgm:pt>
    <dgm:pt modelId="{48DD959A-8BCA-41CE-BC42-BB65D8AE5352}" type="sibTrans" cxnId="{18D214C1-AF3B-47CB-B75D-2B1A9487DA3E}">
      <dgm:prSet/>
      <dgm:spPr/>
      <dgm:t>
        <a:bodyPr/>
        <a:lstStyle/>
        <a:p>
          <a:endParaRPr lang="es-EC" sz="2000"/>
        </a:p>
      </dgm:t>
    </dgm:pt>
    <dgm:pt modelId="{3E41EC33-DC84-48B4-AD68-C083EB082A8A}">
      <dgm:prSet phldrT="[Text]" custT="1"/>
      <dgm:spPr/>
      <dgm:t>
        <a:bodyPr/>
        <a:lstStyle/>
        <a:p>
          <a:pPr algn="just"/>
          <a:r>
            <a:rPr lang="es-EC" sz="2000" dirty="0" smtClean="0"/>
            <a:t>Realizar una Auditoría de Gestión a los Procesos de Contabilidad, Compras Locales y Cobros de la Empresa Wáter Project S.A., para evaluar la eficiencia, eficacia y economía de los mismos, con la finalidad de emitir recomendaciones de mejora y lograr alcanzar los objetivos planteados por la alta Gerencia.</a:t>
          </a:r>
          <a:endParaRPr lang="es-EC" sz="2000" dirty="0"/>
        </a:p>
      </dgm:t>
    </dgm:pt>
    <dgm:pt modelId="{0E350A18-844F-4621-BE0D-CFF4AE6B7299}" type="parTrans" cxnId="{6A3B515E-071B-4438-97DC-668EE1211508}">
      <dgm:prSet/>
      <dgm:spPr/>
      <dgm:t>
        <a:bodyPr/>
        <a:lstStyle/>
        <a:p>
          <a:endParaRPr lang="es-EC"/>
        </a:p>
      </dgm:t>
    </dgm:pt>
    <dgm:pt modelId="{DF877AFD-DC32-4FF4-8053-BDCC38D0BCB0}" type="sibTrans" cxnId="{6A3B515E-071B-4438-97DC-668EE1211508}">
      <dgm:prSet/>
      <dgm:spPr/>
      <dgm:t>
        <a:bodyPr/>
        <a:lstStyle/>
        <a:p>
          <a:endParaRPr lang="es-EC"/>
        </a:p>
      </dgm:t>
    </dgm:pt>
    <dgm:pt modelId="{C9B1467E-CFB1-4EBE-B3B8-82F9C86DE5E3}" type="pres">
      <dgm:prSet presAssocID="{613B8C5F-B535-4D8B-A7FE-1362AD2C76F0}" presName="linear" presStyleCnt="0">
        <dgm:presLayoutVars>
          <dgm:dir/>
          <dgm:animLvl val="lvl"/>
          <dgm:resizeHandles val="exact"/>
        </dgm:presLayoutVars>
      </dgm:prSet>
      <dgm:spPr/>
      <dgm:t>
        <a:bodyPr/>
        <a:lstStyle/>
        <a:p>
          <a:endParaRPr lang="es-ES"/>
        </a:p>
      </dgm:t>
    </dgm:pt>
    <dgm:pt modelId="{E69B4B6D-0544-48F2-98CA-F4DB74F6809A}" type="pres">
      <dgm:prSet presAssocID="{ABA07D92-673E-40EE-A51D-6BB35D120034}" presName="parentLin" presStyleCnt="0"/>
      <dgm:spPr/>
      <dgm:t>
        <a:bodyPr/>
        <a:lstStyle/>
        <a:p>
          <a:endParaRPr lang="es-ES"/>
        </a:p>
      </dgm:t>
    </dgm:pt>
    <dgm:pt modelId="{25791FF9-51E7-46A2-9FDE-B19D4D5E548C}" type="pres">
      <dgm:prSet presAssocID="{ABA07D92-673E-40EE-A51D-6BB35D120034}" presName="parentLeftMargin" presStyleLbl="node1" presStyleIdx="0" presStyleCnt="1"/>
      <dgm:spPr/>
      <dgm:t>
        <a:bodyPr/>
        <a:lstStyle/>
        <a:p>
          <a:endParaRPr lang="es-ES"/>
        </a:p>
      </dgm:t>
    </dgm:pt>
    <dgm:pt modelId="{7CDAE07B-9719-4E63-B830-8F9CB5A418AC}" type="pres">
      <dgm:prSet presAssocID="{ABA07D92-673E-40EE-A51D-6BB35D120034}" presName="parentText" presStyleLbl="node1" presStyleIdx="0" presStyleCnt="1">
        <dgm:presLayoutVars>
          <dgm:chMax val="0"/>
          <dgm:bulletEnabled val="1"/>
        </dgm:presLayoutVars>
      </dgm:prSet>
      <dgm:spPr/>
      <dgm:t>
        <a:bodyPr/>
        <a:lstStyle/>
        <a:p>
          <a:endParaRPr lang="es-ES"/>
        </a:p>
      </dgm:t>
    </dgm:pt>
    <dgm:pt modelId="{9CC5D3B3-1304-482D-B33A-9B8B0293FE8A}" type="pres">
      <dgm:prSet presAssocID="{ABA07D92-673E-40EE-A51D-6BB35D120034}" presName="negativeSpace" presStyleCnt="0"/>
      <dgm:spPr/>
      <dgm:t>
        <a:bodyPr/>
        <a:lstStyle/>
        <a:p>
          <a:endParaRPr lang="es-ES"/>
        </a:p>
      </dgm:t>
    </dgm:pt>
    <dgm:pt modelId="{BE1C09AB-6BA2-482A-8DFF-594F20B4F23F}" type="pres">
      <dgm:prSet presAssocID="{ABA07D92-673E-40EE-A51D-6BB35D120034}" presName="childText" presStyleLbl="conFgAcc1" presStyleIdx="0" presStyleCnt="1">
        <dgm:presLayoutVars>
          <dgm:bulletEnabled val="1"/>
        </dgm:presLayoutVars>
      </dgm:prSet>
      <dgm:spPr/>
      <dgm:t>
        <a:bodyPr/>
        <a:lstStyle/>
        <a:p>
          <a:endParaRPr lang="es-ES"/>
        </a:p>
      </dgm:t>
    </dgm:pt>
  </dgm:ptLst>
  <dgm:cxnLst>
    <dgm:cxn modelId="{654B75BF-2F00-44A8-898A-370566236404}" type="presOf" srcId="{ABA07D92-673E-40EE-A51D-6BB35D120034}" destId="{7CDAE07B-9719-4E63-B830-8F9CB5A418AC}" srcOrd="1" destOrd="0" presId="urn:microsoft.com/office/officeart/2005/8/layout/list1"/>
    <dgm:cxn modelId="{54A878BC-E09E-4AD6-A3E9-43B84C6C83BB}" type="presOf" srcId="{ABA07D92-673E-40EE-A51D-6BB35D120034}" destId="{25791FF9-51E7-46A2-9FDE-B19D4D5E548C}" srcOrd="0" destOrd="0" presId="urn:microsoft.com/office/officeart/2005/8/layout/list1"/>
    <dgm:cxn modelId="{18D214C1-AF3B-47CB-B75D-2B1A9487DA3E}" srcId="{613B8C5F-B535-4D8B-A7FE-1362AD2C76F0}" destId="{ABA07D92-673E-40EE-A51D-6BB35D120034}" srcOrd="0" destOrd="0" parTransId="{71EA8F67-EF8F-474E-9EB1-12D4B02625E8}" sibTransId="{48DD959A-8BCA-41CE-BC42-BB65D8AE5352}"/>
    <dgm:cxn modelId="{52AD4D03-997B-43AE-9C73-0717FCEAD001}" type="presOf" srcId="{613B8C5F-B535-4D8B-A7FE-1362AD2C76F0}" destId="{C9B1467E-CFB1-4EBE-B3B8-82F9C86DE5E3}" srcOrd="0" destOrd="0" presId="urn:microsoft.com/office/officeart/2005/8/layout/list1"/>
    <dgm:cxn modelId="{6A3B515E-071B-4438-97DC-668EE1211508}" srcId="{ABA07D92-673E-40EE-A51D-6BB35D120034}" destId="{3E41EC33-DC84-48B4-AD68-C083EB082A8A}" srcOrd="0" destOrd="0" parTransId="{0E350A18-844F-4621-BE0D-CFF4AE6B7299}" sibTransId="{DF877AFD-DC32-4FF4-8053-BDCC38D0BCB0}"/>
    <dgm:cxn modelId="{CB252467-8EBD-4884-81C6-4078CA43AA51}" type="presOf" srcId="{3E41EC33-DC84-48B4-AD68-C083EB082A8A}" destId="{BE1C09AB-6BA2-482A-8DFF-594F20B4F23F}" srcOrd="0" destOrd="0" presId="urn:microsoft.com/office/officeart/2005/8/layout/list1"/>
    <dgm:cxn modelId="{7D2A2997-4C4A-41CD-813A-558DA623CA35}" type="presParOf" srcId="{C9B1467E-CFB1-4EBE-B3B8-82F9C86DE5E3}" destId="{E69B4B6D-0544-48F2-98CA-F4DB74F6809A}" srcOrd="0" destOrd="0" presId="urn:microsoft.com/office/officeart/2005/8/layout/list1"/>
    <dgm:cxn modelId="{1CE76061-9020-456E-B30A-022257DE6643}" type="presParOf" srcId="{E69B4B6D-0544-48F2-98CA-F4DB74F6809A}" destId="{25791FF9-51E7-46A2-9FDE-B19D4D5E548C}" srcOrd="0" destOrd="0" presId="urn:microsoft.com/office/officeart/2005/8/layout/list1"/>
    <dgm:cxn modelId="{5DDD99DF-D7A5-4589-B352-3242CAFBD4CB}" type="presParOf" srcId="{E69B4B6D-0544-48F2-98CA-F4DB74F6809A}" destId="{7CDAE07B-9719-4E63-B830-8F9CB5A418AC}" srcOrd="1" destOrd="0" presId="urn:microsoft.com/office/officeart/2005/8/layout/list1"/>
    <dgm:cxn modelId="{6F0CA4E1-54D1-4109-8E79-863671FD1F0C}" type="presParOf" srcId="{C9B1467E-CFB1-4EBE-B3B8-82F9C86DE5E3}" destId="{9CC5D3B3-1304-482D-B33A-9B8B0293FE8A}" srcOrd="1" destOrd="0" presId="urn:microsoft.com/office/officeart/2005/8/layout/list1"/>
    <dgm:cxn modelId="{DDAD090A-B49E-40B0-BA8D-FFFBBFF9C322}" type="presParOf" srcId="{C9B1467E-CFB1-4EBE-B3B8-82F9C86DE5E3}" destId="{BE1C09AB-6BA2-482A-8DFF-594F20B4F23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13E924-D7DA-434B-8B10-9DCC8CFA6225}" type="doc">
      <dgm:prSet loTypeId="urn:microsoft.com/office/officeart/2005/8/layout/vList2" loCatId="list" qsTypeId="urn:microsoft.com/office/officeart/2005/8/quickstyle/simple2" qsCatId="simple" csTypeId="urn:microsoft.com/office/officeart/2005/8/colors/accent6_1" csCatId="accent6" phldr="1"/>
      <dgm:spPr/>
      <dgm:t>
        <a:bodyPr/>
        <a:lstStyle/>
        <a:p>
          <a:endParaRPr lang="es-EC"/>
        </a:p>
      </dgm:t>
    </dgm:pt>
    <dgm:pt modelId="{FB3775E3-13D4-424F-836D-B3253B17DC22}">
      <dgm:prSet phldrT="[Text]" custT="1"/>
      <dgm:spPr/>
      <dgm:t>
        <a:bodyPr/>
        <a:lstStyle/>
        <a:p>
          <a:r>
            <a:rPr lang="es-EC" sz="1300" dirty="0" smtClean="0"/>
            <a:t>Conocer los aspectos generales de la Empresa.</a:t>
          </a:r>
          <a:endParaRPr lang="es-EC" sz="1300" b="1" dirty="0"/>
        </a:p>
      </dgm:t>
    </dgm:pt>
    <dgm:pt modelId="{85CE38F5-802A-4FA1-8C2E-DEA99BAADD37}" type="parTrans" cxnId="{101208FC-5FD2-413D-B1E5-522E4B20E952}">
      <dgm:prSet/>
      <dgm:spPr/>
      <dgm:t>
        <a:bodyPr/>
        <a:lstStyle/>
        <a:p>
          <a:endParaRPr lang="es-EC" sz="1300"/>
        </a:p>
      </dgm:t>
    </dgm:pt>
    <dgm:pt modelId="{D158FA03-6638-4736-AFF6-395A46E2B758}" type="sibTrans" cxnId="{101208FC-5FD2-413D-B1E5-522E4B20E952}">
      <dgm:prSet/>
      <dgm:spPr/>
      <dgm:t>
        <a:bodyPr/>
        <a:lstStyle/>
        <a:p>
          <a:endParaRPr lang="es-EC" sz="1300"/>
        </a:p>
      </dgm:t>
    </dgm:pt>
    <dgm:pt modelId="{C78548DF-5E76-4FC1-8A9D-4CDC781506E3}">
      <dgm:prSet custT="1"/>
      <dgm:spPr/>
      <dgm:t>
        <a:bodyPr/>
        <a:lstStyle/>
        <a:p>
          <a:r>
            <a:rPr lang="es-EC" sz="1300" dirty="0" smtClean="0"/>
            <a:t>Realizar un análisis situacional de la empresa, a través del estudio de su ambiente interno y externo.</a:t>
          </a:r>
          <a:endParaRPr lang="es-ES" sz="1300" dirty="0"/>
        </a:p>
      </dgm:t>
    </dgm:pt>
    <dgm:pt modelId="{7287D3FE-6922-40FE-A15F-3995471F1D61}" type="parTrans" cxnId="{675C2613-7913-42D2-97C1-89FF1A333835}">
      <dgm:prSet/>
      <dgm:spPr/>
      <dgm:t>
        <a:bodyPr/>
        <a:lstStyle/>
        <a:p>
          <a:endParaRPr lang="es-ES" sz="1300"/>
        </a:p>
      </dgm:t>
    </dgm:pt>
    <dgm:pt modelId="{53F57A83-9D18-49D4-B48C-3B6FF7E40460}" type="sibTrans" cxnId="{675C2613-7913-42D2-97C1-89FF1A333835}">
      <dgm:prSet/>
      <dgm:spPr/>
      <dgm:t>
        <a:bodyPr/>
        <a:lstStyle/>
        <a:p>
          <a:endParaRPr lang="es-ES" sz="1300"/>
        </a:p>
      </dgm:t>
    </dgm:pt>
    <dgm:pt modelId="{E0141D74-5A05-47A3-B2EF-83E65A960105}">
      <dgm:prSet custT="1"/>
      <dgm:spPr/>
      <dgm:t>
        <a:bodyPr/>
        <a:lstStyle/>
        <a:p>
          <a:r>
            <a:rPr lang="es-EC" sz="1300" dirty="0" smtClean="0"/>
            <a:t>Planificar una Auditoria de Gestión para los procesos de Contabilidad, Compras Locales y Cobros.</a:t>
          </a:r>
          <a:endParaRPr lang="es-ES" sz="1300" dirty="0"/>
        </a:p>
      </dgm:t>
    </dgm:pt>
    <dgm:pt modelId="{B3C6B71E-48A0-4D4D-8639-9DC4E9B027F8}" type="parTrans" cxnId="{0FE39601-EB92-4CD3-A98C-D650FFAAE0A6}">
      <dgm:prSet/>
      <dgm:spPr/>
      <dgm:t>
        <a:bodyPr/>
        <a:lstStyle/>
        <a:p>
          <a:endParaRPr lang="es-ES" sz="1300"/>
        </a:p>
      </dgm:t>
    </dgm:pt>
    <dgm:pt modelId="{C3D88048-C361-43ED-90B5-9914E1283E92}" type="sibTrans" cxnId="{0FE39601-EB92-4CD3-A98C-D650FFAAE0A6}">
      <dgm:prSet/>
      <dgm:spPr/>
      <dgm:t>
        <a:bodyPr/>
        <a:lstStyle/>
        <a:p>
          <a:endParaRPr lang="es-ES" sz="1300"/>
        </a:p>
      </dgm:t>
    </dgm:pt>
    <dgm:pt modelId="{4A140FFC-211B-4638-9274-38AB930CA48E}">
      <dgm:prSet custT="1"/>
      <dgm:spPr/>
      <dgm:t>
        <a:bodyPr/>
        <a:lstStyle/>
        <a:p>
          <a:r>
            <a:rPr lang="es-EC" sz="1300" dirty="0" smtClean="0"/>
            <a:t>Ejecutar la Auditoría de Gestión  para los procesos de Contabilidad, Compras Locales y Cobros.</a:t>
          </a:r>
          <a:endParaRPr lang="es-ES" sz="1300" dirty="0"/>
        </a:p>
      </dgm:t>
    </dgm:pt>
    <dgm:pt modelId="{1BC63EFA-E1BF-4297-BC5C-1BD19699FCD9}" type="parTrans" cxnId="{7E8494B2-FC05-4282-B249-DB2FB63BFA54}">
      <dgm:prSet/>
      <dgm:spPr/>
      <dgm:t>
        <a:bodyPr/>
        <a:lstStyle/>
        <a:p>
          <a:endParaRPr lang="es-ES" sz="1300"/>
        </a:p>
      </dgm:t>
    </dgm:pt>
    <dgm:pt modelId="{4E26CC81-7076-4CBE-B54D-0789A0678A9B}" type="sibTrans" cxnId="{7E8494B2-FC05-4282-B249-DB2FB63BFA54}">
      <dgm:prSet/>
      <dgm:spPr/>
      <dgm:t>
        <a:bodyPr/>
        <a:lstStyle/>
        <a:p>
          <a:endParaRPr lang="es-ES" sz="1300"/>
        </a:p>
      </dgm:t>
    </dgm:pt>
    <dgm:pt modelId="{97CC9D93-4DAD-4D17-AACE-8B548FC42659}">
      <dgm:prSet custT="1"/>
      <dgm:spPr/>
      <dgm:t>
        <a:bodyPr/>
        <a:lstStyle/>
        <a:p>
          <a:r>
            <a:rPr lang="es-EC" sz="1300" dirty="0" smtClean="0"/>
            <a:t>Establecer conclusiones y recomendaciones del trabajo de Auditoría de Gestión.</a:t>
          </a:r>
          <a:endParaRPr lang="es-ES" sz="1300" dirty="0"/>
        </a:p>
      </dgm:t>
    </dgm:pt>
    <dgm:pt modelId="{C3259826-4432-473F-A948-728268524C83}" type="parTrans" cxnId="{127D90B6-0EB2-4279-9880-21B95C762CCA}">
      <dgm:prSet/>
      <dgm:spPr/>
      <dgm:t>
        <a:bodyPr/>
        <a:lstStyle/>
        <a:p>
          <a:endParaRPr lang="es-ES" sz="1300"/>
        </a:p>
      </dgm:t>
    </dgm:pt>
    <dgm:pt modelId="{26C1F910-0059-4B84-BD3C-4CD51925C380}" type="sibTrans" cxnId="{127D90B6-0EB2-4279-9880-21B95C762CCA}">
      <dgm:prSet/>
      <dgm:spPr/>
      <dgm:t>
        <a:bodyPr/>
        <a:lstStyle/>
        <a:p>
          <a:endParaRPr lang="es-ES" sz="1300"/>
        </a:p>
      </dgm:t>
    </dgm:pt>
    <dgm:pt modelId="{1153AAB6-C608-4326-8FA6-DAC5DD4C2866}" type="pres">
      <dgm:prSet presAssocID="{2013E924-D7DA-434B-8B10-9DCC8CFA6225}" presName="linear" presStyleCnt="0">
        <dgm:presLayoutVars>
          <dgm:animLvl val="lvl"/>
          <dgm:resizeHandles val="exact"/>
        </dgm:presLayoutVars>
      </dgm:prSet>
      <dgm:spPr/>
      <dgm:t>
        <a:bodyPr/>
        <a:lstStyle/>
        <a:p>
          <a:endParaRPr lang="es-ES"/>
        </a:p>
      </dgm:t>
    </dgm:pt>
    <dgm:pt modelId="{CC057984-615A-4B23-9A32-0613CA0E8F19}" type="pres">
      <dgm:prSet presAssocID="{FB3775E3-13D4-424F-836D-B3253B17DC22}" presName="parentText" presStyleLbl="node1" presStyleIdx="0" presStyleCnt="5">
        <dgm:presLayoutVars>
          <dgm:chMax val="0"/>
          <dgm:bulletEnabled val="1"/>
        </dgm:presLayoutVars>
      </dgm:prSet>
      <dgm:spPr/>
      <dgm:t>
        <a:bodyPr/>
        <a:lstStyle/>
        <a:p>
          <a:endParaRPr lang="es-ES"/>
        </a:p>
      </dgm:t>
    </dgm:pt>
    <dgm:pt modelId="{B2E4AC4F-AB7A-45B9-8D4F-65D9C8DA2498}" type="pres">
      <dgm:prSet presAssocID="{D158FA03-6638-4736-AFF6-395A46E2B758}" presName="spacer" presStyleCnt="0"/>
      <dgm:spPr/>
      <dgm:t>
        <a:bodyPr/>
        <a:lstStyle/>
        <a:p>
          <a:endParaRPr lang="es-ES"/>
        </a:p>
      </dgm:t>
    </dgm:pt>
    <dgm:pt modelId="{681C4A77-AE7A-4371-9D1D-2E31EAE3E8ED}" type="pres">
      <dgm:prSet presAssocID="{C78548DF-5E76-4FC1-8A9D-4CDC781506E3}" presName="parentText" presStyleLbl="node1" presStyleIdx="1" presStyleCnt="5">
        <dgm:presLayoutVars>
          <dgm:chMax val="0"/>
          <dgm:bulletEnabled val="1"/>
        </dgm:presLayoutVars>
      </dgm:prSet>
      <dgm:spPr/>
      <dgm:t>
        <a:bodyPr/>
        <a:lstStyle/>
        <a:p>
          <a:endParaRPr lang="es-ES"/>
        </a:p>
      </dgm:t>
    </dgm:pt>
    <dgm:pt modelId="{E2B568B9-B963-471B-A9A5-793DA2E6C132}" type="pres">
      <dgm:prSet presAssocID="{53F57A83-9D18-49D4-B48C-3B6FF7E40460}" presName="spacer" presStyleCnt="0"/>
      <dgm:spPr/>
      <dgm:t>
        <a:bodyPr/>
        <a:lstStyle/>
        <a:p>
          <a:endParaRPr lang="es-ES"/>
        </a:p>
      </dgm:t>
    </dgm:pt>
    <dgm:pt modelId="{64B029BD-22CA-4F96-BCBA-3273372D6D48}" type="pres">
      <dgm:prSet presAssocID="{E0141D74-5A05-47A3-B2EF-83E65A960105}" presName="parentText" presStyleLbl="node1" presStyleIdx="2" presStyleCnt="5">
        <dgm:presLayoutVars>
          <dgm:chMax val="0"/>
          <dgm:bulletEnabled val="1"/>
        </dgm:presLayoutVars>
      </dgm:prSet>
      <dgm:spPr/>
      <dgm:t>
        <a:bodyPr/>
        <a:lstStyle/>
        <a:p>
          <a:endParaRPr lang="es-ES"/>
        </a:p>
      </dgm:t>
    </dgm:pt>
    <dgm:pt modelId="{905DE76D-91D1-4128-B858-8415DC11716F}" type="pres">
      <dgm:prSet presAssocID="{C3D88048-C361-43ED-90B5-9914E1283E92}" presName="spacer" presStyleCnt="0"/>
      <dgm:spPr/>
      <dgm:t>
        <a:bodyPr/>
        <a:lstStyle/>
        <a:p>
          <a:endParaRPr lang="es-ES"/>
        </a:p>
      </dgm:t>
    </dgm:pt>
    <dgm:pt modelId="{8FC995AD-EFD0-47C5-8D86-F32908E56813}" type="pres">
      <dgm:prSet presAssocID="{4A140FFC-211B-4638-9274-38AB930CA48E}" presName="parentText" presStyleLbl="node1" presStyleIdx="3" presStyleCnt="5">
        <dgm:presLayoutVars>
          <dgm:chMax val="0"/>
          <dgm:bulletEnabled val="1"/>
        </dgm:presLayoutVars>
      </dgm:prSet>
      <dgm:spPr/>
      <dgm:t>
        <a:bodyPr/>
        <a:lstStyle/>
        <a:p>
          <a:endParaRPr lang="es-ES"/>
        </a:p>
      </dgm:t>
    </dgm:pt>
    <dgm:pt modelId="{895AC5D4-FF67-4613-A660-B3085F4F58F9}" type="pres">
      <dgm:prSet presAssocID="{4E26CC81-7076-4CBE-B54D-0789A0678A9B}" presName="spacer" presStyleCnt="0"/>
      <dgm:spPr/>
      <dgm:t>
        <a:bodyPr/>
        <a:lstStyle/>
        <a:p>
          <a:endParaRPr lang="es-ES"/>
        </a:p>
      </dgm:t>
    </dgm:pt>
    <dgm:pt modelId="{8F1421CD-B235-41E7-9137-605B201CD9E2}" type="pres">
      <dgm:prSet presAssocID="{97CC9D93-4DAD-4D17-AACE-8B548FC42659}" presName="parentText" presStyleLbl="node1" presStyleIdx="4" presStyleCnt="5">
        <dgm:presLayoutVars>
          <dgm:chMax val="0"/>
          <dgm:bulletEnabled val="1"/>
        </dgm:presLayoutVars>
      </dgm:prSet>
      <dgm:spPr/>
      <dgm:t>
        <a:bodyPr/>
        <a:lstStyle/>
        <a:p>
          <a:endParaRPr lang="es-ES"/>
        </a:p>
      </dgm:t>
    </dgm:pt>
  </dgm:ptLst>
  <dgm:cxnLst>
    <dgm:cxn modelId="{675C2613-7913-42D2-97C1-89FF1A333835}" srcId="{2013E924-D7DA-434B-8B10-9DCC8CFA6225}" destId="{C78548DF-5E76-4FC1-8A9D-4CDC781506E3}" srcOrd="1" destOrd="0" parTransId="{7287D3FE-6922-40FE-A15F-3995471F1D61}" sibTransId="{53F57A83-9D18-49D4-B48C-3B6FF7E40460}"/>
    <dgm:cxn modelId="{7E8494B2-FC05-4282-B249-DB2FB63BFA54}" srcId="{2013E924-D7DA-434B-8B10-9DCC8CFA6225}" destId="{4A140FFC-211B-4638-9274-38AB930CA48E}" srcOrd="3" destOrd="0" parTransId="{1BC63EFA-E1BF-4297-BC5C-1BD19699FCD9}" sibTransId="{4E26CC81-7076-4CBE-B54D-0789A0678A9B}"/>
    <dgm:cxn modelId="{101208FC-5FD2-413D-B1E5-522E4B20E952}" srcId="{2013E924-D7DA-434B-8B10-9DCC8CFA6225}" destId="{FB3775E3-13D4-424F-836D-B3253B17DC22}" srcOrd="0" destOrd="0" parTransId="{85CE38F5-802A-4FA1-8C2E-DEA99BAADD37}" sibTransId="{D158FA03-6638-4736-AFF6-395A46E2B758}"/>
    <dgm:cxn modelId="{F64A11FE-8B23-449C-B795-B5AC8854A4A0}" type="presOf" srcId="{2013E924-D7DA-434B-8B10-9DCC8CFA6225}" destId="{1153AAB6-C608-4326-8FA6-DAC5DD4C2866}" srcOrd="0" destOrd="0" presId="urn:microsoft.com/office/officeart/2005/8/layout/vList2"/>
    <dgm:cxn modelId="{AF240DAE-1A8B-4989-9110-71D75351C47F}" type="presOf" srcId="{C78548DF-5E76-4FC1-8A9D-4CDC781506E3}" destId="{681C4A77-AE7A-4371-9D1D-2E31EAE3E8ED}" srcOrd="0" destOrd="0" presId="urn:microsoft.com/office/officeart/2005/8/layout/vList2"/>
    <dgm:cxn modelId="{0FE39601-EB92-4CD3-A98C-D650FFAAE0A6}" srcId="{2013E924-D7DA-434B-8B10-9DCC8CFA6225}" destId="{E0141D74-5A05-47A3-B2EF-83E65A960105}" srcOrd="2" destOrd="0" parTransId="{B3C6B71E-48A0-4D4D-8639-9DC4E9B027F8}" sibTransId="{C3D88048-C361-43ED-90B5-9914E1283E92}"/>
    <dgm:cxn modelId="{9FB374D4-D78C-4F6E-88C2-52B7D09F4E93}" type="presOf" srcId="{4A140FFC-211B-4638-9274-38AB930CA48E}" destId="{8FC995AD-EFD0-47C5-8D86-F32908E56813}" srcOrd="0" destOrd="0" presId="urn:microsoft.com/office/officeart/2005/8/layout/vList2"/>
    <dgm:cxn modelId="{19EC2AE6-994C-42FC-8324-3F16651AAAB4}" type="presOf" srcId="{E0141D74-5A05-47A3-B2EF-83E65A960105}" destId="{64B029BD-22CA-4F96-BCBA-3273372D6D48}" srcOrd="0" destOrd="0" presId="urn:microsoft.com/office/officeart/2005/8/layout/vList2"/>
    <dgm:cxn modelId="{330AFC2A-96AE-48A3-B285-BBD85E0D97C0}" type="presOf" srcId="{97CC9D93-4DAD-4D17-AACE-8B548FC42659}" destId="{8F1421CD-B235-41E7-9137-605B201CD9E2}" srcOrd="0" destOrd="0" presId="urn:microsoft.com/office/officeart/2005/8/layout/vList2"/>
    <dgm:cxn modelId="{127D90B6-0EB2-4279-9880-21B95C762CCA}" srcId="{2013E924-D7DA-434B-8B10-9DCC8CFA6225}" destId="{97CC9D93-4DAD-4D17-AACE-8B548FC42659}" srcOrd="4" destOrd="0" parTransId="{C3259826-4432-473F-A948-728268524C83}" sibTransId="{26C1F910-0059-4B84-BD3C-4CD51925C380}"/>
    <dgm:cxn modelId="{05C3F9B6-5261-4CED-9139-FF1292B4B699}" type="presOf" srcId="{FB3775E3-13D4-424F-836D-B3253B17DC22}" destId="{CC057984-615A-4B23-9A32-0613CA0E8F19}" srcOrd="0" destOrd="0" presId="urn:microsoft.com/office/officeart/2005/8/layout/vList2"/>
    <dgm:cxn modelId="{2BB4BFF0-6715-415E-BDAC-95CB064448A3}" type="presParOf" srcId="{1153AAB6-C608-4326-8FA6-DAC5DD4C2866}" destId="{CC057984-615A-4B23-9A32-0613CA0E8F19}" srcOrd="0" destOrd="0" presId="urn:microsoft.com/office/officeart/2005/8/layout/vList2"/>
    <dgm:cxn modelId="{E89AF3E7-5C53-403C-A7ED-24B73EF3E229}" type="presParOf" srcId="{1153AAB6-C608-4326-8FA6-DAC5DD4C2866}" destId="{B2E4AC4F-AB7A-45B9-8D4F-65D9C8DA2498}" srcOrd="1" destOrd="0" presId="urn:microsoft.com/office/officeart/2005/8/layout/vList2"/>
    <dgm:cxn modelId="{2A789D2D-80D0-4DF3-A7AF-D704AA3196CD}" type="presParOf" srcId="{1153AAB6-C608-4326-8FA6-DAC5DD4C2866}" destId="{681C4A77-AE7A-4371-9D1D-2E31EAE3E8ED}" srcOrd="2" destOrd="0" presId="urn:microsoft.com/office/officeart/2005/8/layout/vList2"/>
    <dgm:cxn modelId="{364D6F79-5485-42A5-B600-FD7FCAB6A912}" type="presParOf" srcId="{1153AAB6-C608-4326-8FA6-DAC5DD4C2866}" destId="{E2B568B9-B963-471B-A9A5-793DA2E6C132}" srcOrd="3" destOrd="0" presId="urn:microsoft.com/office/officeart/2005/8/layout/vList2"/>
    <dgm:cxn modelId="{D7F5E57C-52D1-48B3-80CA-D5A1A7DBFBD9}" type="presParOf" srcId="{1153AAB6-C608-4326-8FA6-DAC5DD4C2866}" destId="{64B029BD-22CA-4F96-BCBA-3273372D6D48}" srcOrd="4" destOrd="0" presId="urn:microsoft.com/office/officeart/2005/8/layout/vList2"/>
    <dgm:cxn modelId="{694E6D31-01C3-4C9C-9CE4-9F2220FDAA6D}" type="presParOf" srcId="{1153AAB6-C608-4326-8FA6-DAC5DD4C2866}" destId="{905DE76D-91D1-4128-B858-8415DC11716F}" srcOrd="5" destOrd="0" presId="urn:microsoft.com/office/officeart/2005/8/layout/vList2"/>
    <dgm:cxn modelId="{CAD8B94B-FC71-4592-9E35-DE20BC7A7774}" type="presParOf" srcId="{1153AAB6-C608-4326-8FA6-DAC5DD4C2866}" destId="{8FC995AD-EFD0-47C5-8D86-F32908E56813}" srcOrd="6" destOrd="0" presId="urn:microsoft.com/office/officeart/2005/8/layout/vList2"/>
    <dgm:cxn modelId="{5AA05AD7-F141-4445-A725-99B41CFF8D36}" type="presParOf" srcId="{1153AAB6-C608-4326-8FA6-DAC5DD4C2866}" destId="{895AC5D4-FF67-4613-A660-B3085F4F58F9}" srcOrd="7" destOrd="0" presId="urn:microsoft.com/office/officeart/2005/8/layout/vList2"/>
    <dgm:cxn modelId="{CC0690E9-F6FB-44C1-959F-13485A17DDA1}" type="presParOf" srcId="{1153AAB6-C608-4326-8FA6-DAC5DD4C2866}" destId="{8F1421CD-B235-41E7-9137-605B201CD9E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A563AE-8395-480B-9595-FDA73F50965D}" type="doc">
      <dgm:prSet loTypeId="urn:microsoft.com/office/officeart/2005/8/layout/chevron2" loCatId="process" qsTypeId="urn:microsoft.com/office/officeart/2005/8/quickstyle/simple3" qsCatId="simple" csTypeId="urn:microsoft.com/office/officeart/2005/8/colors/colorful1#1" csCatId="colorful" phldr="1"/>
      <dgm:spPr/>
      <dgm:t>
        <a:bodyPr/>
        <a:lstStyle/>
        <a:p>
          <a:endParaRPr lang="es-ES"/>
        </a:p>
      </dgm:t>
    </dgm:pt>
    <dgm:pt modelId="{6657A16D-6FE7-427C-868C-2AB81262A3DA}">
      <dgm:prSet phldrT="[Texto]" custT="1"/>
      <dgm:spPr/>
      <dgm:t>
        <a:bodyPr/>
        <a:lstStyle/>
        <a:p>
          <a:pPr algn="just"/>
          <a:r>
            <a:rPr lang="es-EC" sz="700" b="1" dirty="0" smtClean="0"/>
            <a:t>RAZÓN SOCIAL</a:t>
          </a:r>
          <a:endParaRPr lang="es-ES" sz="700" dirty="0"/>
        </a:p>
      </dgm:t>
    </dgm:pt>
    <dgm:pt modelId="{F2F97A5B-3654-41BC-AF63-3F25A9EA3385}" type="parTrans" cxnId="{5789A658-48D9-409E-A334-5908F893FAE3}">
      <dgm:prSet/>
      <dgm:spPr/>
      <dgm:t>
        <a:bodyPr/>
        <a:lstStyle/>
        <a:p>
          <a:pPr algn="just"/>
          <a:endParaRPr lang="es-ES" sz="2000"/>
        </a:p>
      </dgm:t>
    </dgm:pt>
    <dgm:pt modelId="{849226E4-E98E-416E-B0C2-1BAD12A15212}" type="sibTrans" cxnId="{5789A658-48D9-409E-A334-5908F893FAE3}">
      <dgm:prSet/>
      <dgm:spPr/>
      <dgm:t>
        <a:bodyPr/>
        <a:lstStyle/>
        <a:p>
          <a:pPr algn="just"/>
          <a:endParaRPr lang="es-ES" sz="2000"/>
        </a:p>
      </dgm:t>
    </dgm:pt>
    <dgm:pt modelId="{9C63363D-4972-417E-9C7C-6DA3F8245C52}">
      <dgm:prSet phldrT="[Texto]" custT="1"/>
      <dgm:spPr/>
      <dgm:t>
        <a:bodyPr/>
        <a:lstStyle/>
        <a:p>
          <a:pPr algn="just"/>
          <a:r>
            <a:rPr lang="es-EC" sz="1400" dirty="0" smtClean="0"/>
            <a:t>WATER PROJECTS S.A.</a:t>
          </a:r>
          <a:endParaRPr lang="es-ES" sz="1400" dirty="0"/>
        </a:p>
      </dgm:t>
    </dgm:pt>
    <dgm:pt modelId="{A14E05C5-F651-4CAF-B4F5-58D6C1E8D68F}" type="parTrans" cxnId="{5B4BA251-D9CD-4AA1-B97C-9912DC17422B}">
      <dgm:prSet/>
      <dgm:spPr/>
      <dgm:t>
        <a:bodyPr/>
        <a:lstStyle/>
        <a:p>
          <a:pPr algn="just"/>
          <a:endParaRPr lang="es-ES" sz="2000"/>
        </a:p>
      </dgm:t>
    </dgm:pt>
    <dgm:pt modelId="{B540701E-F6E7-4848-B5E4-CDEFC9C27012}" type="sibTrans" cxnId="{5B4BA251-D9CD-4AA1-B97C-9912DC17422B}">
      <dgm:prSet/>
      <dgm:spPr/>
      <dgm:t>
        <a:bodyPr/>
        <a:lstStyle/>
        <a:p>
          <a:pPr algn="just"/>
          <a:endParaRPr lang="es-ES" sz="2000"/>
        </a:p>
      </dgm:t>
    </dgm:pt>
    <dgm:pt modelId="{271BE43F-9856-4209-8905-219B03E8088A}">
      <dgm:prSet phldrT="[Texto]" custT="1"/>
      <dgm:spPr/>
      <dgm:t>
        <a:bodyPr/>
        <a:lstStyle/>
        <a:p>
          <a:pPr algn="just"/>
          <a:r>
            <a:rPr lang="es-EC" sz="700" b="1" dirty="0" smtClean="0"/>
            <a:t>TIPO DE ORGANIZACIÓN</a:t>
          </a:r>
          <a:endParaRPr lang="es-ES" sz="700" dirty="0"/>
        </a:p>
      </dgm:t>
    </dgm:pt>
    <dgm:pt modelId="{9AD88A9E-F3E8-4464-8FD5-D158B822CB27}" type="parTrans" cxnId="{215C2658-9729-4B85-83E7-C2713BA86CAE}">
      <dgm:prSet/>
      <dgm:spPr/>
      <dgm:t>
        <a:bodyPr/>
        <a:lstStyle/>
        <a:p>
          <a:pPr algn="just"/>
          <a:endParaRPr lang="es-ES" sz="2000"/>
        </a:p>
      </dgm:t>
    </dgm:pt>
    <dgm:pt modelId="{24C44070-B7B2-4E43-A8DD-48038DA8E4E6}" type="sibTrans" cxnId="{215C2658-9729-4B85-83E7-C2713BA86CAE}">
      <dgm:prSet/>
      <dgm:spPr/>
      <dgm:t>
        <a:bodyPr/>
        <a:lstStyle/>
        <a:p>
          <a:pPr algn="just"/>
          <a:endParaRPr lang="es-ES" sz="2000"/>
        </a:p>
      </dgm:t>
    </dgm:pt>
    <dgm:pt modelId="{D51D5E8E-A921-4488-93DD-3B9B3D38AEC8}">
      <dgm:prSet phldrT="[Texto]" custT="1"/>
      <dgm:spPr/>
      <dgm:t>
        <a:bodyPr/>
        <a:lstStyle/>
        <a:p>
          <a:pPr algn="just"/>
          <a:r>
            <a:rPr lang="es-EC" sz="1400" dirty="0" smtClean="0"/>
            <a:t>Empresa privada.</a:t>
          </a:r>
          <a:endParaRPr lang="es-ES" sz="1400" dirty="0"/>
        </a:p>
      </dgm:t>
    </dgm:pt>
    <dgm:pt modelId="{09739870-0D78-4477-B2F2-6F42CAE416BA}" type="parTrans" cxnId="{48FB125B-615B-48E2-B1B4-CB6FDE3E9932}">
      <dgm:prSet/>
      <dgm:spPr/>
      <dgm:t>
        <a:bodyPr/>
        <a:lstStyle/>
        <a:p>
          <a:pPr algn="just"/>
          <a:endParaRPr lang="es-ES" sz="2000"/>
        </a:p>
      </dgm:t>
    </dgm:pt>
    <dgm:pt modelId="{AE2EE70D-AB1F-4603-8B64-6B72E8C74B2D}" type="sibTrans" cxnId="{48FB125B-615B-48E2-B1B4-CB6FDE3E9932}">
      <dgm:prSet/>
      <dgm:spPr/>
      <dgm:t>
        <a:bodyPr/>
        <a:lstStyle/>
        <a:p>
          <a:pPr algn="just"/>
          <a:endParaRPr lang="es-ES" sz="2000"/>
        </a:p>
      </dgm:t>
    </dgm:pt>
    <dgm:pt modelId="{718FEB88-BF10-48B5-A24F-A9C552422DF5}">
      <dgm:prSet phldrT="[Texto]" custT="1"/>
      <dgm:spPr/>
      <dgm:t>
        <a:bodyPr/>
        <a:lstStyle/>
        <a:p>
          <a:pPr algn="just"/>
          <a:r>
            <a:rPr lang="es-EC" sz="700" b="1" dirty="0" smtClean="0"/>
            <a:t>SECTOR DE LA INDUSTRIA</a:t>
          </a:r>
          <a:endParaRPr lang="es-ES" sz="700" dirty="0"/>
        </a:p>
      </dgm:t>
    </dgm:pt>
    <dgm:pt modelId="{BF157ADF-D946-4149-8C5E-2CF7B205AF2C}" type="parTrans" cxnId="{67CB800B-13BE-4B5C-A932-187D57523EF3}">
      <dgm:prSet/>
      <dgm:spPr/>
      <dgm:t>
        <a:bodyPr/>
        <a:lstStyle/>
        <a:p>
          <a:pPr algn="just"/>
          <a:endParaRPr lang="es-ES" sz="2000"/>
        </a:p>
      </dgm:t>
    </dgm:pt>
    <dgm:pt modelId="{B3203D29-2F07-409C-B4FC-7B0AC7EFFF06}" type="sibTrans" cxnId="{67CB800B-13BE-4B5C-A932-187D57523EF3}">
      <dgm:prSet/>
      <dgm:spPr/>
      <dgm:t>
        <a:bodyPr/>
        <a:lstStyle/>
        <a:p>
          <a:pPr algn="just"/>
          <a:endParaRPr lang="es-ES" sz="2000"/>
        </a:p>
      </dgm:t>
    </dgm:pt>
    <dgm:pt modelId="{1F31E583-FCDC-480E-9610-12DBADE1C400}">
      <dgm:prSet phldrT="[Texto]" custT="1"/>
      <dgm:spPr/>
      <dgm:t>
        <a:bodyPr/>
        <a:lstStyle/>
        <a:p>
          <a:pPr algn="just"/>
          <a:r>
            <a:rPr lang="es-EC" sz="1400" dirty="0" smtClean="0"/>
            <a:t>Sector comercial</a:t>
          </a:r>
          <a:endParaRPr lang="es-ES" sz="1400" dirty="0"/>
        </a:p>
      </dgm:t>
    </dgm:pt>
    <dgm:pt modelId="{3766AD1C-3800-4259-9D31-E9A8AD405B89}" type="parTrans" cxnId="{ECD52569-A233-41AB-8D9B-7143501FDD05}">
      <dgm:prSet/>
      <dgm:spPr/>
      <dgm:t>
        <a:bodyPr/>
        <a:lstStyle/>
        <a:p>
          <a:pPr algn="just"/>
          <a:endParaRPr lang="es-ES" sz="2000"/>
        </a:p>
      </dgm:t>
    </dgm:pt>
    <dgm:pt modelId="{2D3C1B3B-38FF-4E29-96A5-E912861C9A84}" type="sibTrans" cxnId="{ECD52569-A233-41AB-8D9B-7143501FDD05}">
      <dgm:prSet/>
      <dgm:spPr/>
      <dgm:t>
        <a:bodyPr/>
        <a:lstStyle/>
        <a:p>
          <a:pPr algn="just"/>
          <a:endParaRPr lang="es-ES" sz="2000"/>
        </a:p>
      </dgm:t>
    </dgm:pt>
    <dgm:pt modelId="{0B4134F0-7229-44FB-9401-D85FA65226DD}">
      <dgm:prSet phldrT="[Texto]" custT="1"/>
      <dgm:spPr/>
      <dgm:t>
        <a:bodyPr/>
        <a:lstStyle/>
        <a:p>
          <a:pPr algn="just"/>
          <a:r>
            <a:rPr lang="es-EC" sz="700" b="1" dirty="0" smtClean="0"/>
            <a:t>BASE LEGAL DE LA COMPAÑÍA</a:t>
          </a:r>
          <a:endParaRPr lang="es-ES" sz="700" dirty="0"/>
        </a:p>
      </dgm:t>
    </dgm:pt>
    <dgm:pt modelId="{D3BF00C1-14D0-483F-A358-7EDE98F8B755}" type="parTrans" cxnId="{0982D2BC-89D3-4E76-95AD-AECB4587E359}">
      <dgm:prSet/>
      <dgm:spPr/>
      <dgm:t>
        <a:bodyPr/>
        <a:lstStyle/>
        <a:p>
          <a:pPr algn="just"/>
          <a:endParaRPr lang="es-ES" sz="2000"/>
        </a:p>
      </dgm:t>
    </dgm:pt>
    <dgm:pt modelId="{BBB31BE9-5481-414F-9C13-84126E73F603}" type="sibTrans" cxnId="{0982D2BC-89D3-4E76-95AD-AECB4587E359}">
      <dgm:prSet/>
      <dgm:spPr/>
      <dgm:t>
        <a:bodyPr/>
        <a:lstStyle/>
        <a:p>
          <a:pPr algn="just"/>
          <a:endParaRPr lang="es-ES" sz="2000"/>
        </a:p>
      </dgm:t>
    </dgm:pt>
    <dgm:pt modelId="{8EEAC738-393F-47D3-8AF6-89C10CF4CFCF}">
      <dgm:prSet phldrT="[Texto]" custT="1"/>
      <dgm:spPr/>
      <dgm:t>
        <a:bodyPr/>
        <a:lstStyle/>
        <a:p>
          <a:pPr algn="just"/>
          <a:r>
            <a:rPr lang="es-EC" sz="1400" dirty="0" smtClean="0"/>
            <a:t>El capital suscrito con el que se constituyó la compañía fue de Ochocientos dólares Americanos (US$ 800,00)</a:t>
          </a:r>
          <a:endParaRPr lang="es-ES" sz="1400" dirty="0">
            <a:solidFill>
              <a:srgbClr val="FF0000"/>
            </a:solidFill>
          </a:endParaRPr>
        </a:p>
      </dgm:t>
    </dgm:pt>
    <dgm:pt modelId="{B1CB06FB-B308-4AE8-A3FC-3614B6DB7088}" type="parTrans" cxnId="{1B345BFF-29E6-4B5E-8E33-64868F16EE79}">
      <dgm:prSet/>
      <dgm:spPr/>
      <dgm:t>
        <a:bodyPr/>
        <a:lstStyle/>
        <a:p>
          <a:pPr algn="just"/>
          <a:endParaRPr lang="es-ES" sz="2000"/>
        </a:p>
      </dgm:t>
    </dgm:pt>
    <dgm:pt modelId="{2755A6B0-EF14-48C7-9C12-C016D934A98E}" type="sibTrans" cxnId="{1B345BFF-29E6-4B5E-8E33-64868F16EE79}">
      <dgm:prSet/>
      <dgm:spPr/>
      <dgm:t>
        <a:bodyPr/>
        <a:lstStyle/>
        <a:p>
          <a:pPr algn="just"/>
          <a:endParaRPr lang="es-ES" sz="2000"/>
        </a:p>
      </dgm:t>
    </dgm:pt>
    <dgm:pt modelId="{732616F6-16BF-4179-916B-678E137D04B6}">
      <dgm:prSet phldrT="[Texto]" custT="1"/>
      <dgm:spPr/>
      <dgm:t>
        <a:bodyPr/>
        <a:lstStyle/>
        <a:p>
          <a:pPr algn="just"/>
          <a:r>
            <a:rPr lang="es-EC" sz="1400" dirty="0" smtClean="0"/>
            <a:t>Con fines de lucro.</a:t>
          </a:r>
          <a:endParaRPr lang="es-ES" sz="1400" dirty="0"/>
        </a:p>
      </dgm:t>
    </dgm:pt>
    <dgm:pt modelId="{DE547D82-6067-41BC-AC6E-2453043FCFAC}" type="parTrans" cxnId="{CEBEB6A3-AEDF-45A2-91AD-F7D39C6E7506}">
      <dgm:prSet/>
      <dgm:spPr/>
      <dgm:t>
        <a:bodyPr/>
        <a:lstStyle/>
        <a:p>
          <a:pPr algn="just"/>
          <a:endParaRPr lang="es-ES" sz="2000"/>
        </a:p>
      </dgm:t>
    </dgm:pt>
    <dgm:pt modelId="{26FE3EC6-434C-445B-B366-F591993109D0}" type="sibTrans" cxnId="{CEBEB6A3-AEDF-45A2-91AD-F7D39C6E7506}">
      <dgm:prSet/>
      <dgm:spPr/>
      <dgm:t>
        <a:bodyPr/>
        <a:lstStyle/>
        <a:p>
          <a:pPr algn="just"/>
          <a:endParaRPr lang="es-ES" sz="2000"/>
        </a:p>
      </dgm:t>
    </dgm:pt>
    <dgm:pt modelId="{7A4B2FE1-C8AA-4CA7-A7DC-390DB64BC35F}">
      <dgm:prSet phldrT="[Texto]" custT="1"/>
      <dgm:spPr/>
      <dgm:t>
        <a:bodyPr/>
        <a:lstStyle/>
        <a:p>
          <a:pPr algn="just"/>
          <a:r>
            <a:rPr lang="es-ES" sz="1400" dirty="0" smtClean="0"/>
            <a:t>Sociedad Anónima.</a:t>
          </a:r>
          <a:endParaRPr lang="es-ES" sz="1400" dirty="0"/>
        </a:p>
      </dgm:t>
    </dgm:pt>
    <dgm:pt modelId="{6B1208FD-A7AF-44ED-9C48-49FAC1DD6D71}" type="parTrans" cxnId="{43745C2F-67B0-4977-B4EC-56BBAE0B037D}">
      <dgm:prSet/>
      <dgm:spPr/>
      <dgm:t>
        <a:bodyPr/>
        <a:lstStyle/>
        <a:p>
          <a:pPr algn="just"/>
          <a:endParaRPr lang="es-ES" sz="2000"/>
        </a:p>
      </dgm:t>
    </dgm:pt>
    <dgm:pt modelId="{D6843CF1-BACE-4DC4-BB70-A6815A392979}" type="sibTrans" cxnId="{43745C2F-67B0-4977-B4EC-56BBAE0B037D}">
      <dgm:prSet/>
      <dgm:spPr/>
      <dgm:t>
        <a:bodyPr/>
        <a:lstStyle/>
        <a:p>
          <a:pPr algn="just"/>
          <a:endParaRPr lang="es-ES" sz="2000"/>
        </a:p>
      </dgm:t>
    </dgm:pt>
    <dgm:pt modelId="{B749759F-1803-4C60-BFF8-CAFA3B25E61B}">
      <dgm:prSet phldrT="[Texto]" custT="1"/>
      <dgm:spPr/>
      <dgm:t>
        <a:bodyPr/>
        <a:lstStyle/>
        <a:p>
          <a:pPr algn="just"/>
          <a:r>
            <a:rPr lang="es-EC" sz="1400" dirty="0" smtClean="0"/>
            <a:t>El 09 de enero de 2004, se aprobó la escritura pública de constitución de la Compañía.</a:t>
          </a:r>
          <a:endParaRPr lang="es-ES" sz="1400" dirty="0"/>
        </a:p>
      </dgm:t>
    </dgm:pt>
    <dgm:pt modelId="{41DCC1CA-3AD0-4614-A2B7-143EFAFEE1BD}" type="parTrans" cxnId="{F839225E-53CF-4395-9E34-C65476E53753}">
      <dgm:prSet/>
      <dgm:spPr/>
      <dgm:t>
        <a:bodyPr/>
        <a:lstStyle/>
        <a:p>
          <a:pPr algn="just"/>
          <a:endParaRPr lang="es-EC" sz="2000"/>
        </a:p>
      </dgm:t>
    </dgm:pt>
    <dgm:pt modelId="{D73E9606-17F2-4C1E-9344-DABDD703E736}" type="sibTrans" cxnId="{F839225E-53CF-4395-9E34-C65476E53753}">
      <dgm:prSet/>
      <dgm:spPr/>
      <dgm:t>
        <a:bodyPr/>
        <a:lstStyle/>
        <a:p>
          <a:pPr algn="just"/>
          <a:endParaRPr lang="es-EC" sz="2000"/>
        </a:p>
      </dgm:t>
    </dgm:pt>
    <dgm:pt modelId="{D640DE26-3A78-4DA1-B6C0-5B4CB4140985}">
      <dgm:prSet phldrT="[Texto]" custT="1"/>
      <dgm:spPr/>
      <dgm:t>
        <a:bodyPr/>
        <a:lstStyle/>
        <a:p>
          <a:pPr algn="just"/>
          <a:r>
            <a:rPr lang="es-EC" sz="1400" dirty="0" smtClean="0"/>
            <a:t>La Compañía se constituyó con el objetivo de dedicarse a importación, venta, distribución de sistemas de purificación de agua para consumo humano</a:t>
          </a:r>
          <a:endParaRPr lang="es-ES" sz="1400" dirty="0"/>
        </a:p>
      </dgm:t>
    </dgm:pt>
    <dgm:pt modelId="{77144A15-B37C-4923-A73D-18B19C2ABD48}" type="parTrans" cxnId="{2ADE4C07-2E73-47F6-947F-83EBAD3BA935}">
      <dgm:prSet/>
      <dgm:spPr/>
      <dgm:t>
        <a:bodyPr/>
        <a:lstStyle/>
        <a:p>
          <a:pPr algn="just"/>
          <a:endParaRPr lang="es-EC" sz="2000"/>
        </a:p>
      </dgm:t>
    </dgm:pt>
    <dgm:pt modelId="{FDE2EB72-6206-4754-A9A2-1C60759FF372}" type="sibTrans" cxnId="{2ADE4C07-2E73-47F6-947F-83EBAD3BA935}">
      <dgm:prSet/>
      <dgm:spPr/>
      <dgm:t>
        <a:bodyPr/>
        <a:lstStyle/>
        <a:p>
          <a:pPr algn="just"/>
          <a:endParaRPr lang="es-EC" sz="2000"/>
        </a:p>
      </dgm:t>
    </dgm:pt>
    <dgm:pt modelId="{C9E06401-D61E-4FBE-ACEB-651C27FA4233}">
      <dgm:prSet phldrT="[Texto]" custT="1"/>
      <dgm:spPr/>
      <dgm:t>
        <a:bodyPr/>
        <a:lstStyle/>
        <a:p>
          <a:pPr algn="just"/>
          <a:r>
            <a:rPr lang="es-ES" sz="700" dirty="0" smtClean="0"/>
            <a:t>OBJETO SOCIAL</a:t>
          </a:r>
          <a:endParaRPr lang="es-ES" sz="700" dirty="0"/>
        </a:p>
      </dgm:t>
    </dgm:pt>
    <dgm:pt modelId="{7AE232CA-7547-49C2-B2A9-821C6DCB44C8}" type="parTrans" cxnId="{03E638B1-60DC-495A-9170-FF64BEFC4FF5}">
      <dgm:prSet/>
      <dgm:spPr/>
      <dgm:t>
        <a:bodyPr/>
        <a:lstStyle/>
        <a:p>
          <a:pPr algn="just"/>
          <a:endParaRPr lang="es-EC" sz="2000"/>
        </a:p>
      </dgm:t>
    </dgm:pt>
    <dgm:pt modelId="{51E74216-FFCD-4F2F-B93F-8AA9B41C4806}" type="sibTrans" cxnId="{03E638B1-60DC-495A-9170-FF64BEFC4FF5}">
      <dgm:prSet/>
      <dgm:spPr/>
      <dgm:t>
        <a:bodyPr/>
        <a:lstStyle/>
        <a:p>
          <a:pPr algn="just"/>
          <a:endParaRPr lang="es-EC" sz="2000"/>
        </a:p>
      </dgm:t>
    </dgm:pt>
    <dgm:pt modelId="{2663ECA2-9C56-48C5-A9CE-06973E53BDC0}">
      <dgm:prSet phldrT="[Texto]" custT="1"/>
      <dgm:spPr/>
      <dgm:t>
        <a:bodyPr/>
        <a:lstStyle/>
        <a:p>
          <a:pPr algn="just"/>
          <a:endParaRPr lang="es-ES" sz="1400" dirty="0">
            <a:solidFill>
              <a:srgbClr val="FF0000"/>
            </a:solidFill>
          </a:endParaRPr>
        </a:p>
      </dgm:t>
    </dgm:pt>
    <dgm:pt modelId="{7640FDB5-4280-4ADB-B9B4-1E92D35DAB99}" type="parTrans" cxnId="{4F1958D9-7244-4AED-8514-470935A1B370}">
      <dgm:prSet/>
      <dgm:spPr/>
      <dgm:t>
        <a:bodyPr/>
        <a:lstStyle/>
        <a:p>
          <a:pPr algn="just"/>
          <a:endParaRPr lang="es-EC"/>
        </a:p>
      </dgm:t>
    </dgm:pt>
    <dgm:pt modelId="{3DB188DC-F750-4C1C-B7F4-1EAE379DD129}" type="sibTrans" cxnId="{4F1958D9-7244-4AED-8514-470935A1B370}">
      <dgm:prSet/>
      <dgm:spPr/>
      <dgm:t>
        <a:bodyPr/>
        <a:lstStyle/>
        <a:p>
          <a:pPr algn="just"/>
          <a:endParaRPr lang="es-EC"/>
        </a:p>
      </dgm:t>
    </dgm:pt>
    <dgm:pt modelId="{E79EE061-7ED4-4EFA-83D4-3EB9121023EF}">
      <dgm:prSet phldrT="[Texto]" custT="1"/>
      <dgm:spPr/>
      <dgm:t>
        <a:bodyPr/>
        <a:lstStyle/>
        <a:p>
          <a:pPr algn="just"/>
          <a:endParaRPr lang="es-ES" sz="1400" dirty="0">
            <a:solidFill>
              <a:srgbClr val="FF0000"/>
            </a:solidFill>
          </a:endParaRPr>
        </a:p>
      </dgm:t>
    </dgm:pt>
    <dgm:pt modelId="{10023A7C-0093-4773-B630-490AE69B8DBD}" type="parTrans" cxnId="{87E7B0D6-4702-4432-8512-DC00C6A3947B}">
      <dgm:prSet/>
      <dgm:spPr/>
      <dgm:t>
        <a:bodyPr/>
        <a:lstStyle/>
        <a:p>
          <a:pPr algn="just"/>
          <a:endParaRPr lang="es-EC"/>
        </a:p>
      </dgm:t>
    </dgm:pt>
    <dgm:pt modelId="{70FD785D-BE06-4980-9A8F-7DC13F50937C}" type="sibTrans" cxnId="{87E7B0D6-4702-4432-8512-DC00C6A3947B}">
      <dgm:prSet/>
      <dgm:spPr/>
      <dgm:t>
        <a:bodyPr/>
        <a:lstStyle/>
        <a:p>
          <a:pPr algn="just"/>
          <a:endParaRPr lang="es-EC"/>
        </a:p>
      </dgm:t>
    </dgm:pt>
    <dgm:pt modelId="{0092A379-EEFE-4944-86ED-F7A86080CA9E}">
      <dgm:prSet phldrT="[Texto]" custT="1"/>
      <dgm:spPr/>
      <dgm:t>
        <a:bodyPr/>
        <a:lstStyle/>
        <a:p>
          <a:pPr algn="just"/>
          <a:endParaRPr lang="es-ES" sz="1400" dirty="0">
            <a:solidFill>
              <a:srgbClr val="FF0000"/>
            </a:solidFill>
          </a:endParaRPr>
        </a:p>
      </dgm:t>
    </dgm:pt>
    <dgm:pt modelId="{B3D04BE7-ADB4-4F24-A4A4-A2595FD1CA47}" type="parTrans" cxnId="{2F001695-3ADA-41F9-A494-C9FBF3CEEFCF}">
      <dgm:prSet/>
      <dgm:spPr/>
      <dgm:t>
        <a:bodyPr/>
        <a:lstStyle/>
        <a:p>
          <a:pPr algn="just"/>
          <a:endParaRPr lang="es-EC"/>
        </a:p>
      </dgm:t>
    </dgm:pt>
    <dgm:pt modelId="{A505B497-58D8-497F-A55E-207132FF7F34}" type="sibTrans" cxnId="{2F001695-3ADA-41F9-A494-C9FBF3CEEFCF}">
      <dgm:prSet/>
      <dgm:spPr/>
      <dgm:t>
        <a:bodyPr/>
        <a:lstStyle/>
        <a:p>
          <a:pPr algn="just"/>
          <a:endParaRPr lang="es-EC"/>
        </a:p>
      </dgm:t>
    </dgm:pt>
    <dgm:pt modelId="{D3CFBB86-0918-45CB-BAE1-E4128F052FF3}">
      <dgm:prSet phldrT="[Texto]" custT="1"/>
      <dgm:spPr/>
      <dgm:t>
        <a:bodyPr/>
        <a:lstStyle/>
        <a:p>
          <a:pPr algn="just"/>
          <a:endParaRPr lang="es-ES" sz="1400" dirty="0">
            <a:solidFill>
              <a:srgbClr val="FF0000"/>
            </a:solidFill>
          </a:endParaRPr>
        </a:p>
      </dgm:t>
    </dgm:pt>
    <dgm:pt modelId="{B273D53D-7236-40EA-9737-470D757206CB}" type="parTrans" cxnId="{2DA14CB2-E964-4945-B9C5-FEAE9BCF3113}">
      <dgm:prSet/>
      <dgm:spPr/>
      <dgm:t>
        <a:bodyPr/>
        <a:lstStyle/>
        <a:p>
          <a:pPr algn="just"/>
          <a:endParaRPr lang="es-EC"/>
        </a:p>
      </dgm:t>
    </dgm:pt>
    <dgm:pt modelId="{ACDE5DB2-731D-4556-BF6F-50A09F4E9762}" type="sibTrans" cxnId="{2DA14CB2-E964-4945-B9C5-FEAE9BCF3113}">
      <dgm:prSet/>
      <dgm:spPr/>
      <dgm:t>
        <a:bodyPr/>
        <a:lstStyle/>
        <a:p>
          <a:pPr algn="just"/>
          <a:endParaRPr lang="es-EC"/>
        </a:p>
      </dgm:t>
    </dgm:pt>
    <dgm:pt modelId="{1AC2F48B-914C-4202-B92A-36C9A65593F5}">
      <dgm:prSet phldrT="[Texto]" custT="1"/>
      <dgm:spPr/>
      <dgm:t>
        <a:bodyPr/>
        <a:lstStyle/>
        <a:p>
          <a:pPr algn="just"/>
          <a:endParaRPr lang="es-ES" sz="1400" dirty="0">
            <a:solidFill>
              <a:srgbClr val="FF0000"/>
            </a:solidFill>
          </a:endParaRPr>
        </a:p>
      </dgm:t>
    </dgm:pt>
    <dgm:pt modelId="{78AF3D19-1105-4C87-B3E0-901B320F63AC}" type="parTrans" cxnId="{A1F01113-3D14-4E51-B5A9-70165C9BEE7F}">
      <dgm:prSet/>
      <dgm:spPr/>
      <dgm:t>
        <a:bodyPr/>
        <a:lstStyle/>
        <a:p>
          <a:pPr algn="just"/>
          <a:endParaRPr lang="es-EC"/>
        </a:p>
      </dgm:t>
    </dgm:pt>
    <dgm:pt modelId="{65D45323-30B0-4CD0-A0DD-92C88B0B77AB}" type="sibTrans" cxnId="{A1F01113-3D14-4E51-B5A9-70165C9BEE7F}">
      <dgm:prSet/>
      <dgm:spPr/>
      <dgm:t>
        <a:bodyPr/>
        <a:lstStyle/>
        <a:p>
          <a:pPr algn="just"/>
          <a:endParaRPr lang="es-EC"/>
        </a:p>
      </dgm:t>
    </dgm:pt>
    <dgm:pt modelId="{DC559E5B-6CC2-4CDE-8ECF-978469679B9C}">
      <dgm:prSet phldrT="[Texto]" custT="1"/>
      <dgm:spPr/>
      <dgm:t>
        <a:bodyPr/>
        <a:lstStyle/>
        <a:p>
          <a:pPr algn="just"/>
          <a:endParaRPr lang="es-ES" sz="1400" dirty="0">
            <a:solidFill>
              <a:srgbClr val="FF0000"/>
            </a:solidFill>
          </a:endParaRPr>
        </a:p>
      </dgm:t>
    </dgm:pt>
    <dgm:pt modelId="{BFA5176B-48DB-4735-A4FE-1CE2E7C6D2E2}" type="parTrans" cxnId="{76DEAD55-A8E2-49C7-BBF3-2E10263FA095}">
      <dgm:prSet/>
      <dgm:spPr/>
      <dgm:t>
        <a:bodyPr/>
        <a:lstStyle/>
        <a:p>
          <a:pPr algn="just"/>
          <a:endParaRPr lang="es-EC"/>
        </a:p>
      </dgm:t>
    </dgm:pt>
    <dgm:pt modelId="{6DB4125C-28BB-4F71-AB8E-21935829CC53}" type="sibTrans" cxnId="{76DEAD55-A8E2-49C7-BBF3-2E10263FA095}">
      <dgm:prSet/>
      <dgm:spPr/>
      <dgm:t>
        <a:bodyPr/>
        <a:lstStyle/>
        <a:p>
          <a:pPr algn="just"/>
          <a:endParaRPr lang="es-EC"/>
        </a:p>
      </dgm:t>
    </dgm:pt>
    <dgm:pt modelId="{8DD1429B-4F4C-4164-8245-E9FBF3B860DE}" type="pres">
      <dgm:prSet presAssocID="{E4A563AE-8395-480B-9595-FDA73F50965D}" presName="linearFlow" presStyleCnt="0">
        <dgm:presLayoutVars>
          <dgm:dir/>
          <dgm:animLvl val="lvl"/>
          <dgm:resizeHandles val="exact"/>
        </dgm:presLayoutVars>
      </dgm:prSet>
      <dgm:spPr/>
      <dgm:t>
        <a:bodyPr/>
        <a:lstStyle/>
        <a:p>
          <a:endParaRPr lang="es-EC"/>
        </a:p>
      </dgm:t>
    </dgm:pt>
    <dgm:pt modelId="{FA08905B-BF1F-4CC6-A9F4-736F993F9779}" type="pres">
      <dgm:prSet presAssocID="{6657A16D-6FE7-427C-868C-2AB81262A3DA}" presName="composite" presStyleCnt="0"/>
      <dgm:spPr/>
      <dgm:t>
        <a:bodyPr/>
        <a:lstStyle/>
        <a:p>
          <a:endParaRPr lang="es-EC"/>
        </a:p>
      </dgm:t>
    </dgm:pt>
    <dgm:pt modelId="{5094BCA4-B766-4E25-98B9-118AB3179581}" type="pres">
      <dgm:prSet presAssocID="{6657A16D-6FE7-427C-868C-2AB81262A3DA}" presName="parentText" presStyleLbl="alignNode1" presStyleIdx="0" presStyleCnt="5">
        <dgm:presLayoutVars>
          <dgm:chMax val="1"/>
          <dgm:bulletEnabled val="1"/>
        </dgm:presLayoutVars>
      </dgm:prSet>
      <dgm:spPr/>
      <dgm:t>
        <a:bodyPr/>
        <a:lstStyle/>
        <a:p>
          <a:endParaRPr lang="es-ES"/>
        </a:p>
      </dgm:t>
    </dgm:pt>
    <dgm:pt modelId="{D0992154-9B26-4AE0-AA96-42F3FEA769FD}" type="pres">
      <dgm:prSet presAssocID="{6657A16D-6FE7-427C-868C-2AB81262A3DA}" presName="descendantText" presStyleLbl="alignAcc1" presStyleIdx="0" presStyleCnt="5">
        <dgm:presLayoutVars>
          <dgm:bulletEnabled val="1"/>
        </dgm:presLayoutVars>
      </dgm:prSet>
      <dgm:spPr/>
      <dgm:t>
        <a:bodyPr/>
        <a:lstStyle/>
        <a:p>
          <a:endParaRPr lang="es-ES"/>
        </a:p>
      </dgm:t>
    </dgm:pt>
    <dgm:pt modelId="{3F12F449-5DFD-4883-9192-8DB3BFCAFA09}" type="pres">
      <dgm:prSet presAssocID="{849226E4-E98E-416E-B0C2-1BAD12A15212}" presName="sp" presStyleCnt="0"/>
      <dgm:spPr/>
      <dgm:t>
        <a:bodyPr/>
        <a:lstStyle/>
        <a:p>
          <a:endParaRPr lang="es-EC"/>
        </a:p>
      </dgm:t>
    </dgm:pt>
    <dgm:pt modelId="{33DD6F9A-6643-4AD2-A31E-B0CD5FDCF9DA}" type="pres">
      <dgm:prSet presAssocID="{0B4134F0-7229-44FB-9401-D85FA65226DD}" presName="composite" presStyleCnt="0"/>
      <dgm:spPr/>
      <dgm:t>
        <a:bodyPr/>
        <a:lstStyle/>
        <a:p>
          <a:endParaRPr lang="es-EC"/>
        </a:p>
      </dgm:t>
    </dgm:pt>
    <dgm:pt modelId="{C0E1D856-FBB4-4262-8253-04B90CCB9BFC}" type="pres">
      <dgm:prSet presAssocID="{0B4134F0-7229-44FB-9401-D85FA65226DD}" presName="parentText" presStyleLbl="alignNode1" presStyleIdx="1" presStyleCnt="5" custScaleY="328585">
        <dgm:presLayoutVars>
          <dgm:chMax val="1"/>
          <dgm:bulletEnabled val="1"/>
        </dgm:presLayoutVars>
      </dgm:prSet>
      <dgm:spPr/>
      <dgm:t>
        <a:bodyPr/>
        <a:lstStyle/>
        <a:p>
          <a:endParaRPr lang="es-EC"/>
        </a:p>
      </dgm:t>
    </dgm:pt>
    <dgm:pt modelId="{FE58F43B-F8E8-4403-963F-E7767C941289}" type="pres">
      <dgm:prSet presAssocID="{0B4134F0-7229-44FB-9401-D85FA65226DD}" presName="descendantText" presStyleLbl="alignAcc1" presStyleIdx="1" presStyleCnt="5" custScaleY="477062">
        <dgm:presLayoutVars>
          <dgm:bulletEnabled val="1"/>
        </dgm:presLayoutVars>
      </dgm:prSet>
      <dgm:spPr/>
      <dgm:t>
        <a:bodyPr/>
        <a:lstStyle/>
        <a:p>
          <a:endParaRPr lang="es-ES"/>
        </a:p>
      </dgm:t>
    </dgm:pt>
    <dgm:pt modelId="{60276A70-C1EE-4C1E-B88E-63B63B876041}" type="pres">
      <dgm:prSet presAssocID="{BBB31BE9-5481-414F-9C13-84126E73F603}" presName="sp" presStyleCnt="0"/>
      <dgm:spPr/>
      <dgm:t>
        <a:bodyPr/>
        <a:lstStyle/>
        <a:p>
          <a:endParaRPr lang="es-EC"/>
        </a:p>
      </dgm:t>
    </dgm:pt>
    <dgm:pt modelId="{60FE9E89-45CE-4012-BFC2-9DB6B91B784D}" type="pres">
      <dgm:prSet presAssocID="{C9E06401-D61E-4FBE-ACEB-651C27FA4233}" presName="composite" presStyleCnt="0"/>
      <dgm:spPr/>
      <dgm:t>
        <a:bodyPr/>
        <a:lstStyle/>
        <a:p>
          <a:endParaRPr lang="es-EC"/>
        </a:p>
      </dgm:t>
    </dgm:pt>
    <dgm:pt modelId="{6EA9B606-A146-41EF-A047-FA0660FFD0CD}" type="pres">
      <dgm:prSet presAssocID="{C9E06401-D61E-4FBE-ACEB-651C27FA4233}" presName="parentText" presStyleLbl="alignNode1" presStyleIdx="2" presStyleCnt="5">
        <dgm:presLayoutVars>
          <dgm:chMax val="1"/>
          <dgm:bulletEnabled val="1"/>
        </dgm:presLayoutVars>
      </dgm:prSet>
      <dgm:spPr/>
      <dgm:t>
        <a:bodyPr/>
        <a:lstStyle/>
        <a:p>
          <a:endParaRPr lang="es-EC"/>
        </a:p>
      </dgm:t>
    </dgm:pt>
    <dgm:pt modelId="{469EAE33-F878-46D9-97F9-83868A282D98}" type="pres">
      <dgm:prSet presAssocID="{C9E06401-D61E-4FBE-ACEB-651C27FA4233}" presName="descendantText" presStyleLbl="alignAcc1" presStyleIdx="2" presStyleCnt="5">
        <dgm:presLayoutVars>
          <dgm:bulletEnabled val="1"/>
        </dgm:presLayoutVars>
      </dgm:prSet>
      <dgm:spPr/>
      <dgm:t>
        <a:bodyPr/>
        <a:lstStyle/>
        <a:p>
          <a:endParaRPr lang="es-EC"/>
        </a:p>
      </dgm:t>
    </dgm:pt>
    <dgm:pt modelId="{3FD19BED-6431-4F47-8D0B-E55CA5784466}" type="pres">
      <dgm:prSet presAssocID="{51E74216-FFCD-4F2F-B93F-8AA9B41C4806}" presName="sp" presStyleCnt="0"/>
      <dgm:spPr/>
      <dgm:t>
        <a:bodyPr/>
        <a:lstStyle/>
        <a:p>
          <a:endParaRPr lang="es-EC"/>
        </a:p>
      </dgm:t>
    </dgm:pt>
    <dgm:pt modelId="{6F1D865F-8A32-4B84-A659-7A022F2F3FBC}" type="pres">
      <dgm:prSet presAssocID="{271BE43F-9856-4209-8905-219B03E8088A}" presName="composite" presStyleCnt="0"/>
      <dgm:spPr/>
      <dgm:t>
        <a:bodyPr/>
        <a:lstStyle/>
        <a:p>
          <a:endParaRPr lang="es-EC"/>
        </a:p>
      </dgm:t>
    </dgm:pt>
    <dgm:pt modelId="{27CBFB98-1C3B-43D9-9F42-77F68ABD22B0}" type="pres">
      <dgm:prSet presAssocID="{271BE43F-9856-4209-8905-219B03E8088A}" presName="parentText" presStyleLbl="alignNode1" presStyleIdx="3" presStyleCnt="5" custScaleY="153773">
        <dgm:presLayoutVars>
          <dgm:chMax val="1"/>
          <dgm:bulletEnabled val="1"/>
        </dgm:presLayoutVars>
      </dgm:prSet>
      <dgm:spPr/>
      <dgm:t>
        <a:bodyPr/>
        <a:lstStyle/>
        <a:p>
          <a:endParaRPr lang="es-ES"/>
        </a:p>
      </dgm:t>
    </dgm:pt>
    <dgm:pt modelId="{2A404B75-6DD0-4F33-A981-D59AE222D904}" type="pres">
      <dgm:prSet presAssocID="{271BE43F-9856-4209-8905-219B03E8088A}" presName="descendantText" presStyleLbl="alignAcc1" presStyleIdx="3" presStyleCnt="5" custScaleY="165601">
        <dgm:presLayoutVars>
          <dgm:bulletEnabled val="1"/>
        </dgm:presLayoutVars>
      </dgm:prSet>
      <dgm:spPr/>
      <dgm:t>
        <a:bodyPr/>
        <a:lstStyle/>
        <a:p>
          <a:endParaRPr lang="es-ES"/>
        </a:p>
      </dgm:t>
    </dgm:pt>
    <dgm:pt modelId="{14FEF73C-1F30-4BDA-99EC-6591F17AE667}" type="pres">
      <dgm:prSet presAssocID="{24C44070-B7B2-4E43-A8DD-48038DA8E4E6}" presName="sp" presStyleCnt="0"/>
      <dgm:spPr/>
      <dgm:t>
        <a:bodyPr/>
        <a:lstStyle/>
        <a:p>
          <a:endParaRPr lang="es-EC"/>
        </a:p>
      </dgm:t>
    </dgm:pt>
    <dgm:pt modelId="{716C2777-A948-45F2-9874-3AD459CEE091}" type="pres">
      <dgm:prSet presAssocID="{718FEB88-BF10-48B5-A24F-A9C552422DF5}" presName="composite" presStyleCnt="0"/>
      <dgm:spPr/>
      <dgm:t>
        <a:bodyPr/>
        <a:lstStyle/>
        <a:p>
          <a:endParaRPr lang="es-EC"/>
        </a:p>
      </dgm:t>
    </dgm:pt>
    <dgm:pt modelId="{A184E5F3-3357-4309-B1F3-EF0124B92112}" type="pres">
      <dgm:prSet presAssocID="{718FEB88-BF10-48B5-A24F-A9C552422DF5}" presName="parentText" presStyleLbl="alignNode1" presStyleIdx="4" presStyleCnt="5">
        <dgm:presLayoutVars>
          <dgm:chMax val="1"/>
          <dgm:bulletEnabled val="1"/>
        </dgm:presLayoutVars>
      </dgm:prSet>
      <dgm:spPr/>
      <dgm:t>
        <a:bodyPr/>
        <a:lstStyle/>
        <a:p>
          <a:endParaRPr lang="es-ES"/>
        </a:p>
      </dgm:t>
    </dgm:pt>
    <dgm:pt modelId="{B6AF3870-C453-492E-B3C3-3B88205BBB2B}" type="pres">
      <dgm:prSet presAssocID="{718FEB88-BF10-48B5-A24F-A9C552422DF5}" presName="descendantText" presStyleLbl="alignAcc1" presStyleIdx="4" presStyleCnt="5">
        <dgm:presLayoutVars>
          <dgm:bulletEnabled val="1"/>
        </dgm:presLayoutVars>
      </dgm:prSet>
      <dgm:spPr/>
      <dgm:t>
        <a:bodyPr/>
        <a:lstStyle/>
        <a:p>
          <a:endParaRPr lang="es-EC"/>
        </a:p>
      </dgm:t>
    </dgm:pt>
  </dgm:ptLst>
  <dgm:cxnLst>
    <dgm:cxn modelId="{D6E2AA18-E617-48F4-A8D6-3071D8422240}" type="presOf" srcId="{8EEAC738-393F-47D3-8AF6-89C10CF4CFCF}" destId="{FE58F43B-F8E8-4403-963F-E7767C941289}" srcOrd="0" destOrd="1" presId="urn:microsoft.com/office/officeart/2005/8/layout/chevron2"/>
    <dgm:cxn modelId="{CF80FA34-F08E-4A87-A5AC-707E6D2CF654}" type="presOf" srcId="{D51D5E8E-A921-4488-93DD-3B9B3D38AEC8}" destId="{2A404B75-6DD0-4F33-A981-D59AE222D904}" srcOrd="0" destOrd="0" presId="urn:microsoft.com/office/officeart/2005/8/layout/chevron2"/>
    <dgm:cxn modelId="{527DF572-A0C7-4D31-AD65-3E498F07AF49}" type="presOf" srcId="{0B4134F0-7229-44FB-9401-D85FA65226DD}" destId="{C0E1D856-FBB4-4262-8253-04B90CCB9BFC}" srcOrd="0" destOrd="0" presId="urn:microsoft.com/office/officeart/2005/8/layout/chevron2"/>
    <dgm:cxn modelId="{3517D695-B2A1-4F8D-8672-5B65EB5B0385}" type="presOf" srcId="{1F31E583-FCDC-480E-9610-12DBADE1C400}" destId="{B6AF3870-C453-492E-B3C3-3B88205BBB2B}" srcOrd="0" destOrd="0" presId="urn:microsoft.com/office/officeart/2005/8/layout/chevron2"/>
    <dgm:cxn modelId="{9EEA89E0-8F8B-40AF-88A0-8A677CBD219C}" type="presOf" srcId="{D3CFBB86-0918-45CB-BAE1-E4128F052FF3}" destId="{FE58F43B-F8E8-4403-963F-E7767C941289}" srcOrd="0" destOrd="2" presId="urn:microsoft.com/office/officeart/2005/8/layout/chevron2"/>
    <dgm:cxn modelId="{21B28440-AEC1-4924-B4F5-92C61007E2CC}" type="presOf" srcId="{1AC2F48B-914C-4202-B92A-36C9A65593F5}" destId="{FE58F43B-F8E8-4403-963F-E7767C941289}" srcOrd="0" destOrd="3" presId="urn:microsoft.com/office/officeart/2005/8/layout/chevron2"/>
    <dgm:cxn modelId="{4F1958D9-7244-4AED-8514-470935A1B370}" srcId="{0B4134F0-7229-44FB-9401-D85FA65226DD}" destId="{2663ECA2-9C56-48C5-A9CE-06973E53BDC0}" srcOrd="7" destOrd="0" parTransId="{7640FDB5-4280-4ADB-B9B4-1E92D35DAB99}" sibTransId="{3DB188DC-F750-4C1C-B7F4-1EAE379DD129}"/>
    <dgm:cxn modelId="{03E638B1-60DC-495A-9170-FF64BEFC4FF5}" srcId="{E4A563AE-8395-480B-9595-FDA73F50965D}" destId="{C9E06401-D61E-4FBE-ACEB-651C27FA4233}" srcOrd="2" destOrd="0" parTransId="{7AE232CA-7547-49C2-B2A9-821C6DCB44C8}" sibTransId="{51E74216-FFCD-4F2F-B93F-8AA9B41C4806}"/>
    <dgm:cxn modelId="{76DEAD55-A8E2-49C7-BBF3-2E10263FA095}" srcId="{0B4134F0-7229-44FB-9401-D85FA65226DD}" destId="{DC559E5B-6CC2-4CDE-8ECF-978469679B9C}" srcOrd="4" destOrd="0" parTransId="{BFA5176B-48DB-4735-A4FE-1CE2E7C6D2E2}" sibTransId="{6DB4125C-28BB-4F71-AB8E-21935829CC53}"/>
    <dgm:cxn modelId="{55EBB94A-6B97-4737-9ECF-17D161FE8E0A}" type="presOf" srcId="{271BE43F-9856-4209-8905-219B03E8088A}" destId="{27CBFB98-1C3B-43D9-9F42-77F68ABD22B0}" srcOrd="0" destOrd="0" presId="urn:microsoft.com/office/officeart/2005/8/layout/chevron2"/>
    <dgm:cxn modelId="{2F60214B-D0EB-4CE0-BB2D-CB09EBD1798D}" type="presOf" srcId="{732616F6-16BF-4179-916B-678E137D04B6}" destId="{2A404B75-6DD0-4F33-A981-D59AE222D904}" srcOrd="0" destOrd="1" presId="urn:microsoft.com/office/officeart/2005/8/layout/chevron2"/>
    <dgm:cxn modelId="{2DA14CB2-E964-4945-B9C5-FEAE9BCF3113}" srcId="{0B4134F0-7229-44FB-9401-D85FA65226DD}" destId="{D3CFBB86-0918-45CB-BAE1-E4128F052FF3}" srcOrd="2" destOrd="0" parTransId="{B273D53D-7236-40EA-9737-470D757206CB}" sibTransId="{ACDE5DB2-731D-4556-BF6F-50A09F4E9762}"/>
    <dgm:cxn modelId="{474D6C51-3CE2-4C7C-84CB-53BDCC516CAB}" type="presOf" srcId="{718FEB88-BF10-48B5-A24F-A9C552422DF5}" destId="{A184E5F3-3357-4309-B1F3-EF0124B92112}" srcOrd="0" destOrd="0" presId="urn:microsoft.com/office/officeart/2005/8/layout/chevron2"/>
    <dgm:cxn modelId="{67CB800B-13BE-4B5C-A932-187D57523EF3}" srcId="{E4A563AE-8395-480B-9595-FDA73F50965D}" destId="{718FEB88-BF10-48B5-A24F-A9C552422DF5}" srcOrd="4" destOrd="0" parTransId="{BF157ADF-D946-4149-8C5E-2CF7B205AF2C}" sibTransId="{B3203D29-2F07-409C-B4FC-7B0AC7EFFF06}"/>
    <dgm:cxn modelId="{0982D2BC-89D3-4E76-95AD-AECB4587E359}" srcId="{E4A563AE-8395-480B-9595-FDA73F50965D}" destId="{0B4134F0-7229-44FB-9401-D85FA65226DD}" srcOrd="1" destOrd="0" parTransId="{D3BF00C1-14D0-483F-A358-7EDE98F8B755}" sibTransId="{BBB31BE9-5481-414F-9C13-84126E73F603}"/>
    <dgm:cxn modelId="{83BC2BF8-7684-439A-9073-FED7322AE00C}" type="presOf" srcId="{7A4B2FE1-C8AA-4CA7-A7DC-390DB64BC35F}" destId="{2A404B75-6DD0-4F33-A981-D59AE222D904}" srcOrd="0" destOrd="2" presId="urn:microsoft.com/office/officeart/2005/8/layout/chevron2"/>
    <dgm:cxn modelId="{2ADE4C07-2E73-47F6-947F-83EBAD3BA935}" srcId="{C9E06401-D61E-4FBE-ACEB-651C27FA4233}" destId="{D640DE26-3A78-4DA1-B6C0-5B4CB4140985}" srcOrd="0" destOrd="0" parTransId="{77144A15-B37C-4923-A73D-18B19C2ABD48}" sibTransId="{FDE2EB72-6206-4754-A9A2-1C60759FF372}"/>
    <dgm:cxn modelId="{A1F01113-3D14-4E51-B5A9-70165C9BEE7F}" srcId="{0B4134F0-7229-44FB-9401-D85FA65226DD}" destId="{1AC2F48B-914C-4202-B92A-36C9A65593F5}" srcOrd="3" destOrd="0" parTransId="{78AF3D19-1105-4C87-B3E0-901B320F63AC}" sibTransId="{65D45323-30B0-4CD0-A0DD-92C88B0B77AB}"/>
    <dgm:cxn modelId="{87AD65CE-FBEC-4F02-BDE1-E40EC8EAC5DE}" type="presOf" srcId="{2663ECA2-9C56-48C5-A9CE-06973E53BDC0}" destId="{FE58F43B-F8E8-4403-963F-E7767C941289}" srcOrd="0" destOrd="7" presId="urn:microsoft.com/office/officeart/2005/8/layout/chevron2"/>
    <dgm:cxn modelId="{59D35938-CE1A-4BCD-A7AD-FB21C0BCCBDD}" type="presOf" srcId="{6657A16D-6FE7-427C-868C-2AB81262A3DA}" destId="{5094BCA4-B766-4E25-98B9-118AB3179581}" srcOrd="0" destOrd="0" presId="urn:microsoft.com/office/officeart/2005/8/layout/chevron2"/>
    <dgm:cxn modelId="{CEBEB6A3-AEDF-45A2-91AD-F7D39C6E7506}" srcId="{271BE43F-9856-4209-8905-219B03E8088A}" destId="{732616F6-16BF-4179-916B-678E137D04B6}" srcOrd="1" destOrd="0" parTransId="{DE547D82-6067-41BC-AC6E-2453043FCFAC}" sibTransId="{26FE3EC6-434C-445B-B366-F591993109D0}"/>
    <dgm:cxn modelId="{5B4BA251-D9CD-4AA1-B97C-9912DC17422B}" srcId="{6657A16D-6FE7-427C-868C-2AB81262A3DA}" destId="{9C63363D-4972-417E-9C7C-6DA3F8245C52}" srcOrd="0" destOrd="0" parTransId="{A14E05C5-F651-4CAF-B4F5-58D6C1E8D68F}" sibTransId="{B540701E-F6E7-4848-B5E4-CDEFC9C27012}"/>
    <dgm:cxn modelId="{B7E49D70-1385-435E-AF5A-EE171269078D}" type="presOf" srcId="{D640DE26-3A78-4DA1-B6C0-5B4CB4140985}" destId="{469EAE33-F878-46D9-97F9-83868A282D98}" srcOrd="0" destOrd="0" presId="urn:microsoft.com/office/officeart/2005/8/layout/chevron2"/>
    <dgm:cxn modelId="{3823B644-4033-462F-9898-DA4112718913}" type="presOf" srcId="{E79EE061-7ED4-4EFA-83D4-3EB9121023EF}" destId="{FE58F43B-F8E8-4403-963F-E7767C941289}" srcOrd="0" destOrd="5" presId="urn:microsoft.com/office/officeart/2005/8/layout/chevron2"/>
    <dgm:cxn modelId="{A99B0A47-9850-4A75-AFF2-2D038544DAEB}" type="presOf" srcId="{9C63363D-4972-417E-9C7C-6DA3F8245C52}" destId="{D0992154-9B26-4AE0-AA96-42F3FEA769FD}" srcOrd="0" destOrd="0" presId="urn:microsoft.com/office/officeart/2005/8/layout/chevron2"/>
    <dgm:cxn modelId="{5789A658-48D9-409E-A334-5908F893FAE3}" srcId="{E4A563AE-8395-480B-9595-FDA73F50965D}" destId="{6657A16D-6FE7-427C-868C-2AB81262A3DA}" srcOrd="0" destOrd="0" parTransId="{F2F97A5B-3654-41BC-AF63-3F25A9EA3385}" sibTransId="{849226E4-E98E-416E-B0C2-1BAD12A15212}"/>
    <dgm:cxn modelId="{87E7B0D6-4702-4432-8512-DC00C6A3947B}" srcId="{0B4134F0-7229-44FB-9401-D85FA65226DD}" destId="{E79EE061-7ED4-4EFA-83D4-3EB9121023EF}" srcOrd="5" destOrd="0" parTransId="{10023A7C-0093-4773-B630-490AE69B8DBD}" sibTransId="{70FD785D-BE06-4980-9A8F-7DC13F50937C}"/>
    <dgm:cxn modelId="{48FB125B-615B-48E2-B1B4-CB6FDE3E9932}" srcId="{271BE43F-9856-4209-8905-219B03E8088A}" destId="{D51D5E8E-A921-4488-93DD-3B9B3D38AEC8}" srcOrd="0" destOrd="0" parTransId="{09739870-0D78-4477-B2F2-6F42CAE416BA}" sibTransId="{AE2EE70D-AB1F-4603-8B64-6B72E8C74B2D}"/>
    <dgm:cxn modelId="{ECD52569-A233-41AB-8D9B-7143501FDD05}" srcId="{718FEB88-BF10-48B5-A24F-A9C552422DF5}" destId="{1F31E583-FCDC-480E-9610-12DBADE1C400}" srcOrd="0" destOrd="0" parTransId="{3766AD1C-3800-4259-9D31-E9A8AD405B89}" sibTransId="{2D3C1B3B-38FF-4E29-96A5-E912861C9A84}"/>
    <dgm:cxn modelId="{437923B5-3F91-46F8-9030-8B3CBE85C7CD}" type="presOf" srcId="{DC559E5B-6CC2-4CDE-8ECF-978469679B9C}" destId="{FE58F43B-F8E8-4403-963F-E7767C941289}" srcOrd="0" destOrd="4" presId="urn:microsoft.com/office/officeart/2005/8/layout/chevron2"/>
    <dgm:cxn modelId="{215C2658-9729-4B85-83E7-C2713BA86CAE}" srcId="{E4A563AE-8395-480B-9595-FDA73F50965D}" destId="{271BE43F-9856-4209-8905-219B03E8088A}" srcOrd="3" destOrd="0" parTransId="{9AD88A9E-F3E8-4464-8FD5-D158B822CB27}" sibTransId="{24C44070-B7B2-4E43-A8DD-48038DA8E4E6}"/>
    <dgm:cxn modelId="{7577CBEA-4DA4-4318-8F22-D820BB76830B}" type="presOf" srcId="{C9E06401-D61E-4FBE-ACEB-651C27FA4233}" destId="{6EA9B606-A146-41EF-A047-FA0660FFD0CD}" srcOrd="0" destOrd="0" presId="urn:microsoft.com/office/officeart/2005/8/layout/chevron2"/>
    <dgm:cxn modelId="{2F001695-3ADA-41F9-A494-C9FBF3CEEFCF}" srcId="{0B4134F0-7229-44FB-9401-D85FA65226DD}" destId="{0092A379-EEFE-4944-86ED-F7A86080CA9E}" srcOrd="6" destOrd="0" parTransId="{B3D04BE7-ADB4-4F24-A4A4-A2595FD1CA47}" sibTransId="{A505B497-58D8-497F-A55E-207132FF7F34}"/>
    <dgm:cxn modelId="{F839225E-53CF-4395-9E34-C65476E53753}" srcId="{0B4134F0-7229-44FB-9401-D85FA65226DD}" destId="{B749759F-1803-4C60-BFF8-CAFA3B25E61B}" srcOrd="0" destOrd="0" parTransId="{41DCC1CA-3AD0-4614-A2B7-143EFAFEE1BD}" sibTransId="{D73E9606-17F2-4C1E-9344-DABDD703E736}"/>
    <dgm:cxn modelId="{5212C856-7AA4-45FE-8858-1EB00775115E}" type="presOf" srcId="{0092A379-EEFE-4944-86ED-F7A86080CA9E}" destId="{FE58F43B-F8E8-4403-963F-E7767C941289}" srcOrd="0" destOrd="6" presId="urn:microsoft.com/office/officeart/2005/8/layout/chevron2"/>
    <dgm:cxn modelId="{A701A1FE-E0FD-4F6E-9C42-F8B1FB5481D5}" type="presOf" srcId="{E4A563AE-8395-480B-9595-FDA73F50965D}" destId="{8DD1429B-4F4C-4164-8245-E9FBF3B860DE}" srcOrd="0" destOrd="0" presId="urn:microsoft.com/office/officeart/2005/8/layout/chevron2"/>
    <dgm:cxn modelId="{E64D94B0-EAC5-4069-8E27-A6BDD798A5BA}" type="presOf" srcId="{B749759F-1803-4C60-BFF8-CAFA3B25E61B}" destId="{FE58F43B-F8E8-4403-963F-E7767C941289}" srcOrd="0" destOrd="0" presId="urn:microsoft.com/office/officeart/2005/8/layout/chevron2"/>
    <dgm:cxn modelId="{43745C2F-67B0-4977-B4EC-56BBAE0B037D}" srcId="{271BE43F-9856-4209-8905-219B03E8088A}" destId="{7A4B2FE1-C8AA-4CA7-A7DC-390DB64BC35F}" srcOrd="2" destOrd="0" parTransId="{6B1208FD-A7AF-44ED-9C48-49FAC1DD6D71}" sibTransId="{D6843CF1-BACE-4DC4-BB70-A6815A392979}"/>
    <dgm:cxn modelId="{1B345BFF-29E6-4B5E-8E33-64868F16EE79}" srcId="{0B4134F0-7229-44FB-9401-D85FA65226DD}" destId="{8EEAC738-393F-47D3-8AF6-89C10CF4CFCF}" srcOrd="1" destOrd="0" parTransId="{B1CB06FB-B308-4AE8-A3FC-3614B6DB7088}" sibTransId="{2755A6B0-EF14-48C7-9C12-C016D934A98E}"/>
    <dgm:cxn modelId="{F4AE0DC1-A59F-45CE-BE25-B9771B557277}" type="presParOf" srcId="{8DD1429B-4F4C-4164-8245-E9FBF3B860DE}" destId="{FA08905B-BF1F-4CC6-A9F4-736F993F9779}" srcOrd="0" destOrd="0" presId="urn:microsoft.com/office/officeart/2005/8/layout/chevron2"/>
    <dgm:cxn modelId="{A7C22710-3868-4A00-A59E-E3E4CD6A25B3}" type="presParOf" srcId="{FA08905B-BF1F-4CC6-A9F4-736F993F9779}" destId="{5094BCA4-B766-4E25-98B9-118AB3179581}" srcOrd="0" destOrd="0" presId="urn:microsoft.com/office/officeart/2005/8/layout/chevron2"/>
    <dgm:cxn modelId="{0F9DA360-05DA-413E-84FA-269A181EDD25}" type="presParOf" srcId="{FA08905B-BF1F-4CC6-A9F4-736F993F9779}" destId="{D0992154-9B26-4AE0-AA96-42F3FEA769FD}" srcOrd="1" destOrd="0" presId="urn:microsoft.com/office/officeart/2005/8/layout/chevron2"/>
    <dgm:cxn modelId="{2D08A5BD-978B-4DE2-BC48-954B8FE9B5BB}" type="presParOf" srcId="{8DD1429B-4F4C-4164-8245-E9FBF3B860DE}" destId="{3F12F449-5DFD-4883-9192-8DB3BFCAFA09}" srcOrd="1" destOrd="0" presId="urn:microsoft.com/office/officeart/2005/8/layout/chevron2"/>
    <dgm:cxn modelId="{47665BFC-52C6-4539-B766-99B422E9A896}" type="presParOf" srcId="{8DD1429B-4F4C-4164-8245-E9FBF3B860DE}" destId="{33DD6F9A-6643-4AD2-A31E-B0CD5FDCF9DA}" srcOrd="2" destOrd="0" presId="urn:microsoft.com/office/officeart/2005/8/layout/chevron2"/>
    <dgm:cxn modelId="{6436CE30-EE64-42BE-AE9C-DEDBD1570E93}" type="presParOf" srcId="{33DD6F9A-6643-4AD2-A31E-B0CD5FDCF9DA}" destId="{C0E1D856-FBB4-4262-8253-04B90CCB9BFC}" srcOrd="0" destOrd="0" presId="urn:microsoft.com/office/officeart/2005/8/layout/chevron2"/>
    <dgm:cxn modelId="{FE15777F-C368-4759-A1D1-D50D873E4933}" type="presParOf" srcId="{33DD6F9A-6643-4AD2-A31E-B0CD5FDCF9DA}" destId="{FE58F43B-F8E8-4403-963F-E7767C941289}" srcOrd="1" destOrd="0" presId="urn:microsoft.com/office/officeart/2005/8/layout/chevron2"/>
    <dgm:cxn modelId="{DD3E6616-2248-4981-BB0B-C1B671818F53}" type="presParOf" srcId="{8DD1429B-4F4C-4164-8245-E9FBF3B860DE}" destId="{60276A70-C1EE-4C1E-B88E-63B63B876041}" srcOrd="3" destOrd="0" presId="urn:microsoft.com/office/officeart/2005/8/layout/chevron2"/>
    <dgm:cxn modelId="{6DE83363-6F9D-4C4C-B785-D6F0B8346732}" type="presParOf" srcId="{8DD1429B-4F4C-4164-8245-E9FBF3B860DE}" destId="{60FE9E89-45CE-4012-BFC2-9DB6B91B784D}" srcOrd="4" destOrd="0" presId="urn:microsoft.com/office/officeart/2005/8/layout/chevron2"/>
    <dgm:cxn modelId="{7CD86784-3068-4342-8C94-92C886A78E34}" type="presParOf" srcId="{60FE9E89-45CE-4012-BFC2-9DB6B91B784D}" destId="{6EA9B606-A146-41EF-A047-FA0660FFD0CD}" srcOrd="0" destOrd="0" presId="urn:microsoft.com/office/officeart/2005/8/layout/chevron2"/>
    <dgm:cxn modelId="{961E3F90-17D8-4001-8D7B-84ED8622B046}" type="presParOf" srcId="{60FE9E89-45CE-4012-BFC2-9DB6B91B784D}" destId="{469EAE33-F878-46D9-97F9-83868A282D98}" srcOrd="1" destOrd="0" presId="urn:microsoft.com/office/officeart/2005/8/layout/chevron2"/>
    <dgm:cxn modelId="{0E724DEF-A2F0-4720-932D-34EDA66FEDB0}" type="presParOf" srcId="{8DD1429B-4F4C-4164-8245-E9FBF3B860DE}" destId="{3FD19BED-6431-4F47-8D0B-E55CA5784466}" srcOrd="5" destOrd="0" presId="urn:microsoft.com/office/officeart/2005/8/layout/chevron2"/>
    <dgm:cxn modelId="{F7D08194-6C96-4689-9226-CDD22C1F8837}" type="presParOf" srcId="{8DD1429B-4F4C-4164-8245-E9FBF3B860DE}" destId="{6F1D865F-8A32-4B84-A659-7A022F2F3FBC}" srcOrd="6" destOrd="0" presId="urn:microsoft.com/office/officeart/2005/8/layout/chevron2"/>
    <dgm:cxn modelId="{DDA54B08-CABF-4C13-A0F9-A319A6D4A837}" type="presParOf" srcId="{6F1D865F-8A32-4B84-A659-7A022F2F3FBC}" destId="{27CBFB98-1C3B-43D9-9F42-77F68ABD22B0}" srcOrd="0" destOrd="0" presId="urn:microsoft.com/office/officeart/2005/8/layout/chevron2"/>
    <dgm:cxn modelId="{2155AA06-5185-4003-8545-A06C1A6F5443}" type="presParOf" srcId="{6F1D865F-8A32-4B84-A659-7A022F2F3FBC}" destId="{2A404B75-6DD0-4F33-A981-D59AE222D904}" srcOrd="1" destOrd="0" presId="urn:microsoft.com/office/officeart/2005/8/layout/chevron2"/>
    <dgm:cxn modelId="{0E22F200-67B0-4971-ABBC-2C8F24744D56}" type="presParOf" srcId="{8DD1429B-4F4C-4164-8245-E9FBF3B860DE}" destId="{14FEF73C-1F30-4BDA-99EC-6591F17AE667}" srcOrd="7" destOrd="0" presId="urn:microsoft.com/office/officeart/2005/8/layout/chevron2"/>
    <dgm:cxn modelId="{B7B8FBF9-2FCE-4445-B428-05D17781F3C6}" type="presParOf" srcId="{8DD1429B-4F4C-4164-8245-E9FBF3B860DE}" destId="{716C2777-A948-45F2-9874-3AD459CEE091}" srcOrd="8" destOrd="0" presId="urn:microsoft.com/office/officeart/2005/8/layout/chevron2"/>
    <dgm:cxn modelId="{22C24BFA-C4FE-4F38-8B3A-C06D0697B79E}" type="presParOf" srcId="{716C2777-A948-45F2-9874-3AD459CEE091}" destId="{A184E5F3-3357-4309-B1F3-EF0124B92112}" srcOrd="0" destOrd="0" presId="urn:microsoft.com/office/officeart/2005/8/layout/chevron2"/>
    <dgm:cxn modelId="{1874A2B6-5F33-4C81-9129-F3D1ED0DC15F}" type="presParOf" srcId="{716C2777-A948-45F2-9874-3AD459CEE091}" destId="{B6AF3870-C453-492E-B3C3-3B88205BBB2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FC357-52C2-463E-BDD6-F500C8707EA9}" type="doc">
      <dgm:prSet loTypeId="urn:microsoft.com/office/officeart/2011/layout/TabList" loCatId="list" qsTypeId="urn:microsoft.com/office/officeart/2005/8/quickstyle/simple3" qsCatId="simple" csTypeId="urn:microsoft.com/office/officeart/2005/8/colors/colorful3" csCatId="colorful" phldr="1"/>
      <dgm:spPr/>
      <dgm:t>
        <a:bodyPr/>
        <a:lstStyle/>
        <a:p>
          <a:endParaRPr lang="es-EC"/>
        </a:p>
      </dgm:t>
    </dgm:pt>
    <dgm:pt modelId="{44FC35AC-D0FD-46D7-A044-CA3E8EDCD52F}">
      <dgm:prSet phldrT="[Texto]" custT="1"/>
      <dgm:spPr/>
      <dgm:t>
        <a:bodyPr/>
        <a:lstStyle/>
        <a:p>
          <a:r>
            <a:rPr lang="es-EC" sz="1100" b="1" dirty="0" smtClean="0"/>
            <a:t>PRODUCTOS SEGMENTO RESIDENCIAL Y COMERCIAL</a:t>
          </a:r>
          <a:endParaRPr lang="es-EC" sz="1100" dirty="0"/>
        </a:p>
      </dgm:t>
    </dgm:pt>
    <dgm:pt modelId="{CF5B9D8A-11C3-4D59-A0C0-521E0C49F5ED}" type="parTrans" cxnId="{6D0550FE-4CEA-4B0E-B453-1E8521CD097E}">
      <dgm:prSet/>
      <dgm:spPr/>
      <dgm:t>
        <a:bodyPr/>
        <a:lstStyle/>
        <a:p>
          <a:endParaRPr lang="es-EC" sz="2800"/>
        </a:p>
      </dgm:t>
    </dgm:pt>
    <dgm:pt modelId="{30D44EFE-3490-4120-82B2-98D426AAD672}" type="sibTrans" cxnId="{6D0550FE-4CEA-4B0E-B453-1E8521CD097E}">
      <dgm:prSet/>
      <dgm:spPr/>
      <dgm:t>
        <a:bodyPr/>
        <a:lstStyle/>
        <a:p>
          <a:endParaRPr lang="es-EC" sz="2800"/>
        </a:p>
      </dgm:t>
    </dgm:pt>
    <dgm:pt modelId="{F49DD176-D8AD-483C-81FA-5D37DF65C0A0}">
      <dgm:prSet phldrT="[Texto]" custT="1"/>
      <dgm:spPr/>
      <dgm:t>
        <a:bodyPr/>
        <a:lstStyle/>
        <a:p>
          <a:endParaRPr lang="es-EC" sz="1100" dirty="0"/>
        </a:p>
      </dgm:t>
    </dgm:pt>
    <dgm:pt modelId="{CDF73F92-BB5F-492A-BB9C-8E70ACDCE694}" type="parTrans" cxnId="{965544FC-916A-4561-AD84-1D7A78990B5F}">
      <dgm:prSet/>
      <dgm:spPr/>
      <dgm:t>
        <a:bodyPr/>
        <a:lstStyle/>
        <a:p>
          <a:endParaRPr lang="es-EC" sz="2800"/>
        </a:p>
      </dgm:t>
    </dgm:pt>
    <dgm:pt modelId="{E92606A2-7886-4AA0-BCBB-7C2D23CE5C57}" type="sibTrans" cxnId="{965544FC-916A-4561-AD84-1D7A78990B5F}">
      <dgm:prSet/>
      <dgm:spPr/>
      <dgm:t>
        <a:bodyPr/>
        <a:lstStyle/>
        <a:p>
          <a:endParaRPr lang="es-EC" sz="2800"/>
        </a:p>
      </dgm:t>
    </dgm:pt>
    <dgm:pt modelId="{AD5410C4-6C4D-42DB-A100-12D9AE1795A6}">
      <dgm:prSet phldrT="[Texto]" custT="1"/>
      <dgm:spPr/>
      <dgm:t>
        <a:bodyPr/>
        <a:lstStyle/>
        <a:p>
          <a:pPr algn="just"/>
          <a:r>
            <a:rPr lang="es-EC" sz="1400" dirty="0" smtClean="0"/>
            <a:t>Equipos, sistemas de tratamiento y dispensadores de agua para el hogar que brindan la confianza y seguridad a las familias de que consumen agua pura y saludable apta para el consumo humano.</a:t>
          </a:r>
          <a:endParaRPr lang="es-EC" sz="1400" dirty="0"/>
        </a:p>
      </dgm:t>
    </dgm:pt>
    <dgm:pt modelId="{3ACBE622-BCA7-4167-9678-A2672C82D96D}" type="parTrans" cxnId="{957004AA-1B69-4848-95D3-FA4E5B05DF81}">
      <dgm:prSet/>
      <dgm:spPr/>
      <dgm:t>
        <a:bodyPr/>
        <a:lstStyle/>
        <a:p>
          <a:endParaRPr lang="es-EC" sz="2800"/>
        </a:p>
      </dgm:t>
    </dgm:pt>
    <dgm:pt modelId="{6D3CB1D2-25B0-49DF-B404-88380B62FD8B}" type="sibTrans" cxnId="{957004AA-1B69-4848-95D3-FA4E5B05DF81}">
      <dgm:prSet/>
      <dgm:spPr/>
      <dgm:t>
        <a:bodyPr/>
        <a:lstStyle/>
        <a:p>
          <a:endParaRPr lang="es-EC" sz="2800"/>
        </a:p>
      </dgm:t>
    </dgm:pt>
    <dgm:pt modelId="{3C044A9E-E9F3-4667-AAAC-A34A0F5DB321}">
      <dgm:prSet phldrT="[Texto]" custT="1"/>
      <dgm:spPr/>
      <dgm:t>
        <a:bodyPr/>
        <a:lstStyle/>
        <a:p>
          <a:r>
            <a:rPr lang="es-EC" sz="1100" b="1" dirty="0" smtClean="0"/>
            <a:t>PRODUCTOS SEGMENTO INDUSTRIAL</a:t>
          </a:r>
          <a:endParaRPr lang="es-EC" sz="1100" dirty="0"/>
        </a:p>
      </dgm:t>
    </dgm:pt>
    <dgm:pt modelId="{00B882BA-0159-4A6E-BB62-5243AEE88993}" type="parTrans" cxnId="{78CBEFC6-6643-4CAC-A286-B34229195870}">
      <dgm:prSet/>
      <dgm:spPr/>
      <dgm:t>
        <a:bodyPr/>
        <a:lstStyle/>
        <a:p>
          <a:endParaRPr lang="es-EC" sz="2800"/>
        </a:p>
      </dgm:t>
    </dgm:pt>
    <dgm:pt modelId="{87A72B23-7C6D-459B-92BA-0A7FE239AEB6}" type="sibTrans" cxnId="{78CBEFC6-6643-4CAC-A286-B34229195870}">
      <dgm:prSet/>
      <dgm:spPr/>
      <dgm:t>
        <a:bodyPr/>
        <a:lstStyle/>
        <a:p>
          <a:endParaRPr lang="es-EC" sz="2800"/>
        </a:p>
      </dgm:t>
    </dgm:pt>
    <dgm:pt modelId="{949D7C69-768B-45CA-B4DC-42BDFD0977AA}">
      <dgm:prSet phldrT="[Texto]" custT="1"/>
      <dgm:spPr/>
      <dgm:t>
        <a:bodyPr/>
        <a:lstStyle/>
        <a:p>
          <a:pPr algn="just"/>
          <a:r>
            <a:rPr lang="es-EC" sz="1600" dirty="0" smtClean="0"/>
            <a:t>Equipos de tratamiento de agua para industrias que proveen de agua potable  apta para su consumo</a:t>
          </a:r>
          <a:r>
            <a:rPr lang="es-EC" sz="1000" dirty="0" smtClean="0"/>
            <a:t>.</a:t>
          </a:r>
          <a:endParaRPr lang="es-EC" sz="1000" dirty="0"/>
        </a:p>
      </dgm:t>
    </dgm:pt>
    <dgm:pt modelId="{AEC10BE2-FB14-4181-A5C2-8F91B7A8CDD3}" type="parTrans" cxnId="{F2B49C12-612B-4DD1-9BA2-F780D6DEC806}">
      <dgm:prSet/>
      <dgm:spPr/>
      <dgm:t>
        <a:bodyPr/>
        <a:lstStyle/>
        <a:p>
          <a:endParaRPr lang="es-EC" sz="2800"/>
        </a:p>
      </dgm:t>
    </dgm:pt>
    <dgm:pt modelId="{D90AFF56-20CA-4CD9-B696-3BCD5B1F9070}" type="sibTrans" cxnId="{F2B49C12-612B-4DD1-9BA2-F780D6DEC806}">
      <dgm:prSet/>
      <dgm:spPr/>
      <dgm:t>
        <a:bodyPr/>
        <a:lstStyle/>
        <a:p>
          <a:endParaRPr lang="es-EC" sz="2800"/>
        </a:p>
      </dgm:t>
    </dgm:pt>
    <dgm:pt modelId="{5B84657F-7D88-40A1-9EC0-96A54B2C3C6D}">
      <dgm:prSet phldrT="[Texto]" custT="1"/>
      <dgm:spPr/>
      <dgm:t>
        <a:bodyPr/>
        <a:lstStyle/>
        <a:p>
          <a:endParaRPr lang="es-EC" sz="1100" b="1" dirty="0"/>
        </a:p>
      </dgm:t>
    </dgm:pt>
    <dgm:pt modelId="{E98E051C-015C-4947-BDF6-5A1ABA0F23DC}" type="parTrans" cxnId="{69E5F39F-0994-45EE-AF3A-6A105689FCE4}">
      <dgm:prSet/>
      <dgm:spPr/>
      <dgm:t>
        <a:bodyPr/>
        <a:lstStyle/>
        <a:p>
          <a:endParaRPr lang="es-EC" sz="2800"/>
        </a:p>
      </dgm:t>
    </dgm:pt>
    <dgm:pt modelId="{4140ADF8-4393-43D9-82A5-54B723D93F27}" type="sibTrans" cxnId="{69E5F39F-0994-45EE-AF3A-6A105689FCE4}">
      <dgm:prSet/>
      <dgm:spPr/>
      <dgm:t>
        <a:bodyPr/>
        <a:lstStyle/>
        <a:p>
          <a:endParaRPr lang="es-EC" sz="2800"/>
        </a:p>
      </dgm:t>
    </dgm:pt>
    <dgm:pt modelId="{B1998EBF-33D3-4300-A4A7-994D77860B41}" type="pres">
      <dgm:prSet presAssocID="{E80FC357-52C2-463E-BDD6-F500C8707EA9}" presName="Name0" presStyleCnt="0">
        <dgm:presLayoutVars>
          <dgm:chMax/>
          <dgm:chPref val="3"/>
          <dgm:dir/>
          <dgm:animOne val="branch"/>
          <dgm:animLvl val="lvl"/>
        </dgm:presLayoutVars>
      </dgm:prSet>
      <dgm:spPr/>
      <dgm:t>
        <a:bodyPr/>
        <a:lstStyle/>
        <a:p>
          <a:endParaRPr lang="es-ES"/>
        </a:p>
      </dgm:t>
    </dgm:pt>
    <dgm:pt modelId="{0BD196B8-7507-4776-957D-26221236D455}" type="pres">
      <dgm:prSet presAssocID="{44FC35AC-D0FD-46D7-A044-CA3E8EDCD52F}" presName="composite" presStyleCnt="0"/>
      <dgm:spPr/>
    </dgm:pt>
    <dgm:pt modelId="{2763FE20-FAA4-44E8-A46F-F99064A453D3}" type="pres">
      <dgm:prSet presAssocID="{44FC35AC-D0FD-46D7-A044-CA3E8EDCD52F}" presName="FirstChild" presStyleLbl="revTx" presStyleIdx="0" presStyleCnt="4">
        <dgm:presLayoutVars>
          <dgm:chMax val="0"/>
          <dgm:chPref val="0"/>
          <dgm:bulletEnabled val="1"/>
        </dgm:presLayoutVars>
      </dgm:prSet>
      <dgm:spPr/>
      <dgm:t>
        <a:bodyPr/>
        <a:lstStyle/>
        <a:p>
          <a:endParaRPr lang="es-EC"/>
        </a:p>
      </dgm:t>
    </dgm:pt>
    <dgm:pt modelId="{FCB25570-5F8D-40AC-9BE3-0980A71147BF}" type="pres">
      <dgm:prSet presAssocID="{44FC35AC-D0FD-46D7-A044-CA3E8EDCD52F}" presName="Parent" presStyleLbl="alignNode1" presStyleIdx="0" presStyleCnt="2">
        <dgm:presLayoutVars>
          <dgm:chMax val="3"/>
          <dgm:chPref val="3"/>
          <dgm:bulletEnabled val="1"/>
        </dgm:presLayoutVars>
      </dgm:prSet>
      <dgm:spPr/>
      <dgm:t>
        <a:bodyPr/>
        <a:lstStyle/>
        <a:p>
          <a:endParaRPr lang="es-ES"/>
        </a:p>
      </dgm:t>
    </dgm:pt>
    <dgm:pt modelId="{939B3788-1D20-45D0-8316-790F4765C427}" type="pres">
      <dgm:prSet presAssocID="{44FC35AC-D0FD-46D7-A044-CA3E8EDCD52F}" presName="Accent" presStyleLbl="parChTrans1D1" presStyleIdx="0" presStyleCnt="2"/>
      <dgm:spPr/>
    </dgm:pt>
    <dgm:pt modelId="{70201DD7-2C51-4D0B-A1DB-84021EA6F58E}" type="pres">
      <dgm:prSet presAssocID="{44FC35AC-D0FD-46D7-A044-CA3E8EDCD52F}" presName="Child" presStyleLbl="revTx" presStyleIdx="1" presStyleCnt="4">
        <dgm:presLayoutVars>
          <dgm:chMax val="0"/>
          <dgm:chPref val="0"/>
          <dgm:bulletEnabled val="1"/>
        </dgm:presLayoutVars>
      </dgm:prSet>
      <dgm:spPr/>
      <dgm:t>
        <a:bodyPr/>
        <a:lstStyle/>
        <a:p>
          <a:endParaRPr lang="es-EC"/>
        </a:p>
      </dgm:t>
    </dgm:pt>
    <dgm:pt modelId="{D6609D63-0053-4DD8-9B07-A750471FCE23}" type="pres">
      <dgm:prSet presAssocID="{30D44EFE-3490-4120-82B2-98D426AAD672}" presName="sibTrans" presStyleCnt="0"/>
      <dgm:spPr/>
    </dgm:pt>
    <dgm:pt modelId="{3FD1992F-3918-45B5-8173-4384D5A43292}" type="pres">
      <dgm:prSet presAssocID="{3C044A9E-E9F3-4667-AAAC-A34A0F5DB321}" presName="composite" presStyleCnt="0"/>
      <dgm:spPr/>
    </dgm:pt>
    <dgm:pt modelId="{EAD1A362-ABBB-4325-B665-14D5E696083D}" type="pres">
      <dgm:prSet presAssocID="{3C044A9E-E9F3-4667-AAAC-A34A0F5DB321}" presName="FirstChild" presStyleLbl="revTx" presStyleIdx="2" presStyleCnt="4">
        <dgm:presLayoutVars>
          <dgm:chMax val="0"/>
          <dgm:chPref val="0"/>
          <dgm:bulletEnabled val="1"/>
        </dgm:presLayoutVars>
      </dgm:prSet>
      <dgm:spPr/>
      <dgm:t>
        <a:bodyPr/>
        <a:lstStyle/>
        <a:p>
          <a:endParaRPr lang="es-EC"/>
        </a:p>
      </dgm:t>
    </dgm:pt>
    <dgm:pt modelId="{657717AB-1901-4183-95E0-9C297837873E}" type="pres">
      <dgm:prSet presAssocID="{3C044A9E-E9F3-4667-AAAC-A34A0F5DB321}" presName="Parent" presStyleLbl="alignNode1" presStyleIdx="1" presStyleCnt="2">
        <dgm:presLayoutVars>
          <dgm:chMax val="3"/>
          <dgm:chPref val="3"/>
          <dgm:bulletEnabled val="1"/>
        </dgm:presLayoutVars>
      </dgm:prSet>
      <dgm:spPr/>
      <dgm:t>
        <a:bodyPr/>
        <a:lstStyle/>
        <a:p>
          <a:endParaRPr lang="es-ES"/>
        </a:p>
      </dgm:t>
    </dgm:pt>
    <dgm:pt modelId="{D91D3335-CC0D-4558-A5FE-E21269B2DC90}" type="pres">
      <dgm:prSet presAssocID="{3C044A9E-E9F3-4667-AAAC-A34A0F5DB321}" presName="Accent" presStyleLbl="parChTrans1D1" presStyleIdx="1" presStyleCnt="2"/>
      <dgm:spPr/>
    </dgm:pt>
    <dgm:pt modelId="{36EFC698-6D7A-4688-B490-9F0938812A57}" type="pres">
      <dgm:prSet presAssocID="{3C044A9E-E9F3-4667-AAAC-A34A0F5DB321}" presName="Child" presStyleLbl="revTx" presStyleIdx="3" presStyleCnt="4">
        <dgm:presLayoutVars>
          <dgm:chMax val="0"/>
          <dgm:chPref val="0"/>
          <dgm:bulletEnabled val="1"/>
        </dgm:presLayoutVars>
      </dgm:prSet>
      <dgm:spPr/>
      <dgm:t>
        <a:bodyPr/>
        <a:lstStyle/>
        <a:p>
          <a:endParaRPr lang="es-EC"/>
        </a:p>
      </dgm:t>
    </dgm:pt>
  </dgm:ptLst>
  <dgm:cxnLst>
    <dgm:cxn modelId="{78CBEFC6-6643-4CAC-A286-B34229195870}" srcId="{E80FC357-52C2-463E-BDD6-F500C8707EA9}" destId="{3C044A9E-E9F3-4667-AAAC-A34A0F5DB321}" srcOrd="1" destOrd="0" parTransId="{00B882BA-0159-4A6E-BB62-5243AEE88993}" sibTransId="{87A72B23-7C6D-459B-92BA-0A7FE239AEB6}"/>
    <dgm:cxn modelId="{BFBCB673-0E3D-4497-B1D7-1ED9541B11A4}" type="presOf" srcId="{44FC35AC-D0FD-46D7-A044-CA3E8EDCD52F}" destId="{FCB25570-5F8D-40AC-9BE3-0980A71147BF}" srcOrd="0" destOrd="0" presId="urn:microsoft.com/office/officeart/2011/layout/TabList"/>
    <dgm:cxn modelId="{69E5F39F-0994-45EE-AF3A-6A105689FCE4}" srcId="{3C044A9E-E9F3-4667-AAAC-A34A0F5DB321}" destId="{5B84657F-7D88-40A1-9EC0-96A54B2C3C6D}" srcOrd="0" destOrd="0" parTransId="{E98E051C-015C-4947-BDF6-5A1ABA0F23DC}" sibTransId="{4140ADF8-4393-43D9-82A5-54B723D93F27}"/>
    <dgm:cxn modelId="{ED588F21-4125-40DF-8719-4D9F3ABFBC6A}" type="presOf" srcId="{F49DD176-D8AD-483C-81FA-5D37DF65C0A0}" destId="{2763FE20-FAA4-44E8-A46F-F99064A453D3}" srcOrd="0" destOrd="0" presId="urn:microsoft.com/office/officeart/2011/layout/TabList"/>
    <dgm:cxn modelId="{41861CE0-7B1D-416D-9BE3-05E9FBD8A764}" type="presOf" srcId="{E80FC357-52C2-463E-BDD6-F500C8707EA9}" destId="{B1998EBF-33D3-4300-A4A7-994D77860B41}" srcOrd="0" destOrd="0" presId="urn:microsoft.com/office/officeart/2011/layout/TabList"/>
    <dgm:cxn modelId="{6D0550FE-4CEA-4B0E-B453-1E8521CD097E}" srcId="{E80FC357-52C2-463E-BDD6-F500C8707EA9}" destId="{44FC35AC-D0FD-46D7-A044-CA3E8EDCD52F}" srcOrd="0" destOrd="0" parTransId="{CF5B9D8A-11C3-4D59-A0C0-521E0C49F5ED}" sibTransId="{30D44EFE-3490-4120-82B2-98D426AAD672}"/>
    <dgm:cxn modelId="{957004AA-1B69-4848-95D3-FA4E5B05DF81}" srcId="{44FC35AC-D0FD-46D7-A044-CA3E8EDCD52F}" destId="{AD5410C4-6C4D-42DB-A100-12D9AE1795A6}" srcOrd="1" destOrd="0" parTransId="{3ACBE622-BCA7-4167-9678-A2672C82D96D}" sibTransId="{6D3CB1D2-25B0-49DF-B404-88380B62FD8B}"/>
    <dgm:cxn modelId="{1AD6F071-718A-44A0-B1EB-988D36E346DE}" type="presOf" srcId="{949D7C69-768B-45CA-B4DC-42BDFD0977AA}" destId="{36EFC698-6D7A-4688-B490-9F0938812A57}" srcOrd="0" destOrd="0" presId="urn:microsoft.com/office/officeart/2011/layout/TabList"/>
    <dgm:cxn modelId="{D1ACF9AF-F0A4-4D49-B3FB-8B2C2DA5C424}" type="presOf" srcId="{AD5410C4-6C4D-42DB-A100-12D9AE1795A6}" destId="{70201DD7-2C51-4D0B-A1DB-84021EA6F58E}" srcOrd="0" destOrd="0" presId="urn:microsoft.com/office/officeart/2011/layout/TabList"/>
    <dgm:cxn modelId="{CA93FD0C-7456-40DF-85EA-D0B9E047E132}" type="presOf" srcId="{3C044A9E-E9F3-4667-AAAC-A34A0F5DB321}" destId="{657717AB-1901-4183-95E0-9C297837873E}" srcOrd="0" destOrd="0" presId="urn:microsoft.com/office/officeart/2011/layout/TabList"/>
    <dgm:cxn modelId="{965544FC-916A-4561-AD84-1D7A78990B5F}" srcId="{44FC35AC-D0FD-46D7-A044-CA3E8EDCD52F}" destId="{F49DD176-D8AD-483C-81FA-5D37DF65C0A0}" srcOrd="0" destOrd="0" parTransId="{CDF73F92-BB5F-492A-BB9C-8E70ACDCE694}" sibTransId="{E92606A2-7886-4AA0-BCBB-7C2D23CE5C57}"/>
    <dgm:cxn modelId="{F2B49C12-612B-4DD1-9BA2-F780D6DEC806}" srcId="{3C044A9E-E9F3-4667-AAAC-A34A0F5DB321}" destId="{949D7C69-768B-45CA-B4DC-42BDFD0977AA}" srcOrd="1" destOrd="0" parTransId="{AEC10BE2-FB14-4181-A5C2-8F91B7A8CDD3}" sibTransId="{D90AFF56-20CA-4CD9-B696-3BCD5B1F9070}"/>
    <dgm:cxn modelId="{6FEB2391-93D8-44AF-9935-C96890E7BE7E}" type="presOf" srcId="{5B84657F-7D88-40A1-9EC0-96A54B2C3C6D}" destId="{EAD1A362-ABBB-4325-B665-14D5E696083D}" srcOrd="0" destOrd="0" presId="urn:microsoft.com/office/officeart/2011/layout/TabList"/>
    <dgm:cxn modelId="{21578550-6455-4584-AA0A-C1D4DDD1324F}" type="presParOf" srcId="{B1998EBF-33D3-4300-A4A7-994D77860B41}" destId="{0BD196B8-7507-4776-957D-26221236D455}" srcOrd="0" destOrd="0" presId="urn:microsoft.com/office/officeart/2011/layout/TabList"/>
    <dgm:cxn modelId="{6BB78942-89FE-4638-99FF-ABDAD4280A21}" type="presParOf" srcId="{0BD196B8-7507-4776-957D-26221236D455}" destId="{2763FE20-FAA4-44E8-A46F-F99064A453D3}" srcOrd="0" destOrd="0" presId="urn:microsoft.com/office/officeart/2011/layout/TabList"/>
    <dgm:cxn modelId="{02569B7D-D347-44BC-99F6-8600FE4DF1DB}" type="presParOf" srcId="{0BD196B8-7507-4776-957D-26221236D455}" destId="{FCB25570-5F8D-40AC-9BE3-0980A71147BF}" srcOrd="1" destOrd="0" presId="urn:microsoft.com/office/officeart/2011/layout/TabList"/>
    <dgm:cxn modelId="{69F89FD1-7E79-4ADE-BEBF-88B566920DF5}" type="presParOf" srcId="{0BD196B8-7507-4776-957D-26221236D455}" destId="{939B3788-1D20-45D0-8316-790F4765C427}" srcOrd="2" destOrd="0" presId="urn:microsoft.com/office/officeart/2011/layout/TabList"/>
    <dgm:cxn modelId="{F2DD1B52-3D6F-4121-9E0B-FBF7FB33E48E}" type="presParOf" srcId="{B1998EBF-33D3-4300-A4A7-994D77860B41}" destId="{70201DD7-2C51-4D0B-A1DB-84021EA6F58E}" srcOrd="1" destOrd="0" presId="urn:microsoft.com/office/officeart/2011/layout/TabList"/>
    <dgm:cxn modelId="{D30507D5-4B90-45CB-B768-5B2F50B26F8F}" type="presParOf" srcId="{B1998EBF-33D3-4300-A4A7-994D77860B41}" destId="{D6609D63-0053-4DD8-9B07-A750471FCE23}" srcOrd="2" destOrd="0" presId="urn:microsoft.com/office/officeart/2011/layout/TabList"/>
    <dgm:cxn modelId="{D4F40C37-0F44-4AA4-9740-D2E95226ADF2}" type="presParOf" srcId="{B1998EBF-33D3-4300-A4A7-994D77860B41}" destId="{3FD1992F-3918-45B5-8173-4384D5A43292}" srcOrd="3" destOrd="0" presId="urn:microsoft.com/office/officeart/2011/layout/TabList"/>
    <dgm:cxn modelId="{7D25FF10-EC71-4DAC-974A-8A813054665C}" type="presParOf" srcId="{3FD1992F-3918-45B5-8173-4384D5A43292}" destId="{EAD1A362-ABBB-4325-B665-14D5E696083D}" srcOrd="0" destOrd="0" presId="urn:microsoft.com/office/officeart/2011/layout/TabList"/>
    <dgm:cxn modelId="{CDB3A300-5BC6-488F-BFB5-F20944CA9CC1}" type="presParOf" srcId="{3FD1992F-3918-45B5-8173-4384D5A43292}" destId="{657717AB-1901-4183-95E0-9C297837873E}" srcOrd="1" destOrd="0" presId="urn:microsoft.com/office/officeart/2011/layout/TabList"/>
    <dgm:cxn modelId="{362A8736-5A9B-4F6A-B88C-5759A92F9E26}" type="presParOf" srcId="{3FD1992F-3918-45B5-8173-4384D5A43292}" destId="{D91D3335-CC0D-4558-A5FE-E21269B2DC90}" srcOrd="2" destOrd="0" presId="urn:microsoft.com/office/officeart/2011/layout/TabList"/>
    <dgm:cxn modelId="{635E5DA9-D513-43A1-841B-462A46E926FB}" type="presParOf" srcId="{B1998EBF-33D3-4300-A4A7-994D77860B41}" destId="{36EFC698-6D7A-4688-B490-9F0938812A57}"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912412-5609-419A-848A-61F4737BF9B2}"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S"/>
        </a:p>
      </dgm:t>
    </dgm:pt>
    <dgm:pt modelId="{129B8C72-B79F-4C70-B0E9-6673629499ED}">
      <dgm:prSet phldrT="[Texto]"/>
      <dgm:spPr/>
      <dgm:t>
        <a:bodyPr/>
        <a:lstStyle/>
        <a:p>
          <a:r>
            <a:rPr lang="es-ES" u="none" strike="noStrike" dirty="0" smtClean="0"/>
            <a:t>Único representante de la reconocida marca CULLIGAN en el Ecuador</a:t>
          </a:r>
          <a:endParaRPr lang="es-ES" dirty="0"/>
        </a:p>
      </dgm:t>
    </dgm:pt>
    <dgm:pt modelId="{2F9E3DD2-512A-40DA-8D1B-3B0CE34F7A75}" type="parTrans" cxnId="{760FF056-70EB-47EA-ADC2-13A4AA53449A}">
      <dgm:prSet/>
      <dgm:spPr/>
      <dgm:t>
        <a:bodyPr/>
        <a:lstStyle/>
        <a:p>
          <a:endParaRPr lang="es-ES"/>
        </a:p>
      </dgm:t>
    </dgm:pt>
    <dgm:pt modelId="{3451846E-49E7-4DF2-AB1F-0530C650C49F}" type="sibTrans" cxnId="{760FF056-70EB-47EA-ADC2-13A4AA53449A}">
      <dgm:prSet/>
      <dgm:spPr/>
      <dgm:t>
        <a:bodyPr/>
        <a:lstStyle/>
        <a:p>
          <a:endParaRPr lang="es-ES"/>
        </a:p>
      </dgm:t>
    </dgm:pt>
    <dgm:pt modelId="{BA72F6D9-788E-48A9-8181-4BE4D49A24DC}">
      <dgm:prSet phldrT="[Texto]"/>
      <dgm:spPr/>
      <dgm:t>
        <a:bodyPr/>
        <a:lstStyle/>
        <a:p>
          <a:r>
            <a:rPr lang="es-EC" dirty="0" smtClean="0"/>
            <a:t>Realizar el lanzamiento de campañas publicitarias y de promoción.</a:t>
          </a:r>
          <a:endParaRPr lang="es-ES" dirty="0"/>
        </a:p>
      </dgm:t>
    </dgm:pt>
    <dgm:pt modelId="{35950B45-C77A-4568-B0E1-D54F915CDE5D}" type="parTrans" cxnId="{6BFB845F-50C6-414F-AA7A-DC71A9F8A576}">
      <dgm:prSet/>
      <dgm:spPr/>
      <dgm:t>
        <a:bodyPr/>
        <a:lstStyle/>
        <a:p>
          <a:endParaRPr lang="es-ES"/>
        </a:p>
      </dgm:t>
    </dgm:pt>
    <dgm:pt modelId="{F13E7AFF-83C0-4BF3-B036-AA62D263546A}" type="sibTrans" cxnId="{6BFB845F-50C6-414F-AA7A-DC71A9F8A576}">
      <dgm:prSet/>
      <dgm:spPr/>
      <dgm:t>
        <a:bodyPr/>
        <a:lstStyle/>
        <a:p>
          <a:endParaRPr lang="es-ES"/>
        </a:p>
      </dgm:t>
    </dgm:pt>
    <dgm:pt modelId="{AFD7B27A-53DD-48A4-831A-1F69420EFD2F}">
      <dgm:prSet phldrT="[Texto]"/>
      <dgm:spPr/>
      <dgm:t>
        <a:bodyPr/>
        <a:lstStyle/>
        <a:p>
          <a:r>
            <a:rPr lang="es-ES" u="none" strike="noStrike" dirty="0" smtClean="0"/>
            <a:t>No existen organigramas actualizados, políticas  establecidas y manuales de procesos.</a:t>
          </a:r>
          <a:endParaRPr lang="es-ES" dirty="0"/>
        </a:p>
      </dgm:t>
    </dgm:pt>
    <dgm:pt modelId="{F5B42543-8254-49E2-AF02-61B817FDDAA4}" type="parTrans" cxnId="{B6CE4860-4105-4C2C-8499-5040F7C96B11}">
      <dgm:prSet/>
      <dgm:spPr/>
      <dgm:t>
        <a:bodyPr/>
        <a:lstStyle/>
        <a:p>
          <a:endParaRPr lang="es-ES"/>
        </a:p>
      </dgm:t>
    </dgm:pt>
    <dgm:pt modelId="{73BE85F7-FAFA-4DA2-8E39-50D7C403B801}" type="sibTrans" cxnId="{B6CE4860-4105-4C2C-8499-5040F7C96B11}">
      <dgm:prSet/>
      <dgm:spPr/>
      <dgm:t>
        <a:bodyPr/>
        <a:lstStyle/>
        <a:p>
          <a:endParaRPr lang="es-ES"/>
        </a:p>
      </dgm:t>
    </dgm:pt>
    <dgm:pt modelId="{0E4E47F7-8E5B-49A4-8632-BA7D514D0B9E}">
      <dgm:prSet phldrT="[Texto]"/>
      <dgm:spPr/>
      <dgm:t>
        <a:bodyPr/>
        <a:lstStyle/>
        <a:p>
          <a:r>
            <a:rPr lang="es-ES" dirty="0" smtClean="0"/>
            <a:t>Realizar el levantamiento de manuales de procesos, organigramas y políticas.</a:t>
          </a:r>
          <a:endParaRPr lang="es-ES" dirty="0"/>
        </a:p>
      </dgm:t>
    </dgm:pt>
    <dgm:pt modelId="{BA3EDD1B-8822-4463-BB6F-C44CDB9F35F0}" type="parTrans" cxnId="{49BF515B-F209-4184-8B11-DF39B58500D5}">
      <dgm:prSet/>
      <dgm:spPr/>
      <dgm:t>
        <a:bodyPr/>
        <a:lstStyle/>
        <a:p>
          <a:endParaRPr lang="es-ES"/>
        </a:p>
      </dgm:t>
    </dgm:pt>
    <dgm:pt modelId="{75E56CA8-5DEB-4119-B7EB-20E992EF132A}" type="sibTrans" cxnId="{49BF515B-F209-4184-8B11-DF39B58500D5}">
      <dgm:prSet/>
      <dgm:spPr/>
      <dgm:t>
        <a:bodyPr/>
        <a:lstStyle/>
        <a:p>
          <a:endParaRPr lang="es-ES"/>
        </a:p>
      </dgm:t>
    </dgm:pt>
    <dgm:pt modelId="{243D1292-3F78-4FFD-AA2D-CD42DB5302B7}">
      <dgm:prSet phldrT="[Texto]"/>
      <dgm:spPr/>
      <dgm:t>
        <a:bodyPr/>
        <a:lstStyle/>
        <a:p>
          <a:endParaRPr lang="es-ES" dirty="0"/>
        </a:p>
      </dgm:t>
    </dgm:pt>
    <dgm:pt modelId="{D00E428B-955A-4F7B-B665-51DE439FBFBE}" type="parTrans" cxnId="{B595E489-87CD-42AB-B07A-8F6C13D37C55}">
      <dgm:prSet/>
      <dgm:spPr/>
      <dgm:t>
        <a:bodyPr/>
        <a:lstStyle/>
        <a:p>
          <a:endParaRPr lang="es-EC"/>
        </a:p>
      </dgm:t>
    </dgm:pt>
    <dgm:pt modelId="{4E5008AD-7EE4-488E-BB7B-92A0C76A3346}" type="sibTrans" cxnId="{B595E489-87CD-42AB-B07A-8F6C13D37C55}">
      <dgm:prSet/>
      <dgm:spPr/>
      <dgm:t>
        <a:bodyPr/>
        <a:lstStyle/>
        <a:p>
          <a:endParaRPr lang="es-EC"/>
        </a:p>
      </dgm:t>
    </dgm:pt>
    <dgm:pt modelId="{93F96674-1785-4E3B-BE26-C6B0316DEC70}">
      <dgm:prSet phldrT="[Texto]"/>
      <dgm:spPr/>
      <dgm:t>
        <a:bodyPr/>
        <a:lstStyle/>
        <a:p>
          <a:r>
            <a:rPr lang="es-EC" dirty="0" smtClean="0"/>
            <a:t>Innovar o rediseñar el portafolio de productos.</a:t>
          </a:r>
          <a:endParaRPr lang="es-ES" dirty="0"/>
        </a:p>
      </dgm:t>
    </dgm:pt>
    <dgm:pt modelId="{7D073121-216B-47E7-8F87-1C3C1B04F45E}" type="parTrans" cxnId="{7A3E8BBE-0B21-44A0-BFE9-CAB5F2CA08DF}">
      <dgm:prSet/>
      <dgm:spPr/>
      <dgm:t>
        <a:bodyPr/>
        <a:lstStyle/>
        <a:p>
          <a:endParaRPr lang="es-EC"/>
        </a:p>
      </dgm:t>
    </dgm:pt>
    <dgm:pt modelId="{967FDD61-0532-431C-B763-FC1DCD7D88BE}" type="sibTrans" cxnId="{7A3E8BBE-0B21-44A0-BFE9-CAB5F2CA08DF}">
      <dgm:prSet/>
      <dgm:spPr/>
      <dgm:t>
        <a:bodyPr/>
        <a:lstStyle/>
        <a:p>
          <a:endParaRPr lang="es-EC"/>
        </a:p>
      </dgm:t>
    </dgm:pt>
    <dgm:pt modelId="{884EB068-B4B7-48BE-8848-A0DB0C311847}">
      <dgm:prSet phldrT="[Texto]"/>
      <dgm:spPr/>
      <dgm:t>
        <a:bodyPr/>
        <a:lstStyle/>
        <a:p>
          <a:r>
            <a:rPr lang="es-ES_tradnl" dirty="0" smtClean="0"/>
            <a:t>Abrir sucursales  en las ciudades de Quito, Manta, Guayaquil, Machala.</a:t>
          </a:r>
          <a:endParaRPr lang="es-ES" dirty="0"/>
        </a:p>
      </dgm:t>
    </dgm:pt>
    <dgm:pt modelId="{4D652760-1645-4FAC-B482-EB44FA5CD55C}" type="parTrans" cxnId="{9E345397-D9DF-4E94-A8F2-F53F2603D31B}">
      <dgm:prSet/>
      <dgm:spPr/>
      <dgm:t>
        <a:bodyPr/>
        <a:lstStyle/>
        <a:p>
          <a:endParaRPr lang="es-EC"/>
        </a:p>
      </dgm:t>
    </dgm:pt>
    <dgm:pt modelId="{D2FC3BE6-0DBC-4C9D-9A9E-23CC39E009EB}" type="sibTrans" cxnId="{9E345397-D9DF-4E94-A8F2-F53F2603D31B}">
      <dgm:prSet/>
      <dgm:spPr/>
      <dgm:t>
        <a:bodyPr/>
        <a:lstStyle/>
        <a:p>
          <a:endParaRPr lang="es-EC"/>
        </a:p>
      </dgm:t>
    </dgm:pt>
    <dgm:pt modelId="{A4F5DB0F-421C-4CC9-B843-907368C61A85}">
      <dgm:prSet phldrT="[Texto]"/>
      <dgm:spPr/>
      <dgm:t>
        <a:bodyPr/>
        <a:lstStyle/>
        <a:p>
          <a:r>
            <a:rPr lang="es-ES" dirty="0" smtClean="0"/>
            <a:t>Establecer controles para los procesos.</a:t>
          </a:r>
          <a:endParaRPr lang="es-ES" dirty="0"/>
        </a:p>
      </dgm:t>
    </dgm:pt>
    <dgm:pt modelId="{AAF6F5B0-B9E5-4920-8BAC-C9479371E2BE}" type="parTrans" cxnId="{1A5EAFC1-3BAE-4509-84BC-4C3025605EFC}">
      <dgm:prSet/>
      <dgm:spPr/>
      <dgm:t>
        <a:bodyPr/>
        <a:lstStyle/>
        <a:p>
          <a:endParaRPr lang="es-EC"/>
        </a:p>
      </dgm:t>
    </dgm:pt>
    <dgm:pt modelId="{17C63C6F-CD5C-49A2-8159-69FC17B5AE83}" type="sibTrans" cxnId="{1A5EAFC1-3BAE-4509-84BC-4C3025605EFC}">
      <dgm:prSet/>
      <dgm:spPr/>
      <dgm:t>
        <a:bodyPr/>
        <a:lstStyle/>
        <a:p>
          <a:endParaRPr lang="es-EC"/>
        </a:p>
      </dgm:t>
    </dgm:pt>
    <dgm:pt modelId="{007ABAD7-8F00-4ADD-981C-B5661290DA77}" type="pres">
      <dgm:prSet presAssocID="{D0912412-5609-419A-848A-61F4737BF9B2}" presName="Name0" presStyleCnt="0">
        <dgm:presLayoutVars>
          <dgm:dir/>
          <dgm:animLvl val="lvl"/>
          <dgm:resizeHandles val="exact"/>
        </dgm:presLayoutVars>
      </dgm:prSet>
      <dgm:spPr/>
      <dgm:t>
        <a:bodyPr/>
        <a:lstStyle/>
        <a:p>
          <a:endParaRPr lang="es-ES"/>
        </a:p>
      </dgm:t>
    </dgm:pt>
    <dgm:pt modelId="{2E3052F1-ED75-431A-A405-377A79DCECAB}" type="pres">
      <dgm:prSet presAssocID="{129B8C72-B79F-4C70-B0E9-6673629499ED}" presName="linNode" presStyleCnt="0"/>
      <dgm:spPr/>
      <dgm:t>
        <a:bodyPr/>
        <a:lstStyle/>
        <a:p>
          <a:endParaRPr lang="es-EC"/>
        </a:p>
      </dgm:t>
    </dgm:pt>
    <dgm:pt modelId="{4EED14DF-57AB-4542-AEEA-0EC2DFF00443}" type="pres">
      <dgm:prSet presAssocID="{129B8C72-B79F-4C70-B0E9-6673629499ED}" presName="parentText" presStyleLbl="node1" presStyleIdx="0" presStyleCnt="2">
        <dgm:presLayoutVars>
          <dgm:chMax val="1"/>
          <dgm:bulletEnabled val="1"/>
        </dgm:presLayoutVars>
      </dgm:prSet>
      <dgm:spPr/>
      <dgm:t>
        <a:bodyPr/>
        <a:lstStyle/>
        <a:p>
          <a:endParaRPr lang="es-ES"/>
        </a:p>
      </dgm:t>
    </dgm:pt>
    <dgm:pt modelId="{79EFC6AA-9B09-4D2E-B1C8-7BC592484B6B}" type="pres">
      <dgm:prSet presAssocID="{129B8C72-B79F-4C70-B0E9-6673629499ED}" presName="descendantText" presStyleLbl="alignAccFollowNode1" presStyleIdx="0" presStyleCnt="2">
        <dgm:presLayoutVars>
          <dgm:bulletEnabled val="1"/>
        </dgm:presLayoutVars>
      </dgm:prSet>
      <dgm:spPr/>
      <dgm:t>
        <a:bodyPr/>
        <a:lstStyle/>
        <a:p>
          <a:endParaRPr lang="es-ES"/>
        </a:p>
      </dgm:t>
    </dgm:pt>
    <dgm:pt modelId="{24F50C3D-38CB-4DAE-8075-3E9AB82C6CAA}" type="pres">
      <dgm:prSet presAssocID="{3451846E-49E7-4DF2-AB1F-0530C650C49F}" presName="sp" presStyleCnt="0"/>
      <dgm:spPr/>
      <dgm:t>
        <a:bodyPr/>
        <a:lstStyle/>
        <a:p>
          <a:endParaRPr lang="es-EC"/>
        </a:p>
      </dgm:t>
    </dgm:pt>
    <dgm:pt modelId="{7F4033AB-5FD0-4F5A-AB96-F45EF1E118C1}" type="pres">
      <dgm:prSet presAssocID="{AFD7B27A-53DD-48A4-831A-1F69420EFD2F}" presName="linNode" presStyleCnt="0"/>
      <dgm:spPr/>
      <dgm:t>
        <a:bodyPr/>
        <a:lstStyle/>
        <a:p>
          <a:endParaRPr lang="es-EC"/>
        </a:p>
      </dgm:t>
    </dgm:pt>
    <dgm:pt modelId="{C6E1324C-8AC1-4471-8544-5BEDB3D38C67}" type="pres">
      <dgm:prSet presAssocID="{AFD7B27A-53DD-48A4-831A-1F69420EFD2F}" presName="parentText" presStyleLbl="node1" presStyleIdx="1" presStyleCnt="2">
        <dgm:presLayoutVars>
          <dgm:chMax val="1"/>
          <dgm:bulletEnabled val="1"/>
        </dgm:presLayoutVars>
      </dgm:prSet>
      <dgm:spPr/>
      <dgm:t>
        <a:bodyPr/>
        <a:lstStyle/>
        <a:p>
          <a:endParaRPr lang="es-ES"/>
        </a:p>
      </dgm:t>
    </dgm:pt>
    <dgm:pt modelId="{9CF3EEA1-F8D5-4CF8-80D7-0776942C583E}" type="pres">
      <dgm:prSet presAssocID="{AFD7B27A-53DD-48A4-831A-1F69420EFD2F}" presName="descendantText" presStyleLbl="alignAccFollowNode1" presStyleIdx="1" presStyleCnt="2">
        <dgm:presLayoutVars>
          <dgm:bulletEnabled val="1"/>
        </dgm:presLayoutVars>
      </dgm:prSet>
      <dgm:spPr/>
      <dgm:t>
        <a:bodyPr/>
        <a:lstStyle/>
        <a:p>
          <a:endParaRPr lang="es-ES"/>
        </a:p>
      </dgm:t>
    </dgm:pt>
  </dgm:ptLst>
  <dgm:cxnLst>
    <dgm:cxn modelId="{7A3E8BBE-0B21-44A0-BFE9-CAB5F2CA08DF}" srcId="{129B8C72-B79F-4C70-B0E9-6673629499ED}" destId="{93F96674-1785-4E3B-BE26-C6B0316DEC70}" srcOrd="1" destOrd="0" parTransId="{7D073121-216B-47E7-8F87-1C3C1B04F45E}" sibTransId="{967FDD61-0532-431C-B763-FC1DCD7D88BE}"/>
    <dgm:cxn modelId="{9E345397-D9DF-4E94-A8F2-F53F2603D31B}" srcId="{129B8C72-B79F-4C70-B0E9-6673629499ED}" destId="{884EB068-B4B7-48BE-8848-A0DB0C311847}" srcOrd="2" destOrd="0" parTransId="{4D652760-1645-4FAC-B482-EB44FA5CD55C}" sibTransId="{D2FC3BE6-0DBC-4C9D-9A9E-23CC39E009EB}"/>
    <dgm:cxn modelId="{475DE187-552A-4EAE-B3D4-F2735EF4D08A}" type="presOf" srcId="{D0912412-5609-419A-848A-61F4737BF9B2}" destId="{007ABAD7-8F00-4ADD-981C-B5661290DA77}" srcOrd="0" destOrd="0" presId="urn:microsoft.com/office/officeart/2005/8/layout/vList5"/>
    <dgm:cxn modelId="{496CE15C-6BE5-484E-B366-8757D9C0393E}" type="presOf" srcId="{AFD7B27A-53DD-48A4-831A-1F69420EFD2F}" destId="{C6E1324C-8AC1-4471-8544-5BEDB3D38C67}" srcOrd="0" destOrd="0" presId="urn:microsoft.com/office/officeart/2005/8/layout/vList5"/>
    <dgm:cxn modelId="{B6CE4860-4105-4C2C-8499-5040F7C96B11}" srcId="{D0912412-5609-419A-848A-61F4737BF9B2}" destId="{AFD7B27A-53DD-48A4-831A-1F69420EFD2F}" srcOrd="1" destOrd="0" parTransId="{F5B42543-8254-49E2-AF02-61B817FDDAA4}" sibTransId="{73BE85F7-FAFA-4DA2-8E39-50D7C403B801}"/>
    <dgm:cxn modelId="{1A5EAFC1-3BAE-4509-84BC-4C3025605EFC}" srcId="{AFD7B27A-53DD-48A4-831A-1F69420EFD2F}" destId="{A4F5DB0F-421C-4CC9-B843-907368C61A85}" srcOrd="1" destOrd="0" parTransId="{AAF6F5B0-B9E5-4920-8BAC-C9479371E2BE}" sibTransId="{17C63C6F-CD5C-49A2-8159-69FC17B5AE83}"/>
    <dgm:cxn modelId="{760FF056-70EB-47EA-ADC2-13A4AA53449A}" srcId="{D0912412-5609-419A-848A-61F4737BF9B2}" destId="{129B8C72-B79F-4C70-B0E9-6673629499ED}" srcOrd="0" destOrd="0" parTransId="{2F9E3DD2-512A-40DA-8D1B-3B0CE34F7A75}" sibTransId="{3451846E-49E7-4DF2-AB1F-0530C650C49F}"/>
    <dgm:cxn modelId="{A8A961EA-A0AB-4DBF-8EF6-E7DC7D3C92B1}" type="presOf" srcId="{93F96674-1785-4E3B-BE26-C6B0316DEC70}" destId="{79EFC6AA-9B09-4D2E-B1C8-7BC592484B6B}" srcOrd="0" destOrd="1" presId="urn:microsoft.com/office/officeart/2005/8/layout/vList5"/>
    <dgm:cxn modelId="{6FE00848-3918-4492-A377-1C4435B90384}" type="presOf" srcId="{BA72F6D9-788E-48A9-8181-4BE4D49A24DC}" destId="{79EFC6AA-9B09-4D2E-B1C8-7BC592484B6B}" srcOrd="0" destOrd="0" presId="urn:microsoft.com/office/officeart/2005/8/layout/vList5"/>
    <dgm:cxn modelId="{6BFB845F-50C6-414F-AA7A-DC71A9F8A576}" srcId="{129B8C72-B79F-4C70-B0E9-6673629499ED}" destId="{BA72F6D9-788E-48A9-8181-4BE4D49A24DC}" srcOrd="0" destOrd="0" parTransId="{35950B45-C77A-4568-B0E1-D54F915CDE5D}" sibTransId="{F13E7AFF-83C0-4BF3-B036-AA62D263546A}"/>
    <dgm:cxn modelId="{49BF515B-F209-4184-8B11-DF39B58500D5}" srcId="{AFD7B27A-53DD-48A4-831A-1F69420EFD2F}" destId="{0E4E47F7-8E5B-49A4-8632-BA7D514D0B9E}" srcOrd="0" destOrd="0" parTransId="{BA3EDD1B-8822-4463-BB6F-C44CDB9F35F0}" sibTransId="{75E56CA8-5DEB-4119-B7EB-20E992EF132A}"/>
    <dgm:cxn modelId="{F6687380-5FB9-4417-9BEF-9A92EEA96454}" type="presOf" srcId="{A4F5DB0F-421C-4CC9-B843-907368C61A85}" destId="{9CF3EEA1-F8D5-4CF8-80D7-0776942C583E}" srcOrd="0" destOrd="1" presId="urn:microsoft.com/office/officeart/2005/8/layout/vList5"/>
    <dgm:cxn modelId="{D3E41E82-E46A-47AE-B1FD-E81787FD3918}" type="presOf" srcId="{243D1292-3F78-4FFD-AA2D-CD42DB5302B7}" destId="{9CF3EEA1-F8D5-4CF8-80D7-0776942C583E}" srcOrd="0" destOrd="2" presId="urn:microsoft.com/office/officeart/2005/8/layout/vList5"/>
    <dgm:cxn modelId="{2323EA78-C204-432D-974B-9F557B6C56E6}" type="presOf" srcId="{129B8C72-B79F-4C70-B0E9-6673629499ED}" destId="{4EED14DF-57AB-4542-AEEA-0EC2DFF00443}" srcOrd="0" destOrd="0" presId="urn:microsoft.com/office/officeart/2005/8/layout/vList5"/>
    <dgm:cxn modelId="{75EAE364-E5F4-4904-A014-BB91ABEE1C11}" type="presOf" srcId="{0E4E47F7-8E5B-49A4-8632-BA7D514D0B9E}" destId="{9CF3EEA1-F8D5-4CF8-80D7-0776942C583E}" srcOrd="0" destOrd="0" presId="urn:microsoft.com/office/officeart/2005/8/layout/vList5"/>
    <dgm:cxn modelId="{B595E489-87CD-42AB-B07A-8F6C13D37C55}" srcId="{AFD7B27A-53DD-48A4-831A-1F69420EFD2F}" destId="{243D1292-3F78-4FFD-AA2D-CD42DB5302B7}" srcOrd="2" destOrd="0" parTransId="{D00E428B-955A-4F7B-B665-51DE439FBFBE}" sibTransId="{4E5008AD-7EE4-488E-BB7B-92A0C76A3346}"/>
    <dgm:cxn modelId="{017EF4CB-677D-418D-9F7D-0F8DE88C5D95}" type="presOf" srcId="{884EB068-B4B7-48BE-8848-A0DB0C311847}" destId="{79EFC6AA-9B09-4D2E-B1C8-7BC592484B6B}" srcOrd="0" destOrd="2" presId="urn:microsoft.com/office/officeart/2005/8/layout/vList5"/>
    <dgm:cxn modelId="{1A752F4F-10AC-4D1C-A9C8-73694464DF0A}" type="presParOf" srcId="{007ABAD7-8F00-4ADD-981C-B5661290DA77}" destId="{2E3052F1-ED75-431A-A405-377A79DCECAB}" srcOrd="0" destOrd="0" presId="urn:microsoft.com/office/officeart/2005/8/layout/vList5"/>
    <dgm:cxn modelId="{F4A581CF-52CC-4373-A74A-01D7E2AC1629}" type="presParOf" srcId="{2E3052F1-ED75-431A-A405-377A79DCECAB}" destId="{4EED14DF-57AB-4542-AEEA-0EC2DFF00443}" srcOrd="0" destOrd="0" presId="urn:microsoft.com/office/officeart/2005/8/layout/vList5"/>
    <dgm:cxn modelId="{E91BDB3D-A488-4249-A62C-DCBDE36D7FB5}" type="presParOf" srcId="{2E3052F1-ED75-431A-A405-377A79DCECAB}" destId="{79EFC6AA-9B09-4D2E-B1C8-7BC592484B6B}" srcOrd="1" destOrd="0" presId="urn:microsoft.com/office/officeart/2005/8/layout/vList5"/>
    <dgm:cxn modelId="{EFDB66FD-4582-45B6-B806-AECAE29F5DC5}" type="presParOf" srcId="{007ABAD7-8F00-4ADD-981C-B5661290DA77}" destId="{24F50C3D-38CB-4DAE-8075-3E9AB82C6CAA}" srcOrd="1" destOrd="0" presId="urn:microsoft.com/office/officeart/2005/8/layout/vList5"/>
    <dgm:cxn modelId="{EDD23525-CD18-457E-AB8C-4E18D3C679FA}" type="presParOf" srcId="{007ABAD7-8F00-4ADD-981C-B5661290DA77}" destId="{7F4033AB-5FD0-4F5A-AB96-F45EF1E118C1}" srcOrd="2" destOrd="0" presId="urn:microsoft.com/office/officeart/2005/8/layout/vList5"/>
    <dgm:cxn modelId="{A968F57F-DC34-4FFC-B3CB-09CF445ECD12}" type="presParOf" srcId="{7F4033AB-5FD0-4F5A-AB96-F45EF1E118C1}" destId="{C6E1324C-8AC1-4471-8544-5BEDB3D38C67}" srcOrd="0" destOrd="0" presId="urn:microsoft.com/office/officeart/2005/8/layout/vList5"/>
    <dgm:cxn modelId="{35B86B6F-ED89-4A54-A90D-B3A1BB65B819}" type="presParOf" srcId="{7F4033AB-5FD0-4F5A-AB96-F45EF1E118C1}" destId="{9CF3EEA1-F8D5-4CF8-80D7-0776942C58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951994-74E7-404E-A391-A52A23DA3E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A3C8A62D-90C0-430C-B54F-55A825A0BAFE}">
      <dgm:prSet phldrT="[Texto]" custT="1"/>
      <dgm:spPr/>
      <dgm:t>
        <a:bodyPr/>
        <a:lstStyle/>
        <a:p>
          <a:r>
            <a:rPr lang="es-ES" sz="900" b="1" dirty="0" smtClean="0"/>
            <a:t>FASES DE LA AUDITORÌA DE GESTIÓN</a:t>
          </a:r>
          <a:endParaRPr lang="es-ES" sz="900" b="1" dirty="0"/>
        </a:p>
      </dgm:t>
    </dgm:pt>
    <dgm:pt modelId="{01ECCE43-1163-4C8A-9D4C-C702A709DDD4}" type="parTrans" cxnId="{D00477B3-628F-427C-A028-63E29778E567}">
      <dgm:prSet/>
      <dgm:spPr/>
      <dgm:t>
        <a:bodyPr/>
        <a:lstStyle/>
        <a:p>
          <a:endParaRPr lang="es-ES" sz="800"/>
        </a:p>
      </dgm:t>
    </dgm:pt>
    <dgm:pt modelId="{DF9F5CC6-2D1C-4022-A157-67B51124DE5E}" type="sibTrans" cxnId="{D00477B3-628F-427C-A028-63E29778E567}">
      <dgm:prSet/>
      <dgm:spPr/>
      <dgm:t>
        <a:bodyPr/>
        <a:lstStyle/>
        <a:p>
          <a:endParaRPr lang="es-ES" sz="800"/>
        </a:p>
      </dgm:t>
    </dgm:pt>
    <dgm:pt modelId="{8D6DA012-4263-47B8-9F68-AED038F085B6}">
      <dgm:prSet phldrT="[Texto]" custT="1"/>
      <dgm:spPr/>
      <dgm:t>
        <a:bodyPr/>
        <a:lstStyle/>
        <a:p>
          <a:r>
            <a:rPr lang="es-ES" sz="800" dirty="0" smtClean="0"/>
            <a:t>PLANIFICACIÓN</a:t>
          </a:r>
          <a:endParaRPr lang="es-ES" sz="800" dirty="0"/>
        </a:p>
      </dgm:t>
    </dgm:pt>
    <dgm:pt modelId="{8250505B-2BC8-4251-94F2-1C0C5DA834A6}" type="parTrans" cxnId="{EBBAC0C4-8CAC-4C69-93EC-33E866022986}">
      <dgm:prSet/>
      <dgm:spPr/>
      <dgm:t>
        <a:bodyPr/>
        <a:lstStyle/>
        <a:p>
          <a:endParaRPr lang="es-ES" sz="800"/>
        </a:p>
      </dgm:t>
    </dgm:pt>
    <dgm:pt modelId="{8AAB8A36-595C-4E7A-8208-8E92F7D41812}" type="sibTrans" cxnId="{EBBAC0C4-8CAC-4C69-93EC-33E866022986}">
      <dgm:prSet/>
      <dgm:spPr/>
      <dgm:t>
        <a:bodyPr/>
        <a:lstStyle/>
        <a:p>
          <a:endParaRPr lang="es-ES" sz="800"/>
        </a:p>
      </dgm:t>
    </dgm:pt>
    <dgm:pt modelId="{9114A0E9-3981-4C8A-B3C9-552D8788F608}">
      <dgm:prSet phldrT="[Texto]" custT="1"/>
      <dgm:spPr/>
      <dgm:t>
        <a:bodyPr/>
        <a:lstStyle/>
        <a:p>
          <a:r>
            <a:rPr lang="es-ES" sz="800" dirty="0" smtClean="0"/>
            <a:t>EJECUCIÓN</a:t>
          </a:r>
          <a:endParaRPr lang="es-ES" sz="800" dirty="0"/>
        </a:p>
      </dgm:t>
    </dgm:pt>
    <dgm:pt modelId="{CA6D1F95-0404-473A-932A-A2E32470DD3F}" type="parTrans" cxnId="{4EAA244E-265A-483A-A3F9-2ACB5C3017BC}">
      <dgm:prSet/>
      <dgm:spPr/>
      <dgm:t>
        <a:bodyPr/>
        <a:lstStyle/>
        <a:p>
          <a:endParaRPr lang="es-ES" sz="800"/>
        </a:p>
      </dgm:t>
    </dgm:pt>
    <dgm:pt modelId="{48991A35-87F5-486D-880E-4E400F5A19D6}" type="sibTrans" cxnId="{4EAA244E-265A-483A-A3F9-2ACB5C3017BC}">
      <dgm:prSet/>
      <dgm:spPr/>
      <dgm:t>
        <a:bodyPr/>
        <a:lstStyle/>
        <a:p>
          <a:endParaRPr lang="es-ES" sz="800"/>
        </a:p>
      </dgm:t>
    </dgm:pt>
    <dgm:pt modelId="{7FB81AF9-633D-4DE3-BD20-91F54646F624}">
      <dgm:prSet phldrT="[Texto]" custT="1"/>
      <dgm:spPr/>
      <dgm:t>
        <a:bodyPr/>
        <a:lstStyle/>
        <a:p>
          <a:r>
            <a:rPr lang="es-ES" sz="800" dirty="0" smtClean="0"/>
            <a:t>COMUNICACIÓN DE RESULTADOS</a:t>
          </a:r>
          <a:endParaRPr lang="es-ES" sz="800" dirty="0"/>
        </a:p>
      </dgm:t>
    </dgm:pt>
    <dgm:pt modelId="{59C92A0B-B5D6-443E-8C12-8DAB63DC0CE3}" type="parTrans" cxnId="{EFB4A950-5DEA-46FC-B536-256700797617}">
      <dgm:prSet/>
      <dgm:spPr/>
      <dgm:t>
        <a:bodyPr/>
        <a:lstStyle/>
        <a:p>
          <a:endParaRPr lang="es-ES" sz="800"/>
        </a:p>
      </dgm:t>
    </dgm:pt>
    <dgm:pt modelId="{58729650-49C5-498F-9DB5-121809352585}" type="sibTrans" cxnId="{EFB4A950-5DEA-46FC-B536-256700797617}">
      <dgm:prSet/>
      <dgm:spPr/>
      <dgm:t>
        <a:bodyPr/>
        <a:lstStyle/>
        <a:p>
          <a:endParaRPr lang="es-ES" sz="800"/>
        </a:p>
      </dgm:t>
    </dgm:pt>
    <dgm:pt modelId="{119F1880-D241-49A2-934D-DB362A143565}">
      <dgm:prSet phldrT="[Texto]" custT="1"/>
      <dgm:spPr/>
      <dgm:t>
        <a:bodyPr/>
        <a:lstStyle/>
        <a:p>
          <a:r>
            <a:rPr lang="es-ES" sz="800" dirty="0" smtClean="0"/>
            <a:t> ESPECÍFICA</a:t>
          </a:r>
          <a:endParaRPr lang="es-ES" sz="800" dirty="0"/>
        </a:p>
      </dgm:t>
    </dgm:pt>
    <dgm:pt modelId="{7CA74EE2-9F73-4245-96D0-7C0E6286E317}" type="parTrans" cxnId="{3ACC4A31-7D24-4F0D-823F-EEDB9EF10FAE}">
      <dgm:prSet/>
      <dgm:spPr/>
      <dgm:t>
        <a:bodyPr/>
        <a:lstStyle/>
        <a:p>
          <a:endParaRPr lang="es-ES" sz="800"/>
        </a:p>
      </dgm:t>
    </dgm:pt>
    <dgm:pt modelId="{3A36F32A-F005-430D-99B6-59EC4B66517C}" type="sibTrans" cxnId="{3ACC4A31-7D24-4F0D-823F-EEDB9EF10FAE}">
      <dgm:prSet/>
      <dgm:spPr/>
      <dgm:t>
        <a:bodyPr/>
        <a:lstStyle/>
        <a:p>
          <a:endParaRPr lang="es-ES" sz="800"/>
        </a:p>
      </dgm:t>
    </dgm:pt>
    <dgm:pt modelId="{604AF80A-7FE9-4681-A536-886B1FE41F26}">
      <dgm:prSet phldrT="[Texto]" custT="1"/>
      <dgm:spPr/>
      <dgm:t>
        <a:bodyPr/>
        <a:lstStyle/>
        <a:p>
          <a:r>
            <a:rPr lang="es-ES" sz="800" dirty="0" smtClean="0"/>
            <a:t>PRELIMINAR</a:t>
          </a:r>
          <a:endParaRPr lang="es-ES" sz="800" dirty="0"/>
        </a:p>
      </dgm:t>
    </dgm:pt>
    <dgm:pt modelId="{8A6EC206-5585-43E5-9B0D-7F6B91227436}" type="parTrans" cxnId="{F1B24AD2-672C-4866-A46D-F3BC7246F72D}">
      <dgm:prSet/>
      <dgm:spPr/>
      <dgm:t>
        <a:bodyPr/>
        <a:lstStyle/>
        <a:p>
          <a:endParaRPr lang="es-ES" sz="800"/>
        </a:p>
      </dgm:t>
    </dgm:pt>
    <dgm:pt modelId="{02EE506D-CF10-4D9E-96EB-14FE26EBE945}" type="sibTrans" cxnId="{F1B24AD2-672C-4866-A46D-F3BC7246F72D}">
      <dgm:prSet/>
      <dgm:spPr/>
      <dgm:t>
        <a:bodyPr/>
        <a:lstStyle/>
        <a:p>
          <a:endParaRPr lang="es-ES" sz="800"/>
        </a:p>
      </dgm:t>
    </dgm:pt>
    <dgm:pt modelId="{EC32BB89-A078-47D2-A5A1-DE509E49235B}">
      <dgm:prSet phldrT="[Texto]" custT="1"/>
      <dgm:spPr/>
      <dgm:t>
        <a:bodyPr/>
        <a:lstStyle/>
        <a:p>
          <a:r>
            <a:rPr lang="es-ES" sz="800" dirty="0" smtClean="0"/>
            <a:t>PLAN GLOBAL DE AUDITÓRÍA</a:t>
          </a:r>
          <a:endParaRPr lang="es-ES" sz="800" dirty="0"/>
        </a:p>
      </dgm:t>
    </dgm:pt>
    <dgm:pt modelId="{3097AF0E-4805-43BC-A672-3D2344E7CCDD}" type="parTrans" cxnId="{4CA9F975-B35A-4797-A459-58C44CB69F02}">
      <dgm:prSet/>
      <dgm:spPr/>
      <dgm:t>
        <a:bodyPr/>
        <a:lstStyle/>
        <a:p>
          <a:endParaRPr lang="es-ES" sz="800"/>
        </a:p>
      </dgm:t>
    </dgm:pt>
    <dgm:pt modelId="{BF55A05E-3603-4553-8B11-EC227F6A585F}" type="sibTrans" cxnId="{4CA9F975-B35A-4797-A459-58C44CB69F02}">
      <dgm:prSet/>
      <dgm:spPr/>
      <dgm:t>
        <a:bodyPr/>
        <a:lstStyle/>
        <a:p>
          <a:endParaRPr lang="es-ES" sz="800"/>
        </a:p>
      </dgm:t>
    </dgm:pt>
    <dgm:pt modelId="{B25AA71D-BCE6-46B5-A8B4-7EDCC79D5E9E}">
      <dgm:prSet phldrT="[Texto]" custT="1"/>
      <dgm:spPr/>
      <dgm:t>
        <a:bodyPr/>
        <a:lstStyle/>
        <a:p>
          <a:r>
            <a:rPr lang="es-ES" sz="800" dirty="0" smtClean="0"/>
            <a:t>CONOCIMIENTO PRELIMINAR</a:t>
          </a:r>
          <a:endParaRPr lang="es-ES" sz="800" dirty="0"/>
        </a:p>
      </dgm:t>
    </dgm:pt>
    <dgm:pt modelId="{B5ADECD9-D529-4979-9309-3B67F1D9B097}" type="parTrans" cxnId="{631642BC-4190-4213-BB37-8586B44345EA}">
      <dgm:prSet/>
      <dgm:spPr/>
      <dgm:t>
        <a:bodyPr/>
        <a:lstStyle/>
        <a:p>
          <a:endParaRPr lang="es-ES" sz="800"/>
        </a:p>
      </dgm:t>
    </dgm:pt>
    <dgm:pt modelId="{95A94B45-81A9-485D-A347-FAE0C5DECAEC}" type="sibTrans" cxnId="{631642BC-4190-4213-BB37-8586B44345EA}">
      <dgm:prSet/>
      <dgm:spPr/>
      <dgm:t>
        <a:bodyPr/>
        <a:lstStyle/>
        <a:p>
          <a:endParaRPr lang="es-ES" sz="800"/>
        </a:p>
      </dgm:t>
    </dgm:pt>
    <dgm:pt modelId="{D94B517B-73D0-4DF4-BC78-D2C73C3C78F5}">
      <dgm:prSet phldrT="[Texto]" custT="1"/>
      <dgm:spPr/>
      <dgm:t>
        <a:bodyPr/>
        <a:lstStyle/>
        <a:p>
          <a:r>
            <a:rPr lang="es-ES" sz="800" dirty="0" smtClean="0"/>
            <a:t>PROGRAMAS DE AUDITORÍA</a:t>
          </a:r>
          <a:endParaRPr lang="es-ES" sz="800" dirty="0"/>
        </a:p>
      </dgm:t>
    </dgm:pt>
    <dgm:pt modelId="{94C4FBF5-BAE1-4353-A2A7-AD594D8962A0}" type="parTrans" cxnId="{5B54561E-8739-4C5F-BC82-551B9B07D274}">
      <dgm:prSet/>
      <dgm:spPr/>
      <dgm:t>
        <a:bodyPr/>
        <a:lstStyle/>
        <a:p>
          <a:endParaRPr lang="es-ES" sz="800"/>
        </a:p>
      </dgm:t>
    </dgm:pt>
    <dgm:pt modelId="{9B4764DB-5CB0-4FC9-B4A1-1B8C43589498}" type="sibTrans" cxnId="{5B54561E-8739-4C5F-BC82-551B9B07D274}">
      <dgm:prSet/>
      <dgm:spPr/>
      <dgm:t>
        <a:bodyPr/>
        <a:lstStyle/>
        <a:p>
          <a:endParaRPr lang="es-ES" sz="800"/>
        </a:p>
      </dgm:t>
    </dgm:pt>
    <dgm:pt modelId="{A89663A5-BC97-4F30-A74E-CC79CC2C5C23}">
      <dgm:prSet phldrT="[Texto]" custT="1"/>
      <dgm:spPr/>
      <dgm:t>
        <a:bodyPr/>
        <a:lstStyle/>
        <a:p>
          <a:r>
            <a:rPr lang="es-ES" sz="800" dirty="0" smtClean="0"/>
            <a:t>EVALUACIÓN DEL CONTROL INTERNO</a:t>
          </a:r>
          <a:endParaRPr lang="es-ES" sz="800" dirty="0"/>
        </a:p>
      </dgm:t>
    </dgm:pt>
    <dgm:pt modelId="{EB1A2CAE-C55D-46F5-9E1F-B96812A18793}" type="parTrans" cxnId="{E98A9E84-F251-463A-A076-43968365C4AB}">
      <dgm:prSet/>
      <dgm:spPr/>
      <dgm:t>
        <a:bodyPr/>
        <a:lstStyle/>
        <a:p>
          <a:endParaRPr lang="es-ES" sz="800"/>
        </a:p>
      </dgm:t>
    </dgm:pt>
    <dgm:pt modelId="{FA9FB5F4-C13C-4104-B4A6-9E9DD76A67C7}" type="sibTrans" cxnId="{E98A9E84-F251-463A-A076-43968365C4AB}">
      <dgm:prSet/>
      <dgm:spPr/>
      <dgm:t>
        <a:bodyPr/>
        <a:lstStyle/>
        <a:p>
          <a:endParaRPr lang="es-ES" sz="800"/>
        </a:p>
      </dgm:t>
    </dgm:pt>
    <dgm:pt modelId="{C76E2815-2986-444E-A19D-EEC2B716C4C9}">
      <dgm:prSet phldrT="[Texto]" custT="1"/>
      <dgm:spPr/>
      <dgm:t>
        <a:bodyPr/>
        <a:lstStyle/>
        <a:p>
          <a:r>
            <a:rPr lang="es-EC" sz="800" dirty="0" smtClean="0"/>
            <a:t>PAPELES DE TRABAJO</a:t>
          </a:r>
          <a:endParaRPr lang="es-ES" sz="800" dirty="0"/>
        </a:p>
      </dgm:t>
    </dgm:pt>
    <dgm:pt modelId="{E263ECFB-4033-40B8-BE02-DBCFB3C068E8}" type="parTrans" cxnId="{19F84D2B-8CCD-4828-B119-6294C8E8DEDF}">
      <dgm:prSet/>
      <dgm:spPr/>
      <dgm:t>
        <a:bodyPr/>
        <a:lstStyle/>
        <a:p>
          <a:endParaRPr lang="es-ES" sz="800"/>
        </a:p>
      </dgm:t>
    </dgm:pt>
    <dgm:pt modelId="{7152DD9F-9948-4A62-804E-510CD4679F5A}" type="sibTrans" cxnId="{19F84D2B-8CCD-4828-B119-6294C8E8DEDF}">
      <dgm:prSet/>
      <dgm:spPr/>
      <dgm:t>
        <a:bodyPr/>
        <a:lstStyle/>
        <a:p>
          <a:endParaRPr lang="es-ES" sz="800"/>
        </a:p>
      </dgm:t>
    </dgm:pt>
    <dgm:pt modelId="{6E6803DB-30D3-47B3-A420-B264F183DB59}">
      <dgm:prSet phldrT="[Texto]" custT="1"/>
      <dgm:spPr/>
      <dgm:t>
        <a:bodyPr/>
        <a:lstStyle/>
        <a:p>
          <a:r>
            <a:rPr lang="es-ES" sz="800" dirty="0" smtClean="0"/>
            <a:t>HOJAS DE HALLAZGO</a:t>
          </a:r>
          <a:endParaRPr lang="es-ES" sz="800" dirty="0"/>
        </a:p>
      </dgm:t>
    </dgm:pt>
    <dgm:pt modelId="{1BF1D421-4BC5-47BB-9181-A53DCE131803}" type="parTrans" cxnId="{A8AC4A15-83DC-440B-AC1C-6D4FEFF3B854}">
      <dgm:prSet/>
      <dgm:spPr/>
      <dgm:t>
        <a:bodyPr/>
        <a:lstStyle/>
        <a:p>
          <a:endParaRPr lang="es-ES" sz="800"/>
        </a:p>
      </dgm:t>
    </dgm:pt>
    <dgm:pt modelId="{56368001-0CA2-460F-AEC3-3B865FF529AA}" type="sibTrans" cxnId="{A8AC4A15-83DC-440B-AC1C-6D4FEFF3B854}">
      <dgm:prSet/>
      <dgm:spPr/>
      <dgm:t>
        <a:bodyPr/>
        <a:lstStyle/>
        <a:p>
          <a:endParaRPr lang="es-ES" sz="800"/>
        </a:p>
      </dgm:t>
    </dgm:pt>
    <dgm:pt modelId="{7377FA2F-7111-4B26-BF54-57370C9C5A08}">
      <dgm:prSet phldrT="[Texto]" custT="1"/>
      <dgm:spPr/>
      <dgm:t>
        <a:bodyPr/>
        <a:lstStyle/>
        <a:p>
          <a:r>
            <a:rPr lang="es-ES" sz="800" dirty="0" smtClean="0"/>
            <a:t>INFORME DE AUDITORÍA</a:t>
          </a:r>
          <a:endParaRPr lang="es-ES" sz="800" dirty="0"/>
        </a:p>
      </dgm:t>
    </dgm:pt>
    <dgm:pt modelId="{54598850-6FA1-485A-BE99-803AD251499C}" type="parTrans" cxnId="{067B1FA5-389C-4B63-923F-E392C40CF3B6}">
      <dgm:prSet/>
      <dgm:spPr/>
      <dgm:t>
        <a:bodyPr/>
        <a:lstStyle/>
        <a:p>
          <a:endParaRPr lang="es-ES" sz="800"/>
        </a:p>
      </dgm:t>
    </dgm:pt>
    <dgm:pt modelId="{BF086E1E-9D92-46E0-9C60-AFA3A6CB67F6}" type="sibTrans" cxnId="{067B1FA5-389C-4B63-923F-E392C40CF3B6}">
      <dgm:prSet/>
      <dgm:spPr/>
      <dgm:t>
        <a:bodyPr/>
        <a:lstStyle/>
        <a:p>
          <a:endParaRPr lang="es-ES" sz="800"/>
        </a:p>
      </dgm:t>
    </dgm:pt>
    <dgm:pt modelId="{5E9B5983-893C-42FA-9A0A-DD1B4855F3DE}" type="pres">
      <dgm:prSet presAssocID="{2B951994-74E7-404E-A391-A52A23DA3EBB}" presName="hierChild1" presStyleCnt="0">
        <dgm:presLayoutVars>
          <dgm:chPref val="1"/>
          <dgm:dir/>
          <dgm:animOne val="branch"/>
          <dgm:animLvl val="lvl"/>
          <dgm:resizeHandles/>
        </dgm:presLayoutVars>
      </dgm:prSet>
      <dgm:spPr/>
      <dgm:t>
        <a:bodyPr/>
        <a:lstStyle/>
        <a:p>
          <a:endParaRPr lang="es-EC"/>
        </a:p>
      </dgm:t>
    </dgm:pt>
    <dgm:pt modelId="{4E61DC22-26C3-4C06-B4B3-4C78C88593CD}" type="pres">
      <dgm:prSet presAssocID="{A3C8A62D-90C0-430C-B54F-55A825A0BAFE}" presName="hierRoot1" presStyleCnt="0"/>
      <dgm:spPr/>
    </dgm:pt>
    <dgm:pt modelId="{A4E5F3C2-FD90-4C5B-AC2A-4563ABB3E9B9}" type="pres">
      <dgm:prSet presAssocID="{A3C8A62D-90C0-430C-B54F-55A825A0BAFE}" presName="composite" presStyleCnt="0"/>
      <dgm:spPr/>
    </dgm:pt>
    <dgm:pt modelId="{8AF8CC31-B45E-4BF2-814A-E6F14B09BCFB}" type="pres">
      <dgm:prSet presAssocID="{A3C8A62D-90C0-430C-B54F-55A825A0BAFE}" presName="background" presStyleLbl="node0" presStyleIdx="0" presStyleCnt="1"/>
      <dgm:spPr/>
    </dgm:pt>
    <dgm:pt modelId="{E2F7012B-3692-4462-86AF-A766FDDEBBAA}" type="pres">
      <dgm:prSet presAssocID="{A3C8A62D-90C0-430C-B54F-55A825A0BAFE}" presName="text" presStyleLbl="fgAcc0" presStyleIdx="0" presStyleCnt="1" custScaleX="120881">
        <dgm:presLayoutVars>
          <dgm:chPref val="3"/>
        </dgm:presLayoutVars>
      </dgm:prSet>
      <dgm:spPr/>
      <dgm:t>
        <a:bodyPr/>
        <a:lstStyle/>
        <a:p>
          <a:endParaRPr lang="es-EC"/>
        </a:p>
      </dgm:t>
    </dgm:pt>
    <dgm:pt modelId="{75E43FBA-2FDD-4E87-BCAB-C8979FCED2E1}" type="pres">
      <dgm:prSet presAssocID="{A3C8A62D-90C0-430C-B54F-55A825A0BAFE}" presName="hierChild2" presStyleCnt="0"/>
      <dgm:spPr/>
    </dgm:pt>
    <dgm:pt modelId="{85ED912F-1CB4-4144-84A4-1AE3453EC937}" type="pres">
      <dgm:prSet presAssocID="{8250505B-2BC8-4251-94F2-1C0C5DA834A6}" presName="Name10" presStyleLbl="parChTrans1D2" presStyleIdx="0" presStyleCnt="3"/>
      <dgm:spPr/>
      <dgm:t>
        <a:bodyPr/>
        <a:lstStyle/>
        <a:p>
          <a:endParaRPr lang="es-EC"/>
        </a:p>
      </dgm:t>
    </dgm:pt>
    <dgm:pt modelId="{36F9491F-38C1-4C2C-A2B2-001173EF2C5B}" type="pres">
      <dgm:prSet presAssocID="{8D6DA012-4263-47B8-9F68-AED038F085B6}" presName="hierRoot2" presStyleCnt="0"/>
      <dgm:spPr/>
    </dgm:pt>
    <dgm:pt modelId="{062ED70A-3386-447D-9B4F-98AA77A14E2A}" type="pres">
      <dgm:prSet presAssocID="{8D6DA012-4263-47B8-9F68-AED038F085B6}" presName="composite2" presStyleCnt="0"/>
      <dgm:spPr/>
    </dgm:pt>
    <dgm:pt modelId="{071778BC-C6CE-4F07-888F-7BA3B31BF5FE}" type="pres">
      <dgm:prSet presAssocID="{8D6DA012-4263-47B8-9F68-AED038F085B6}" presName="background2" presStyleLbl="node2" presStyleIdx="0" presStyleCnt="3"/>
      <dgm:spPr/>
    </dgm:pt>
    <dgm:pt modelId="{B5C57E8D-2E13-4D6E-8000-F0180BE697FF}" type="pres">
      <dgm:prSet presAssocID="{8D6DA012-4263-47B8-9F68-AED038F085B6}" presName="text2" presStyleLbl="fgAcc2" presStyleIdx="0" presStyleCnt="3">
        <dgm:presLayoutVars>
          <dgm:chPref val="3"/>
        </dgm:presLayoutVars>
      </dgm:prSet>
      <dgm:spPr/>
      <dgm:t>
        <a:bodyPr/>
        <a:lstStyle/>
        <a:p>
          <a:endParaRPr lang="es-EC"/>
        </a:p>
      </dgm:t>
    </dgm:pt>
    <dgm:pt modelId="{8DB276AC-52BD-4E7D-89FE-796CB6BCFCB8}" type="pres">
      <dgm:prSet presAssocID="{8D6DA012-4263-47B8-9F68-AED038F085B6}" presName="hierChild3" presStyleCnt="0"/>
      <dgm:spPr/>
    </dgm:pt>
    <dgm:pt modelId="{FDC20F9E-61CF-4DDD-9666-8BD3587B6AEA}" type="pres">
      <dgm:prSet presAssocID="{8A6EC206-5585-43E5-9B0D-7F6B91227436}" presName="Name17" presStyleLbl="parChTrans1D3" presStyleIdx="0" presStyleCnt="5"/>
      <dgm:spPr/>
      <dgm:t>
        <a:bodyPr/>
        <a:lstStyle/>
        <a:p>
          <a:endParaRPr lang="es-EC"/>
        </a:p>
      </dgm:t>
    </dgm:pt>
    <dgm:pt modelId="{2044E333-B3DF-4C82-95BE-D58CF77BD348}" type="pres">
      <dgm:prSet presAssocID="{604AF80A-7FE9-4681-A536-886B1FE41F26}" presName="hierRoot3" presStyleCnt="0"/>
      <dgm:spPr/>
    </dgm:pt>
    <dgm:pt modelId="{6526B8AB-C5EE-43CB-81F9-46C0E81241D5}" type="pres">
      <dgm:prSet presAssocID="{604AF80A-7FE9-4681-A536-886B1FE41F26}" presName="composite3" presStyleCnt="0"/>
      <dgm:spPr/>
    </dgm:pt>
    <dgm:pt modelId="{F02AE23C-4347-42C0-95B7-4BB6716B7721}" type="pres">
      <dgm:prSet presAssocID="{604AF80A-7FE9-4681-A536-886B1FE41F26}" presName="background3" presStyleLbl="node3" presStyleIdx="0" presStyleCnt="5"/>
      <dgm:spPr/>
    </dgm:pt>
    <dgm:pt modelId="{47C9EBB9-09E2-4739-8956-76CC379344AF}" type="pres">
      <dgm:prSet presAssocID="{604AF80A-7FE9-4681-A536-886B1FE41F26}" presName="text3" presStyleLbl="fgAcc3" presStyleIdx="0" presStyleCnt="5">
        <dgm:presLayoutVars>
          <dgm:chPref val="3"/>
        </dgm:presLayoutVars>
      </dgm:prSet>
      <dgm:spPr/>
      <dgm:t>
        <a:bodyPr/>
        <a:lstStyle/>
        <a:p>
          <a:endParaRPr lang="es-EC"/>
        </a:p>
      </dgm:t>
    </dgm:pt>
    <dgm:pt modelId="{1F9D14FA-3780-4744-90FB-023698E331D3}" type="pres">
      <dgm:prSet presAssocID="{604AF80A-7FE9-4681-A536-886B1FE41F26}" presName="hierChild4" presStyleCnt="0"/>
      <dgm:spPr/>
    </dgm:pt>
    <dgm:pt modelId="{3174C3D7-303C-4393-BA1E-81C436C092F0}" type="pres">
      <dgm:prSet presAssocID="{B5ADECD9-D529-4979-9309-3B67F1D9B097}" presName="Name23" presStyleLbl="parChTrans1D4" presStyleIdx="0" presStyleCnt="4"/>
      <dgm:spPr/>
      <dgm:t>
        <a:bodyPr/>
        <a:lstStyle/>
        <a:p>
          <a:endParaRPr lang="es-EC"/>
        </a:p>
      </dgm:t>
    </dgm:pt>
    <dgm:pt modelId="{4EEE8130-899A-49E2-B22E-EAEC54FD8611}" type="pres">
      <dgm:prSet presAssocID="{B25AA71D-BCE6-46B5-A8B4-7EDCC79D5E9E}" presName="hierRoot4" presStyleCnt="0"/>
      <dgm:spPr/>
    </dgm:pt>
    <dgm:pt modelId="{4BABCF12-44E3-4FF6-BCB1-4368730F8461}" type="pres">
      <dgm:prSet presAssocID="{B25AA71D-BCE6-46B5-A8B4-7EDCC79D5E9E}" presName="composite4" presStyleCnt="0"/>
      <dgm:spPr/>
    </dgm:pt>
    <dgm:pt modelId="{9130DBB1-641A-4FE5-9399-6C5BC6580521}" type="pres">
      <dgm:prSet presAssocID="{B25AA71D-BCE6-46B5-A8B4-7EDCC79D5E9E}" presName="background4" presStyleLbl="node4" presStyleIdx="0" presStyleCnt="4"/>
      <dgm:spPr/>
    </dgm:pt>
    <dgm:pt modelId="{17D5F227-E0EC-484C-8DF9-2FF718189207}" type="pres">
      <dgm:prSet presAssocID="{B25AA71D-BCE6-46B5-A8B4-7EDCC79D5E9E}" presName="text4" presStyleLbl="fgAcc4" presStyleIdx="0" presStyleCnt="4">
        <dgm:presLayoutVars>
          <dgm:chPref val="3"/>
        </dgm:presLayoutVars>
      </dgm:prSet>
      <dgm:spPr/>
      <dgm:t>
        <a:bodyPr/>
        <a:lstStyle/>
        <a:p>
          <a:endParaRPr lang="es-EC"/>
        </a:p>
      </dgm:t>
    </dgm:pt>
    <dgm:pt modelId="{C64DB8F8-97DC-4BDD-8677-B81F87C0EA4B}" type="pres">
      <dgm:prSet presAssocID="{B25AA71D-BCE6-46B5-A8B4-7EDCC79D5E9E}" presName="hierChild5" presStyleCnt="0"/>
      <dgm:spPr/>
    </dgm:pt>
    <dgm:pt modelId="{DCFD431B-D398-4278-A8E2-3A1374C9FAA2}" type="pres">
      <dgm:prSet presAssocID="{3097AF0E-4805-43BC-A672-3D2344E7CCDD}" presName="Name23" presStyleLbl="parChTrans1D4" presStyleIdx="1" presStyleCnt="4"/>
      <dgm:spPr/>
      <dgm:t>
        <a:bodyPr/>
        <a:lstStyle/>
        <a:p>
          <a:endParaRPr lang="es-EC"/>
        </a:p>
      </dgm:t>
    </dgm:pt>
    <dgm:pt modelId="{926DCF5B-B9CD-484B-8668-F0A3096E96E2}" type="pres">
      <dgm:prSet presAssocID="{EC32BB89-A078-47D2-A5A1-DE509E49235B}" presName="hierRoot4" presStyleCnt="0"/>
      <dgm:spPr/>
    </dgm:pt>
    <dgm:pt modelId="{AC8187D4-65DF-4DA0-8FAC-C94D6767953E}" type="pres">
      <dgm:prSet presAssocID="{EC32BB89-A078-47D2-A5A1-DE509E49235B}" presName="composite4" presStyleCnt="0"/>
      <dgm:spPr/>
    </dgm:pt>
    <dgm:pt modelId="{7807782D-4F94-44E7-9CFC-A99B6452C52D}" type="pres">
      <dgm:prSet presAssocID="{EC32BB89-A078-47D2-A5A1-DE509E49235B}" presName="background4" presStyleLbl="node4" presStyleIdx="1" presStyleCnt="4"/>
      <dgm:spPr/>
    </dgm:pt>
    <dgm:pt modelId="{DF566758-7739-4102-8B0B-17B167155B18}" type="pres">
      <dgm:prSet presAssocID="{EC32BB89-A078-47D2-A5A1-DE509E49235B}" presName="text4" presStyleLbl="fgAcc4" presStyleIdx="1" presStyleCnt="4">
        <dgm:presLayoutVars>
          <dgm:chPref val="3"/>
        </dgm:presLayoutVars>
      </dgm:prSet>
      <dgm:spPr/>
      <dgm:t>
        <a:bodyPr/>
        <a:lstStyle/>
        <a:p>
          <a:endParaRPr lang="es-EC"/>
        </a:p>
      </dgm:t>
    </dgm:pt>
    <dgm:pt modelId="{DCD09384-5413-4706-A18C-442FB246CAE5}" type="pres">
      <dgm:prSet presAssocID="{EC32BB89-A078-47D2-A5A1-DE509E49235B}" presName="hierChild5" presStyleCnt="0"/>
      <dgm:spPr/>
    </dgm:pt>
    <dgm:pt modelId="{4C30756C-3449-450F-B954-E271D2B63E27}" type="pres">
      <dgm:prSet presAssocID="{7CA74EE2-9F73-4245-96D0-7C0E6286E317}" presName="Name17" presStyleLbl="parChTrans1D3" presStyleIdx="1" presStyleCnt="5"/>
      <dgm:spPr/>
      <dgm:t>
        <a:bodyPr/>
        <a:lstStyle/>
        <a:p>
          <a:endParaRPr lang="es-EC"/>
        </a:p>
      </dgm:t>
    </dgm:pt>
    <dgm:pt modelId="{0520383C-0F7E-437F-89E8-8CC209CD4275}" type="pres">
      <dgm:prSet presAssocID="{119F1880-D241-49A2-934D-DB362A143565}" presName="hierRoot3" presStyleCnt="0"/>
      <dgm:spPr/>
    </dgm:pt>
    <dgm:pt modelId="{DF94BB99-C569-4745-8188-1FCEBA59C50F}" type="pres">
      <dgm:prSet presAssocID="{119F1880-D241-49A2-934D-DB362A143565}" presName="composite3" presStyleCnt="0"/>
      <dgm:spPr/>
    </dgm:pt>
    <dgm:pt modelId="{9D881E13-52D3-42F7-ADCA-E82D2D174234}" type="pres">
      <dgm:prSet presAssocID="{119F1880-D241-49A2-934D-DB362A143565}" presName="background3" presStyleLbl="node3" presStyleIdx="1" presStyleCnt="5"/>
      <dgm:spPr/>
    </dgm:pt>
    <dgm:pt modelId="{625234C3-F3FE-46D4-B533-71F7DDD95BBF}" type="pres">
      <dgm:prSet presAssocID="{119F1880-D241-49A2-934D-DB362A143565}" presName="text3" presStyleLbl="fgAcc3" presStyleIdx="1" presStyleCnt="5">
        <dgm:presLayoutVars>
          <dgm:chPref val="3"/>
        </dgm:presLayoutVars>
      </dgm:prSet>
      <dgm:spPr/>
      <dgm:t>
        <a:bodyPr/>
        <a:lstStyle/>
        <a:p>
          <a:endParaRPr lang="es-EC"/>
        </a:p>
      </dgm:t>
    </dgm:pt>
    <dgm:pt modelId="{29BFF9C2-DCE8-4FE6-BC51-0882B292BE2C}" type="pres">
      <dgm:prSet presAssocID="{119F1880-D241-49A2-934D-DB362A143565}" presName="hierChild4" presStyleCnt="0"/>
      <dgm:spPr/>
    </dgm:pt>
    <dgm:pt modelId="{26178F20-A13C-4251-AFDC-0CB0C5438DD2}" type="pres">
      <dgm:prSet presAssocID="{EB1A2CAE-C55D-46F5-9E1F-B96812A18793}" presName="Name23" presStyleLbl="parChTrans1D4" presStyleIdx="2" presStyleCnt="4"/>
      <dgm:spPr/>
      <dgm:t>
        <a:bodyPr/>
        <a:lstStyle/>
        <a:p>
          <a:endParaRPr lang="es-EC"/>
        </a:p>
      </dgm:t>
    </dgm:pt>
    <dgm:pt modelId="{76A5E247-3E1B-4F63-AA90-91F27D7E2459}" type="pres">
      <dgm:prSet presAssocID="{A89663A5-BC97-4F30-A74E-CC79CC2C5C23}" presName="hierRoot4" presStyleCnt="0"/>
      <dgm:spPr/>
    </dgm:pt>
    <dgm:pt modelId="{4A260CBC-2B8B-4F0C-8135-88345D39ED44}" type="pres">
      <dgm:prSet presAssocID="{A89663A5-BC97-4F30-A74E-CC79CC2C5C23}" presName="composite4" presStyleCnt="0"/>
      <dgm:spPr/>
    </dgm:pt>
    <dgm:pt modelId="{B564E688-833B-4AC1-8E21-C337BB63516D}" type="pres">
      <dgm:prSet presAssocID="{A89663A5-BC97-4F30-A74E-CC79CC2C5C23}" presName="background4" presStyleLbl="node4" presStyleIdx="2" presStyleCnt="4"/>
      <dgm:spPr/>
    </dgm:pt>
    <dgm:pt modelId="{9F6ABCE8-B26D-49B3-BD7B-FF3864344F0D}" type="pres">
      <dgm:prSet presAssocID="{A89663A5-BC97-4F30-A74E-CC79CC2C5C23}" presName="text4" presStyleLbl="fgAcc4" presStyleIdx="2" presStyleCnt="4">
        <dgm:presLayoutVars>
          <dgm:chPref val="3"/>
        </dgm:presLayoutVars>
      </dgm:prSet>
      <dgm:spPr/>
      <dgm:t>
        <a:bodyPr/>
        <a:lstStyle/>
        <a:p>
          <a:endParaRPr lang="es-EC"/>
        </a:p>
      </dgm:t>
    </dgm:pt>
    <dgm:pt modelId="{70E5A9EF-C351-43A3-A0C2-832D85ED4556}" type="pres">
      <dgm:prSet presAssocID="{A89663A5-BC97-4F30-A74E-CC79CC2C5C23}" presName="hierChild5" presStyleCnt="0"/>
      <dgm:spPr/>
    </dgm:pt>
    <dgm:pt modelId="{66217541-9D2F-4DAD-AFE9-85D72C989A86}" type="pres">
      <dgm:prSet presAssocID="{94C4FBF5-BAE1-4353-A2A7-AD594D8962A0}" presName="Name23" presStyleLbl="parChTrans1D4" presStyleIdx="3" presStyleCnt="4"/>
      <dgm:spPr/>
      <dgm:t>
        <a:bodyPr/>
        <a:lstStyle/>
        <a:p>
          <a:endParaRPr lang="es-EC"/>
        </a:p>
      </dgm:t>
    </dgm:pt>
    <dgm:pt modelId="{BE030EB2-49BA-4207-9D0D-384F531A5180}" type="pres">
      <dgm:prSet presAssocID="{D94B517B-73D0-4DF4-BC78-D2C73C3C78F5}" presName="hierRoot4" presStyleCnt="0"/>
      <dgm:spPr/>
    </dgm:pt>
    <dgm:pt modelId="{D8101583-4553-4571-9038-9A9877E8C482}" type="pres">
      <dgm:prSet presAssocID="{D94B517B-73D0-4DF4-BC78-D2C73C3C78F5}" presName="composite4" presStyleCnt="0"/>
      <dgm:spPr/>
    </dgm:pt>
    <dgm:pt modelId="{BC3A3425-515A-40F0-86BC-961C82877205}" type="pres">
      <dgm:prSet presAssocID="{D94B517B-73D0-4DF4-BC78-D2C73C3C78F5}" presName="background4" presStyleLbl="node4" presStyleIdx="3" presStyleCnt="4"/>
      <dgm:spPr/>
    </dgm:pt>
    <dgm:pt modelId="{31D8BA7C-6FC9-407C-90CB-618A43D6CF21}" type="pres">
      <dgm:prSet presAssocID="{D94B517B-73D0-4DF4-BC78-D2C73C3C78F5}" presName="text4" presStyleLbl="fgAcc4" presStyleIdx="3" presStyleCnt="4">
        <dgm:presLayoutVars>
          <dgm:chPref val="3"/>
        </dgm:presLayoutVars>
      </dgm:prSet>
      <dgm:spPr/>
      <dgm:t>
        <a:bodyPr/>
        <a:lstStyle/>
        <a:p>
          <a:endParaRPr lang="es-ES"/>
        </a:p>
      </dgm:t>
    </dgm:pt>
    <dgm:pt modelId="{D41EFCA9-2936-48E9-9A22-ACE51B36A71D}" type="pres">
      <dgm:prSet presAssocID="{D94B517B-73D0-4DF4-BC78-D2C73C3C78F5}" presName="hierChild5" presStyleCnt="0"/>
      <dgm:spPr/>
    </dgm:pt>
    <dgm:pt modelId="{20BA7788-F974-42D8-96B1-E1EAB962EC2E}" type="pres">
      <dgm:prSet presAssocID="{CA6D1F95-0404-473A-932A-A2E32470DD3F}" presName="Name10" presStyleLbl="parChTrans1D2" presStyleIdx="1" presStyleCnt="3"/>
      <dgm:spPr/>
      <dgm:t>
        <a:bodyPr/>
        <a:lstStyle/>
        <a:p>
          <a:endParaRPr lang="es-EC"/>
        </a:p>
      </dgm:t>
    </dgm:pt>
    <dgm:pt modelId="{48A1FA16-FF0D-4AC5-859D-7A75857EFDE5}" type="pres">
      <dgm:prSet presAssocID="{9114A0E9-3981-4C8A-B3C9-552D8788F608}" presName="hierRoot2" presStyleCnt="0"/>
      <dgm:spPr/>
    </dgm:pt>
    <dgm:pt modelId="{DC21E3D2-170F-49B2-ACA1-8D2E8FCB1463}" type="pres">
      <dgm:prSet presAssocID="{9114A0E9-3981-4C8A-B3C9-552D8788F608}" presName="composite2" presStyleCnt="0"/>
      <dgm:spPr/>
    </dgm:pt>
    <dgm:pt modelId="{47211975-76AE-4CFD-AAD0-0413B2CFA94B}" type="pres">
      <dgm:prSet presAssocID="{9114A0E9-3981-4C8A-B3C9-552D8788F608}" presName="background2" presStyleLbl="node2" presStyleIdx="1" presStyleCnt="3"/>
      <dgm:spPr/>
    </dgm:pt>
    <dgm:pt modelId="{95457A63-F77E-4A62-A09A-AE47A7352B1A}" type="pres">
      <dgm:prSet presAssocID="{9114A0E9-3981-4C8A-B3C9-552D8788F608}" presName="text2" presStyleLbl="fgAcc2" presStyleIdx="1" presStyleCnt="3">
        <dgm:presLayoutVars>
          <dgm:chPref val="3"/>
        </dgm:presLayoutVars>
      </dgm:prSet>
      <dgm:spPr/>
      <dgm:t>
        <a:bodyPr/>
        <a:lstStyle/>
        <a:p>
          <a:endParaRPr lang="es-EC"/>
        </a:p>
      </dgm:t>
    </dgm:pt>
    <dgm:pt modelId="{BC932C5E-B009-4A0A-945E-B862B41D00E5}" type="pres">
      <dgm:prSet presAssocID="{9114A0E9-3981-4C8A-B3C9-552D8788F608}" presName="hierChild3" presStyleCnt="0"/>
      <dgm:spPr/>
    </dgm:pt>
    <dgm:pt modelId="{831794E1-16BD-424B-AE07-2F42C98065C1}" type="pres">
      <dgm:prSet presAssocID="{E263ECFB-4033-40B8-BE02-DBCFB3C068E8}" presName="Name17" presStyleLbl="parChTrans1D3" presStyleIdx="2" presStyleCnt="5"/>
      <dgm:spPr/>
      <dgm:t>
        <a:bodyPr/>
        <a:lstStyle/>
        <a:p>
          <a:endParaRPr lang="es-EC"/>
        </a:p>
      </dgm:t>
    </dgm:pt>
    <dgm:pt modelId="{399CF709-5259-466B-9505-7CFA5407FC4D}" type="pres">
      <dgm:prSet presAssocID="{C76E2815-2986-444E-A19D-EEC2B716C4C9}" presName="hierRoot3" presStyleCnt="0"/>
      <dgm:spPr/>
    </dgm:pt>
    <dgm:pt modelId="{12A37A6E-F863-42EB-8EC2-342A1C4B8C13}" type="pres">
      <dgm:prSet presAssocID="{C76E2815-2986-444E-A19D-EEC2B716C4C9}" presName="composite3" presStyleCnt="0"/>
      <dgm:spPr/>
    </dgm:pt>
    <dgm:pt modelId="{7718B45D-C166-459B-AAA0-2175374CEEDE}" type="pres">
      <dgm:prSet presAssocID="{C76E2815-2986-444E-A19D-EEC2B716C4C9}" presName="background3" presStyleLbl="node3" presStyleIdx="2" presStyleCnt="5"/>
      <dgm:spPr/>
    </dgm:pt>
    <dgm:pt modelId="{7BD24ADC-017B-4BBC-8D73-A97D9C394FB8}" type="pres">
      <dgm:prSet presAssocID="{C76E2815-2986-444E-A19D-EEC2B716C4C9}" presName="text3" presStyleLbl="fgAcc3" presStyleIdx="2" presStyleCnt="5">
        <dgm:presLayoutVars>
          <dgm:chPref val="3"/>
        </dgm:presLayoutVars>
      </dgm:prSet>
      <dgm:spPr/>
      <dgm:t>
        <a:bodyPr/>
        <a:lstStyle/>
        <a:p>
          <a:endParaRPr lang="es-ES"/>
        </a:p>
      </dgm:t>
    </dgm:pt>
    <dgm:pt modelId="{26BEA8CE-B814-47E1-A7D6-1499F2937286}" type="pres">
      <dgm:prSet presAssocID="{C76E2815-2986-444E-A19D-EEC2B716C4C9}" presName="hierChild4" presStyleCnt="0"/>
      <dgm:spPr/>
    </dgm:pt>
    <dgm:pt modelId="{E93524A2-D739-4630-A0AC-721ADAC7CC50}" type="pres">
      <dgm:prSet presAssocID="{1BF1D421-4BC5-47BB-9181-A53DCE131803}" presName="Name17" presStyleLbl="parChTrans1D3" presStyleIdx="3" presStyleCnt="5"/>
      <dgm:spPr/>
      <dgm:t>
        <a:bodyPr/>
        <a:lstStyle/>
        <a:p>
          <a:endParaRPr lang="es-EC"/>
        </a:p>
      </dgm:t>
    </dgm:pt>
    <dgm:pt modelId="{140C4FBC-7C7E-4C6B-8398-034772F4659A}" type="pres">
      <dgm:prSet presAssocID="{6E6803DB-30D3-47B3-A420-B264F183DB59}" presName="hierRoot3" presStyleCnt="0"/>
      <dgm:spPr/>
    </dgm:pt>
    <dgm:pt modelId="{C4444BCD-5DB1-4DA1-A789-C7A89B358419}" type="pres">
      <dgm:prSet presAssocID="{6E6803DB-30D3-47B3-A420-B264F183DB59}" presName="composite3" presStyleCnt="0"/>
      <dgm:spPr/>
    </dgm:pt>
    <dgm:pt modelId="{E79B7B75-9BC9-40B3-8FBE-C6489627374A}" type="pres">
      <dgm:prSet presAssocID="{6E6803DB-30D3-47B3-A420-B264F183DB59}" presName="background3" presStyleLbl="node3" presStyleIdx="3" presStyleCnt="5"/>
      <dgm:spPr/>
    </dgm:pt>
    <dgm:pt modelId="{F69030B8-16FF-4314-A73C-C429A9DAAD02}" type="pres">
      <dgm:prSet presAssocID="{6E6803DB-30D3-47B3-A420-B264F183DB59}" presName="text3" presStyleLbl="fgAcc3" presStyleIdx="3" presStyleCnt="5">
        <dgm:presLayoutVars>
          <dgm:chPref val="3"/>
        </dgm:presLayoutVars>
      </dgm:prSet>
      <dgm:spPr/>
      <dgm:t>
        <a:bodyPr/>
        <a:lstStyle/>
        <a:p>
          <a:endParaRPr lang="es-ES"/>
        </a:p>
      </dgm:t>
    </dgm:pt>
    <dgm:pt modelId="{E8A9C394-54B9-4270-B0E2-615826AFF8D8}" type="pres">
      <dgm:prSet presAssocID="{6E6803DB-30D3-47B3-A420-B264F183DB59}" presName="hierChild4" presStyleCnt="0"/>
      <dgm:spPr/>
    </dgm:pt>
    <dgm:pt modelId="{B5538F75-B677-4545-B2AB-2C3D97CDAFE5}" type="pres">
      <dgm:prSet presAssocID="{59C92A0B-B5D6-443E-8C12-8DAB63DC0CE3}" presName="Name10" presStyleLbl="parChTrans1D2" presStyleIdx="2" presStyleCnt="3"/>
      <dgm:spPr/>
      <dgm:t>
        <a:bodyPr/>
        <a:lstStyle/>
        <a:p>
          <a:endParaRPr lang="es-EC"/>
        </a:p>
      </dgm:t>
    </dgm:pt>
    <dgm:pt modelId="{CA7A81A6-EDCB-4970-B86E-42A3BA419D95}" type="pres">
      <dgm:prSet presAssocID="{7FB81AF9-633D-4DE3-BD20-91F54646F624}" presName="hierRoot2" presStyleCnt="0"/>
      <dgm:spPr/>
    </dgm:pt>
    <dgm:pt modelId="{CB5D23C7-6289-468A-8735-A87BA15ABA09}" type="pres">
      <dgm:prSet presAssocID="{7FB81AF9-633D-4DE3-BD20-91F54646F624}" presName="composite2" presStyleCnt="0"/>
      <dgm:spPr/>
    </dgm:pt>
    <dgm:pt modelId="{FE0EA6DA-ED39-444A-BCA1-FB4737CE4149}" type="pres">
      <dgm:prSet presAssocID="{7FB81AF9-633D-4DE3-BD20-91F54646F624}" presName="background2" presStyleLbl="node2" presStyleIdx="2" presStyleCnt="3"/>
      <dgm:spPr/>
    </dgm:pt>
    <dgm:pt modelId="{4D58081C-6D56-44F1-868B-7BCF6F11A1E1}" type="pres">
      <dgm:prSet presAssocID="{7FB81AF9-633D-4DE3-BD20-91F54646F624}" presName="text2" presStyleLbl="fgAcc2" presStyleIdx="2" presStyleCnt="3">
        <dgm:presLayoutVars>
          <dgm:chPref val="3"/>
        </dgm:presLayoutVars>
      </dgm:prSet>
      <dgm:spPr/>
      <dgm:t>
        <a:bodyPr/>
        <a:lstStyle/>
        <a:p>
          <a:endParaRPr lang="es-EC"/>
        </a:p>
      </dgm:t>
    </dgm:pt>
    <dgm:pt modelId="{EF7F825D-EA0F-4392-BABB-92D8EC213C4D}" type="pres">
      <dgm:prSet presAssocID="{7FB81AF9-633D-4DE3-BD20-91F54646F624}" presName="hierChild3" presStyleCnt="0"/>
      <dgm:spPr/>
    </dgm:pt>
    <dgm:pt modelId="{129B8FA7-E37E-4017-97FB-FC02AABE4E43}" type="pres">
      <dgm:prSet presAssocID="{54598850-6FA1-485A-BE99-803AD251499C}" presName="Name17" presStyleLbl="parChTrans1D3" presStyleIdx="4" presStyleCnt="5"/>
      <dgm:spPr/>
      <dgm:t>
        <a:bodyPr/>
        <a:lstStyle/>
        <a:p>
          <a:endParaRPr lang="es-EC"/>
        </a:p>
      </dgm:t>
    </dgm:pt>
    <dgm:pt modelId="{2472D47C-F7E1-41F3-9DD5-00EB71B89243}" type="pres">
      <dgm:prSet presAssocID="{7377FA2F-7111-4B26-BF54-57370C9C5A08}" presName="hierRoot3" presStyleCnt="0"/>
      <dgm:spPr/>
    </dgm:pt>
    <dgm:pt modelId="{72E6E165-8026-4132-8978-296F0572F663}" type="pres">
      <dgm:prSet presAssocID="{7377FA2F-7111-4B26-BF54-57370C9C5A08}" presName="composite3" presStyleCnt="0"/>
      <dgm:spPr/>
    </dgm:pt>
    <dgm:pt modelId="{692CFB1D-357B-4A53-A9AE-42B05F4C65AD}" type="pres">
      <dgm:prSet presAssocID="{7377FA2F-7111-4B26-BF54-57370C9C5A08}" presName="background3" presStyleLbl="node3" presStyleIdx="4" presStyleCnt="5"/>
      <dgm:spPr/>
    </dgm:pt>
    <dgm:pt modelId="{6EBAFE53-4D9E-4064-9479-DF0B11109265}" type="pres">
      <dgm:prSet presAssocID="{7377FA2F-7111-4B26-BF54-57370C9C5A08}" presName="text3" presStyleLbl="fgAcc3" presStyleIdx="4" presStyleCnt="5">
        <dgm:presLayoutVars>
          <dgm:chPref val="3"/>
        </dgm:presLayoutVars>
      </dgm:prSet>
      <dgm:spPr/>
      <dgm:t>
        <a:bodyPr/>
        <a:lstStyle/>
        <a:p>
          <a:endParaRPr lang="es-EC"/>
        </a:p>
      </dgm:t>
    </dgm:pt>
    <dgm:pt modelId="{ACD6BE64-666C-450A-AC23-7C733A2EEA71}" type="pres">
      <dgm:prSet presAssocID="{7377FA2F-7111-4B26-BF54-57370C9C5A08}" presName="hierChild4" presStyleCnt="0"/>
      <dgm:spPr/>
    </dgm:pt>
  </dgm:ptLst>
  <dgm:cxnLst>
    <dgm:cxn modelId="{730AFD06-5858-4E27-9016-71E4E15066E2}" type="presOf" srcId="{B25AA71D-BCE6-46B5-A8B4-7EDCC79D5E9E}" destId="{17D5F227-E0EC-484C-8DF9-2FF718189207}" srcOrd="0" destOrd="0" presId="urn:microsoft.com/office/officeart/2005/8/layout/hierarchy1"/>
    <dgm:cxn modelId="{C9A1EDED-B364-4CDC-95AC-FCCF16252733}" type="presOf" srcId="{6E6803DB-30D3-47B3-A420-B264F183DB59}" destId="{F69030B8-16FF-4314-A73C-C429A9DAAD02}" srcOrd="0" destOrd="0" presId="urn:microsoft.com/office/officeart/2005/8/layout/hierarchy1"/>
    <dgm:cxn modelId="{2E488C73-1772-41C6-A310-6793E84CE792}" type="presOf" srcId="{EB1A2CAE-C55D-46F5-9E1F-B96812A18793}" destId="{26178F20-A13C-4251-AFDC-0CB0C5438DD2}" srcOrd="0" destOrd="0" presId="urn:microsoft.com/office/officeart/2005/8/layout/hierarchy1"/>
    <dgm:cxn modelId="{EBBAC0C4-8CAC-4C69-93EC-33E866022986}" srcId="{A3C8A62D-90C0-430C-B54F-55A825A0BAFE}" destId="{8D6DA012-4263-47B8-9F68-AED038F085B6}" srcOrd="0" destOrd="0" parTransId="{8250505B-2BC8-4251-94F2-1C0C5DA834A6}" sibTransId="{8AAB8A36-595C-4E7A-8208-8E92F7D41812}"/>
    <dgm:cxn modelId="{631642BC-4190-4213-BB37-8586B44345EA}" srcId="{604AF80A-7FE9-4681-A536-886B1FE41F26}" destId="{B25AA71D-BCE6-46B5-A8B4-7EDCC79D5E9E}" srcOrd="0" destOrd="0" parTransId="{B5ADECD9-D529-4979-9309-3B67F1D9B097}" sibTransId="{95A94B45-81A9-485D-A347-FAE0C5DECAEC}"/>
    <dgm:cxn modelId="{92ED43CE-801A-43E4-8A38-1F716902D6D4}" type="presOf" srcId="{9114A0E9-3981-4C8A-B3C9-552D8788F608}" destId="{95457A63-F77E-4A62-A09A-AE47A7352B1A}" srcOrd="0" destOrd="0" presId="urn:microsoft.com/office/officeart/2005/8/layout/hierarchy1"/>
    <dgm:cxn modelId="{3ACC4A31-7D24-4F0D-823F-EEDB9EF10FAE}" srcId="{8D6DA012-4263-47B8-9F68-AED038F085B6}" destId="{119F1880-D241-49A2-934D-DB362A143565}" srcOrd="1" destOrd="0" parTransId="{7CA74EE2-9F73-4245-96D0-7C0E6286E317}" sibTransId="{3A36F32A-F005-430D-99B6-59EC4B66517C}"/>
    <dgm:cxn modelId="{F99E9193-3064-42FE-9F3D-89E0F689FD25}" type="presOf" srcId="{8250505B-2BC8-4251-94F2-1C0C5DA834A6}" destId="{85ED912F-1CB4-4144-84A4-1AE3453EC937}" srcOrd="0" destOrd="0" presId="urn:microsoft.com/office/officeart/2005/8/layout/hierarchy1"/>
    <dgm:cxn modelId="{05DF057C-1122-4E1B-B306-970152F062D7}" type="presOf" srcId="{8D6DA012-4263-47B8-9F68-AED038F085B6}" destId="{B5C57E8D-2E13-4D6E-8000-F0180BE697FF}" srcOrd="0" destOrd="0" presId="urn:microsoft.com/office/officeart/2005/8/layout/hierarchy1"/>
    <dgm:cxn modelId="{45472EC8-1969-49E3-94CC-D66053973AA3}" type="presOf" srcId="{3097AF0E-4805-43BC-A672-3D2344E7CCDD}" destId="{DCFD431B-D398-4278-A8E2-3A1374C9FAA2}" srcOrd="0" destOrd="0" presId="urn:microsoft.com/office/officeart/2005/8/layout/hierarchy1"/>
    <dgm:cxn modelId="{D0C3FDDB-04AB-4214-BFF1-BBC9204A19A3}" type="presOf" srcId="{E263ECFB-4033-40B8-BE02-DBCFB3C068E8}" destId="{831794E1-16BD-424B-AE07-2F42C98065C1}" srcOrd="0" destOrd="0" presId="urn:microsoft.com/office/officeart/2005/8/layout/hierarchy1"/>
    <dgm:cxn modelId="{478FF48D-BE4E-4B23-B395-D640ED4B981B}" type="presOf" srcId="{A89663A5-BC97-4F30-A74E-CC79CC2C5C23}" destId="{9F6ABCE8-B26D-49B3-BD7B-FF3864344F0D}" srcOrd="0" destOrd="0" presId="urn:microsoft.com/office/officeart/2005/8/layout/hierarchy1"/>
    <dgm:cxn modelId="{D00477B3-628F-427C-A028-63E29778E567}" srcId="{2B951994-74E7-404E-A391-A52A23DA3EBB}" destId="{A3C8A62D-90C0-430C-B54F-55A825A0BAFE}" srcOrd="0" destOrd="0" parTransId="{01ECCE43-1163-4C8A-9D4C-C702A709DDD4}" sibTransId="{DF9F5CC6-2D1C-4022-A157-67B51124DE5E}"/>
    <dgm:cxn modelId="{BF41D5FC-8A5B-4267-8CF8-48D4436922C7}" type="presOf" srcId="{7377FA2F-7111-4B26-BF54-57370C9C5A08}" destId="{6EBAFE53-4D9E-4064-9479-DF0B11109265}" srcOrd="0" destOrd="0" presId="urn:microsoft.com/office/officeart/2005/8/layout/hierarchy1"/>
    <dgm:cxn modelId="{4EAA244E-265A-483A-A3F9-2ACB5C3017BC}" srcId="{A3C8A62D-90C0-430C-B54F-55A825A0BAFE}" destId="{9114A0E9-3981-4C8A-B3C9-552D8788F608}" srcOrd="1" destOrd="0" parTransId="{CA6D1F95-0404-473A-932A-A2E32470DD3F}" sibTransId="{48991A35-87F5-486D-880E-4E400F5A19D6}"/>
    <dgm:cxn modelId="{718B2BD2-002C-4F94-99B8-DC4B55C069B8}" type="presOf" srcId="{119F1880-D241-49A2-934D-DB362A143565}" destId="{625234C3-F3FE-46D4-B533-71F7DDD95BBF}" srcOrd="0" destOrd="0" presId="urn:microsoft.com/office/officeart/2005/8/layout/hierarchy1"/>
    <dgm:cxn modelId="{F17FA023-4061-4B84-A7AE-17FD0677D2A7}" type="presOf" srcId="{CA6D1F95-0404-473A-932A-A2E32470DD3F}" destId="{20BA7788-F974-42D8-96B1-E1EAB962EC2E}" srcOrd="0" destOrd="0" presId="urn:microsoft.com/office/officeart/2005/8/layout/hierarchy1"/>
    <dgm:cxn modelId="{F1B24AD2-672C-4866-A46D-F3BC7246F72D}" srcId="{8D6DA012-4263-47B8-9F68-AED038F085B6}" destId="{604AF80A-7FE9-4681-A536-886B1FE41F26}" srcOrd="0" destOrd="0" parTransId="{8A6EC206-5585-43E5-9B0D-7F6B91227436}" sibTransId="{02EE506D-CF10-4D9E-96EB-14FE26EBE945}"/>
    <dgm:cxn modelId="{2E5FB238-D625-429E-BC86-ED52FC990DAD}" type="presOf" srcId="{B5ADECD9-D529-4979-9309-3B67F1D9B097}" destId="{3174C3D7-303C-4393-BA1E-81C436C092F0}" srcOrd="0" destOrd="0" presId="urn:microsoft.com/office/officeart/2005/8/layout/hierarchy1"/>
    <dgm:cxn modelId="{FB3E1ADE-C59F-4A28-9B8B-D0FA793B37F8}" type="presOf" srcId="{54598850-6FA1-485A-BE99-803AD251499C}" destId="{129B8FA7-E37E-4017-97FB-FC02AABE4E43}" srcOrd="0" destOrd="0" presId="urn:microsoft.com/office/officeart/2005/8/layout/hierarchy1"/>
    <dgm:cxn modelId="{B71EE23F-3CAE-4FD5-8F16-5B633CE5812F}" type="presOf" srcId="{A3C8A62D-90C0-430C-B54F-55A825A0BAFE}" destId="{E2F7012B-3692-4462-86AF-A766FDDEBBAA}" srcOrd="0" destOrd="0" presId="urn:microsoft.com/office/officeart/2005/8/layout/hierarchy1"/>
    <dgm:cxn modelId="{52482E4A-CD1C-424D-B432-212112A4218B}" type="presOf" srcId="{7CA74EE2-9F73-4245-96D0-7C0E6286E317}" destId="{4C30756C-3449-450F-B954-E271D2B63E27}" srcOrd="0" destOrd="0" presId="urn:microsoft.com/office/officeart/2005/8/layout/hierarchy1"/>
    <dgm:cxn modelId="{A8AC4A15-83DC-440B-AC1C-6D4FEFF3B854}" srcId="{9114A0E9-3981-4C8A-B3C9-552D8788F608}" destId="{6E6803DB-30D3-47B3-A420-B264F183DB59}" srcOrd="1" destOrd="0" parTransId="{1BF1D421-4BC5-47BB-9181-A53DCE131803}" sibTransId="{56368001-0CA2-460F-AEC3-3B865FF529AA}"/>
    <dgm:cxn modelId="{E98A9E84-F251-463A-A076-43968365C4AB}" srcId="{119F1880-D241-49A2-934D-DB362A143565}" destId="{A89663A5-BC97-4F30-A74E-CC79CC2C5C23}" srcOrd="0" destOrd="0" parTransId="{EB1A2CAE-C55D-46F5-9E1F-B96812A18793}" sibTransId="{FA9FB5F4-C13C-4104-B4A6-9E9DD76A67C7}"/>
    <dgm:cxn modelId="{3EF4BE9E-B517-448D-851D-E72E01368607}" type="presOf" srcId="{59C92A0B-B5D6-443E-8C12-8DAB63DC0CE3}" destId="{B5538F75-B677-4545-B2AB-2C3D97CDAFE5}" srcOrd="0" destOrd="0" presId="urn:microsoft.com/office/officeart/2005/8/layout/hierarchy1"/>
    <dgm:cxn modelId="{067B1FA5-389C-4B63-923F-E392C40CF3B6}" srcId="{7FB81AF9-633D-4DE3-BD20-91F54646F624}" destId="{7377FA2F-7111-4B26-BF54-57370C9C5A08}" srcOrd="0" destOrd="0" parTransId="{54598850-6FA1-485A-BE99-803AD251499C}" sibTransId="{BF086E1E-9D92-46E0-9C60-AFA3A6CB67F6}"/>
    <dgm:cxn modelId="{6305C03E-4930-4ABB-B495-A24098F9FC27}" type="presOf" srcId="{604AF80A-7FE9-4681-A536-886B1FE41F26}" destId="{47C9EBB9-09E2-4739-8956-76CC379344AF}" srcOrd="0" destOrd="0" presId="urn:microsoft.com/office/officeart/2005/8/layout/hierarchy1"/>
    <dgm:cxn modelId="{5B54561E-8739-4C5F-BC82-551B9B07D274}" srcId="{119F1880-D241-49A2-934D-DB362A143565}" destId="{D94B517B-73D0-4DF4-BC78-D2C73C3C78F5}" srcOrd="1" destOrd="0" parTransId="{94C4FBF5-BAE1-4353-A2A7-AD594D8962A0}" sibTransId="{9B4764DB-5CB0-4FC9-B4A1-1B8C43589498}"/>
    <dgm:cxn modelId="{DFBC1134-77B7-4928-96B6-80B8FE4967AB}" type="presOf" srcId="{D94B517B-73D0-4DF4-BC78-D2C73C3C78F5}" destId="{31D8BA7C-6FC9-407C-90CB-618A43D6CF21}" srcOrd="0" destOrd="0" presId="urn:microsoft.com/office/officeart/2005/8/layout/hierarchy1"/>
    <dgm:cxn modelId="{FBD9B3D2-C65F-4034-B5B0-CBD1231E50B8}" type="presOf" srcId="{2B951994-74E7-404E-A391-A52A23DA3EBB}" destId="{5E9B5983-893C-42FA-9A0A-DD1B4855F3DE}" srcOrd="0" destOrd="0" presId="urn:microsoft.com/office/officeart/2005/8/layout/hierarchy1"/>
    <dgm:cxn modelId="{EFB4A950-5DEA-46FC-B536-256700797617}" srcId="{A3C8A62D-90C0-430C-B54F-55A825A0BAFE}" destId="{7FB81AF9-633D-4DE3-BD20-91F54646F624}" srcOrd="2" destOrd="0" parTransId="{59C92A0B-B5D6-443E-8C12-8DAB63DC0CE3}" sibTransId="{58729650-49C5-498F-9DB5-121809352585}"/>
    <dgm:cxn modelId="{4CA9F975-B35A-4797-A459-58C44CB69F02}" srcId="{604AF80A-7FE9-4681-A536-886B1FE41F26}" destId="{EC32BB89-A078-47D2-A5A1-DE509E49235B}" srcOrd="1" destOrd="0" parTransId="{3097AF0E-4805-43BC-A672-3D2344E7CCDD}" sibTransId="{BF55A05E-3603-4553-8B11-EC227F6A585F}"/>
    <dgm:cxn modelId="{67E8DD83-F342-4C9E-9534-879159DAC6D4}" type="presOf" srcId="{EC32BB89-A078-47D2-A5A1-DE509E49235B}" destId="{DF566758-7739-4102-8B0B-17B167155B18}" srcOrd="0" destOrd="0" presId="urn:microsoft.com/office/officeart/2005/8/layout/hierarchy1"/>
    <dgm:cxn modelId="{19F84D2B-8CCD-4828-B119-6294C8E8DEDF}" srcId="{9114A0E9-3981-4C8A-B3C9-552D8788F608}" destId="{C76E2815-2986-444E-A19D-EEC2B716C4C9}" srcOrd="0" destOrd="0" parTransId="{E263ECFB-4033-40B8-BE02-DBCFB3C068E8}" sibTransId="{7152DD9F-9948-4A62-804E-510CD4679F5A}"/>
    <dgm:cxn modelId="{7D0BD02C-DAC3-4C64-9560-C279F97B81C6}" type="presOf" srcId="{1BF1D421-4BC5-47BB-9181-A53DCE131803}" destId="{E93524A2-D739-4630-A0AC-721ADAC7CC50}" srcOrd="0" destOrd="0" presId="urn:microsoft.com/office/officeart/2005/8/layout/hierarchy1"/>
    <dgm:cxn modelId="{0133CE61-D351-45DB-BED8-099BA3CE6464}" type="presOf" srcId="{94C4FBF5-BAE1-4353-A2A7-AD594D8962A0}" destId="{66217541-9D2F-4DAD-AFE9-85D72C989A86}" srcOrd="0" destOrd="0" presId="urn:microsoft.com/office/officeart/2005/8/layout/hierarchy1"/>
    <dgm:cxn modelId="{F4FF7E62-FD7E-4F55-98A7-9043BA3C76D2}" type="presOf" srcId="{7FB81AF9-633D-4DE3-BD20-91F54646F624}" destId="{4D58081C-6D56-44F1-868B-7BCF6F11A1E1}" srcOrd="0" destOrd="0" presId="urn:microsoft.com/office/officeart/2005/8/layout/hierarchy1"/>
    <dgm:cxn modelId="{89B0D04A-8474-44C2-B09B-6D57FBD4D886}" type="presOf" srcId="{C76E2815-2986-444E-A19D-EEC2B716C4C9}" destId="{7BD24ADC-017B-4BBC-8D73-A97D9C394FB8}" srcOrd="0" destOrd="0" presId="urn:microsoft.com/office/officeart/2005/8/layout/hierarchy1"/>
    <dgm:cxn modelId="{B11BADB2-9C68-423E-A1F4-89B2AABE185D}" type="presOf" srcId="{8A6EC206-5585-43E5-9B0D-7F6B91227436}" destId="{FDC20F9E-61CF-4DDD-9666-8BD3587B6AEA}" srcOrd="0" destOrd="0" presId="urn:microsoft.com/office/officeart/2005/8/layout/hierarchy1"/>
    <dgm:cxn modelId="{640BBF6A-1431-4481-83FD-7487333D2B9B}" type="presParOf" srcId="{5E9B5983-893C-42FA-9A0A-DD1B4855F3DE}" destId="{4E61DC22-26C3-4C06-B4B3-4C78C88593CD}" srcOrd="0" destOrd="0" presId="urn:microsoft.com/office/officeart/2005/8/layout/hierarchy1"/>
    <dgm:cxn modelId="{976125D7-1ED2-4977-A72E-A7E8135C8F2C}" type="presParOf" srcId="{4E61DC22-26C3-4C06-B4B3-4C78C88593CD}" destId="{A4E5F3C2-FD90-4C5B-AC2A-4563ABB3E9B9}" srcOrd="0" destOrd="0" presId="urn:microsoft.com/office/officeart/2005/8/layout/hierarchy1"/>
    <dgm:cxn modelId="{8639F73C-FDA1-48D5-8CC7-E9C718613599}" type="presParOf" srcId="{A4E5F3C2-FD90-4C5B-AC2A-4563ABB3E9B9}" destId="{8AF8CC31-B45E-4BF2-814A-E6F14B09BCFB}" srcOrd="0" destOrd="0" presId="urn:microsoft.com/office/officeart/2005/8/layout/hierarchy1"/>
    <dgm:cxn modelId="{F361B444-7A1E-4FB6-8C24-2A48EEE8A5E8}" type="presParOf" srcId="{A4E5F3C2-FD90-4C5B-AC2A-4563ABB3E9B9}" destId="{E2F7012B-3692-4462-86AF-A766FDDEBBAA}" srcOrd="1" destOrd="0" presId="urn:microsoft.com/office/officeart/2005/8/layout/hierarchy1"/>
    <dgm:cxn modelId="{5493EF4F-B797-496D-84B2-237D7C42A2AE}" type="presParOf" srcId="{4E61DC22-26C3-4C06-B4B3-4C78C88593CD}" destId="{75E43FBA-2FDD-4E87-BCAB-C8979FCED2E1}" srcOrd="1" destOrd="0" presId="urn:microsoft.com/office/officeart/2005/8/layout/hierarchy1"/>
    <dgm:cxn modelId="{CCF2D45C-C33F-4E44-A5E1-E5652E801B1F}" type="presParOf" srcId="{75E43FBA-2FDD-4E87-BCAB-C8979FCED2E1}" destId="{85ED912F-1CB4-4144-84A4-1AE3453EC937}" srcOrd="0" destOrd="0" presId="urn:microsoft.com/office/officeart/2005/8/layout/hierarchy1"/>
    <dgm:cxn modelId="{21BD2957-F1DA-4946-93AE-540747E152ED}" type="presParOf" srcId="{75E43FBA-2FDD-4E87-BCAB-C8979FCED2E1}" destId="{36F9491F-38C1-4C2C-A2B2-001173EF2C5B}" srcOrd="1" destOrd="0" presId="urn:microsoft.com/office/officeart/2005/8/layout/hierarchy1"/>
    <dgm:cxn modelId="{880BA2AA-FF2D-4820-9D58-A63A5FC2ACD5}" type="presParOf" srcId="{36F9491F-38C1-4C2C-A2B2-001173EF2C5B}" destId="{062ED70A-3386-447D-9B4F-98AA77A14E2A}" srcOrd="0" destOrd="0" presId="urn:microsoft.com/office/officeart/2005/8/layout/hierarchy1"/>
    <dgm:cxn modelId="{93329D6C-9E01-4EAB-AC70-0006E72E6ADF}" type="presParOf" srcId="{062ED70A-3386-447D-9B4F-98AA77A14E2A}" destId="{071778BC-C6CE-4F07-888F-7BA3B31BF5FE}" srcOrd="0" destOrd="0" presId="urn:microsoft.com/office/officeart/2005/8/layout/hierarchy1"/>
    <dgm:cxn modelId="{E0510154-8FCF-4931-853E-7AC57B79C68F}" type="presParOf" srcId="{062ED70A-3386-447D-9B4F-98AA77A14E2A}" destId="{B5C57E8D-2E13-4D6E-8000-F0180BE697FF}" srcOrd="1" destOrd="0" presId="urn:microsoft.com/office/officeart/2005/8/layout/hierarchy1"/>
    <dgm:cxn modelId="{6FF49541-F436-4DFB-A1B1-D3A38D299D33}" type="presParOf" srcId="{36F9491F-38C1-4C2C-A2B2-001173EF2C5B}" destId="{8DB276AC-52BD-4E7D-89FE-796CB6BCFCB8}" srcOrd="1" destOrd="0" presId="urn:microsoft.com/office/officeart/2005/8/layout/hierarchy1"/>
    <dgm:cxn modelId="{D1B58DDE-1240-4EB2-9231-252940EB1CC4}" type="presParOf" srcId="{8DB276AC-52BD-4E7D-89FE-796CB6BCFCB8}" destId="{FDC20F9E-61CF-4DDD-9666-8BD3587B6AEA}" srcOrd="0" destOrd="0" presId="urn:microsoft.com/office/officeart/2005/8/layout/hierarchy1"/>
    <dgm:cxn modelId="{76E41977-38E5-4B44-8022-2EFACD692E1C}" type="presParOf" srcId="{8DB276AC-52BD-4E7D-89FE-796CB6BCFCB8}" destId="{2044E333-B3DF-4C82-95BE-D58CF77BD348}" srcOrd="1" destOrd="0" presId="urn:microsoft.com/office/officeart/2005/8/layout/hierarchy1"/>
    <dgm:cxn modelId="{FED9B03C-613E-418D-879B-1AC393FBB11F}" type="presParOf" srcId="{2044E333-B3DF-4C82-95BE-D58CF77BD348}" destId="{6526B8AB-C5EE-43CB-81F9-46C0E81241D5}" srcOrd="0" destOrd="0" presId="urn:microsoft.com/office/officeart/2005/8/layout/hierarchy1"/>
    <dgm:cxn modelId="{3A1ED22D-F172-43DF-8F16-37E49AFF1FD7}" type="presParOf" srcId="{6526B8AB-C5EE-43CB-81F9-46C0E81241D5}" destId="{F02AE23C-4347-42C0-95B7-4BB6716B7721}" srcOrd="0" destOrd="0" presId="urn:microsoft.com/office/officeart/2005/8/layout/hierarchy1"/>
    <dgm:cxn modelId="{50D57118-985D-45F6-BEBF-A7641BFBB63C}" type="presParOf" srcId="{6526B8AB-C5EE-43CB-81F9-46C0E81241D5}" destId="{47C9EBB9-09E2-4739-8956-76CC379344AF}" srcOrd="1" destOrd="0" presId="urn:microsoft.com/office/officeart/2005/8/layout/hierarchy1"/>
    <dgm:cxn modelId="{3FBF77F2-E199-4FD9-BBA3-7BFDD90EB585}" type="presParOf" srcId="{2044E333-B3DF-4C82-95BE-D58CF77BD348}" destId="{1F9D14FA-3780-4744-90FB-023698E331D3}" srcOrd="1" destOrd="0" presId="urn:microsoft.com/office/officeart/2005/8/layout/hierarchy1"/>
    <dgm:cxn modelId="{F7376ABE-559B-4EAF-8692-02DEC4181BAC}" type="presParOf" srcId="{1F9D14FA-3780-4744-90FB-023698E331D3}" destId="{3174C3D7-303C-4393-BA1E-81C436C092F0}" srcOrd="0" destOrd="0" presId="urn:microsoft.com/office/officeart/2005/8/layout/hierarchy1"/>
    <dgm:cxn modelId="{7F14AE9D-E4EE-47F1-AA54-11666B6D0B08}" type="presParOf" srcId="{1F9D14FA-3780-4744-90FB-023698E331D3}" destId="{4EEE8130-899A-49E2-B22E-EAEC54FD8611}" srcOrd="1" destOrd="0" presId="urn:microsoft.com/office/officeart/2005/8/layout/hierarchy1"/>
    <dgm:cxn modelId="{3BA764D7-5E74-440F-99E4-71EFC6D5A007}" type="presParOf" srcId="{4EEE8130-899A-49E2-B22E-EAEC54FD8611}" destId="{4BABCF12-44E3-4FF6-BCB1-4368730F8461}" srcOrd="0" destOrd="0" presId="urn:microsoft.com/office/officeart/2005/8/layout/hierarchy1"/>
    <dgm:cxn modelId="{890A1002-6A93-439F-A1A1-2930D0948970}" type="presParOf" srcId="{4BABCF12-44E3-4FF6-BCB1-4368730F8461}" destId="{9130DBB1-641A-4FE5-9399-6C5BC6580521}" srcOrd="0" destOrd="0" presId="urn:microsoft.com/office/officeart/2005/8/layout/hierarchy1"/>
    <dgm:cxn modelId="{0E71408C-3911-4676-8DAC-24B89EB2B983}" type="presParOf" srcId="{4BABCF12-44E3-4FF6-BCB1-4368730F8461}" destId="{17D5F227-E0EC-484C-8DF9-2FF718189207}" srcOrd="1" destOrd="0" presId="urn:microsoft.com/office/officeart/2005/8/layout/hierarchy1"/>
    <dgm:cxn modelId="{5C59D733-ADFB-4EA8-9734-BC05107E8020}" type="presParOf" srcId="{4EEE8130-899A-49E2-B22E-EAEC54FD8611}" destId="{C64DB8F8-97DC-4BDD-8677-B81F87C0EA4B}" srcOrd="1" destOrd="0" presId="urn:microsoft.com/office/officeart/2005/8/layout/hierarchy1"/>
    <dgm:cxn modelId="{2238E51C-844C-43F3-8937-365A48187739}" type="presParOf" srcId="{1F9D14FA-3780-4744-90FB-023698E331D3}" destId="{DCFD431B-D398-4278-A8E2-3A1374C9FAA2}" srcOrd="2" destOrd="0" presId="urn:microsoft.com/office/officeart/2005/8/layout/hierarchy1"/>
    <dgm:cxn modelId="{64714A77-0513-47F4-9ADC-15AEBC6941BF}" type="presParOf" srcId="{1F9D14FA-3780-4744-90FB-023698E331D3}" destId="{926DCF5B-B9CD-484B-8668-F0A3096E96E2}" srcOrd="3" destOrd="0" presId="urn:microsoft.com/office/officeart/2005/8/layout/hierarchy1"/>
    <dgm:cxn modelId="{59A9A00E-9EE5-4882-BA5D-62057487F102}" type="presParOf" srcId="{926DCF5B-B9CD-484B-8668-F0A3096E96E2}" destId="{AC8187D4-65DF-4DA0-8FAC-C94D6767953E}" srcOrd="0" destOrd="0" presId="urn:microsoft.com/office/officeart/2005/8/layout/hierarchy1"/>
    <dgm:cxn modelId="{A54E46AD-AED2-4479-A00B-979AA6516CB8}" type="presParOf" srcId="{AC8187D4-65DF-4DA0-8FAC-C94D6767953E}" destId="{7807782D-4F94-44E7-9CFC-A99B6452C52D}" srcOrd="0" destOrd="0" presId="urn:microsoft.com/office/officeart/2005/8/layout/hierarchy1"/>
    <dgm:cxn modelId="{7FEA52BF-166A-4911-98EC-3C87CAB9245D}" type="presParOf" srcId="{AC8187D4-65DF-4DA0-8FAC-C94D6767953E}" destId="{DF566758-7739-4102-8B0B-17B167155B18}" srcOrd="1" destOrd="0" presId="urn:microsoft.com/office/officeart/2005/8/layout/hierarchy1"/>
    <dgm:cxn modelId="{D38DDE6B-390D-4772-8982-B90B7ECCAD9D}" type="presParOf" srcId="{926DCF5B-B9CD-484B-8668-F0A3096E96E2}" destId="{DCD09384-5413-4706-A18C-442FB246CAE5}" srcOrd="1" destOrd="0" presId="urn:microsoft.com/office/officeart/2005/8/layout/hierarchy1"/>
    <dgm:cxn modelId="{CD7F57B4-9953-4F85-8D2D-FC015E4C1F76}" type="presParOf" srcId="{8DB276AC-52BD-4E7D-89FE-796CB6BCFCB8}" destId="{4C30756C-3449-450F-B954-E271D2B63E27}" srcOrd="2" destOrd="0" presId="urn:microsoft.com/office/officeart/2005/8/layout/hierarchy1"/>
    <dgm:cxn modelId="{59F09A36-59CF-4E47-B731-F3AB070668B7}" type="presParOf" srcId="{8DB276AC-52BD-4E7D-89FE-796CB6BCFCB8}" destId="{0520383C-0F7E-437F-89E8-8CC209CD4275}" srcOrd="3" destOrd="0" presId="urn:microsoft.com/office/officeart/2005/8/layout/hierarchy1"/>
    <dgm:cxn modelId="{469D1954-2984-402F-B3CA-67E5330C200F}" type="presParOf" srcId="{0520383C-0F7E-437F-89E8-8CC209CD4275}" destId="{DF94BB99-C569-4745-8188-1FCEBA59C50F}" srcOrd="0" destOrd="0" presId="urn:microsoft.com/office/officeart/2005/8/layout/hierarchy1"/>
    <dgm:cxn modelId="{CF0CA476-25EC-4627-8123-D46A3001E801}" type="presParOf" srcId="{DF94BB99-C569-4745-8188-1FCEBA59C50F}" destId="{9D881E13-52D3-42F7-ADCA-E82D2D174234}" srcOrd="0" destOrd="0" presId="urn:microsoft.com/office/officeart/2005/8/layout/hierarchy1"/>
    <dgm:cxn modelId="{CAB1BAC0-8C55-4C03-A114-73D85C0CADC8}" type="presParOf" srcId="{DF94BB99-C569-4745-8188-1FCEBA59C50F}" destId="{625234C3-F3FE-46D4-B533-71F7DDD95BBF}" srcOrd="1" destOrd="0" presId="urn:microsoft.com/office/officeart/2005/8/layout/hierarchy1"/>
    <dgm:cxn modelId="{C860F7CD-5159-4E73-8124-F39E8BE09DA4}" type="presParOf" srcId="{0520383C-0F7E-437F-89E8-8CC209CD4275}" destId="{29BFF9C2-DCE8-4FE6-BC51-0882B292BE2C}" srcOrd="1" destOrd="0" presId="urn:microsoft.com/office/officeart/2005/8/layout/hierarchy1"/>
    <dgm:cxn modelId="{F1571457-2A2F-4D1A-B94E-7D00B5934BB7}" type="presParOf" srcId="{29BFF9C2-DCE8-4FE6-BC51-0882B292BE2C}" destId="{26178F20-A13C-4251-AFDC-0CB0C5438DD2}" srcOrd="0" destOrd="0" presId="urn:microsoft.com/office/officeart/2005/8/layout/hierarchy1"/>
    <dgm:cxn modelId="{49586F75-6708-4199-9C21-722DFCAAEBBC}" type="presParOf" srcId="{29BFF9C2-DCE8-4FE6-BC51-0882B292BE2C}" destId="{76A5E247-3E1B-4F63-AA90-91F27D7E2459}" srcOrd="1" destOrd="0" presId="urn:microsoft.com/office/officeart/2005/8/layout/hierarchy1"/>
    <dgm:cxn modelId="{C85C8B27-16F9-4B88-A96B-BB2CC2B87674}" type="presParOf" srcId="{76A5E247-3E1B-4F63-AA90-91F27D7E2459}" destId="{4A260CBC-2B8B-4F0C-8135-88345D39ED44}" srcOrd="0" destOrd="0" presId="urn:microsoft.com/office/officeart/2005/8/layout/hierarchy1"/>
    <dgm:cxn modelId="{93C3FADB-2783-4A22-B242-C0C513F4548F}" type="presParOf" srcId="{4A260CBC-2B8B-4F0C-8135-88345D39ED44}" destId="{B564E688-833B-4AC1-8E21-C337BB63516D}" srcOrd="0" destOrd="0" presId="urn:microsoft.com/office/officeart/2005/8/layout/hierarchy1"/>
    <dgm:cxn modelId="{8BFB8240-13ED-4802-9EFB-18F0A380E747}" type="presParOf" srcId="{4A260CBC-2B8B-4F0C-8135-88345D39ED44}" destId="{9F6ABCE8-B26D-49B3-BD7B-FF3864344F0D}" srcOrd="1" destOrd="0" presId="urn:microsoft.com/office/officeart/2005/8/layout/hierarchy1"/>
    <dgm:cxn modelId="{24663969-0365-4FA9-8E95-2DCE5E6D0419}" type="presParOf" srcId="{76A5E247-3E1B-4F63-AA90-91F27D7E2459}" destId="{70E5A9EF-C351-43A3-A0C2-832D85ED4556}" srcOrd="1" destOrd="0" presId="urn:microsoft.com/office/officeart/2005/8/layout/hierarchy1"/>
    <dgm:cxn modelId="{A642F959-D12C-4DB8-8AAE-0A9C7A192A4F}" type="presParOf" srcId="{29BFF9C2-DCE8-4FE6-BC51-0882B292BE2C}" destId="{66217541-9D2F-4DAD-AFE9-85D72C989A86}" srcOrd="2" destOrd="0" presId="urn:microsoft.com/office/officeart/2005/8/layout/hierarchy1"/>
    <dgm:cxn modelId="{47FB1725-83B4-42B6-9DAA-9BC128239D45}" type="presParOf" srcId="{29BFF9C2-DCE8-4FE6-BC51-0882B292BE2C}" destId="{BE030EB2-49BA-4207-9D0D-384F531A5180}" srcOrd="3" destOrd="0" presId="urn:microsoft.com/office/officeart/2005/8/layout/hierarchy1"/>
    <dgm:cxn modelId="{917981D9-5E01-45C4-AF79-8B4F7FE4629E}" type="presParOf" srcId="{BE030EB2-49BA-4207-9D0D-384F531A5180}" destId="{D8101583-4553-4571-9038-9A9877E8C482}" srcOrd="0" destOrd="0" presId="urn:microsoft.com/office/officeart/2005/8/layout/hierarchy1"/>
    <dgm:cxn modelId="{985A3849-19D1-40A0-9F4E-EB369A2287F1}" type="presParOf" srcId="{D8101583-4553-4571-9038-9A9877E8C482}" destId="{BC3A3425-515A-40F0-86BC-961C82877205}" srcOrd="0" destOrd="0" presId="urn:microsoft.com/office/officeart/2005/8/layout/hierarchy1"/>
    <dgm:cxn modelId="{5B756BE4-5CD7-4C40-AC8C-93EE13E567FB}" type="presParOf" srcId="{D8101583-4553-4571-9038-9A9877E8C482}" destId="{31D8BA7C-6FC9-407C-90CB-618A43D6CF21}" srcOrd="1" destOrd="0" presId="urn:microsoft.com/office/officeart/2005/8/layout/hierarchy1"/>
    <dgm:cxn modelId="{29342A05-80AE-4EDD-9F5B-9E3CBA7B941F}" type="presParOf" srcId="{BE030EB2-49BA-4207-9D0D-384F531A5180}" destId="{D41EFCA9-2936-48E9-9A22-ACE51B36A71D}" srcOrd="1" destOrd="0" presId="urn:microsoft.com/office/officeart/2005/8/layout/hierarchy1"/>
    <dgm:cxn modelId="{EF5A5A8A-EC0A-4F28-B4FD-A146359AE9D3}" type="presParOf" srcId="{75E43FBA-2FDD-4E87-BCAB-C8979FCED2E1}" destId="{20BA7788-F974-42D8-96B1-E1EAB962EC2E}" srcOrd="2" destOrd="0" presId="urn:microsoft.com/office/officeart/2005/8/layout/hierarchy1"/>
    <dgm:cxn modelId="{32CC53F6-6DEB-4131-A7AB-156D02B732CB}" type="presParOf" srcId="{75E43FBA-2FDD-4E87-BCAB-C8979FCED2E1}" destId="{48A1FA16-FF0D-4AC5-859D-7A75857EFDE5}" srcOrd="3" destOrd="0" presId="urn:microsoft.com/office/officeart/2005/8/layout/hierarchy1"/>
    <dgm:cxn modelId="{54C4BF50-E5EB-4239-8D3C-81011F738041}" type="presParOf" srcId="{48A1FA16-FF0D-4AC5-859D-7A75857EFDE5}" destId="{DC21E3D2-170F-49B2-ACA1-8D2E8FCB1463}" srcOrd="0" destOrd="0" presId="urn:microsoft.com/office/officeart/2005/8/layout/hierarchy1"/>
    <dgm:cxn modelId="{FCFAB5D7-9476-4F0A-9FFA-8DF7F6A3776B}" type="presParOf" srcId="{DC21E3D2-170F-49B2-ACA1-8D2E8FCB1463}" destId="{47211975-76AE-4CFD-AAD0-0413B2CFA94B}" srcOrd="0" destOrd="0" presId="urn:microsoft.com/office/officeart/2005/8/layout/hierarchy1"/>
    <dgm:cxn modelId="{C429C72F-4C7B-4B9C-BC26-BB7291F1D5A2}" type="presParOf" srcId="{DC21E3D2-170F-49B2-ACA1-8D2E8FCB1463}" destId="{95457A63-F77E-4A62-A09A-AE47A7352B1A}" srcOrd="1" destOrd="0" presId="urn:microsoft.com/office/officeart/2005/8/layout/hierarchy1"/>
    <dgm:cxn modelId="{4E50DE32-DEB0-43A0-9BC0-92711B730A16}" type="presParOf" srcId="{48A1FA16-FF0D-4AC5-859D-7A75857EFDE5}" destId="{BC932C5E-B009-4A0A-945E-B862B41D00E5}" srcOrd="1" destOrd="0" presId="urn:microsoft.com/office/officeart/2005/8/layout/hierarchy1"/>
    <dgm:cxn modelId="{53009624-5124-44EB-9689-07C36D6010EB}" type="presParOf" srcId="{BC932C5E-B009-4A0A-945E-B862B41D00E5}" destId="{831794E1-16BD-424B-AE07-2F42C98065C1}" srcOrd="0" destOrd="0" presId="urn:microsoft.com/office/officeart/2005/8/layout/hierarchy1"/>
    <dgm:cxn modelId="{D6840D50-7CAD-477B-B8CA-E9BD75585E10}" type="presParOf" srcId="{BC932C5E-B009-4A0A-945E-B862B41D00E5}" destId="{399CF709-5259-466B-9505-7CFA5407FC4D}" srcOrd="1" destOrd="0" presId="urn:microsoft.com/office/officeart/2005/8/layout/hierarchy1"/>
    <dgm:cxn modelId="{7EFD5BB7-2941-4D8D-B816-6E2267000B40}" type="presParOf" srcId="{399CF709-5259-466B-9505-7CFA5407FC4D}" destId="{12A37A6E-F863-42EB-8EC2-342A1C4B8C13}" srcOrd="0" destOrd="0" presId="urn:microsoft.com/office/officeart/2005/8/layout/hierarchy1"/>
    <dgm:cxn modelId="{937CC99C-BE9E-463E-9EBB-B202CAEC81C3}" type="presParOf" srcId="{12A37A6E-F863-42EB-8EC2-342A1C4B8C13}" destId="{7718B45D-C166-459B-AAA0-2175374CEEDE}" srcOrd="0" destOrd="0" presId="urn:microsoft.com/office/officeart/2005/8/layout/hierarchy1"/>
    <dgm:cxn modelId="{CB85FB4F-40F5-45CC-8608-6E46434BE9CC}" type="presParOf" srcId="{12A37A6E-F863-42EB-8EC2-342A1C4B8C13}" destId="{7BD24ADC-017B-4BBC-8D73-A97D9C394FB8}" srcOrd="1" destOrd="0" presId="urn:microsoft.com/office/officeart/2005/8/layout/hierarchy1"/>
    <dgm:cxn modelId="{99EC16B7-25A5-473A-A945-C35AACE978F8}" type="presParOf" srcId="{399CF709-5259-466B-9505-7CFA5407FC4D}" destId="{26BEA8CE-B814-47E1-A7D6-1499F2937286}" srcOrd="1" destOrd="0" presId="urn:microsoft.com/office/officeart/2005/8/layout/hierarchy1"/>
    <dgm:cxn modelId="{D47DE841-A9B0-4E5A-889F-50EC0EC32162}" type="presParOf" srcId="{BC932C5E-B009-4A0A-945E-B862B41D00E5}" destId="{E93524A2-D739-4630-A0AC-721ADAC7CC50}" srcOrd="2" destOrd="0" presId="urn:microsoft.com/office/officeart/2005/8/layout/hierarchy1"/>
    <dgm:cxn modelId="{51A0F891-B06A-4BB8-9161-EE153A5546FC}" type="presParOf" srcId="{BC932C5E-B009-4A0A-945E-B862B41D00E5}" destId="{140C4FBC-7C7E-4C6B-8398-034772F4659A}" srcOrd="3" destOrd="0" presId="urn:microsoft.com/office/officeart/2005/8/layout/hierarchy1"/>
    <dgm:cxn modelId="{75CF515F-BB5F-44FC-B8A7-60122643F29F}" type="presParOf" srcId="{140C4FBC-7C7E-4C6B-8398-034772F4659A}" destId="{C4444BCD-5DB1-4DA1-A789-C7A89B358419}" srcOrd="0" destOrd="0" presId="urn:microsoft.com/office/officeart/2005/8/layout/hierarchy1"/>
    <dgm:cxn modelId="{85765F26-8F7D-42B9-8298-41953F14E6F7}" type="presParOf" srcId="{C4444BCD-5DB1-4DA1-A789-C7A89B358419}" destId="{E79B7B75-9BC9-40B3-8FBE-C6489627374A}" srcOrd="0" destOrd="0" presId="urn:microsoft.com/office/officeart/2005/8/layout/hierarchy1"/>
    <dgm:cxn modelId="{2EDDBC36-B049-445D-904E-6DF7FF37D2E9}" type="presParOf" srcId="{C4444BCD-5DB1-4DA1-A789-C7A89B358419}" destId="{F69030B8-16FF-4314-A73C-C429A9DAAD02}" srcOrd="1" destOrd="0" presId="urn:microsoft.com/office/officeart/2005/8/layout/hierarchy1"/>
    <dgm:cxn modelId="{73CC759D-8DAA-4511-8B01-A6904089FE51}" type="presParOf" srcId="{140C4FBC-7C7E-4C6B-8398-034772F4659A}" destId="{E8A9C394-54B9-4270-B0E2-615826AFF8D8}" srcOrd="1" destOrd="0" presId="urn:microsoft.com/office/officeart/2005/8/layout/hierarchy1"/>
    <dgm:cxn modelId="{2345BDE6-62C4-44A9-9068-DE399ABC284D}" type="presParOf" srcId="{75E43FBA-2FDD-4E87-BCAB-C8979FCED2E1}" destId="{B5538F75-B677-4545-B2AB-2C3D97CDAFE5}" srcOrd="4" destOrd="0" presId="urn:microsoft.com/office/officeart/2005/8/layout/hierarchy1"/>
    <dgm:cxn modelId="{7A285E81-478D-4D2B-832D-D514F74051D4}" type="presParOf" srcId="{75E43FBA-2FDD-4E87-BCAB-C8979FCED2E1}" destId="{CA7A81A6-EDCB-4970-B86E-42A3BA419D95}" srcOrd="5" destOrd="0" presId="urn:microsoft.com/office/officeart/2005/8/layout/hierarchy1"/>
    <dgm:cxn modelId="{E83D9186-1F99-4960-9148-70A0D471E4FA}" type="presParOf" srcId="{CA7A81A6-EDCB-4970-B86E-42A3BA419D95}" destId="{CB5D23C7-6289-468A-8735-A87BA15ABA09}" srcOrd="0" destOrd="0" presId="urn:microsoft.com/office/officeart/2005/8/layout/hierarchy1"/>
    <dgm:cxn modelId="{8DD1A3F0-0CCE-4E19-8CB4-DFB2A727F828}" type="presParOf" srcId="{CB5D23C7-6289-468A-8735-A87BA15ABA09}" destId="{FE0EA6DA-ED39-444A-BCA1-FB4737CE4149}" srcOrd="0" destOrd="0" presId="urn:microsoft.com/office/officeart/2005/8/layout/hierarchy1"/>
    <dgm:cxn modelId="{F4EAC132-5671-492D-B92D-EBF7D3FF1A59}" type="presParOf" srcId="{CB5D23C7-6289-468A-8735-A87BA15ABA09}" destId="{4D58081C-6D56-44F1-868B-7BCF6F11A1E1}" srcOrd="1" destOrd="0" presId="urn:microsoft.com/office/officeart/2005/8/layout/hierarchy1"/>
    <dgm:cxn modelId="{74E12DDC-E49E-48D7-B206-90330A6B65DA}" type="presParOf" srcId="{CA7A81A6-EDCB-4970-B86E-42A3BA419D95}" destId="{EF7F825D-EA0F-4392-BABB-92D8EC213C4D}" srcOrd="1" destOrd="0" presId="urn:microsoft.com/office/officeart/2005/8/layout/hierarchy1"/>
    <dgm:cxn modelId="{D0D17FE2-595A-429E-95FC-0C4F7D34D2CC}" type="presParOf" srcId="{EF7F825D-EA0F-4392-BABB-92D8EC213C4D}" destId="{129B8FA7-E37E-4017-97FB-FC02AABE4E43}" srcOrd="0" destOrd="0" presId="urn:microsoft.com/office/officeart/2005/8/layout/hierarchy1"/>
    <dgm:cxn modelId="{F8B3A2F2-7B4D-47BD-9943-8212ADD5C4CA}" type="presParOf" srcId="{EF7F825D-EA0F-4392-BABB-92D8EC213C4D}" destId="{2472D47C-F7E1-41F3-9DD5-00EB71B89243}" srcOrd="1" destOrd="0" presId="urn:microsoft.com/office/officeart/2005/8/layout/hierarchy1"/>
    <dgm:cxn modelId="{8B56AB24-8359-45BA-8A52-78034AB7FE95}" type="presParOf" srcId="{2472D47C-F7E1-41F3-9DD5-00EB71B89243}" destId="{72E6E165-8026-4132-8978-296F0572F663}" srcOrd="0" destOrd="0" presId="urn:microsoft.com/office/officeart/2005/8/layout/hierarchy1"/>
    <dgm:cxn modelId="{CB588B90-121B-4A9A-BF5F-FFEF8D53D3D3}" type="presParOf" srcId="{72E6E165-8026-4132-8978-296F0572F663}" destId="{692CFB1D-357B-4A53-A9AE-42B05F4C65AD}" srcOrd="0" destOrd="0" presId="urn:microsoft.com/office/officeart/2005/8/layout/hierarchy1"/>
    <dgm:cxn modelId="{81A8AD23-AC39-4691-955F-A01072BB535F}" type="presParOf" srcId="{72E6E165-8026-4132-8978-296F0572F663}" destId="{6EBAFE53-4D9E-4064-9479-DF0B11109265}" srcOrd="1" destOrd="0" presId="urn:microsoft.com/office/officeart/2005/8/layout/hierarchy1"/>
    <dgm:cxn modelId="{90FA4463-3ED1-479F-8FDE-2DBFAB0CF247}" type="presParOf" srcId="{2472D47C-F7E1-41F3-9DD5-00EB71B89243}" destId="{ACD6BE64-666C-450A-AC23-7C733A2EEA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27371A-AC9C-4ADD-8154-1A9C411BBCF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8AA9681D-67D3-4017-BC2E-D74023ED80C4}">
      <dgm:prSet phldrT="[Texto]" custT="1"/>
      <dgm:spPr/>
      <dgm:t>
        <a:bodyPr/>
        <a:lstStyle/>
        <a:p>
          <a:pPr algn="just"/>
          <a:r>
            <a:rPr lang="es-EC" sz="1600" b="1" dirty="0" smtClean="0"/>
            <a:t>NATURALEZA DE LA EMPRESA</a:t>
          </a:r>
        </a:p>
        <a:p>
          <a:pPr algn="just"/>
          <a:r>
            <a:rPr lang="es-EC" sz="1600" dirty="0" smtClean="0"/>
            <a:t>WATER PROJECTS S.A es una Empresa que se dedica a la comercialización e instalación de sistemas de tratamiento de agua.</a:t>
          </a:r>
        </a:p>
        <a:p>
          <a:pPr algn="just"/>
          <a:endParaRPr lang="es-EC" sz="1600" b="1" dirty="0" smtClean="0"/>
        </a:p>
        <a:p>
          <a:pPr algn="just"/>
          <a:r>
            <a:rPr lang="es-EC" sz="1600" b="1" dirty="0" smtClean="0"/>
            <a:t>MOTIVOS DEL TRABAJO</a:t>
          </a:r>
        </a:p>
        <a:p>
          <a:pPr algn="just"/>
          <a:r>
            <a:rPr lang="es-EC" sz="1600" dirty="0" smtClean="0"/>
            <a:t>En respuesta a la necesidad de mejorar la gestión de la Empresa la que le permitirá lograr en el futuro mejores niveles de eficacia, eficiencia y economía en el manejo de los recursos y en el logro de objetivos planteados por los socios.</a:t>
          </a:r>
        </a:p>
        <a:p>
          <a:pPr algn="just"/>
          <a:endParaRPr lang="es-EC" sz="1600" b="1" dirty="0" smtClean="0"/>
        </a:p>
        <a:p>
          <a:pPr algn="just"/>
          <a:r>
            <a:rPr lang="es-EC" sz="1600" b="1" dirty="0" smtClean="0"/>
            <a:t>OBJETIVOS DE LA AUDITORIA DE GESTION</a:t>
          </a:r>
        </a:p>
        <a:p>
          <a:pPr algn="just"/>
          <a:r>
            <a:rPr lang="es-EC" sz="1600" dirty="0" smtClean="0"/>
            <a:t>Determinar el grado de eficiencia, eficacia y economía de  los procesos  auditados en la empresa WATER PROJECTS S.A. con la finalidad de identificar las deficiencias o irregularidades, determinando hallazgos y emitiendo conclusiones y recomendaciones para mejorar el control de los Procesos de Contabilidad, Compras Locales y Cobros.</a:t>
          </a:r>
        </a:p>
        <a:p>
          <a:pPr algn="just"/>
          <a:endParaRPr lang="es-EC" sz="1600" dirty="0" smtClean="0"/>
        </a:p>
        <a:p>
          <a:pPr algn="just"/>
          <a:r>
            <a:rPr lang="es-EC" sz="1600" b="1" dirty="0" smtClean="0"/>
            <a:t>ALCANCE</a:t>
          </a:r>
          <a:endParaRPr lang="es-EC" sz="1600" dirty="0" smtClean="0"/>
        </a:p>
        <a:p>
          <a:pPr algn="just"/>
          <a:r>
            <a:rPr lang="es-EC" sz="1600" dirty="0" smtClean="0"/>
            <a:t>La Auditoria de Gestión a los Procesos de Contabilidad, Compras Locales y Cobros, se desarrolló desde el 1 de julio al 30 de octubre de 2014, cuya revisión fue del periodo comprendido entre el 01 de enero al 31de diciembre del 2013.</a:t>
          </a:r>
          <a:endParaRPr lang="es-EC" sz="1600" b="1" dirty="0" smtClean="0"/>
        </a:p>
        <a:p>
          <a:pPr algn="just"/>
          <a:endParaRPr lang="es-EC" sz="1600" dirty="0"/>
        </a:p>
      </dgm:t>
    </dgm:pt>
    <dgm:pt modelId="{30F34D96-6A35-4ECB-A192-5DB02555F34D}" type="parTrans" cxnId="{57DD047E-2547-42F3-9608-724777DAF1CD}">
      <dgm:prSet/>
      <dgm:spPr/>
      <dgm:t>
        <a:bodyPr/>
        <a:lstStyle/>
        <a:p>
          <a:pPr algn="just"/>
          <a:endParaRPr lang="es-EC" sz="1600"/>
        </a:p>
      </dgm:t>
    </dgm:pt>
    <dgm:pt modelId="{D858E306-CD9F-4969-BB94-C866B5A88EE2}" type="sibTrans" cxnId="{57DD047E-2547-42F3-9608-724777DAF1CD}">
      <dgm:prSet/>
      <dgm:spPr/>
      <dgm:t>
        <a:bodyPr/>
        <a:lstStyle/>
        <a:p>
          <a:pPr algn="just"/>
          <a:endParaRPr lang="es-EC" sz="1600"/>
        </a:p>
      </dgm:t>
    </dgm:pt>
    <dgm:pt modelId="{C621092F-2E8C-4B50-9BAB-71F3226BE33E}" type="pres">
      <dgm:prSet presAssocID="{A727371A-AC9C-4ADD-8154-1A9C411BBCF3}" presName="diagram" presStyleCnt="0">
        <dgm:presLayoutVars>
          <dgm:dir/>
          <dgm:resizeHandles val="exact"/>
        </dgm:presLayoutVars>
      </dgm:prSet>
      <dgm:spPr/>
      <dgm:t>
        <a:bodyPr/>
        <a:lstStyle/>
        <a:p>
          <a:endParaRPr lang="es-EC"/>
        </a:p>
      </dgm:t>
    </dgm:pt>
    <dgm:pt modelId="{59CD402E-C74F-4718-94C7-1225EBDFC563}" type="pres">
      <dgm:prSet presAssocID="{8AA9681D-67D3-4017-BC2E-D74023ED80C4}" presName="node" presStyleLbl="node1" presStyleIdx="0" presStyleCnt="1" custScaleX="105013">
        <dgm:presLayoutVars>
          <dgm:bulletEnabled val="1"/>
        </dgm:presLayoutVars>
      </dgm:prSet>
      <dgm:spPr/>
      <dgm:t>
        <a:bodyPr/>
        <a:lstStyle/>
        <a:p>
          <a:endParaRPr lang="es-EC"/>
        </a:p>
      </dgm:t>
    </dgm:pt>
  </dgm:ptLst>
  <dgm:cxnLst>
    <dgm:cxn modelId="{01ABA425-FBF9-4C03-B80F-48D3B26795A2}" type="presOf" srcId="{A727371A-AC9C-4ADD-8154-1A9C411BBCF3}" destId="{C621092F-2E8C-4B50-9BAB-71F3226BE33E}" srcOrd="0" destOrd="0" presId="urn:microsoft.com/office/officeart/2005/8/layout/default"/>
    <dgm:cxn modelId="{6DF2C1E1-A668-4B3D-92D8-0A828A5D36B1}" type="presOf" srcId="{8AA9681D-67D3-4017-BC2E-D74023ED80C4}" destId="{59CD402E-C74F-4718-94C7-1225EBDFC563}" srcOrd="0" destOrd="0" presId="urn:microsoft.com/office/officeart/2005/8/layout/default"/>
    <dgm:cxn modelId="{57DD047E-2547-42F3-9608-724777DAF1CD}" srcId="{A727371A-AC9C-4ADD-8154-1A9C411BBCF3}" destId="{8AA9681D-67D3-4017-BC2E-D74023ED80C4}" srcOrd="0" destOrd="0" parTransId="{30F34D96-6A35-4ECB-A192-5DB02555F34D}" sibTransId="{D858E306-CD9F-4969-BB94-C866B5A88EE2}"/>
    <dgm:cxn modelId="{392C2627-6820-441C-B037-C721D571B887}" type="presParOf" srcId="{C621092F-2E8C-4B50-9BAB-71F3226BE33E}" destId="{59CD402E-C74F-4718-94C7-1225EBDFC56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27371A-AC9C-4ADD-8154-1A9C411BBCF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8AA9681D-67D3-4017-BC2E-D74023ED80C4}">
      <dgm:prSet phldrT="[Texto]" custT="1"/>
      <dgm:spPr/>
      <dgm:t>
        <a:bodyPr/>
        <a:lstStyle/>
        <a:p>
          <a:pPr algn="just"/>
          <a:r>
            <a:rPr lang="es-EC" sz="1050" b="1" dirty="0" smtClean="0"/>
            <a:t>RESULTADOS DE LA AUDITORÍA:</a:t>
          </a:r>
        </a:p>
        <a:p>
          <a:pPr algn="just"/>
          <a:endParaRPr lang="es-EC" sz="1050" b="1" dirty="0" smtClean="0"/>
        </a:p>
        <a:p>
          <a:pPr algn="just"/>
          <a:r>
            <a:rPr lang="es-EC" sz="1050" b="1" dirty="0" smtClean="0"/>
            <a:t>PROCESO DE CONTABILIDAD</a:t>
          </a:r>
        </a:p>
        <a:p>
          <a:pPr algn="just"/>
          <a:r>
            <a:rPr lang="es-EC" sz="1050" b="1" dirty="0" smtClean="0"/>
            <a:t>DECLARACIONES SUSTITUTIVAS CONSECUTIVAMENTE.</a:t>
          </a:r>
          <a:endParaRPr lang="es-EC" sz="1050" dirty="0" smtClean="0"/>
        </a:p>
        <a:p>
          <a:pPr algn="just"/>
          <a:r>
            <a:rPr lang="es-EC" sz="1050" b="1" u="sng" dirty="0" smtClean="0"/>
            <a:t>CONCLUSIÓN:</a:t>
          </a:r>
          <a:endParaRPr lang="es-EC" sz="1050" dirty="0" smtClean="0"/>
        </a:p>
        <a:p>
          <a:pPr algn="just"/>
          <a:r>
            <a:rPr lang="es-EC" sz="1050" dirty="0" smtClean="0"/>
            <a:t>De la revisión a las declaraciones mensuales de impuestos se determinó que del total de declaraciones el 48% son sustitutivas, que se han venido realizando consecutivamente debido a cambios en los valores ya declarados, que se han dado por la entrega tardía de la información o por errores en el registro de la información los cuales fueron detectados y realizados posteriormente a la declaración. </a:t>
          </a:r>
        </a:p>
        <a:p>
          <a:pPr algn="just"/>
          <a:endParaRPr lang="es-EC" sz="1050" dirty="0" smtClean="0"/>
        </a:p>
        <a:p>
          <a:pPr algn="just"/>
          <a:r>
            <a:rPr lang="es-EC" sz="1050" b="1" u="sng" dirty="0" smtClean="0"/>
            <a:t>RECOMENDACIÓN:</a:t>
          </a:r>
          <a:endParaRPr lang="es-EC" sz="1050" dirty="0" smtClean="0"/>
        </a:p>
        <a:p>
          <a:pPr algn="just"/>
          <a:r>
            <a:rPr lang="es-EC" sz="1050" b="1" u="sng" dirty="0" smtClean="0"/>
            <a:t>AL CONTADOR:</a:t>
          </a:r>
          <a:endParaRPr lang="es-EC" sz="1050" dirty="0" smtClean="0"/>
        </a:p>
        <a:p>
          <a:pPr algn="just"/>
          <a:r>
            <a:rPr lang="es-EC" sz="1050" dirty="0" smtClean="0"/>
            <a:t>Analizar la posibilidad de elaborar un  cronograma en el que se establezcan las fechas máximas para la entrega de información para que la asistente contable ingrese de forma oportuna  al sistema contable.</a:t>
          </a:r>
        </a:p>
        <a:p>
          <a:pPr algn="just"/>
          <a:r>
            <a:rPr lang="es-EC" sz="1050" dirty="0" smtClean="0"/>
            <a:t>Además el Contador deberá revisar la información se encuentre completa y correcta antes de realizar la declaración.</a:t>
          </a:r>
        </a:p>
        <a:p>
          <a:pPr algn="just"/>
          <a:endParaRPr lang="es-EC" sz="1050" dirty="0" smtClean="0"/>
        </a:p>
        <a:p>
          <a:pPr algn="just"/>
          <a:r>
            <a:rPr lang="es-EC" sz="1050" b="1" dirty="0" smtClean="0"/>
            <a:t>ENTREGA DE ESTADOS FINANCIEROS PRESENTADOS POSTERIORMENTE  A GERENCIA CON CAMBIOS.</a:t>
          </a:r>
          <a:endParaRPr lang="es-EC" sz="1050" dirty="0" smtClean="0"/>
        </a:p>
        <a:p>
          <a:pPr algn="just"/>
          <a:r>
            <a:rPr lang="es-EC" sz="1050" b="1" u="sng" dirty="0" smtClean="0"/>
            <a:t>CONCLUSIÓN:</a:t>
          </a:r>
          <a:endParaRPr lang="es-EC" sz="1050" dirty="0" smtClean="0"/>
        </a:p>
        <a:p>
          <a:pPr algn="just"/>
          <a:r>
            <a:rPr lang="es-EC" sz="1050" dirty="0" smtClean="0"/>
            <a:t>De la revisión efectuado a los Estados Financieros entregados se determinó que el 100%  se entregaron nuevamente con varios cambios significativos, que se produjo por información ingresada de forma tardía así como la no elaboración de asientos contables en el momento en que debieron realizarse, provocando que los Estados Financieros entregados a Gerencia no refleje la situación real de la Empresa en un momento determinado.</a:t>
          </a:r>
        </a:p>
        <a:p>
          <a:pPr algn="just"/>
          <a:endParaRPr lang="es-EC" sz="1050" dirty="0" smtClean="0"/>
        </a:p>
        <a:p>
          <a:pPr algn="just"/>
          <a:r>
            <a:rPr lang="es-EC" sz="1050" b="1" u="sng" dirty="0" smtClean="0"/>
            <a:t>RECOMENDACIÓN:</a:t>
          </a:r>
          <a:endParaRPr lang="es-EC" sz="1050" dirty="0" smtClean="0"/>
        </a:p>
        <a:p>
          <a:pPr algn="just"/>
          <a:r>
            <a:rPr lang="es-EC" sz="1050" b="1" dirty="0" smtClean="0"/>
            <a:t>AL GERENTE GENERAL:</a:t>
          </a:r>
          <a:endParaRPr lang="es-EC" sz="1050" dirty="0" smtClean="0"/>
        </a:p>
        <a:p>
          <a:pPr algn="just"/>
          <a:r>
            <a:rPr lang="es-EC" sz="1050" dirty="0" smtClean="0"/>
            <a:t>Establecer un  cronograma en el que se establezcan fechas y responsables de la  entrega de información de manera que el Departamento Contable procese de forma oportuna y cumpla con la entrega de Estados Financieros hasta el día 15 del mes siguiente.</a:t>
          </a:r>
        </a:p>
        <a:p>
          <a:pPr algn="just"/>
          <a:r>
            <a:rPr lang="es-EC" sz="1050" dirty="0" smtClean="0"/>
            <a:t>Además el disponer con la información de forma oportuna y confiable permitirá a la Gerencia General tomar decisiones dirigidas al logro de los objetivos planteados por la Empresa.</a:t>
          </a:r>
        </a:p>
        <a:p>
          <a:pPr algn="just"/>
          <a:endParaRPr lang="es-EC" sz="1050" dirty="0"/>
        </a:p>
      </dgm:t>
    </dgm:pt>
    <dgm:pt modelId="{30F34D96-6A35-4ECB-A192-5DB02555F34D}" type="parTrans" cxnId="{57DD047E-2547-42F3-9608-724777DAF1CD}">
      <dgm:prSet/>
      <dgm:spPr/>
      <dgm:t>
        <a:bodyPr/>
        <a:lstStyle/>
        <a:p>
          <a:pPr algn="just"/>
          <a:endParaRPr lang="es-EC" sz="900"/>
        </a:p>
      </dgm:t>
    </dgm:pt>
    <dgm:pt modelId="{D858E306-CD9F-4969-BB94-C866B5A88EE2}" type="sibTrans" cxnId="{57DD047E-2547-42F3-9608-724777DAF1CD}">
      <dgm:prSet/>
      <dgm:spPr/>
      <dgm:t>
        <a:bodyPr/>
        <a:lstStyle/>
        <a:p>
          <a:pPr algn="just"/>
          <a:endParaRPr lang="es-EC" sz="900"/>
        </a:p>
      </dgm:t>
    </dgm:pt>
    <dgm:pt modelId="{C621092F-2E8C-4B50-9BAB-71F3226BE33E}" type="pres">
      <dgm:prSet presAssocID="{A727371A-AC9C-4ADD-8154-1A9C411BBCF3}" presName="diagram" presStyleCnt="0">
        <dgm:presLayoutVars>
          <dgm:dir/>
          <dgm:resizeHandles val="exact"/>
        </dgm:presLayoutVars>
      </dgm:prSet>
      <dgm:spPr/>
      <dgm:t>
        <a:bodyPr/>
        <a:lstStyle/>
        <a:p>
          <a:endParaRPr lang="es-EC"/>
        </a:p>
      </dgm:t>
    </dgm:pt>
    <dgm:pt modelId="{59CD402E-C74F-4718-94C7-1225EBDFC563}" type="pres">
      <dgm:prSet presAssocID="{8AA9681D-67D3-4017-BC2E-D74023ED80C4}" presName="node" presStyleLbl="node1" presStyleIdx="0" presStyleCnt="1" custScaleX="106114" custScaleY="101580" custLinFactNeighborY="-1451">
        <dgm:presLayoutVars>
          <dgm:bulletEnabled val="1"/>
        </dgm:presLayoutVars>
      </dgm:prSet>
      <dgm:spPr/>
      <dgm:t>
        <a:bodyPr/>
        <a:lstStyle/>
        <a:p>
          <a:endParaRPr lang="es-EC"/>
        </a:p>
      </dgm:t>
    </dgm:pt>
  </dgm:ptLst>
  <dgm:cxnLst>
    <dgm:cxn modelId="{80D822DF-3F6B-40E1-823F-B6FB7F44F87F}" type="presOf" srcId="{A727371A-AC9C-4ADD-8154-1A9C411BBCF3}" destId="{C621092F-2E8C-4B50-9BAB-71F3226BE33E}" srcOrd="0" destOrd="0" presId="urn:microsoft.com/office/officeart/2005/8/layout/default"/>
    <dgm:cxn modelId="{27180977-6EE7-430D-9A2D-57750B302F35}" type="presOf" srcId="{8AA9681D-67D3-4017-BC2E-D74023ED80C4}" destId="{59CD402E-C74F-4718-94C7-1225EBDFC563}" srcOrd="0" destOrd="0" presId="urn:microsoft.com/office/officeart/2005/8/layout/default"/>
    <dgm:cxn modelId="{57DD047E-2547-42F3-9608-724777DAF1CD}" srcId="{A727371A-AC9C-4ADD-8154-1A9C411BBCF3}" destId="{8AA9681D-67D3-4017-BC2E-D74023ED80C4}" srcOrd="0" destOrd="0" parTransId="{30F34D96-6A35-4ECB-A192-5DB02555F34D}" sibTransId="{D858E306-CD9F-4969-BB94-C866B5A88EE2}"/>
    <dgm:cxn modelId="{AC8722A4-39CE-47FF-B983-063FA2A21482}" type="presParOf" srcId="{C621092F-2E8C-4B50-9BAB-71F3226BE33E}" destId="{59CD402E-C74F-4718-94C7-1225EBDFC56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CD4BA-550B-4A1D-B80B-6152468123DB}">
      <dsp:nvSpPr>
        <dsp:cNvPr id="0" name=""/>
        <dsp:cNvSpPr/>
      </dsp:nvSpPr>
      <dsp:spPr>
        <a:xfrm>
          <a:off x="0" y="1103218"/>
          <a:ext cx="8229600" cy="23195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t>La compañía Wáter Project S.A. no ha establecido los lineamientos para dar 	seguimiento a las tareas que realiza el personal, además no existe un sistema de control interno que permita conocer la eficiencia, eficacia, economía de los recursos utilizados en los Procesos de Contabilidad, Compras Locales y Cobros a Clientes. </a:t>
          </a:r>
          <a:endParaRPr lang="es-EC" sz="2400" kern="1200" dirty="0"/>
        </a:p>
      </dsp:txBody>
      <dsp:txXfrm>
        <a:off x="113230" y="1216448"/>
        <a:ext cx="8003140" cy="2093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402E-C74F-4718-94C7-1225EBDFC563}">
      <dsp:nvSpPr>
        <dsp:cNvPr id="0" name=""/>
        <dsp:cNvSpPr/>
      </dsp:nvSpPr>
      <dsp:spPr>
        <a:xfrm>
          <a:off x="0" y="0"/>
          <a:ext cx="8487262" cy="49680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b="1" kern="1200" dirty="0" smtClean="0"/>
            <a:t>PROCESO DE COMPRAS LOCALES</a:t>
          </a:r>
        </a:p>
        <a:p>
          <a:pPr lvl="0" algn="just" defTabSz="488950">
            <a:lnSpc>
              <a:spcPct val="90000"/>
            </a:lnSpc>
            <a:spcBef>
              <a:spcPct val="0"/>
            </a:spcBef>
            <a:spcAft>
              <a:spcPct val="35000"/>
            </a:spcAft>
          </a:pPr>
          <a:r>
            <a:rPr lang="es-EC" sz="1100" b="1" kern="1200" dirty="0" smtClean="0"/>
            <a:t>COMPRA DE MATERIALES REALIZADAS SIN TRES COTIZACIONES.</a:t>
          </a:r>
          <a:endParaRPr lang="es-EC" sz="1100" kern="1200" dirty="0" smtClean="0"/>
        </a:p>
        <a:p>
          <a:pPr lvl="0" algn="just" defTabSz="488950">
            <a:lnSpc>
              <a:spcPct val="90000"/>
            </a:lnSpc>
            <a:spcBef>
              <a:spcPct val="0"/>
            </a:spcBef>
            <a:spcAft>
              <a:spcPct val="35000"/>
            </a:spcAft>
          </a:pPr>
          <a:r>
            <a:rPr lang="es-EC" sz="1100" b="1" u="sng" kern="1200" dirty="0" smtClean="0"/>
            <a:t>CONCLUSIÓN:</a:t>
          </a:r>
          <a:endParaRPr lang="es-EC" sz="1100" kern="1200" dirty="0" smtClean="0"/>
        </a:p>
        <a:p>
          <a:pPr lvl="0" algn="just" defTabSz="488950">
            <a:lnSpc>
              <a:spcPct val="90000"/>
            </a:lnSpc>
            <a:spcBef>
              <a:spcPct val="0"/>
            </a:spcBef>
            <a:spcAft>
              <a:spcPct val="35000"/>
            </a:spcAft>
          </a:pPr>
          <a:r>
            <a:rPr lang="es-EC" sz="1100" kern="1200" dirty="0" smtClean="0"/>
            <a:t>De la revisión efectuada se determinó que en el 75% de las compras no se realizaron tres cotizaciones a diferentes proveedores, debido a que la persona responsable del Área de Compras Locales no dispone del tiempo suficiente para solicitar estos documentos ya que también realiza  otras funciones de cobranzas.</a:t>
          </a:r>
        </a:p>
        <a:p>
          <a:pPr lvl="0" algn="just" defTabSz="488950">
            <a:lnSpc>
              <a:spcPct val="90000"/>
            </a:lnSpc>
            <a:spcBef>
              <a:spcPct val="0"/>
            </a:spcBef>
            <a:spcAft>
              <a:spcPct val="35000"/>
            </a:spcAft>
          </a:pPr>
          <a:endParaRPr lang="es-EC" sz="1100" kern="1200" dirty="0" smtClean="0"/>
        </a:p>
        <a:p>
          <a:pPr lvl="0" algn="just" defTabSz="488950">
            <a:lnSpc>
              <a:spcPct val="90000"/>
            </a:lnSpc>
            <a:spcBef>
              <a:spcPct val="0"/>
            </a:spcBef>
            <a:spcAft>
              <a:spcPct val="35000"/>
            </a:spcAft>
          </a:pPr>
          <a:r>
            <a:rPr lang="es-EC" sz="1100" b="1" u="sng" kern="1200" dirty="0" smtClean="0"/>
            <a:t>RECOMENDACIÓN:</a:t>
          </a:r>
          <a:endParaRPr lang="es-EC" sz="1100" kern="1200" dirty="0" smtClean="0"/>
        </a:p>
        <a:p>
          <a:pPr lvl="0" algn="just" defTabSz="488950">
            <a:lnSpc>
              <a:spcPct val="90000"/>
            </a:lnSpc>
            <a:spcBef>
              <a:spcPct val="0"/>
            </a:spcBef>
            <a:spcAft>
              <a:spcPct val="35000"/>
            </a:spcAft>
          </a:pPr>
          <a:r>
            <a:rPr lang="es-EC" sz="1100" kern="1200" dirty="0" smtClean="0"/>
            <a:t>Realizar </a:t>
          </a:r>
          <a:r>
            <a:rPr lang="es-EC" sz="1100" kern="1200" dirty="0" smtClean="0">
              <a:solidFill>
                <a:schemeClr val="tx1"/>
              </a:solidFill>
            </a:rPr>
            <a:t>la compra de los materiales cumpliendo la política de análisis entre tres proformas de manera que se aseguren que se están comprando los materiales al proveedor con la mejor oferta. </a:t>
          </a:r>
        </a:p>
        <a:p>
          <a:pPr lvl="0" algn="just" defTabSz="488950">
            <a:lnSpc>
              <a:spcPct val="90000"/>
            </a:lnSpc>
            <a:spcBef>
              <a:spcPct val="0"/>
            </a:spcBef>
            <a:spcAft>
              <a:spcPct val="35000"/>
            </a:spcAft>
          </a:pPr>
          <a:endParaRPr lang="es-EC" sz="1100" b="1" kern="1200" dirty="0" smtClean="0">
            <a:solidFill>
              <a:schemeClr val="tx1"/>
            </a:solidFill>
          </a:endParaRPr>
        </a:p>
        <a:p>
          <a:pPr lvl="0" algn="just" defTabSz="488950">
            <a:lnSpc>
              <a:spcPct val="90000"/>
            </a:lnSpc>
            <a:spcBef>
              <a:spcPct val="0"/>
            </a:spcBef>
            <a:spcAft>
              <a:spcPct val="35000"/>
            </a:spcAft>
          </a:pPr>
          <a:r>
            <a:rPr lang="es-EC" sz="1100" b="1" kern="1200" dirty="0" smtClean="0"/>
            <a:t>MATERIALES RECIBIDOS POSTERIORMENTE A LAS 48 HORAS DE ENVIADA LA ORDEN DE COMPRA</a:t>
          </a:r>
          <a:r>
            <a:rPr lang="es-EC" sz="1100" kern="1200" dirty="0" smtClean="0"/>
            <a:t>.</a:t>
          </a:r>
        </a:p>
        <a:p>
          <a:pPr lvl="0" algn="just" defTabSz="488950">
            <a:lnSpc>
              <a:spcPct val="90000"/>
            </a:lnSpc>
            <a:spcBef>
              <a:spcPct val="0"/>
            </a:spcBef>
            <a:spcAft>
              <a:spcPct val="35000"/>
            </a:spcAft>
          </a:pPr>
          <a:r>
            <a:rPr lang="es-EC" sz="1100" b="1" u="sng" kern="1200" dirty="0" smtClean="0"/>
            <a:t>CONCLUSIÓN:</a:t>
          </a:r>
          <a:endParaRPr lang="es-EC" sz="1100" kern="1200" dirty="0" smtClean="0"/>
        </a:p>
        <a:p>
          <a:pPr lvl="0" algn="just" defTabSz="488950">
            <a:lnSpc>
              <a:spcPct val="90000"/>
            </a:lnSpc>
            <a:spcBef>
              <a:spcPct val="0"/>
            </a:spcBef>
            <a:spcAft>
              <a:spcPct val="35000"/>
            </a:spcAft>
          </a:pPr>
          <a:r>
            <a:rPr lang="es-EC" sz="1100" kern="1200" dirty="0" smtClean="0"/>
            <a:t>De la revisión efectuada a las facturas de compra del material requerido se determinó que el 31%  no fueron recibidos dentro de las 48 horas de enviada la orden de compra, debido a la falta de coordinación en la recepción del material adquirido, ocasionando que no se cuenten con los materiales de forma  oportuna para la ejecución y entrega de proyectos.</a:t>
          </a:r>
        </a:p>
        <a:p>
          <a:pPr lvl="0" algn="just" defTabSz="488950">
            <a:lnSpc>
              <a:spcPct val="90000"/>
            </a:lnSpc>
            <a:spcBef>
              <a:spcPct val="0"/>
            </a:spcBef>
            <a:spcAft>
              <a:spcPct val="35000"/>
            </a:spcAft>
          </a:pPr>
          <a:endParaRPr lang="es-EC" sz="1100" kern="1200" dirty="0" smtClean="0"/>
        </a:p>
        <a:p>
          <a:pPr lvl="0" algn="just" defTabSz="488950">
            <a:lnSpc>
              <a:spcPct val="90000"/>
            </a:lnSpc>
            <a:spcBef>
              <a:spcPct val="0"/>
            </a:spcBef>
            <a:spcAft>
              <a:spcPct val="35000"/>
            </a:spcAft>
          </a:pPr>
          <a:r>
            <a:rPr lang="es-EC" sz="1100" b="1" u="sng" kern="1200" dirty="0" smtClean="0"/>
            <a:t>RECOMENDACIÓN:</a:t>
          </a:r>
          <a:endParaRPr lang="es-EC" sz="1100" kern="1200" dirty="0" smtClean="0"/>
        </a:p>
        <a:p>
          <a:pPr lvl="0" algn="just" defTabSz="488950">
            <a:lnSpc>
              <a:spcPct val="90000"/>
            </a:lnSpc>
            <a:spcBef>
              <a:spcPct val="0"/>
            </a:spcBef>
            <a:spcAft>
              <a:spcPct val="35000"/>
            </a:spcAft>
          </a:pPr>
          <a:r>
            <a:rPr lang="es-EC" sz="1100" b="1" u="sng" kern="1200" dirty="0" smtClean="0"/>
            <a:t>A LA JEFE DE COMPRAS</a:t>
          </a:r>
          <a:endParaRPr lang="es-EC" sz="1100" kern="1200" dirty="0" smtClean="0"/>
        </a:p>
        <a:p>
          <a:pPr lvl="0" algn="just" defTabSz="488950">
            <a:lnSpc>
              <a:spcPct val="90000"/>
            </a:lnSpc>
            <a:spcBef>
              <a:spcPct val="0"/>
            </a:spcBef>
            <a:spcAft>
              <a:spcPct val="35000"/>
            </a:spcAft>
          </a:pPr>
          <a:r>
            <a:rPr lang="es-EC" sz="1100" kern="1200" dirty="0" smtClean="0"/>
            <a:t>Asegurarse que los términos y condiciones de la entrega o retiro de materiales adquiridos se los realice en las fechas acordadas entre la Empresa y el proveedor, de  manera de disponer de los mismos para cumplir con la ejecución de proyectos programados.</a:t>
          </a:r>
          <a:endParaRPr lang="es-EC" sz="1100" b="1" kern="1200" dirty="0" smtClean="0"/>
        </a:p>
      </dsp:txBody>
      <dsp:txXfrm>
        <a:off x="0" y="0"/>
        <a:ext cx="8487262" cy="4968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402E-C74F-4718-94C7-1225EBDFC563}">
      <dsp:nvSpPr>
        <dsp:cNvPr id="0" name=""/>
        <dsp:cNvSpPr/>
      </dsp:nvSpPr>
      <dsp:spPr>
        <a:xfrm>
          <a:off x="216973" y="569"/>
          <a:ext cx="8279021" cy="4967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1" kern="1200" dirty="0" smtClean="0"/>
            <a:t>PROCESO DE COBROS</a:t>
          </a:r>
          <a:endParaRPr lang="es-EC" sz="1200" kern="1200" dirty="0" smtClean="0"/>
        </a:p>
        <a:p>
          <a:pPr lvl="0" algn="just" defTabSz="533400">
            <a:lnSpc>
              <a:spcPct val="90000"/>
            </a:lnSpc>
            <a:spcBef>
              <a:spcPct val="0"/>
            </a:spcBef>
            <a:spcAft>
              <a:spcPct val="35000"/>
            </a:spcAft>
          </a:pPr>
          <a:r>
            <a:rPr lang="es-EC" sz="1200" b="1" kern="1200" dirty="0" smtClean="0"/>
            <a:t>SOBRECARGA DE FUNCIONES  A LA JEFE DE COMPRAS Y COBRANZAS.</a:t>
          </a:r>
          <a:endParaRPr lang="es-EC" sz="1200" kern="1200" dirty="0" smtClean="0"/>
        </a:p>
        <a:p>
          <a:pPr lvl="0" algn="just" defTabSz="533400">
            <a:lnSpc>
              <a:spcPct val="90000"/>
            </a:lnSpc>
            <a:spcBef>
              <a:spcPct val="0"/>
            </a:spcBef>
            <a:spcAft>
              <a:spcPct val="35000"/>
            </a:spcAft>
          </a:pPr>
          <a:r>
            <a:rPr lang="es-EC" sz="1200" b="1" u="sng" kern="1200" dirty="0" smtClean="0"/>
            <a:t>CONCLUSIÓN:</a:t>
          </a:r>
          <a:endParaRPr lang="es-EC" sz="1200" kern="1200" dirty="0" smtClean="0"/>
        </a:p>
        <a:p>
          <a:pPr lvl="0" algn="just" defTabSz="533400">
            <a:lnSpc>
              <a:spcPct val="90000"/>
            </a:lnSpc>
            <a:spcBef>
              <a:spcPct val="0"/>
            </a:spcBef>
            <a:spcAft>
              <a:spcPct val="35000"/>
            </a:spcAft>
          </a:pPr>
          <a:r>
            <a:rPr lang="es-EC" sz="1200" kern="1200" dirty="0" smtClean="0"/>
            <a:t>De la revisión efectuada se identificó que la Jefe de Compras también realiza la gestión de cobros a clientes ocasionando que no cumpla las funciones  de su cargo no se realicen eficientemente.</a:t>
          </a:r>
        </a:p>
        <a:p>
          <a:pPr lvl="0" algn="just"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b="1" u="sng" kern="1200" dirty="0" smtClean="0"/>
            <a:t>RECOMENDACIÓN: </a:t>
          </a:r>
          <a:endParaRPr lang="es-EC" sz="1200" kern="1200" dirty="0" smtClean="0"/>
        </a:p>
        <a:p>
          <a:pPr lvl="0" algn="just" defTabSz="533400">
            <a:lnSpc>
              <a:spcPct val="90000"/>
            </a:lnSpc>
            <a:spcBef>
              <a:spcPct val="0"/>
            </a:spcBef>
            <a:spcAft>
              <a:spcPct val="35000"/>
            </a:spcAft>
          </a:pPr>
          <a:r>
            <a:rPr lang="es-EC" sz="1200" b="1" kern="1200" dirty="0" smtClean="0"/>
            <a:t>AL GERENTE GENERAL:</a:t>
          </a:r>
          <a:endParaRPr lang="es-EC" sz="1200" kern="1200" dirty="0" smtClean="0"/>
        </a:p>
        <a:p>
          <a:pPr lvl="0" algn="just" defTabSz="533400">
            <a:lnSpc>
              <a:spcPct val="90000"/>
            </a:lnSpc>
            <a:spcBef>
              <a:spcPct val="0"/>
            </a:spcBef>
            <a:spcAft>
              <a:spcPct val="35000"/>
            </a:spcAft>
          </a:pPr>
          <a:r>
            <a:rPr lang="es-EC" sz="1200" kern="1200" dirty="0" smtClean="0"/>
            <a:t>Considerar  la posibilidad de contratar a una persona que tenga como responsabilidad la gestión de cobros a clientes, con el objeto de disponer con los recursos económicos que permitan cumplir con las obligaciones contraídas por la Empresa.</a:t>
          </a:r>
        </a:p>
        <a:p>
          <a:pPr lvl="0" algn="just" defTabSz="533400">
            <a:lnSpc>
              <a:spcPct val="90000"/>
            </a:lnSpc>
            <a:spcBef>
              <a:spcPct val="0"/>
            </a:spcBef>
            <a:spcAft>
              <a:spcPct val="35000"/>
            </a:spcAft>
          </a:pPr>
          <a:endParaRPr lang="es-EC" sz="1200" b="1" kern="1200" dirty="0" smtClean="0"/>
        </a:p>
        <a:p>
          <a:pPr lvl="0" algn="just" defTabSz="533400">
            <a:lnSpc>
              <a:spcPct val="90000"/>
            </a:lnSpc>
            <a:spcBef>
              <a:spcPct val="0"/>
            </a:spcBef>
            <a:spcAft>
              <a:spcPct val="35000"/>
            </a:spcAft>
          </a:pPr>
          <a:r>
            <a:rPr lang="es-EC" sz="1200" b="1" kern="1200" dirty="0" smtClean="0"/>
            <a:t>CARTERA VENCIDA CON ANTIGÜEDAD MAYOR A 120 DÍAS.</a:t>
          </a:r>
          <a:endParaRPr lang="es-EC" sz="1200" kern="1200" dirty="0" smtClean="0"/>
        </a:p>
        <a:p>
          <a:pPr lvl="0" algn="just" defTabSz="533400">
            <a:lnSpc>
              <a:spcPct val="90000"/>
            </a:lnSpc>
            <a:spcBef>
              <a:spcPct val="0"/>
            </a:spcBef>
            <a:spcAft>
              <a:spcPct val="35000"/>
            </a:spcAft>
          </a:pPr>
          <a:r>
            <a:rPr lang="es-EC" sz="1200" b="1" u="sng" kern="1200" dirty="0" smtClean="0"/>
            <a:t>CONCLUSIÓN:</a:t>
          </a:r>
          <a:endParaRPr lang="es-EC" sz="1200" kern="1200" dirty="0" smtClean="0"/>
        </a:p>
        <a:p>
          <a:pPr lvl="0" algn="just" defTabSz="533400">
            <a:lnSpc>
              <a:spcPct val="90000"/>
            </a:lnSpc>
            <a:spcBef>
              <a:spcPct val="0"/>
            </a:spcBef>
            <a:spcAft>
              <a:spcPct val="35000"/>
            </a:spcAft>
          </a:pPr>
          <a:r>
            <a:rPr lang="es-EC" sz="1200" kern="1200" dirty="0" smtClean="0"/>
            <a:t>Del análisis realizado a la antigüedad de cartera al 31 de diciembre del año 2013 se determinó un valor significativo de $31.857,18 en cartera vencida mayor a 120 días, representando el 18.17% del total de cartera, debido a la falta de gestión de cobranzas así como el seguimientos a cuentas por cobrar, ocasionando que se sigan manteniendo ventas a créditos con clientes que no han cumplido con el plazo otorgado por la empresa.</a:t>
          </a:r>
        </a:p>
        <a:p>
          <a:pPr lvl="0" algn="just" defTabSz="533400">
            <a:lnSpc>
              <a:spcPct val="90000"/>
            </a:lnSpc>
            <a:spcBef>
              <a:spcPct val="0"/>
            </a:spcBef>
            <a:spcAft>
              <a:spcPct val="35000"/>
            </a:spcAft>
          </a:pPr>
          <a:r>
            <a:rPr lang="es-EC" sz="1200" b="1" u="sng" kern="1200" dirty="0" smtClean="0"/>
            <a:t>RECOMENDACIÓN:</a:t>
          </a:r>
          <a:endParaRPr lang="es-EC" sz="1200" kern="1200" dirty="0" smtClean="0"/>
        </a:p>
        <a:p>
          <a:pPr lvl="0" algn="just" defTabSz="533400">
            <a:lnSpc>
              <a:spcPct val="90000"/>
            </a:lnSpc>
            <a:spcBef>
              <a:spcPct val="0"/>
            </a:spcBef>
            <a:spcAft>
              <a:spcPct val="35000"/>
            </a:spcAft>
          </a:pPr>
          <a:r>
            <a:rPr lang="es-EC" sz="1200" b="1" u="sng" kern="1200" dirty="0" smtClean="0"/>
            <a:t>A LA JEFE DE COBROS A CLIENTES</a:t>
          </a:r>
          <a:endParaRPr lang="es-EC" sz="1200" kern="1200" dirty="0" smtClean="0"/>
        </a:p>
        <a:p>
          <a:pPr lvl="0" algn="just" defTabSz="533400">
            <a:lnSpc>
              <a:spcPct val="90000"/>
            </a:lnSpc>
            <a:spcBef>
              <a:spcPct val="0"/>
            </a:spcBef>
            <a:spcAft>
              <a:spcPct val="35000"/>
            </a:spcAft>
          </a:pPr>
          <a:r>
            <a:rPr lang="es-EC" sz="1200" kern="1200" dirty="0" smtClean="0"/>
            <a:t>Considerar implementar políticas para la gestión de recuperación de cartera y la calificación de clientes que eviten otorgar créditos a clientes que no cumplen con sus pagos a tiempo.</a:t>
          </a:r>
          <a:endParaRPr lang="es-EC" sz="1200" b="1" kern="1200" dirty="0" smtClean="0"/>
        </a:p>
      </dsp:txBody>
      <dsp:txXfrm>
        <a:off x="216973" y="569"/>
        <a:ext cx="8279021" cy="4967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C09AB-6BA2-482A-8DFF-594F20B4F23F}">
      <dsp:nvSpPr>
        <dsp:cNvPr id="0" name=""/>
        <dsp:cNvSpPr/>
      </dsp:nvSpPr>
      <dsp:spPr>
        <a:xfrm>
          <a:off x="0" y="622425"/>
          <a:ext cx="8104414" cy="2583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8993" tIns="853948" rIns="628993"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Realizar una Auditoría de Gestión a los Procesos de Contabilidad, Compras Locales y Cobros de la Empresa Wáter Project S.A., para evaluar la eficiencia, eficacia y economía de los mismos, con la finalidad de emitir recomendaciones de mejora y lograr alcanzar los objetivos planteados por la alta Gerencia.</a:t>
          </a:r>
          <a:endParaRPr lang="es-EC" sz="2000" kern="1200" dirty="0"/>
        </a:p>
      </dsp:txBody>
      <dsp:txXfrm>
        <a:off x="0" y="622425"/>
        <a:ext cx="8104414" cy="2583000"/>
      </dsp:txXfrm>
    </dsp:sp>
    <dsp:sp modelId="{7CDAE07B-9719-4E63-B830-8F9CB5A418AC}">
      <dsp:nvSpPr>
        <dsp:cNvPr id="0" name=""/>
        <dsp:cNvSpPr/>
      </dsp:nvSpPr>
      <dsp:spPr>
        <a:xfrm>
          <a:off x="405220" y="17264"/>
          <a:ext cx="5673089" cy="1210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4429" tIns="0" rIns="214429" bIns="0" numCol="1" spcCol="1270" anchor="ctr" anchorCtr="0">
          <a:noAutofit/>
        </a:bodyPr>
        <a:lstStyle/>
        <a:p>
          <a:pPr lvl="0" algn="l" defTabSz="889000">
            <a:lnSpc>
              <a:spcPct val="90000"/>
            </a:lnSpc>
            <a:spcBef>
              <a:spcPct val="0"/>
            </a:spcBef>
            <a:spcAft>
              <a:spcPct val="35000"/>
            </a:spcAft>
          </a:pPr>
          <a:r>
            <a:rPr lang="es-EC" sz="2000" b="1" kern="1200" dirty="0" smtClean="0"/>
            <a:t>Objetivo General</a:t>
          </a:r>
          <a:endParaRPr lang="es-EC" sz="2000" b="1" kern="1200" dirty="0"/>
        </a:p>
      </dsp:txBody>
      <dsp:txXfrm>
        <a:off x="464303" y="76347"/>
        <a:ext cx="5554923"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57984-615A-4B23-9A32-0613CA0E8F19}">
      <dsp:nvSpPr>
        <dsp:cNvPr id="0" name=""/>
        <dsp:cNvSpPr/>
      </dsp:nvSpPr>
      <dsp:spPr>
        <a:xfrm>
          <a:off x="0" y="13955"/>
          <a:ext cx="8845821" cy="87984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Conocer los aspectos generales de la Empresa.</a:t>
          </a:r>
          <a:endParaRPr lang="es-EC" sz="1300" b="1" kern="1200" dirty="0"/>
        </a:p>
      </dsp:txBody>
      <dsp:txXfrm>
        <a:off x="42950" y="56905"/>
        <a:ext cx="8759921" cy="793940"/>
      </dsp:txXfrm>
    </dsp:sp>
    <dsp:sp modelId="{681C4A77-AE7A-4371-9D1D-2E31EAE3E8ED}">
      <dsp:nvSpPr>
        <dsp:cNvPr id="0" name=""/>
        <dsp:cNvSpPr/>
      </dsp:nvSpPr>
      <dsp:spPr>
        <a:xfrm>
          <a:off x="0" y="1029155"/>
          <a:ext cx="8845821" cy="87984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Realizar un análisis situacional de la empresa, a través del estudio de su ambiente interno y externo.</a:t>
          </a:r>
          <a:endParaRPr lang="es-ES" sz="1300" kern="1200" dirty="0"/>
        </a:p>
      </dsp:txBody>
      <dsp:txXfrm>
        <a:off x="42950" y="1072105"/>
        <a:ext cx="8759921" cy="793940"/>
      </dsp:txXfrm>
    </dsp:sp>
    <dsp:sp modelId="{64B029BD-22CA-4F96-BCBA-3273372D6D48}">
      <dsp:nvSpPr>
        <dsp:cNvPr id="0" name=""/>
        <dsp:cNvSpPr/>
      </dsp:nvSpPr>
      <dsp:spPr>
        <a:xfrm>
          <a:off x="0" y="2044355"/>
          <a:ext cx="8845821" cy="87984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Planificar una Auditoria de Gestión para los procesos de Contabilidad, Compras Locales y Cobros.</a:t>
          </a:r>
          <a:endParaRPr lang="es-ES" sz="1300" kern="1200" dirty="0"/>
        </a:p>
      </dsp:txBody>
      <dsp:txXfrm>
        <a:off x="42950" y="2087305"/>
        <a:ext cx="8759921" cy="793940"/>
      </dsp:txXfrm>
    </dsp:sp>
    <dsp:sp modelId="{8FC995AD-EFD0-47C5-8D86-F32908E56813}">
      <dsp:nvSpPr>
        <dsp:cNvPr id="0" name=""/>
        <dsp:cNvSpPr/>
      </dsp:nvSpPr>
      <dsp:spPr>
        <a:xfrm>
          <a:off x="0" y="3059556"/>
          <a:ext cx="8845821" cy="87984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Ejecutar la Auditoría de Gestión  para los procesos de Contabilidad, Compras Locales y Cobros.</a:t>
          </a:r>
          <a:endParaRPr lang="es-ES" sz="1300" kern="1200" dirty="0"/>
        </a:p>
      </dsp:txBody>
      <dsp:txXfrm>
        <a:off x="42950" y="3102506"/>
        <a:ext cx="8759921" cy="793940"/>
      </dsp:txXfrm>
    </dsp:sp>
    <dsp:sp modelId="{8F1421CD-B235-41E7-9137-605B201CD9E2}">
      <dsp:nvSpPr>
        <dsp:cNvPr id="0" name=""/>
        <dsp:cNvSpPr/>
      </dsp:nvSpPr>
      <dsp:spPr>
        <a:xfrm>
          <a:off x="0" y="4074756"/>
          <a:ext cx="8845821" cy="879840"/>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Establecer conclusiones y recomendaciones del trabajo de Auditoría de Gestión.</a:t>
          </a:r>
          <a:endParaRPr lang="es-ES" sz="1300" kern="1200" dirty="0"/>
        </a:p>
      </dsp:txBody>
      <dsp:txXfrm>
        <a:off x="42950" y="4117706"/>
        <a:ext cx="8759921" cy="793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4BCA4-B766-4E25-98B9-118AB3179581}">
      <dsp:nvSpPr>
        <dsp:cNvPr id="0" name=""/>
        <dsp:cNvSpPr/>
      </dsp:nvSpPr>
      <dsp:spPr>
        <a:xfrm rot="5400000">
          <a:off x="-108909" y="136202"/>
          <a:ext cx="726062" cy="5082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s-EC" sz="700" b="1" kern="1200" dirty="0" smtClean="0"/>
            <a:t>RAZÓN SOCIAL</a:t>
          </a:r>
          <a:endParaRPr lang="es-ES" sz="700" kern="1200" dirty="0"/>
        </a:p>
      </dsp:txBody>
      <dsp:txXfrm rot="-5400000">
        <a:off x="1" y="281415"/>
        <a:ext cx="508243" cy="217819"/>
      </dsp:txXfrm>
    </dsp:sp>
    <dsp:sp modelId="{D0992154-9B26-4AE0-AA96-42F3FEA769FD}">
      <dsp:nvSpPr>
        <dsp:cNvPr id="0" name=""/>
        <dsp:cNvSpPr/>
      </dsp:nvSpPr>
      <dsp:spPr>
        <a:xfrm rot="5400000">
          <a:off x="4174851" y="-3639314"/>
          <a:ext cx="471940" cy="780515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WATER PROJECTS S.A.</a:t>
          </a:r>
          <a:endParaRPr lang="es-ES" sz="1400" kern="1200" dirty="0"/>
        </a:p>
      </dsp:txBody>
      <dsp:txXfrm rot="-5400000">
        <a:off x="508243" y="50332"/>
        <a:ext cx="7782118" cy="425864"/>
      </dsp:txXfrm>
    </dsp:sp>
    <dsp:sp modelId="{C0E1D856-FBB4-4262-8253-04B90CCB9BFC}">
      <dsp:nvSpPr>
        <dsp:cNvPr id="0" name=""/>
        <dsp:cNvSpPr/>
      </dsp:nvSpPr>
      <dsp:spPr>
        <a:xfrm rot="5400000">
          <a:off x="-938744" y="1681467"/>
          <a:ext cx="2385733" cy="508243"/>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s-EC" sz="700" b="1" kern="1200" dirty="0" smtClean="0"/>
            <a:t>BASE LEGAL DE LA COMPAÑÍA</a:t>
          </a:r>
          <a:endParaRPr lang="es-ES" sz="700" kern="1200" dirty="0"/>
        </a:p>
      </dsp:txBody>
      <dsp:txXfrm rot="-5400000">
        <a:off x="0" y="996845"/>
        <a:ext cx="508243" cy="1877490"/>
      </dsp:txXfrm>
    </dsp:sp>
    <dsp:sp modelId="{FE58F43B-F8E8-4403-963F-E7767C941289}">
      <dsp:nvSpPr>
        <dsp:cNvPr id="0" name=""/>
        <dsp:cNvSpPr/>
      </dsp:nvSpPr>
      <dsp:spPr>
        <a:xfrm rot="5400000">
          <a:off x="3539218" y="-2348172"/>
          <a:ext cx="2251450" cy="831340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El 09 de enero de 2004, se aprobó la escritura pública de constitución de la Compañía.</a:t>
          </a:r>
          <a:endParaRPr lang="es-ES" sz="1400" kern="1200" dirty="0"/>
        </a:p>
        <a:p>
          <a:pPr marL="114300" lvl="1" indent="-114300" algn="just" defTabSz="622300">
            <a:lnSpc>
              <a:spcPct val="90000"/>
            </a:lnSpc>
            <a:spcBef>
              <a:spcPct val="0"/>
            </a:spcBef>
            <a:spcAft>
              <a:spcPct val="15000"/>
            </a:spcAft>
            <a:buChar char="••"/>
          </a:pPr>
          <a:r>
            <a:rPr lang="es-EC" sz="1400" kern="1200" dirty="0" smtClean="0"/>
            <a:t>El capital suscrito con el que se constituyó la compañía fue de Ochocientos dólares Americanos (US$ 800,00)</a:t>
          </a:r>
          <a:endParaRPr lang="es-ES" sz="1400" kern="1200" dirty="0">
            <a:solidFill>
              <a:srgbClr val="FF0000"/>
            </a:solidFill>
          </a:endParaRPr>
        </a:p>
        <a:p>
          <a:pPr marL="114300" lvl="1" indent="-114300" algn="just" defTabSz="622300">
            <a:lnSpc>
              <a:spcPct val="90000"/>
            </a:lnSpc>
            <a:spcBef>
              <a:spcPct val="0"/>
            </a:spcBef>
            <a:spcAft>
              <a:spcPct val="15000"/>
            </a:spcAft>
            <a:buChar char="••"/>
          </a:pPr>
          <a:endParaRPr lang="es-ES" sz="1400" kern="1200" dirty="0">
            <a:solidFill>
              <a:srgbClr val="FF0000"/>
            </a:solidFill>
          </a:endParaRPr>
        </a:p>
        <a:p>
          <a:pPr marL="114300" lvl="1" indent="-114300" algn="just" defTabSz="622300">
            <a:lnSpc>
              <a:spcPct val="90000"/>
            </a:lnSpc>
            <a:spcBef>
              <a:spcPct val="0"/>
            </a:spcBef>
            <a:spcAft>
              <a:spcPct val="15000"/>
            </a:spcAft>
            <a:buChar char="••"/>
          </a:pPr>
          <a:endParaRPr lang="es-ES" sz="1400" kern="1200" dirty="0">
            <a:solidFill>
              <a:srgbClr val="FF0000"/>
            </a:solidFill>
          </a:endParaRPr>
        </a:p>
        <a:p>
          <a:pPr marL="114300" lvl="1" indent="-114300" algn="just" defTabSz="622300">
            <a:lnSpc>
              <a:spcPct val="90000"/>
            </a:lnSpc>
            <a:spcBef>
              <a:spcPct val="0"/>
            </a:spcBef>
            <a:spcAft>
              <a:spcPct val="15000"/>
            </a:spcAft>
            <a:buChar char="••"/>
          </a:pPr>
          <a:endParaRPr lang="es-ES" sz="1400" kern="1200" dirty="0">
            <a:solidFill>
              <a:srgbClr val="FF0000"/>
            </a:solidFill>
          </a:endParaRPr>
        </a:p>
        <a:p>
          <a:pPr marL="114300" lvl="1" indent="-114300" algn="just" defTabSz="622300">
            <a:lnSpc>
              <a:spcPct val="90000"/>
            </a:lnSpc>
            <a:spcBef>
              <a:spcPct val="0"/>
            </a:spcBef>
            <a:spcAft>
              <a:spcPct val="15000"/>
            </a:spcAft>
            <a:buChar char="••"/>
          </a:pPr>
          <a:endParaRPr lang="es-ES" sz="1400" kern="1200" dirty="0">
            <a:solidFill>
              <a:srgbClr val="FF0000"/>
            </a:solidFill>
          </a:endParaRPr>
        </a:p>
        <a:p>
          <a:pPr marL="114300" lvl="1" indent="-114300" algn="just" defTabSz="622300">
            <a:lnSpc>
              <a:spcPct val="90000"/>
            </a:lnSpc>
            <a:spcBef>
              <a:spcPct val="0"/>
            </a:spcBef>
            <a:spcAft>
              <a:spcPct val="15000"/>
            </a:spcAft>
            <a:buChar char="••"/>
          </a:pPr>
          <a:endParaRPr lang="es-ES" sz="1400" kern="1200" dirty="0">
            <a:solidFill>
              <a:srgbClr val="FF0000"/>
            </a:solidFill>
          </a:endParaRPr>
        </a:p>
        <a:p>
          <a:pPr marL="114300" lvl="1" indent="-114300" algn="just" defTabSz="622300">
            <a:lnSpc>
              <a:spcPct val="90000"/>
            </a:lnSpc>
            <a:spcBef>
              <a:spcPct val="0"/>
            </a:spcBef>
            <a:spcAft>
              <a:spcPct val="15000"/>
            </a:spcAft>
            <a:buChar char="••"/>
          </a:pPr>
          <a:endParaRPr lang="es-ES" sz="1400" kern="1200" dirty="0">
            <a:solidFill>
              <a:srgbClr val="FF0000"/>
            </a:solidFill>
          </a:endParaRPr>
        </a:p>
      </dsp:txBody>
      <dsp:txXfrm rot="-5400000">
        <a:off x="508244" y="792709"/>
        <a:ext cx="8203493" cy="2031636"/>
      </dsp:txXfrm>
    </dsp:sp>
    <dsp:sp modelId="{6EA9B606-A146-41EF-A047-FA0660FFD0CD}">
      <dsp:nvSpPr>
        <dsp:cNvPr id="0" name=""/>
        <dsp:cNvSpPr/>
      </dsp:nvSpPr>
      <dsp:spPr>
        <a:xfrm rot="5400000">
          <a:off x="-108909" y="3166812"/>
          <a:ext cx="726062" cy="508243"/>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s-ES" sz="700" kern="1200" dirty="0" smtClean="0"/>
            <a:t>OBJETO SOCIAL</a:t>
          </a:r>
          <a:endParaRPr lang="es-ES" sz="700" kern="1200" dirty="0"/>
        </a:p>
      </dsp:txBody>
      <dsp:txXfrm rot="-5400000">
        <a:off x="1" y="3312025"/>
        <a:ext cx="508243" cy="217819"/>
      </dsp:txXfrm>
    </dsp:sp>
    <dsp:sp modelId="{469EAE33-F878-46D9-97F9-83868A282D98}">
      <dsp:nvSpPr>
        <dsp:cNvPr id="0" name=""/>
        <dsp:cNvSpPr/>
      </dsp:nvSpPr>
      <dsp:spPr>
        <a:xfrm rot="5400000">
          <a:off x="4428973" y="-862826"/>
          <a:ext cx="471940" cy="831340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 Compañía se constituyó con el objetivo de dedicarse a importación, venta, distribución de sistemas de purificación de agua para consumo humano</a:t>
          </a:r>
          <a:endParaRPr lang="es-ES" sz="1400" kern="1200" dirty="0"/>
        </a:p>
      </dsp:txBody>
      <dsp:txXfrm rot="-5400000">
        <a:off x="508243" y="3080942"/>
        <a:ext cx="8290362" cy="425864"/>
      </dsp:txXfrm>
    </dsp:sp>
    <dsp:sp modelId="{27CBFB98-1C3B-43D9-9F42-77F68ABD22B0}">
      <dsp:nvSpPr>
        <dsp:cNvPr id="0" name=""/>
        <dsp:cNvSpPr/>
      </dsp:nvSpPr>
      <dsp:spPr>
        <a:xfrm rot="5400000">
          <a:off x="-304122" y="4017534"/>
          <a:ext cx="1116488" cy="508243"/>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s-EC" sz="700" b="1" kern="1200" dirty="0" smtClean="0"/>
            <a:t>TIPO DE ORGANIZACIÓN</a:t>
          </a:r>
          <a:endParaRPr lang="es-ES" sz="700" kern="1200" dirty="0"/>
        </a:p>
      </dsp:txBody>
      <dsp:txXfrm rot="-5400000">
        <a:off x="0" y="3967534"/>
        <a:ext cx="508243" cy="608245"/>
      </dsp:txXfrm>
    </dsp:sp>
    <dsp:sp modelId="{2A404B75-6DD0-4F33-A981-D59AE222D904}">
      <dsp:nvSpPr>
        <dsp:cNvPr id="0" name=""/>
        <dsp:cNvSpPr/>
      </dsp:nvSpPr>
      <dsp:spPr>
        <a:xfrm rot="5400000">
          <a:off x="4274174" y="-12104"/>
          <a:ext cx="781538" cy="831340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Empresa privada.</a:t>
          </a:r>
          <a:endParaRPr lang="es-ES" sz="1400" kern="1200" dirty="0"/>
        </a:p>
        <a:p>
          <a:pPr marL="114300" lvl="1" indent="-114300" algn="just" defTabSz="622300">
            <a:lnSpc>
              <a:spcPct val="90000"/>
            </a:lnSpc>
            <a:spcBef>
              <a:spcPct val="0"/>
            </a:spcBef>
            <a:spcAft>
              <a:spcPct val="15000"/>
            </a:spcAft>
            <a:buChar char="••"/>
          </a:pPr>
          <a:r>
            <a:rPr lang="es-EC" sz="1400" kern="1200" dirty="0" smtClean="0"/>
            <a:t>Con fines de lucro.</a:t>
          </a:r>
          <a:endParaRPr lang="es-ES" sz="1400" kern="1200" dirty="0"/>
        </a:p>
        <a:p>
          <a:pPr marL="114300" lvl="1" indent="-114300" algn="just" defTabSz="622300">
            <a:lnSpc>
              <a:spcPct val="90000"/>
            </a:lnSpc>
            <a:spcBef>
              <a:spcPct val="0"/>
            </a:spcBef>
            <a:spcAft>
              <a:spcPct val="15000"/>
            </a:spcAft>
            <a:buChar char="••"/>
          </a:pPr>
          <a:r>
            <a:rPr lang="es-ES" sz="1400" kern="1200" dirty="0" smtClean="0"/>
            <a:t>Sociedad Anónima.</a:t>
          </a:r>
          <a:endParaRPr lang="es-ES" sz="1400" kern="1200" dirty="0"/>
        </a:p>
      </dsp:txBody>
      <dsp:txXfrm rot="-5400000">
        <a:off x="508243" y="3791979"/>
        <a:ext cx="8275248" cy="705234"/>
      </dsp:txXfrm>
    </dsp:sp>
    <dsp:sp modelId="{A184E5F3-3357-4309-B1F3-EF0124B92112}">
      <dsp:nvSpPr>
        <dsp:cNvPr id="0" name=""/>
        <dsp:cNvSpPr/>
      </dsp:nvSpPr>
      <dsp:spPr>
        <a:xfrm rot="5400000">
          <a:off x="-108909" y="4868257"/>
          <a:ext cx="726062" cy="508243"/>
        </a:xfrm>
        <a:prstGeom prst="chevr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s-EC" sz="700" b="1" kern="1200" dirty="0" smtClean="0"/>
            <a:t>SECTOR DE LA INDUSTRIA</a:t>
          </a:r>
          <a:endParaRPr lang="es-ES" sz="700" kern="1200" dirty="0"/>
        </a:p>
      </dsp:txBody>
      <dsp:txXfrm rot="-5400000">
        <a:off x="1" y="5013470"/>
        <a:ext cx="508243" cy="217819"/>
      </dsp:txXfrm>
    </dsp:sp>
    <dsp:sp modelId="{B6AF3870-C453-492E-B3C3-3B88205BBB2B}">
      <dsp:nvSpPr>
        <dsp:cNvPr id="0" name=""/>
        <dsp:cNvSpPr/>
      </dsp:nvSpPr>
      <dsp:spPr>
        <a:xfrm rot="5400000">
          <a:off x="4428973" y="838618"/>
          <a:ext cx="471940" cy="8313400"/>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Sector comercial</a:t>
          </a:r>
          <a:endParaRPr lang="es-ES" sz="1400" kern="1200" dirty="0"/>
        </a:p>
      </dsp:txBody>
      <dsp:txXfrm rot="-5400000">
        <a:off x="508243" y="4782386"/>
        <a:ext cx="8290362" cy="425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D3335-CC0D-4558-A5FE-E21269B2DC90}">
      <dsp:nvSpPr>
        <dsp:cNvPr id="0" name=""/>
        <dsp:cNvSpPr/>
      </dsp:nvSpPr>
      <dsp:spPr>
        <a:xfrm>
          <a:off x="0" y="2720095"/>
          <a:ext cx="6096000"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B3788-1D20-45D0-8316-790F4765C427}">
      <dsp:nvSpPr>
        <dsp:cNvPr id="0" name=""/>
        <dsp:cNvSpPr/>
      </dsp:nvSpPr>
      <dsp:spPr>
        <a:xfrm>
          <a:off x="0" y="672389"/>
          <a:ext cx="6096000"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3FE20-FAA4-44E8-A46F-F99064A453D3}">
      <dsp:nvSpPr>
        <dsp:cNvPr id="0" name=""/>
        <dsp:cNvSpPr/>
      </dsp:nvSpPr>
      <dsp:spPr>
        <a:xfrm>
          <a:off x="1584959" y="1076"/>
          <a:ext cx="4511040" cy="67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lvl="0" algn="l" defTabSz="488950">
            <a:lnSpc>
              <a:spcPct val="90000"/>
            </a:lnSpc>
            <a:spcBef>
              <a:spcPct val="0"/>
            </a:spcBef>
            <a:spcAft>
              <a:spcPct val="35000"/>
            </a:spcAft>
          </a:pPr>
          <a:endParaRPr lang="es-EC" sz="1100" kern="1200" dirty="0"/>
        </a:p>
      </dsp:txBody>
      <dsp:txXfrm>
        <a:off x="1584959" y="1076"/>
        <a:ext cx="4511040" cy="671313"/>
      </dsp:txXfrm>
    </dsp:sp>
    <dsp:sp modelId="{FCB25570-5F8D-40AC-9BE3-0980A71147BF}">
      <dsp:nvSpPr>
        <dsp:cNvPr id="0" name=""/>
        <dsp:cNvSpPr/>
      </dsp:nvSpPr>
      <dsp:spPr>
        <a:xfrm>
          <a:off x="0" y="1076"/>
          <a:ext cx="1584960" cy="671313"/>
        </a:xfrm>
        <a:prstGeom prst="round2SameRect">
          <a:avLst>
            <a:gd name="adj1" fmla="val 16670"/>
            <a:gd name="adj2" fmla="val 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C" sz="1100" b="1" kern="1200" dirty="0" smtClean="0"/>
            <a:t>PRODUCTOS SEGMENTO RESIDENCIAL Y COMERCIAL</a:t>
          </a:r>
          <a:endParaRPr lang="es-EC" sz="1100" kern="1200" dirty="0"/>
        </a:p>
      </dsp:txBody>
      <dsp:txXfrm>
        <a:off x="32777" y="33853"/>
        <a:ext cx="1519406" cy="638536"/>
      </dsp:txXfrm>
    </dsp:sp>
    <dsp:sp modelId="{70201DD7-2C51-4D0B-A1DB-84021EA6F58E}">
      <dsp:nvSpPr>
        <dsp:cNvPr id="0" name=""/>
        <dsp:cNvSpPr/>
      </dsp:nvSpPr>
      <dsp:spPr>
        <a:xfrm>
          <a:off x="0" y="672389"/>
          <a:ext cx="6096000" cy="13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Equipos, sistemas de tratamiento y dispensadores de agua para el hogar que brindan la confianza y seguridad a las familias de que consumen agua pura y saludable apta para el consumo humano.</a:t>
          </a:r>
          <a:endParaRPr lang="es-EC" sz="1400" kern="1200" dirty="0"/>
        </a:p>
      </dsp:txBody>
      <dsp:txXfrm>
        <a:off x="0" y="672389"/>
        <a:ext cx="6096000" cy="1342827"/>
      </dsp:txXfrm>
    </dsp:sp>
    <dsp:sp modelId="{EAD1A362-ABBB-4325-B665-14D5E696083D}">
      <dsp:nvSpPr>
        <dsp:cNvPr id="0" name=""/>
        <dsp:cNvSpPr/>
      </dsp:nvSpPr>
      <dsp:spPr>
        <a:xfrm>
          <a:off x="1584959" y="2048782"/>
          <a:ext cx="4511040" cy="67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lvl="0" algn="l" defTabSz="488950">
            <a:lnSpc>
              <a:spcPct val="90000"/>
            </a:lnSpc>
            <a:spcBef>
              <a:spcPct val="0"/>
            </a:spcBef>
            <a:spcAft>
              <a:spcPct val="35000"/>
            </a:spcAft>
          </a:pPr>
          <a:endParaRPr lang="es-EC" sz="1100" b="1" kern="1200" dirty="0"/>
        </a:p>
      </dsp:txBody>
      <dsp:txXfrm>
        <a:off x="1584959" y="2048782"/>
        <a:ext cx="4511040" cy="671313"/>
      </dsp:txXfrm>
    </dsp:sp>
    <dsp:sp modelId="{657717AB-1901-4183-95E0-9C297837873E}">
      <dsp:nvSpPr>
        <dsp:cNvPr id="0" name=""/>
        <dsp:cNvSpPr/>
      </dsp:nvSpPr>
      <dsp:spPr>
        <a:xfrm>
          <a:off x="0" y="2048782"/>
          <a:ext cx="1584960" cy="671313"/>
        </a:xfrm>
        <a:prstGeom prst="round2SameRect">
          <a:avLst>
            <a:gd name="adj1" fmla="val 16670"/>
            <a:gd name="adj2" fmla="val 0"/>
          </a:avLst>
        </a:prstGeom>
        <a:gradFill rotWithShape="0">
          <a:gsLst>
            <a:gs pos="0">
              <a:schemeClr val="accent3">
                <a:hueOff val="20821956"/>
                <a:satOff val="15379"/>
                <a:lumOff val="34119"/>
                <a:alphaOff val="0"/>
                <a:tint val="50000"/>
                <a:satMod val="300000"/>
              </a:schemeClr>
            </a:gs>
            <a:gs pos="35000">
              <a:schemeClr val="accent3">
                <a:hueOff val="20821956"/>
                <a:satOff val="15379"/>
                <a:lumOff val="34119"/>
                <a:alphaOff val="0"/>
                <a:tint val="37000"/>
                <a:satMod val="300000"/>
              </a:schemeClr>
            </a:gs>
            <a:gs pos="100000">
              <a:schemeClr val="accent3">
                <a:hueOff val="20821956"/>
                <a:satOff val="15379"/>
                <a:lumOff val="34119"/>
                <a:alphaOff val="0"/>
                <a:tint val="15000"/>
                <a:satMod val="350000"/>
              </a:schemeClr>
            </a:gs>
          </a:gsLst>
          <a:lin ang="16200000" scaled="1"/>
        </a:gradFill>
        <a:ln w="9525" cap="flat" cmpd="sng" algn="ctr">
          <a:solidFill>
            <a:schemeClr val="accent3">
              <a:hueOff val="20821956"/>
              <a:satOff val="15379"/>
              <a:lumOff val="341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C" sz="1100" b="1" kern="1200" dirty="0" smtClean="0"/>
            <a:t>PRODUCTOS SEGMENTO INDUSTRIAL</a:t>
          </a:r>
          <a:endParaRPr lang="es-EC" sz="1100" kern="1200" dirty="0"/>
        </a:p>
      </dsp:txBody>
      <dsp:txXfrm>
        <a:off x="32777" y="2081559"/>
        <a:ext cx="1519406" cy="638536"/>
      </dsp:txXfrm>
    </dsp:sp>
    <dsp:sp modelId="{36EFC698-6D7A-4688-B490-9F0938812A57}">
      <dsp:nvSpPr>
        <dsp:cNvPr id="0" name=""/>
        <dsp:cNvSpPr/>
      </dsp:nvSpPr>
      <dsp:spPr>
        <a:xfrm>
          <a:off x="0" y="2720095"/>
          <a:ext cx="6096000" cy="13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Equipos de tratamiento de agua para industrias que proveen de agua potable  apta para su consumo</a:t>
          </a:r>
          <a:r>
            <a:rPr lang="es-EC" sz="1000" kern="1200" dirty="0" smtClean="0"/>
            <a:t>.</a:t>
          </a:r>
          <a:endParaRPr lang="es-EC" sz="1000" kern="1200" dirty="0"/>
        </a:p>
      </dsp:txBody>
      <dsp:txXfrm>
        <a:off x="0" y="2720095"/>
        <a:ext cx="6096000" cy="13428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FC6AA-9B09-4D2E-B1C8-7BC592484B6B}">
      <dsp:nvSpPr>
        <dsp:cNvPr id="0" name=""/>
        <dsp:cNvSpPr/>
      </dsp:nvSpPr>
      <dsp:spPr>
        <a:xfrm rot="5400000">
          <a:off x="3352323" y="-959475"/>
          <a:ext cx="1585912" cy="390144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Realizar el lanzamiento de campañas publicitarias y de promoción.</a:t>
          </a:r>
          <a:endParaRPr lang="es-ES" sz="1600" kern="1200" dirty="0"/>
        </a:p>
        <a:p>
          <a:pPr marL="171450" lvl="1" indent="-171450" algn="l" defTabSz="711200">
            <a:lnSpc>
              <a:spcPct val="90000"/>
            </a:lnSpc>
            <a:spcBef>
              <a:spcPct val="0"/>
            </a:spcBef>
            <a:spcAft>
              <a:spcPct val="15000"/>
            </a:spcAft>
            <a:buChar char="••"/>
          </a:pPr>
          <a:r>
            <a:rPr lang="es-EC" sz="1600" kern="1200" dirty="0" smtClean="0"/>
            <a:t>Innovar o rediseñar el portafolio de productos.</a:t>
          </a:r>
          <a:endParaRPr lang="es-ES" sz="1600" kern="1200" dirty="0"/>
        </a:p>
        <a:p>
          <a:pPr marL="171450" lvl="1" indent="-171450" algn="l" defTabSz="711200">
            <a:lnSpc>
              <a:spcPct val="90000"/>
            </a:lnSpc>
            <a:spcBef>
              <a:spcPct val="0"/>
            </a:spcBef>
            <a:spcAft>
              <a:spcPct val="15000"/>
            </a:spcAft>
            <a:buChar char="••"/>
          </a:pPr>
          <a:r>
            <a:rPr lang="es-ES_tradnl" sz="1600" kern="1200" dirty="0" smtClean="0"/>
            <a:t>Abrir sucursales  en las ciudades de Quito, Manta, Guayaquil, Machala.</a:t>
          </a:r>
          <a:endParaRPr lang="es-ES" sz="1600" kern="1200" dirty="0"/>
        </a:p>
      </dsp:txBody>
      <dsp:txXfrm rot="-5400000">
        <a:off x="2194559" y="275707"/>
        <a:ext cx="3824022" cy="1431076"/>
      </dsp:txXfrm>
    </dsp:sp>
    <dsp:sp modelId="{4EED14DF-57AB-4542-AEEA-0EC2DFF00443}">
      <dsp:nvSpPr>
        <dsp:cNvPr id="0" name=""/>
        <dsp:cNvSpPr/>
      </dsp:nvSpPr>
      <dsp:spPr>
        <a:xfrm>
          <a:off x="0" y="49"/>
          <a:ext cx="2194560" cy="198239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u="none" strike="noStrike" kern="1200" dirty="0" smtClean="0"/>
            <a:t>Único representante de la reconocida marca CULLIGAN en el Ecuador</a:t>
          </a:r>
          <a:endParaRPr lang="es-ES" sz="1800" kern="1200" dirty="0"/>
        </a:p>
      </dsp:txBody>
      <dsp:txXfrm>
        <a:off x="96772" y="96821"/>
        <a:ext cx="2001016" cy="1788846"/>
      </dsp:txXfrm>
    </dsp:sp>
    <dsp:sp modelId="{9CF3EEA1-F8D5-4CF8-80D7-0776942C583E}">
      <dsp:nvSpPr>
        <dsp:cNvPr id="0" name=""/>
        <dsp:cNvSpPr/>
      </dsp:nvSpPr>
      <dsp:spPr>
        <a:xfrm rot="5400000">
          <a:off x="3352323" y="1122035"/>
          <a:ext cx="1585912" cy="3901440"/>
        </a:xfrm>
        <a:prstGeom prst="round2SameRect">
          <a:avLst/>
        </a:prstGeom>
        <a:solidFill>
          <a:schemeClr val="accent4">
            <a:tint val="40000"/>
            <a:alpha val="90000"/>
            <a:hueOff val="-21235082"/>
            <a:satOff val="-30483"/>
            <a:lumOff val="-4230"/>
            <a:alphaOff val="0"/>
          </a:schemeClr>
        </a:solidFill>
        <a:ln w="9525" cap="flat" cmpd="sng" algn="ctr">
          <a:solidFill>
            <a:schemeClr val="accent4">
              <a:tint val="40000"/>
              <a:alpha val="90000"/>
              <a:hueOff val="-21235082"/>
              <a:satOff val="-30483"/>
              <a:lumOff val="-42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Realizar el levantamiento de manuales de procesos, organigramas y políticas.</a:t>
          </a:r>
          <a:endParaRPr lang="es-ES" sz="1600" kern="1200" dirty="0"/>
        </a:p>
        <a:p>
          <a:pPr marL="171450" lvl="1" indent="-171450" algn="l" defTabSz="711200">
            <a:lnSpc>
              <a:spcPct val="90000"/>
            </a:lnSpc>
            <a:spcBef>
              <a:spcPct val="0"/>
            </a:spcBef>
            <a:spcAft>
              <a:spcPct val="15000"/>
            </a:spcAft>
            <a:buChar char="••"/>
          </a:pPr>
          <a:r>
            <a:rPr lang="es-ES" sz="1600" kern="1200" dirty="0" smtClean="0"/>
            <a:t>Establecer controles para los procesos.</a:t>
          </a:r>
          <a:endParaRPr lang="es-ES" sz="1600" kern="1200" dirty="0"/>
        </a:p>
        <a:p>
          <a:pPr marL="171450" lvl="1" indent="-171450" algn="l" defTabSz="711200">
            <a:lnSpc>
              <a:spcPct val="90000"/>
            </a:lnSpc>
            <a:spcBef>
              <a:spcPct val="0"/>
            </a:spcBef>
            <a:spcAft>
              <a:spcPct val="15000"/>
            </a:spcAft>
            <a:buChar char="••"/>
          </a:pPr>
          <a:endParaRPr lang="es-ES" sz="1600" kern="1200" dirty="0"/>
        </a:p>
      </dsp:txBody>
      <dsp:txXfrm rot="-5400000">
        <a:off x="2194559" y="2357217"/>
        <a:ext cx="3824022" cy="1431076"/>
      </dsp:txXfrm>
    </dsp:sp>
    <dsp:sp modelId="{C6E1324C-8AC1-4471-8544-5BEDB3D38C67}">
      <dsp:nvSpPr>
        <dsp:cNvPr id="0" name=""/>
        <dsp:cNvSpPr/>
      </dsp:nvSpPr>
      <dsp:spPr>
        <a:xfrm>
          <a:off x="0" y="2081559"/>
          <a:ext cx="2194560" cy="1982390"/>
        </a:xfrm>
        <a:prstGeom prst="roundRect">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u="none" strike="noStrike" kern="1200" dirty="0" smtClean="0"/>
            <a:t>No existen organigramas actualizados, políticas  establecidas y manuales de procesos.</a:t>
          </a:r>
          <a:endParaRPr lang="es-ES" sz="1800" kern="1200" dirty="0"/>
        </a:p>
      </dsp:txBody>
      <dsp:txXfrm>
        <a:off x="96772" y="2178331"/>
        <a:ext cx="2001016" cy="1788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B8FA7-E37E-4017-97FB-FC02AABE4E43}">
      <dsp:nvSpPr>
        <dsp:cNvPr id="0" name=""/>
        <dsp:cNvSpPr/>
      </dsp:nvSpPr>
      <dsp:spPr>
        <a:xfrm>
          <a:off x="8378323" y="2810689"/>
          <a:ext cx="91440" cy="338915"/>
        </a:xfrm>
        <a:custGeom>
          <a:avLst/>
          <a:gdLst/>
          <a:ahLst/>
          <a:cxnLst/>
          <a:rect l="0" t="0" r="0" b="0"/>
          <a:pathLst>
            <a:path>
              <a:moveTo>
                <a:pt x="45720" y="0"/>
              </a:moveTo>
              <a:lnTo>
                <a:pt x="45720"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38F75-B677-4545-B2AB-2C3D97CDAFE5}">
      <dsp:nvSpPr>
        <dsp:cNvPr id="0" name=""/>
        <dsp:cNvSpPr/>
      </dsp:nvSpPr>
      <dsp:spPr>
        <a:xfrm>
          <a:off x="5575473" y="1731793"/>
          <a:ext cx="2848570" cy="338915"/>
        </a:xfrm>
        <a:custGeom>
          <a:avLst/>
          <a:gdLst/>
          <a:ahLst/>
          <a:cxnLst/>
          <a:rect l="0" t="0" r="0" b="0"/>
          <a:pathLst>
            <a:path>
              <a:moveTo>
                <a:pt x="0" y="0"/>
              </a:moveTo>
              <a:lnTo>
                <a:pt x="0" y="230960"/>
              </a:lnTo>
              <a:lnTo>
                <a:pt x="2848570" y="230960"/>
              </a:lnTo>
              <a:lnTo>
                <a:pt x="2848570" y="338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3524A2-D739-4630-A0AC-721ADAC7CC50}">
      <dsp:nvSpPr>
        <dsp:cNvPr id="0" name=""/>
        <dsp:cNvSpPr/>
      </dsp:nvSpPr>
      <dsp:spPr>
        <a:xfrm>
          <a:off x="6287616" y="2810689"/>
          <a:ext cx="712142" cy="338915"/>
        </a:xfrm>
        <a:custGeom>
          <a:avLst/>
          <a:gdLst/>
          <a:ahLst/>
          <a:cxnLst/>
          <a:rect l="0" t="0" r="0" b="0"/>
          <a:pathLst>
            <a:path>
              <a:moveTo>
                <a:pt x="0" y="0"/>
              </a:moveTo>
              <a:lnTo>
                <a:pt x="0" y="230960"/>
              </a:lnTo>
              <a:lnTo>
                <a:pt x="712142" y="230960"/>
              </a:lnTo>
              <a:lnTo>
                <a:pt x="712142"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794E1-16BD-424B-AE07-2F42C98065C1}">
      <dsp:nvSpPr>
        <dsp:cNvPr id="0" name=""/>
        <dsp:cNvSpPr/>
      </dsp:nvSpPr>
      <dsp:spPr>
        <a:xfrm>
          <a:off x="5575473" y="2810689"/>
          <a:ext cx="712142" cy="338915"/>
        </a:xfrm>
        <a:custGeom>
          <a:avLst/>
          <a:gdLst/>
          <a:ahLst/>
          <a:cxnLst/>
          <a:rect l="0" t="0" r="0" b="0"/>
          <a:pathLst>
            <a:path>
              <a:moveTo>
                <a:pt x="712142" y="0"/>
              </a:moveTo>
              <a:lnTo>
                <a:pt x="712142" y="230960"/>
              </a:lnTo>
              <a:lnTo>
                <a:pt x="0" y="230960"/>
              </a:lnTo>
              <a:lnTo>
                <a:pt x="0"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A7788-F974-42D8-96B1-E1EAB962EC2E}">
      <dsp:nvSpPr>
        <dsp:cNvPr id="0" name=""/>
        <dsp:cNvSpPr/>
      </dsp:nvSpPr>
      <dsp:spPr>
        <a:xfrm>
          <a:off x="5575473" y="1731793"/>
          <a:ext cx="712142" cy="338915"/>
        </a:xfrm>
        <a:custGeom>
          <a:avLst/>
          <a:gdLst/>
          <a:ahLst/>
          <a:cxnLst/>
          <a:rect l="0" t="0" r="0" b="0"/>
          <a:pathLst>
            <a:path>
              <a:moveTo>
                <a:pt x="0" y="0"/>
              </a:moveTo>
              <a:lnTo>
                <a:pt x="0" y="230960"/>
              </a:lnTo>
              <a:lnTo>
                <a:pt x="712142" y="230960"/>
              </a:lnTo>
              <a:lnTo>
                <a:pt x="712142" y="338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17541-9D2F-4DAD-AFE9-85D72C989A86}">
      <dsp:nvSpPr>
        <dsp:cNvPr id="0" name=""/>
        <dsp:cNvSpPr/>
      </dsp:nvSpPr>
      <dsp:spPr>
        <a:xfrm>
          <a:off x="4151188" y="3889585"/>
          <a:ext cx="712142" cy="338915"/>
        </a:xfrm>
        <a:custGeom>
          <a:avLst/>
          <a:gdLst/>
          <a:ahLst/>
          <a:cxnLst/>
          <a:rect l="0" t="0" r="0" b="0"/>
          <a:pathLst>
            <a:path>
              <a:moveTo>
                <a:pt x="0" y="0"/>
              </a:moveTo>
              <a:lnTo>
                <a:pt x="0" y="230960"/>
              </a:lnTo>
              <a:lnTo>
                <a:pt x="712142" y="230960"/>
              </a:lnTo>
              <a:lnTo>
                <a:pt x="712142"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78F20-A13C-4251-AFDC-0CB0C5438DD2}">
      <dsp:nvSpPr>
        <dsp:cNvPr id="0" name=""/>
        <dsp:cNvSpPr/>
      </dsp:nvSpPr>
      <dsp:spPr>
        <a:xfrm>
          <a:off x="3439045" y="3889585"/>
          <a:ext cx="712142" cy="338915"/>
        </a:xfrm>
        <a:custGeom>
          <a:avLst/>
          <a:gdLst/>
          <a:ahLst/>
          <a:cxnLst/>
          <a:rect l="0" t="0" r="0" b="0"/>
          <a:pathLst>
            <a:path>
              <a:moveTo>
                <a:pt x="712142" y="0"/>
              </a:moveTo>
              <a:lnTo>
                <a:pt x="712142" y="230960"/>
              </a:lnTo>
              <a:lnTo>
                <a:pt x="0" y="230960"/>
              </a:lnTo>
              <a:lnTo>
                <a:pt x="0"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0756C-3449-450F-B954-E271D2B63E27}">
      <dsp:nvSpPr>
        <dsp:cNvPr id="0" name=""/>
        <dsp:cNvSpPr/>
      </dsp:nvSpPr>
      <dsp:spPr>
        <a:xfrm>
          <a:off x="2726903" y="2810689"/>
          <a:ext cx="1424285" cy="338915"/>
        </a:xfrm>
        <a:custGeom>
          <a:avLst/>
          <a:gdLst/>
          <a:ahLst/>
          <a:cxnLst/>
          <a:rect l="0" t="0" r="0" b="0"/>
          <a:pathLst>
            <a:path>
              <a:moveTo>
                <a:pt x="0" y="0"/>
              </a:moveTo>
              <a:lnTo>
                <a:pt x="0" y="230960"/>
              </a:lnTo>
              <a:lnTo>
                <a:pt x="1424285" y="230960"/>
              </a:lnTo>
              <a:lnTo>
                <a:pt x="1424285"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D431B-D398-4278-A8E2-3A1374C9FAA2}">
      <dsp:nvSpPr>
        <dsp:cNvPr id="0" name=""/>
        <dsp:cNvSpPr/>
      </dsp:nvSpPr>
      <dsp:spPr>
        <a:xfrm>
          <a:off x="1302618" y="3889585"/>
          <a:ext cx="712142" cy="338915"/>
        </a:xfrm>
        <a:custGeom>
          <a:avLst/>
          <a:gdLst/>
          <a:ahLst/>
          <a:cxnLst/>
          <a:rect l="0" t="0" r="0" b="0"/>
          <a:pathLst>
            <a:path>
              <a:moveTo>
                <a:pt x="0" y="0"/>
              </a:moveTo>
              <a:lnTo>
                <a:pt x="0" y="230960"/>
              </a:lnTo>
              <a:lnTo>
                <a:pt x="712142" y="230960"/>
              </a:lnTo>
              <a:lnTo>
                <a:pt x="712142"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4C3D7-303C-4393-BA1E-81C436C092F0}">
      <dsp:nvSpPr>
        <dsp:cNvPr id="0" name=""/>
        <dsp:cNvSpPr/>
      </dsp:nvSpPr>
      <dsp:spPr>
        <a:xfrm>
          <a:off x="590475" y="3889585"/>
          <a:ext cx="712142" cy="338915"/>
        </a:xfrm>
        <a:custGeom>
          <a:avLst/>
          <a:gdLst/>
          <a:ahLst/>
          <a:cxnLst/>
          <a:rect l="0" t="0" r="0" b="0"/>
          <a:pathLst>
            <a:path>
              <a:moveTo>
                <a:pt x="712142" y="0"/>
              </a:moveTo>
              <a:lnTo>
                <a:pt x="712142" y="230960"/>
              </a:lnTo>
              <a:lnTo>
                <a:pt x="0" y="230960"/>
              </a:lnTo>
              <a:lnTo>
                <a:pt x="0"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C20F9E-61CF-4DDD-9666-8BD3587B6AEA}">
      <dsp:nvSpPr>
        <dsp:cNvPr id="0" name=""/>
        <dsp:cNvSpPr/>
      </dsp:nvSpPr>
      <dsp:spPr>
        <a:xfrm>
          <a:off x="1302618" y="2810689"/>
          <a:ext cx="1424285" cy="338915"/>
        </a:xfrm>
        <a:custGeom>
          <a:avLst/>
          <a:gdLst/>
          <a:ahLst/>
          <a:cxnLst/>
          <a:rect l="0" t="0" r="0" b="0"/>
          <a:pathLst>
            <a:path>
              <a:moveTo>
                <a:pt x="1424285" y="0"/>
              </a:moveTo>
              <a:lnTo>
                <a:pt x="1424285" y="230960"/>
              </a:lnTo>
              <a:lnTo>
                <a:pt x="0" y="230960"/>
              </a:lnTo>
              <a:lnTo>
                <a:pt x="0" y="338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D912F-1CB4-4144-84A4-1AE3453EC937}">
      <dsp:nvSpPr>
        <dsp:cNvPr id="0" name=""/>
        <dsp:cNvSpPr/>
      </dsp:nvSpPr>
      <dsp:spPr>
        <a:xfrm>
          <a:off x="2726903" y="1731793"/>
          <a:ext cx="2848570" cy="338915"/>
        </a:xfrm>
        <a:custGeom>
          <a:avLst/>
          <a:gdLst/>
          <a:ahLst/>
          <a:cxnLst/>
          <a:rect l="0" t="0" r="0" b="0"/>
          <a:pathLst>
            <a:path>
              <a:moveTo>
                <a:pt x="2848570" y="0"/>
              </a:moveTo>
              <a:lnTo>
                <a:pt x="2848570" y="230960"/>
              </a:lnTo>
              <a:lnTo>
                <a:pt x="0" y="230960"/>
              </a:lnTo>
              <a:lnTo>
                <a:pt x="0" y="338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F8CC31-B45E-4BF2-814A-E6F14B09BCFB}">
      <dsp:nvSpPr>
        <dsp:cNvPr id="0" name=""/>
        <dsp:cNvSpPr/>
      </dsp:nvSpPr>
      <dsp:spPr>
        <a:xfrm>
          <a:off x="4871145" y="991812"/>
          <a:ext cx="1408655"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7012B-3692-4462-86AF-A766FDDEBBAA}">
      <dsp:nvSpPr>
        <dsp:cNvPr id="0" name=""/>
        <dsp:cNvSpPr/>
      </dsp:nvSpPr>
      <dsp:spPr>
        <a:xfrm>
          <a:off x="5000626" y="1114818"/>
          <a:ext cx="1408655"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FASES DE LA AUDITORÌA DE GESTIÓN</a:t>
          </a:r>
          <a:endParaRPr lang="es-ES" sz="900" b="1" kern="1200" dirty="0"/>
        </a:p>
      </dsp:txBody>
      <dsp:txXfrm>
        <a:off x="5022299" y="1136491"/>
        <a:ext cx="1365309" cy="696634"/>
      </dsp:txXfrm>
    </dsp:sp>
    <dsp:sp modelId="{071778BC-C6CE-4F07-888F-7BA3B31BF5FE}">
      <dsp:nvSpPr>
        <dsp:cNvPr id="0" name=""/>
        <dsp:cNvSpPr/>
      </dsp:nvSpPr>
      <dsp:spPr>
        <a:xfrm>
          <a:off x="2144241" y="2070708"/>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57E8D-2E13-4D6E-8000-F0180BE697FF}">
      <dsp:nvSpPr>
        <dsp:cNvPr id="0" name=""/>
        <dsp:cNvSpPr/>
      </dsp:nvSpPr>
      <dsp:spPr>
        <a:xfrm>
          <a:off x="2273721" y="2193714"/>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PLANIFICACIÓN</a:t>
          </a:r>
          <a:endParaRPr lang="es-ES" sz="800" kern="1200" dirty="0"/>
        </a:p>
      </dsp:txBody>
      <dsp:txXfrm>
        <a:off x="2295394" y="2215387"/>
        <a:ext cx="1121978" cy="696634"/>
      </dsp:txXfrm>
    </dsp:sp>
    <dsp:sp modelId="{F02AE23C-4347-42C0-95B7-4BB6716B7721}">
      <dsp:nvSpPr>
        <dsp:cNvPr id="0" name=""/>
        <dsp:cNvSpPr/>
      </dsp:nvSpPr>
      <dsp:spPr>
        <a:xfrm>
          <a:off x="719956" y="3149604"/>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9EBB9-09E2-4739-8956-76CC379344AF}">
      <dsp:nvSpPr>
        <dsp:cNvPr id="0" name=""/>
        <dsp:cNvSpPr/>
      </dsp:nvSpPr>
      <dsp:spPr>
        <a:xfrm>
          <a:off x="849436" y="3272610"/>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PRELIMINAR</a:t>
          </a:r>
          <a:endParaRPr lang="es-ES" sz="800" kern="1200" dirty="0"/>
        </a:p>
      </dsp:txBody>
      <dsp:txXfrm>
        <a:off x="871109" y="3294283"/>
        <a:ext cx="1121978" cy="696634"/>
      </dsp:txXfrm>
    </dsp:sp>
    <dsp:sp modelId="{9130DBB1-641A-4FE5-9399-6C5BC6580521}">
      <dsp:nvSpPr>
        <dsp:cNvPr id="0" name=""/>
        <dsp:cNvSpPr/>
      </dsp:nvSpPr>
      <dsp:spPr>
        <a:xfrm>
          <a:off x="7813" y="4228500"/>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5F227-E0EC-484C-8DF9-2FF718189207}">
      <dsp:nvSpPr>
        <dsp:cNvPr id="0" name=""/>
        <dsp:cNvSpPr/>
      </dsp:nvSpPr>
      <dsp:spPr>
        <a:xfrm>
          <a:off x="137293" y="4351506"/>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CONOCIMIENTO PRELIMINAR</a:t>
          </a:r>
          <a:endParaRPr lang="es-ES" sz="800" kern="1200" dirty="0"/>
        </a:p>
      </dsp:txBody>
      <dsp:txXfrm>
        <a:off x="158966" y="4373179"/>
        <a:ext cx="1121978" cy="696634"/>
      </dsp:txXfrm>
    </dsp:sp>
    <dsp:sp modelId="{7807782D-4F94-44E7-9CFC-A99B6452C52D}">
      <dsp:nvSpPr>
        <dsp:cNvPr id="0" name=""/>
        <dsp:cNvSpPr/>
      </dsp:nvSpPr>
      <dsp:spPr>
        <a:xfrm>
          <a:off x="1432098" y="4228500"/>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66758-7739-4102-8B0B-17B167155B18}">
      <dsp:nvSpPr>
        <dsp:cNvPr id="0" name=""/>
        <dsp:cNvSpPr/>
      </dsp:nvSpPr>
      <dsp:spPr>
        <a:xfrm>
          <a:off x="1561579" y="4351506"/>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PLAN GLOBAL DE AUDITÓRÍA</a:t>
          </a:r>
          <a:endParaRPr lang="es-ES" sz="800" kern="1200" dirty="0"/>
        </a:p>
      </dsp:txBody>
      <dsp:txXfrm>
        <a:off x="1583252" y="4373179"/>
        <a:ext cx="1121978" cy="696634"/>
      </dsp:txXfrm>
    </dsp:sp>
    <dsp:sp modelId="{9D881E13-52D3-42F7-ADCA-E82D2D174234}">
      <dsp:nvSpPr>
        <dsp:cNvPr id="0" name=""/>
        <dsp:cNvSpPr/>
      </dsp:nvSpPr>
      <dsp:spPr>
        <a:xfrm>
          <a:off x="3568526" y="3149604"/>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234C3-F3FE-46D4-B533-71F7DDD95BBF}">
      <dsp:nvSpPr>
        <dsp:cNvPr id="0" name=""/>
        <dsp:cNvSpPr/>
      </dsp:nvSpPr>
      <dsp:spPr>
        <a:xfrm>
          <a:off x="3698006" y="3272610"/>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 ESPECÍFICA</a:t>
          </a:r>
          <a:endParaRPr lang="es-ES" sz="800" kern="1200" dirty="0"/>
        </a:p>
      </dsp:txBody>
      <dsp:txXfrm>
        <a:off x="3719679" y="3294283"/>
        <a:ext cx="1121978" cy="696634"/>
      </dsp:txXfrm>
    </dsp:sp>
    <dsp:sp modelId="{B564E688-833B-4AC1-8E21-C337BB63516D}">
      <dsp:nvSpPr>
        <dsp:cNvPr id="0" name=""/>
        <dsp:cNvSpPr/>
      </dsp:nvSpPr>
      <dsp:spPr>
        <a:xfrm>
          <a:off x="2856383" y="4228500"/>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ABCE8-B26D-49B3-BD7B-FF3864344F0D}">
      <dsp:nvSpPr>
        <dsp:cNvPr id="0" name=""/>
        <dsp:cNvSpPr/>
      </dsp:nvSpPr>
      <dsp:spPr>
        <a:xfrm>
          <a:off x="2985864" y="4351506"/>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EVALUACIÓN DEL CONTROL INTERNO</a:t>
          </a:r>
          <a:endParaRPr lang="es-ES" sz="800" kern="1200" dirty="0"/>
        </a:p>
      </dsp:txBody>
      <dsp:txXfrm>
        <a:off x="3007537" y="4373179"/>
        <a:ext cx="1121978" cy="696634"/>
      </dsp:txXfrm>
    </dsp:sp>
    <dsp:sp modelId="{BC3A3425-515A-40F0-86BC-961C82877205}">
      <dsp:nvSpPr>
        <dsp:cNvPr id="0" name=""/>
        <dsp:cNvSpPr/>
      </dsp:nvSpPr>
      <dsp:spPr>
        <a:xfrm>
          <a:off x="4280668" y="4228500"/>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8BA7C-6FC9-407C-90CB-618A43D6CF21}">
      <dsp:nvSpPr>
        <dsp:cNvPr id="0" name=""/>
        <dsp:cNvSpPr/>
      </dsp:nvSpPr>
      <dsp:spPr>
        <a:xfrm>
          <a:off x="4410149" y="4351506"/>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PROGRAMAS DE AUDITORÍA</a:t>
          </a:r>
          <a:endParaRPr lang="es-ES" sz="800" kern="1200" dirty="0"/>
        </a:p>
      </dsp:txBody>
      <dsp:txXfrm>
        <a:off x="4431822" y="4373179"/>
        <a:ext cx="1121978" cy="696634"/>
      </dsp:txXfrm>
    </dsp:sp>
    <dsp:sp modelId="{47211975-76AE-4CFD-AAD0-0413B2CFA94B}">
      <dsp:nvSpPr>
        <dsp:cNvPr id="0" name=""/>
        <dsp:cNvSpPr/>
      </dsp:nvSpPr>
      <dsp:spPr>
        <a:xfrm>
          <a:off x="5704954" y="2070708"/>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57A63-F77E-4A62-A09A-AE47A7352B1A}">
      <dsp:nvSpPr>
        <dsp:cNvPr id="0" name=""/>
        <dsp:cNvSpPr/>
      </dsp:nvSpPr>
      <dsp:spPr>
        <a:xfrm>
          <a:off x="5834434" y="2193714"/>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EJECUCIÓN</a:t>
          </a:r>
          <a:endParaRPr lang="es-ES" sz="800" kern="1200" dirty="0"/>
        </a:p>
      </dsp:txBody>
      <dsp:txXfrm>
        <a:off x="5856107" y="2215387"/>
        <a:ext cx="1121978" cy="696634"/>
      </dsp:txXfrm>
    </dsp:sp>
    <dsp:sp modelId="{7718B45D-C166-459B-AAA0-2175374CEEDE}">
      <dsp:nvSpPr>
        <dsp:cNvPr id="0" name=""/>
        <dsp:cNvSpPr/>
      </dsp:nvSpPr>
      <dsp:spPr>
        <a:xfrm>
          <a:off x="4992811" y="3149604"/>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24ADC-017B-4BBC-8D73-A97D9C394FB8}">
      <dsp:nvSpPr>
        <dsp:cNvPr id="0" name=""/>
        <dsp:cNvSpPr/>
      </dsp:nvSpPr>
      <dsp:spPr>
        <a:xfrm>
          <a:off x="5122291" y="3272610"/>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smtClean="0"/>
            <a:t>PAPELES DE TRABAJO</a:t>
          </a:r>
          <a:endParaRPr lang="es-ES" sz="800" kern="1200" dirty="0"/>
        </a:p>
      </dsp:txBody>
      <dsp:txXfrm>
        <a:off x="5143964" y="3294283"/>
        <a:ext cx="1121978" cy="696634"/>
      </dsp:txXfrm>
    </dsp:sp>
    <dsp:sp modelId="{E79B7B75-9BC9-40B3-8FBE-C6489627374A}">
      <dsp:nvSpPr>
        <dsp:cNvPr id="0" name=""/>
        <dsp:cNvSpPr/>
      </dsp:nvSpPr>
      <dsp:spPr>
        <a:xfrm>
          <a:off x="6417096" y="3149604"/>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030B8-16FF-4314-A73C-C429A9DAAD02}">
      <dsp:nvSpPr>
        <dsp:cNvPr id="0" name=""/>
        <dsp:cNvSpPr/>
      </dsp:nvSpPr>
      <dsp:spPr>
        <a:xfrm>
          <a:off x="6546577" y="3272610"/>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HOJAS DE HALLAZGO</a:t>
          </a:r>
          <a:endParaRPr lang="es-ES" sz="800" kern="1200" dirty="0"/>
        </a:p>
      </dsp:txBody>
      <dsp:txXfrm>
        <a:off x="6568250" y="3294283"/>
        <a:ext cx="1121978" cy="696634"/>
      </dsp:txXfrm>
    </dsp:sp>
    <dsp:sp modelId="{FE0EA6DA-ED39-444A-BCA1-FB4737CE4149}">
      <dsp:nvSpPr>
        <dsp:cNvPr id="0" name=""/>
        <dsp:cNvSpPr/>
      </dsp:nvSpPr>
      <dsp:spPr>
        <a:xfrm>
          <a:off x="7841381" y="2070708"/>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8081C-6D56-44F1-868B-7BCF6F11A1E1}">
      <dsp:nvSpPr>
        <dsp:cNvPr id="0" name=""/>
        <dsp:cNvSpPr/>
      </dsp:nvSpPr>
      <dsp:spPr>
        <a:xfrm>
          <a:off x="7970862" y="2193714"/>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COMUNICACIÓN DE RESULTADOS</a:t>
          </a:r>
          <a:endParaRPr lang="es-ES" sz="800" kern="1200" dirty="0"/>
        </a:p>
      </dsp:txBody>
      <dsp:txXfrm>
        <a:off x="7992535" y="2215387"/>
        <a:ext cx="1121978" cy="696634"/>
      </dsp:txXfrm>
    </dsp:sp>
    <dsp:sp modelId="{692CFB1D-357B-4A53-A9AE-42B05F4C65AD}">
      <dsp:nvSpPr>
        <dsp:cNvPr id="0" name=""/>
        <dsp:cNvSpPr/>
      </dsp:nvSpPr>
      <dsp:spPr>
        <a:xfrm>
          <a:off x="7841381" y="3149604"/>
          <a:ext cx="1165324" cy="739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AFE53-4D9E-4064-9479-DF0B11109265}">
      <dsp:nvSpPr>
        <dsp:cNvPr id="0" name=""/>
        <dsp:cNvSpPr/>
      </dsp:nvSpPr>
      <dsp:spPr>
        <a:xfrm>
          <a:off x="7970862" y="3272610"/>
          <a:ext cx="1165324" cy="739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INFORME DE AUDITORÍA</a:t>
          </a:r>
          <a:endParaRPr lang="es-ES" sz="800" kern="1200" dirty="0"/>
        </a:p>
      </dsp:txBody>
      <dsp:txXfrm>
        <a:off x="7992535" y="3294283"/>
        <a:ext cx="1121978" cy="6966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402E-C74F-4718-94C7-1225EBDFC563}">
      <dsp:nvSpPr>
        <dsp:cNvPr id="0" name=""/>
        <dsp:cNvSpPr/>
      </dsp:nvSpPr>
      <dsp:spPr>
        <a:xfrm>
          <a:off x="18699" y="710"/>
          <a:ext cx="8819585" cy="5039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NATURALEZA DE LA EMPRESA</a:t>
          </a:r>
        </a:p>
        <a:p>
          <a:pPr lvl="0" algn="just" defTabSz="711200">
            <a:lnSpc>
              <a:spcPct val="90000"/>
            </a:lnSpc>
            <a:spcBef>
              <a:spcPct val="0"/>
            </a:spcBef>
            <a:spcAft>
              <a:spcPct val="35000"/>
            </a:spcAft>
          </a:pPr>
          <a:r>
            <a:rPr lang="es-EC" sz="1600" kern="1200" dirty="0" smtClean="0"/>
            <a:t>WATER PROJECTS S.A es una Empresa que se dedica a la comercialización e instalación de sistemas de tratamiento de agua.</a:t>
          </a:r>
        </a:p>
        <a:p>
          <a:pPr lvl="0" algn="just" defTabSz="711200">
            <a:lnSpc>
              <a:spcPct val="90000"/>
            </a:lnSpc>
            <a:spcBef>
              <a:spcPct val="0"/>
            </a:spcBef>
            <a:spcAft>
              <a:spcPct val="35000"/>
            </a:spcAft>
          </a:pPr>
          <a:endParaRPr lang="es-EC" sz="1600" b="1" kern="1200" dirty="0" smtClean="0"/>
        </a:p>
        <a:p>
          <a:pPr lvl="0" algn="just" defTabSz="711200">
            <a:lnSpc>
              <a:spcPct val="90000"/>
            </a:lnSpc>
            <a:spcBef>
              <a:spcPct val="0"/>
            </a:spcBef>
            <a:spcAft>
              <a:spcPct val="35000"/>
            </a:spcAft>
          </a:pPr>
          <a:r>
            <a:rPr lang="es-EC" sz="1600" b="1" kern="1200" dirty="0" smtClean="0"/>
            <a:t>MOTIVOS DEL TRABAJO</a:t>
          </a:r>
        </a:p>
        <a:p>
          <a:pPr lvl="0" algn="just" defTabSz="711200">
            <a:lnSpc>
              <a:spcPct val="90000"/>
            </a:lnSpc>
            <a:spcBef>
              <a:spcPct val="0"/>
            </a:spcBef>
            <a:spcAft>
              <a:spcPct val="35000"/>
            </a:spcAft>
          </a:pPr>
          <a:r>
            <a:rPr lang="es-EC" sz="1600" kern="1200" dirty="0" smtClean="0"/>
            <a:t>En respuesta a la necesidad de mejorar la gestión de la Empresa la que le permitirá lograr en el futuro mejores niveles de eficacia, eficiencia y economía en el manejo de los recursos y en el logro de objetivos planteados por los socios.</a:t>
          </a:r>
        </a:p>
        <a:p>
          <a:pPr lvl="0" algn="just" defTabSz="711200">
            <a:lnSpc>
              <a:spcPct val="90000"/>
            </a:lnSpc>
            <a:spcBef>
              <a:spcPct val="0"/>
            </a:spcBef>
            <a:spcAft>
              <a:spcPct val="35000"/>
            </a:spcAft>
          </a:pPr>
          <a:endParaRPr lang="es-EC" sz="1600" b="1" kern="1200" dirty="0" smtClean="0"/>
        </a:p>
        <a:p>
          <a:pPr lvl="0" algn="just" defTabSz="711200">
            <a:lnSpc>
              <a:spcPct val="90000"/>
            </a:lnSpc>
            <a:spcBef>
              <a:spcPct val="0"/>
            </a:spcBef>
            <a:spcAft>
              <a:spcPct val="35000"/>
            </a:spcAft>
          </a:pPr>
          <a:r>
            <a:rPr lang="es-EC" sz="1600" b="1" kern="1200" dirty="0" smtClean="0"/>
            <a:t>OBJETIVOS DE LA AUDITORIA DE GESTION</a:t>
          </a:r>
        </a:p>
        <a:p>
          <a:pPr lvl="0" algn="just" defTabSz="711200">
            <a:lnSpc>
              <a:spcPct val="90000"/>
            </a:lnSpc>
            <a:spcBef>
              <a:spcPct val="0"/>
            </a:spcBef>
            <a:spcAft>
              <a:spcPct val="35000"/>
            </a:spcAft>
          </a:pPr>
          <a:r>
            <a:rPr lang="es-EC" sz="1600" kern="1200" dirty="0" smtClean="0"/>
            <a:t>Determinar el grado de eficiencia, eficacia y economía de  los procesos  auditados en la empresa WATER PROJECTS S.A. con la finalidad de identificar las deficiencias o irregularidades, determinando hallazgos y emitiendo conclusiones y recomendaciones para mejorar el control de los Procesos de Contabilidad, Compras Locales y Cobros.</a:t>
          </a:r>
        </a:p>
        <a:p>
          <a:pPr lvl="0" algn="just" defTabSz="711200">
            <a:lnSpc>
              <a:spcPct val="90000"/>
            </a:lnSpc>
            <a:spcBef>
              <a:spcPct val="0"/>
            </a:spcBef>
            <a:spcAft>
              <a:spcPct val="35000"/>
            </a:spcAft>
          </a:pPr>
          <a:endParaRPr lang="es-EC" sz="1600" kern="1200" dirty="0" smtClean="0"/>
        </a:p>
        <a:p>
          <a:pPr lvl="0" algn="just" defTabSz="711200">
            <a:lnSpc>
              <a:spcPct val="90000"/>
            </a:lnSpc>
            <a:spcBef>
              <a:spcPct val="0"/>
            </a:spcBef>
            <a:spcAft>
              <a:spcPct val="35000"/>
            </a:spcAft>
          </a:pPr>
          <a:r>
            <a:rPr lang="es-EC" sz="1600" b="1" kern="1200" dirty="0" smtClean="0"/>
            <a:t>ALCANCE</a:t>
          </a:r>
          <a:endParaRPr lang="es-EC" sz="1600" kern="1200" dirty="0" smtClean="0"/>
        </a:p>
        <a:p>
          <a:pPr lvl="0" algn="just" defTabSz="711200">
            <a:lnSpc>
              <a:spcPct val="90000"/>
            </a:lnSpc>
            <a:spcBef>
              <a:spcPct val="0"/>
            </a:spcBef>
            <a:spcAft>
              <a:spcPct val="35000"/>
            </a:spcAft>
          </a:pPr>
          <a:r>
            <a:rPr lang="es-EC" sz="1600" kern="1200" dirty="0" smtClean="0"/>
            <a:t>La Auditoria de Gestión a los Procesos de Contabilidad, Compras Locales y Cobros, se desarrolló desde el 1 de julio al 30 de octubre de 2014, cuya revisión fue del periodo comprendido entre el 01 de enero al 31de diciembre del 2013.</a:t>
          </a:r>
          <a:endParaRPr lang="es-EC" sz="1600" b="1" kern="1200" dirty="0" smtClean="0"/>
        </a:p>
        <a:p>
          <a:pPr lvl="0" algn="just" defTabSz="711200">
            <a:lnSpc>
              <a:spcPct val="90000"/>
            </a:lnSpc>
            <a:spcBef>
              <a:spcPct val="0"/>
            </a:spcBef>
            <a:spcAft>
              <a:spcPct val="35000"/>
            </a:spcAft>
          </a:pPr>
          <a:endParaRPr lang="es-EC" sz="1600" kern="1200" dirty="0"/>
        </a:p>
      </dsp:txBody>
      <dsp:txXfrm>
        <a:off x="18699" y="710"/>
        <a:ext cx="8819585" cy="5039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402E-C74F-4718-94C7-1225EBDFC563}">
      <dsp:nvSpPr>
        <dsp:cNvPr id="0" name=""/>
        <dsp:cNvSpPr/>
      </dsp:nvSpPr>
      <dsp:spPr>
        <a:xfrm>
          <a:off x="4551" y="0"/>
          <a:ext cx="8775873" cy="50405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66725">
            <a:lnSpc>
              <a:spcPct val="90000"/>
            </a:lnSpc>
            <a:spcBef>
              <a:spcPct val="0"/>
            </a:spcBef>
            <a:spcAft>
              <a:spcPct val="35000"/>
            </a:spcAft>
          </a:pPr>
          <a:r>
            <a:rPr lang="es-EC" sz="1050" b="1" kern="1200" dirty="0" smtClean="0"/>
            <a:t>RESULTADOS DE LA AUDITORÍA:</a:t>
          </a:r>
        </a:p>
        <a:p>
          <a:pPr lvl="0" algn="just" defTabSz="466725">
            <a:lnSpc>
              <a:spcPct val="90000"/>
            </a:lnSpc>
            <a:spcBef>
              <a:spcPct val="0"/>
            </a:spcBef>
            <a:spcAft>
              <a:spcPct val="35000"/>
            </a:spcAft>
          </a:pPr>
          <a:endParaRPr lang="es-EC" sz="1050" b="1" kern="1200" dirty="0" smtClean="0"/>
        </a:p>
        <a:p>
          <a:pPr lvl="0" algn="just" defTabSz="466725">
            <a:lnSpc>
              <a:spcPct val="90000"/>
            </a:lnSpc>
            <a:spcBef>
              <a:spcPct val="0"/>
            </a:spcBef>
            <a:spcAft>
              <a:spcPct val="35000"/>
            </a:spcAft>
          </a:pPr>
          <a:r>
            <a:rPr lang="es-EC" sz="1050" b="1" kern="1200" dirty="0" smtClean="0"/>
            <a:t>PROCESO DE CONTABILIDAD</a:t>
          </a:r>
        </a:p>
        <a:p>
          <a:pPr lvl="0" algn="just" defTabSz="466725">
            <a:lnSpc>
              <a:spcPct val="90000"/>
            </a:lnSpc>
            <a:spcBef>
              <a:spcPct val="0"/>
            </a:spcBef>
            <a:spcAft>
              <a:spcPct val="35000"/>
            </a:spcAft>
          </a:pPr>
          <a:r>
            <a:rPr lang="es-EC" sz="1050" b="1" kern="1200" dirty="0" smtClean="0"/>
            <a:t>DECLARACIONES SUSTITUTIVAS CONSECUTIVAMENTE.</a:t>
          </a:r>
          <a:endParaRPr lang="es-EC" sz="1050" kern="1200" dirty="0" smtClean="0"/>
        </a:p>
        <a:p>
          <a:pPr lvl="0" algn="just" defTabSz="466725">
            <a:lnSpc>
              <a:spcPct val="90000"/>
            </a:lnSpc>
            <a:spcBef>
              <a:spcPct val="0"/>
            </a:spcBef>
            <a:spcAft>
              <a:spcPct val="35000"/>
            </a:spcAft>
          </a:pPr>
          <a:r>
            <a:rPr lang="es-EC" sz="1050" b="1" u="sng" kern="1200" dirty="0" smtClean="0"/>
            <a:t>CONCLUSIÓN:</a:t>
          </a:r>
          <a:endParaRPr lang="es-EC" sz="1050" kern="1200" dirty="0" smtClean="0"/>
        </a:p>
        <a:p>
          <a:pPr lvl="0" algn="just" defTabSz="466725">
            <a:lnSpc>
              <a:spcPct val="90000"/>
            </a:lnSpc>
            <a:spcBef>
              <a:spcPct val="0"/>
            </a:spcBef>
            <a:spcAft>
              <a:spcPct val="35000"/>
            </a:spcAft>
          </a:pPr>
          <a:r>
            <a:rPr lang="es-EC" sz="1050" kern="1200" dirty="0" smtClean="0"/>
            <a:t>De la revisión a las declaraciones mensuales de impuestos se determinó que del total de declaraciones el 48% son sustitutivas, que se han venido realizando consecutivamente debido a cambios en los valores ya declarados, que se han dado por la entrega tardía de la información o por errores en el registro de la información los cuales fueron detectados y realizados posteriormente a la declaración. </a:t>
          </a:r>
        </a:p>
        <a:p>
          <a:pPr lvl="0" algn="just" defTabSz="466725">
            <a:lnSpc>
              <a:spcPct val="90000"/>
            </a:lnSpc>
            <a:spcBef>
              <a:spcPct val="0"/>
            </a:spcBef>
            <a:spcAft>
              <a:spcPct val="35000"/>
            </a:spcAft>
          </a:pPr>
          <a:endParaRPr lang="es-EC" sz="1050" kern="1200" dirty="0" smtClean="0"/>
        </a:p>
        <a:p>
          <a:pPr lvl="0" algn="just" defTabSz="466725">
            <a:lnSpc>
              <a:spcPct val="90000"/>
            </a:lnSpc>
            <a:spcBef>
              <a:spcPct val="0"/>
            </a:spcBef>
            <a:spcAft>
              <a:spcPct val="35000"/>
            </a:spcAft>
          </a:pPr>
          <a:r>
            <a:rPr lang="es-EC" sz="1050" b="1" u="sng" kern="1200" dirty="0" smtClean="0"/>
            <a:t>RECOMENDACIÓN:</a:t>
          </a:r>
          <a:endParaRPr lang="es-EC" sz="1050" kern="1200" dirty="0" smtClean="0"/>
        </a:p>
        <a:p>
          <a:pPr lvl="0" algn="just" defTabSz="466725">
            <a:lnSpc>
              <a:spcPct val="90000"/>
            </a:lnSpc>
            <a:spcBef>
              <a:spcPct val="0"/>
            </a:spcBef>
            <a:spcAft>
              <a:spcPct val="35000"/>
            </a:spcAft>
          </a:pPr>
          <a:r>
            <a:rPr lang="es-EC" sz="1050" b="1" u="sng" kern="1200" dirty="0" smtClean="0"/>
            <a:t>AL CONTADOR:</a:t>
          </a:r>
          <a:endParaRPr lang="es-EC" sz="1050" kern="1200" dirty="0" smtClean="0"/>
        </a:p>
        <a:p>
          <a:pPr lvl="0" algn="just" defTabSz="466725">
            <a:lnSpc>
              <a:spcPct val="90000"/>
            </a:lnSpc>
            <a:spcBef>
              <a:spcPct val="0"/>
            </a:spcBef>
            <a:spcAft>
              <a:spcPct val="35000"/>
            </a:spcAft>
          </a:pPr>
          <a:r>
            <a:rPr lang="es-EC" sz="1050" kern="1200" dirty="0" smtClean="0"/>
            <a:t>Analizar la posibilidad de elaborar un  cronograma en el que se establezcan las fechas máximas para la entrega de información para que la asistente contable ingrese de forma oportuna  al sistema contable.</a:t>
          </a:r>
        </a:p>
        <a:p>
          <a:pPr lvl="0" algn="just" defTabSz="466725">
            <a:lnSpc>
              <a:spcPct val="90000"/>
            </a:lnSpc>
            <a:spcBef>
              <a:spcPct val="0"/>
            </a:spcBef>
            <a:spcAft>
              <a:spcPct val="35000"/>
            </a:spcAft>
          </a:pPr>
          <a:r>
            <a:rPr lang="es-EC" sz="1050" kern="1200" dirty="0" smtClean="0"/>
            <a:t>Además el Contador deberá revisar la información se encuentre completa y correcta antes de realizar la declaración.</a:t>
          </a:r>
        </a:p>
        <a:p>
          <a:pPr lvl="0" algn="just" defTabSz="466725">
            <a:lnSpc>
              <a:spcPct val="90000"/>
            </a:lnSpc>
            <a:spcBef>
              <a:spcPct val="0"/>
            </a:spcBef>
            <a:spcAft>
              <a:spcPct val="35000"/>
            </a:spcAft>
          </a:pPr>
          <a:endParaRPr lang="es-EC" sz="1050" kern="1200" dirty="0" smtClean="0"/>
        </a:p>
        <a:p>
          <a:pPr lvl="0" algn="just" defTabSz="466725">
            <a:lnSpc>
              <a:spcPct val="90000"/>
            </a:lnSpc>
            <a:spcBef>
              <a:spcPct val="0"/>
            </a:spcBef>
            <a:spcAft>
              <a:spcPct val="35000"/>
            </a:spcAft>
          </a:pPr>
          <a:r>
            <a:rPr lang="es-EC" sz="1050" b="1" kern="1200" dirty="0" smtClean="0"/>
            <a:t>ENTREGA DE ESTADOS FINANCIEROS PRESENTADOS POSTERIORMENTE  A GERENCIA CON CAMBIOS.</a:t>
          </a:r>
          <a:endParaRPr lang="es-EC" sz="1050" kern="1200" dirty="0" smtClean="0"/>
        </a:p>
        <a:p>
          <a:pPr lvl="0" algn="just" defTabSz="466725">
            <a:lnSpc>
              <a:spcPct val="90000"/>
            </a:lnSpc>
            <a:spcBef>
              <a:spcPct val="0"/>
            </a:spcBef>
            <a:spcAft>
              <a:spcPct val="35000"/>
            </a:spcAft>
          </a:pPr>
          <a:r>
            <a:rPr lang="es-EC" sz="1050" b="1" u="sng" kern="1200" dirty="0" smtClean="0"/>
            <a:t>CONCLUSIÓN:</a:t>
          </a:r>
          <a:endParaRPr lang="es-EC" sz="1050" kern="1200" dirty="0" smtClean="0"/>
        </a:p>
        <a:p>
          <a:pPr lvl="0" algn="just" defTabSz="466725">
            <a:lnSpc>
              <a:spcPct val="90000"/>
            </a:lnSpc>
            <a:spcBef>
              <a:spcPct val="0"/>
            </a:spcBef>
            <a:spcAft>
              <a:spcPct val="35000"/>
            </a:spcAft>
          </a:pPr>
          <a:r>
            <a:rPr lang="es-EC" sz="1050" kern="1200" dirty="0" smtClean="0"/>
            <a:t>De la revisión efectuado a los Estados Financieros entregados se determinó que el 100%  se entregaron nuevamente con varios cambios significativos, que se produjo por información ingresada de forma tardía así como la no elaboración de asientos contables en el momento en que debieron realizarse, provocando que los Estados Financieros entregados a Gerencia no refleje la situación real de la Empresa en un momento determinado.</a:t>
          </a:r>
        </a:p>
        <a:p>
          <a:pPr lvl="0" algn="just" defTabSz="466725">
            <a:lnSpc>
              <a:spcPct val="90000"/>
            </a:lnSpc>
            <a:spcBef>
              <a:spcPct val="0"/>
            </a:spcBef>
            <a:spcAft>
              <a:spcPct val="35000"/>
            </a:spcAft>
          </a:pPr>
          <a:endParaRPr lang="es-EC" sz="1050" kern="1200" dirty="0" smtClean="0"/>
        </a:p>
        <a:p>
          <a:pPr lvl="0" algn="just" defTabSz="466725">
            <a:lnSpc>
              <a:spcPct val="90000"/>
            </a:lnSpc>
            <a:spcBef>
              <a:spcPct val="0"/>
            </a:spcBef>
            <a:spcAft>
              <a:spcPct val="35000"/>
            </a:spcAft>
          </a:pPr>
          <a:r>
            <a:rPr lang="es-EC" sz="1050" b="1" u="sng" kern="1200" dirty="0" smtClean="0"/>
            <a:t>RECOMENDACIÓN:</a:t>
          </a:r>
          <a:endParaRPr lang="es-EC" sz="1050" kern="1200" dirty="0" smtClean="0"/>
        </a:p>
        <a:p>
          <a:pPr lvl="0" algn="just" defTabSz="466725">
            <a:lnSpc>
              <a:spcPct val="90000"/>
            </a:lnSpc>
            <a:spcBef>
              <a:spcPct val="0"/>
            </a:spcBef>
            <a:spcAft>
              <a:spcPct val="35000"/>
            </a:spcAft>
          </a:pPr>
          <a:r>
            <a:rPr lang="es-EC" sz="1050" b="1" kern="1200" dirty="0" smtClean="0"/>
            <a:t>AL GERENTE GENERAL:</a:t>
          </a:r>
          <a:endParaRPr lang="es-EC" sz="1050" kern="1200" dirty="0" smtClean="0"/>
        </a:p>
        <a:p>
          <a:pPr lvl="0" algn="just" defTabSz="466725">
            <a:lnSpc>
              <a:spcPct val="90000"/>
            </a:lnSpc>
            <a:spcBef>
              <a:spcPct val="0"/>
            </a:spcBef>
            <a:spcAft>
              <a:spcPct val="35000"/>
            </a:spcAft>
          </a:pPr>
          <a:r>
            <a:rPr lang="es-EC" sz="1050" kern="1200" dirty="0" smtClean="0"/>
            <a:t>Establecer un  cronograma en el que se establezcan fechas y responsables de la  entrega de información de manera que el Departamento Contable procese de forma oportuna y cumpla con la entrega de Estados Financieros hasta el día 15 del mes siguiente.</a:t>
          </a:r>
        </a:p>
        <a:p>
          <a:pPr lvl="0" algn="just" defTabSz="466725">
            <a:lnSpc>
              <a:spcPct val="90000"/>
            </a:lnSpc>
            <a:spcBef>
              <a:spcPct val="0"/>
            </a:spcBef>
            <a:spcAft>
              <a:spcPct val="35000"/>
            </a:spcAft>
          </a:pPr>
          <a:r>
            <a:rPr lang="es-EC" sz="1050" kern="1200" dirty="0" smtClean="0"/>
            <a:t>Además el disponer con la información de forma oportuna y confiable permitirá a la Gerencia General tomar decisiones dirigidas al logro de los objetivos planteados por la Empresa.</a:t>
          </a:r>
        </a:p>
        <a:p>
          <a:pPr lvl="0" algn="just" defTabSz="466725">
            <a:lnSpc>
              <a:spcPct val="90000"/>
            </a:lnSpc>
            <a:spcBef>
              <a:spcPct val="0"/>
            </a:spcBef>
            <a:spcAft>
              <a:spcPct val="35000"/>
            </a:spcAft>
          </a:pPr>
          <a:endParaRPr lang="es-EC" sz="1050" kern="1200" dirty="0"/>
        </a:p>
      </dsp:txBody>
      <dsp:txXfrm>
        <a:off x="4551" y="0"/>
        <a:ext cx="8775873" cy="5040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97C12-92E4-4B0A-9A1B-A438E4617873}" type="datetimeFigureOut">
              <a:rPr lang="es-EC" smtClean="0"/>
              <a:pPr/>
              <a:t>04/06/2015</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188D-9713-4D7E-81DD-2D2A79282486}" type="slidenum">
              <a:rPr lang="es-EC" smtClean="0"/>
              <a:pPr/>
              <a:t>‹Nº›</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5</a:t>
            </a:fld>
            <a:endParaRPr lang="es-EC" dirty="0"/>
          </a:p>
        </p:txBody>
      </p:sp>
    </p:spTree>
    <p:extLst>
      <p:ext uri="{BB962C8B-B14F-4D97-AF65-F5344CB8AC3E}">
        <p14:creationId xmlns:p14="http://schemas.microsoft.com/office/powerpoint/2010/main" val="21181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6</a:t>
            </a:fld>
            <a:endParaRPr lang="es-EC" dirty="0"/>
          </a:p>
        </p:txBody>
      </p:sp>
    </p:spTree>
    <p:extLst>
      <p:ext uri="{BB962C8B-B14F-4D97-AF65-F5344CB8AC3E}">
        <p14:creationId xmlns:p14="http://schemas.microsoft.com/office/powerpoint/2010/main" val="55386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smtClean="0">
              <a:solidFill>
                <a:srgbClr val="FF0000"/>
              </a:solidFill>
            </a:endParaRPr>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8</a:t>
            </a:fld>
            <a:endParaRPr lang="es-EC" dirty="0"/>
          </a:p>
        </p:txBody>
      </p:sp>
    </p:spTree>
    <p:extLst>
      <p:ext uri="{BB962C8B-B14F-4D97-AF65-F5344CB8AC3E}">
        <p14:creationId xmlns:p14="http://schemas.microsoft.com/office/powerpoint/2010/main" val="351793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10</a:t>
            </a:fld>
            <a:endParaRPr lang="es-EC" dirty="0"/>
          </a:p>
        </p:txBody>
      </p:sp>
    </p:spTree>
    <p:extLst>
      <p:ext uri="{BB962C8B-B14F-4D97-AF65-F5344CB8AC3E}">
        <p14:creationId xmlns:p14="http://schemas.microsoft.com/office/powerpoint/2010/main" val="44251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14</a:t>
            </a:fld>
            <a:endParaRPr lang="es-EC" dirty="0"/>
          </a:p>
        </p:txBody>
      </p:sp>
    </p:spTree>
    <p:extLst>
      <p:ext uri="{BB962C8B-B14F-4D97-AF65-F5344CB8AC3E}">
        <p14:creationId xmlns:p14="http://schemas.microsoft.com/office/powerpoint/2010/main" val="89042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16</a:t>
            </a:fld>
            <a:endParaRPr lang="es-EC" dirty="0"/>
          </a:p>
        </p:txBody>
      </p:sp>
    </p:spTree>
    <p:extLst>
      <p:ext uri="{BB962C8B-B14F-4D97-AF65-F5344CB8AC3E}">
        <p14:creationId xmlns:p14="http://schemas.microsoft.com/office/powerpoint/2010/main" val="4220791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260" name="CorelDRAW" r:id="rId3" imgW="7748626" imgH="4759452" progId="">
                  <p:embed/>
                </p:oleObj>
              </mc:Choice>
              <mc:Fallback>
                <p:oleObj name="CorelDRAW" r:id="rId3" imgW="7748626" imgH="4759452" progId="">
                  <p:embed/>
                  <p:pic>
                    <p:nvPicPr>
                      <p:cNvPr id="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EVELYN%20PATI&#209;O%20TRABAJO%20FINAL.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EVELYN%20PATI&#209;O%20TRABAJO%20FINAL.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EVELYN%20PATI&#209;O%20TRABAJO%20FINAL.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EVELYN%20PATI&#209;O%20TRABAJO%20FINAL.docx"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EVELYN%20PATI&#209;O%20TRABAJO%20FINAL.docx"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EVELYN%20PATI&#209;O%20TRABAJO%20FINAL.docx"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EVELYN%20PATI&#209;O%20TRABAJO%20FINAL.docx"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EVELYN%20PATI&#209;O%20TRABAJO%20FINAL.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hyperlink" Target="EVELYN%20PATI&#209;O%20TRABAJO%20FINAL.doc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5"/>
            <a:ext cx="6771104" cy="475252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1600" b="1" kern="0" dirty="0" smtClean="0">
              <a:solidFill>
                <a:schemeClr val="tx1"/>
              </a:solidFill>
            </a:endParaRPr>
          </a:p>
          <a:p>
            <a:pPr marL="0" indent="0" algn="ctr">
              <a:buNone/>
            </a:pPr>
            <a:r>
              <a:rPr lang="es-ES" sz="1400" b="1" kern="0" dirty="0" smtClean="0">
                <a:solidFill>
                  <a:schemeClr val="tx1"/>
                </a:solidFill>
              </a:rPr>
              <a:t>UNIVERSIDAD DE LAS FUERZAS ARMADAS - ESPE </a:t>
            </a:r>
            <a:endParaRPr lang="es-EC" sz="1400" b="1" kern="0" dirty="0">
              <a:solidFill>
                <a:schemeClr val="tx1"/>
              </a:solidFill>
            </a:endParaRPr>
          </a:p>
          <a:p>
            <a:pPr marL="0" indent="0" algn="ctr">
              <a:buNone/>
            </a:pPr>
            <a:endParaRPr lang="es-EC" sz="1050" b="1" kern="0" dirty="0" smtClean="0">
              <a:solidFill>
                <a:schemeClr val="tx1"/>
              </a:solidFill>
            </a:endParaRPr>
          </a:p>
          <a:p>
            <a:pPr marL="0" indent="0" algn="ctr">
              <a:buNone/>
            </a:pPr>
            <a:r>
              <a:rPr lang="es-EC" sz="1200" b="1" kern="0" dirty="0" smtClean="0">
                <a:solidFill>
                  <a:schemeClr val="tx1"/>
                </a:solidFill>
              </a:rPr>
              <a:t>DEPARTAMENTO  DE CIENCIAS ECONÓMICAS, </a:t>
            </a:r>
          </a:p>
          <a:p>
            <a:pPr marL="0" indent="0" algn="ctr">
              <a:buNone/>
            </a:pPr>
            <a:r>
              <a:rPr lang="es-EC" sz="1200" b="1" kern="0" dirty="0" smtClean="0">
                <a:solidFill>
                  <a:schemeClr val="tx1"/>
                </a:solidFill>
              </a:rPr>
              <a:t>ADMINISTRATIVAS Y DE COMERCIO</a:t>
            </a:r>
            <a:endParaRPr lang="es-EC" sz="1100" b="1" kern="0" dirty="0" smtClean="0">
              <a:solidFill>
                <a:schemeClr val="tx1"/>
              </a:solidFill>
            </a:endParaRPr>
          </a:p>
          <a:p>
            <a:pPr marL="0" indent="0" algn="ctr">
              <a:buNone/>
            </a:pPr>
            <a:endParaRPr lang="es-EC" sz="1050" b="1" kern="0" dirty="0" smtClean="0">
              <a:solidFill>
                <a:schemeClr val="tx1"/>
              </a:solidFill>
            </a:endParaRPr>
          </a:p>
          <a:p>
            <a:pPr marL="0" indent="0" algn="ctr">
              <a:buNone/>
            </a:pPr>
            <a:r>
              <a:rPr lang="es-EC" sz="1200" b="1" kern="0" dirty="0" smtClean="0">
                <a:solidFill>
                  <a:schemeClr val="tx1"/>
                </a:solidFill>
              </a:rPr>
              <a:t>CARRERA DE INGENIERÍA EN FINANZAS Y AUDITORÍA</a:t>
            </a:r>
          </a:p>
          <a:p>
            <a:pPr marL="0" indent="0" algn="ctr">
              <a:buNone/>
            </a:pPr>
            <a:endParaRPr lang="es-ES" sz="1050" b="1" kern="0" dirty="0" smtClean="0">
              <a:solidFill>
                <a:schemeClr val="tx1"/>
              </a:solidFill>
            </a:endParaRPr>
          </a:p>
          <a:p>
            <a:pPr marL="0" indent="0" algn="ctr">
              <a:buNone/>
            </a:pPr>
            <a:r>
              <a:rPr lang="es-EC" sz="1200" b="1" kern="0" dirty="0">
                <a:solidFill>
                  <a:schemeClr val="tx1"/>
                </a:solidFill>
              </a:rPr>
              <a:t>Tesis presentada como requisito previo a la obtención del título de:</a:t>
            </a:r>
          </a:p>
          <a:p>
            <a:pPr marL="0" indent="0" algn="ctr">
              <a:buNone/>
            </a:pPr>
            <a:r>
              <a:rPr lang="es-EC" sz="1200" b="1" kern="0" dirty="0" smtClean="0">
                <a:solidFill>
                  <a:schemeClr val="tx1"/>
                </a:solidFill>
              </a:rPr>
              <a:t> INGENIERA </a:t>
            </a:r>
            <a:r>
              <a:rPr lang="es-EC" sz="1200" b="1" kern="0" dirty="0">
                <a:solidFill>
                  <a:schemeClr val="tx1"/>
                </a:solidFill>
              </a:rPr>
              <a:t>EN FINANZAS, </a:t>
            </a:r>
            <a:r>
              <a:rPr lang="es-EC" sz="1200" b="1" kern="0" dirty="0" smtClean="0">
                <a:solidFill>
                  <a:schemeClr val="tx1"/>
                </a:solidFill>
              </a:rPr>
              <a:t>CONTADORA PÚBLICA – AUDITORA</a:t>
            </a:r>
            <a:endParaRPr lang="es-EC" sz="1200" b="1" kern="0" dirty="0">
              <a:solidFill>
                <a:schemeClr val="tx1"/>
              </a:solidFill>
            </a:endParaRPr>
          </a:p>
          <a:p>
            <a:pPr marL="0" indent="0" algn="ctr">
              <a:buNone/>
            </a:pPr>
            <a:endParaRPr lang="es-EC" sz="1050" b="1" kern="0" dirty="0">
              <a:solidFill>
                <a:schemeClr val="tx1"/>
              </a:solidFill>
            </a:endParaRPr>
          </a:p>
          <a:p>
            <a:pPr marL="0" indent="0" algn="ctr">
              <a:buNone/>
            </a:pPr>
            <a:r>
              <a:rPr lang="es-EC" sz="1200" b="1" dirty="0" smtClean="0">
                <a:solidFill>
                  <a:schemeClr val="tx1"/>
                </a:solidFill>
              </a:rPr>
              <a:t>AUTORA: PATIÑO DUEÑAS, EVELYN JOANNA</a:t>
            </a:r>
          </a:p>
          <a:p>
            <a:endParaRPr lang="es-EC" sz="1050" b="1" kern="0" dirty="0">
              <a:solidFill>
                <a:schemeClr val="tx1"/>
              </a:solidFill>
            </a:endParaRPr>
          </a:p>
          <a:p>
            <a:pPr marL="0" indent="0" algn="ctr">
              <a:buNone/>
            </a:pPr>
            <a:r>
              <a:rPr lang="es-EC" sz="1200" b="1" kern="0" dirty="0" smtClean="0">
                <a:solidFill>
                  <a:schemeClr val="tx1"/>
                </a:solidFill>
              </a:rPr>
              <a:t>TEMA</a:t>
            </a:r>
            <a:r>
              <a:rPr lang="es-EC" sz="1200" b="1" kern="0" dirty="0">
                <a:solidFill>
                  <a:schemeClr val="tx1"/>
                </a:solidFill>
              </a:rPr>
              <a:t>: </a:t>
            </a:r>
            <a:r>
              <a:rPr lang="es-EC" sz="1200" b="1" dirty="0" smtClean="0">
                <a:solidFill>
                  <a:schemeClr val="tx1"/>
                </a:solidFill>
              </a:rPr>
              <a:t>AUDITORÍA DE GESTIÓN A LOS PROCESOS DE CONTABILIDAD, COMPRAS LOCALES Y COBROS, DE LA EMPRESA WATER PROJECTS S.A., POR EL PERIODO COMPRENDIDO ENTRE EL 1 DE ENERO Y 31 DE DICIEMBRE DE 2013, UBICADA EN LA CIUDAD DE QUITO, PROVINCIA DE PICHINCHA</a:t>
            </a:r>
            <a:endParaRPr lang="es-ES" sz="1200" b="1" dirty="0" smtClean="0">
              <a:solidFill>
                <a:schemeClr val="tx1"/>
              </a:solidFill>
            </a:endParaRPr>
          </a:p>
          <a:p>
            <a:pPr marL="0" indent="0" algn="ctr">
              <a:buNone/>
            </a:pPr>
            <a:endParaRPr lang="es-EC" sz="1050" b="1" kern="0" dirty="0" smtClean="0">
              <a:solidFill>
                <a:schemeClr val="tx1"/>
              </a:solidFill>
            </a:endParaRPr>
          </a:p>
          <a:p>
            <a:pPr marL="0" indent="0" algn="ctr">
              <a:buNone/>
            </a:pPr>
            <a:r>
              <a:rPr lang="es-EC" sz="1200" b="1" kern="0" dirty="0" smtClean="0">
                <a:solidFill>
                  <a:schemeClr val="tx1"/>
                </a:solidFill>
              </a:rPr>
              <a:t>SANGOLQUÍ</a:t>
            </a:r>
            <a:r>
              <a:rPr lang="es-EC" sz="1200" b="1" kern="0" dirty="0">
                <a:solidFill>
                  <a:schemeClr val="tx1"/>
                </a:solidFill>
              </a:rPr>
              <a:t>, </a:t>
            </a:r>
            <a:r>
              <a:rPr lang="es-EC" sz="1200" b="1" kern="0" dirty="0" smtClean="0">
                <a:solidFill>
                  <a:schemeClr val="tx1"/>
                </a:solidFill>
              </a:rPr>
              <a:t>NOVIEMBRE 2014</a:t>
            </a:r>
            <a:endParaRPr lang="es-EC" sz="12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4" algn="ctr"/>
            <a:r>
              <a:rPr lang="es-EC"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MEDICIÓN DEL RIESGO INHERENTE</a:t>
            </a:r>
            <a:r>
              <a:rPr lang="es-E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arcador de contenido"/>
          <p:cNvSpPr>
            <a:spLocks noGrp="1"/>
          </p:cNvSpPr>
          <p:nvPr>
            <p:ph sz="half" idx="1"/>
          </p:nvPr>
        </p:nvSpPr>
        <p:spPr/>
        <p:txBody>
          <a:bodyPr/>
          <a:lstStyle/>
          <a:p>
            <a:endParaRPr lang="es-ES" dirty="0"/>
          </a:p>
        </p:txBody>
      </p:sp>
      <p:sp>
        <p:nvSpPr>
          <p:cNvPr id="6" name="5 Marcador de contenido"/>
          <p:cNvSpPr>
            <a:spLocks noGrp="1"/>
          </p:cNvSpPr>
          <p:nvPr>
            <p:ph sz="half" idx="2"/>
          </p:nvPr>
        </p:nvSpPr>
        <p:spPr/>
        <p:txBody>
          <a:bodyPr/>
          <a:lstStyle/>
          <a:p>
            <a:pPr algn="just"/>
            <a:r>
              <a:rPr lang="es-EC" sz="2000" dirty="0" smtClean="0">
                <a:solidFill>
                  <a:schemeClr val="tx1"/>
                </a:solidFill>
              </a:rPr>
              <a:t>Tiene un nivel de confianza moderada de 53.33% lo cual nos da como resultado un riesgo inherente de 46.67%</a:t>
            </a:r>
            <a:endParaRPr lang="es-ES" sz="2000" dirty="0">
              <a:solidFill>
                <a:schemeClr val="tx1"/>
              </a:solidFill>
            </a:endParaRPr>
          </a:p>
        </p:txBody>
      </p:sp>
      <p:pic>
        <p:nvPicPr>
          <p:cNvPr id="52227" name="Picture 3"/>
          <p:cNvPicPr>
            <a:picLocks noChangeAspect="1" noChangeArrowheads="1"/>
          </p:cNvPicPr>
          <p:nvPr/>
        </p:nvPicPr>
        <p:blipFill>
          <a:blip r:embed="rId3"/>
          <a:srcRect l="34424" t="24414" r="30419" b="8203"/>
          <a:stretch>
            <a:fillRect/>
          </a:stretch>
        </p:blipFill>
        <p:spPr bwMode="auto">
          <a:xfrm>
            <a:off x="428596" y="983519"/>
            <a:ext cx="3783364" cy="5231563"/>
          </a:xfrm>
          <a:prstGeom prst="rect">
            <a:avLst/>
          </a:prstGeom>
          <a:noFill/>
          <a:ln w="9525">
            <a:noFill/>
            <a:miter lim="800000"/>
            <a:headEnd/>
            <a:tailEnd/>
          </a:ln>
          <a:effectLst/>
        </p:spPr>
      </p:pic>
      <p:sp>
        <p:nvSpPr>
          <p:cNvPr id="7" name="6 Flecha derecha">
            <a:hlinkClick r:id="rId4"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PROGRAMA ESPECÍFICO</a:t>
            </a:r>
            <a:endParaRPr lang="es-E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89" t="22948" r="8398" b="17556"/>
          <a:stretch/>
        </p:blipFill>
        <p:spPr bwMode="auto">
          <a:xfrm>
            <a:off x="539552" y="732889"/>
            <a:ext cx="8042550" cy="413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965" t="71095" r="8391" b="11577"/>
          <a:stretch/>
        </p:blipFill>
        <p:spPr bwMode="auto">
          <a:xfrm>
            <a:off x="539552" y="4869160"/>
            <a:ext cx="806489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a:hlinkClick r:id="rId4"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MEDICIÓN RIESGO DE CONTROL PROCESO DE CONTABILIDAD  </a:t>
            </a:r>
            <a:endParaRPr lang="es-ES" sz="2000" dirty="0"/>
          </a:p>
        </p:txBody>
      </p:sp>
      <p:pic>
        <p:nvPicPr>
          <p:cNvPr id="5122" name="Picture 2"/>
          <p:cNvPicPr>
            <a:picLocks noChangeAspect="1" noChangeArrowheads="1"/>
          </p:cNvPicPr>
          <p:nvPr/>
        </p:nvPicPr>
        <p:blipFill>
          <a:blip r:embed="rId2"/>
          <a:srcRect l="34424" t="22461" r="31152" b="22851"/>
          <a:stretch>
            <a:fillRect/>
          </a:stretch>
        </p:blipFill>
        <p:spPr bwMode="auto">
          <a:xfrm>
            <a:off x="395536" y="836712"/>
            <a:ext cx="3747836" cy="5046600"/>
          </a:xfrm>
          <a:prstGeom prst="rect">
            <a:avLst/>
          </a:prstGeom>
          <a:noFill/>
          <a:ln w="9525">
            <a:noFill/>
            <a:miter lim="800000"/>
            <a:headEnd/>
            <a:tailEnd/>
          </a:ln>
          <a:effectLst/>
        </p:spPr>
      </p:pic>
      <p:sp>
        <p:nvSpPr>
          <p:cNvPr id="9" name="8 Marcador de contenido"/>
          <p:cNvSpPr>
            <a:spLocks noGrp="1"/>
          </p:cNvSpPr>
          <p:nvPr>
            <p:ph idx="1"/>
          </p:nvPr>
        </p:nvSpPr>
        <p:spPr/>
        <p:txBody>
          <a:bodyPr/>
          <a:lstStyle/>
          <a:p>
            <a:endParaRPr lang="es-ES" dirty="0"/>
          </a:p>
        </p:txBody>
      </p:sp>
      <p:pic>
        <p:nvPicPr>
          <p:cNvPr id="5125" name="Picture 5"/>
          <p:cNvPicPr>
            <a:picLocks noChangeAspect="1" noChangeArrowheads="1"/>
          </p:cNvPicPr>
          <p:nvPr/>
        </p:nvPicPr>
        <p:blipFill>
          <a:blip r:embed="rId3"/>
          <a:srcRect l="33887" t="27539" r="30957" b="7031"/>
          <a:stretch>
            <a:fillRect/>
          </a:stretch>
        </p:blipFill>
        <p:spPr bwMode="auto">
          <a:xfrm>
            <a:off x="4357686" y="746666"/>
            <a:ext cx="3454674" cy="5346630"/>
          </a:xfrm>
          <a:prstGeom prst="rect">
            <a:avLst/>
          </a:prstGeom>
          <a:noFill/>
          <a:ln w="9525">
            <a:noFill/>
            <a:miter lim="800000"/>
            <a:headEnd/>
            <a:tailEnd/>
          </a:ln>
          <a:effectLst/>
        </p:spPr>
      </p:pic>
      <p:sp>
        <p:nvSpPr>
          <p:cNvPr id="6" name="5 Flecha derecha">
            <a:hlinkClick r:id="rId4"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MEDICIÓN RIESGO DE CONTROL PROCESO DE COMPRAS LOCALES</a:t>
            </a:r>
            <a:endParaRPr lang="es-ES" sz="2000" dirty="0"/>
          </a:p>
        </p:txBody>
      </p:sp>
      <p:sp>
        <p:nvSpPr>
          <p:cNvPr id="3" name="2 Marcador de contenido"/>
          <p:cNvSpPr>
            <a:spLocks noGrp="1"/>
          </p:cNvSpPr>
          <p:nvPr>
            <p:ph idx="1"/>
          </p:nvPr>
        </p:nvSpPr>
        <p:spPr/>
        <p:txBody>
          <a:bodyPr/>
          <a:lstStyle/>
          <a:p>
            <a:endParaRPr lang="es-ES" dirty="0"/>
          </a:p>
        </p:txBody>
      </p:sp>
      <p:pic>
        <p:nvPicPr>
          <p:cNvPr id="53250" name="Picture 2"/>
          <p:cNvPicPr>
            <a:picLocks noChangeAspect="1" noChangeArrowheads="1"/>
          </p:cNvPicPr>
          <p:nvPr/>
        </p:nvPicPr>
        <p:blipFill rotWithShape="1">
          <a:blip r:embed="rId2"/>
          <a:srcRect l="34424" t="27788" r="31494" b="9765"/>
          <a:stretch/>
        </p:blipFill>
        <p:spPr bwMode="auto">
          <a:xfrm>
            <a:off x="500034" y="873457"/>
            <a:ext cx="3855942" cy="5298735"/>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l="34619" t="27539" r="30224" b="10937"/>
          <a:stretch>
            <a:fillRect/>
          </a:stretch>
        </p:blipFill>
        <p:spPr bwMode="auto">
          <a:xfrm>
            <a:off x="4572000" y="907892"/>
            <a:ext cx="4010894" cy="52642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a:r>
              <a:rPr lang="es-EC"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MEDICIÓN RIESGO DE CONTROL PROCESO DE COBROS</a:t>
            </a:r>
            <a: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E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arcador de contenido"/>
          <p:cNvSpPr>
            <a:spLocks noGrp="1"/>
          </p:cNvSpPr>
          <p:nvPr>
            <p:ph idx="1"/>
          </p:nvPr>
        </p:nvSpPr>
        <p:spPr/>
        <p:txBody>
          <a:bodyPr/>
          <a:lstStyle/>
          <a:p>
            <a:endParaRPr lang="es-ES" dirty="0"/>
          </a:p>
        </p:txBody>
      </p:sp>
      <p:pic>
        <p:nvPicPr>
          <p:cNvPr id="54275" name="Picture 3"/>
          <p:cNvPicPr>
            <a:picLocks noChangeAspect="1" noChangeArrowheads="1"/>
          </p:cNvPicPr>
          <p:nvPr/>
        </p:nvPicPr>
        <p:blipFill>
          <a:blip r:embed="rId3"/>
          <a:srcRect l="35156" t="26563" r="31152" b="13867"/>
          <a:stretch>
            <a:fillRect/>
          </a:stretch>
        </p:blipFill>
        <p:spPr bwMode="auto">
          <a:xfrm>
            <a:off x="323528" y="791985"/>
            <a:ext cx="3891282" cy="5160178"/>
          </a:xfrm>
          <a:prstGeom prst="rect">
            <a:avLst/>
          </a:prstGeom>
          <a:noFill/>
          <a:ln w="9525">
            <a:noFill/>
            <a:miter lim="800000"/>
            <a:headEnd/>
            <a:tailEnd/>
          </a:ln>
          <a:effectLst/>
        </p:spPr>
      </p:pic>
      <p:pic>
        <p:nvPicPr>
          <p:cNvPr id="54276" name="Picture 4"/>
          <p:cNvPicPr>
            <a:picLocks noChangeAspect="1" noChangeArrowheads="1"/>
          </p:cNvPicPr>
          <p:nvPr/>
        </p:nvPicPr>
        <p:blipFill>
          <a:blip r:embed="rId4"/>
          <a:srcRect l="34619" t="24609" r="31689" b="8008"/>
          <a:stretch>
            <a:fillRect/>
          </a:stretch>
        </p:blipFill>
        <p:spPr bwMode="auto">
          <a:xfrm>
            <a:off x="4214810" y="675881"/>
            <a:ext cx="3813574" cy="53963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lstStyle/>
          <a:p>
            <a:pPr algn="ctr"/>
            <a:r>
              <a:rPr lang="es-EC"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Resumen </a:t>
            </a:r>
            <a:r>
              <a:rPr lang="es-EC"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t>
            </a:r>
            <a:r>
              <a:rPr lang="es-EC"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hallazgos </a:t>
            </a:r>
            <a:r>
              <a:rPr lang="es-EC"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t>
            </a:r>
            <a:r>
              <a:rPr lang="es-EC"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LOS procesos</a:t>
            </a:r>
            <a:endParaRPr lang="es-EC" dirty="0"/>
          </a:p>
        </p:txBody>
      </p:sp>
      <p:sp>
        <p:nvSpPr>
          <p:cNvPr id="13" name="12 Marcador de texto"/>
          <p:cNvSpPr>
            <a:spLocks noGrp="1"/>
          </p:cNvSpPr>
          <p:nvPr>
            <p:ph type="body" idx="1"/>
          </p:nvPr>
        </p:nvSpPr>
        <p:spPr/>
        <p:txBody>
          <a:bodyPr/>
          <a:lstStyle/>
          <a:p>
            <a:endParaRPr lang="es-EC"/>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68670953"/>
              </p:ext>
            </p:extLst>
          </p:nvPr>
        </p:nvGraphicFramePr>
        <p:xfrm>
          <a:off x="683568" y="1700806"/>
          <a:ext cx="7416824" cy="2592291"/>
        </p:xfrm>
        <a:graphic>
          <a:graphicData uri="http://schemas.openxmlformats.org/drawingml/2006/table">
            <a:tbl>
              <a:tblPr>
                <a:tableStyleId>{284E427A-3D55-4303-BF80-6455036E1DE7}</a:tableStyleId>
              </a:tblPr>
              <a:tblGrid>
                <a:gridCol w="471844"/>
                <a:gridCol w="2506682"/>
                <a:gridCol w="1164870"/>
                <a:gridCol w="1061652"/>
                <a:gridCol w="575062"/>
                <a:gridCol w="1061652"/>
                <a:gridCol w="575062"/>
              </a:tblGrid>
              <a:tr h="241947">
                <a:tc gridSpan="7">
                  <a:txBody>
                    <a:bodyPr/>
                    <a:lstStyle/>
                    <a:p>
                      <a:pPr algn="ctr" fontAlgn="b"/>
                      <a:r>
                        <a:rPr lang="es-EC" sz="1100" b="1" u="none" strike="noStrike" dirty="0" smtClean="0">
                          <a:effectLst/>
                        </a:rPr>
                        <a:t>RESUMEN DE HALLAZGOS</a:t>
                      </a:r>
                      <a:endParaRPr lang="es-EC" sz="1100" b="1" i="0" u="none" strike="noStrike" dirty="0">
                        <a:solidFill>
                          <a:srgbClr val="000000"/>
                        </a:solidFill>
                        <a:effectLst/>
                        <a:latin typeface="Calibri"/>
                      </a:endParaRPr>
                    </a:p>
                  </a:txBody>
                  <a:tcPr marL="2625" marR="2625" marT="8034"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1947">
                <a:tc gridSpan="7">
                  <a:txBody>
                    <a:bodyPr/>
                    <a:lstStyle/>
                    <a:p>
                      <a:pPr algn="ctr" fontAlgn="b"/>
                      <a:r>
                        <a:rPr lang="es-EC" sz="1100" b="1" u="none" strike="noStrike" dirty="0" smtClean="0">
                          <a:effectLst/>
                        </a:rPr>
                        <a:t>A LOS PROCESOS DE CONTABILIDAD, COMPRAS LOCALES Y COBROS</a:t>
                      </a:r>
                      <a:endParaRPr lang="es-EC" sz="1100" b="1" i="0" u="none" strike="noStrike" dirty="0">
                        <a:solidFill>
                          <a:srgbClr val="000000"/>
                        </a:solidFill>
                        <a:effectLst/>
                        <a:latin typeface="Calibri"/>
                      </a:endParaRPr>
                    </a:p>
                  </a:txBody>
                  <a:tcPr marL="2625" marR="2625" marT="8034"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1947">
                <a:tc rowSpan="3">
                  <a:txBody>
                    <a:bodyPr/>
                    <a:lstStyle/>
                    <a:p>
                      <a:pPr algn="ctr" fontAlgn="b"/>
                      <a:r>
                        <a:rPr lang="es-EC" sz="1100" b="1" u="none" strike="noStrike" dirty="0" smtClean="0">
                          <a:effectLst/>
                        </a:rPr>
                        <a:t>N°</a:t>
                      </a:r>
                      <a:endParaRPr lang="es-EC" sz="1100" b="1" i="0" u="none" strike="noStrike" dirty="0">
                        <a:solidFill>
                          <a:srgbClr val="000000"/>
                        </a:solidFill>
                        <a:effectLst/>
                        <a:latin typeface="Calibri"/>
                      </a:endParaRPr>
                    </a:p>
                  </a:txBody>
                  <a:tcPr marL="2625" marR="2625" marT="8034" marB="0" anchor="b"/>
                </a:tc>
                <a:tc rowSpan="3">
                  <a:txBody>
                    <a:bodyPr/>
                    <a:lstStyle/>
                    <a:p>
                      <a:pPr algn="ctr" fontAlgn="b"/>
                      <a:r>
                        <a:rPr lang="es-EC" sz="1100" b="1" u="none" strike="noStrike" dirty="0" smtClean="0">
                          <a:effectLst/>
                        </a:rPr>
                        <a:t>PROCESO</a:t>
                      </a:r>
                      <a:endParaRPr lang="es-EC" sz="1100" b="1" i="0" u="none" strike="noStrike" dirty="0">
                        <a:solidFill>
                          <a:srgbClr val="000000"/>
                        </a:solidFill>
                        <a:effectLst/>
                        <a:latin typeface="Calibri"/>
                      </a:endParaRPr>
                    </a:p>
                  </a:txBody>
                  <a:tcPr marL="2625" marR="2625" marT="8034" marB="0" anchor="b"/>
                </a:tc>
                <a:tc rowSpan="3">
                  <a:txBody>
                    <a:bodyPr/>
                    <a:lstStyle/>
                    <a:p>
                      <a:pPr algn="ctr" fontAlgn="b"/>
                      <a:r>
                        <a:rPr lang="es-EC" sz="1100" b="1" u="none" strike="noStrike" dirty="0" smtClean="0">
                          <a:effectLst/>
                        </a:rPr>
                        <a:t>HALLAZGOS</a:t>
                      </a:r>
                      <a:endParaRPr lang="es-EC" sz="1100" b="1" i="0" u="none" strike="noStrike" dirty="0">
                        <a:solidFill>
                          <a:srgbClr val="000000"/>
                        </a:solidFill>
                        <a:effectLst/>
                        <a:latin typeface="Calibri"/>
                      </a:endParaRPr>
                    </a:p>
                  </a:txBody>
                  <a:tcPr marL="2625" marR="2625" marT="8034" marB="0" anchor="b"/>
                </a:tc>
                <a:tc gridSpan="4">
                  <a:txBody>
                    <a:bodyPr/>
                    <a:lstStyle/>
                    <a:p>
                      <a:pPr algn="ctr" fontAlgn="b"/>
                      <a:r>
                        <a:rPr lang="es-EC" sz="1100" b="1" u="none" strike="noStrike" dirty="0" smtClean="0">
                          <a:effectLst/>
                        </a:rPr>
                        <a:t>TIPO DE HALLAZGOS</a:t>
                      </a:r>
                      <a:endParaRPr lang="es-EC" sz="1100" b="1" i="0" u="none" strike="noStrike" dirty="0">
                        <a:solidFill>
                          <a:srgbClr val="000000"/>
                        </a:solidFill>
                        <a:effectLst/>
                        <a:latin typeface="Calibri"/>
                      </a:endParaRPr>
                    </a:p>
                  </a:txBody>
                  <a:tcPr marL="2625" marR="2625" marT="8034" marB="0" anchor="b"/>
                </a:tc>
                <a:tc hMerge="1">
                  <a:txBody>
                    <a:bodyPr/>
                    <a:lstStyle/>
                    <a:p>
                      <a:endParaRPr lang="es-EC"/>
                    </a:p>
                  </a:txBody>
                  <a:tcPr/>
                </a:tc>
                <a:tc hMerge="1">
                  <a:txBody>
                    <a:bodyPr/>
                    <a:lstStyle/>
                    <a:p>
                      <a:endParaRPr lang="es-EC"/>
                    </a:p>
                  </a:txBody>
                  <a:tcPr/>
                </a:tc>
                <a:tc hMerge="1">
                  <a:txBody>
                    <a:bodyPr/>
                    <a:lstStyle/>
                    <a:p>
                      <a:endParaRPr lang="es-EC"/>
                    </a:p>
                  </a:txBody>
                  <a:tcPr/>
                </a:tc>
              </a:tr>
              <a:tr h="425139">
                <a:tc vMerge="1">
                  <a:txBody>
                    <a:bodyPr/>
                    <a:lstStyle/>
                    <a:p>
                      <a:endParaRPr lang="es-EC"/>
                    </a:p>
                  </a:txBody>
                  <a:tcPr/>
                </a:tc>
                <a:tc vMerge="1">
                  <a:txBody>
                    <a:bodyPr/>
                    <a:lstStyle/>
                    <a:p>
                      <a:endParaRPr lang="es-EC"/>
                    </a:p>
                  </a:txBody>
                  <a:tcPr/>
                </a:tc>
                <a:tc vMerge="1">
                  <a:txBody>
                    <a:bodyPr/>
                    <a:lstStyle/>
                    <a:p>
                      <a:endParaRPr lang="es-EC"/>
                    </a:p>
                  </a:txBody>
                  <a:tcPr/>
                </a:tc>
                <a:tc gridSpan="2">
                  <a:txBody>
                    <a:bodyPr/>
                    <a:lstStyle/>
                    <a:p>
                      <a:pPr algn="ctr" fontAlgn="b"/>
                      <a:r>
                        <a:rPr lang="es-EC" sz="1100" b="1" u="none" strike="noStrike" dirty="0" smtClean="0">
                          <a:effectLst/>
                        </a:rPr>
                        <a:t>ADMINISTRATIVO</a:t>
                      </a:r>
                      <a:endParaRPr lang="es-EC" sz="1100" b="1" i="0" u="none" strike="noStrike" dirty="0">
                        <a:solidFill>
                          <a:srgbClr val="000000"/>
                        </a:solidFill>
                        <a:effectLst/>
                        <a:latin typeface="Calibri"/>
                      </a:endParaRPr>
                    </a:p>
                  </a:txBody>
                  <a:tcPr marL="2625" marR="2625" marT="8034" marB="0" anchor="b"/>
                </a:tc>
                <a:tc hMerge="1">
                  <a:txBody>
                    <a:bodyPr/>
                    <a:lstStyle/>
                    <a:p>
                      <a:endParaRPr lang="es-EC"/>
                    </a:p>
                  </a:txBody>
                  <a:tcPr/>
                </a:tc>
                <a:tc gridSpan="2">
                  <a:txBody>
                    <a:bodyPr/>
                    <a:lstStyle/>
                    <a:p>
                      <a:pPr algn="ctr" fontAlgn="b"/>
                      <a:r>
                        <a:rPr lang="es-EC" sz="1100" b="1" u="none" strike="noStrike" dirty="0" smtClean="0">
                          <a:effectLst/>
                        </a:rPr>
                        <a:t>CONTABLE</a:t>
                      </a:r>
                      <a:endParaRPr lang="es-EC" sz="1100" b="1" i="0" u="none" strike="noStrike" dirty="0">
                        <a:solidFill>
                          <a:srgbClr val="000000"/>
                        </a:solidFill>
                        <a:effectLst/>
                        <a:latin typeface="Calibri"/>
                      </a:endParaRPr>
                    </a:p>
                  </a:txBody>
                  <a:tcPr marL="2625" marR="2625" marT="8034" marB="0" anchor="b"/>
                </a:tc>
                <a:tc hMerge="1">
                  <a:txBody>
                    <a:bodyPr/>
                    <a:lstStyle/>
                    <a:p>
                      <a:endParaRPr lang="es-EC"/>
                    </a:p>
                  </a:txBody>
                  <a:tcPr/>
                </a:tc>
              </a:tr>
              <a:tr h="42513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100" b="1" u="none" strike="noStrike" dirty="0" smtClean="0">
                          <a:effectLst/>
                        </a:rPr>
                        <a:t>CANTIDAD</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CANTIDAD</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a:t>
                      </a:r>
                      <a:endParaRPr lang="es-EC" sz="1100" b="1" i="0" u="none" strike="noStrike" dirty="0">
                        <a:solidFill>
                          <a:srgbClr val="000000"/>
                        </a:solidFill>
                        <a:effectLst/>
                        <a:latin typeface="Calibri"/>
                      </a:endParaRPr>
                    </a:p>
                  </a:txBody>
                  <a:tcPr marL="2625" marR="2625" marT="8034" marB="0" anchor="b"/>
                </a:tc>
              </a:tr>
              <a:tr h="254043">
                <a:tc>
                  <a:txBody>
                    <a:bodyPr/>
                    <a:lstStyle/>
                    <a:p>
                      <a:pPr algn="r" fontAlgn="b"/>
                      <a:r>
                        <a:rPr lang="es-EC" sz="1100" b="1" u="none" strike="noStrike" dirty="0" smtClean="0">
                          <a:effectLst/>
                        </a:rPr>
                        <a:t>1</a:t>
                      </a:r>
                      <a:endParaRPr lang="es-EC" sz="1100" b="1" i="0" u="none" strike="noStrike" dirty="0">
                        <a:solidFill>
                          <a:srgbClr val="000000"/>
                        </a:solidFill>
                        <a:effectLst/>
                        <a:latin typeface="Calibri"/>
                      </a:endParaRPr>
                    </a:p>
                  </a:txBody>
                  <a:tcPr marL="2625" marR="2625" marT="8034" marB="0" anchor="b"/>
                </a:tc>
                <a:tc>
                  <a:txBody>
                    <a:bodyPr/>
                    <a:lstStyle/>
                    <a:p>
                      <a:pPr algn="l" fontAlgn="b"/>
                      <a:r>
                        <a:rPr lang="es-EC" sz="1200" b="1" u="none" strike="noStrike" dirty="0" smtClean="0">
                          <a:effectLst/>
                        </a:rPr>
                        <a:t>CONTABILIDAD</a:t>
                      </a:r>
                      <a:endParaRPr lang="es-EC" sz="1200" b="1" i="0" u="none" strike="noStrike" dirty="0">
                        <a:solidFill>
                          <a:srgbClr val="000000"/>
                        </a:solidFill>
                        <a:effectLst/>
                        <a:latin typeface="Times New Roman"/>
                      </a:endParaRPr>
                    </a:p>
                  </a:txBody>
                  <a:tcPr marL="2625" marR="2625" marT="8034" marB="0" anchor="b"/>
                </a:tc>
                <a:tc>
                  <a:txBody>
                    <a:bodyPr/>
                    <a:lstStyle/>
                    <a:p>
                      <a:pPr algn="ctr" fontAlgn="b"/>
                      <a:r>
                        <a:rPr lang="es-EC" sz="1100" b="1" u="none" strike="noStrike" dirty="0" smtClean="0">
                          <a:effectLst/>
                        </a:rPr>
                        <a:t>8</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 -</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8</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73%</a:t>
                      </a:r>
                      <a:endParaRPr lang="es-EC" sz="1100" b="1" i="0" u="none" strike="noStrike" dirty="0">
                        <a:solidFill>
                          <a:srgbClr val="000000"/>
                        </a:solidFill>
                        <a:effectLst/>
                        <a:latin typeface="Calibri"/>
                      </a:endParaRPr>
                    </a:p>
                  </a:txBody>
                  <a:tcPr marL="2625" marR="2625" marT="8034" marB="0" anchor="b"/>
                </a:tc>
              </a:tr>
              <a:tr h="254043">
                <a:tc>
                  <a:txBody>
                    <a:bodyPr/>
                    <a:lstStyle/>
                    <a:p>
                      <a:pPr algn="r" fontAlgn="b"/>
                      <a:r>
                        <a:rPr lang="es-EC" sz="1100" b="1" u="none" strike="noStrike" dirty="0" smtClean="0">
                          <a:effectLst/>
                        </a:rPr>
                        <a:t>2</a:t>
                      </a:r>
                      <a:endParaRPr lang="es-EC" sz="1100" b="1" i="0" u="none" strike="noStrike" dirty="0">
                        <a:solidFill>
                          <a:srgbClr val="000000"/>
                        </a:solidFill>
                        <a:effectLst/>
                        <a:latin typeface="Calibri"/>
                      </a:endParaRPr>
                    </a:p>
                  </a:txBody>
                  <a:tcPr marL="2625" marR="2625" marT="8034" marB="0" anchor="b"/>
                </a:tc>
                <a:tc>
                  <a:txBody>
                    <a:bodyPr/>
                    <a:lstStyle/>
                    <a:p>
                      <a:pPr algn="l" fontAlgn="b"/>
                      <a:r>
                        <a:rPr lang="es-EC" sz="1200" b="1" u="none" strike="noStrike" dirty="0" smtClean="0">
                          <a:effectLst/>
                        </a:rPr>
                        <a:t>COMPRAS LOCALES </a:t>
                      </a:r>
                      <a:endParaRPr lang="es-EC" sz="1200" b="1" i="0" u="none" strike="noStrike" dirty="0">
                        <a:solidFill>
                          <a:srgbClr val="000000"/>
                        </a:solidFill>
                        <a:effectLst/>
                        <a:latin typeface="Times New Roman"/>
                      </a:endParaRPr>
                    </a:p>
                  </a:txBody>
                  <a:tcPr marL="2625" marR="2625" marT="8034" marB="0" anchor="b"/>
                </a:tc>
                <a:tc>
                  <a:txBody>
                    <a:bodyPr/>
                    <a:lstStyle/>
                    <a:p>
                      <a:pPr algn="ctr" fontAlgn="b"/>
                      <a:r>
                        <a:rPr lang="es-EC" sz="1100" b="1" u="none" strike="noStrike" dirty="0" smtClean="0">
                          <a:effectLst/>
                        </a:rPr>
                        <a:t>3</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2</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67%</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1</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9%</a:t>
                      </a:r>
                      <a:endParaRPr lang="es-EC" sz="1100" b="1" i="0" u="none" strike="noStrike" dirty="0">
                        <a:solidFill>
                          <a:srgbClr val="000000"/>
                        </a:solidFill>
                        <a:effectLst/>
                        <a:latin typeface="Calibri"/>
                      </a:endParaRPr>
                    </a:p>
                  </a:txBody>
                  <a:tcPr marL="2625" marR="2625" marT="8034" marB="0" anchor="b"/>
                </a:tc>
              </a:tr>
              <a:tr h="254043">
                <a:tc>
                  <a:txBody>
                    <a:bodyPr/>
                    <a:lstStyle/>
                    <a:p>
                      <a:pPr algn="r" fontAlgn="b"/>
                      <a:r>
                        <a:rPr lang="es-EC" sz="1100" b="1" u="none" strike="noStrike" dirty="0" smtClean="0">
                          <a:effectLst/>
                        </a:rPr>
                        <a:t>3</a:t>
                      </a:r>
                      <a:endParaRPr lang="es-EC" sz="1100" b="1" i="0" u="none" strike="noStrike" dirty="0">
                        <a:solidFill>
                          <a:srgbClr val="000000"/>
                        </a:solidFill>
                        <a:effectLst/>
                        <a:latin typeface="Calibri"/>
                      </a:endParaRPr>
                    </a:p>
                  </a:txBody>
                  <a:tcPr marL="2625" marR="2625" marT="8034" marB="0" anchor="b"/>
                </a:tc>
                <a:tc>
                  <a:txBody>
                    <a:bodyPr/>
                    <a:lstStyle/>
                    <a:p>
                      <a:pPr algn="l" fontAlgn="b"/>
                      <a:r>
                        <a:rPr lang="es-EC" sz="1200" b="1" u="none" strike="noStrike" dirty="0" smtClean="0">
                          <a:effectLst/>
                        </a:rPr>
                        <a:t>COBROS</a:t>
                      </a:r>
                      <a:endParaRPr lang="es-EC" sz="1200" b="1" i="0" u="none" strike="noStrike" dirty="0">
                        <a:solidFill>
                          <a:srgbClr val="000000"/>
                        </a:solidFill>
                        <a:effectLst/>
                        <a:latin typeface="Times New Roman"/>
                      </a:endParaRPr>
                    </a:p>
                  </a:txBody>
                  <a:tcPr marL="2625" marR="2625" marT="8034" marB="0" anchor="b"/>
                </a:tc>
                <a:tc>
                  <a:txBody>
                    <a:bodyPr/>
                    <a:lstStyle/>
                    <a:p>
                      <a:pPr algn="ctr" fontAlgn="b"/>
                      <a:r>
                        <a:rPr lang="es-EC" sz="1100" b="1" u="none" strike="noStrike" dirty="0" smtClean="0">
                          <a:effectLst/>
                        </a:rPr>
                        <a:t>3</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1</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33%</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2</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18%</a:t>
                      </a:r>
                      <a:endParaRPr lang="es-EC" sz="1100" b="1" i="0" u="none" strike="noStrike" dirty="0">
                        <a:solidFill>
                          <a:srgbClr val="000000"/>
                        </a:solidFill>
                        <a:effectLst/>
                        <a:latin typeface="Calibri"/>
                      </a:endParaRPr>
                    </a:p>
                  </a:txBody>
                  <a:tcPr marL="2625" marR="2625" marT="8034" marB="0" anchor="b"/>
                </a:tc>
              </a:tr>
              <a:tr h="254043">
                <a:tc>
                  <a:txBody>
                    <a:bodyPr/>
                    <a:lstStyle/>
                    <a:p>
                      <a:pPr algn="l" fontAlgn="b"/>
                      <a:r>
                        <a:rPr lang="es-EC" sz="1100" b="1" u="none" strike="noStrike" dirty="0" smtClean="0">
                          <a:effectLst/>
                        </a:rPr>
                        <a:t> </a:t>
                      </a:r>
                      <a:endParaRPr lang="es-EC" sz="1100" b="1" i="0" u="none" strike="noStrike" dirty="0">
                        <a:solidFill>
                          <a:srgbClr val="000000"/>
                        </a:solidFill>
                        <a:effectLst/>
                        <a:latin typeface="Calibri"/>
                      </a:endParaRPr>
                    </a:p>
                  </a:txBody>
                  <a:tcPr marL="2625" marR="2625" marT="8034" marB="0" anchor="b"/>
                </a:tc>
                <a:tc>
                  <a:txBody>
                    <a:bodyPr/>
                    <a:lstStyle/>
                    <a:p>
                      <a:pPr algn="l" fontAlgn="b"/>
                      <a:r>
                        <a:rPr lang="es-EC" sz="1200" b="1" u="none" strike="noStrike" dirty="0" smtClean="0">
                          <a:effectLst/>
                        </a:rPr>
                        <a:t>TOTAL</a:t>
                      </a:r>
                      <a:endParaRPr lang="es-EC" sz="1200" b="1" i="0" u="none" strike="noStrike" dirty="0">
                        <a:solidFill>
                          <a:srgbClr val="000000"/>
                        </a:solidFill>
                        <a:effectLst/>
                        <a:latin typeface="Times New Roman"/>
                      </a:endParaRPr>
                    </a:p>
                  </a:txBody>
                  <a:tcPr marL="2625" marR="2625" marT="8034" marB="0" anchor="b"/>
                </a:tc>
                <a:tc>
                  <a:txBody>
                    <a:bodyPr/>
                    <a:lstStyle/>
                    <a:p>
                      <a:pPr algn="ctr" fontAlgn="b"/>
                      <a:r>
                        <a:rPr lang="es-EC" sz="1100" b="1" u="none" strike="noStrike" dirty="0" smtClean="0">
                          <a:effectLst/>
                        </a:rPr>
                        <a:t>14</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3</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100%</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11</a:t>
                      </a:r>
                      <a:endParaRPr lang="es-EC" sz="1100" b="1" i="0" u="none" strike="noStrike" dirty="0">
                        <a:solidFill>
                          <a:srgbClr val="000000"/>
                        </a:solidFill>
                        <a:effectLst/>
                        <a:latin typeface="Calibri"/>
                      </a:endParaRPr>
                    </a:p>
                  </a:txBody>
                  <a:tcPr marL="2625" marR="2625" marT="8034" marB="0" anchor="b"/>
                </a:tc>
                <a:tc>
                  <a:txBody>
                    <a:bodyPr/>
                    <a:lstStyle/>
                    <a:p>
                      <a:pPr algn="ctr" fontAlgn="b"/>
                      <a:r>
                        <a:rPr lang="es-EC" sz="1100" b="1" u="none" strike="noStrike" dirty="0" smtClean="0">
                          <a:effectLst/>
                        </a:rPr>
                        <a:t>100%</a:t>
                      </a:r>
                      <a:endParaRPr lang="es-EC" sz="1100" b="1" i="0" u="none" strike="noStrike" dirty="0">
                        <a:solidFill>
                          <a:srgbClr val="000000"/>
                        </a:solidFill>
                        <a:effectLst/>
                        <a:latin typeface="Calibri"/>
                      </a:endParaRPr>
                    </a:p>
                  </a:txBody>
                  <a:tcPr marL="2625" marR="2625" marT="8034" marB="0" anchor="b"/>
                </a:tc>
              </a:tr>
            </a:tbl>
          </a:graphicData>
        </a:graphic>
      </p:graphicFrame>
      <p:sp>
        <p:nvSpPr>
          <p:cNvPr id="14" name="13 Marcador de texto"/>
          <p:cNvSpPr>
            <a:spLocks noGrp="1"/>
          </p:cNvSpPr>
          <p:nvPr>
            <p:ph type="body" sz="quarter" idx="3"/>
          </p:nvPr>
        </p:nvSpPr>
        <p:spPr/>
        <p:txBody>
          <a:bodyPr/>
          <a:lstStyle/>
          <a:p>
            <a:endParaRPr lang="es-EC" dirty="0"/>
          </a:p>
        </p:txBody>
      </p:sp>
      <p:sp>
        <p:nvSpPr>
          <p:cNvPr id="15" name="14 Marcador de contenido"/>
          <p:cNvSpPr>
            <a:spLocks noGrp="1"/>
          </p:cNvSpPr>
          <p:nvPr>
            <p:ph sz="quarter" idx="4"/>
          </p:nvPr>
        </p:nvSpPr>
        <p:spPr>
          <a:xfrm>
            <a:off x="395536" y="4365104"/>
            <a:ext cx="8147248" cy="1390390"/>
          </a:xfrm>
        </p:spPr>
        <p:txBody>
          <a:bodyPr/>
          <a:lstStyle/>
          <a:p>
            <a:pPr algn="just"/>
            <a:r>
              <a:rPr lang="es-EC" sz="2000" dirty="0">
                <a:solidFill>
                  <a:schemeClr val="tx1"/>
                </a:solidFill>
              </a:rPr>
              <a:t>Conclusión:</a:t>
            </a:r>
          </a:p>
          <a:p>
            <a:pPr marL="0" indent="0" algn="just">
              <a:buNone/>
            </a:pPr>
            <a:r>
              <a:rPr lang="es-EC" sz="2000" dirty="0">
                <a:solidFill>
                  <a:schemeClr val="tx1"/>
                </a:solidFill>
              </a:rPr>
              <a:t>Se determinó que los hallazgos encontrados  en su mayoría son de tipo </a:t>
            </a:r>
            <a:r>
              <a:rPr lang="es-EC" sz="2000" dirty="0" smtClean="0">
                <a:solidFill>
                  <a:schemeClr val="tx1"/>
                </a:solidFill>
              </a:rPr>
              <a:t>contable, lo cual indica qué tiene mayor probabilidad de influir significativamente en las cifras presentadas en los Estados </a:t>
            </a:r>
            <a:r>
              <a:rPr lang="es-EC" sz="2000" dirty="0">
                <a:solidFill>
                  <a:schemeClr val="tx1"/>
                </a:solidFill>
              </a:rPr>
              <a:t>F</a:t>
            </a:r>
            <a:r>
              <a:rPr lang="es-EC" sz="2000" dirty="0" smtClean="0">
                <a:solidFill>
                  <a:schemeClr val="tx1"/>
                </a:solidFill>
              </a:rPr>
              <a:t>inancieros de la Compañía.</a:t>
            </a:r>
            <a:endParaRPr lang="es-EC" sz="2000" dirty="0">
              <a:solidFill>
                <a:schemeClr val="tx1"/>
              </a:solidFill>
            </a:endParaRPr>
          </a:p>
        </p:txBody>
      </p:sp>
    </p:spTree>
    <p:extLst>
      <p:ext uri="{BB962C8B-B14F-4D97-AF65-F5344CB8AC3E}">
        <p14:creationId xmlns:p14="http://schemas.microsoft.com/office/powerpoint/2010/main" val="21389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8203" y="116632"/>
            <a:ext cx="8229600" cy="1143000"/>
          </a:xfrm>
        </p:spPr>
        <p:txBody>
          <a:bodyPr/>
          <a:lstStyle/>
          <a:p>
            <a:pPr lvl="1" algn="ctr"/>
            <a: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INFORME DE AUDITORÍA</a:t>
            </a:r>
            <a:b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97307846"/>
              </p:ext>
            </p:extLst>
          </p:nvPr>
        </p:nvGraphicFramePr>
        <p:xfrm>
          <a:off x="179512" y="764704"/>
          <a:ext cx="88569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Flecha derecha">
            <a:hlinkClick r:id="rId8"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7625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INFORME DE AUDITORÍA</a:t>
            </a:r>
            <a:b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9243471"/>
              </p:ext>
            </p:extLst>
          </p:nvPr>
        </p:nvGraphicFramePr>
        <p:xfrm>
          <a:off x="179512" y="836712"/>
          <a:ext cx="87849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a:hlinkClick r:id="rId7"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434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INFORME DE AUDITORÍA</a:t>
            </a:r>
            <a:b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57660294"/>
              </p:ext>
            </p:extLst>
          </p:nvPr>
        </p:nvGraphicFramePr>
        <p:xfrm>
          <a:off x="251520" y="836712"/>
          <a:ext cx="8590409"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a:hlinkClick r:id="rId7"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8408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INFORME DE AUDITORÍA</a:t>
            </a:r>
            <a:br>
              <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s-EC"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54081321"/>
              </p:ext>
            </p:extLst>
          </p:nvPr>
        </p:nvGraphicFramePr>
        <p:xfrm>
          <a:off x="107504" y="836712"/>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a:hlinkClick r:id="rId7"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53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PLANTEAMIENTO DEL PROBLEMA</a:t>
            </a:r>
            <a:endParaRPr lang="es-EC"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05212413"/>
              </p:ext>
            </p:extLst>
          </p:nvPr>
        </p:nvGraphicFramePr>
        <p:xfrm>
          <a:off x="468313"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0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CONCLUSIONES Y RECOMENDACIONES</a:t>
            </a:r>
            <a:r>
              <a:rPr lang="es-EC"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C"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idx="1"/>
          </p:nvPr>
        </p:nvSpPr>
        <p:spPr>
          <a:xfrm>
            <a:off x="460442" y="1340768"/>
            <a:ext cx="8229600" cy="4525963"/>
          </a:xfrm>
        </p:spPr>
        <p:txBody>
          <a:bodyPr/>
          <a:lstStyle/>
          <a:p>
            <a:r>
              <a:rPr lang="es-ES" sz="1200" b="1" u="sng" dirty="0">
                <a:solidFill>
                  <a:schemeClr val="tx1"/>
                </a:solidFill>
              </a:rPr>
              <a:t>CONCLUSIONES:</a:t>
            </a:r>
            <a:endParaRPr lang="es-EC" sz="1200" dirty="0">
              <a:solidFill>
                <a:schemeClr val="tx1"/>
              </a:solidFill>
            </a:endParaRPr>
          </a:p>
          <a:p>
            <a:pPr lvl="0"/>
            <a:r>
              <a:rPr lang="es-ES" sz="1200" dirty="0">
                <a:solidFill>
                  <a:schemeClr val="tx1"/>
                </a:solidFill>
              </a:rPr>
              <a:t>La </a:t>
            </a:r>
            <a:r>
              <a:rPr lang="es-ES" sz="1200" dirty="0" smtClean="0">
                <a:solidFill>
                  <a:schemeClr val="tx1"/>
                </a:solidFill>
              </a:rPr>
              <a:t>Auditoría </a:t>
            </a:r>
            <a:r>
              <a:rPr lang="es-ES" sz="1200" dirty="0">
                <a:solidFill>
                  <a:schemeClr val="tx1"/>
                </a:solidFill>
              </a:rPr>
              <a:t>permitió cumplir el objetivo planteado </a:t>
            </a:r>
            <a:r>
              <a:rPr lang="es-EC" sz="1200" dirty="0">
                <a:solidFill>
                  <a:schemeClr val="tx1"/>
                </a:solidFill>
              </a:rPr>
              <a:t>de evaluar la eficiencia, eficacia y economía de los Procesos de Contabilidad, Compras Locales y </a:t>
            </a:r>
            <a:r>
              <a:rPr lang="es-EC" sz="1200" dirty="0" smtClean="0">
                <a:solidFill>
                  <a:schemeClr val="tx1"/>
                </a:solidFill>
              </a:rPr>
              <a:t>Cobros.</a:t>
            </a:r>
          </a:p>
          <a:p>
            <a:pPr lvl="0"/>
            <a:r>
              <a:rPr lang="es-EC" sz="1200" dirty="0" smtClean="0">
                <a:solidFill>
                  <a:schemeClr val="tx1"/>
                </a:solidFill>
              </a:rPr>
              <a:t>No cuentan con una Planificación Estratégica y una Planificación operativa.</a:t>
            </a:r>
          </a:p>
          <a:p>
            <a:pPr lvl="0"/>
            <a:r>
              <a:rPr lang="es-EC" sz="1200" dirty="0" smtClean="0">
                <a:solidFill>
                  <a:schemeClr val="tx1"/>
                </a:solidFill>
              </a:rPr>
              <a:t>De </a:t>
            </a:r>
            <a:r>
              <a:rPr lang="es-EC" sz="1200" dirty="0">
                <a:solidFill>
                  <a:schemeClr val="tx1"/>
                </a:solidFill>
              </a:rPr>
              <a:t>la revisión efectuada se identificó que la empresa no cuenta con organigramas </a:t>
            </a:r>
            <a:r>
              <a:rPr lang="es-EC" sz="1200" dirty="0" smtClean="0">
                <a:solidFill>
                  <a:schemeClr val="tx1"/>
                </a:solidFill>
              </a:rPr>
              <a:t>actualizados, ni </a:t>
            </a:r>
            <a:r>
              <a:rPr lang="es-EC" sz="1200" dirty="0">
                <a:solidFill>
                  <a:schemeClr val="tx1"/>
                </a:solidFill>
              </a:rPr>
              <a:t>manuales de </a:t>
            </a:r>
            <a:r>
              <a:rPr lang="es-EC" sz="1200" dirty="0" smtClean="0">
                <a:solidFill>
                  <a:schemeClr val="tx1"/>
                </a:solidFill>
              </a:rPr>
              <a:t>procesos.</a:t>
            </a:r>
          </a:p>
          <a:p>
            <a:pPr lvl="0"/>
            <a:r>
              <a:rPr lang="es-EC" sz="1200" dirty="0" smtClean="0">
                <a:solidFill>
                  <a:schemeClr val="tx1"/>
                </a:solidFill>
              </a:rPr>
              <a:t>No existe una correcta segregación de funciones.</a:t>
            </a:r>
          </a:p>
          <a:p>
            <a:r>
              <a:rPr lang="es-EC" sz="1200" dirty="0">
                <a:solidFill>
                  <a:schemeClr val="tx1"/>
                </a:solidFill>
              </a:rPr>
              <a:t>La Compañía no cuenta con indicadores de gestión</a:t>
            </a:r>
            <a:r>
              <a:rPr lang="es-EC" sz="1200" dirty="0" smtClean="0">
                <a:solidFill>
                  <a:schemeClr val="tx1"/>
                </a:solidFill>
              </a:rPr>
              <a:t>.</a:t>
            </a:r>
          </a:p>
          <a:p>
            <a:pPr lvl="0"/>
            <a:r>
              <a:rPr lang="es-EC" sz="1200" dirty="0" smtClean="0">
                <a:solidFill>
                  <a:schemeClr val="tx1"/>
                </a:solidFill>
              </a:rPr>
              <a:t>El </a:t>
            </a:r>
            <a:r>
              <a:rPr lang="es-EC" sz="1200" dirty="0">
                <a:solidFill>
                  <a:schemeClr val="tx1"/>
                </a:solidFill>
              </a:rPr>
              <a:t>resultado del trabajo realizado es el Informe Final de Auditoría de Gestión, el mismo que contiene conclusiones y recomendaciones de </a:t>
            </a:r>
            <a:r>
              <a:rPr lang="es-EC" sz="1200" dirty="0" smtClean="0">
                <a:solidFill>
                  <a:schemeClr val="tx1"/>
                </a:solidFill>
              </a:rPr>
              <a:t>mejora.</a:t>
            </a:r>
            <a:endParaRPr lang="es-EC" sz="1200" dirty="0">
              <a:solidFill>
                <a:schemeClr val="tx1"/>
              </a:solidFill>
            </a:endParaRPr>
          </a:p>
          <a:p>
            <a:r>
              <a:rPr lang="es-EC" sz="1200" b="1" u="sng" dirty="0" smtClean="0">
                <a:solidFill>
                  <a:schemeClr val="tx1"/>
                </a:solidFill>
              </a:rPr>
              <a:t>RECOMENDACIONES</a:t>
            </a:r>
            <a:r>
              <a:rPr lang="es-EC" sz="1200" b="1" u="sng" dirty="0">
                <a:solidFill>
                  <a:schemeClr val="tx1"/>
                </a:solidFill>
              </a:rPr>
              <a:t>:</a:t>
            </a:r>
            <a:endParaRPr lang="es-EC" sz="1200" dirty="0">
              <a:solidFill>
                <a:schemeClr val="tx1"/>
              </a:solidFill>
            </a:endParaRPr>
          </a:p>
          <a:p>
            <a:pPr lvl="0"/>
            <a:r>
              <a:rPr lang="es-EC" sz="1200" dirty="0" smtClean="0">
                <a:solidFill>
                  <a:schemeClr val="tx1"/>
                </a:solidFill>
              </a:rPr>
              <a:t>Realizar Auditorias de Gestión, Informáticas, Operativas y otras, con el objeto de mejorar el Sistema de Control </a:t>
            </a:r>
            <a:r>
              <a:rPr lang="es-EC" sz="1200" dirty="0">
                <a:solidFill>
                  <a:schemeClr val="tx1"/>
                </a:solidFill>
              </a:rPr>
              <a:t>I</a:t>
            </a:r>
            <a:r>
              <a:rPr lang="es-EC" sz="1200" dirty="0" smtClean="0">
                <a:solidFill>
                  <a:schemeClr val="tx1"/>
                </a:solidFill>
              </a:rPr>
              <a:t>nterno de los procesos.</a:t>
            </a:r>
            <a:endParaRPr lang="es-EC" sz="1200" dirty="0">
              <a:solidFill>
                <a:schemeClr val="tx1"/>
              </a:solidFill>
            </a:endParaRPr>
          </a:p>
          <a:p>
            <a:pPr lvl="0"/>
            <a:r>
              <a:rPr lang="es-EC" sz="1200" dirty="0" smtClean="0">
                <a:solidFill>
                  <a:schemeClr val="tx1"/>
                </a:solidFill>
              </a:rPr>
              <a:t>Elaborar </a:t>
            </a:r>
            <a:r>
              <a:rPr lang="es-EC" sz="1200" dirty="0">
                <a:solidFill>
                  <a:schemeClr val="tx1"/>
                </a:solidFill>
              </a:rPr>
              <a:t>una Planificación </a:t>
            </a:r>
            <a:r>
              <a:rPr lang="es-EC" sz="1200" dirty="0" smtClean="0">
                <a:solidFill>
                  <a:schemeClr val="tx1"/>
                </a:solidFill>
              </a:rPr>
              <a:t>Estratégica</a:t>
            </a:r>
            <a:r>
              <a:rPr lang="es-EC" sz="1200" dirty="0">
                <a:solidFill>
                  <a:schemeClr val="tx1"/>
                </a:solidFill>
              </a:rPr>
              <a:t> </a:t>
            </a:r>
            <a:r>
              <a:rPr lang="es-EC" sz="1200" dirty="0" smtClean="0">
                <a:solidFill>
                  <a:schemeClr val="tx1"/>
                </a:solidFill>
              </a:rPr>
              <a:t>y operativa para alcanzar los objetivos establecidos por el nivel superior de la organización.</a:t>
            </a:r>
            <a:endParaRPr lang="es-EC" sz="1200" dirty="0">
              <a:solidFill>
                <a:schemeClr val="tx1"/>
              </a:solidFill>
            </a:endParaRPr>
          </a:p>
          <a:p>
            <a:pPr lvl="0"/>
            <a:r>
              <a:rPr lang="es-EC" sz="1200" dirty="0">
                <a:solidFill>
                  <a:schemeClr val="tx1"/>
                </a:solidFill>
              </a:rPr>
              <a:t>Levantar organigramas, manuales de </a:t>
            </a:r>
            <a:r>
              <a:rPr lang="es-EC" sz="1200" dirty="0" smtClean="0">
                <a:solidFill>
                  <a:schemeClr val="tx1"/>
                </a:solidFill>
              </a:rPr>
              <a:t>procesos, políticas </a:t>
            </a:r>
            <a:r>
              <a:rPr lang="es-EC" sz="1200" dirty="0">
                <a:solidFill>
                  <a:schemeClr val="tx1"/>
                </a:solidFill>
              </a:rPr>
              <a:t>y dar a conocer a todos los empleados de la </a:t>
            </a:r>
            <a:r>
              <a:rPr lang="es-EC" sz="1200" dirty="0" smtClean="0">
                <a:solidFill>
                  <a:schemeClr val="tx1"/>
                </a:solidFill>
              </a:rPr>
              <a:t>Compañía.</a:t>
            </a:r>
          </a:p>
          <a:p>
            <a:r>
              <a:rPr lang="es-EC" sz="1200" dirty="0">
                <a:solidFill>
                  <a:schemeClr val="tx1"/>
                </a:solidFill>
              </a:rPr>
              <a:t>Considerar la implementación de indicadores de gestión</a:t>
            </a:r>
            <a:r>
              <a:rPr lang="es-EC" sz="1200" dirty="0" smtClean="0">
                <a:solidFill>
                  <a:schemeClr val="tx1"/>
                </a:solidFill>
              </a:rPr>
              <a:t>.</a:t>
            </a:r>
            <a:endParaRPr lang="es-EC" sz="1200" dirty="0">
              <a:solidFill>
                <a:schemeClr val="tx1"/>
              </a:solidFill>
            </a:endParaRPr>
          </a:p>
          <a:p>
            <a:pPr lvl="0"/>
            <a:r>
              <a:rPr lang="es-EC" sz="1200" dirty="0" smtClean="0">
                <a:solidFill>
                  <a:schemeClr val="tx1"/>
                </a:solidFill>
              </a:rPr>
              <a:t>Tomar en cuenta </a:t>
            </a:r>
            <a:r>
              <a:rPr lang="es-EC" sz="1200" dirty="0">
                <a:solidFill>
                  <a:schemeClr val="tx1"/>
                </a:solidFill>
              </a:rPr>
              <a:t>la posibilidad de contratar a una persona que tenga como responsabilidad la gestión de </a:t>
            </a:r>
            <a:r>
              <a:rPr lang="es-EC" sz="1200" dirty="0" smtClean="0">
                <a:solidFill>
                  <a:schemeClr val="tx1"/>
                </a:solidFill>
              </a:rPr>
              <a:t>Compras Locales.</a:t>
            </a:r>
            <a:endParaRPr lang="es-EC" sz="1200" dirty="0">
              <a:solidFill>
                <a:schemeClr val="tx1"/>
              </a:solidFill>
            </a:endParaRPr>
          </a:p>
          <a:p>
            <a:pPr lvl="0"/>
            <a:r>
              <a:rPr lang="es-EC" sz="1200" dirty="0">
                <a:solidFill>
                  <a:schemeClr val="tx1"/>
                </a:solidFill>
              </a:rPr>
              <a:t>Analizar la posibilidad de implantar las recomendaciones emitidas en el informe de auditoría de manera que ayude a solucionar los problemas presentados en los </a:t>
            </a:r>
            <a:r>
              <a:rPr lang="es-EC" sz="1200" dirty="0" smtClean="0">
                <a:solidFill>
                  <a:schemeClr val="tx1"/>
                </a:solidFill>
              </a:rPr>
              <a:t>Procesos </a:t>
            </a:r>
            <a:r>
              <a:rPr lang="es-EC" sz="1200" dirty="0">
                <a:solidFill>
                  <a:schemeClr val="tx1"/>
                </a:solidFill>
              </a:rPr>
              <a:t>de Contabilidad, Compras Locales y </a:t>
            </a:r>
            <a:r>
              <a:rPr lang="es-EC" sz="1200" dirty="0" smtClean="0">
                <a:solidFill>
                  <a:schemeClr val="tx1"/>
                </a:solidFill>
              </a:rPr>
              <a:t>Cobros.</a:t>
            </a:r>
            <a:endParaRPr lang="es-EC" sz="1200" dirty="0">
              <a:solidFill>
                <a:schemeClr val="tx1"/>
              </a:solidFill>
            </a:endParaRPr>
          </a:p>
        </p:txBody>
      </p:sp>
      <p:sp>
        <p:nvSpPr>
          <p:cNvPr id="4" name="3 Flecha derecha">
            <a:hlinkClick r:id="rId2"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35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s-EC"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ATENCIÓN</a:t>
            </a:r>
          </a:p>
        </p:txBody>
      </p:sp>
    </p:spTree>
    <p:extLst>
      <p:ext uri="{BB962C8B-B14F-4D97-AF65-F5344CB8AC3E}">
        <p14:creationId xmlns:p14="http://schemas.microsoft.com/office/powerpoint/2010/main" val="9423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endParaRPr lang="es-EC" i="0"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1141619091"/>
              </p:ext>
            </p:extLst>
          </p:nvPr>
        </p:nvGraphicFramePr>
        <p:xfrm>
          <a:off x="500034" y="1214422"/>
          <a:ext cx="8104414" cy="3222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Objetivos Específicos</a:t>
            </a:r>
            <a:endParaRPr lang="es-EC" i="0" kern="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5" name="Diagram 4"/>
          <p:cNvGraphicFramePr/>
          <p:nvPr>
            <p:extLst>
              <p:ext uri="{D42A27DB-BD31-4B8C-83A1-F6EECF244321}">
                <p14:modId xmlns:p14="http://schemas.microsoft.com/office/powerpoint/2010/main" val="4033351674"/>
              </p:ext>
            </p:extLst>
          </p:nvPr>
        </p:nvGraphicFramePr>
        <p:xfrm>
          <a:off x="46659" y="1124744"/>
          <a:ext cx="884582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596" y="357166"/>
            <a:ext cx="8229600" cy="79949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La </a:t>
            </a:r>
            <a:r>
              <a:rPr lang="es-EC" b="0" i="0" kern="0" dirty="0" smtClean="0">
                <a:ln w="1905">
                  <a:solidFill>
                    <a:schemeClr val="accent5"/>
                  </a:solidFill>
                </a:ln>
                <a:solidFill>
                  <a:schemeClr val="accent5"/>
                </a:solidFill>
                <a:effectLst>
                  <a:innerShdw blurRad="69850" dist="43180" dir="5400000">
                    <a:srgbClr val="000000">
                      <a:alpha val="65000"/>
                    </a:srgbClr>
                  </a:innerShdw>
                </a:effectLst>
              </a:rPr>
              <a:t>Empresa</a:t>
            </a:r>
            <a:endParaRPr lang="es-EC" b="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6" name="5 Diagrama"/>
          <p:cNvGraphicFramePr/>
          <p:nvPr>
            <p:extLst>
              <p:ext uri="{D42A27DB-BD31-4B8C-83A1-F6EECF244321}">
                <p14:modId xmlns:p14="http://schemas.microsoft.com/office/powerpoint/2010/main" val="371282190"/>
              </p:ext>
            </p:extLst>
          </p:nvPr>
        </p:nvGraphicFramePr>
        <p:xfrm>
          <a:off x="132574" y="1156656"/>
          <a:ext cx="8821644" cy="551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0419" t="11441" r="65665" b="73318"/>
          <a:stretch/>
        </p:blipFill>
        <p:spPr bwMode="auto">
          <a:xfrm>
            <a:off x="5000628" y="0"/>
            <a:ext cx="3111689" cy="111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1 Imagen"/>
          <p:cNvPicPr>
            <a:picLocks noChangeAspect="1"/>
          </p:cNvPicPr>
          <p:nvPr/>
        </p:nvPicPr>
        <p:blipFill rotWithShape="1">
          <a:blip r:embed="rId9"/>
          <a:srcRect l="46492" t="44667" r="25613" b="31372"/>
          <a:stretch/>
        </p:blipFill>
        <p:spPr>
          <a:xfrm>
            <a:off x="2267744" y="2492895"/>
            <a:ext cx="3168352" cy="1530123"/>
          </a:xfrm>
          <a:prstGeom prst="rect">
            <a:avLst/>
          </a:prstGeom>
        </p:spPr>
      </p:pic>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lvl="2"/>
            <a:r>
              <a:rPr lang="es-EC"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PORTAFOLIO DE PRODUCTOS</a:t>
            </a:r>
            <a:endParaRPr lang="es-E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2" name="1 Diagrama"/>
          <p:cNvGraphicFramePr/>
          <p:nvPr>
            <p:extLst>
              <p:ext uri="{D42A27DB-BD31-4B8C-83A1-F6EECF244321}">
                <p14:modId xmlns:p14="http://schemas.microsoft.com/office/powerpoint/2010/main" val="370709845"/>
              </p:ext>
            </p:extLst>
          </p:nvPr>
        </p:nvGraphicFramePr>
        <p:xfrm>
          <a:off x="323528"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www.tratamientoyfiltrosdeagua.com/images/equipos%20industriales/Apex_A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3356992"/>
            <a:ext cx="2266471" cy="15121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aterprojects-ec.com/modules/mod_btslideshow/images/99/slideshow/aqua-cleer-plati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7675" y="1200557"/>
            <a:ext cx="1935453" cy="193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9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983456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texto"/>
          <p:cNvSpPr>
            <a:spLocks noGrp="1"/>
          </p:cNvSpPr>
          <p:nvPr>
            <p:ph type="body" idx="1"/>
          </p:nvPr>
        </p:nvSpPr>
        <p:spPr>
          <a:xfrm>
            <a:off x="755576" y="18757"/>
            <a:ext cx="7772400" cy="1177995"/>
          </a:xfrm>
        </p:spPr>
        <p:txBody>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ANALISIS FODA</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9024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lgn="ctr"/>
            <a:r>
              <a:rPr lang="es-E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AUDITORÍA </a:t>
            </a:r>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GESTIÓN</a:t>
            </a:r>
            <a:b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19922162"/>
              </p:ext>
            </p:extLst>
          </p:nvPr>
        </p:nvGraphicFramePr>
        <p:xfrm>
          <a:off x="0" y="730076"/>
          <a:ext cx="9144000" cy="608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923121"/>
            <a:ext cx="8229600" cy="703282"/>
          </a:xfrm>
        </p:spPr>
        <p:txBody>
          <a:bodyPr/>
          <a:lstStyle/>
          <a:p>
            <a:r>
              <a:rPr lang="es-E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PROGRAMA PRELIMINAR</a:t>
            </a:r>
            <a:endPar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Marcador de contenido"/>
          <p:cNvSpPr>
            <a:spLocks noGrp="1"/>
          </p:cNvSpPr>
          <p:nvPr>
            <p:ph idx="1"/>
          </p:nvPr>
        </p:nvSpPr>
        <p:spPr/>
        <p:txBody>
          <a:bodyPr/>
          <a:lstStyle/>
          <a:p>
            <a:endParaRPr lang="es-ES" dirty="0"/>
          </a:p>
        </p:txBody>
      </p:sp>
      <p:pic>
        <p:nvPicPr>
          <p:cNvPr id="4098" name="Picture 2"/>
          <p:cNvPicPr>
            <a:picLocks noChangeAspect="1" noChangeArrowheads="1"/>
          </p:cNvPicPr>
          <p:nvPr/>
        </p:nvPicPr>
        <p:blipFill>
          <a:blip r:embed="rId2"/>
          <a:srcRect l="10254" t="24414" r="5517" b="14843"/>
          <a:stretch>
            <a:fillRect/>
          </a:stretch>
        </p:blipFill>
        <p:spPr bwMode="auto">
          <a:xfrm>
            <a:off x="428596" y="1428736"/>
            <a:ext cx="8215370" cy="4443442"/>
          </a:xfrm>
          <a:prstGeom prst="rect">
            <a:avLst/>
          </a:prstGeom>
          <a:noFill/>
          <a:ln w="9525">
            <a:noFill/>
            <a:miter lim="800000"/>
            <a:headEnd/>
            <a:tailEnd/>
          </a:ln>
          <a:effectLst/>
        </p:spPr>
      </p:pic>
      <p:sp>
        <p:nvSpPr>
          <p:cNvPr id="7" name="3 Título"/>
          <p:cNvSpPr txBox="1">
            <a:spLocks/>
          </p:cNvSpPr>
          <p:nvPr/>
        </p:nvSpPr>
        <p:spPr>
          <a:xfrm>
            <a:off x="500034" y="571480"/>
            <a:ext cx="8229600" cy="70328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ES" sz="2800" b="1" i="1"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endParaRPr>
          </a:p>
        </p:txBody>
      </p:sp>
      <p:sp>
        <p:nvSpPr>
          <p:cNvPr id="2" name="1 Rectángulo"/>
          <p:cNvSpPr/>
          <p:nvPr/>
        </p:nvSpPr>
        <p:spPr>
          <a:xfrm>
            <a:off x="179512" y="44624"/>
            <a:ext cx="8964488" cy="892552"/>
          </a:xfrm>
          <a:prstGeom prst="rect">
            <a:avLst/>
          </a:prstGeom>
        </p:spPr>
        <p:txBody>
          <a:bodyPr wrap="square">
            <a:spAutoFit/>
          </a:bodyPr>
          <a:lstStyle/>
          <a:p>
            <a:r>
              <a:rPr lang="es-EC" sz="1300" b="1" cap="all" dirty="0">
                <a:ln w="9000" cmpd="sng">
                  <a:solidFill>
                    <a:schemeClr val="accent5"/>
                  </a:solidFill>
                  <a:prstDash val="solid"/>
                </a:ln>
                <a:effectLst>
                  <a:reflection blurRad="12700" stA="28000" endPos="45000" dist="1000" dir="5400000" sy="-100000" algn="bl" rotWithShape="0"/>
                </a:effectLst>
              </a:rPr>
              <a:t>EJERCICIO PRÁCTICO</a:t>
            </a:r>
          </a:p>
          <a:p>
            <a:r>
              <a:rPr lang="es-EC" sz="1300" b="1" dirty="0"/>
              <a:t>AUDITORIA DE GESTIÓN A LOS PROCESOS DE CONTABILIDAD, COMPRAS LOCALES YCOBROS, DE LA EMPRESA WATER PROJECTS S.A., POR EL PERIODO COMPRENDIDO ENTRE EL 1 DE ENERO Y 31 DE DICIEMBRE DE 2013, UBICADA EN LA CIUDAD DE QUITO, PROVINCIA DE PICHINCHA</a:t>
            </a:r>
            <a:endParaRPr lang="es-ES" sz="1300" dirty="0"/>
          </a:p>
        </p:txBody>
      </p:sp>
      <p:sp>
        <p:nvSpPr>
          <p:cNvPr id="3" name="2 Flecha derecha">
            <a:hlinkClick r:id="rId3" action="ppaction://hlinkfile"/>
          </p:cNvPr>
          <p:cNvSpPr/>
          <p:nvPr/>
        </p:nvSpPr>
        <p:spPr>
          <a:xfrm>
            <a:off x="428596" y="6381328"/>
            <a:ext cx="470996" cy="360040"/>
          </a:xfrm>
          <a:prstGeom prst="rightArrow">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4946</TotalTime>
  <Words>1807</Words>
  <Application>Microsoft Office PowerPoint</Application>
  <PresentationFormat>Presentación en pantalla (4:3)</PresentationFormat>
  <Paragraphs>206</Paragraphs>
  <Slides>21</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Tema13</vt:lpstr>
      <vt:lpstr>CorelDRAW</vt:lpstr>
      <vt:lpstr>Presentación de PowerPoint</vt:lpstr>
      <vt:lpstr>PLANTEAMIENTO DEL PROBLEMA</vt:lpstr>
      <vt:lpstr>Presentación de PowerPoint</vt:lpstr>
      <vt:lpstr>Presentación de PowerPoint</vt:lpstr>
      <vt:lpstr>Presentación de PowerPoint</vt:lpstr>
      <vt:lpstr>Presentación de PowerPoint</vt:lpstr>
      <vt:lpstr>Presentación de PowerPoint</vt:lpstr>
      <vt:lpstr>AUDITORÍA DE GESTIÓN </vt:lpstr>
      <vt:lpstr>PROGRAMA PRELIMINAR</vt:lpstr>
      <vt:lpstr>MEDICIÓN DEL RIESGO INHERENTE </vt:lpstr>
      <vt:lpstr>PROGRAMA ESPECÍFICO</vt:lpstr>
      <vt:lpstr>MEDICIÓN RIESGO DE CONTROL PROCESO DE CONTABILIDAD  </vt:lpstr>
      <vt:lpstr>MEDICIÓN RIESGO DE CONTROL PROCESO DE COMPRAS LOCALES</vt:lpstr>
      <vt:lpstr>MEDICIÓN RIESGO DE CONTROL PROCESO DE COBROS </vt:lpstr>
      <vt:lpstr>Resumen de hallazgos de LOS procesos</vt:lpstr>
      <vt:lpstr>INFORME DE AUDITORÍA </vt:lpstr>
      <vt:lpstr>INFORME DE AUDITORÍA </vt:lpstr>
      <vt:lpstr>INFORME DE AUDITORÍA </vt:lpstr>
      <vt:lpstr>INFORME DE AUDITORÍA </vt:lpstr>
      <vt:lpstr>CONCLUSIONES Y 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336</cp:revision>
  <dcterms:created xsi:type="dcterms:W3CDTF">2013-04-13T15:30:01Z</dcterms:created>
  <dcterms:modified xsi:type="dcterms:W3CDTF">2015-06-04T06:59:51Z</dcterms:modified>
</cp:coreProperties>
</file>