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Default Extension="jpg" ContentType="image/jpeg"/>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handoutMasterIdLst>
    <p:handoutMasterId r:id="rId50"/>
  </p:handoutMasterIdLst>
  <p:sldIdLst>
    <p:sldId id="266" r:id="rId2"/>
    <p:sldId id="435" r:id="rId3"/>
    <p:sldId id="437" r:id="rId4"/>
    <p:sldId id="258" r:id="rId5"/>
    <p:sldId id="438" r:id="rId6"/>
    <p:sldId id="277" r:id="rId7"/>
    <p:sldId id="278" r:id="rId8"/>
    <p:sldId id="439" r:id="rId9"/>
    <p:sldId id="373" r:id="rId10"/>
    <p:sldId id="440" r:id="rId11"/>
    <p:sldId id="342" r:id="rId12"/>
    <p:sldId id="441" r:id="rId13"/>
    <p:sldId id="345" r:id="rId14"/>
    <p:sldId id="442" r:id="rId15"/>
    <p:sldId id="377" r:id="rId16"/>
    <p:sldId id="415" r:id="rId17"/>
    <p:sldId id="416" r:id="rId18"/>
    <p:sldId id="417" r:id="rId19"/>
    <p:sldId id="418" r:id="rId20"/>
    <p:sldId id="419" r:id="rId21"/>
    <p:sldId id="420" r:id="rId22"/>
    <p:sldId id="421" r:id="rId23"/>
    <p:sldId id="422" r:id="rId24"/>
    <p:sldId id="423" r:id="rId25"/>
    <p:sldId id="424" r:id="rId26"/>
    <p:sldId id="443" r:id="rId27"/>
    <p:sldId id="454" r:id="rId28"/>
    <p:sldId id="388" r:id="rId29"/>
    <p:sldId id="448" r:id="rId30"/>
    <p:sldId id="455" r:id="rId31"/>
    <p:sldId id="453" r:id="rId32"/>
    <p:sldId id="387" r:id="rId33"/>
    <p:sldId id="444" r:id="rId34"/>
    <p:sldId id="392" r:id="rId35"/>
    <p:sldId id="426" r:id="rId36"/>
    <p:sldId id="445" r:id="rId37"/>
    <p:sldId id="399" r:id="rId38"/>
    <p:sldId id="427" r:id="rId39"/>
    <p:sldId id="428" r:id="rId40"/>
    <p:sldId id="431" r:id="rId41"/>
    <p:sldId id="403" r:id="rId42"/>
    <p:sldId id="433" r:id="rId43"/>
    <p:sldId id="434" r:id="rId44"/>
    <p:sldId id="446" r:id="rId45"/>
    <p:sldId id="368" r:id="rId46"/>
    <p:sldId id="369" r:id="rId47"/>
    <p:sldId id="372" r:id="rId48"/>
  </p:sldIdLst>
  <p:sldSz cx="9144000" cy="6858000" type="screen4x3"/>
  <p:notesSz cx="7099300" cy="10234613"/>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46" autoAdjust="0"/>
    <p:restoredTop sz="83481" autoAdjust="0"/>
  </p:normalViewPr>
  <p:slideViewPr>
    <p:cSldViewPr>
      <p:cViewPr>
        <p:scale>
          <a:sx n="66" d="100"/>
          <a:sy n="66" d="100"/>
        </p:scale>
        <p:origin x="-1314" y="-138"/>
      </p:cViewPr>
      <p:guideLst>
        <p:guide orient="horz" pos="2160"/>
        <p:guide pos="2880"/>
      </p:guideLst>
    </p:cSldViewPr>
  </p:slideViewPr>
  <p:outlineViewPr>
    <p:cViewPr>
      <p:scale>
        <a:sx n="33" d="100"/>
        <a:sy n="33" d="100"/>
      </p:scale>
      <p:origin x="0" y="397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hart>
    <c:title>
      <c:layout/>
    </c:title>
    <c:view3D>
      <c:rotX val="30"/>
      <c:perspective val="30"/>
    </c:view3D>
    <c:plotArea>
      <c:layout/>
      <c:pie3DChart>
        <c:varyColors val="1"/>
        <c:ser>
          <c:idx val="0"/>
          <c:order val="0"/>
          <c:tx>
            <c:strRef>
              <c:f>Hoja1!$B$1</c:f>
              <c:strCache>
                <c:ptCount val="1"/>
                <c:pt idx="0">
                  <c:v>INVERSIÓN</c:v>
                </c:pt>
              </c:strCache>
            </c:strRef>
          </c:tx>
          <c:dLbls>
            <c:showVal val="1"/>
            <c:showLeaderLines val="1"/>
          </c:dLbls>
          <c:cat>
            <c:strRef>
              <c:f>Hoja1!$A$2:$A$4</c:f>
              <c:strCache>
                <c:ptCount val="3"/>
                <c:pt idx="0">
                  <c:v>Infraestructura HW</c:v>
                </c:pt>
                <c:pt idx="1">
                  <c:v>Redes y Telecomunicaciones</c:v>
                </c:pt>
                <c:pt idx="2">
                  <c:v>Licenciamiento SW</c:v>
                </c:pt>
              </c:strCache>
            </c:strRef>
          </c:cat>
          <c:val>
            <c:numRef>
              <c:f>Hoja1!$B$2:$B$4</c:f>
              <c:numCache>
                <c:formatCode>_-"$"* #,##0_-;\-"$"* #,##0_-;_-"$"* "-"??_-;_-@_-</c:formatCode>
                <c:ptCount val="3"/>
                <c:pt idx="0">
                  <c:v>151208</c:v>
                </c:pt>
                <c:pt idx="1">
                  <c:v>82894</c:v>
                </c:pt>
                <c:pt idx="2">
                  <c:v>252000</c:v>
                </c:pt>
              </c:numCache>
            </c:numRef>
          </c:val>
        </c:ser>
      </c:pie3DChart>
    </c:plotArea>
    <c:legend>
      <c:legendPos val="r"/>
      <c:layout>
        <c:manualLayout>
          <c:xMode val="edge"/>
          <c:yMode val="edge"/>
          <c:x val="0.6166666666666667"/>
          <c:y val="0.22120029527559062"/>
          <c:w val="0.37083333333333335"/>
          <c:h val="0.57748991141732287"/>
        </c:manualLayout>
      </c:layout>
    </c:legend>
    <c:plotVisOnly val="1"/>
  </c:chart>
  <c:txPr>
    <a:bodyPr/>
    <a:lstStyle/>
    <a:p>
      <a:pPr>
        <a:defRPr sz="1800"/>
      </a:pPr>
      <a:endParaRPr lang="es-MX"/>
    </a:p>
  </c:txPr>
  <c:externalData r:id="rId1"/>
</c:chartSpace>
</file>

<file path=ppt/diagrams/_rels/data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png"/></Relationships>
</file>

<file path=ppt/diagrams/_rels/data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5.jpg"/></Relationships>
</file>

<file path=ppt/diagrams/_rels/drawing6.xml.rels><?xml version="1.0" encoding="UTF-8" standalone="yes"?>
<Relationships xmlns="http://schemas.openxmlformats.org/package/2006/relationships"><Relationship Id="rId1" Type="http://schemas.openxmlformats.org/officeDocument/2006/relationships/image" Target="../media/image301.gif"/></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C0056-A294-4643-A8C7-CB230247EACC}" type="doc">
      <dgm:prSet loTypeId="urn:microsoft.com/office/officeart/2005/8/layout/pyramid2" loCatId="list" qsTypeId="urn:microsoft.com/office/officeart/2005/8/quickstyle/simple5" qsCatId="simple" csTypeId="urn:microsoft.com/office/officeart/2005/8/colors/colorful5" csCatId="colorful" phldr="1"/>
      <dgm:spPr/>
      <dgm:t>
        <a:bodyPr/>
        <a:lstStyle/>
        <a:p>
          <a:endParaRPr lang="en-US"/>
        </a:p>
      </dgm:t>
    </dgm:pt>
    <dgm:pt modelId="{1B70221F-7A57-4FDC-8B32-311A955E47DA}">
      <dgm:prSet phldrT="[Texto]" custT="1"/>
      <dgm:spPr/>
      <dgm:t>
        <a:bodyPr/>
        <a:lstStyle/>
        <a:p>
          <a:pPr algn="r"/>
          <a:r>
            <a:rPr lang="es-EC" sz="1800" dirty="0" smtClean="0"/>
            <a:t>Identificar las principales </a:t>
          </a:r>
          <a:r>
            <a:rPr lang="es-EC" sz="1800" dirty="0" err="1" smtClean="0"/>
            <a:t>TIC’s</a:t>
          </a:r>
          <a:r>
            <a:rPr lang="es-EC" sz="1800" dirty="0" smtClean="0"/>
            <a:t> que utilizan las Pequeñas y Medianas empresas (PYMES).</a:t>
          </a:r>
          <a:endParaRPr lang="en-US" sz="1800" dirty="0"/>
        </a:p>
      </dgm:t>
    </dgm:pt>
    <dgm:pt modelId="{1C167102-27AA-4A68-B221-C679ABE93122}" type="parTrans" cxnId="{73C5BA7F-24BF-4D91-B55C-84C9E64537D1}">
      <dgm:prSet/>
      <dgm:spPr/>
      <dgm:t>
        <a:bodyPr/>
        <a:lstStyle/>
        <a:p>
          <a:pPr algn="just"/>
          <a:endParaRPr lang="en-US" sz="1200"/>
        </a:p>
      </dgm:t>
    </dgm:pt>
    <dgm:pt modelId="{2D363CEC-D463-4EC8-A0E5-BED71F98D84C}" type="sibTrans" cxnId="{73C5BA7F-24BF-4D91-B55C-84C9E64537D1}">
      <dgm:prSet/>
      <dgm:spPr/>
      <dgm:t>
        <a:bodyPr/>
        <a:lstStyle/>
        <a:p>
          <a:pPr algn="just"/>
          <a:endParaRPr lang="en-US" sz="1200"/>
        </a:p>
      </dgm:t>
    </dgm:pt>
    <dgm:pt modelId="{7DA961FF-43D7-4F84-8ABC-D07AC65527CF}">
      <dgm:prSet custT="1"/>
      <dgm:spPr/>
      <dgm:t>
        <a:bodyPr/>
        <a:lstStyle/>
        <a:p>
          <a:pPr algn="r"/>
          <a:r>
            <a:rPr lang="es-EC" sz="1600" dirty="0" smtClean="0"/>
            <a:t>Determinar las ventajas de la utilización del modelo Cloud Computing sobre los servicios con soluciones basadas en sistemas de HW y SW convencionales</a:t>
          </a:r>
          <a:r>
            <a:rPr lang="es-ES" sz="1600" dirty="0" smtClean="0"/>
            <a:t>.</a:t>
          </a:r>
          <a:endParaRPr lang="en-US" sz="1600" dirty="0"/>
        </a:p>
      </dgm:t>
    </dgm:pt>
    <dgm:pt modelId="{2C8E228B-5E2B-4E48-925A-92CFD1A949D2}" type="parTrans" cxnId="{970D6821-DBB4-4863-8A6F-3C9D27012AA7}">
      <dgm:prSet/>
      <dgm:spPr/>
      <dgm:t>
        <a:bodyPr/>
        <a:lstStyle/>
        <a:p>
          <a:endParaRPr lang="en-US" sz="1200"/>
        </a:p>
      </dgm:t>
    </dgm:pt>
    <dgm:pt modelId="{6BE045C7-D200-4654-9251-592D86215D97}" type="sibTrans" cxnId="{970D6821-DBB4-4863-8A6F-3C9D27012AA7}">
      <dgm:prSet/>
      <dgm:spPr/>
      <dgm:t>
        <a:bodyPr/>
        <a:lstStyle/>
        <a:p>
          <a:endParaRPr lang="en-US" sz="1200"/>
        </a:p>
      </dgm:t>
    </dgm:pt>
    <dgm:pt modelId="{42A41AD0-A6EF-44DD-95EC-3038D3599CCE}">
      <dgm:prSet custT="1"/>
      <dgm:spPr/>
      <dgm:t>
        <a:bodyPr/>
        <a:lstStyle/>
        <a:p>
          <a:pPr algn="r"/>
          <a:r>
            <a:rPr lang="es-EC" sz="1600" dirty="0" smtClean="0"/>
            <a:t>Elaborar un análisis técnico para la migración a los servicios de Cloud Computing en la empresa DIPOR S.A</a:t>
          </a:r>
          <a:r>
            <a:rPr lang="es-ES" sz="1600" dirty="0" smtClean="0"/>
            <a:t>.</a:t>
          </a:r>
          <a:endParaRPr lang="en-US" sz="1600" dirty="0"/>
        </a:p>
      </dgm:t>
    </dgm:pt>
    <dgm:pt modelId="{DEC8418C-6022-4D94-A84D-B4267201749E}" type="parTrans" cxnId="{CEEDF5C3-105A-4F4D-BDE7-1F2B5F46C296}">
      <dgm:prSet/>
      <dgm:spPr/>
      <dgm:t>
        <a:bodyPr/>
        <a:lstStyle/>
        <a:p>
          <a:endParaRPr lang="en-US" sz="1200"/>
        </a:p>
      </dgm:t>
    </dgm:pt>
    <dgm:pt modelId="{4E9CE15B-BD95-4A3A-B4BC-6D768A5A0E8F}" type="sibTrans" cxnId="{CEEDF5C3-105A-4F4D-BDE7-1F2B5F46C296}">
      <dgm:prSet/>
      <dgm:spPr/>
      <dgm:t>
        <a:bodyPr/>
        <a:lstStyle/>
        <a:p>
          <a:endParaRPr lang="en-US" sz="1200"/>
        </a:p>
      </dgm:t>
    </dgm:pt>
    <dgm:pt modelId="{7756EAB2-152C-4DA7-AB7C-2511C3D57718}">
      <dgm:prSet custT="1"/>
      <dgm:spPr/>
      <dgm:t>
        <a:bodyPr/>
        <a:lstStyle/>
        <a:p>
          <a:r>
            <a:rPr lang="es-EC" sz="1600" dirty="0" smtClean="0"/>
            <a:t>Desarrollar las recomendaciones necesarias para una adecuada implementación de Cloud Computing en las PYMES, resaltando la confiabilidad que ésta tecnología brinda en comparación con la tecnología actual</a:t>
          </a:r>
          <a:r>
            <a:rPr lang="es-ES" sz="1600" dirty="0" smtClean="0"/>
            <a:t>.</a:t>
          </a:r>
          <a:endParaRPr lang="en-US" sz="1600" dirty="0"/>
        </a:p>
      </dgm:t>
    </dgm:pt>
    <dgm:pt modelId="{C2E3C384-EE2D-4939-B016-12818DCDE8B1}" type="parTrans" cxnId="{A6761BAE-8CAB-4736-8F70-0A60B3BB8DF6}">
      <dgm:prSet/>
      <dgm:spPr/>
      <dgm:t>
        <a:bodyPr/>
        <a:lstStyle/>
        <a:p>
          <a:endParaRPr lang="es-MX"/>
        </a:p>
      </dgm:t>
    </dgm:pt>
    <dgm:pt modelId="{E7A1AB0F-E888-4442-9746-F15E48B2060D}" type="sibTrans" cxnId="{A6761BAE-8CAB-4736-8F70-0A60B3BB8DF6}">
      <dgm:prSet/>
      <dgm:spPr/>
      <dgm:t>
        <a:bodyPr/>
        <a:lstStyle/>
        <a:p>
          <a:endParaRPr lang="es-MX"/>
        </a:p>
      </dgm:t>
    </dgm:pt>
    <dgm:pt modelId="{9A9B8D7C-C79D-448D-8502-4B19A318F19A}" type="pres">
      <dgm:prSet presAssocID="{E7AC0056-A294-4643-A8C7-CB230247EACC}" presName="compositeShape" presStyleCnt="0">
        <dgm:presLayoutVars>
          <dgm:dir/>
          <dgm:resizeHandles/>
        </dgm:presLayoutVars>
      </dgm:prSet>
      <dgm:spPr/>
      <dgm:t>
        <a:bodyPr/>
        <a:lstStyle/>
        <a:p>
          <a:endParaRPr lang="en-US"/>
        </a:p>
      </dgm:t>
    </dgm:pt>
    <dgm:pt modelId="{9736B018-D68C-43D9-A6B4-E6A8B0E1D825}" type="pres">
      <dgm:prSet presAssocID="{E7AC0056-A294-4643-A8C7-CB230247EACC}" presName="pyramid" presStyleLbl="node1" presStyleIdx="0" presStyleCnt="1"/>
      <dgm:spPr/>
    </dgm:pt>
    <dgm:pt modelId="{90F2D9D5-8F68-47D5-AD00-4433C4CC7EB3}" type="pres">
      <dgm:prSet presAssocID="{E7AC0056-A294-4643-A8C7-CB230247EACC}" presName="theList" presStyleCnt="0"/>
      <dgm:spPr/>
    </dgm:pt>
    <dgm:pt modelId="{89C2EFFF-F1D4-4BFB-9969-1428CFD54FCF}" type="pres">
      <dgm:prSet presAssocID="{1B70221F-7A57-4FDC-8B32-311A955E47DA}" presName="aNode" presStyleLbl="fgAcc1" presStyleIdx="0" presStyleCnt="4" custScaleX="119252" custScaleY="162648" custLinFactY="-19211" custLinFactNeighborY="-100000">
        <dgm:presLayoutVars>
          <dgm:bulletEnabled val="1"/>
        </dgm:presLayoutVars>
      </dgm:prSet>
      <dgm:spPr/>
      <dgm:t>
        <a:bodyPr/>
        <a:lstStyle/>
        <a:p>
          <a:endParaRPr lang="en-US"/>
        </a:p>
      </dgm:t>
    </dgm:pt>
    <dgm:pt modelId="{3BFEE522-221A-4C9D-9A66-2F1A4A9877A4}" type="pres">
      <dgm:prSet presAssocID="{1B70221F-7A57-4FDC-8B32-311A955E47DA}" presName="aSpace" presStyleCnt="0"/>
      <dgm:spPr/>
    </dgm:pt>
    <dgm:pt modelId="{A2995D07-4F22-4BAB-B26F-5B883F6E4832}" type="pres">
      <dgm:prSet presAssocID="{7DA961FF-43D7-4F84-8ABC-D07AC65527CF}" presName="aNode" presStyleLbl="fgAcc1" presStyleIdx="1" presStyleCnt="4" custScaleX="119250" custScaleY="233165" custLinFactNeighborX="1" custLinFactNeighborY="-69120">
        <dgm:presLayoutVars>
          <dgm:bulletEnabled val="1"/>
        </dgm:presLayoutVars>
      </dgm:prSet>
      <dgm:spPr/>
      <dgm:t>
        <a:bodyPr/>
        <a:lstStyle/>
        <a:p>
          <a:endParaRPr lang="en-US"/>
        </a:p>
      </dgm:t>
    </dgm:pt>
    <dgm:pt modelId="{B5D7F49A-E389-407F-9C8F-13FCF22BA370}" type="pres">
      <dgm:prSet presAssocID="{7DA961FF-43D7-4F84-8ABC-D07AC65527CF}" presName="aSpace" presStyleCnt="0"/>
      <dgm:spPr/>
    </dgm:pt>
    <dgm:pt modelId="{0C5D12D2-278C-4E12-ABB5-1F6A1584B6FC}" type="pres">
      <dgm:prSet presAssocID="{42A41AD0-A6EF-44DD-95EC-3038D3599CCE}" presName="aNode" presStyleLbl="fgAcc1" presStyleIdx="2" presStyleCnt="4" custScaleX="120276" custScaleY="132820" custLinFactY="10279" custLinFactNeighborX="-512" custLinFactNeighborY="100000">
        <dgm:presLayoutVars>
          <dgm:bulletEnabled val="1"/>
        </dgm:presLayoutVars>
      </dgm:prSet>
      <dgm:spPr/>
      <dgm:t>
        <a:bodyPr/>
        <a:lstStyle/>
        <a:p>
          <a:endParaRPr lang="en-US"/>
        </a:p>
      </dgm:t>
    </dgm:pt>
    <dgm:pt modelId="{83B469D1-E1BD-40D5-A1CC-9A582FD9CD5F}" type="pres">
      <dgm:prSet presAssocID="{42A41AD0-A6EF-44DD-95EC-3038D3599CCE}" presName="aSpace" presStyleCnt="0"/>
      <dgm:spPr/>
    </dgm:pt>
    <dgm:pt modelId="{CCD91ED4-5E8F-4131-B3DC-D82C773BFD6A}" type="pres">
      <dgm:prSet presAssocID="{7756EAB2-152C-4DA7-AB7C-2511C3D57718}" presName="aNode" presStyleLbl="fgAcc1" presStyleIdx="3" presStyleCnt="4" custScaleX="122734" custScaleY="281023" custLinFactY="58713" custLinFactNeighborX="-512" custLinFactNeighborY="100000">
        <dgm:presLayoutVars>
          <dgm:bulletEnabled val="1"/>
        </dgm:presLayoutVars>
      </dgm:prSet>
      <dgm:spPr/>
      <dgm:t>
        <a:bodyPr/>
        <a:lstStyle/>
        <a:p>
          <a:endParaRPr lang="es-MX"/>
        </a:p>
      </dgm:t>
    </dgm:pt>
    <dgm:pt modelId="{F6D32589-9C97-4E29-8D85-D686A8D3D2F3}" type="pres">
      <dgm:prSet presAssocID="{7756EAB2-152C-4DA7-AB7C-2511C3D57718}" presName="aSpace" presStyleCnt="0"/>
      <dgm:spPr/>
    </dgm:pt>
  </dgm:ptLst>
  <dgm:cxnLst>
    <dgm:cxn modelId="{CEEDF5C3-105A-4F4D-BDE7-1F2B5F46C296}" srcId="{E7AC0056-A294-4643-A8C7-CB230247EACC}" destId="{42A41AD0-A6EF-44DD-95EC-3038D3599CCE}" srcOrd="2" destOrd="0" parTransId="{DEC8418C-6022-4D94-A84D-B4267201749E}" sibTransId="{4E9CE15B-BD95-4A3A-B4BC-6D768A5A0E8F}"/>
    <dgm:cxn modelId="{A4C6403D-1776-4E58-A82E-737EAADCF13B}" type="presOf" srcId="{E7AC0056-A294-4643-A8C7-CB230247EACC}" destId="{9A9B8D7C-C79D-448D-8502-4B19A318F19A}" srcOrd="0" destOrd="0" presId="urn:microsoft.com/office/officeart/2005/8/layout/pyramid2"/>
    <dgm:cxn modelId="{A6761BAE-8CAB-4736-8F70-0A60B3BB8DF6}" srcId="{E7AC0056-A294-4643-A8C7-CB230247EACC}" destId="{7756EAB2-152C-4DA7-AB7C-2511C3D57718}" srcOrd="3" destOrd="0" parTransId="{C2E3C384-EE2D-4939-B016-12818DCDE8B1}" sibTransId="{E7A1AB0F-E888-4442-9746-F15E48B2060D}"/>
    <dgm:cxn modelId="{970D6821-DBB4-4863-8A6F-3C9D27012AA7}" srcId="{E7AC0056-A294-4643-A8C7-CB230247EACC}" destId="{7DA961FF-43D7-4F84-8ABC-D07AC65527CF}" srcOrd="1" destOrd="0" parTransId="{2C8E228B-5E2B-4E48-925A-92CFD1A949D2}" sibTransId="{6BE045C7-D200-4654-9251-592D86215D97}"/>
    <dgm:cxn modelId="{8B1CFE5F-FC90-4045-AC90-E57E4CCECFEE}" type="presOf" srcId="{7756EAB2-152C-4DA7-AB7C-2511C3D57718}" destId="{CCD91ED4-5E8F-4131-B3DC-D82C773BFD6A}" srcOrd="0" destOrd="0" presId="urn:microsoft.com/office/officeart/2005/8/layout/pyramid2"/>
    <dgm:cxn modelId="{C620B2BE-C9C9-41A4-AD0B-3770A4E55658}" type="presOf" srcId="{7DA961FF-43D7-4F84-8ABC-D07AC65527CF}" destId="{A2995D07-4F22-4BAB-B26F-5B883F6E4832}" srcOrd="0" destOrd="0" presId="urn:microsoft.com/office/officeart/2005/8/layout/pyramid2"/>
    <dgm:cxn modelId="{06AD0770-BC48-4AB9-A272-096272C1429A}" type="presOf" srcId="{42A41AD0-A6EF-44DD-95EC-3038D3599CCE}" destId="{0C5D12D2-278C-4E12-ABB5-1F6A1584B6FC}" srcOrd="0" destOrd="0" presId="urn:microsoft.com/office/officeart/2005/8/layout/pyramid2"/>
    <dgm:cxn modelId="{73C5BA7F-24BF-4D91-B55C-84C9E64537D1}" srcId="{E7AC0056-A294-4643-A8C7-CB230247EACC}" destId="{1B70221F-7A57-4FDC-8B32-311A955E47DA}" srcOrd="0" destOrd="0" parTransId="{1C167102-27AA-4A68-B221-C679ABE93122}" sibTransId="{2D363CEC-D463-4EC8-A0E5-BED71F98D84C}"/>
    <dgm:cxn modelId="{731FCEB7-5EAA-4D51-B418-CCDC7FF00C87}" type="presOf" srcId="{1B70221F-7A57-4FDC-8B32-311A955E47DA}" destId="{89C2EFFF-F1D4-4BFB-9969-1428CFD54FCF}" srcOrd="0" destOrd="0" presId="urn:microsoft.com/office/officeart/2005/8/layout/pyramid2"/>
    <dgm:cxn modelId="{7E6A4F1C-4C41-404C-A1BF-4B20AC87FE57}" type="presParOf" srcId="{9A9B8D7C-C79D-448D-8502-4B19A318F19A}" destId="{9736B018-D68C-43D9-A6B4-E6A8B0E1D825}" srcOrd="0" destOrd="0" presId="urn:microsoft.com/office/officeart/2005/8/layout/pyramid2"/>
    <dgm:cxn modelId="{E6692A56-032F-4C89-8163-59E729E4185B}" type="presParOf" srcId="{9A9B8D7C-C79D-448D-8502-4B19A318F19A}" destId="{90F2D9D5-8F68-47D5-AD00-4433C4CC7EB3}" srcOrd="1" destOrd="0" presId="urn:microsoft.com/office/officeart/2005/8/layout/pyramid2"/>
    <dgm:cxn modelId="{EAE343D4-56D7-4487-BB20-8FF9AB6B12AD}" type="presParOf" srcId="{90F2D9D5-8F68-47D5-AD00-4433C4CC7EB3}" destId="{89C2EFFF-F1D4-4BFB-9969-1428CFD54FCF}" srcOrd="0" destOrd="0" presId="urn:microsoft.com/office/officeart/2005/8/layout/pyramid2"/>
    <dgm:cxn modelId="{3FF3C977-C1CC-46CC-B39A-D44078F88AEE}" type="presParOf" srcId="{90F2D9D5-8F68-47D5-AD00-4433C4CC7EB3}" destId="{3BFEE522-221A-4C9D-9A66-2F1A4A9877A4}" srcOrd="1" destOrd="0" presId="urn:microsoft.com/office/officeart/2005/8/layout/pyramid2"/>
    <dgm:cxn modelId="{EB88644D-8DE2-481A-9F67-4589989591A2}" type="presParOf" srcId="{90F2D9D5-8F68-47D5-AD00-4433C4CC7EB3}" destId="{A2995D07-4F22-4BAB-B26F-5B883F6E4832}" srcOrd="2" destOrd="0" presId="urn:microsoft.com/office/officeart/2005/8/layout/pyramid2"/>
    <dgm:cxn modelId="{99C716DC-28E4-41FD-9428-2B5A3E6A611D}" type="presParOf" srcId="{90F2D9D5-8F68-47D5-AD00-4433C4CC7EB3}" destId="{B5D7F49A-E389-407F-9C8F-13FCF22BA370}" srcOrd="3" destOrd="0" presId="urn:microsoft.com/office/officeart/2005/8/layout/pyramid2"/>
    <dgm:cxn modelId="{4E23186E-6544-4530-973A-46A523D49C85}" type="presParOf" srcId="{90F2D9D5-8F68-47D5-AD00-4433C4CC7EB3}" destId="{0C5D12D2-278C-4E12-ABB5-1F6A1584B6FC}" srcOrd="4" destOrd="0" presId="urn:microsoft.com/office/officeart/2005/8/layout/pyramid2"/>
    <dgm:cxn modelId="{BFB59012-7EAE-47A0-BF7D-0C60B4CFB75D}" type="presParOf" srcId="{90F2D9D5-8F68-47D5-AD00-4433C4CC7EB3}" destId="{83B469D1-E1BD-40D5-A1CC-9A582FD9CD5F}" srcOrd="5" destOrd="0" presId="urn:microsoft.com/office/officeart/2005/8/layout/pyramid2"/>
    <dgm:cxn modelId="{61B57729-4711-49AC-A871-E6CA51F0F045}" type="presParOf" srcId="{90F2D9D5-8F68-47D5-AD00-4433C4CC7EB3}" destId="{CCD91ED4-5E8F-4131-B3DC-D82C773BFD6A}" srcOrd="6" destOrd="0" presId="urn:microsoft.com/office/officeart/2005/8/layout/pyramid2"/>
    <dgm:cxn modelId="{BC8D76AD-89E0-4AE7-B697-0B0C1776ADC8}" type="presParOf" srcId="{90F2D9D5-8F68-47D5-AD00-4433C4CC7EB3}" destId="{F6D32589-9C97-4E29-8D85-D686A8D3D2F3}" srcOrd="7"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61D26F-59CC-489E-8A5B-579FF925D49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2AEF5F24-B5F5-4B79-9A53-61A78FA7ACCF}">
      <dgm:prSet phldrT="[Texto]" custT="1"/>
      <dgm:spPr/>
      <dgm:t>
        <a:bodyPr/>
        <a:lstStyle/>
        <a:p>
          <a:r>
            <a:rPr lang="es-EC" sz="1600" dirty="0" smtClean="0"/>
            <a:t>Costos ocultos</a:t>
          </a:r>
          <a:endParaRPr lang="es-MX" sz="1600" dirty="0"/>
        </a:p>
      </dgm:t>
    </dgm:pt>
    <dgm:pt modelId="{6088F12A-861E-4938-85A1-B4F749789A7A}" type="parTrans" cxnId="{A68AB21D-1F26-4E7D-9A31-9A65D17A9325}">
      <dgm:prSet/>
      <dgm:spPr/>
      <dgm:t>
        <a:bodyPr/>
        <a:lstStyle/>
        <a:p>
          <a:endParaRPr lang="es-MX" sz="4400"/>
        </a:p>
      </dgm:t>
    </dgm:pt>
    <dgm:pt modelId="{062932A4-2C0D-47BE-96A4-C7CD21A82F9D}" type="sibTrans" cxnId="{A68AB21D-1F26-4E7D-9A31-9A65D17A9325}">
      <dgm:prSet/>
      <dgm:spPr/>
      <dgm:t>
        <a:bodyPr/>
        <a:lstStyle/>
        <a:p>
          <a:endParaRPr lang="es-MX" sz="4400"/>
        </a:p>
      </dgm:t>
    </dgm:pt>
    <dgm:pt modelId="{32EFED61-3ABD-45E8-B526-AE419E1BB941}">
      <dgm:prSet phldrT="[Texto]" custT="1"/>
      <dgm:spPr/>
      <dgm:t>
        <a:bodyPr/>
        <a:lstStyle/>
        <a:p>
          <a:r>
            <a:rPr lang="es-EC" sz="1600" dirty="0" smtClean="0"/>
            <a:t>La nube no trabaja bien en ciertas aplicaciones particulares</a:t>
          </a:r>
          <a:endParaRPr lang="es-MX" sz="1600" dirty="0"/>
        </a:p>
      </dgm:t>
    </dgm:pt>
    <dgm:pt modelId="{972AD456-5442-4C48-85F7-1D95EAF194BF}" type="parTrans" cxnId="{AC136FE1-87BE-4A89-ACDA-BC6EB06D89F4}">
      <dgm:prSet/>
      <dgm:spPr/>
      <dgm:t>
        <a:bodyPr/>
        <a:lstStyle/>
        <a:p>
          <a:endParaRPr lang="es-MX" sz="4400"/>
        </a:p>
      </dgm:t>
    </dgm:pt>
    <dgm:pt modelId="{9BE4272B-F458-4308-9599-DA242D9FE48D}" type="sibTrans" cxnId="{AC136FE1-87BE-4A89-ACDA-BC6EB06D89F4}">
      <dgm:prSet/>
      <dgm:spPr/>
      <dgm:t>
        <a:bodyPr/>
        <a:lstStyle/>
        <a:p>
          <a:endParaRPr lang="es-MX" sz="4400"/>
        </a:p>
      </dgm:t>
    </dgm:pt>
    <dgm:pt modelId="{1CD84B94-0521-4527-B759-F543CD39D94A}">
      <dgm:prSet phldrT="[Texto]" custT="1"/>
      <dgm:spPr/>
      <dgm:t>
        <a:bodyPr/>
        <a:lstStyle/>
        <a:p>
          <a:r>
            <a:rPr lang="es-EC" sz="1600" dirty="0" smtClean="0"/>
            <a:t>Información sensible que tiene la organización </a:t>
          </a:r>
          <a:endParaRPr lang="es-MX" sz="1600" dirty="0"/>
        </a:p>
      </dgm:t>
    </dgm:pt>
    <dgm:pt modelId="{59C34DB2-80D6-4690-8C20-51F0464A3CA7}" type="parTrans" cxnId="{FDC1A12C-707C-4F81-AA05-0ECE7DFF05CA}">
      <dgm:prSet/>
      <dgm:spPr/>
      <dgm:t>
        <a:bodyPr/>
        <a:lstStyle/>
        <a:p>
          <a:endParaRPr lang="es-MX" sz="4400"/>
        </a:p>
      </dgm:t>
    </dgm:pt>
    <dgm:pt modelId="{546CEC7A-B2FA-4D68-B569-6A7DD618B0DA}" type="sibTrans" cxnId="{FDC1A12C-707C-4F81-AA05-0ECE7DFF05CA}">
      <dgm:prSet/>
      <dgm:spPr/>
      <dgm:t>
        <a:bodyPr/>
        <a:lstStyle/>
        <a:p>
          <a:endParaRPr lang="es-MX" sz="4400"/>
        </a:p>
      </dgm:t>
    </dgm:pt>
    <dgm:pt modelId="{3A84D274-FA44-4BD3-B404-B9A5060112DA}">
      <dgm:prSet phldrT="[Texto]" custT="1"/>
      <dgm:spPr/>
      <dgm:t>
        <a:bodyPr/>
        <a:lstStyle/>
        <a:p>
          <a:r>
            <a:rPr lang="es-EC" sz="1600" dirty="0" smtClean="0"/>
            <a:t>Información de la organización de gran capacidad </a:t>
          </a:r>
          <a:endParaRPr lang="es-MX" sz="1600" dirty="0"/>
        </a:p>
      </dgm:t>
    </dgm:pt>
    <dgm:pt modelId="{9DEEF02C-A030-4FFA-9020-95D2C9B507AE}" type="parTrans" cxnId="{12777CD9-94BF-424E-B668-E7ECFFC10755}">
      <dgm:prSet/>
      <dgm:spPr/>
      <dgm:t>
        <a:bodyPr/>
        <a:lstStyle/>
        <a:p>
          <a:endParaRPr lang="es-MX" sz="4400"/>
        </a:p>
      </dgm:t>
    </dgm:pt>
    <dgm:pt modelId="{EC977731-C206-4E67-99AA-340D4350ABEF}" type="sibTrans" cxnId="{12777CD9-94BF-424E-B668-E7ECFFC10755}">
      <dgm:prSet/>
      <dgm:spPr/>
      <dgm:t>
        <a:bodyPr/>
        <a:lstStyle/>
        <a:p>
          <a:endParaRPr lang="es-MX" sz="4400"/>
        </a:p>
      </dgm:t>
    </dgm:pt>
    <dgm:pt modelId="{8594066D-B197-42C2-8E80-3D128413CADD}">
      <dgm:prSet phldrT="[Texto]" custT="1"/>
      <dgm:spPr/>
      <dgm:t>
        <a:bodyPr/>
        <a:lstStyle/>
        <a:p>
          <a:r>
            <a:rPr lang="es-EC" sz="1600" dirty="0" smtClean="0"/>
            <a:t>Dependencia de una conexión a internet </a:t>
          </a:r>
          <a:endParaRPr lang="es-MX" sz="1600" dirty="0"/>
        </a:p>
      </dgm:t>
    </dgm:pt>
    <dgm:pt modelId="{38A4C55F-851A-46B7-B73F-58980662FA1F}" type="parTrans" cxnId="{55865E50-550C-4D17-BAF8-62B5B5AAA0F1}">
      <dgm:prSet/>
      <dgm:spPr/>
      <dgm:t>
        <a:bodyPr/>
        <a:lstStyle/>
        <a:p>
          <a:endParaRPr lang="es-MX" sz="4400"/>
        </a:p>
      </dgm:t>
    </dgm:pt>
    <dgm:pt modelId="{BBFCE017-C211-4808-867D-1594D5745CCB}" type="sibTrans" cxnId="{55865E50-550C-4D17-BAF8-62B5B5AAA0F1}">
      <dgm:prSet/>
      <dgm:spPr/>
      <dgm:t>
        <a:bodyPr/>
        <a:lstStyle/>
        <a:p>
          <a:endParaRPr lang="es-MX" sz="4400"/>
        </a:p>
      </dgm:t>
    </dgm:pt>
    <dgm:pt modelId="{CC0E056A-2F02-4859-BDB9-38D4B14874F3}">
      <dgm:prSet phldrT="[Texto]" custT="1"/>
      <dgm:spPr/>
      <dgm:t>
        <a:bodyPr/>
        <a:lstStyle/>
        <a:p>
          <a:r>
            <a:rPr lang="es-EC" sz="1600" dirty="0" smtClean="0"/>
            <a:t>Los proveedores de servicios en la nube no ofrecen aplicaciones compatibles entre sí</a:t>
          </a:r>
          <a:endParaRPr lang="es-MX" sz="1600" dirty="0"/>
        </a:p>
      </dgm:t>
    </dgm:pt>
    <dgm:pt modelId="{FFDE59AD-0F73-4CA7-886F-B9FBD73F54FF}" type="parTrans" cxnId="{319690C3-A3FB-4F7A-A3C1-9A5D381CAA7E}">
      <dgm:prSet/>
      <dgm:spPr/>
      <dgm:t>
        <a:bodyPr/>
        <a:lstStyle/>
        <a:p>
          <a:endParaRPr lang="es-MX" sz="4400"/>
        </a:p>
      </dgm:t>
    </dgm:pt>
    <dgm:pt modelId="{8A380984-B274-414A-AF85-416E2FAD5385}" type="sibTrans" cxnId="{319690C3-A3FB-4F7A-A3C1-9A5D381CAA7E}">
      <dgm:prSet/>
      <dgm:spPr/>
      <dgm:t>
        <a:bodyPr/>
        <a:lstStyle/>
        <a:p>
          <a:endParaRPr lang="es-MX" sz="4400"/>
        </a:p>
      </dgm:t>
    </dgm:pt>
    <dgm:pt modelId="{50758710-7DB4-4B30-98DD-3F64C321A0FE}">
      <dgm:prSet phldrT="[Texto]" custT="1"/>
      <dgm:spPr/>
      <dgm:t>
        <a:bodyPr/>
        <a:lstStyle/>
        <a:p>
          <a:r>
            <a:rPr lang="es-EC" sz="1600" dirty="0" smtClean="0"/>
            <a:t>Velocidad de la conexión a internet</a:t>
          </a:r>
          <a:endParaRPr lang="es-MX" sz="1600" dirty="0"/>
        </a:p>
      </dgm:t>
    </dgm:pt>
    <dgm:pt modelId="{9B0A2456-C072-4ED9-B3E4-127E40BDEBB0}" type="parTrans" cxnId="{2E60A3E8-7BC9-4577-BE73-4D2BF93435CE}">
      <dgm:prSet/>
      <dgm:spPr/>
      <dgm:t>
        <a:bodyPr/>
        <a:lstStyle/>
        <a:p>
          <a:endParaRPr lang="es-MX" sz="4400"/>
        </a:p>
      </dgm:t>
    </dgm:pt>
    <dgm:pt modelId="{F9B4367D-B82E-47E6-8154-D1FEB6E0CE64}" type="sibTrans" cxnId="{2E60A3E8-7BC9-4577-BE73-4D2BF93435CE}">
      <dgm:prSet/>
      <dgm:spPr/>
      <dgm:t>
        <a:bodyPr/>
        <a:lstStyle/>
        <a:p>
          <a:endParaRPr lang="es-MX" sz="4400"/>
        </a:p>
      </dgm:t>
    </dgm:pt>
    <dgm:pt modelId="{2D54922E-47BF-4661-BF86-17E0FC4E745C}" type="pres">
      <dgm:prSet presAssocID="{D561D26F-59CC-489E-8A5B-579FF925D49C}" presName="linear" presStyleCnt="0">
        <dgm:presLayoutVars>
          <dgm:dir/>
          <dgm:animLvl val="lvl"/>
          <dgm:resizeHandles val="exact"/>
        </dgm:presLayoutVars>
      </dgm:prSet>
      <dgm:spPr/>
      <dgm:t>
        <a:bodyPr/>
        <a:lstStyle/>
        <a:p>
          <a:endParaRPr lang="es-MX"/>
        </a:p>
      </dgm:t>
    </dgm:pt>
    <dgm:pt modelId="{833C286E-7D94-4577-AD43-63E2C7FDDF16}" type="pres">
      <dgm:prSet presAssocID="{2AEF5F24-B5F5-4B79-9A53-61A78FA7ACCF}" presName="parentLin" presStyleCnt="0"/>
      <dgm:spPr/>
    </dgm:pt>
    <dgm:pt modelId="{814A024A-1BAE-4A12-8223-7225A60570A1}" type="pres">
      <dgm:prSet presAssocID="{2AEF5F24-B5F5-4B79-9A53-61A78FA7ACCF}" presName="parentLeftMargin" presStyleLbl="node1" presStyleIdx="0" presStyleCnt="7"/>
      <dgm:spPr/>
      <dgm:t>
        <a:bodyPr/>
        <a:lstStyle/>
        <a:p>
          <a:endParaRPr lang="es-MX"/>
        </a:p>
      </dgm:t>
    </dgm:pt>
    <dgm:pt modelId="{184D19F8-73F2-4866-AB89-378FA28A8321}" type="pres">
      <dgm:prSet presAssocID="{2AEF5F24-B5F5-4B79-9A53-61A78FA7ACCF}" presName="parentText" presStyleLbl="node1" presStyleIdx="0" presStyleCnt="7">
        <dgm:presLayoutVars>
          <dgm:chMax val="0"/>
          <dgm:bulletEnabled val="1"/>
        </dgm:presLayoutVars>
      </dgm:prSet>
      <dgm:spPr/>
      <dgm:t>
        <a:bodyPr/>
        <a:lstStyle/>
        <a:p>
          <a:endParaRPr lang="es-MX"/>
        </a:p>
      </dgm:t>
    </dgm:pt>
    <dgm:pt modelId="{F82AFDF9-A5DA-465B-8AD0-E7BE6BC8AAC1}" type="pres">
      <dgm:prSet presAssocID="{2AEF5F24-B5F5-4B79-9A53-61A78FA7ACCF}" presName="negativeSpace" presStyleCnt="0"/>
      <dgm:spPr/>
    </dgm:pt>
    <dgm:pt modelId="{45325409-ECD9-415C-97C3-6998853C3CD3}" type="pres">
      <dgm:prSet presAssocID="{2AEF5F24-B5F5-4B79-9A53-61A78FA7ACCF}" presName="childText" presStyleLbl="conFgAcc1" presStyleIdx="0" presStyleCnt="7">
        <dgm:presLayoutVars>
          <dgm:bulletEnabled val="1"/>
        </dgm:presLayoutVars>
      </dgm:prSet>
      <dgm:spPr/>
    </dgm:pt>
    <dgm:pt modelId="{381562F2-07E3-41D0-9827-6A3A146CB696}" type="pres">
      <dgm:prSet presAssocID="{062932A4-2C0D-47BE-96A4-C7CD21A82F9D}" presName="spaceBetweenRectangles" presStyleCnt="0"/>
      <dgm:spPr/>
    </dgm:pt>
    <dgm:pt modelId="{10BEF24E-890E-4402-BDE3-FAC8C880E03B}" type="pres">
      <dgm:prSet presAssocID="{32EFED61-3ABD-45E8-B526-AE419E1BB941}" presName="parentLin" presStyleCnt="0"/>
      <dgm:spPr/>
    </dgm:pt>
    <dgm:pt modelId="{59D8C104-BE82-4C84-A348-BC7D37744B26}" type="pres">
      <dgm:prSet presAssocID="{32EFED61-3ABD-45E8-B526-AE419E1BB941}" presName="parentLeftMargin" presStyleLbl="node1" presStyleIdx="0" presStyleCnt="7"/>
      <dgm:spPr/>
      <dgm:t>
        <a:bodyPr/>
        <a:lstStyle/>
        <a:p>
          <a:endParaRPr lang="es-MX"/>
        </a:p>
      </dgm:t>
    </dgm:pt>
    <dgm:pt modelId="{7993DEF0-AD26-43A6-BAF5-9BBCA5E015A3}" type="pres">
      <dgm:prSet presAssocID="{32EFED61-3ABD-45E8-B526-AE419E1BB941}" presName="parentText" presStyleLbl="node1" presStyleIdx="1" presStyleCnt="7">
        <dgm:presLayoutVars>
          <dgm:chMax val="0"/>
          <dgm:bulletEnabled val="1"/>
        </dgm:presLayoutVars>
      </dgm:prSet>
      <dgm:spPr/>
      <dgm:t>
        <a:bodyPr/>
        <a:lstStyle/>
        <a:p>
          <a:endParaRPr lang="es-MX"/>
        </a:p>
      </dgm:t>
    </dgm:pt>
    <dgm:pt modelId="{204FA7B5-5F50-4430-8814-D66EA9C209C0}" type="pres">
      <dgm:prSet presAssocID="{32EFED61-3ABD-45E8-B526-AE419E1BB941}" presName="negativeSpace" presStyleCnt="0"/>
      <dgm:spPr/>
    </dgm:pt>
    <dgm:pt modelId="{A23CFF17-E061-4235-AA38-6999D7A3BEE9}" type="pres">
      <dgm:prSet presAssocID="{32EFED61-3ABD-45E8-B526-AE419E1BB941}" presName="childText" presStyleLbl="conFgAcc1" presStyleIdx="1" presStyleCnt="7">
        <dgm:presLayoutVars>
          <dgm:bulletEnabled val="1"/>
        </dgm:presLayoutVars>
      </dgm:prSet>
      <dgm:spPr/>
    </dgm:pt>
    <dgm:pt modelId="{20DFAEB8-058D-44D8-B94B-44642D1F9877}" type="pres">
      <dgm:prSet presAssocID="{9BE4272B-F458-4308-9599-DA242D9FE48D}" presName="spaceBetweenRectangles" presStyleCnt="0"/>
      <dgm:spPr/>
    </dgm:pt>
    <dgm:pt modelId="{51F08C74-4746-4288-9F36-C774F30FEBBF}" type="pres">
      <dgm:prSet presAssocID="{1CD84B94-0521-4527-B759-F543CD39D94A}" presName="parentLin" presStyleCnt="0"/>
      <dgm:spPr/>
    </dgm:pt>
    <dgm:pt modelId="{2C313F49-5F52-4DBC-8007-8D9E295AB699}" type="pres">
      <dgm:prSet presAssocID="{1CD84B94-0521-4527-B759-F543CD39D94A}" presName="parentLeftMargin" presStyleLbl="node1" presStyleIdx="1" presStyleCnt="7"/>
      <dgm:spPr/>
      <dgm:t>
        <a:bodyPr/>
        <a:lstStyle/>
        <a:p>
          <a:endParaRPr lang="es-MX"/>
        </a:p>
      </dgm:t>
    </dgm:pt>
    <dgm:pt modelId="{19CFF457-0101-44C3-9126-36D38D4FF10E}" type="pres">
      <dgm:prSet presAssocID="{1CD84B94-0521-4527-B759-F543CD39D94A}" presName="parentText" presStyleLbl="node1" presStyleIdx="2" presStyleCnt="7">
        <dgm:presLayoutVars>
          <dgm:chMax val="0"/>
          <dgm:bulletEnabled val="1"/>
        </dgm:presLayoutVars>
      </dgm:prSet>
      <dgm:spPr/>
      <dgm:t>
        <a:bodyPr/>
        <a:lstStyle/>
        <a:p>
          <a:endParaRPr lang="es-MX"/>
        </a:p>
      </dgm:t>
    </dgm:pt>
    <dgm:pt modelId="{040AB4FE-3A1E-4106-89FC-4F39F4B6399E}" type="pres">
      <dgm:prSet presAssocID="{1CD84B94-0521-4527-B759-F543CD39D94A}" presName="negativeSpace" presStyleCnt="0"/>
      <dgm:spPr/>
    </dgm:pt>
    <dgm:pt modelId="{364922BF-8BC8-4440-B72E-996B7095EF6A}" type="pres">
      <dgm:prSet presAssocID="{1CD84B94-0521-4527-B759-F543CD39D94A}" presName="childText" presStyleLbl="conFgAcc1" presStyleIdx="2" presStyleCnt="7">
        <dgm:presLayoutVars>
          <dgm:bulletEnabled val="1"/>
        </dgm:presLayoutVars>
      </dgm:prSet>
      <dgm:spPr/>
    </dgm:pt>
    <dgm:pt modelId="{DB2A433B-7D0B-4743-9FEB-F638AC3F8C7C}" type="pres">
      <dgm:prSet presAssocID="{546CEC7A-B2FA-4D68-B569-6A7DD618B0DA}" presName="spaceBetweenRectangles" presStyleCnt="0"/>
      <dgm:spPr/>
    </dgm:pt>
    <dgm:pt modelId="{7652B502-9FBF-40BD-B853-75E99AE76160}" type="pres">
      <dgm:prSet presAssocID="{3A84D274-FA44-4BD3-B404-B9A5060112DA}" presName="parentLin" presStyleCnt="0"/>
      <dgm:spPr/>
    </dgm:pt>
    <dgm:pt modelId="{9024D2E3-67B9-4C4F-8F40-4625BBDACDAB}" type="pres">
      <dgm:prSet presAssocID="{3A84D274-FA44-4BD3-B404-B9A5060112DA}" presName="parentLeftMargin" presStyleLbl="node1" presStyleIdx="2" presStyleCnt="7"/>
      <dgm:spPr/>
      <dgm:t>
        <a:bodyPr/>
        <a:lstStyle/>
        <a:p>
          <a:endParaRPr lang="es-MX"/>
        </a:p>
      </dgm:t>
    </dgm:pt>
    <dgm:pt modelId="{0B9FA0B6-AE4C-4E68-A8F3-16CFF908A4AA}" type="pres">
      <dgm:prSet presAssocID="{3A84D274-FA44-4BD3-B404-B9A5060112DA}" presName="parentText" presStyleLbl="node1" presStyleIdx="3" presStyleCnt="7">
        <dgm:presLayoutVars>
          <dgm:chMax val="0"/>
          <dgm:bulletEnabled val="1"/>
        </dgm:presLayoutVars>
      </dgm:prSet>
      <dgm:spPr/>
      <dgm:t>
        <a:bodyPr/>
        <a:lstStyle/>
        <a:p>
          <a:endParaRPr lang="es-MX"/>
        </a:p>
      </dgm:t>
    </dgm:pt>
    <dgm:pt modelId="{57BC1FF8-6D95-40EA-84D8-0760A9FC1CE3}" type="pres">
      <dgm:prSet presAssocID="{3A84D274-FA44-4BD3-B404-B9A5060112DA}" presName="negativeSpace" presStyleCnt="0"/>
      <dgm:spPr/>
    </dgm:pt>
    <dgm:pt modelId="{331DC758-2C33-4EEF-B956-D772C2C16FB7}" type="pres">
      <dgm:prSet presAssocID="{3A84D274-FA44-4BD3-B404-B9A5060112DA}" presName="childText" presStyleLbl="conFgAcc1" presStyleIdx="3" presStyleCnt="7">
        <dgm:presLayoutVars>
          <dgm:bulletEnabled val="1"/>
        </dgm:presLayoutVars>
      </dgm:prSet>
      <dgm:spPr/>
    </dgm:pt>
    <dgm:pt modelId="{24ED45D0-F07F-454B-95CA-5D01B8E7EB2C}" type="pres">
      <dgm:prSet presAssocID="{EC977731-C206-4E67-99AA-340D4350ABEF}" presName="spaceBetweenRectangles" presStyleCnt="0"/>
      <dgm:spPr/>
    </dgm:pt>
    <dgm:pt modelId="{B5939080-C535-44E9-96A2-E471BB590FA8}" type="pres">
      <dgm:prSet presAssocID="{8594066D-B197-42C2-8E80-3D128413CADD}" presName="parentLin" presStyleCnt="0"/>
      <dgm:spPr/>
    </dgm:pt>
    <dgm:pt modelId="{8ED9E29F-29EB-4AE0-B928-1BFC44F723F7}" type="pres">
      <dgm:prSet presAssocID="{8594066D-B197-42C2-8E80-3D128413CADD}" presName="parentLeftMargin" presStyleLbl="node1" presStyleIdx="3" presStyleCnt="7"/>
      <dgm:spPr/>
      <dgm:t>
        <a:bodyPr/>
        <a:lstStyle/>
        <a:p>
          <a:endParaRPr lang="es-MX"/>
        </a:p>
      </dgm:t>
    </dgm:pt>
    <dgm:pt modelId="{ECD68D27-A890-475E-990C-08E91C5E8776}" type="pres">
      <dgm:prSet presAssocID="{8594066D-B197-42C2-8E80-3D128413CADD}" presName="parentText" presStyleLbl="node1" presStyleIdx="4" presStyleCnt="7">
        <dgm:presLayoutVars>
          <dgm:chMax val="0"/>
          <dgm:bulletEnabled val="1"/>
        </dgm:presLayoutVars>
      </dgm:prSet>
      <dgm:spPr/>
      <dgm:t>
        <a:bodyPr/>
        <a:lstStyle/>
        <a:p>
          <a:endParaRPr lang="es-MX"/>
        </a:p>
      </dgm:t>
    </dgm:pt>
    <dgm:pt modelId="{82C2F6EF-AE6D-4C68-B1D2-319CF3D9413C}" type="pres">
      <dgm:prSet presAssocID="{8594066D-B197-42C2-8E80-3D128413CADD}" presName="negativeSpace" presStyleCnt="0"/>
      <dgm:spPr/>
    </dgm:pt>
    <dgm:pt modelId="{4FB48455-7430-435F-8876-374E495DB2AC}" type="pres">
      <dgm:prSet presAssocID="{8594066D-B197-42C2-8E80-3D128413CADD}" presName="childText" presStyleLbl="conFgAcc1" presStyleIdx="4" presStyleCnt="7">
        <dgm:presLayoutVars>
          <dgm:bulletEnabled val="1"/>
        </dgm:presLayoutVars>
      </dgm:prSet>
      <dgm:spPr/>
    </dgm:pt>
    <dgm:pt modelId="{617A73B3-DC35-4DF1-8311-B3EC6E8FCC67}" type="pres">
      <dgm:prSet presAssocID="{BBFCE017-C211-4808-867D-1594D5745CCB}" presName="spaceBetweenRectangles" presStyleCnt="0"/>
      <dgm:spPr/>
    </dgm:pt>
    <dgm:pt modelId="{3B3489E4-8E75-456A-A33E-015AACE16FF0}" type="pres">
      <dgm:prSet presAssocID="{CC0E056A-2F02-4859-BDB9-38D4B14874F3}" presName="parentLin" presStyleCnt="0"/>
      <dgm:spPr/>
    </dgm:pt>
    <dgm:pt modelId="{C1181B31-ADAE-4777-A6FE-1DA02A720D42}" type="pres">
      <dgm:prSet presAssocID="{CC0E056A-2F02-4859-BDB9-38D4B14874F3}" presName="parentLeftMargin" presStyleLbl="node1" presStyleIdx="4" presStyleCnt="7"/>
      <dgm:spPr/>
      <dgm:t>
        <a:bodyPr/>
        <a:lstStyle/>
        <a:p>
          <a:endParaRPr lang="es-MX"/>
        </a:p>
      </dgm:t>
    </dgm:pt>
    <dgm:pt modelId="{14BF83D2-4AE0-4C24-8C80-101CD2A8B4DF}" type="pres">
      <dgm:prSet presAssocID="{CC0E056A-2F02-4859-BDB9-38D4B14874F3}" presName="parentText" presStyleLbl="node1" presStyleIdx="5" presStyleCnt="7">
        <dgm:presLayoutVars>
          <dgm:chMax val="0"/>
          <dgm:bulletEnabled val="1"/>
        </dgm:presLayoutVars>
      </dgm:prSet>
      <dgm:spPr/>
      <dgm:t>
        <a:bodyPr/>
        <a:lstStyle/>
        <a:p>
          <a:endParaRPr lang="es-MX"/>
        </a:p>
      </dgm:t>
    </dgm:pt>
    <dgm:pt modelId="{54F09293-E5BF-4484-A2DC-A5D46996DDCA}" type="pres">
      <dgm:prSet presAssocID="{CC0E056A-2F02-4859-BDB9-38D4B14874F3}" presName="negativeSpace" presStyleCnt="0"/>
      <dgm:spPr/>
    </dgm:pt>
    <dgm:pt modelId="{5C2624BF-1063-4AFE-AD34-513A00B70217}" type="pres">
      <dgm:prSet presAssocID="{CC0E056A-2F02-4859-BDB9-38D4B14874F3}" presName="childText" presStyleLbl="conFgAcc1" presStyleIdx="5" presStyleCnt="7">
        <dgm:presLayoutVars>
          <dgm:bulletEnabled val="1"/>
        </dgm:presLayoutVars>
      </dgm:prSet>
      <dgm:spPr/>
    </dgm:pt>
    <dgm:pt modelId="{B280F150-9309-4D67-9204-D01AB99C260A}" type="pres">
      <dgm:prSet presAssocID="{8A380984-B274-414A-AF85-416E2FAD5385}" presName="spaceBetweenRectangles" presStyleCnt="0"/>
      <dgm:spPr/>
    </dgm:pt>
    <dgm:pt modelId="{225781AB-7496-466F-B018-8A0D684754CF}" type="pres">
      <dgm:prSet presAssocID="{50758710-7DB4-4B30-98DD-3F64C321A0FE}" presName="parentLin" presStyleCnt="0"/>
      <dgm:spPr/>
    </dgm:pt>
    <dgm:pt modelId="{3D364E70-8187-420E-8826-E35973A74BA5}" type="pres">
      <dgm:prSet presAssocID="{50758710-7DB4-4B30-98DD-3F64C321A0FE}" presName="parentLeftMargin" presStyleLbl="node1" presStyleIdx="5" presStyleCnt="7"/>
      <dgm:spPr/>
      <dgm:t>
        <a:bodyPr/>
        <a:lstStyle/>
        <a:p>
          <a:endParaRPr lang="es-MX"/>
        </a:p>
      </dgm:t>
    </dgm:pt>
    <dgm:pt modelId="{9B919305-8881-4FD5-B282-438A0AE827FE}" type="pres">
      <dgm:prSet presAssocID="{50758710-7DB4-4B30-98DD-3F64C321A0FE}" presName="parentText" presStyleLbl="node1" presStyleIdx="6" presStyleCnt="7">
        <dgm:presLayoutVars>
          <dgm:chMax val="0"/>
          <dgm:bulletEnabled val="1"/>
        </dgm:presLayoutVars>
      </dgm:prSet>
      <dgm:spPr/>
      <dgm:t>
        <a:bodyPr/>
        <a:lstStyle/>
        <a:p>
          <a:endParaRPr lang="es-MX"/>
        </a:p>
      </dgm:t>
    </dgm:pt>
    <dgm:pt modelId="{06D79B0E-E2D3-48FD-B891-B50B2A6A4C85}" type="pres">
      <dgm:prSet presAssocID="{50758710-7DB4-4B30-98DD-3F64C321A0FE}" presName="negativeSpace" presStyleCnt="0"/>
      <dgm:spPr/>
    </dgm:pt>
    <dgm:pt modelId="{06EDDC50-9966-4BDE-8882-E809E9B510FA}" type="pres">
      <dgm:prSet presAssocID="{50758710-7DB4-4B30-98DD-3F64C321A0FE}" presName="childText" presStyleLbl="conFgAcc1" presStyleIdx="6" presStyleCnt="7">
        <dgm:presLayoutVars>
          <dgm:bulletEnabled val="1"/>
        </dgm:presLayoutVars>
      </dgm:prSet>
      <dgm:spPr/>
    </dgm:pt>
  </dgm:ptLst>
  <dgm:cxnLst>
    <dgm:cxn modelId="{D185231C-9B0A-410D-8897-DC4051AF671E}" type="presOf" srcId="{50758710-7DB4-4B30-98DD-3F64C321A0FE}" destId="{9B919305-8881-4FD5-B282-438A0AE827FE}" srcOrd="1" destOrd="0" presId="urn:microsoft.com/office/officeart/2005/8/layout/list1"/>
    <dgm:cxn modelId="{55865E50-550C-4D17-BAF8-62B5B5AAA0F1}" srcId="{D561D26F-59CC-489E-8A5B-579FF925D49C}" destId="{8594066D-B197-42C2-8E80-3D128413CADD}" srcOrd="4" destOrd="0" parTransId="{38A4C55F-851A-46B7-B73F-58980662FA1F}" sibTransId="{BBFCE017-C211-4808-867D-1594D5745CCB}"/>
    <dgm:cxn modelId="{319690C3-A3FB-4F7A-A3C1-9A5D381CAA7E}" srcId="{D561D26F-59CC-489E-8A5B-579FF925D49C}" destId="{CC0E056A-2F02-4859-BDB9-38D4B14874F3}" srcOrd="5" destOrd="0" parTransId="{FFDE59AD-0F73-4CA7-886F-B9FBD73F54FF}" sibTransId="{8A380984-B274-414A-AF85-416E2FAD5385}"/>
    <dgm:cxn modelId="{12777CD9-94BF-424E-B668-E7ECFFC10755}" srcId="{D561D26F-59CC-489E-8A5B-579FF925D49C}" destId="{3A84D274-FA44-4BD3-B404-B9A5060112DA}" srcOrd="3" destOrd="0" parTransId="{9DEEF02C-A030-4FFA-9020-95D2C9B507AE}" sibTransId="{EC977731-C206-4E67-99AA-340D4350ABEF}"/>
    <dgm:cxn modelId="{2CC37B90-56FB-4883-9C9C-538AADDFDF5E}" type="presOf" srcId="{32EFED61-3ABD-45E8-B526-AE419E1BB941}" destId="{7993DEF0-AD26-43A6-BAF5-9BBCA5E015A3}" srcOrd="1" destOrd="0" presId="urn:microsoft.com/office/officeart/2005/8/layout/list1"/>
    <dgm:cxn modelId="{AC136FE1-87BE-4A89-ACDA-BC6EB06D89F4}" srcId="{D561D26F-59CC-489E-8A5B-579FF925D49C}" destId="{32EFED61-3ABD-45E8-B526-AE419E1BB941}" srcOrd="1" destOrd="0" parTransId="{972AD456-5442-4C48-85F7-1D95EAF194BF}" sibTransId="{9BE4272B-F458-4308-9599-DA242D9FE48D}"/>
    <dgm:cxn modelId="{2E60A3E8-7BC9-4577-BE73-4D2BF93435CE}" srcId="{D561D26F-59CC-489E-8A5B-579FF925D49C}" destId="{50758710-7DB4-4B30-98DD-3F64C321A0FE}" srcOrd="6" destOrd="0" parTransId="{9B0A2456-C072-4ED9-B3E4-127E40BDEBB0}" sibTransId="{F9B4367D-B82E-47E6-8154-D1FEB6E0CE64}"/>
    <dgm:cxn modelId="{19D6A4B6-83E0-41C0-BD39-F7A6096A6FF9}" type="presOf" srcId="{1CD84B94-0521-4527-B759-F543CD39D94A}" destId="{2C313F49-5F52-4DBC-8007-8D9E295AB699}" srcOrd="0" destOrd="0" presId="urn:microsoft.com/office/officeart/2005/8/layout/list1"/>
    <dgm:cxn modelId="{6237CE59-60D0-4996-9BD0-9FCAB1B21FCE}" type="presOf" srcId="{CC0E056A-2F02-4859-BDB9-38D4B14874F3}" destId="{14BF83D2-4AE0-4C24-8C80-101CD2A8B4DF}" srcOrd="1" destOrd="0" presId="urn:microsoft.com/office/officeart/2005/8/layout/list1"/>
    <dgm:cxn modelId="{2B37DE2D-847A-4571-B4BE-033A6D0A29E9}" type="presOf" srcId="{3A84D274-FA44-4BD3-B404-B9A5060112DA}" destId="{0B9FA0B6-AE4C-4E68-A8F3-16CFF908A4AA}" srcOrd="1" destOrd="0" presId="urn:microsoft.com/office/officeart/2005/8/layout/list1"/>
    <dgm:cxn modelId="{0324FB92-E888-4AFD-9794-954B7309EFE0}" type="presOf" srcId="{50758710-7DB4-4B30-98DD-3F64C321A0FE}" destId="{3D364E70-8187-420E-8826-E35973A74BA5}" srcOrd="0" destOrd="0" presId="urn:microsoft.com/office/officeart/2005/8/layout/list1"/>
    <dgm:cxn modelId="{9E98A5C3-0991-46B3-B43C-B0316E535732}" type="presOf" srcId="{2AEF5F24-B5F5-4B79-9A53-61A78FA7ACCF}" destId="{814A024A-1BAE-4A12-8223-7225A60570A1}" srcOrd="0" destOrd="0" presId="urn:microsoft.com/office/officeart/2005/8/layout/list1"/>
    <dgm:cxn modelId="{2FD249F8-E5D5-4F3A-9C6C-23F2406654B5}" type="presOf" srcId="{8594066D-B197-42C2-8E80-3D128413CADD}" destId="{8ED9E29F-29EB-4AE0-B928-1BFC44F723F7}" srcOrd="0" destOrd="0" presId="urn:microsoft.com/office/officeart/2005/8/layout/list1"/>
    <dgm:cxn modelId="{4E4FD2D3-BCB4-40F2-A851-865A21928514}" type="presOf" srcId="{CC0E056A-2F02-4859-BDB9-38D4B14874F3}" destId="{C1181B31-ADAE-4777-A6FE-1DA02A720D42}" srcOrd="0" destOrd="0" presId="urn:microsoft.com/office/officeart/2005/8/layout/list1"/>
    <dgm:cxn modelId="{BF59490C-C7FC-4138-8AED-38E2A104199B}" type="presOf" srcId="{1CD84B94-0521-4527-B759-F543CD39D94A}" destId="{19CFF457-0101-44C3-9126-36D38D4FF10E}" srcOrd="1" destOrd="0" presId="urn:microsoft.com/office/officeart/2005/8/layout/list1"/>
    <dgm:cxn modelId="{403B2331-5BDF-484C-BFFC-3E29DC92F7C2}" type="presOf" srcId="{8594066D-B197-42C2-8E80-3D128413CADD}" destId="{ECD68D27-A890-475E-990C-08E91C5E8776}" srcOrd="1" destOrd="0" presId="urn:microsoft.com/office/officeart/2005/8/layout/list1"/>
    <dgm:cxn modelId="{B7D5EDA1-C941-4EA5-B795-6055031EB925}" type="presOf" srcId="{D561D26F-59CC-489E-8A5B-579FF925D49C}" destId="{2D54922E-47BF-4661-BF86-17E0FC4E745C}" srcOrd="0" destOrd="0" presId="urn:microsoft.com/office/officeart/2005/8/layout/list1"/>
    <dgm:cxn modelId="{0F20A487-D06F-43FC-BEF3-EF54D58E5E88}" type="presOf" srcId="{3A84D274-FA44-4BD3-B404-B9A5060112DA}" destId="{9024D2E3-67B9-4C4F-8F40-4625BBDACDAB}" srcOrd="0" destOrd="0" presId="urn:microsoft.com/office/officeart/2005/8/layout/list1"/>
    <dgm:cxn modelId="{A3843FA4-B2CA-4EE9-845F-61597E4A1BC0}" type="presOf" srcId="{32EFED61-3ABD-45E8-B526-AE419E1BB941}" destId="{59D8C104-BE82-4C84-A348-BC7D37744B26}" srcOrd="0" destOrd="0" presId="urn:microsoft.com/office/officeart/2005/8/layout/list1"/>
    <dgm:cxn modelId="{FDC1A12C-707C-4F81-AA05-0ECE7DFF05CA}" srcId="{D561D26F-59CC-489E-8A5B-579FF925D49C}" destId="{1CD84B94-0521-4527-B759-F543CD39D94A}" srcOrd="2" destOrd="0" parTransId="{59C34DB2-80D6-4690-8C20-51F0464A3CA7}" sibTransId="{546CEC7A-B2FA-4D68-B569-6A7DD618B0DA}"/>
    <dgm:cxn modelId="{A68AB21D-1F26-4E7D-9A31-9A65D17A9325}" srcId="{D561D26F-59CC-489E-8A5B-579FF925D49C}" destId="{2AEF5F24-B5F5-4B79-9A53-61A78FA7ACCF}" srcOrd="0" destOrd="0" parTransId="{6088F12A-861E-4938-85A1-B4F749789A7A}" sibTransId="{062932A4-2C0D-47BE-96A4-C7CD21A82F9D}"/>
    <dgm:cxn modelId="{4A18B699-E6F2-4F1B-9D5F-4152F55C29E8}" type="presOf" srcId="{2AEF5F24-B5F5-4B79-9A53-61A78FA7ACCF}" destId="{184D19F8-73F2-4866-AB89-378FA28A8321}" srcOrd="1" destOrd="0" presId="urn:microsoft.com/office/officeart/2005/8/layout/list1"/>
    <dgm:cxn modelId="{36450E2A-9994-4C75-A043-86A5A869A35C}" type="presParOf" srcId="{2D54922E-47BF-4661-BF86-17E0FC4E745C}" destId="{833C286E-7D94-4577-AD43-63E2C7FDDF16}" srcOrd="0" destOrd="0" presId="urn:microsoft.com/office/officeart/2005/8/layout/list1"/>
    <dgm:cxn modelId="{10B52BC5-F0B3-4F37-9D04-6E4519FA7789}" type="presParOf" srcId="{833C286E-7D94-4577-AD43-63E2C7FDDF16}" destId="{814A024A-1BAE-4A12-8223-7225A60570A1}" srcOrd="0" destOrd="0" presId="urn:microsoft.com/office/officeart/2005/8/layout/list1"/>
    <dgm:cxn modelId="{228D4985-04DB-45C3-AAB3-3AD9D62A28A5}" type="presParOf" srcId="{833C286E-7D94-4577-AD43-63E2C7FDDF16}" destId="{184D19F8-73F2-4866-AB89-378FA28A8321}" srcOrd="1" destOrd="0" presId="urn:microsoft.com/office/officeart/2005/8/layout/list1"/>
    <dgm:cxn modelId="{DC575782-2AAD-4F00-B218-09858E730829}" type="presParOf" srcId="{2D54922E-47BF-4661-BF86-17E0FC4E745C}" destId="{F82AFDF9-A5DA-465B-8AD0-E7BE6BC8AAC1}" srcOrd="1" destOrd="0" presId="urn:microsoft.com/office/officeart/2005/8/layout/list1"/>
    <dgm:cxn modelId="{62BE29C9-B40F-4260-8AC0-E55D5923272C}" type="presParOf" srcId="{2D54922E-47BF-4661-BF86-17E0FC4E745C}" destId="{45325409-ECD9-415C-97C3-6998853C3CD3}" srcOrd="2" destOrd="0" presId="urn:microsoft.com/office/officeart/2005/8/layout/list1"/>
    <dgm:cxn modelId="{98FCE486-2F1C-4DF8-B978-01F47D536EA3}" type="presParOf" srcId="{2D54922E-47BF-4661-BF86-17E0FC4E745C}" destId="{381562F2-07E3-41D0-9827-6A3A146CB696}" srcOrd="3" destOrd="0" presId="urn:microsoft.com/office/officeart/2005/8/layout/list1"/>
    <dgm:cxn modelId="{6B07E990-C84B-4AA1-B955-4C481C22B7EF}" type="presParOf" srcId="{2D54922E-47BF-4661-BF86-17E0FC4E745C}" destId="{10BEF24E-890E-4402-BDE3-FAC8C880E03B}" srcOrd="4" destOrd="0" presId="urn:microsoft.com/office/officeart/2005/8/layout/list1"/>
    <dgm:cxn modelId="{C972D3D9-CC89-4F79-9F98-C70E21ECCAE9}" type="presParOf" srcId="{10BEF24E-890E-4402-BDE3-FAC8C880E03B}" destId="{59D8C104-BE82-4C84-A348-BC7D37744B26}" srcOrd="0" destOrd="0" presId="urn:microsoft.com/office/officeart/2005/8/layout/list1"/>
    <dgm:cxn modelId="{473BCE76-4899-460E-8692-5201DC305FE2}" type="presParOf" srcId="{10BEF24E-890E-4402-BDE3-FAC8C880E03B}" destId="{7993DEF0-AD26-43A6-BAF5-9BBCA5E015A3}" srcOrd="1" destOrd="0" presId="urn:microsoft.com/office/officeart/2005/8/layout/list1"/>
    <dgm:cxn modelId="{998D5A2E-8189-480E-B39B-D610CFF283D2}" type="presParOf" srcId="{2D54922E-47BF-4661-BF86-17E0FC4E745C}" destId="{204FA7B5-5F50-4430-8814-D66EA9C209C0}" srcOrd="5" destOrd="0" presId="urn:microsoft.com/office/officeart/2005/8/layout/list1"/>
    <dgm:cxn modelId="{CAFAEA71-65AA-4D58-88C5-917F7CA30AD6}" type="presParOf" srcId="{2D54922E-47BF-4661-BF86-17E0FC4E745C}" destId="{A23CFF17-E061-4235-AA38-6999D7A3BEE9}" srcOrd="6" destOrd="0" presId="urn:microsoft.com/office/officeart/2005/8/layout/list1"/>
    <dgm:cxn modelId="{E2E9DAE5-3893-4D78-86EB-5E2B52499AC0}" type="presParOf" srcId="{2D54922E-47BF-4661-BF86-17E0FC4E745C}" destId="{20DFAEB8-058D-44D8-B94B-44642D1F9877}" srcOrd="7" destOrd="0" presId="urn:microsoft.com/office/officeart/2005/8/layout/list1"/>
    <dgm:cxn modelId="{A9AFF715-092E-4475-9853-ABFADDEA106C}" type="presParOf" srcId="{2D54922E-47BF-4661-BF86-17E0FC4E745C}" destId="{51F08C74-4746-4288-9F36-C774F30FEBBF}" srcOrd="8" destOrd="0" presId="urn:microsoft.com/office/officeart/2005/8/layout/list1"/>
    <dgm:cxn modelId="{8C10A09B-7937-4113-B75B-A439CF5ACED5}" type="presParOf" srcId="{51F08C74-4746-4288-9F36-C774F30FEBBF}" destId="{2C313F49-5F52-4DBC-8007-8D9E295AB699}" srcOrd="0" destOrd="0" presId="urn:microsoft.com/office/officeart/2005/8/layout/list1"/>
    <dgm:cxn modelId="{CC486DBC-83A7-4ACA-A6A2-282D97F8AFEC}" type="presParOf" srcId="{51F08C74-4746-4288-9F36-C774F30FEBBF}" destId="{19CFF457-0101-44C3-9126-36D38D4FF10E}" srcOrd="1" destOrd="0" presId="urn:microsoft.com/office/officeart/2005/8/layout/list1"/>
    <dgm:cxn modelId="{9BF29EDE-3766-4AD5-B397-1AF6E279352C}" type="presParOf" srcId="{2D54922E-47BF-4661-BF86-17E0FC4E745C}" destId="{040AB4FE-3A1E-4106-89FC-4F39F4B6399E}" srcOrd="9" destOrd="0" presId="urn:microsoft.com/office/officeart/2005/8/layout/list1"/>
    <dgm:cxn modelId="{D886D6BC-4863-49E9-AEDC-23557A2EF287}" type="presParOf" srcId="{2D54922E-47BF-4661-BF86-17E0FC4E745C}" destId="{364922BF-8BC8-4440-B72E-996B7095EF6A}" srcOrd="10" destOrd="0" presId="urn:microsoft.com/office/officeart/2005/8/layout/list1"/>
    <dgm:cxn modelId="{72501515-6346-472E-B715-DCC8E480D898}" type="presParOf" srcId="{2D54922E-47BF-4661-BF86-17E0FC4E745C}" destId="{DB2A433B-7D0B-4743-9FEB-F638AC3F8C7C}" srcOrd="11" destOrd="0" presId="urn:microsoft.com/office/officeart/2005/8/layout/list1"/>
    <dgm:cxn modelId="{B04AF9A9-00DD-4CC0-BF39-CFB904FF2EA2}" type="presParOf" srcId="{2D54922E-47BF-4661-BF86-17E0FC4E745C}" destId="{7652B502-9FBF-40BD-B853-75E99AE76160}" srcOrd="12" destOrd="0" presId="urn:microsoft.com/office/officeart/2005/8/layout/list1"/>
    <dgm:cxn modelId="{E18DB040-F07A-42B2-979B-F297D96FEEA4}" type="presParOf" srcId="{7652B502-9FBF-40BD-B853-75E99AE76160}" destId="{9024D2E3-67B9-4C4F-8F40-4625BBDACDAB}" srcOrd="0" destOrd="0" presId="urn:microsoft.com/office/officeart/2005/8/layout/list1"/>
    <dgm:cxn modelId="{73177895-BBA4-4826-A7E6-03BAA2E070BF}" type="presParOf" srcId="{7652B502-9FBF-40BD-B853-75E99AE76160}" destId="{0B9FA0B6-AE4C-4E68-A8F3-16CFF908A4AA}" srcOrd="1" destOrd="0" presId="urn:microsoft.com/office/officeart/2005/8/layout/list1"/>
    <dgm:cxn modelId="{0D46948E-3CFD-49EC-B8A8-B059FDF4319A}" type="presParOf" srcId="{2D54922E-47BF-4661-BF86-17E0FC4E745C}" destId="{57BC1FF8-6D95-40EA-84D8-0760A9FC1CE3}" srcOrd="13" destOrd="0" presId="urn:microsoft.com/office/officeart/2005/8/layout/list1"/>
    <dgm:cxn modelId="{7484A014-7349-46F0-9E6D-6D9337ED7749}" type="presParOf" srcId="{2D54922E-47BF-4661-BF86-17E0FC4E745C}" destId="{331DC758-2C33-4EEF-B956-D772C2C16FB7}" srcOrd="14" destOrd="0" presId="urn:microsoft.com/office/officeart/2005/8/layout/list1"/>
    <dgm:cxn modelId="{8BCBC7BD-4C51-4810-8BAF-F9EB160C15B2}" type="presParOf" srcId="{2D54922E-47BF-4661-BF86-17E0FC4E745C}" destId="{24ED45D0-F07F-454B-95CA-5D01B8E7EB2C}" srcOrd="15" destOrd="0" presId="urn:microsoft.com/office/officeart/2005/8/layout/list1"/>
    <dgm:cxn modelId="{AEA47F3C-7448-4B58-950E-201BEE15956A}" type="presParOf" srcId="{2D54922E-47BF-4661-BF86-17E0FC4E745C}" destId="{B5939080-C535-44E9-96A2-E471BB590FA8}" srcOrd="16" destOrd="0" presId="urn:microsoft.com/office/officeart/2005/8/layout/list1"/>
    <dgm:cxn modelId="{83C24CED-F53C-492F-BB39-632FE37E7F98}" type="presParOf" srcId="{B5939080-C535-44E9-96A2-E471BB590FA8}" destId="{8ED9E29F-29EB-4AE0-B928-1BFC44F723F7}" srcOrd="0" destOrd="0" presId="urn:microsoft.com/office/officeart/2005/8/layout/list1"/>
    <dgm:cxn modelId="{48E63590-F6B6-4FA6-93A2-0FCDDB686983}" type="presParOf" srcId="{B5939080-C535-44E9-96A2-E471BB590FA8}" destId="{ECD68D27-A890-475E-990C-08E91C5E8776}" srcOrd="1" destOrd="0" presId="urn:microsoft.com/office/officeart/2005/8/layout/list1"/>
    <dgm:cxn modelId="{EF74E380-BAFB-438B-9EB2-1BFC35B30AEB}" type="presParOf" srcId="{2D54922E-47BF-4661-BF86-17E0FC4E745C}" destId="{82C2F6EF-AE6D-4C68-B1D2-319CF3D9413C}" srcOrd="17" destOrd="0" presId="urn:microsoft.com/office/officeart/2005/8/layout/list1"/>
    <dgm:cxn modelId="{67E9DF2E-FC07-4120-A9C8-4B9F2FC31AC4}" type="presParOf" srcId="{2D54922E-47BF-4661-BF86-17E0FC4E745C}" destId="{4FB48455-7430-435F-8876-374E495DB2AC}" srcOrd="18" destOrd="0" presId="urn:microsoft.com/office/officeart/2005/8/layout/list1"/>
    <dgm:cxn modelId="{DADD27B3-6924-48DF-A3BD-56A5BAED1D33}" type="presParOf" srcId="{2D54922E-47BF-4661-BF86-17E0FC4E745C}" destId="{617A73B3-DC35-4DF1-8311-B3EC6E8FCC67}" srcOrd="19" destOrd="0" presId="urn:microsoft.com/office/officeart/2005/8/layout/list1"/>
    <dgm:cxn modelId="{063DF00E-1C62-41D2-8C30-E82D47A1610B}" type="presParOf" srcId="{2D54922E-47BF-4661-BF86-17E0FC4E745C}" destId="{3B3489E4-8E75-456A-A33E-015AACE16FF0}" srcOrd="20" destOrd="0" presId="urn:microsoft.com/office/officeart/2005/8/layout/list1"/>
    <dgm:cxn modelId="{A8864899-A410-4362-9262-46771C590685}" type="presParOf" srcId="{3B3489E4-8E75-456A-A33E-015AACE16FF0}" destId="{C1181B31-ADAE-4777-A6FE-1DA02A720D42}" srcOrd="0" destOrd="0" presId="urn:microsoft.com/office/officeart/2005/8/layout/list1"/>
    <dgm:cxn modelId="{9F7A8529-750C-4583-B91B-90A239DB7748}" type="presParOf" srcId="{3B3489E4-8E75-456A-A33E-015AACE16FF0}" destId="{14BF83D2-4AE0-4C24-8C80-101CD2A8B4DF}" srcOrd="1" destOrd="0" presId="urn:microsoft.com/office/officeart/2005/8/layout/list1"/>
    <dgm:cxn modelId="{6EAFD567-17DC-46A3-8348-B7306F634F51}" type="presParOf" srcId="{2D54922E-47BF-4661-BF86-17E0FC4E745C}" destId="{54F09293-E5BF-4484-A2DC-A5D46996DDCA}" srcOrd="21" destOrd="0" presId="urn:microsoft.com/office/officeart/2005/8/layout/list1"/>
    <dgm:cxn modelId="{E9599A3C-5E36-44C3-AA4A-561A2D6EBDEC}" type="presParOf" srcId="{2D54922E-47BF-4661-BF86-17E0FC4E745C}" destId="{5C2624BF-1063-4AFE-AD34-513A00B70217}" srcOrd="22" destOrd="0" presId="urn:microsoft.com/office/officeart/2005/8/layout/list1"/>
    <dgm:cxn modelId="{8B5E3F14-16B7-4E32-A4BB-243D6B6AEC0C}" type="presParOf" srcId="{2D54922E-47BF-4661-BF86-17E0FC4E745C}" destId="{B280F150-9309-4D67-9204-D01AB99C260A}" srcOrd="23" destOrd="0" presId="urn:microsoft.com/office/officeart/2005/8/layout/list1"/>
    <dgm:cxn modelId="{BE45D75C-AE2C-4EC7-A9C8-B5CD6CFA94A0}" type="presParOf" srcId="{2D54922E-47BF-4661-BF86-17E0FC4E745C}" destId="{225781AB-7496-466F-B018-8A0D684754CF}" srcOrd="24" destOrd="0" presId="urn:microsoft.com/office/officeart/2005/8/layout/list1"/>
    <dgm:cxn modelId="{657E90BD-3832-4D34-9438-C4FB3419F67B}" type="presParOf" srcId="{225781AB-7496-466F-B018-8A0D684754CF}" destId="{3D364E70-8187-420E-8826-E35973A74BA5}" srcOrd="0" destOrd="0" presId="urn:microsoft.com/office/officeart/2005/8/layout/list1"/>
    <dgm:cxn modelId="{BBC96601-D10E-4D41-82A8-C32D7B66F386}" type="presParOf" srcId="{225781AB-7496-466F-B018-8A0D684754CF}" destId="{9B919305-8881-4FD5-B282-438A0AE827FE}" srcOrd="1" destOrd="0" presId="urn:microsoft.com/office/officeart/2005/8/layout/list1"/>
    <dgm:cxn modelId="{3FFF951D-C7A8-42FC-873F-585F3DA72627}" type="presParOf" srcId="{2D54922E-47BF-4661-BF86-17E0FC4E745C}" destId="{06D79B0E-E2D3-48FD-B891-B50B2A6A4C85}" srcOrd="25" destOrd="0" presId="urn:microsoft.com/office/officeart/2005/8/layout/list1"/>
    <dgm:cxn modelId="{A0FF1ADC-351C-4659-8FB4-83996C26C070}" type="presParOf" srcId="{2D54922E-47BF-4661-BF86-17E0FC4E745C}" destId="{06EDDC50-9966-4BDE-8882-E809E9B510FA}" srcOrd="26" destOrd="0" presId="urn:microsoft.com/office/officeart/2005/8/layout/list1"/>
  </dgm:cxnLst>
  <dgm:bg/>
  <dgm:whole/>
</dgm:dataModel>
</file>

<file path=ppt/diagrams/data11.xml><?xml version="1.0" encoding="utf-8"?>
<dgm:dataModel xmlns:dgm="http://schemas.openxmlformats.org/drawingml/2006/diagram" xmlns:a="http://schemas.openxmlformats.org/drawingml/2006/main">
  <dgm:ptLst>
    <dgm:pt modelId="{6671D8AE-5EDD-440F-AB81-B4EDD77C56D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2CC5FC21-A795-4E60-BD21-8B3A505DD19B}">
      <dgm:prSet phldrT="[Texto]" custT="1"/>
      <dgm:spPr/>
      <dgm:t>
        <a:bodyPr/>
        <a:lstStyle/>
        <a:p>
          <a:r>
            <a:rPr lang="es-ES" sz="1800" b="1" dirty="0" smtClean="0"/>
            <a:t>PYMES se apoyan en: Herramientas de productividad, herramientas de colaboración, herramientas CRM, y herramientas ERP</a:t>
          </a:r>
          <a:endParaRPr lang="es-MX" sz="1800" b="1" dirty="0"/>
        </a:p>
      </dgm:t>
    </dgm:pt>
    <dgm:pt modelId="{A4A27B9C-B4D9-40CB-AF57-980DB55336D7}" type="parTrans" cxnId="{059F7E45-B587-4C2A-8EDD-96C3D51021A9}">
      <dgm:prSet/>
      <dgm:spPr/>
      <dgm:t>
        <a:bodyPr/>
        <a:lstStyle/>
        <a:p>
          <a:endParaRPr lang="es-MX" sz="2000" b="1"/>
        </a:p>
      </dgm:t>
    </dgm:pt>
    <dgm:pt modelId="{7D8F4A27-5DB0-46B5-BD19-373666D63626}" type="sibTrans" cxnId="{059F7E45-B587-4C2A-8EDD-96C3D51021A9}">
      <dgm:prSet/>
      <dgm:spPr/>
      <dgm:t>
        <a:bodyPr/>
        <a:lstStyle/>
        <a:p>
          <a:endParaRPr lang="es-MX" sz="2000" b="1"/>
        </a:p>
      </dgm:t>
    </dgm:pt>
    <dgm:pt modelId="{916FAC83-6CD3-426B-9C87-FC6692005C07}">
      <dgm:prSet phldrT="[Texto]" custT="1"/>
      <dgm:spPr/>
      <dgm:t>
        <a:bodyPr/>
        <a:lstStyle/>
        <a:p>
          <a:r>
            <a:rPr lang="es-ES" sz="1800" b="1" dirty="0" smtClean="0"/>
            <a:t>La adopción de las nubes es un camino, no una única implementación</a:t>
          </a:r>
          <a:endParaRPr lang="es-MX" sz="1800" b="1" dirty="0"/>
        </a:p>
      </dgm:t>
    </dgm:pt>
    <dgm:pt modelId="{1100FFFC-04FD-403B-937B-61FF462F2AEF}" type="parTrans" cxnId="{A28A25C8-AC35-4BBB-A5A8-CF4038073905}">
      <dgm:prSet/>
      <dgm:spPr/>
      <dgm:t>
        <a:bodyPr/>
        <a:lstStyle/>
        <a:p>
          <a:endParaRPr lang="es-MX" sz="2000" b="1"/>
        </a:p>
      </dgm:t>
    </dgm:pt>
    <dgm:pt modelId="{D8279219-51EB-4759-80AF-C7958C0304EA}" type="sibTrans" cxnId="{A28A25C8-AC35-4BBB-A5A8-CF4038073905}">
      <dgm:prSet/>
      <dgm:spPr/>
      <dgm:t>
        <a:bodyPr/>
        <a:lstStyle/>
        <a:p>
          <a:endParaRPr lang="es-MX" sz="2000" b="1"/>
        </a:p>
      </dgm:t>
    </dgm:pt>
    <dgm:pt modelId="{F6B64B3C-1549-4616-B8E0-02C572F7958C}">
      <dgm:prSet phldrT="[Texto]" custT="1"/>
      <dgm:spPr/>
      <dgm:t>
        <a:bodyPr/>
        <a:lstStyle/>
        <a:p>
          <a:r>
            <a:rPr lang="es-ES" sz="1800" b="1" dirty="0" smtClean="0"/>
            <a:t>Accesos no autorizados a datos confidenciales</a:t>
          </a:r>
          <a:endParaRPr lang="es-MX" sz="1800" b="1" dirty="0"/>
        </a:p>
      </dgm:t>
    </dgm:pt>
    <dgm:pt modelId="{12DD9B02-AF3C-4D38-A6BA-5995C78875FC}" type="parTrans" cxnId="{15C8FF99-37F8-488C-9596-EC2733D1D7A2}">
      <dgm:prSet/>
      <dgm:spPr/>
      <dgm:t>
        <a:bodyPr/>
        <a:lstStyle/>
        <a:p>
          <a:endParaRPr lang="es-MX" sz="2000" b="1"/>
        </a:p>
      </dgm:t>
    </dgm:pt>
    <dgm:pt modelId="{DF85ED41-DFFA-4370-BB7B-2D058EBD7C74}" type="sibTrans" cxnId="{15C8FF99-37F8-488C-9596-EC2733D1D7A2}">
      <dgm:prSet/>
      <dgm:spPr/>
      <dgm:t>
        <a:bodyPr/>
        <a:lstStyle/>
        <a:p>
          <a:endParaRPr lang="es-MX" sz="2000" b="1"/>
        </a:p>
      </dgm:t>
    </dgm:pt>
    <dgm:pt modelId="{ECB26E92-97A3-4A98-A27D-87CE53CEF5F3}">
      <dgm:prSet phldrT="[Texto]" custT="1"/>
      <dgm:spPr/>
      <dgm:t>
        <a:bodyPr/>
        <a:lstStyle/>
        <a:p>
          <a:r>
            <a:rPr lang="es-ES" sz="1800" b="1" dirty="0" smtClean="0"/>
            <a:t>La infraestructura puede crecer acorde a necesidades</a:t>
          </a:r>
          <a:endParaRPr lang="es-MX" sz="1800" b="1" dirty="0"/>
        </a:p>
      </dgm:t>
    </dgm:pt>
    <dgm:pt modelId="{5145B9F5-F7B0-423C-B570-45D5241BFCD8}" type="parTrans" cxnId="{EAC30182-F97E-4D59-B719-BBE451CDA489}">
      <dgm:prSet/>
      <dgm:spPr/>
      <dgm:t>
        <a:bodyPr/>
        <a:lstStyle/>
        <a:p>
          <a:endParaRPr lang="es-MX" sz="2000" b="1"/>
        </a:p>
      </dgm:t>
    </dgm:pt>
    <dgm:pt modelId="{E62133AE-2DDE-4450-89EA-12BBED5FBB74}" type="sibTrans" cxnId="{EAC30182-F97E-4D59-B719-BBE451CDA489}">
      <dgm:prSet/>
      <dgm:spPr/>
      <dgm:t>
        <a:bodyPr/>
        <a:lstStyle/>
        <a:p>
          <a:endParaRPr lang="es-MX" sz="2000" b="1"/>
        </a:p>
      </dgm:t>
    </dgm:pt>
    <dgm:pt modelId="{B55E03C3-36B5-4595-8E98-5A20279B6A9D}" type="pres">
      <dgm:prSet presAssocID="{6671D8AE-5EDD-440F-AB81-B4EDD77C56DB}" presName="linear" presStyleCnt="0">
        <dgm:presLayoutVars>
          <dgm:animLvl val="lvl"/>
          <dgm:resizeHandles val="exact"/>
        </dgm:presLayoutVars>
      </dgm:prSet>
      <dgm:spPr/>
      <dgm:t>
        <a:bodyPr/>
        <a:lstStyle/>
        <a:p>
          <a:endParaRPr lang="es-MX"/>
        </a:p>
      </dgm:t>
    </dgm:pt>
    <dgm:pt modelId="{10C6819E-6FD3-49E8-8381-20D5E533536B}" type="pres">
      <dgm:prSet presAssocID="{2CC5FC21-A795-4E60-BD21-8B3A505DD19B}" presName="parentText" presStyleLbl="node1" presStyleIdx="0" presStyleCnt="4">
        <dgm:presLayoutVars>
          <dgm:chMax val="0"/>
          <dgm:bulletEnabled val="1"/>
        </dgm:presLayoutVars>
      </dgm:prSet>
      <dgm:spPr/>
      <dgm:t>
        <a:bodyPr/>
        <a:lstStyle/>
        <a:p>
          <a:endParaRPr lang="es-MX"/>
        </a:p>
      </dgm:t>
    </dgm:pt>
    <dgm:pt modelId="{AE830915-4816-4797-B78E-68538CD7B79B}" type="pres">
      <dgm:prSet presAssocID="{7D8F4A27-5DB0-46B5-BD19-373666D63626}" presName="spacer" presStyleCnt="0"/>
      <dgm:spPr/>
    </dgm:pt>
    <dgm:pt modelId="{DF8DD418-8A5A-4464-AD92-96B8ABF805D6}" type="pres">
      <dgm:prSet presAssocID="{916FAC83-6CD3-426B-9C87-FC6692005C07}" presName="parentText" presStyleLbl="node1" presStyleIdx="1" presStyleCnt="4">
        <dgm:presLayoutVars>
          <dgm:chMax val="0"/>
          <dgm:bulletEnabled val="1"/>
        </dgm:presLayoutVars>
      </dgm:prSet>
      <dgm:spPr/>
      <dgm:t>
        <a:bodyPr/>
        <a:lstStyle/>
        <a:p>
          <a:endParaRPr lang="es-MX"/>
        </a:p>
      </dgm:t>
    </dgm:pt>
    <dgm:pt modelId="{F7DAD46F-2185-42DA-B1DF-61024CA08704}" type="pres">
      <dgm:prSet presAssocID="{D8279219-51EB-4759-80AF-C7958C0304EA}" presName="spacer" presStyleCnt="0"/>
      <dgm:spPr/>
    </dgm:pt>
    <dgm:pt modelId="{05E4523E-7896-412A-B1AB-5DFACDA4AD0F}" type="pres">
      <dgm:prSet presAssocID="{F6B64B3C-1549-4616-B8E0-02C572F7958C}" presName="parentText" presStyleLbl="node1" presStyleIdx="2" presStyleCnt="4">
        <dgm:presLayoutVars>
          <dgm:chMax val="0"/>
          <dgm:bulletEnabled val="1"/>
        </dgm:presLayoutVars>
      </dgm:prSet>
      <dgm:spPr/>
      <dgm:t>
        <a:bodyPr/>
        <a:lstStyle/>
        <a:p>
          <a:endParaRPr lang="es-MX"/>
        </a:p>
      </dgm:t>
    </dgm:pt>
    <dgm:pt modelId="{685562A4-07B1-4D54-A0A2-B0CFC6BC46A2}" type="pres">
      <dgm:prSet presAssocID="{DF85ED41-DFFA-4370-BB7B-2D058EBD7C74}" presName="spacer" presStyleCnt="0"/>
      <dgm:spPr/>
    </dgm:pt>
    <dgm:pt modelId="{11DDDE1C-1B00-44D2-A298-54EE90E6084F}" type="pres">
      <dgm:prSet presAssocID="{ECB26E92-97A3-4A98-A27D-87CE53CEF5F3}" presName="parentText" presStyleLbl="node1" presStyleIdx="3" presStyleCnt="4">
        <dgm:presLayoutVars>
          <dgm:chMax val="0"/>
          <dgm:bulletEnabled val="1"/>
        </dgm:presLayoutVars>
      </dgm:prSet>
      <dgm:spPr/>
      <dgm:t>
        <a:bodyPr/>
        <a:lstStyle/>
        <a:p>
          <a:endParaRPr lang="es-MX"/>
        </a:p>
      </dgm:t>
    </dgm:pt>
  </dgm:ptLst>
  <dgm:cxnLst>
    <dgm:cxn modelId="{31FFC153-37A4-408D-8EF5-35B826260960}" type="presOf" srcId="{916FAC83-6CD3-426B-9C87-FC6692005C07}" destId="{DF8DD418-8A5A-4464-AD92-96B8ABF805D6}" srcOrd="0" destOrd="0" presId="urn:microsoft.com/office/officeart/2005/8/layout/vList2"/>
    <dgm:cxn modelId="{BBDE7D09-61A6-4F54-A395-8E37C1D90E96}" type="presOf" srcId="{2CC5FC21-A795-4E60-BD21-8B3A505DD19B}" destId="{10C6819E-6FD3-49E8-8381-20D5E533536B}" srcOrd="0" destOrd="0" presId="urn:microsoft.com/office/officeart/2005/8/layout/vList2"/>
    <dgm:cxn modelId="{E0F5B9BB-5024-4E47-966E-734980B202CF}" type="presOf" srcId="{ECB26E92-97A3-4A98-A27D-87CE53CEF5F3}" destId="{11DDDE1C-1B00-44D2-A298-54EE90E6084F}" srcOrd="0" destOrd="0" presId="urn:microsoft.com/office/officeart/2005/8/layout/vList2"/>
    <dgm:cxn modelId="{059F7E45-B587-4C2A-8EDD-96C3D51021A9}" srcId="{6671D8AE-5EDD-440F-AB81-B4EDD77C56DB}" destId="{2CC5FC21-A795-4E60-BD21-8B3A505DD19B}" srcOrd="0" destOrd="0" parTransId="{A4A27B9C-B4D9-40CB-AF57-980DB55336D7}" sibTransId="{7D8F4A27-5DB0-46B5-BD19-373666D63626}"/>
    <dgm:cxn modelId="{B89823F1-C364-46F0-92CC-0A629BF630DF}" type="presOf" srcId="{6671D8AE-5EDD-440F-AB81-B4EDD77C56DB}" destId="{B55E03C3-36B5-4595-8E98-5A20279B6A9D}" srcOrd="0" destOrd="0" presId="urn:microsoft.com/office/officeart/2005/8/layout/vList2"/>
    <dgm:cxn modelId="{BA881911-E190-4F08-8339-F80B2BD5EEA3}" type="presOf" srcId="{F6B64B3C-1549-4616-B8E0-02C572F7958C}" destId="{05E4523E-7896-412A-B1AB-5DFACDA4AD0F}" srcOrd="0" destOrd="0" presId="urn:microsoft.com/office/officeart/2005/8/layout/vList2"/>
    <dgm:cxn modelId="{A28A25C8-AC35-4BBB-A5A8-CF4038073905}" srcId="{6671D8AE-5EDD-440F-AB81-B4EDD77C56DB}" destId="{916FAC83-6CD3-426B-9C87-FC6692005C07}" srcOrd="1" destOrd="0" parTransId="{1100FFFC-04FD-403B-937B-61FF462F2AEF}" sibTransId="{D8279219-51EB-4759-80AF-C7958C0304EA}"/>
    <dgm:cxn modelId="{EAC30182-F97E-4D59-B719-BBE451CDA489}" srcId="{6671D8AE-5EDD-440F-AB81-B4EDD77C56DB}" destId="{ECB26E92-97A3-4A98-A27D-87CE53CEF5F3}" srcOrd="3" destOrd="0" parTransId="{5145B9F5-F7B0-423C-B570-45D5241BFCD8}" sibTransId="{E62133AE-2DDE-4450-89EA-12BBED5FBB74}"/>
    <dgm:cxn modelId="{15C8FF99-37F8-488C-9596-EC2733D1D7A2}" srcId="{6671D8AE-5EDD-440F-AB81-B4EDD77C56DB}" destId="{F6B64B3C-1549-4616-B8E0-02C572F7958C}" srcOrd="2" destOrd="0" parTransId="{12DD9B02-AF3C-4D38-A6BA-5995C78875FC}" sibTransId="{DF85ED41-DFFA-4370-BB7B-2D058EBD7C74}"/>
    <dgm:cxn modelId="{0F5FDC4F-3AAD-4EBE-A87A-7E71CFDACD13}" type="presParOf" srcId="{B55E03C3-36B5-4595-8E98-5A20279B6A9D}" destId="{10C6819E-6FD3-49E8-8381-20D5E533536B}" srcOrd="0" destOrd="0" presId="urn:microsoft.com/office/officeart/2005/8/layout/vList2"/>
    <dgm:cxn modelId="{FA727B2B-CC95-4923-9A02-6C3133EF0892}" type="presParOf" srcId="{B55E03C3-36B5-4595-8E98-5A20279B6A9D}" destId="{AE830915-4816-4797-B78E-68538CD7B79B}" srcOrd="1" destOrd="0" presId="urn:microsoft.com/office/officeart/2005/8/layout/vList2"/>
    <dgm:cxn modelId="{4D7F2994-61E7-409A-AFF0-B07E62353A8B}" type="presParOf" srcId="{B55E03C3-36B5-4595-8E98-5A20279B6A9D}" destId="{DF8DD418-8A5A-4464-AD92-96B8ABF805D6}" srcOrd="2" destOrd="0" presId="urn:microsoft.com/office/officeart/2005/8/layout/vList2"/>
    <dgm:cxn modelId="{DE155C4B-5F18-4240-A918-B7C0768A051D}" type="presParOf" srcId="{B55E03C3-36B5-4595-8E98-5A20279B6A9D}" destId="{F7DAD46F-2185-42DA-B1DF-61024CA08704}" srcOrd="3" destOrd="0" presId="urn:microsoft.com/office/officeart/2005/8/layout/vList2"/>
    <dgm:cxn modelId="{A8FDA45E-7930-4B3A-B2A9-679BE2654AB8}" type="presParOf" srcId="{B55E03C3-36B5-4595-8E98-5A20279B6A9D}" destId="{05E4523E-7896-412A-B1AB-5DFACDA4AD0F}" srcOrd="4" destOrd="0" presId="urn:microsoft.com/office/officeart/2005/8/layout/vList2"/>
    <dgm:cxn modelId="{530C0996-D793-48C8-9E84-23625697ABEC}" type="presParOf" srcId="{B55E03C3-36B5-4595-8E98-5A20279B6A9D}" destId="{685562A4-07B1-4D54-A0A2-B0CFC6BC46A2}" srcOrd="5" destOrd="0" presId="urn:microsoft.com/office/officeart/2005/8/layout/vList2"/>
    <dgm:cxn modelId="{810EC444-4718-423F-9E22-BF9F6E15E92B}" type="presParOf" srcId="{B55E03C3-36B5-4595-8E98-5A20279B6A9D}" destId="{11DDDE1C-1B00-44D2-A298-54EE90E6084F}" srcOrd="6"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A005F2B7-9BF7-48F5-9050-371A30CEA19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BE4E097-7C13-4EF9-8336-3AD07254EECD}">
      <dgm:prSet phldrT="[Texto]"/>
      <dgm:spPr/>
      <dgm:t>
        <a:bodyPr/>
        <a:lstStyle/>
        <a:p>
          <a:r>
            <a:rPr lang="es-EC" dirty="0" smtClean="0"/>
            <a:t>Estudiar ventajas, beneficios, y riesgos  al migrar información a la nube</a:t>
          </a:r>
          <a:endParaRPr lang="en-US" dirty="0"/>
        </a:p>
      </dgm:t>
    </dgm:pt>
    <dgm:pt modelId="{CB4D9BDD-D18D-4DEC-8E27-90A163E3E78A}" type="parTrans" cxnId="{0AD0076B-DED3-49B0-B1A3-4EFA523DC410}">
      <dgm:prSet/>
      <dgm:spPr/>
      <dgm:t>
        <a:bodyPr/>
        <a:lstStyle/>
        <a:p>
          <a:endParaRPr lang="en-US"/>
        </a:p>
      </dgm:t>
    </dgm:pt>
    <dgm:pt modelId="{651C4B3D-4E8A-4CFB-A2A2-41FFB10F60FA}" type="sibTrans" cxnId="{0AD0076B-DED3-49B0-B1A3-4EFA523DC410}">
      <dgm:prSet/>
      <dgm:spPr/>
      <dgm:t>
        <a:bodyPr/>
        <a:lstStyle/>
        <a:p>
          <a:endParaRPr lang="en-US"/>
        </a:p>
      </dgm:t>
    </dgm:pt>
    <dgm:pt modelId="{4A45D3EA-7FBF-469C-99B2-3A5768E5C366}">
      <dgm:prSet phldrT="[Texto]"/>
      <dgm:spPr/>
      <dgm:t>
        <a:bodyPr/>
        <a:lstStyle/>
        <a:p>
          <a:r>
            <a:rPr lang="es-EC" dirty="0" smtClean="0"/>
            <a:t>Evaluar la preparación de la organización y desarrollar un plan de trabajo.</a:t>
          </a:r>
          <a:endParaRPr lang="en-US" dirty="0"/>
        </a:p>
      </dgm:t>
    </dgm:pt>
    <dgm:pt modelId="{ED59504C-E88D-497E-977F-325AA4361A1D}" type="parTrans" cxnId="{A8335AEC-3D3E-4961-9995-DFEDC70F5F68}">
      <dgm:prSet/>
      <dgm:spPr/>
      <dgm:t>
        <a:bodyPr/>
        <a:lstStyle/>
        <a:p>
          <a:endParaRPr lang="en-US"/>
        </a:p>
      </dgm:t>
    </dgm:pt>
    <dgm:pt modelId="{A7137180-9E2C-4141-BF7C-3A26F8A4B87E}" type="sibTrans" cxnId="{A8335AEC-3D3E-4961-9995-DFEDC70F5F68}">
      <dgm:prSet/>
      <dgm:spPr/>
      <dgm:t>
        <a:bodyPr/>
        <a:lstStyle/>
        <a:p>
          <a:endParaRPr lang="en-US"/>
        </a:p>
      </dgm:t>
    </dgm:pt>
    <dgm:pt modelId="{F3217ABB-359A-43C7-9791-7852BCF2E4FC}">
      <dgm:prSet phldrT="[Texto]"/>
      <dgm:spPr/>
      <dgm:t>
        <a:bodyPr/>
        <a:lstStyle/>
        <a:p>
          <a:r>
            <a:rPr lang="es-EC" dirty="0" smtClean="0"/>
            <a:t>Considerar aplicaciones de software libre.</a:t>
          </a:r>
          <a:endParaRPr lang="en-US" dirty="0"/>
        </a:p>
      </dgm:t>
    </dgm:pt>
    <dgm:pt modelId="{1883B614-BB55-4B71-BE35-BB63DE2C7FB9}" type="parTrans" cxnId="{EC720D90-34A8-42F0-B276-62761353F867}">
      <dgm:prSet/>
      <dgm:spPr/>
    </dgm:pt>
    <dgm:pt modelId="{013DE0D4-995C-4DDF-9435-983DB3D420AC}" type="sibTrans" cxnId="{EC720D90-34A8-42F0-B276-62761353F867}">
      <dgm:prSet/>
      <dgm:spPr/>
    </dgm:pt>
    <dgm:pt modelId="{F5E4B74F-926B-4D68-BAEE-4B654AAFC336}">
      <dgm:prSet phldrT="[Texto]"/>
      <dgm:spPr/>
      <dgm:t>
        <a:bodyPr/>
        <a:lstStyle/>
        <a:p>
          <a:r>
            <a:rPr lang="es-EC" smtClean="0"/>
            <a:t>Evaluar los beneficios</a:t>
          </a:r>
          <a:endParaRPr lang="en-US" dirty="0"/>
        </a:p>
      </dgm:t>
    </dgm:pt>
    <dgm:pt modelId="{7D099A86-E891-41D0-8E39-040079C255CC}" type="parTrans" cxnId="{9B351F44-B739-40B1-B16C-64D9AABEE301}">
      <dgm:prSet/>
      <dgm:spPr/>
    </dgm:pt>
    <dgm:pt modelId="{9DABC79F-727A-4EFF-B651-1533692D5E34}" type="sibTrans" cxnId="{9B351F44-B739-40B1-B16C-64D9AABEE301}">
      <dgm:prSet/>
      <dgm:spPr/>
    </dgm:pt>
    <dgm:pt modelId="{E835DF37-E182-4FDF-BC28-43052F72CA88}" type="pres">
      <dgm:prSet presAssocID="{A005F2B7-9BF7-48F5-9050-371A30CEA19E}" presName="linear" presStyleCnt="0">
        <dgm:presLayoutVars>
          <dgm:animLvl val="lvl"/>
          <dgm:resizeHandles val="exact"/>
        </dgm:presLayoutVars>
      </dgm:prSet>
      <dgm:spPr/>
      <dgm:t>
        <a:bodyPr/>
        <a:lstStyle/>
        <a:p>
          <a:endParaRPr lang="en-US"/>
        </a:p>
      </dgm:t>
    </dgm:pt>
    <dgm:pt modelId="{6E466ECB-0BF0-4A4D-A046-3CE8E7D00982}" type="pres">
      <dgm:prSet presAssocID="{DBE4E097-7C13-4EF9-8336-3AD07254EECD}" presName="parentText" presStyleLbl="node1" presStyleIdx="0" presStyleCnt="4">
        <dgm:presLayoutVars>
          <dgm:chMax val="0"/>
          <dgm:bulletEnabled val="1"/>
        </dgm:presLayoutVars>
      </dgm:prSet>
      <dgm:spPr/>
      <dgm:t>
        <a:bodyPr/>
        <a:lstStyle/>
        <a:p>
          <a:endParaRPr lang="en-US"/>
        </a:p>
      </dgm:t>
    </dgm:pt>
    <dgm:pt modelId="{4487B7B6-91F3-4F75-AAB7-2EBD16C1F15C}" type="pres">
      <dgm:prSet presAssocID="{651C4B3D-4E8A-4CFB-A2A2-41FFB10F60FA}" presName="spacer" presStyleCnt="0"/>
      <dgm:spPr/>
    </dgm:pt>
    <dgm:pt modelId="{21D33BE3-51BC-4CD6-A22B-CD54E76EC67E}" type="pres">
      <dgm:prSet presAssocID="{4A45D3EA-7FBF-469C-99B2-3A5768E5C366}" presName="parentText" presStyleLbl="node1" presStyleIdx="1" presStyleCnt="4">
        <dgm:presLayoutVars>
          <dgm:chMax val="0"/>
          <dgm:bulletEnabled val="1"/>
        </dgm:presLayoutVars>
      </dgm:prSet>
      <dgm:spPr/>
      <dgm:t>
        <a:bodyPr/>
        <a:lstStyle/>
        <a:p>
          <a:endParaRPr lang="en-US"/>
        </a:p>
      </dgm:t>
    </dgm:pt>
    <dgm:pt modelId="{DD470E33-664E-45CD-8F07-DB27BB425F4F}" type="pres">
      <dgm:prSet presAssocID="{A7137180-9E2C-4141-BF7C-3A26F8A4B87E}" presName="spacer" presStyleCnt="0"/>
      <dgm:spPr/>
    </dgm:pt>
    <dgm:pt modelId="{508FFA6E-D2DB-4332-AD00-86ABCC16AC7D}" type="pres">
      <dgm:prSet presAssocID="{F3217ABB-359A-43C7-9791-7852BCF2E4FC}" presName="parentText" presStyleLbl="node1" presStyleIdx="2" presStyleCnt="4">
        <dgm:presLayoutVars>
          <dgm:chMax val="0"/>
          <dgm:bulletEnabled val="1"/>
        </dgm:presLayoutVars>
      </dgm:prSet>
      <dgm:spPr/>
      <dgm:t>
        <a:bodyPr/>
        <a:lstStyle/>
        <a:p>
          <a:endParaRPr lang="es-MX"/>
        </a:p>
      </dgm:t>
    </dgm:pt>
    <dgm:pt modelId="{DA97361E-C685-4039-8B31-C3326277262C}" type="pres">
      <dgm:prSet presAssocID="{013DE0D4-995C-4DDF-9435-983DB3D420AC}" presName="spacer" presStyleCnt="0"/>
      <dgm:spPr/>
    </dgm:pt>
    <dgm:pt modelId="{12B06BA2-353E-492B-AE49-DFF899B2F50C}" type="pres">
      <dgm:prSet presAssocID="{F5E4B74F-926B-4D68-BAEE-4B654AAFC336}" presName="parentText" presStyleLbl="node1" presStyleIdx="3" presStyleCnt="4">
        <dgm:presLayoutVars>
          <dgm:chMax val="0"/>
          <dgm:bulletEnabled val="1"/>
        </dgm:presLayoutVars>
      </dgm:prSet>
      <dgm:spPr/>
      <dgm:t>
        <a:bodyPr/>
        <a:lstStyle/>
        <a:p>
          <a:endParaRPr lang="es-MX"/>
        </a:p>
      </dgm:t>
    </dgm:pt>
  </dgm:ptLst>
  <dgm:cxnLst>
    <dgm:cxn modelId="{A8335AEC-3D3E-4961-9995-DFEDC70F5F68}" srcId="{A005F2B7-9BF7-48F5-9050-371A30CEA19E}" destId="{4A45D3EA-7FBF-469C-99B2-3A5768E5C366}" srcOrd="1" destOrd="0" parTransId="{ED59504C-E88D-497E-977F-325AA4361A1D}" sibTransId="{A7137180-9E2C-4141-BF7C-3A26F8A4B87E}"/>
    <dgm:cxn modelId="{87EE8523-AF55-4A5C-9A04-CBD0ABAC8E73}" type="presOf" srcId="{F3217ABB-359A-43C7-9791-7852BCF2E4FC}" destId="{508FFA6E-D2DB-4332-AD00-86ABCC16AC7D}" srcOrd="0" destOrd="0" presId="urn:microsoft.com/office/officeart/2005/8/layout/vList2"/>
    <dgm:cxn modelId="{EC720D90-34A8-42F0-B276-62761353F867}" srcId="{A005F2B7-9BF7-48F5-9050-371A30CEA19E}" destId="{F3217ABB-359A-43C7-9791-7852BCF2E4FC}" srcOrd="2" destOrd="0" parTransId="{1883B614-BB55-4B71-BE35-BB63DE2C7FB9}" sibTransId="{013DE0D4-995C-4DDF-9435-983DB3D420AC}"/>
    <dgm:cxn modelId="{E95EC651-C89B-4E54-BEA5-7A729C39D0DE}" type="presOf" srcId="{A005F2B7-9BF7-48F5-9050-371A30CEA19E}" destId="{E835DF37-E182-4FDF-BC28-43052F72CA88}" srcOrd="0" destOrd="0" presId="urn:microsoft.com/office/officeart/2005/8/layout/vList2"/>
    <dgm:cxn modelId="{0AD0076B-DED3-49B0-B1A3-4EFA523DC410}" srcId="{A005F2B7-9BF7-48F5-9050-371A30CEA19E}" destId="{DBE4E097-7C13-4EF9-8336-3AD07254EECD}" srcOrd="0" destOrd="0" parTransId="{CB4D9BDD-D18D-4DEC-8E27-90A163E3E78A}" sibTransId="{651C4B3D-4E8A-4CFB-A2A2-41FFB10F60FA}"/>
    <dgm:cxn modelId="{9B351F44-B739-40B1-B16C-64D9AABEE301}" srcId="{A005F2B7-9BF7-48F5-9050-371A30CEA19E}" destId="{F5E4B74F-926B-4D68-BAEE-4B654AAFC336}" srcOrd="3" destOrd="0" parTransId="{7D099A86-E891-41D0-8E39-040079C255CC}" sibTransId="{9DABC79F-727A-4EFF-B651-1533692D5E34}"/>
    <dgm:cxn modelId="{8B3A6D6B-7CCB-43EB-ABAF-AD3F822B7087}" type="presOf" srcId="{4A45D3EA-7FBF-469C-99B2-3A5768E5C366}" destId="{21D33BE3-51BC-4CD6-A22B-CD54E76EC67E}" srcOrd="0" destOrd="0" presId="urn:microsoft.com/office/officeart/2005/8/layout/vList2"/>
    <dgm:cxn modelId="{B884B9A1-D6DD-4B46-8FAD-30F7A6BB1C93}" type="presOf" srcId="{F5E4B74F-926B-4D68-BAEE-4B654AAFC336}" destId="{12B06BA2-353E-492B-AE49-DFF899B2F50C}" srcOrd="0" destOrd="0" presId="urn:microsoft.com/office/officeart/2005/8/layout/vList2"/>
    <dgm:cxn modelId="{BF56B64C-8E75-4B99-B356-49E3E792DCC3}" type="presOf" srcId="{DBE4E097-7C13-4EF9-8336-3AD07254EECD}" destId="{6E466ECB-0BF0-4A4D-A046-3CE8E7D00982}" srcOrd="0" destOrd="0" presId="urn:microsoft.com/office/officeart/2005/8/layout/vList2"/>
    <dgm:cxn modelId="{58FFD6CF-46EF-4877-B179-A8E57F270F7A}" type="presParOf" srcId="{E835DF37-E182-4FDF-BC28-43052F72CA88}" destId="{6E466ECB-0BF0-4A4D-A046-3CE8E7D00982}" srcOrd="0" destOrd="0" presId="urn:microsoft.com/office/officeart/2005/8/layout/vList2"/>
    <dgm:cxn modelId="{0639A385-9D29-4011-8B92-C45712916C0D}" type="presParOf" srcId="{E835DF37-E182-4FDF-BC28-43052F72CA88}" destId="{4487B7B6-91F3-4F75-AAB7-2EBD16C1F15C}" srcOrd="1" destOrd="0" presId="urn:microsoft.com/office/officeart/2005/8/layout/vList2"/>
    <dgm:cxn modelId="{D28F0393-AF92-4C8B-AE70-CE2D9D3105A1}" type="presParOf" srcId="{E835DF37-E182-4FDF-BC28-43052F72CA88}" destId="{21D33BE3-51BC-4CD6-A22B-CD54E76EC67E}" srcOrd="2" destOrd="0" presId="urn:microsoft.com/office/officeart/2005/8/layout/vList2"/>
    <dgm:cxn modelId="{48D5C466-7F26-42CE-9407-28DECFD1411B}" type="presParOf" srcId="{E835DF37-E182-4FDF-BC28-43052F72CA88}" destId="{DD470E33-664E-45CD-8F07-DB27BB425F4F}" srcOrd="3" destOrd="0" presId="urn:microsoft.com/office/officeart/2005/8/layout/vList2"/>
    <dgm:cxn modelId="{3DF31126-DA7A-420B-991A-ACC185A14023}" type="presParOf" srcId="{E835DF37-E182-4FDF-BC28-43052F72CA88}" destId="{508FFA6E-D2DB-4332-AD00-86ABCC16AC7D}" srcOrd="4" destOrd="0" presId="urn:microsoft.com/office/officeart/2005/8/layout/vList2"/>
    <dgm:cxn modelId="{A2119793-680F-4331-A07B-E22160531FD8}" type="presParOf" srcId="{E835DF37-E182-4FDF-BC28-43052F72CA88}" destId="{DA97361E-C685-4039-8B31-C3326277262C}" srcOrd="5" destOrd="0" presId="urn:microsoft.com/office/officeart/2005/8/layout/vList2"/>
    <dgm:cxn modelId="{54D85C57-F83B-4CF0-869A-EF5CB758D7BF}" type="presParOf" srcId="{E835DF37-E182-4FDF-BC28-43052F72CA88}" destId="{12B06BA2-353E-492B-AE49-DFF899B2F50C}" srcOrd="6"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DE24AF-A439-4927-804E-DBF8D036BDE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7094CF3B-41EE-4885-BF2C-AC7DE1C75778}">
      <dgm:prSet phldrT="[Texto]"/>
      <dgm:spPr/>
      <dgm:t>
        <a:bodyPr/>
        <a:lstStyle/>
        <a:p>
          <a:r>
            <a:rPr lang="es-ES" dirty="0" smtClean="0"/>
            <a:t>1</a:t>
          </a:r>
          <a:endParaRPr lang="es-MX" dirty="0"/>
        </a:p>
      </dgm:t>
    </dgm:pt>
    <dgm:pt modelId="{33200725-F76E-4EAF-B9D6-2C014E3977B9}" type="parTrans" cxnId="{69DF37D3-BEA3-44E5-AC85-5299E4C30ADC}">
      <dgm:prSet/>
      <dgm:spPr/>
      <dgm:t>
        <a:bodyPr/>
        <a:lstStyle/>
        <a:p>
          <a:endParaRPr lang="es-MX"/>
        </a:p>
      </dgm:t>
    </dgm:pt>
    <dgm:pt modelId="{CEADD5C8-7AB0-4CE4-8A22-74ACCF576EB8}" type="sibTrans" cxnId="{69DF37D3-BEA3-44E5-AC85-5299E4C30ADC}">
      <dgm:prSet/>
      <dgm:spPr/>
      <dgm:t>
        <a:bodyPr/>
        <a:lstStyle/>
        <a:p>
          <a:endParaRPr lang="es-MX"/>
        </a:p>
      </dgm:t>
    </dgm:pt>
    <dgm:pt modelId="{AF0A9924-061A-47C8-A64B-F27F28403BEF}">
      <dgm:prSet phldrT="[Texto]"/>
      <dgm:spPr/>
      <dgm:t>
        <a:bodyPr/>
        <a:lstStyle/>
        <a:p>
          <a:r>
            <a:rPr lang="es-EC" dirty="0" smtClean="0"/>
            <a:t>Auto-servicio por demanda</a:t>
          </a:r>
          <a:endParaRPr lang="es-MX" dirty="0"/>
        </a:p>
      </dgm:t>
    </dgm:pt>
    <dgm:pt modelId="{0AB550DA-8099-43E1-B0FB-46310039DBCD}" type="parTrans" cxnId="{D3A56CB0-F3DE-48C6-9577-9AB0F3EA2070}">
      <dgm:prSet/>
      <dgm:spPr/>
      <dgm:t>
        <a:bodyPr/>
        <a:lstStyle/>
        <a:p>
          <a:endParaRPr lang="es-MX"/>
        </a:p>
      </dgm:t>
    </dgm:pt>
    <dgm:pt modelId="{6DEE6878-DA41-442A-A3CB-681A84AFFDA5}" type="sibTrans" cxnId="{D3A56CB0-F3DE-48C6-9577-9AB0F3EA2070}">
      <dgm:prSet/>
      <dgm:spPr/>
      <dgm:t>
        <a:bodyPr/>
        <a:lstStyle/>
        <a:p>
          <a:endParaRPr lang="es-MX"/>
        </a:p>
      </dgm:t>
    </dgm:pt>
    <dgm:pt modelId="{C253269D-1A73-4F7A-A45B-0C1266B8323D}">
      <dgm:prSet phldrT="[Texto]"/>
      <dgm:spPr/>
      <dgm:t>
        <a:bodyPr/>
        <a:lstStyle/>
        <a:p>
          <a:r>
            <a:rPr lang="es-ES" dirty="0" smtClean="0"/>
            <a:t>2</a:t>
          </a:r>
          <a:endParaRPr lang="es-MX" dirty="0"/>
        </a:p>
      </dgm:t>
    </dgm:pt>
    <dgm:pt modelId="{996CBC7F-8869-4E97-ABEE-0ECF95D01B99}" type="parTrans" cxnId="{7886BC7E-EC8D-4424-BA74-ACDE78510B4E}">
      <dgm:prSet/>
      <dgm:spPr/>
      <dgm:t>
        <a:bodyPr/>
        <a:lstStyle/>
        <a:p>
          <a:endParaRPr lang="es-MX"/>
        </a:p>
      </dgm:t>
    </dgm:pt>
    <dgm:pt modelId="{82CD1DE5-788C-4C49-BC52-18A13F360B0C}" type="sibTrans" cxnId="{7886BC7E-EC8D-4424-BA74-ACDE78510B4E}">
      <dgm:prSet/>
      <dgm:spPr/>
      <dgm:t>
        <a:bodyPr/>
        <a:lstStyle/>
        <a:p>
          <a:endParaRPr lang="es-MX"/>
        </a:p>
      </dgm:t>
    </dgm:pt>
    <dgm:pt modelId="{63FCF2C7-5041-4235-840E-61D5663B99CA}">
      <dgm:prSet phldrT="[Texto]"/>
      <dgm:spPr/>
      <dgm:t>
        <a:bodyPr/>
        <a:lstStyle/>
        <a:p>
          <a:r>
            <a:rPr lang="es-EC" dirty="0" smtClean="0"/>
            <a:t>Acceso amplio desde la red</a:t>
          </a:r>
          <a:endParaRPr lang="es-MX" dirty="0"/>
        </a:p>
      </dgm:t>
    </dgm:pt>
    <dgm:pt modelId="{7243D6F2-4FE8-42AD-93D8-D679598BFB08}" type="parTrans" cxnId="{CBDEDD86-E057-443C-9394-9045F9E0EAC3}">
      <dgm:prSet/>
      <dgm:spPr/>
      <dgm:t>
        <a:bodyPr/>
        <a:lstStyle/>
        <a:p>
          <a:endParaRPr lang="es-MX"/>
        </a:p>
      </dgm:t>
    </dgm:pt>
    <dgm:pt modelId="{D51FE83B-B2A7-4595-BEE1-36040327D763}" type="sibTrans" cxnId="{CBDEDD86-E057-443C-9394-9045F9E0EAC3}">
      <dgm:prSet/>
      <dgm:spPr/>
      <dgm:t>
        <a:bodyPr/>
        <a:lstStyle/>
        <a:p>
          <a:endParaRPr lang="es-MX"/>
        </a:p>
      </dgm:t>
    </dgm:pt>
    <dgm:pt modelId="{8990D847-DB13-4640-811B-182B0EA4A433}">
      <dgm:prSet phldrT="[Texto]"/>
      <dgm:spPr/>
      <dgm:t>
        <a:bodyPr/>
        <a:lstStyle/>
        <a:p>
          <a:r>
            <a:rPr lang="es-ES" dirty="0" smtClean="0"/>
            <a:t>3</a:t>
          </a:r>
          <a:endParaRPr lang="es-MX" dirty="0"/>
        </a:p>
      </dgm:t>
    </dgm:pt>
    <dgm:pt modelId="{60D5E750-AD64-4F97-A1EE-5FFD752B56E2}" type="parTrans" cxnId="{F88D8359-AC88-445F-BD12-30CE151182C4}">
      <dgm:prSet/>
      <dgm:spPr/>
      <dgm:t>
        <a:bodyPr/>
        <a:lstStyle/>
        <a:p>
          <a:endParaRPr lang="es-MX"/>
        </a:p>
      </dgm:t>
    </dgm:pt>
    <dgm:pt modelId="{78CD6875-1E48-44E5-8C31-F890CB643BB9}" type="sibTrans" cxnId="{F88D8359-AC88-445F-BD12-30CE151182C4}">
      <dgm:prSet/>
      <dgm:spPr/>
      <dgm:t>
        <a:bodyPr/>
        <a:lstStyle/>
        <a:p>
          <a:endParaRPr lang="es-MX"/>
        </a:p>
      </dgm:t>
    </dgm:pt>
    <dgm:pt modelId="{D7C1732C-E6FB-4F98-8F60-1302AE6C7135}">
      <dgm:prSet phldrT="[Texto]"/>
      <dgm:spPr/>
      <dgm:t>
        <a:bodyPr/>
        <a:lstStyle/>
        <a:p>
          <a:r>
            <a:rPr lang="es-EC" dirty="0" smtClean="0"/>
            <a:t>Conjunto de recursos</a:t>
          </a:r>
          <a:endParaRPr lang="es-MX" dirty="0"/>
        </a:p>
      </dgm:t>
    </dgm:pt>
    <dgm:pt modelId="{15B508CE-0ED6-4255-A353-592367452743}" type="parTrans" cxnId="{83325FF2-3893-4B5B-8A64-2782E5A15766}">
      <dgm:prSet/>
      <dgm:spPr/>
      <dgm:t>
        <a:bodyPr/>
        <a:lstStyle/>
        <a:p>
          <a:endParaRPr lang="es-MX"/>
        </a:p>
      </dgm:t>
    </dgm:pt>
    <dgm:pt modelId="{A91B1D12-1951-4B59-A3D4-B58853F4B504}" type="sibTrans" cxnId="{83325FF2-3893-4B5B-8A64-2782E5A15766}">
      <dgm:prSet/>
      <dgm:spPr/>
      <dgm:t>
        <a:bodyPr/>
        <a:lstStyle/>
        <a:p>
          <a:endParaRPr lang="es-MX"/>
        </a:p>
      </dgm:t>
    </dgm:pt>
    <dgm:pt modelId="{97CA5316-2550-43A7-8DD8-FA8AECF6E60C}">
      <dgm:prSet phldrT="[Texto]"/>
      <dgm:spPr/>
      <dgm:t>
        <a:bodyPr/>
        <a:lstStyle/>
        <a:p>
          <a:r>
            <a:rPr lang="es-ES" dirty="0" smtClean="0"/>
            <a:t>4 </a:t>
          </a:r>
          <a:endParaRPr lang="es-MX" dirty="0"/>
        </a:p>
      </dgm:t>
    </dgm:pt>
    <dgm:pt modelId="{9D378874-3650-40AF-8C0F-BB1E8B0FAF9F}" type="parTrans" cxnId="{FE1C0ED8-C9E3-4325-834E-C03CE4F77E93}">
      <dgm:prSet/>
      <dgm:spPr/>
      <dgm:t>
        <a:bodyPr/>
        <a:lstStyle/>
        <a:p>
          <a:endParaRPr lang="es-MX"/>
        </a:p>
      </dgm:t>
    </dgm:pt>
    <dgm:pt modelId="{61E51C7F-556A-47D1-84AB-1C06F3335638}" type="sibTrans" cxnId="{FE1C0ED8-C9E3-4325-834E-C03CE4F77E93}">
      <dgm:prSet/>
      <dgm:spPr/>
      <dgm:t>
        <a:bodyPr/>
        <a:lstStyle/>
        <a:p>
          <a:endParaRPr lang="es-MX"/>
        </a:p>
      </dgm:t>
    </dgm:pt>
    <dgm:pt modelId="{42E7D993-3A6A-41E4-81A3-5FD33F945B50}">
      <dgm:prSet phldrT="[Texto]"/>
      <dgm:spPr/>
      <dgm:t>
        <a:bodyPr/>
        <a:lstStyle/>
        <a:p>
          <a:r>
            <a:rPr lang="es-ES" dirty="0" smtClean="0"/>
            <a:t>5</a:t>
          </a:r>
          <a:endParaRPr lang="es-MX" dirty="0"/>
        </a:p>
      </dgm:t>
    </dgm:pt>
    <dgm:pt modelId="{C8D80820-8ABF-4E1D-99AA-8BA89E465D3B}" type="parTrans" cxnId="{9F761F9D-6A5C-4CEA-BBF1-9365C08C3B0F}">
      <dgm:prSet/>
      <dgm:spPr/>
      <dgm:t>
        <a:bodyPr/>
        <a:lstStyle/>
        <a:p>
          <a:endParaRPr lang="es-MX"/>
        </a:p>
      </dgm:t>
    </dgm:pt>
    <dgm:pt modelId="{F02B71CC-79D8-4627-88FA-02896FFE4BB6}" type="sibTrans" cxnId="{9F761F9D-6A5C-4CEA-BBF1-9365C08C3B0F}">
      <dgm:prSet/>
      <dgm:spPr/>
      <dgm:t>
        <a:bodyPr/>
        <a:lstStyle/>
        <a:p>
          <a:endParaRPr lang="es-MX"/>
        </a:p>
      </dgm:t>
    </dgm:pt>
    <dgm:pt modelId="{C02F16E1-7578-40FE-903D-8793431384FE}">
      <dgm:prSet phldrT="[Texto]"/>
      <dgm:spPr/>
      <dgm:t>
        <a:bodyPr/>
        <a:lstStyle/>
        <a:p>
          <a:r>
            <a:rPr lang="es-EC" dirty="0" smtClean="0"/>
            <a:t>Elasticidad rápida</a:t>
          </a:r>
          <a:endParaRPr lang="es-MX" dirty="0"/>
        </a:p>
      </dgm:t>
    </dgm:pt>
    <dgm:pt modelId="{A3CFC124-6B5A-4621-A7A9-2A42DEB99A8A}" type="parTrans" cxnId="{4D515C55-EF9A-49EB-8E9B-212A0FC6035B}">
      <dgm:prSet/>
      <dgm:spPr/>
      <dgm:t>
        <a:bodyPr/>
        <a:lstStyle/>
        <a:p>
          <a:endParaRPr lang="es-MX"/>
        </a:p>
      </dgm:t>
    </dgm:pt>
    <dgm:pt modelId="{410ACB6A-B0BC-4F7D-BF65-58D4716F4CBD}" type="sibTrans" cxnId="{4D515C55-EF9A-49EB-8E9B-212A0FC6035B}">
      <dgm:prSet/>
      <dgm:spPr/>
      <dgm:t>
        <a:bodyPr/>
        <a:lstStyle/>
        <a:p>
          <a:endParaRPr lang="es-MX"/>
        </a:p>
      </dgm:t>
    </dgm:pt>
    <dgm:pt modelId="{8C9F389D-E9CD-4A68-954B-B1BD80B2B0A4}">
      <dgm:prSet phldrT="[Texto]"/>
      <dgm:spPr/>
      <dgm:t>
        <a:bodyPr/>
        <a:lstStyle/>
        <a:p>
          <a:r>
            <a:rPr lang="es-EC" dirty="0" smtClean="0"/>
            <a:t>Servicio medido</a:t>
          </a:r>
          <a:endParaRPr lang="es-MX" dirty="0"/>
        </a:p>
      </dgm:t>
    </dgm:pt>
    <dgm:pt modelId="{0595D60D-8964-48FF-A629-F2DE73E8F460}" type="parTrans" cxnId="{E70544B3-FD08-477C-B277-A300E42FDBBB}">
      <dgm:prSet/>
      <dgm:spPr/>
      <dgm:t>
        <a:bodyPr/>
        <a:lstStyle/>
        <a:p>
          <a:endParaRPr lang="es-MX"/>
        </a:p>
      </dgm:t>
    </dgm:pt>
    <dgm:pt modelId="{51EAF971-9D25-4D4F-B58F-0D9AB3162FB8}" type="sibTrans" cxnId="{E70544B3-FD08-477C-B277-A300E42FDBBB}">
      <dgm:prSet/>
      <dgm:spPr/>
      <dgm:t>
        <a:bodyPr/>
        <a:lstStyle/>
        <a:p>
          <a:endParaRPr lang="es-MX"/>
        </a:p>
      </dgm:t>
    </dgm:pt>
    <dgm:pt modelId="{3AD24125-735C-4D90-B73F-8E34D844812B}" type="pres">
      <dgm:prSet presAssocID="{2ADE24AF-A439-4927-804E-DBF8D036BDEA}" presName="linearFlow" presStyleCnt="0">
        <dgm:presLayoutVars>
          <dgm:dir/>
          <dgm:animLvl val="lvl"/>
          <dgm:resizeHandles val="exact"/>
        </dgm:presLayoutVars>
      </dgm:prSet>
      <dgm:spPr/>
      <dgm:t>
        <a:bodyPr/>
        <a:lstStyle/>
        <a:p>
          <a:endParaRPr lang="es-MX"/>
        </a:p>
      </dgm:t>
    </dgm:pt>
    <dgm:pt modelId="{CD425F91-9233-4A7A-8173-F75093E0E630}" type="pres">
      <dgm:prSet presAssocID="{7094CF3B-41EE-4885-BF2C-AC7DE1C75778}" presName="composite" presStyleCnt="0"/>
      <dgm:spPr/>
    </dgm:pt>
    <dgm:pt modelId="{FE181141-E422-4A44-BED5-900323253B3C}" type="pres">
      <dgm:prSet presAssocID="{7094CF3B-41EE-4885-BF2C-AC7DE1C75778}" presName="parentText" presStyleLbl="alignNode1" presStyleIdx="0" presStyleCnt="5">
        <dgm:presLayoutVars>
          <dgm:chMax val="1"/>
          <dgm:bulletEnabled val="1"/>
        </dgm:presLayoutVars>
      </dgm:prSet>
      <dgm:spPr/>
      <dgm:t>
        <a:bodyPr/>
        <a:lstStyle/>
        <a:p>
          <a:endParaRPr lang="es-MX"/>
        </a:p>
      </dgm:t>
    </dgm:pt>
    <dgm:pt modelId="{553985D6-755F-49B8-933F-83466359A840}" type="pres">
      <dgm:prSet presAssocID="{7094CF3B-41EE-4885-BF2C-AC7DE1C75778}" presName="descendantText" presStyleLbl="alignAcc1" presStyleIdx="0" presStyleCnt="5">
        <dgm:presLayoutVars>
          <dgm:bulletEnabled val="1"/>
        </dgm:presLayoutVars>
      </dgm:prSet>
      <dgm:spPr/>
      <dgm:t>
        <a:bodyPr/>
        <a:lstStyle/>
        <a:p>
          <a:endParaRPr lang="es-MX"/>
        </a:p>
      </dgm:t>
    </dgm:pt>
    <dgm:pt modelId="{4475D0BD-42A1-430B-ACCE-FAF0D1652161}" type="pres">
      <dgm:prSet presAssocID="{CEADD5C8-7AB0-4CE4-8A22-74ACCF576EB8}" presName="sp" presStyleCnt="0"/>
      <dgm:spPr/>
    </dgm:pt>
    <dgm:pt modelId="{87D10A35-490A-46DB-9D2D-A51AF367D7DD}" type="pres">
      <dgm:prSet presAssocID="{C253269D-1A73-4F7A-A45B-0C1266B8323D}" presName="composite" presStyleCnt="0"/>
      <dgm:spPr/>
    </dgm:pt>
    <dgm:pt modelId="{6B93641E-B7E9-457D-9077-27CB79CF27DF}" type="pres">
      <dgm:prSet presAssocID="{C253269D-1A73-4F7A-A45B-0C1266B8323D}" presName="parentText" presStyleLbl="alignNode1" presStyleIdx="1" presStyleCnt="5">
        <dgm:presLayoutVars>
          <dgm:chMax val="1"/>
          <dgm:bulletEnabled val="1"/>
        </dgm:presLayoutVars>
      </dgm:prSet>
      <dgm:spPr/>
      <dgm:t>
        <a:bodyPr/>
        <a:lstStyle/>
        <a:p>
          <a:endParaRPr lang="es-MX"/>
        </a:p>
      </dgm:t>
    </dgm:pt>
    <dgm:pt modelId="{4ED603BE-2F51-4523-A13D-A8F0F5075710}" type="pres">
      <dgm:prSet presAssocID="{C253269D-1A73-4F7A-A45B-0C1266B8323D}" presName="descendantText" presStyleLbl="alignAcc1" presStyleIdx="1" presStyleCnt="5">
        <dgm:presLayoutVars>
          <dgm:bulletEnabled val="1"/>
        </dgm:presLayoutVars>
      </dgm:prSet>
      <dgm:spPr/>
      <dgm:t>
        <a:bodyPr/>
        <a:lstStyle/>
        <a:p>
          <a:endParaRPr lang="es-MX"/>
        </a:p>
      </dgm:t>
    </dgm:pt>
    <dgm:pt modelId="{1231C23D-CE89-4B10-97E3-C1E4360A1022}" type="pres">
      <dgm:prSet presAssocID="{82CD1DE5-788C-4C49-BC52-18A13F360B0C}" presName="sp" presStyleCnt="0"/>
      <dgm:spPr/>
    </dgm:pt>
    <dgm:pt modelId="{37A984D3-1459-41A0-9527-1A3C89FF9B53}" type="pres">
      <dgm:prSet presAssocID="{8990D847-DB13-4640-811B-182B0EA4A433}" presName="composite" presStyleCnt="0"/>
      <dgm:spPr/>
    </dgm:pt>
    <dgm:pt modelId="{242293EC-9CC8-4B02-A6FB-FB4ED34FC4C0}" type="pres">
      <dgm:prSet presAssocID="{8990D847-DB13-4640-811B-182B0EA4A433}" presName="parentText" presStyleLbl="alignNode1" presStyleIdx="2" presStyleCnt="5">
        <dgm:presLayoutVars>
          <dgm:chMax val="1"/>
          <dgm:bulletEnabled val="1"/>
        </dgm:presLayoutVars>
      </dgm:prSet>
      <dgm:spPr/>
      <dgm:t>
        <a:bodyPr/>
        <a:lstStyle/>
        <a:p>
          <a:endParaRPr lang="es-MX"/>
        </a:p>
      </dgm:t>
    </dgm:pt>
    <dgm:pt modelId="{958DE4F4-631A-43AD-9E72-58CEA5352A0E}" type="pres">
      <dgm:prSet presAssocID="{8990D847-DB13-4640-811B-182B0EA4A433}" presName="descendantText" presStyleLbl="alignAcc1" presStyleIdx="2" presStyleCnt="5">
        <dgm:presLayoutVars>
          <dgm:bulletEnabled val="1"/>
        </dgm:presLayoutVars>
      </dgm:prSet>
      <dgm:spPr/>
      <dgm:t>
        <a:bodyPr/>
        <a:lstStyle/>
        <a:p>
          <a:endParaRPr lang="es-MX"/>
        </a:p>
      </dgm:t>
    </dgm:pt>
    <dgm:pt modelId="{3EBDAD90-7821-4183-BC6A-1C889AEEB218}" type="pres">
      <dgm:prSet presAssocID="{78CD6875-1E48-44E5-8C31-F890CB643BB9}" presName="sp" presStyleCnt="0"/>
      <dgm:spPr/>
    </dgm:pt>
    <dgm:pt modelId="{89D1FC10-A8AB-4275-BA47-4502CFDDC9BA}" type="pres">
      <dgm:prSet presAssocID="{97CA5316-2550-43A7-8DD8-FA8AECF6E60C}" presName="composite" presStyleCnt="0"/>
      <dgm:spPr/>
    </dgm:pt>
    <dgm:pt modelId="{2F9A1B2A-43C8-4151-9F76-7E66B112CF4B}" type="pres">
      <dgm:prSet presAssocID="{97CA5316-2550-43A7-8DD8-FA8AECF6E60C}" presName="parentText" presStyleLbl="alignNode1" presStyleIdx="3" presStyleCnt="5">
        <dgm:presLayoutVars>
          <dgm:chMax val="1"/>
          <dgm:bulletEnabled val="1"/>
        </dgm:presLayoutVars>
      </dgm:prSet>
      <dgm:spPr/>
      <dgm:t>
        <a:bodyPr/>
        <a:lstStyle/>
        <a:p>
          <a:endParaRPr lang="es-MX"/>
        </a:p>
      </dgm:t>
    </dgm:pt>
    <dgm:pt modelId="{15F83942-549E-495A-96BA-87D803CF8082}" type="pres">
      <dgm:prSet presAssocID="{97CA5316-2550-43A7-8DD8-FA8AECF6E60C}" presName="descendantText" presStyleLbl="alignAcc1" presStyleIdx="3" presStyleCnt="5">
        <dgm:presLayoutVars>
          <dgm:bulletEnabled val="1"/>
        </dgm:presLayoutVars>
      </dgm:prSet>
      <dgm:spPr/>
      <dgm:t>
        <a:bodyPr/>
        <a:lstStyle/>
        <a:p>
          <a:endParaRPr lang="es-MX"/>
        </a:p>
      </dgm:t>
    </dgm:pt>
    <dgm:pt modelId="{DC1A6F8A-D2B4-4D66-A675-49617186555F}" type="pres">
      <dgm:prSet presAssocID="{61E51C7F-556A-47D1-84AB-1C06F3335638}" presName="sp" presStyleCnt="0"/>
      <dgm:spPr/>
    </dgm:pt>
    <dgm:pt modelId="{D44DBDA1-221F-4D78-A6AC-29D91270EF1F}" type="pres">
      <dgm:prSet presAssocID="{42E7D993-3A6A-41E4-81A3-5FD33F945B50}" presName="composite" presStyleCnt="0"/>
      <dgm:spPr/>
    </dgm:pt>
    <dgm:pt modelId="{D0C94BF9-34D2-4313-A787-18607D7432A6}" type="pres">
      <dgm:prSet presAssocID="{42E7D993-3A6A-41E4-81A3-5FD33F945B50}" presName="parentText" presStyleLbl="alignNode1" presStyleIdx="4" presStyleCnt="5">
        <dgm:presLayoutVars>
          <dgm:chMax val="1"/>
          <dgm:bulletEnabled val="1"/>
        </dgm:presLayoutVars>
      </dgm:prSet>
      <dgm:spPr/>
      <dgm:t>
        <a:bodyPr/>
        <a:lstStyle/>
        <a:p>
          <a:endParaRPr lang="es-MX"/>
        </a:p>
      </dgm:t>
    </dgm:pt>
    <dgm:pt modelId="{B4B10B42-93B1-42A0-B3FD-F80ABD0B76D9}" type="pres">
      <dgm:prSet presAssocID="{42E7D993-3A6A-41E4-81A3-5FD33F945B50}" presName="descendantText" presStyleLbl="alignAcc1" presStyleIdx="4" presStyleCnt="5">
        <dgm:presLayoutVars>
          <dgm:bulletEnabled val="1"/>
        </dgm:presLayoutVars>
      </dgm:prSet>
      <dgm:spPr/>
      <dgm:t>
        <a:bodyPr/>
        <a:lstStyle/>
        <a:p>
          <a:endParaRPr lang="es-MX"/>
        </a:p>
      </dgm:t>
    </dgm:pt>
  </dgm:ptLst>
  <dgm:cxnLst>
    <dgm:cxn modelId="{FE1C0ED8-C9E3-4325-834E-C03CE4F77E93}" srcId="{2ADE24AF-A439-4927-804E-DBF8D036BDEA}" destId="{97CA5316-2550-43A7-8DD8-FA8AECF6E60C}" srcOrd="3" destOrd="0" parTransId="{9D378874-3650-40AF-8C0F-BB1E8B0FAF9F}" sibTransId="{61E51C7F-556A-47D1-84AB-1C06F3335638}"/>
    <dgm:cxn modelId="{4D515C55-EF9A-49EB-8E9B-212A0FC6035B}" srcId="{97CA5316-2550-43A7-8DD8-FA8AECF6E60C}" destId="{C02F16E1-7578-40FE-903D-8793431384FE}" srcOrd="0" destOrd="0" parTransId="{A3CFC124-6B5A-4621-A7A9-2A42DEB99A8A}" sibTransId="{410ACB6A-B0BC-4F7D-BF65-58D4716F4CBD}"/>
    <dgm:cxn modelId="{83325FF2-3893-4B5B-8A64-2782E5A15766}" srcId="{8990D847-DB13-4640-811B-182B0EA4A433}" destId="{D7C1732C-E6FB-4F98-8F60-1302AE6C7135}" srcOrd="0" destOrd="0" parTransId="{15B508CE-0ED6-4255-A353-592367452743}" sibTransId="{A91B1D12-1951-4B59-A3D4-B58853F4B504}"/>
    <dgm:cxn modelId="{9F761F9D-6A5C-4CEA-BBF1-9365C08C3B0F}" srcId="{2ADE24AF-A439-4927-804E-DBF8D036BDEA}" destId="{42E7D993-3A6A-41E4-81A3-5FD33F945B50}" srcOrd="4" destOrd="0" parTransId="{C8D80820-8ABF-4E1D-99AA-8BA89E465D3B}" sibTransId="{F02B71CC-79D8-4627-88FA-02896FFE4BB6}"/>
    <dgm:cxn modelId="{E70544B3-FD08-477C-B277-A300E42FDBBB}" srcId="{42E7D993-3A6A-41E4-81A3-5FD33F945B50}" destId="{8C9F389D-E9CD-4A68-954B-B1BD80B2B0A4}" srcOrd="0" destOrd="0" parTransId="{0595D60D-8964-48FF-A629-F2DE73E8F460}" sibTransId="{51EAF971-9D25-4D4F-B58F-0D9AB3162FB8}"/>
    <dgm:cxn modelId="{D3A56CB0-F3DE-48C6-9577-9AB0F3EA2070}" srcId="{7094CF3B-41EE-4885-BF2C-AC7DE1C75778}" destId="{AF0A9924-061A-47C8-A64B-F27F28403BEF}" srcOrd="0" destOrd="0" parTransId="{0AB550DA-8099-43E1-B0FB-46310039DBCD}" sibTransId="{6DEE6878-DA41-442A-A3CB-681A84AFFDA5}"/>
    <dgm:cxn modelId="{D19CA00E-D0BD-4852-BC4B-A58EBEC0A7E9}" type="presOf" srcId="{AF0A9924-061A-47C8-A64B-F27F28403BEF}" destId="{553985D6-755F-49B8-933F-83466359A840}" srcOrd="0" destOrd="0" presId="urn:microsoft.com/office/officeart/2005/8/layout/chevron2"/>
    <dgm:cxn modelId="{697E371D-F73B-44BE-B9BB-80BE838BA88D}" type="presOf" srcId="{2ADE24AF-A439-4927-804E-DBF8D036BDEA}" destId="{3AD24125-735C-4D90-B73F-8E34D844812B}" srcOrd="0" destOrd="0" presId="urn:microsoft.com/office/officeart/2005/8/layout/chevron2"/>
    <dgm:cxn modelId="{69DF37D3-BEA3-44E5-AC85-5299E4C30ADC}" srcId="{2ADE24AF-A439-4927-804E-DBF8D036BDEA}" destId="{7094CF3B-41EE-4885-BF2C-AC7DE1C75778}" srcOrd="0" destOrd="0" parTransId="{33200725-F76E-4EAF-B9D6-2C014E3977B9}" sibTransId="{CEADD5C8-7AB0-4CE4-8A22-74ACCF576EB8}"/>
    <dgm:cxn modelId="{E9E6053A-8E4C-4151-9706-2BA2E8D55BDB}" type="presOf" srcId="{63FCF2C7-5041-4235-840E-61D5663B99CA}" destId="{4ED603BE-2F51-4523-A13D-A8F0F5075710}" srcOrd="0" destOrd="0" presId="urn:microsoft.com/office/officeart/2005/8/layout/chevron2"/>
    <dgm:cxn modelId="{7886BC7E-EC8D-4424-BA74-ACDE78510B4E}" srcId="{2ADE24AF-A439-4927-804E-DBF8D036BDEA}" destId="{C253269D-1A73-4F7A-A45B-0C1266B8323D}" srcOrd="1" destOrd="0" parTransId="{996CBC7F-8869-4E97-ABEE-0ECF95D01B99}" sibTransId="{82CD1DE5-788C-4C49-BC52-18A13F360B0C}"/>
    <dgm:cxn modelId="{7C1F9D60-1E44-4BDD-B109-A522FDE20B10}" type="presOf" srcId="{C02F16E1-7578-40FE-903D-8793431384FE}" destId="{15F83942-549E-495A-96BA-87D803CF8082}" srcOrd="0" destOrd="0" presId="urn:microsoft.com/office/officeart/2005/8/layout/chevron2"/>
    <dgm:cxn modelId="{5BDF6B08-90A2-484C-BCB6-B97D346A50D5}" type="presOf" srcId="{C253269D-1A73-4F7A-A45B-0C1266B8323D}" destId="{6B93641E-B7E9-457D-9077-27CB79CF27DF}" srcOrd="0" destOrd="0" presId="urn:microsoft.com/office/officeart/2005/8/layout/chevron2"/>
    <dgm:cxn modelId="{F6E6EDA2-5230-4975-9B06-73C3582602F4}" type="presOf" srcId="{7094CF3B-41EE-4885-BF2C-AC7DE1C75778}" destId="{FE181141-E422-4A44-BED5-900323253B3C}" srcOrd="0" destOrd="0" presId="urn:microsoft.com/office/officeart/2005/8/layout/chevron2"/>
    <dgm:cxn modelId="{8C4A7E4E-4BEB-46F0-A146-9DBF73691228}" type="presOf" srcId="{42E7D993-3A6A-41E4-81A3-5FD33F945B50}" destId="{D0C94BF9-34D2-4313-A787-18607D7432A6}" srcOrd="0" destOrd="0" presId="urn:microsoft.com/office/officeart/2005/8/layout/chevron2"/>
    <dgm:cxn modelId="{F149CBD5-8BED-497C-AE2B-27D1C0CCD260}" type="presOf" srcId="{97CA5316-2550-43A7-8DD8-FA8AECF6E60C}" destId="{2F9A1B2A-43C8-4151-9F76-7E66B112CF4B}" srcOrd="0" destOrd="0" presId="urn:microsoft.com/office/officeart/2005/8/layout/chevron2"/>
    <dgm:cxn modelId="{F88D8359-AC88-445F-BD12-30CE151182C4}" srcId="{2ADE24AF-A439-4927-804E-DBF8D036BDEA}" destId="{8990D847-DB13-4640-811B-182B0EA4A433}" srcOrd="2" destOrd="0" parTransId="{60D5E750-AD64-4F97-A1EE-5FFD752B56E2}" sibTransId="{78CD6875-1E48-44E5-8C31-F890CB643BB9}"/>
    <dgm:cxn modelId="{C5B66FF5-7AA3-42E6-9DEA-1B6CE7023846}" type="presOf" srcId="{8C9F389D-E9CD-4A68-954B-B1BD80B2B0A4}" destId="{B4B10B42-93B1-42A0-B3FD-F80ABD0B76D9}" srcOrd="0" destOrd="0" presId="urn:microsoft.com/office/officeart/2005/8/layout/chevron2"/>
    <dgm:cxn modelId="{CBDEDD86-E057-443C-9394-9045F9E0EAC3}" srcId="{C253269D-1A73-4F7A-A45B-0C1266B8323D}" destId="{63FCF2C7-5041-4235-840E-61D5663B99CA}" srcOrd="0" destOrd="0" parTransId="{7243D6F2-4FE8-42AD-93D8-D679598BFB08}" sibTransId="{D51FE83B-B2A7-4595-BEE1-36040327D763}"/>
    <dgm:cxn modelId="{B73B5CAA-58A8-4325-9E8A-F8DAAE28B0E9}" type="presOf" srcId="{8990D847-DB13-4640-811B-182B0EA4A433}" destId="{242293EC-9CC8-4B02-A6FB-FB4ED34FC4C0}" srcOrd="0" destOrd="0" presId="urn:microsoft.com/office/officeart/2005/8/layout/chevron2"/>
    <dgm:cxn modelId="{623039C3-A924-44EB-B54F-A7F800F443BD}" type="presOf" srcId="{D7C1732C-E6FB-4F98-8F60-1302AE6C7135}" destId="{958DE4F4-631A-43AD-9E72-58CEA5352A0E}" srcOrd="0" destOrd="0" presId="urn:microsoft.com/office/officeart/2005/8/layout/chevron2"/>
    <dgm:cxn modelId="{5B9DF993-510F-4B18-BF11-698568418C12}" type="presParOf" srcId="{3AD24125-735C-4D90-B73F-8E34D844812B}" destId="{CD425F91-9233-4A7A-8173-F75093E0E630}" srcOrd="0" destOrd="0" presId="urn:microsoft.com/office/officeart/2005/8/layout/chevron2"/>
    <dgm:cxn modelId="{CDA3B96D-81EA-4096-B0C6-A0C68121B670}" type="presParOf" srcId="{CD425F91-9233-4A7A-8173-F75093E0E630}" destId="{FE181141-E422-4A44-BED5-900323253B3C}" srcOrd="0" destOrd="0" presId="urn:microsoft.com/office/officeart/2005/8/layout/chevron2"/>
    <dgm:cxn modelId="{AAF41BD7-5136-4D73-B088-E03E3F310583}" type="presParOf" srcId="{CD425F91-9233-4A7A-8173-F75093E0E630}" destId="{553985D6-755F-49B8-933F-83466359A840}" srcOrd="1" destOrd="0" presId="urn:microsoft.com/office/officeart/2005/8/layout/chevron2"/>
    <dgm:cxn modelId="{86FDECCC-5C80-4102-AA7A-683A36CE0B45}" type="presParOf" srcId="{3AD24125-735C-4D90-B73F-8E34D844812B}" destId="{4475D0BD-42A1-430B-ACCE-FAF0D1652161}" srcOrd="1" destOrd="0" presId="urn:microsoft.com/office/officeart/2005/8/layout/chevron2"/>
    <dgm:cxn modelId="{25BD2225-7BEF-465D-BE59-3D4D5228FE4E}" type="presParOf" srcId="{3AD24125-735C-4D90-B73F-8E34D844812B}" destId="{87D10A35-490A-46DB-9D2D-A51AF367D7DD}" srcOrd="2" destOrd="0" presId="urn:microsoft.com/office/officeart/2005/8/layout/chevron2"/>
    <dgm:cxn modelId="{F1886338-EA95-4DE4-876C-3D66497E814F}" type="presParOf" srcId="{87D10A35-490A-46DB-9D2D-A51AF367D7DD}" destId="{6B93641E-B7E9-457D-9077-27CB79CF27DF}" srcOrd="0" destOrd="0" presId="urn:microsoft.com/office/officeart/2005/8/layout/chevron2"/>
    <dgm:cxn modelId="{3151A7C4-A9F2-4FB8-B04F-C229EA62D454}" type="presParOf" srcId="{87D10A35-490A-46DB-9D2D-A51AF367D7DD}" destId="{4ED603BE-2F51-4523-A13D-A8F0F5075710}" srcOrd="1" destOrd="0" presId="urn:microsoft.com/office/officeart/2005/8/layout/chevron2"/>
    <dgm:cxn modelId="{3DD49A35-D25E-476D-91C9-7A05CDD99A82}" type="presParOf" srcId="{3AD24125-735C-4D90-B73F-8E34D844812B}" destId="{1231C23D-CE89-4B10-97E3-C1E4360A1022}" srcOrd="3" destOrd="0" presId="urn:microsoft.com/office/officeart/2005/8/layout/chevron2"/>
    <dgm:cxn modelId="{1BA06C2B-60AF-440A-9DD5-DDF3E191C674}" type="presParOf" srcId="{3AD24125-735C-4D90-B73F-8E34D844812B}" destId="{37A984D3-1459-41A0-9527-1A3C89FF9B53}" srcOrd="4" destOrd="0" presId="urn:microsoft.com/office/officeart/2005/8/layout/chevron2"/>
    <dgm:cxn modelId="{E968A750-021E-4051-A449-E1019C200C87}" type="presParOf" srcId="{37A984D3-1459-41A0-9527-1A3C89FF9B53}" destId="{242293EC-9CC8-4B02-A6FB-FB4ED34FC4C0}" srcOrd="0" destOrd="0" presId="urn:microsoft.com/office/officeart/2005/8/layout/chevron2"/>
    <dgm:cxn modelId="{D7DCE1B5-6A2C-4881-81E5-BE7796F2F7ED}" type="presParOf" srcId="{37A984D3-1459-41A0-9527-1A3C89FF9B53}" destId="{958DE4F4-631A-43AD-9E72-58CEA5352A0E}" srcOrd="1" destOrd="0" presId="urn:microsoft.com/office/officeart/2005/8/layout/chevron2"/>
    <dgm:cxn modelId="{A88974E7-6F68-4D6F-A530-54045A8968BC}" type="presParOf" srcId="{3AD24125-735C-4D90-B73F-8E34D844812B}" destId="{3EBDAD90-7821-4183-BC6A-1C889AEEB218}" srcOrd="5" destOrd="0" presId="urn:microsoft.com/office/officeart/2005/8/layout/chevron2"/>
    <dgm:cxn modelId="{3E18D35A-BA5D-48CA-B63E-7912E1A408E5}" type="presParOf" srcId="{3AD24125-735C-4D90-B73F-8E34D844812B}" destId="{89D1FC10-A8AB-4275-BA47-4502CFDDC9BA}" srcOrd="6" destOrd="0" presId="urn:microsoft.com/office/officeart/2005/8/layout/chevron2"/>
    <dgm:cxn modelId="{0F75B908-8BDE-49BB-9530-16D6767660A4}" type="presParOf" srcId="{89D1FC10-A8AB-4275-BA47-4502CFDDC9BA}" destId="{2F9A1B2A-43C8-4151-9F76-7E66B112CF4B}" srcOrd="0" destOrd="0" presId="urn:microsoft.com/office/officeart/2005/8/layout/chevron2"/>
    <dgm:cxn modelId="{9A4E3AC2-9D29-4331-9687-D4AFD6CF8A55}" type="presParOf" srcId="{89D1FC10-A8AB-4275-BA47-4502CFDDC9BA}" destId="{15F83942-549E-495A-96BA-87D803CF8082}" srcOrd="1" destOrd="0" presId="urn:microsoft.com/office/officeart/2005/8/layout/chevron2"/>
    <dgm:cxn modelId="{7358E700-2453-4184-A667-BF61B7A12C9A}" type="presParOf" srcId="{3AD24125-735C-4D90-B73F-8E34D844812B}" destId="{DC1A6F8A-D2B4-4D66-A675-49617186555F}" srcOrd="7" destOrd="0" presId="urn:microsoft.com/office/officeart/2005/8/layout/chevron2"/>
    <dgm:cxn modelId="{FCE2D384-28C1-4625-8F39-7758D23DAA75}" type="presParOf" srcId="{3AD24125-735C-4D90-B73F-8E34D844812B}" destId="{D44DBDA1-221F-4D78-A6AC-29D91270EF1F}" srcOrd="8" destOrd="0" presId="urn:microsoft.com/office/officeart/2005/8/layout/chevron2"/>
    <dgm:cxn modelId="{88421E21-FDF6-4329-A5F4-C657388C2D0E}" type="presParOf" srcId="{D44DBDA1-221F-4D78-A6AC-29D91270EF1F}" destId="{D0C94BF9-34D2-4313-A787-18607D7432A6}" srcOrd="0" destOrd="0" presId="urn:microsoft.com/office/officeart/2005/8/layout/chevron2"/>
    <dgm:cxn modelId="{418C91C4-F030-4370-B1FA-64C0AD881F59}" type="presParOf" srcId="{D44DBDA1-221F-4D78-A6AC-29D91270EF1F}" destId="{B4B10B42-93B1-42A0-B3FD-F80ABD0B76D9}"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0C324E79-0230-4788-A495-E4F2321B203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MX"/>
        </a:p>
      </dgm:t>
    </dgm:pt>
    <dgm:pt modelId="{87FEFF90-90A9-4B1F-B5F2-E92EE854DFC6}">
      <dgm:prSet phldrT="[Texto]" custT="1"/>
      <dgm:spPr/>
      <dgm:t>
        <a:bodyPr/>
        <a:lstStyle/>
        <a:p>
          <a:r>
            <a:rPr lang="es-ES" sz="2000" b="1" dirty="0" err="1" smtClean="0"/>
            <a:t>SaaS</a:t>
          </a:r>
          <a:endParaRPr lang="es-ES" sz="2000" b="1" dirty="0" smtClean="0"/>
        </a:p>
      </dgm:t>
    </dgm:pt>
    <dgm:pt modelId="{19447840-1A2A-407A-B857-2B2C50C1EE9A}" type="parTrans" cxnId="{B43175CD-D98E-47FC-83FD-6736C83A1EA6}">
      <dgm:prSet/>
      <dgm:spPr/>
      <dgm:t>
        <a:bodyPr/>
        <a:lstStyle/>
        <a:p>
          <a:endParaRPr lang="es-MX"/>
        </a:p>
      </dgm:t>
    </dgm:pt>
    <dgm:pt modelId="{A46E0F1C-9854-495D-89FA-49842D0903E9}" type="sibTrans" cxnId="{B43175CD-D98E-47FC-83FD-6736C83A1EA6}">
      <dgm:prSet/>
      <dgm:spPr/>
      <dgm:t>
        <a:bodyPr/>
        <a:lstStyle/>
        <a:p>
          <a:endParaRPr lang="es-MX"/>
        </a:p>
      </dgm:t>
    </dgm:pt>
    <dgm:pt modelId="{4B1F6243-9A7A-4461-A3A0-D58ECC11B568}">
      <dgm:prSet phldrT="[Texto]"/>
      <dgm:spPr/>
      <dgm:t>
        <a:bodyPr/>
        <a:lstStyle/>
        <a:p>
          <a:r>
            <a:rPr lang="es-EC" sz="1500" b="0" dirty="0" smtClean="0">
              <a:latin typeface="Arial"/>
              <a:ea typeface="Calibri"/>
              <a:cs typeface="Times New Roman"/>
            </a:rPr>
            <a:t>Herramientas de Productividad</a:t>
          </a:r>
          <a:endParaRPr lang="es-MX" sz="1500" b="0" dirty="0"/>
        </a:p>
      </dgm:t>
    </dgm:pt>
    <dgm:pt modelId="{6C906803-2771-466D-A363-A7D9CDFDE723}" type="parTrans" cxnId="{BA1FC706-4501-411A-AE16-1B28CEFF3BBF}">
      <dgm:prSet/>
      <dgm:spPr/>
      <dgm:t>
        <a:bodyPr/>
        <a:lstStyle/>
        <a:p>
          <a:endParaRPr lang="es-MX"/>
        </a:p>
      </dgm:t>
    </dgm:pt>
    <dgm:pt modelId="{D8EA1961-1F66-4912-9B04-812EEB033DD9}" type="sibTrans" cxnId="{BA1FC706-4501-411A-AE16-1B28CEFF3BBF}">
      <dgm:prSet/>
      <dgm:spPr/>
      <dgm:t>
        <a:bodyPr/>
        <a:lstStyle/>
        <a:p>
          <a:endParaRPr lang="es-MX"/>
        </a:p>
      </dgm:t>
    </dgm:pt>
    <dgm:pt modelId="{C6BE2435-5978-40BE-AF6C-F2EC09D17FD1}">
      <dgm:prSet phldrT="[Texto]"/>
      <dgm:spPr/>
      <dgm:t>
        <a:bodyPr/>
        <a:lstStyle/>
        <a:p>
          <a:r>
            <a:rPr lang="es-EC" sz="1500" b="0" dirty="0" smtClean="0">
              <a:latin typeface="Arial"/>
              <a:ea typeface="Calibri"/>
              <a:cs typeface="Times New Roman"/>
            </a:rPr>
            <a:t>Herramientas de Trabajo en Grupo</a:t>
          </a:r>
          <a:endParaRPr lang="es-MX" sz="1500" b="0" dirty="0"/>
        </a:p>
      </dgm:t>
    </dgm:pt>
    <dgm:pt modelId="{30204AE4-4BB5-4EE3-ADB2-DEC53AB2F69C}" type="parTrans" cxnId="{3CD97200-5740-424B-8C82-CD20CCFEF9B0}">
      <dgm:prSet/>
      <dgm:spPr/>
      <dgm:t>
        <a:bodyPr/>
        <a:lstStyle/>
        <a:p>
          <a:endParaRPr lang="es-MX"/>
        </a:p>
      </dgm:t>
    </dgm:pt>
    <dgm:pt modelId="{14822B4B-EB48-4935-A87F-6C34BE3E15D7}" type="sibTrans" cxnId="{3CD97200-5740-424B-8C82-CD20CCFEF9B0}">
      <dgm:prSet/>
      <dgm:spPr/>
      <dgm:t>
        <a:bodyPr/>
        <a:lstStyle/>
        <a:p>
          <a:endParaRPr lang="es-MX"/>
        </a:p>
      </dgm:t>
    </dgm:pt>
    <dgm:pt modelId="{680A74A9-8108-4822-B0CE-C52438396EDC}">
      <dgm:prSet phldrT="[Texto]" custT="1"/>
      <dgm:spPr/>
      <dgm:t>
        <a:bodyPr/>
        <a:lstStyle/>
        <a:p>
          <a:r>
            <a:rPr lang="es-ES" sz="2000" b="1" dirty="0" err="1" smtClean="0"/>
            <a:t>IaaS</a:t>
          </a:r>
          <a:endParaRPr lang="es-MX" sz="2000" b="1" dirty="0"/>
        </a:p>
      </dgm:t>
    </dgm:pt>
    <dgm:pt modelId="{74DF602C-DFC0-422D-AD37-63318533E65F}" type="parTrans" cxnId="{B75EDA77-497E-4F06-965D-82CA5B231DA9}">
      <dgm:prSet/>
      <dgm:spPr/>
      <dgm:t>
        <a:bodyPr/>
        <a:lstStyle/>
        <a:p>
          <a:endParaRPr lang="es-MX"/>
        </a:p>
      </dgm:t>
    </dgm:pt>
    <dgm:pt modelId="{31032F9E-3238-4F0B-BBE0-A6676ED88391}" type="sibTrans" cxnId="{B75EDA77-497E-4F06-965D-82CA5B231DA9}">
      <dgm:prSet/>
      <dgm:spPr/>
      <dgm:t>
        <a:bodyPr/>
        <a:lstStyle/>
        <a:p>
          <a:endParaRPr lang="es-MX"/>
        </a:p>
      </dgm:t>
    </dgm:pt>
    <dgm:pt modelId="{5D3F7C54-48F2-4AFB-96AB-E00B2D78146C}">
      <dgm:prSet phldrT="[Texto]"/>
      <dgm:spPr/>
      <dgm:t>
        <a:bodyPr/>
        <a:lstStyle/>
        <a:p>
          <a:r>
            <a:rPr lang="es-EC" sz="1500" dirty="0" smtClean="0">
              <a:latin typeface="Arial"/>
              <a:ea typeface="Calibri"/>
              <a:cs typeface="Times New Roman"/>
            </a:rPr>
            <a:t>Servidores Centralizados</a:t>
          </a:r>
          <a:endParaRPr lang="es-MX" sz="1500" dirty="0"/>
        </a:p>
      </dgm:t>
    </dgm:pt>
    <dgm:pt modelId="{886A8727-4CEE-402E-8256-F84A5DC6F345}" type="parTrans" cxnId="{C28D56C2-F8CD-4CF4-A263-3FF24C3C4598}">
      <dgm:prSet/>
      <dgm:spPr/>
      <dgm:t>
        <a:bodyPr/>
        <a:lstStyle/>
        <a:p>
          <a:endParaRPr lang="es-MX"/>
        </a:p>
      </dgm:t>
    </dgm:pt>
    <dgm:pt modelId="{F2C3522F-26E6-403F-8FF8-DF42557407B6}" type="sibTrans" cxnId="{C28D56C2-F8CD-4CF4-A263-3FF24C3C4598}">
      <dgm:prSet/>
      <dgm:spPr/>
      <dgm:t>
        <a:bodyPr/>
        <a:lstStyle/>
        <a:p>
          <a:endParaRPr lang="es-MX"/>
        </a:p>
      </dgm:t>
    </dgm:pt>
    <dgm:pt modelId="{7388E0EA-9DE5-4A98-ACC5-608F7E4068A0}">
      <dgm:prSet phldrT="[Texto]" custT="1"/>
      <dgm:spPr/>
      <dgm:t>
        <a:bodyPr/>
        <a:lstStyle/>
        <a:p>
          <a:r>
            <a:rPr lang="es-ES" sz="2000" b="1" dirty="0" err="1" smtClean="0"/>
            <a:t>PaaS</a:t>
          </a:r>
          <a:endParaRPr lang="es-ES" sz="2000" b="1" dirty="0" smtClean="0"/>
        </a:p>
      </dgm:t>
    </dgm:pt>
    <dgm:pt modelId="{70908A7A-83D2-4B2E-B4A1-B56C64E32E09}" type="parTrans" cxnId="{68BFA8F8-BE9F-4853-B616-11B6945CB1F5}">
      <dgm:prSet/>
      <dgm:spPr/>
      <dgm:t>
        <a:bodyPr/>
        <a:lstStyle/>
        <a:p>
          <a:endParaRPr lang="es-MX"/>
        </a:p>
      </dgm:t>
    </dgm:pt>
    <dgm:pt modelId="{699027CF-01E1-4561-9B21-1DBA6AFAB7F8}" type="sibTrans" cxnId="{68BFA8F8-BE9F-4853-B616-11B6945CB1F5}">
      <dgm:prSet/>
      <dgm:spPr/>
      <dgm:t>
        <a:bodyPr/>
        <a:lstStyle/>
        <a:p>
          <a:endParaRPr lang="es-MX"/>
        </a:p>
      </dgm:t>
    </dgm:pt>
    <dgm:pt modelId="{F27B97E3-1665-48D3-BE48-074B477FCA0D}">
      <dgm:prSet phldrT="[Texto]"/>
      <dgm:spPr/>
      <dgm:t>
        <a:bodyPr/>
        <a:lstStyle/>
        <a:p>
          <a:r>
            <a:rPr lang="es-EC" sz="1500" dirty="0" smtClean="0">
              <a:latin typeface="Arial"/>
              <a:ea typeface="Calibri"/>
              <a:cs typeface="Times New Roman"/>
            </a:rPr>
            <a:t>Plataformas .NET</a:t>
          </a:r>
          <a:endParaRPr lang="es-MX" sz="1500" dirty="0"/>
        </a:p>
      </dgm:t>
    </dgm:pt>
    <dgm:pt modelId="{D3229864-4B42-44FF-A2B7-395EC00016BB}" type="parTrans" cxnId="{DB714CD1-A9A8-46C3-B31F-53E45A7964D4}">
      <dgm:prSet/>
      <dgm:spPr/>
      <dgm:t>
        <a:bodyPr/>
        <a:lstStyle/>
        <a:p>
          <a:endParaRPr lang="es-MX"/>
        </a:p>
      </dgm:t>
    </dgm:pt>
    <dgm:pt modelId="{58DB624B-9307-4577-8740-F34E78E253DF}" type="sibTrans" cxnId="{DB714CD1-A9A8-46C3-B31F-53E45A7964D4}">
      <dgm:prSet/>
      <dgm:spPr/>
      <dgm:t>
        <a:bodyPr/>
        <a:lstStyle/>
        <a:p>
          <a:endParaRPr lang="es-MX"/>
        </a:p>
      </dgm:t>
    </dgm:pt>
    <dgm:pt modelId="{A49D6AE4-3251-404E-8CEF-C2C2FCDB7DB1}">
      <dgm:prSet/>
      <dgm:spPr/>
      <dgm:t>
        <a:bodyPr/>
        <a:lstStyle/>
        <a:p>
          <a:r>
            <a:rPr lang="es-EC" sz="1500" b="0" smtClean="0">
              <a:latin typeface="Arial"/>
              <a:ea typeface="Calibri"/>
              <a:cs typeface="Times New Roman"/>
            </a:rPr>
            <a:t>ERP</a:t>
          </a:r>
          <a:endParaRPr lang="es-MX" sz="1500" b="0" dirty="0">
            <a:latin typeface="Calibri"/>
            <a:ea typeface="Calibri"/>
            <a:cs typeface="Times New Roman"/>
          </a:endParaRPr>
        </a:p>
      </dgm:t>
    </dgm:pt>
    <dgm:pt modelId="{91B19091-9480-42F5-9DE7-1D64561840D9}" type="parTrans" cxnId="{1488FED4-BF0B-4237-AD2E-17E8A87B2F99}">
      <dgm:prSet/>
      <dgm:spPr/>
      <dgm:t>
        <a:bodyPr/>
        <a:lstStyle/>
        <a:p>
          <a:endParaRPr lang="es-MX"/>
        </a:p>
      </dgm:t>
    </dgm:pt>
    <dgm:pt modelId="{9826E8B8-EE3F-4C91-9E0A-D55D360ACDAA}" type="sibTrans" cxnId="{1488FED4-BF0B-4237-AD2E-17E8A87B2F99}">
      <dgm:prSet/>
      <dgm:spPr/>
      <dgm:t>
        <a:bodyPr/>
        <a:lstStyle/>
        <a:p>
          <a:endParaRPr lang="es-MX"/>
        </a:p>
      </dgm:t>
    </dgm:pt>
    <dgm:pt modelId="{531B47B0-77A2-4137-9BD6-F40F5C94BA6C}">
      <dgm:prSet/>
      <dgm:spPr/>
      <dgm:t>
        <a:bodyPr/>
        <a:lstStyle/>
        <a:p>
          <a:r>
            <a:rPr lang="es-EC" sz="1500" b="0" dirty="0" smtClean="0">
              <a:latin typeface="Arial"/>
              <a:ea typeface="Calibri"/>
              <a:cs typeface="Times New Roman"/>
            </a:rPr>
            <a:t>CRM</a:t>
          </a:r>
          <a:endParaRPr lang="es-MX" sz="1500" b="0" dirty="0">
            <a:latin typeface="Calibri"/>
            <a:ea typeface="Calibri"/>
            <a:cs typeface="Times New Roman"/>
          </a:endParaRPr>
        </a:p>
      </dgm:t>
    </dgm:pt>
    <dgm:pt modelId="{5832AC69-C8D4-4D0E-AB8E-E2EAA3CC7547}" type="parTrans" cxnId="{663FC73B-8B1E-473B-8B19-E625B864526D}">
      <dgm:prSet/>
      <dgm:spPr/>
      <dgm:t>
        <a:bodyPr/>
        <a:lstStyle/>
        <a:p>
          <a:endParaRPr lang="es-MX"/>
        </a:p>
      </dgm:t>
    </dgm:pt>
    <dgm:pt modelId="{A5B43802-0E9E-485E-8E25-4B2ED8B5E0E4}" type="sibTrans" cxnId="{663FC73B-8B1E-473B-8B19-E625B864526D}">
      <dgm:prSet/>
      <dgm:spPr/>
      <dgm:t>
        <a:bodyPr/>
        <a:lstStyle/>
        <a:p>
          <a:endParaRPr lang="es-MX"/>
        </a:p>
      </dgm:t>
    </dgm:pt>
    <dgm:pt modelId="{9DAF1C6A-75B4-4327-9380-85E0C0D05B36}">
      <dgm:prSet/>
      <dgm:spPr/>
      <dgm:t>
        <a:bodyPr/>
        <a:lstStyle/>
        <a:p>
          <a:r>
            <a:rPr lang="es-EC" sz="1500" b="0" dirty="0" smtClean="0">
              <a:latin typeface="Arial"/>
              <a:ea typeface="Calibri"/>
              <a:cs typeface="Times New Roman"/>
            </a:rPr>
            <a:t>Facturación Electrónica</a:t>
          </a:r>
          <a:endParaRPr lang="es-MX" sz="1500" b="0" dirty="0">
            <a:latin typeface="Calibri"/>
            <a:ea typeface="Calibri"/>
            <a:cs typeface="Times New Roman"/>
          </a:endParaRPr>
        </a:p>
      </dgm:t>
    </dgm:pt>
    <dgm:pt modelId="{72B962DE-A702-4488-870A-0A00769956FC}" type="parTrans" cxnId="{A572315A-AFB7-4D92-817B-6A9FD45FE6AB}">
      <dgm:prSet/>
      <dgm:spPr/>
      <dgm:t>
        <a:bodyPr/>
        <a:lstStyle/>
        <a:p>
          <a:endParaRPr lang="es-MX"/>
        </a:p>
      </dgm:t>
    </dgm:pt>
    <dgm:pt modelId="{6EE01F05-BE04-4AF3-A55A-12DD4F859AE8}" type="sibTrans" cxnId="{A572315A-AFB7-4D92-817B-6A9FD45FE6AB}">
      <dgm:prSet/>
      <dgm:spPr/>
      <dgm:t>
        <a:bodyPr/>
        <a:lstStyle/>
        <a:p>
          <a:endParaRPr lang="es-MX"/>
        </a:p>
      </dgm:t>
    </dgm:pt>
    <dgm:pt modelId="{36C304C4-251F-4EC9-93AB-C084E3415556}">
      <dgm:prSet/>
      <dgm:spPr/>
      <dgm:t>
        <a:bodyPr/>
        <a:lstStyle/>
        <a:p>
          <a:r>
            <a:rPr lang="es-EC" sz="1500" b="0" dirty="0" smtClean="0">
              <a:latin typeface="Arial"/>
              <a:ea typeface="Calibri"/>
              <a:cs typeface="Times New Roman"/>
            </a:rPr>
            <a:t>Antivirus</a:t>
          </a:r>
          <a:endParaRPr lang="es-MX" sz="1500" b="0" dirty="0">
            <a:latin typeface="Calibri"/>
            <a:ea typeface="Calibri"/>
            <a:cs typeface="Times New Roman"/>
          </a:endParaRPr>
        </a:p>
      </dgm:t>
    </dgm:pt>
    <dgm:pt modelId="{D21ADD0B-926A-42B5-AC45-B29E057B9E4D}" type="parTrans" cxnId="{CC5991DB-1E78-4821-8C36-FFF33BF8B454}">
      <dgm:prSet/>
      <dgm:spPr/>
      <dgm:t>
        <a:bodyPr/>
        <a:lstStyle/>
        <a:p>
          <a:endParaRPr lang="es-MX"/>
        </a:p>
      </dgm:t>
    </dgm:pt>
    <dgm:pt modelId="{06BC43EB-0ADB-4FD6-908C-3D8B748926E9}" type="sibTrans" cxnId="{CC5991DB-1E78-4821-8C36-FFF33BF8B454}">
      <dgm:prSet/>
      <dgm:spPr/>
      <dgm:t>
        <a:bodyPr/>
        <a:lstStyle/>
        <a:p>
          <a:endParaRPr lang="es-MX"/>
        </a:p>
      </dgm:t>
    </dgm:pt>
    <dgm:pt modelId="{7E658888-5CC6-49B9-8ED5-2A2E6E9C4FC0}">
      <dgm:prSet/>
      <dgm:spPr/>
      <dgm:t>
        <a:bodyPr/>
        <a:lstStyle/>
        <a:p>
          <a:r>
            <a:rPr lang="es-EC" sz="1500" b="0" dirty="0" smtClean="0">
              <a:latin typeface="Arial"/>
              <a:ea typeface="Calibri"/>
              <a:cs typeface="Times New Roman"/>
            </a:rPr>
            <a:t>Inteligencia de Negocios (BI)</a:t>
          </a:r>
          <a:endParaRPr lang="es-MX" sz="1500" b="0" dirty="0">
            <a:latin typeface="Calibri"/>
            <a:ea typeface="Calibri"/>
            <a:cs typeface="Times New Roman"/>
          </a:endParaRPr>
        </a:p>
      </dgm:t>
    </dgm:pt>
    <dgm:pt modelId="{C2D96966-B63E-4F01-9BE8-A416AB23C31B}" type="parTrans" cxnId="{782C5EE3-7E25-488A-A7DE-51CD9ABD6E42}">
      <dgm:prSet/>
      <dgm:spPr/>
      <dgm:t>
        <a:bodyPr/>
        <a:lstStyle/>
        <a:p>
          <a:endParaRPr lang="es-MX"/>
        </a:p>
      </dgm:t>
    </dgm:pt>
    <dgm:pt modelId="{8FAAECFA-147C-42A5-90CA-F0DBA6139463}" type="sibTrans" cxnId="{782C5EE3-7E25-488A-A7DE-51CD9ABD6E42}">
      <dgm:prSet/>
      <dgm:spPr/>
      <dgm:t>
        <a:bodyPr/>
        <a:lstStyle/>
        <a:p>
          <a:endParaRPr lang="es-MX"/>
        </a:p>
      </dgm:t>
    </dgm:pt>
    <dgm:pt modelId="{89C371ED-6336-4D8D-8D1B-4CD8C3D222CD}">
      <dgm:prSet/>
      <dgm:spPr/>
      <dgm:t>
        <a:bodyPr/>
        <a:lstStyle/>
        <a:p>
          <a:r>
            <a:rPr lang="es-EC" sz="1500" smtClean="0">
              <a:latin typeface="Arial"/>
              <a:ea typeface="Calibri"/>
              <a:cs typeface="Times New Roman"/>
            </a:rPr>
            <a:t>Firewalls</a:t>
          </a:r>
          <a:endParaRPr lang="es-MX" sz="1500" dirty="0">
            <a:latin typeface="Calibri"/>
            <a:ea typeface="Calibri"/>
            <a:cs typeface="Times New Roman"/>
          </a:endParaRPr>
        </a:p>
      </dgm:t>
    </dgm:pt>
    <dgm:pt modelId="{4F28441E-848A-4B1D-A275-3D73E4C02522}" type="parTrans" cxnId="{07056988-8C01-4610-A149-A4067BCB2E26}">
      <dgm:prSet/>
      <dgm:spPr/>
      <dgm:t>
        <a:bodyPr/>
        <a:lstStyle/>
        <a:p>
          <a:endParaRPr lang="es-MX"/>
        </a:p>
      </dgm:t>
    </dgm:pt>
    <dgm:pt modelId="{8D866A30-E851-473C-8117-969450BD4ACB}" type="sibTrans" cxnId="{07056988-8C01-4610-A149-A4067BCB2E26}">
      <dgm:prSet/>
      <dgm:spPr/>
      <dgm:t>
        <a:bodyPr/>
        <a:lstStyle/>
        <a:p>
          <a:endParaRPr lang="es-MX"/>
        </a:p>
      </dgm:t>
    </dgm:pt>
    <dgm:pt modelId="{C84B6348-3C84-4837-A26F-1CF9E5803AF0}">
      <dgm:prSet/>
      <dgm:spPr/>
      <dgm:t>
        <a:bodyPr/>
        <a:lstStyle/>
        <a:p>
          <a:r>
            <a:rPr lang="es-EC" sz="1500" smtClean="0">
              <a:latin typeface="Arial"/>
              <a:ea typeface="Calibri"/>
              <a:cs typeface="Times New Roman"/>
            </a:rPr>
            <a:t>Redes Inalámbricas</a:t>
          </a:r>
          <a:endParaRPr lang="es-MX" sz="1500" dirty="0">
            <a:latin typeface="Calibri"/>
            <a:ea typeface="Calibri"/>
            <a:cs typeface="Times New Roman"/>
          </a:endParaRPr>
        </a:p>
      </dgm:t>
    </dgm:pt>
    <dgm:pt modelId="{40303410-97BE-438F-B0A7-9EBC0831C339}" type="parTrans" cxnId="{45BFBCFA-583B-4214-9ACC-88B0C68258BA}">
      <dgm:prSet/>
      <dgm:spPr/>
      <dgm:t>
        <a:bodyPr/>
        <a:lstStyle/>
        <a:p>
          <a:endParaRPr lang="es-MX"/>
        </a:p>
      </dgm:t>
    </dgm:pt>
    <dgm:pt modelId="{B190D8F9-FC66-4FA6-8F0D-FA6E5B16EBDB}" type="sibTrans" cxnId="{45BFBCFA-583B-4214-9ACC-88B0C68258BA}">
      <dgm:prSet/>
      <dgm:spPr/>
      <dgm:t>
        <a:bodyPr/>
        <a:lstStyle/>
        <a:p>
          <a:endParaRPr lang="es-MX"/>
        </a:p>
      </dgm:t>
    </dgm:pt>
    <dgm:pt modelId="{48A668CF-EE08-4263-8855-B41AF5E9F656}">
      <dgm:prSet/>
      <dgm:spPr/>
      <dgm:t>
        <a:bodyPr/>
        <a:lstStyle/>
        <a:p>
          <a:r>
            <a:rPr lang="es-EC" sz="1500" dirty="0" smtClean="0">
              <a:latin typeface="Arial"/>
              <a:ea typeface="Calibri"/>
              <a:cs typeface="Times New Roman"/>
            </a:rPr>
            <a:t>Servidores de Telefonía Móvil</a:t>
          </a:r>
          <a:endParaRPr lang="es-MX" sz="1500" dirty="0">
            <a:latin typeface="Calibri"/>
            <a:ea typeface="Calibri"/>
            <a:cs typeface="Times New Roman"/>
          </a:endParaRPr>
        </a:p>
      </dgm:t>
    </dgm:pt>
    <dgm:pt modelId="{F04CD2A0-8CF4-436E-9EB3-CEECF3DC147D}" type="parTrans" cxnId="{A3F3B23D-8B7B-4697-8BC2-2046F734ADAC}">
      <dgm:prSet/>
      <dgm:spPr/>
      <dgm:t>
        <a:bodyPr/>
        <a:lstStyle/>
        <a:p>
          <a:endParaRPr lang="es-MX"/>
        </a:p>
      </dgm:t>
    </dgm:pt>
    <dgm:pt modelId="{1FC98154-5E38-4EB5-81E9-7E80F27ABE97}" type="sibTrans" cxnId="{A3F3B23D-8B7B-4697-8BC2-2046F734ADAC}">
      <dgm:prSet/>
      <dgm:spPr/>
      <dgm:t>
        <a:bodyPr/>
        <a:lstStyle/>
        <a:p>
          <a:endParaRPr lang="es-MX"/>
        </a:p>
      </dgm:t>
    </dgm:pt>
    <dgm:pt modelId="{FE101DE4-6056-4C3B-827B-4E6ACA77AD0B}">
      <dgm:prSet/>
      <dgm:spPr/>
      <dgm:t>
        <a:bodyPr/>
        <a:lstStyle/>
        <a:p>
          <a:r>
            <a:rPr lang="es-EC" sz="1500" smtClean="0">
              <a:latin typeface="Arial"/>
              <a:ea typeface="Calibri"/>
              <a:cs typeface="Times New Roman"/>
            </a:rPr>
            <a:t>Dispositivos de Almacenamiento SAN o NAS</a:t>
          </a:r>
          <a:endParaRPr lang="es-MX" sz="1500" dirty="0">
            <a:latin typeface="Calibri"/>
            <a:ea typeface="Calibri"/>
            <a:cs typeface="Times New Roman"/>
          </a:endParaRPr>
        </a:p>
      </dgm:t>
    </dgm:pt>
    <dgm:pt modelId="{01268E88-2928-44C9-8FF0-B799072B0BA4}" type="parTrans" cxnId="{DB7449E8-7328-43BE-BAF8-7E8D0665F137}">
      <dgm:prSet/>
      <dgm:spPr/>
      <dgm:t>
        <a:bodyPr/>
        <a:lstStyle/>
        <a:p>
          <a:endParaRPr lang="es-MX"/>
        </a:p>
      </dgm:t>
    </dgm:pt>
    <dgm:pt modelId="{78F0CF9B-C048-4FCB-9DFA-F9EDAE5F9CBC}" type="sibTrans" cxnId="{DB7449E8-7328-43BE-BAF8-7E8D0665F137}">
      <dgm:prSet/>
      <dgm:spPr/>
      <dgm:t>
        <a:bodyPr/>
        <a:lstStyle/>
        <a:p>
          <a:endParaRPr lang="es-MX"/>
        </a:p>
      </dgm:t>
    </dgm:pt>
    <dgm:pt modelId="{AFBAF671-CCC9-453E-A82E-6F19E056DF5C}">
      <dgm:prSet/>
      <dgm:spPr/>
      <dgm:t>
        <a:bodyPr/>
        <a:lstStyle/>
        <a:p>
          <a:r>
            <a:rPr lang="es-EC" sz="1500" dirty="0" err="1" smtClean="0">
              <a:latin typeface="Arial"/>
              <a:ea typeface="Calibri"/>
              <a:cs typeface="Times New Roman"/>
            </a:rPr>
            <a:t>VoIP</a:t>
          </a:r>
          <a:endParaRPr lang="es-MX" sz="1500" dirty="0">
            <a:latin typeface="Calibri"/>
            <a:ea typeface="Calibri"/>
            <a:cs typeface="Times New Roman"/>
          </a:endParaRPr>
        </a:p>
      </dgm:t>
    </dgm:pt>
    <dgm:pt modelId="{AC05A8E1-D028-448E-97F9-A790F972AD8D}" type="parTrans" cxnId="{CFFE35EF-EB66-4762-9D08-0BA009228EEF}">
      <dgm:prSet/>
      <dgm:spPr/>
      <dgm:t>
        <a:bodyPr/>
        <a:lstStyle/>
        <a:p>
          <a:endParaRPr lang="es-MX"/>
        </a:p>
      </dgm:t>
    </dgm:pt>
    <dgm:pt modelId="{6C155BA9-6225-42EE-95B4-F78CEF47E3C9}" type="sibTrans" cxnId="{CFFE35EF-EB66-4762-9D08-0BA009228EEF}">
      <dgm:prSet/>
      <dgm:spPr/>
      <dgm:t>
        <a:bodyPr/>
        <a:lstStyle/>
        <a:p>
          <a:endParaRPr lang="es-MX"/>
        </a:p>
      </dgm:t>
    </dgm:pt>
    <dgm:pt modelId="{2AFBBABF-8CA1-48FF-9CE4-29314D30336F}">
      <dgm:prSet/>
      <dgm:spPr/>
      <dgm:t>
        <a:bodyPr/>
        <a:lstStyle/>
        <a:p>
          <a:r>
            <a:rPr lang="es-EC" sz="1500" dirty="0" smtClean="0">
              <a:latin typeface="Arial"/>
              <a:ea typeface="Calibri"/>
              <a:cs typeface="Times New Roman"/>
            </a:rPr>
            <a:t>Plataformas J2EE</a:t>
          </a:r>
          <a:endParaRPr lang="es-MX" sz="1500" dirty="0">
            <a:latin typeface="Calibri"/>
            <a:ea typeface="Calibri"/>
            <a:cs typeface="Times New Roman"/>
          </a:endParaRPr>
        </a:p>
      </dgm:t>
    </dgm:pt>
    <dgm:pt modelId="{B8CE2B4E-404D-44EC-90EE-15C54C4DBFE7}" type="parTrans" cxnId="{C79C5032-28AE-4CD2-A9D2-70E65A2104E5}">
      <dgm:prSet/>
      <dgm:spPr/>
      <dgm:t>
        <a:bodyPr/>
        <a:lstStyle/>
        <a:p>
          <a:endParaRPr lang="es-MX"/>
        </a:p>
      </dgm:t>
    </dgm:pt>
    <dgm:pt modelId="{76486E46-FDF2-4B57-AEFD-AB67D836D01D}" type="sibTrans" cxnId="{C79C5032-28AE-4CD2-A9D2-70E65A2104E5}">
      <dgm:prSet/>
      <dgm:spPr/>
      <dgm:t>
        <a:bodyPr/>
        <a:lstStyle/>
        <a:p>
          <a:endParaRPr lang="es-MX"/>
        </a:p>
      </dgm:t>
    </dgm:pt>
    <dgm:pt modelId="{B6EA65F0-349E-4C80-9E0F-4CB658E601B3}">
      <dgm:prSet/>
      <dgm:spPr/>
      <dgm:t>
        <a:bodyPr/>
        <a:lstStyle/>
        <a:p>
          <a:r>
            <a:rPr lang="es-EC" sz="1500" dirty="0" smtClean="0">
              <a:latin typeface="Arial"/>
              <a:ea typeface="Calibri"/>
              <a:cs typeface="Times New Roman"/>
            </a:rPr>
            <a:t>Aplicativos Móviles</a:t>
          </a:r>
          <a:endParaRPr lang="es-MX" sz="1500" dirty="0">
            <a:latin typeface="Calibri"/>
            <a:ea typeface="Calibri"/>
            <a:cs typeface="Times New Roman"/>
          </a:endParaRPr>
        </a:p>
      </dgm:t>
    </dgm:pt>
    <dgm:pt modelId="{AC79BE13-7599-40A9-934E-C7F55B7AAF2A}" type="parTrans" cxnId="{D6A58EC7-1710-42BD-A932-D55E358FA213}">
      <dgm:prSet/>
      <dgm:spPr/>
      <dgm:t>
        <a:bodyPr/>
        <a:lstStyle/>
        <a:p>
          <a:endParaRPr lang="es-MX"/>
        </a:p>
      </dgm:t>
    </dgm:pt>
    <dgm:pt modelId="{98608626-FB0B-4F60-80BB-FB436281966D}" type="sibTrans" cxnId="{D6A58EC7-1710-42BD-A932-D55E358FA213}">
      <dgm:prSet/>
      <dgm:spPr/>
      <dgm:t>
        <a:bodyPr/>
        <a:lstStyle/>
        <a:p>
          <a:endParaRPr lang="es-MX"/>
        </a:p>
      </dgm:t>
    </dgm:pt>
    <dgm:pt modelId="{CF48A0D2-A333-4E4A-B9B6-21854E052D8C}" type="pres">
      <dgm:prSet presAssocID="{0C324E79-0230-4788-A495-E4F2321B2032}" presName="Name0" presStyleCnt="0">
        <dgm:presLayoutVars>
          <dgm:dir/>
          <dgm:resizeHandles val="exact"/>
        </dgm:presLayoutVars>
      </dgm:prSet>
      <dgm:spPr/>
      <dgm:t>
        <a:bodyPr/>
        <a:lstStyle/>
        <a:p>
          <a:endParaRPr lang="es-MX"/>
        </a:p>
      </dgm:t>
    </dgm:pt>
    <dgm:pt modelId="{2D35541D-07DD-4326-BAA9-E5F30F6CB5E1}" type="pres">
      <dgm:prSet presAssocID="{87FEFF90-90A9-4B1F-B5F2-E92EE854DFC6}" presName="node" presStyleLbl="node1" presStyleIdx="0" presStyleCnt="3">
        <dgm:presLayoutVars>
          <dgm:bulletEnabled val="1"/>
        </dgm:presLayoutVars>
      </dgm:prSet>
      <dgm:spPr/>
      <dgm:t>
        <a:bodyPr/>
        <a:lstStyle/>
        <a:p>
          <a:endParaRPr lang="es-MX"/>
        </a:p>
      </dgm:t>
    </dgm:pt>
    <dgm:pt modelId="{0CE94B1E-2350-4F5A-AAC6-7469F3D517F3}" type="pres">
      <dgm:prSet presAssocID="{A46E0F1C-9854-495D-89FA-49842D0903E9}" presName="sibTrans" presStyleCnt="0"/>
      <dgm:spPr/>
    </dgm:pt>
    <dgm:pt modelId="{16AA53C4-43F2-45EF-AE05-0A5178638C31}" type="pres">
      <dgm:prSet presAssocID="{680A74A9-8108-4822-B0CE-C52438396EDC}" presName="node" presStyleLbl="node1" presStyleIdx="1" presStyleCnt="3">
        <dgm:presLayoutVars>
          <dgm:bulletEnabled val="1"/>
        </dgm:presLayoutVars>
      </dgm:prSet>
      <dgm:spPr/>
      <dgm:t>
        <a:bodyPr/>
        <a:lstStyle/>
        <a:p>
          <a:endParaRPr lang="es-MX"/>
        </a:p>
      </dgm:t>
    </dgm:pt>
    <dgm:pt modelId="{C6AF7AD9-65ED-4EB7-AC2F-9213FCD57825}" type="pres">
      <dgm:prSet presAssocID="{31032F9E-3238-4F0B-BBE0-A6676ED88391}" presName="sibTrans" presStyleCnt="0"/>
      <dgm:spPr/>
    </dgm:pt>
    <dgm:pt modelId="{5ADAA467-4D2F-48FE-97D9-D23A57606781}" type="pres">
      <dgm:prSet presAssocID="{7388E0EA-9DE5-4A98-ACC5-608F7E4068A0}" presName="node" presStyleLbl="node1" presStyleIdx="2" presStyleCnt="3">
        <dgm:presLayoutVars>
          <dgm:bulletEnabled val="1"/>
        </dgm:presLayoutVars>
      </dgm:prSet>
      <dgm:spPr/>
      <dgm:t>
        <a:bodyPr/>
        <a:lstStyle/>
        <a:p>
          <a:endParaRPr lang="es-MX"/>
        </a:p>
      </dgm:t>
    </dgm:pt>
  </dgm:ptLst>
  <dgm:cxnLst>
    <dgm:cxn modelId="{A69118EB-D715-4791-A5B7-43635FD6C60A}" type="presOf" srcId="{5D3F7C54-48F2-4AFB-96AB-E00B2D78146C}" destId="{16AA53C4-43F2-45EF-AE05-0A5178638C31}" srcOrd="0" destOrd="1" presId="urn:microsoft.com/office/officeart/2005/8/layout/hList6"/>
    <dgm:cxn modelId="{CFFE35EF-EB66-4762-9D08-0BA009228EEF}" srcId="{680A74A9-8108-4822-B0CE-C52438396EDC}" destId="{AFBAF671-CCC9-453E-A82E-6F19E056DF5C}" srcOrd="5" destOrd="0" parTransId="{AC05A8E1-D028-448E-97F9-A790F972AD8D}" sibTransId="{6C155BA9-6225-42EE-95B4-F78CEF47E3C9}"/>
    <dgm:cxn modelId="{61646BD8-8237-4865-BA41-198D0FC68E42}" type="presOf" srcId="{A49D6AE4-3251-404E-8CEF-C2C2FCDB7DB1}" destId="{2D35541D-07DD-4326-BAA9-E5F30F6CB5E1}" srcOrd="0" destOrd="3" presId="urn:microsoft.com/office/officeart/2005/8/layout/hList6"/>
    <dgm:cxn modelId="{A751C322-8590-4BFF-BFD0-4D6C2E6BA61E}" type="presOf" srcId="{531B47B0-77A2-4137-9BD6-F40F5C94BA6C}" destId="{2D35541D-07DD-4326-BAA9-E5F30F6CB5E1}" srcOrd="0" destOrd="4" presId="urn:microsoft.com/office/officeart/2005/8/layout/hList6"/>
    <dgm:cxn modelId="{A3F3B23D-8B7B-4697-8BC2-2046F734ADAC}" srcId="{680A74A9-8108-4822-B0CE-C52438396EDC}" destId="{48A668CF-EE08-4263-8855-B41AF5E9F656}" srcOrd="3" destOrd="0" parTransId="{F04CD2A0-8CF4-436E-9EB3-CEECF3DC147D}" sibTransId="{1FC98154-5E38-4EB5-81E9-7E80F27ABE97}"/>
    <dgm:cxn modelId="{74CDC712-0E70-4B44-8C15-71681F19B94A}" type="presOf" srcId="{F27B97E3-1665-48D3-BE48-074B477FCA0D}" destId="{5ADAA467-4D2F-48FE-97D9-D23A57606781}" srcOrd="0" destOrd="1" presId="urn:microsoft.com/office/officeart/2005/8/layout/hList6"/>
    <dgm:cxn modelId="{332EA73B-1DF5-4FB3-A5E9-905FAEE341FA}" type="presOf" srcId="{0C324E79-0230-4788-A495-E4F2321B2032}" destId="{CF48A0D2-A333-4E4A-B9B6-21854E052D8C}" srcOrd="0" destOrd="0" presId="urn:microsoft.com/office/officeart/2005/8/layout/hList6"/>
    <dgm:cxn modelId="{B11B05A9-C68C-4928-B9A7-37EB833141F7}" type="presOf" srcId="{C84B6348-3C84-4837-A26F-1CF9E5803AF0}" destId="{16AA53C4-43F2-45EF-AE05-0A5178638C31}" srcOrd="0" destOrd="3" presId="urn:microsoft.com/office/officeart/2005/8/layout/hList6"/>
    <dgm:cxn modelId="{B43175CD-D98E-47FC-83FD-6736C83A1EA6}" srcId="{0C324E79-0230-4788-A495-E4F2321B2032}" destId="{87FEFF90-90A9-4B1F-B5F2-E92EE854DFC6}" srcOrd="0" destOrd="0" parTransId="{19447840-1A2A-407A-B857-2B2C50C1EE9A}" sibTransId="{A46E0F1C-9854-495D-89FA-49842D0903E9}"/>
    <dgm:cxn modelId="{C28D56C2-F8CD-4CF4-A263-3FF24C3C4598}" srcId="{680A74A9-8108-4822-B0CE-C52438396EDC}" destId="{5D3F7C54-48F2-4AFB-96AB-E00B2D78146C}" srcOrd="0" destOrd="0" parTransId="{886A8727-4CEE-402E-8256-F84A5DC6F345}" sibTransId="{F2C3522F-26E6-403F-8FF8-DF42557407B6}"/>
    <dgm:cxn modelId="{CC5991DB-1E78-4821-8C36-FFF33BF8B454}" srcId="{87FEFF90-90A9-4B1F-B5F2-E92EE854DFC6}" destId="{36C304C4-251F-4EC9-93AB-C084E3415556}" srcOrd="5" destOrd="0" parTransId="{D21ADD0B-926A-42B5-AC45-B29E057B9E4D}" sibTransId="{06BC43EB-0ADB-4FD6-908C-3D8B748926E9}"/>
    <dgm:cxn modelId="{663FC73B-8B1E-473B-8B19-E625B864526D}" srcId="{87FEFF90-90A9-4B1F-B5F2-E92EE854DFC6}" destId="{531B47B0-77A2-4137-9BD6-F40F5C94BA6C}" srcOrd="3" destOrd="0" parTransId="{5832AC69-C8D4-4D0E-AB8E-E2EAA3CC7547}" sibTransId="{A5B43802-0E9E-485E-8E25-4B2ED8B5E0E4}"/>
    <dgm:cxn modelId="{D6A58EC7-1710-42BD-A932-D55E358FA213}" srcId="{7388E0EA-9DE5-4A98-ACC5-608F7E4068A0}" destId="{B6EA65F0-349E-4C80-9E0F-4CB658E601B3}" srcOrd="2" destOrd="0" parTransId="{AC79BE13-7599-40A9-934E-C7F55B7AAF2A}" sibTransId="{98608626-FB0B-4F60-80BB-FB436281966D}"/>
    <dgm:cxn modelId="{68BFA8F8-BE9F-4853-B616-11B6945CB1F5}" srcId="{0C324E79-0230-4788-A495-E4F2321B2032}" destId="{7388E0EA-9DE5-4A98-ACC5-608F7E4068A0}" srcOrd="2" destOrd="0" parTransId="{70908A7A-83D2-4B2E-B4A1-B56C64E32E09}" sibTransId="{699027CF-01E1-4561-9B21-1DBA6AFAB7F8}"/>
    <dgm:cxn modelId="{70DA3676-9305-448B-9A1B-45EC0680760E}" type="presOf" srcId="{FE101DE4-6056-4C3B-827B-4E6ACA77AD0B}" destId="{16AA53C4-43F2-45EF-AE05-0A5178638C31}" srcOrd="0" destOrd="5" presId="urn:microsoft.com/office/officeart/2005/8/layout/hList6"/>
    <dgm:cxn modelId="{3CD97200-5740-424B-8C82-CD20CCFEF9B0}" srcId="{87FEFF90-90A9-4B1F-B5F2-E92EE854DFC6}" destId="{C6BE2435-5978-40BE-AF6C-F2EC09D17FD1}" srcOrd="1" destOrd="0" parTransId="{30204AE4-4BB5-4EE3-ADB2-DEC53AB2F69C}" sibTransId="{14822B4B-EB48-4935-A87F-6C34BE3E15D7}"/>
    <dgm:cxn modelId="{8B1DB5B5-3910-40DA-B5EC-6A10ADB9AB22}" type="presOf" srcId="{7388E0EA-9DE5-4A98-ACC5-608F7E4068A0}" destId="{5ADAA467-4D2F-48FE-97D9-D23A57606781}" srcOrd="0" destOrd="0" presId="urn:microsoft.com/office/officeart/2005/8/layout/hList6"/>
    <dgm:cxn modelId="{0B32E6FE-E3CA-4BB0-B8D5-FA4599F9EC77}" type="presOf" srcId="{2AFBBABF-8CA1-48FF-9CE4-29314D30336F}" destId="{5ADAA467-4D2F-48FE-97D9-D23A57606781}" srcOrd="0" destOrd="2" presId="urn:microsoft.com/office/officeart/2005/8/layout/hList6"/>
    <dgm:cxn modelId="{53DED147-1983-4D69-A98A-189908D09319}" type="presOf" srcId="{36C304C4-251F-4EC9-93AB-C084E3415556}" destId="{2D35541D-07DD-4326-BAA9-E5F30F6CB5E1}" srcOrd="0" destOrd="6" presId="urn:microsoft.com/office/officeart/2005/8/layout/hList6"/>
    <dgm:cxn modelId="{84A4B080-1EA1-4BF4-B84A-C574ABD33C05}" type="presOf" srcId="{89C371ED-6336-4D8D-8D1B-4CD8C3D222CD}" destId="{16AA53C4-43F2-45EF-AE05-0A5178638C31}" srcOrd="0" destOrd="2" presId="urn:microsoft.com/office/officeart/2005/8/layout/hList6"/>
    <dgm:cxn modelId="{A572315A-AFB7-4D92-817B-6A9FD45FE6AB}" srcId="{87FEFF90-90A9-4B1F-B5F2-E92EE854DFC6}" destId="{9DAF1C6A-75B4-4327-9380-85E0C0D05B36}" srcOrd="4" destOrd="0" parTransId="{72B962DE-A702-4488-870A-0A00769956FC}" sibTransId="{6EE01F05-BE04-4AF3-A55A-12DD4F859AE8}"/>
    <dgm:cxn modelId="{782C5EE3-7E25-488A-A7DE-51CD9ABD6E42}" srcId="{87FEFF90-90A9-4B1F-B5F2-E92EE854DFC6}" destId="{7E658888-5CC6-49B9-8ED5-2A2E6E9C4FC0}" srcOrd="6" destOrd="0" parTransId="{C2D96966-B63E-4F01-9BE8-A416AB23C31B}" sibTransId="{8FAAECFA-147C-42A5-90CA-F0DBA6139463}"/>
    <dgm:cxn modelId="{1488FED4-BF0B-4237-AD2E-17E8A87B2F99}" srcId="{87FEFF90-90A9-4B1F-B5F2-E92EE854DFC6}" destId="{A49D6AE4-3251-404E-8CEF-C2C2FCDB7DB1}" srcOrd="2" destOrd="0" parTransId="{91B19091-9480-42F5-9DE7-1D64561840D9}" sibTransId="{9826E8B8-EE3F-4C91-9E0A-D55D360ACDAA}"/>
    <dgm:cxn modelId="{73511F6C-0BBC-4FC7-AAB0-EC9BCCB2CC41}" type="presOf" srcId="{7E658888-5CC6-49B9-8ED5-2A2E6E9C4FC0}" destId="{2D35541D-07DD-4326-BAA9-E5F30F6CB5E1}" srcOrd="0" destOrd="7" presId="urn:microsoft.com/office/officeart/2005/8/layout/hList6"/>
    <dgm:cxn modelId="{DB714CD1-A9A8-46C3-B31F-53E45A7964D4}" srcId="{7388E0EA-9DE5-4A98-ACC5-608F7E4068A0}" destId="{F27B97E3-1665-48D3-BE48-074B477FCA0D}" srcOrd="0" destOrd="0" parTransId="{D3229864-4B42-44FF-A2B7-395EC00016BB}" sibTransId="{58DB624B-9307-4577-8740-F34E78E253DF}"/>
    <dgm:cxn modelId="{45BFBCFA-583B-4214-9ACC-88B0C68258BA}" srcId="{680A74A9-8108-4822-B0CE-C52438396EDC}" destId="{C84B6348-3C84-4837-A26F-1CF9E5803AF0}" srcOrd="2" destOrd="0" parTransId="{40303410-97BE-438F-B0A7-9EBC0831C339}" sibTransId="{B190D8F9-FC66-4FA6-8F0D-FA6E5B16EBDB}"/>
    <dgm:cxn modelId="{017E2B91-8631-47D4-8E9C-1F09B571B55C}" type="presOf" srcId="{B6EA65F0-349E-4C80-9E0F-4CB658E601B3}" destId="{5ADAA467-4D2F-48FE-97D9-D23A57606781}" srcOrd="0" destOrd="3" presId="urn:microsoft.com/office/officeart/2005/8/layout/hList6"/>
    <dgm:cxn modelId="{B75EDA77-497E-4F06-965D-82CA5B231DA9}" srcId="{0C324E79-0230-4788-A495-E4F2321B2032}" destId="{680A74A9-8108-4822-B0CE-C52438396EDC}" srcOrd="1" destOrd="0" parTransId="{74DF602C-DFC0-422D-AD37-63318533E65F}" sibTransId="{31032F9E-3238-4F0B-BBE0-A6676ED88391}"/>
    <dgm:cxn modelId="{0E6CF6A0-4047-433D-9092-D1C58FA8DDEC}" type="presOf" srcId="{48A668CF-EE08-4263-8855-B41AF5E9F656}" destId="{16AA53C4-43F2-45EF-AE05-0A5178638C31}" srcOrd="0" destOrd="4" presId="urn:microsoft.com/office/officeart/2005/8/layout/hList6"/>
    <dgm:cxn modelId="{1550B1B0-12B1-4F02-9418-BBBA7EEEFD34}" type="presOf" srcId="{C6BE2435-5978-40BE-AF6C-F2EC09D17FD1}" destId="{2D35541D-07DD-4326-BAA9-E5F30F6CB5E1}" srcOrd="0" destOrd="2" presId="urn:microsoft.com/office/officeart/2005/8/layout/hList6"/>
    <dgm:cxn modelId="{8C01FCAF-940B-4AF1-9C39-0721599D729C}" type="presOf" srcId="{4B1F6243-9A7A-4461-A3A0-D58ECC11B568}" destId="{2D35541D-07DD-4326-BAA9-E5F30F6CB5E1}" srcOrd="0" destOrd="1" presId="urn:microsoft.com/office/officeart/2005/8/layout/hList6"/>
    <dgm:cxn modelId="{DB7449E8-7328-43BE-BAF8-7E8D0665F137}" srcId="{680A74A9-8108-4822-B0CE-C52438396EDC}" destId="{FE101DE4-6056-4C3B-827B-4E6ACA77AD0B}" srcOrd="4" destOrd="0" parTransId="{01268E88-2928-44C9-8FF0-B799072B0BA4}" sibTransId="{78F0CF9B-C048-4FCB-9DFA-F9EDAE5F9CBC}"/>
    <dgm:cxn modelId="{E2172449-EC29-4C43-B77C-B821C772E12F}" type="presOf" srcId="{680A74A9-8108-4822-B0CE-C52438396EDC}" destId="{16AA53C4-43F2-45EF-AE05-0A5178638C31}" srcOrd="0" destOrd="0" presId="urn:microsoft.com/office/officeart/2005/8/layout/hList6"/>
    <dgm:cxn modelId="{07056988-8C01-4610-A149-A4067BCB2E26}" srcId="{680A74A9-8108-4822-B0CE-C52438396EDC}" destId="{89C371ED-6336-4D8D-8D1B-4CD8C3D222CD}" srcOrd="1" destOrd="0" parTransId="{4F28441E-848A-4B1D-A275-3D73E4C02522}" sibTransId="{8D866A30-E851-473C-8117-969450BD4ACB}"/>
    <dgm:cxn modelId="{C79C5032-28AE-4CD2-A9D2-70E65A2104E5}" srcId="{7388E0EA-9DE5-4A98-ACC5-608F7E4068A0}" destId="{2AFBBABF-8CA1-48FF-9CE4-29314D30336F}" srcOrd="1" destOrd="0" parTransId="{B8CE2B4E-404D-44EC-90EE-15C54C4DBFE7}" sibTransId="{76486E46-FDF2-4B57-AEFD-AB67D836D01D}"/>
    <dgm:cxn modelId="{BA1FC706-4501-411A-AE16-1B28CEFF3BBF}" srcId="{87FEFF90-90A9-4B1F-B5F2-E92EE854DFC6}" destId="{4B1F6243-9A7A-4461-A3A0-D58ECC11B568}" srcOrd="0" destOrd="0" parTransId="{6C906803-2771-466D-A363-A7D9CDFDE723}" sibTransId="{D8EA1961-1F66-4912-9B04-812EEB033DD9}"/>
    <dgm:cxn modelId="{4140E28A-8C5B-4454-91DB-062933240F64}" type="presOf" srcId="{87FEFF90-90A9-4B1F-B5F2-E92EE854DFC6}" destId="{2D35541D-07DD-4326-BAA9-E5F30F6CB5E1}" srcOrd="0" destOrd="0" presId="urn:microsoft.com/office/officeart/2005/8/layout/hList6"/>
    <dgm:cxn modelId="{13C43F57-4F9D-4275-96C1-480025EA41E7}" type="presOf" srcId="{AFBAF671-CCC9-453E-A82E-6F19E056DF5C}" destId="{16AA53C4-43F2-45EF-AE05-0A5178638C31}" srcOrd="0" destOrd="6" presId="urn:microsoft.com/office/officeart/2005/8/layout/hList6"/>
    <dgm:cxn modelId="{8971846F-36A9-4494-AB1D-E20268F4FAF2}" type="presOf" srcId="{9DAF1C6A-75B4-4327-9380-85E0C0D05B36}" destId="{2D35541D-07DD-4326-BAA9-E5F30F6CB5E1}" srcOrd="0" destOrd="5" presId="urn:microsoft.com/office/officeart/2005/8/layout/hList6"/>
    <dgm:cxn modelId="{C1C41224-602D-4602-B831-5DD83E6A25BE}" type="presParOf" srcId="{CF48A0D2-A333-4E4A-B9B6-21854E052D8C}" destId="{2D35541D-07DD-4326-BAA9-E5F30F6CB5E1}" srcOrd="0" destOrd="0" presId="urn:microsoft.com/office/officeart/2005/8/layout/hList6"/>
    <dgm:cxn modelId="{0C192438-5440-40FD-B953-AC7B6DCC6691}" type="presParOf" srcId="{CF48A0D2-A333-4E4A-B9B6-21854E052D8C}" destId="{0CE94B1E-2350-4F5A-AAC6-7469F3D517F3}" srcOrd="1" destOrd="0" presId="urn:microsoft.com/office/officeart/2005/8/layout/hList6"/>
    <dgm:cxn modelId="{B5817F6C-406A-4BE3-B62E-B8182ABEAF0E}" type="presParOf" srcId="{CF48A0D2-A333-4E4A-B9B6-21854E052D8C}" destId="{16AA53C4-43F2-45EF-AE05-0A5178638C31}" srcOrd="2" destOrd="0" presId="urn:microsoft.com/office/officeart/2005/8/layout/hList6"/>
    <dgm:cxn modelId="{9DF59C05-DD2A-46F1-913A-1951FA276386}" type="presParOf" srcId="{CF48A0D2-A333-4E4A-B9B6-21854E052D8C}" destId="{C6AF7AD9-65ED-4EB7-AC2F-9213FCD57825}" srcOrd="3" destOrd="0" presId="urn:microsoft.com/office/officeart/2005/8/layout/hList6"/>
    <dgm:cxn modelId="{B167D742-8EB2-4871-9ABC-6EE540EE441B}" type="presParOf" srcId="{CF48A0D2-A333-4E4A-B9B6-21854E052D8C}" destId="{5ADAA467-4D2F-48FE-97D9-D23A57606781}" srcOrd="4" destOrd="0" presId="urn:microsoft.com/office/officeart/2005/8/layout/hList6"/>
  </dgm:cxnLst>
  <dgm:bg/>
  <dgm:whole/>
</dgm:dataModel>
</file>

<file path=ppt/diagrams/data4.xml><?xml version="1.0" encoding="utf-8"?>
<dgm:dataModel xmlns:dgm="http://schemas.openxmlformats.org/drawingml/2006/diagram" xmlns:a="http://schemas.openxmlformats.org/drawingml/2006/main">
  <dgm:ptLst>
    <dgm:pt modelId="{5F5A1959-5738-4D12-B77A-74C2A69114D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3655059C-F856-46B2-B336-14CBCC7D3D3F}">
      <dgm:prSet phldrT="[Texto]"/>
      <dgm:spPr/>
      <dgm:t>
        <a:bodyPr/>
        <a:lstStyle/>
        <a:p>
          <a:r>
            <a:rPr lang="es-ES" dirty="0" smtClean="0"/>
            <a:t>SOFTWARE COMO SERVICIO</a:t>
          </a:r>
          <a:endParaRPr lang="es-MX" dirty="0"/>
        </a:p>
      </dgm:t>
    </dgm:pt>
    <dgm:pt modelId="{B268668B-0337-4223-AB3B-2C7F947AA4BA}" type="parTrans" cxnId="{D8F2C954-76A7-4AE2-8A8C-5474E3AAA733}">
      <dgm:prSet/>
      <dgm:spPr/>
      <dgm:t>
        <a:bodyPr/>
        <a:lstStyle/>
        <a:p>
          <a:endParaRPr lang="es-MX"/>
        </a:p>
      </dgm:t>
    </dgm:pt>
    <dgm:pt modelId="{61A4D77E-5EAB-4D04-A077-8F1FB955C215}" type="sibTrans" cxnId="{D8F2C954-76A7-4AE2-8A8C-5474E3AAA733}">
      <dgm:prSet/>
      <dgm:spPr/>
      <dgm:t>
        <a:bodyPr/>
        <a:lstStyle/>
        <a:p>
          <a:endParaRPr lang="es-MX"/>
        </a:p>
      </dgm:t>
    </dgm:pt>
    <dgm:pt modelId="{601BE930-7A4D-4385-A72D-23314A1B5FA1}">
      <dgm:prSet phldrT="[Texto]"/>
      <dgm:spPr/>
      <dgm:t>
        <a:bodyPr/>
        <a:lstStyle/>
        <a:p>
          <a:r>
            <a:rPr lang="es-ES" dirty="0" smtClean="0"/>
            <a:t>Procesadores de texto</a:t>
          </a:r>
          <a:endParaRPr lang="es-MX" dirty="0"/>
        </a:p>
      </dgm:t>
    </dgm:pt>
    <dgm:pt modelId="{1FA9C100-F831-4DF2-AE47-E46516AD507B}" type="parTrans" cxnId="{A6E80314-14AC-495E-A774-A621C168760D}">
      <dgm:prSet/>
      <dgm:spPr/>
      <dgm:t>
        <a:bodyPr/>
        <a:lstStyle/>
        <a:p>
          <a:endParaRPr lang="es-MX"/>
        </a:p>
      </dgm:t>
    </dgm:pt>
    <dgm:pt modelId="{E8F7502D-BB74-4A04-92C0-2EF97C594E04}" type="sibTrans" cxnId="{A6E80314-14AC-495E-A774-A621C168760D}">
      <dgm:prSet/>
      <dgm:spPr/>
      <dgm:t>
        <a:bodyPr/>
        <a:lstStyle/>
        <a:p>
          <a:endParaRPr lang="es-MX"/>
        </a:p>
      </dgm:t>
    </dgm:pt>
    <dgm:pt modelId="{7F885B62-A999-4C17-BE98-24B34438691B}">
      <dgm:prSet phldrT="[Texto]"/>
      <dgm:spPr/>
      <dgm:t>
        <a:bodyPr/>
        <a:lstStyle/>
        <a:p>
          <a:r>
            <a:rPr lang="es-ES" dirty="0" smtClean="0"/>
            <a:t>INFRAESTRUCTURA COMO SERVICIO</a:t>
          </a:r>
          <a:endParaRPr lang="es-MX" dirty="0"/>
        </a:p>
      </dgm:t>
    </dgm:pt>
    <dgm:pt modelId="{3ABB034D-1471-4E06-A838-0B037A545945}" type="parTrans" cxnId="{763467E7-4A69-4DED-BCC2-66F38E884E3B}">
      <dgm:prSet/>
      <dgm:spPr/>
      <dgm:t>
        <a:bodyPr/>
        <a:lstStyle/>
        <a:p>
          <a:endParaRPr lang="es-MX"/>
        </a:p>
      </dgm:t>
    </dgm:pt>
    <dgm:pt modelId="{C2C90804-9692-4A18-A269-29CB1EE99F9F}" type="sibTrans" cxnId="{763467E7-4A69-4DED-BCC2-66F38E884E3B}">
      <dgm:prSet/>
      <dgm:spPr/>
      <dgm:t>
        <a:bodyPr/>
        <a:lstStyle/>
        <a:p>
          <a:endParaRPr lang="es-MX"/>
        </a:p>
      </dgm:t>
    </dgm:pt>
    <dgm:pt modelId="{FC2C11D2-8637-4B97-9D2A-0D81871D138C}">
      <dgm:prSet phldrT="[Texto]"/>
      <dgm:spPr/>
      <dgm:t>
        <a:bodyPr/>
        <a:lstStyle/>
        <a:p>
          <a:r>
            <a:rPr lang="es-ES" dirty="0" smtClean="0"/>
            <a:t>Servidores</a:t>
          </a:r>
          <a:endParaRPr lang="es-MX" dirty="0"/>
        </a:p>
      </dgm:t>
    </dgm:pt>
    <dgm:pt modelId="{2735145A-8284-412D-A1CE-A13E32E8093F}" type="parTrans" cxnId="{701A3D50-F4E3-44BE-B888-A2273C39EA2D}">
      <dgm:prSet/>
      <dgm:spPr/>
      <dgm:t>
        <a:bodyPr/>
        <a:lstStyle/>
        <a:p>
          <a:endParaRPr lang="es-MX"/>
        </a:p>
      </dgm:t>
    </dgm:pt>
    <dgm:pt modelId="{E0254861-5182-40FB-B769-5EFFA0021305}" type="sibTrans" cxnId="{701A3D50-F4E3-44BE-B888-A2273C39EA2D}">
      <dgm:prSet/>
      <dgm:spPr/>
      <dgm:t>
        <a:bodyPr/>
        <a:lstStyle/>
        <a:p>
          <a:endParaRPr lang="es-MX"/>
        </a:p>
      </dgm:t>
    </dgm:pt>
    <dgm:pt modelId="{BC3F49F0-6DA2-4620-A4C1-87223E6B9927}">
      <dgm:prSet/>
      <dgm:spPr/>
      <dgm:t>
        <a:bodyPr/>
        <a:lstStyle/>
        <a:p>
          <a:r>
            <a:rPr lang="es-ES" dirty="0" smtClean="0"/>
            <a:t>Hojas de cálculo</a:t>
          </a:r>
          <a:endParaRPr lang="es-MX" dirty="0"/>
        </a:p>
      </dgm:t>
    </dgm:pt>
    <dgm:pt modelId="{957495E4-5B36-4FFC-AD21-E8D25473C418}" type="parTrans" cxnId="{582BA12B-FABE-4C30-ACBA-5069C53BA986}">
      <dgm:prSet/>
      <dgm:spPr/>
      <dgm:t>
        <a:bodyPr/>
        <a:lstStyle/>
        <a:p>
          <a:endParaRPr lang="es-MX"/>
        </a:p>
      </dgm:t>
    </dgm:pt>
    <dgm:pt modelId="{7D3B1707-9296-4C09-9797-E03EAB7DF8B6}" type="sibTrans" cxnId="{582BA12B-FABE-4C30-ACBA-5069C53BA986}">
      <dgm:prSet/>
      <dgm:spPr/>
      <dgm:t>
        <a:bodyPr/>
        <a:lstStyle/>
        <a:p>
          <a:endParaRPr lang="es-MX"/>
        </a:p>
      </dgm:t>
    </dgm:pt>
    <dgm:pt modelId="{DC4EA9F7-3DBC-4B62-BED5-643A7F80155F}">
      <dgm:prSet/>
      <dgm:spPr/>
      <dgm:t>
        <a:bodyPr/>
        <a:lstStyle/>
        <a:p>
          <a:r>
            <a:rPr lang="es-ES" dirty="0" smtClean="0"/>
            <a:t>Presentaciones</a:t>
          </a:r>
          <a:endParaRPr lang="es-MX" dirty="0"/>
        </a:p>
      </dgm:t>
    </dgm:pt>
    <dgm:pt modelId="{DAC67A55-8C05-47E0-9480-F12ED751ADEB}" type="parTrans" cxnId="{10394345-4783-4210-B18E-7CBCEA25DA13}">
      <dgm:prSet/>
      <dgm:spPr/>
      <dgm:t>
        <a:bodyPr/>
        <a:lstStyle/>
        <a:p>
          <a:endParaRPr lang="es-MX"/>
        </a:p>
      </dgm:t>
    </dgm:pt>
    <dgm:pt modelId="{0B7986F5-1559-48C7-B904-280BE4DE70DB}" type="sibTrans" cxnId="{10394345-4783-4210-B18E-7CBCEA25DA13}">
      <dgm:prSet/>
      <dgm:spPr/>
      <dgm:t>
        <a:bodyPr/>
        <a:lstStyle/>
        <a:p>
          <a:endParaRPr lang="es-MX"/>
        </a:p>
      </dgm:t>
    </dgm:pt>
    <dgm:pt modelId="{3CA1AC43-135E-457F-9B4F-A4A5B9B484E6}">
      <dgm:prSet/>
      <dgm:spPr/>
      <dgm:t>
        <a:bodyPr/>
        <a:lstStyle/>
        <a:p>
          <a:r>
            <a:rPr lang="es-ES" dirty="0" smtClean="0"/>
            <a:t>Correo Electrónico</a:t>
          </a:r>
          <a:endParaRPr lang="es-MX" dirty="0"/>
        </a:p>
      </dgm:t>
    </dgm:pt>
    <dgm:pt modelId="{FDE9123E-72BA-40A1-94F2-FFA22C0365F1}" type="parTrans" cxnId="{B247B720-7205-429D-864B-AFC106370583}">
      <dgm:prSet/>
      <dgm:spPr/>
      <dgm:t>
        <a:bodyPr/>
        <a:lstStyle/>
        <a:p>
          <a:endParaRPr lang="es-MX"/>
        </a:p>
      </dgm:t>
    </dgm:pt>
    <dgm:pt modelId="{55736532-6566-477A-A20D-168BF3ACE24B}" type="sibTrans" cxnId="{B247B720-7205-429D-864B-AFC106370583}">
      <dgm:prSet/>
      <dgm:spPr/>
      <dgm:t>
        <a:bodyPr/>
        <a:lstStyle/>
        <a:p>
          <a:endParaRPr lang="es-MX"/>
        </a:p>
      </dgm:t>
    </dgm:pt>
    <dgm:pt modelId="{0720ED80-64E1-4D5B-8D7F-311B1E0E7E5C}">
      <dgm:prSet/>
      <dgm:spPr/>
      <dgm:t>
        <a:bodyPr/>
        <a:lstStyle/>
        <a:p>
          <a:r>
            <a:rPr lang="es-ES" smtClean="0"/>
            <a:t>Agendas</a:t>
          </a:r>
          <a:endParaRPr lang="es-MX"/>
        </a:p>
      </dgm:t>
    </dgm:pt>
    <dgm:pt modelId="{617CA132-A6EE-4A65-A816-52CAAC7C7B77}" type="parTrans" cxnId="{EA672E0A-02B9-4C43-BE05-97421566A779}">
      <dgm:prSet/>
      <dgm:spPr/>
      <dgm:t>
        <a:bodyPr/>
        <a:lstStyle/>
        <a:p>
          <a:endParaRPr lang="es-MX"/>
        </a:p>
      </dgm:t>
    </dgm:pt>
    <dgm:pt modelId="{F25FF4C2-0FB8-4AC1-BD79-9668427A66E0}" type="sibTrans" cxnId="{EA672E0A-02B9-4C43-BE05-97421566A779}">
      <dgm:prSet/>
      <dgm:spPr/>
      <dgm:t>
        <a:bodyPr/>
        <a:lstStyle/>
        <a:p>
          <a:endParaRPr lang="es-MX"/>
        </a:p>
      </dgm:t>
    </dgm:pt>
    <dgm:pt modelId="{F5FDBFFC-52B4-4BB5-A27E-1D2C53C2119E}">
      <dgm:prSet/>
      <dgm:spPr/>
      <dgm:t>
        <a:bodyPr/>
        <a:lstStyle/>
        <a:p>
          <a:r>
            <a:rPr lang="es-ES" dirty="0" smtClean="0"/>
            <a:t>Herramientas de Trabajo en grupo</a:t>
          </a:r>
          <a:endParaRPr lang="es-MX" dirty="0"/>
        </a:p>
      </dgm:t>
    </dgm:pt>
    <dgm:pt modelId="{22B8EF0C-12C4-4DC3-88F3-899178EABFBA}" type="parTrans" cxnId="{567BE7CE-D43D-48C6-B68B-378086D30FD9}">
      <dgm:prSet/>
      <dgm:spPr/>
      <dgm:t>
        <a:bodyPr/>
        <a:lstStyle/>
        <a:p>
          <a:endParaRPr lang="es-MX"/>
        </a:p>
      </dgm:t>
    </dgm:pt>
    <dgm:pt modelId="{8308E165-CCDC-4041-A024-025CA3E922CF}" type="sibTrans" cxnId="{567BE7CE-D43D-48C6-B68B-378086D30FD9}">
      <dgm:prSet/>
      <dgm:spPr/>
      <dgm:t>
        <a:bodyPr/>
        <a:lstStyle/>
        <a:p>
          <a:endParaRPr lang="es-MX"/>
        </a:p>
      </dgm:t>
    </dgm:pt>
    <dgm:pt modelId="{2441E344-241F-46C2-BD43-016B6080377A}">
      <dgm:prSet/>
      <dgm:spPr/>
      <dgm:t>
        <a:bodyPr/>
        <a:lstStyle/>
        <a:p>
          <a:r>
            <a:rPr lang="es-ES" smtClean="0"/>
            <a:t>CRM</a:t>
          </a:r>
          <a:endParaRPr lang="es-MX"/>
        </a:p>
      </dgm:t>
    </dgm:pt>
    <dgm:pt modelId="{4DE86CE4-379E-4DFC-88BE-BBC20AC141A2}" type="parTrans" cxnId="{71A62846-E51A-4491-82FE-0EB104B95CE4}">
      <dgm:prSet/>
      <dgm:spPr/>
      <dgm:t>
        <a:bodyPr/>
        <a:lstStyle/>
        <a:p>
          <a:endParaRPr lang="es-MX"/>
        </a:p>
      </dgm:t>
    </dgm:pt>
    <dgm:pt modelId="{5A2D9EF0-AFE4-4302-B5DF-3E775441AB52}" type="sibTrans" cxnId="{71A62846-E51A-4491-82FE-0EB104B95CE4}">
      <dgm:prSet/>
      <dgm:spPr/>
      <dgm:t>
        <a:bodyPr/>
        <a:lstStyle/>
        <a:p>
          <a:endParaRPr lang="es-MX"/>
        </a:p>
      </dgm:t>
    </dgm:pt>
    <dgm:pt modelId="{EB8EFAF2-1FDA-4BD9-889E-2DE24CDB75C7}">
      <dgm:prSet/>
      <dgm:spPr/>
      <dgm:t>
        <a:bodyPr/>
        <a:lstStyle/>
        <a:p>
          <a:r>
            <a:rPr lang="es-ES" dirty="0" smtClean="0"/>
            <a:t>ERP</a:t>
          </a:r>
          <a:endParaRPr lang="es-MX" dirty="0"/>
        </a:p>
      </dgm:t>
    </dgm:pt>
    <dgm:pt modelId="{2C4772D4-4AA9-4128-835F-045D8E60BAF9}" type="parTrans" cxnId="{75E8B6CA-06D6-49AE-A620-31B0F6C7EEE4}">
      <dgm:prSet/>
      <dgm:spPr/>
      <dgm:t>
        <a:bodyPr/>
        <a:lstStyle/>
        <a:p>
          <a:endParaRPr lang="es-MX"/>
        </a:p>
      </dgm:t>
    </dgm:pt>
    <dgm:pt modelId="{3CC15657-337F-4B17-A7AF-A3F34867641F}" type="sibTrans" cxnId="{75E8B6CA-06D6-49AE-A620-31B0F6C7EEE4}">
      <dgm:prSet/>
      <dgm:spPr/>
      <dgm:t>
        <a:bodyPr/>
        <a:lstStyle/>
        <a:p>
          <a:endParaRPr lang="es-MX"/>
        </a:p>
      </dgm:t>
    </dgm:pt>
    <dgm:pt modelId="{C1A19EA9-C796-47C4-B110-F03A57A6109C}">
      <dgm:prSet/>
      <dgm:spPr/>
      <dgm:t>
        <a:bodyPr/>
        <a:lstStyle/>
        <a:p>
          <a:r>
            <a:rPr lang="es-ES" dirty="0" smtClean="0"/>
            <a:t>Almacenamiento</a:t>
          </a:r>
          <a:endParaRPr lang="es-MX" dirty="0"/>
        </a:p>
      </dgm:t>
    </dgm:pt>
    <dgm:pt modelId="{EFC961F9-6A51-4116-8C36-471C607C5C7E}" type="parTrans" cxnId="{3E5B7B16-6E17-4A1D-8653-BDF912C0DD01}">
      <dgm:prSet/>
      <dgm:spPr/>
      <dgm:t>
        <a:bodyPr/>
        <a:lstStyle/>
        <a:p>
          <a:endParaRPr lang="es-MX"/>
        </a:p>
      </dgm:t>
    </dgm:pt>
    <dgm:pt modelId="{AC00A996-341E-4845-A360-AD642EE18E27}" type="sibTrans" cxnId="{3E5B7B16-6E17-4A1D-8653-BDF912C0DD01}">
      <dgm:prSet/>
      <dgm:spPr/>
      <dgm:t>
        <a:bodyPr/>
        <a:lstStyle/>
        <a:p>
          <a:endParaRPr lang="es-MX"/>
        </a:p>
      </dgm:t>
    </dgm:pt>
    <dgm:pt modelId="{E49CF48D-DAFE-4EC1-873B-8C7029FF6A12}" type="pres">
      <dgm:prSet presAssocID="{5F5A1959-5738-4D12-B77A-74C2A69114D5}" presName="Name0" presStyleCnt="0">
        <dgm:presLayoutVars>
          <dgm:dir/>
          <dgm:animLvl val="lvl"/>
          <dgm:resizeHandles/>
        </dgm:presLayoutVars>
      </dgm:prSet>
      <dgm:spPr/>
      <dgm:t>
        <a:bodyPr/>
        <a:lstStyle/>
        <a:p>
          <a:endParaRPr lang="es-MX"/>
        </a:p>
      </dgm:t>
    </dgm:pt>
    <dgm:pt modelId="{3698711A-8EB7-4EFF-96FA-91D1671FEB9B}" type="pres">
      <dgm:prSet presAssocID="{3655059C-F856-46B2-B336-14CBCC7D3D3F}" presName="linNode" presStyleCnt="0"/>
      <dgm:spPr/>
    </dgm:pt>
    <dgm:pt modelId="{3DB4E0EA-4BBD-42E7-A033-5B3175F12F9F}" type="pres">
      <dgm:prSet presAssocID="{3655059C-F856-46B2-B336-14CBCC7D3D3F}" presName="parentShp" presStyleLbl="node1" presStyleIdx="0" presStyleCnt="2">
        <dgm:presLayoutVars>
          <dgm:bulletEnabled val="1"/>
        </dgm:presLayoutVars>
      </dgm:prSet>
      <dgm:spPr/>
      <dgm:t>
        <a:bodyPr/>
        <a:lstStyle/>
        <a:p>
          <a:endParaRPr lang="es-MX"/>
        </a:p>
      </dgm:t>
    </dgm:pt>
    <dgm:pt modelId="{D7B2471E-B7C8-4AE3-886C-09308039CCBC}" type="pres">
      <dgm:prSet presAssocID="{3655059C-F856-46B2-B336-14CBCC7D3D3F}" presName="childShp" presStyleLbl="bgAccFollowNode1" presStyleIdx="0" presStyleCnt="2" custScaleY="204862">
        <dgm:presLayoutVars>
          <dgm:bulletEnabled val="1"/>
        </dgm:presLayoutVars>
      </dgm:prSet>
      <dgm:spPr/>
      <dgm:t>
        <a:bodyPr/>
        <a:lstStyle/>
        <a:p>
          <a:endParaRPr lang="es-MX"/>
        </a:p>
      </dgm:t>
    </dgm:pt>
    <dgm:pt modelId="{75974B38-986F-4BAB-A4D5-2638B22C297C}" type="pres">
      <dgm:prSet presAssocID="{61A4D77E-5EAB-4D04-A077-8F1FB955C215}" presName="spacing" presStyleCnt="0"/>
      <dgm:spPr/>
    </dgm:pt>
    <dgm:pt modelId="{164BCF99-FAB9-4663-9122-0CE6E49331CF}" type="pres">
      <dgm:prSet presAssocID="{7F885B62-A999-4C17-BE98-24B34438691B}" presName="linNode" presStyleCnt="0"/>
      <dgm:spPr/>
    </dgm:pt>
    <dgm:pt modelId="{CBA0B067-CB78-4830-86F2-436C09B8D33E}" type="pres">
      <dgm:prSet presAssocID="{7F885B62-A999-4C17-BE98-24B34438691B}" presName="parentShp" presStyleLbl="node1" presStyleIdx="1" presStyleCnt="2">
        <dgm:presLayoutVars>
          <dgm:bulletEnabled val="1"/>
        </dgm:presLayoutVars>
      </dgm:prSet>
      <dgm:spPr/>
      <dgm:t>
        <a:bodyPr/>
        <a:lstStyle/>
        <a:p>
          <a:endParaRPr lang="es-MX"/>
        </a:p>
      </dgm:t>
    </dgm:pt>
    <dgm:pt modelId="{1CC5B777-F78F-482D-815E-BFDC1D6AED87}" type="pres">
      <dgm:prSet presAssocID="{7F885B62-A999-4C17-BE98-24B34438691B}" presName="childShp" presStyleLbl="bgAccFollowNode1" presStyleIdx="1" presStyleCnt="2" custScaleY="46221">
        <dgm:presLayoutVars>
          <dgm:bulletEnabled val="1"/>
        </dgm:presLayoutVars>
      </dgm:prSet>
      <dgm:spPr/>
      <dgm:t>
        <a:bodyPr/>
        <a:lstStyle/>
        <a:p>
          <a:endParaRPr lang="es-MX"/>
        </a:p>
      </dgm:t>
    </dgm:pt>
  </dgm:ptLst>
  <dgm:cxnLst>
    <dgm:cxn modelId="{EA672E0A-02B9-4C43-BE05-97421566A779}" srcId="{3655059C-F856-46B2-B336-14CBCC7D3D3F}" destId="{0720ED80-64E1-4D5B-8D7F-311B1E0E7E5C}" srcOrd="4" destOrd="0" parTransId="{617CA132-A6EE-4A65-A816-52CAAC7C7B77}" sibTransId="{F25FF4C2-0FB8-4AC1-BD79-9668427A66E0}"/>
    <dgm:cxn modelId="{B247B720-7205-429D-864B-AFC106370583}" srcId="{3655059C-F856-46B2-B336-14CBCC7D3D3F}" destId="{3CA1AC43-135E-457F-9B4F-A4A5B9B484E6}" srcOrd="3" destOrd="0" parTransId="{FDE9123E-72BA-40A1-94F2-FFA22C0365F1}" sibTransId="{55736532-6566-477A-A20D-168BF3ACE24B}"/>
    <dgm:cxn modelId="{EB201BEC-0E70-4738-B959-4C58E0E9AA9E}" type="presOf" srcId="{3655059C-F856-46B2-B336-14CBCC7D3D3F}" destId="{3DB4E0EA-4BBD-42E7-A033-5B3175F12F9F}" srcOrd="0" destOrd="0" presId="urn:microsoft.com/office/officeart/2005/8/layout/vList6"/>
    <dgm:cxn modelId="{84AB9AA4-23D7-4E29-97D0-E793EEA9A5E5}" type="presOf" srcId="{0720ED80-64E1-4D5B-8D7F-311B1E0E7E5C}" destId="{D7B2471E-B7C8-4AE3-886C-09308039CCBC}" srcOrd="0" destOrd="4" presId="urn:microsoft.com/office/officeart/2005/8/layout/vList6"/>
    <dgm:cxn modelId="{E343ADF9-92D6-474D-BA03-1D04740EDB0D}" type="presOf" srcId="{3CA1AC43-135E-457F-9B4F-A4A5B9B484E6}" destId="{D7B2471E-B7C8-4AE3-886C-09308039CCBC}" srcOrd="0" destOrd="3" presId="urn:microsoft.com/office/officeart/2005/8/layout/vList6"/>
    <dgm:cxn modelId="{10394345-4783-4210-B18E-7CBCEA25DA13}" srcId="{3655059C-F856-46B2-B336-14CBCC7D3D3F}" destId="{DC4EA9F7-3DBC-4B62-BED5-643A7F80155F}" srcOrd="2" destOrd="0" parTransId="{DAC67A55-8C05-47E0-9480-F12ED751ADEB}" sibTransId="{0B7986F5-1559-48C7-B904-280BE4DE70DB}"/>
    <dgm:cxn modelId="{1A4DF263-C7F0-46EA-AAB0-3848FC94A46C}" type="presOf" srcId="{601BE930-7A4D-4385-A72D-23314A1B5FA1}" destId="{D7B2471E-B7C8-4AE3-886C-09308039CCBC}" srcOrd="0" destOrd="0" presId="urn:microsoft.com/office/officeart/2005/8/layout/vList6"/>
    <dgm:cxn modelId="{71A62846-E51A-4491-82FE-0EB104B95CE4}" srcId="{3655059C-F856-46B2-B336-14CBCC7D3D3F}" destId="{2441E344-241F-46C2-BD43-016B6080377A}" srcOrd="6" destOrd="0" parTransId="{4DE86CE4-379E-4DFC-88BE-BBC20AC141A2}" sibTransId="{5A2D9EF0-AFE4-4302-B5DF-3E775441AB52}"/>
    <dgm:cxn modelId="{582BA12B-FABE-4C30-ACBA-5069C53BA986}" srcId="{3655059C-F856-46B2-B336-14CBCC7D3D3F}" destId="{BC3F49F0-6DA2-4620-A4C1-87223E6B9927}" srcOrd="1" destOrd="0" parTransId="{957495E4-5B36-4FFC-AD21-E8D25473C418}" sibTransId="{7D3B1707-9296-4C09-9797-E03EAB7DF8B6}"/>
    <dgm:cxn modelId="{C9177D3F-E30B-44C6-A71B-9180B3ADBCF7}" type="presOf" srcId="{FC2C11D2-8637-4B97-9D2A-0D81871D138C}" destId="{1CC5B777-F78F-482D-815E-BFDC1D6AED87}" srcOrd="0" destOrd="0" presId="urn:microsoft.com/office/officeart/2005/8/layout/vList6"/>
    <dgm:cxn modelId="{5FA81EB6-F91B-4C58-923A-5F806C5ED75C}" type="presOf" srcId="{DC4EA9F7-3DBC-4B62-BED5-643A7F80155F}" destId="{D7B2471E-B7C8-4AE3-886C-09308039CCBC}" srcOrd="0" destOrd="2" presId="urn:microsoft.com/office/officeart/2005/8/layout/vList6"/>
    <dgm:cxn modelId="{D8F2C954-76A7-4AE2-8A8C-5474E3AAA733}" srcId="{5F5A1959-5738-4D12-B77A-74C2A69114D5}" destId="{3655059C-F856-46B2-B336-14CBCC7D3D3F}" srcOrd="0" destOrd="0" parTransId="{B268668B-0337-4223-AB3B-2C7F947AA4BA}" sibTransId="{61A4D77E-5EAB-4D04-A077-8F1FB955C215}"/>
    <dgm:cxn modelId="{763467E7-4A69-4DED-BCC2-66F38E884E3B}" srcId="{5F5A1959-5738-4D12-B77A-74C2A69114D5}" destId="{7F885B62-A999-4C17-BE98-24B34438691B}" srcOrd="1" destOrd="0" parTransId="{3ABB034D-1471-4E06-A838-0B037A545945}" sibTransId="{C2C90804-9692-4A18-A269-29CB1EE99F9F}"/>
    <dgm:cxn modelId="{4EF7A300-789D-43EC-BE1C-60A9CFCA4A7B}" type="presOf" srcId="{F5FDBFFC-52B4-4BB5-A27E-1D2C53C2119E}" destId="{D7B2471E-B7C8-4AE3-886C-09308039CCBC}" srcOrd="0" destOrd="5" presId="urn:microsoft.com/office/officeart/2005/8/layout/vList6"/>
    <dgm:cxn modelId="{66698EA9-2E31-4B85-924F-CA55B6B2B209}" type="presOf" srcId="{5F5A1959-5738-4D12-B77A-74C2A69114D5}" destId="{E49CF48D-DAFE-4EC1-873B-8C7029FF6A12}" srcOrd="0" destOrd="0" presId="urn:microsoft.com/office/officeart/2005/8/layout/vList6"/>
    <dgm:cxn modelId="{C97F60F9-8E1A-453C-B869-A29AFCD2C2D5}" type="presOf" srcId="{2441E344-241F-46C2-BD43-016B6080377A}" destId="{D7B2471E-B7C8-4AE3-886C-09308039CCBC}" srcOrd="0" destOrd="6" presId="urn:microsoft.com/office/officeart/2005/8/layout/vList6"/>
    <dgm:cxn modelId="{0BA84A6A-A1F2-481F-A41B-DD1E5C0027D8}" type="presOf" srcId="{C1A19EA9-C796-47C4-B110-F03A57A6109C}" destId="{1CC5B777-F78F-482D-815E-BFDC1D6AED87}" srcOrd="0" destOrd="1" presId="urn:microsoft.com/office/officeart/2005/8/layout/vList6"/>
    <dgm:cxn modelId="{3E5B7B16-6E17-4A1D-8653-BDF912C0DD01}" srcId="{7F885B62-A999-4C17-BE98-24B34438691B}" destId="{C1A19EA9-C796-47C4-B110-F03A57A6109C}" srcOrd="1" destOrd="0" parTransId="{EFC961F9-6A51-4116-8C36-471C607C5C7E}" sibTransId="{AC00A996-341E-4845-A360-AD642EE18E27}"/>
    <dgm:cxn modelId="{445DE0EA-0EE2-4D32-A89A-D234B068813F}" type="presOf" srcId="{7F885B62-A999-4C17-BE98-24B34438691B}" destId="{CBA0B067-CB78-4830-86F2-436C09B8D33E}" srcOrd="0" destOrd="0" presId="urn:microsoft.com/office/officeart/2005/8/layout/vList6"/>
    <dgm:cxn modelId="{C0E57C01-F10C-4818-911D-240A173A8DCA}" type="presOf" srcId="{BC3F49F0-6DA2-4620-A4C1-87223E6B9927}" destId="{D7B2471E-B7C8-4AE3-886C-09308039CCBC}" srcOrd="0" destOrd="1" presId="urn:microsoft.com/office/officeart/2005/8/layout/vList6"/>
    <dgm:cxn modelId="{4A0F5A36-A44C-4226-A19C-616DC4219431}" type="presOf" srcId="{EB8EFAF2-1FDA-4BD9-889E-2DE24CDB75C7}" destId="{D7B2471E-B7C8-4AE3-886C-09308039CCBC}" srcOrd="0" destOrd="7" presId="urn:microsoft.com/office/officeart/2005/8/layout/vList6"/>
    <dgm:cxn modelId="{75E8B6CA-06D6-49AE-A620-31B0F6C7EEE4}" srcId="{3655059C-F856-46B2-B336-14CBCC7D3D3F}" destId="{EB8EFAF2-1FDA-4BD9-889E-2DE24CDB75C7}" srcOrd="7" destOrd="0" parTransId="{2C4772D4-4AA9-4128-835F-045D8E60BAF9}" sibTransId="{3CC15657-337F-4B17-A7AF-A3F34867641F}"/>
    <dgm:cxn modelId="{A6E80314-14AC-495E-A774-A621C168760D}" srcId="{3655059C-F856-46B2-B336-14CBCC7D3D3F}" destId="{601BE930-7A4D-4385-A72D-23314A1B5FA1}" srcOrd="0" destOrd="0" parTransId="{1FA9C100-F831-4DF2-AE47-E46516AD507B}" sibTransId="{E8F7502D-BB74-4A04-92C0-2EF97C594E04}"/>
    <dgm:cxn modelId="{567BE7CE-D43D-48C6-B68B-378086D30FD9}" srcId="{3655059C-F856-46B2-B336-14CBCC7D3D3F}" destId="{F5FDBFFC-52B4-4BB5-A27E-1D2C53C2119E}" srcOrd="5" destOrd="0" parTransId="{22B8EF0C-12C4-4DC3-88F3-899178EABFBA}" sibTransId="{8308E165-CCDC-4041-A024-025CA3E922CF}"/>
    <dgm:cxn modelId="{701A3D50-F4E3-44BE-B888-A2273C39EA2D}" srcId="{7F885B62-A999-4C17-BE98-24B34438691B}" destId="{FC2C11D2-8637-4B97-9D2A-0D81871D138C}" srcOrd="0" destOrd="0" parTransId="{2735145A-8284-412D-A1CE-A13E32E8093F}" sibTransId="{E0254861-5182-40FB-B769-5EFFA0021305}"/>
    <dgm:cxn modelId="{14202F78-1478-4909-843E-B0CB0B94B87E}" type="presParOf" srcId="{E49CF48D-DAFE-4EC1-873B-8C7029FF6A12}" destId="{3698711A-8EB7-4EFF-96FA-91D1671FEB9B}" srcOrd="0" destOrd="0" presId="urn:microsoft.com/office/officeart/2005/8/layout/vList6"/>
    <dgm:cxn modelId="{FC08E9E0-C7B1-44AF-AE19-7F85727418B4}" type="presParOf" srcId="{3698711A-8EB7-4EFF-96FA-91D1671FEB9B}" destId="{3DB4E0EA-4BBD-42E7-A033-5B3175F12F9F}" srcOrd="0" destOrd="0" presId="urn:microsoft.com/office/officeart/2005/8/layout/vList6"/>
    <dgm:cxn modelId="{B00CEE0C-F372-457D-93A7-20F42A820B62}" type="presParOf" srcId="{3698711A-8EB7-4EFF-96FA-91D1671FEB9B}" destId="{D7B2471E-B7C8-4AE3-886C-09308039CCBC}" srcOrd="1" destOrd="0" presId="urn:microsoft.com/office/officeart/2005/8/layout/vList6"/>
    <dgm:cxn modelId="{AF93BB95-9E20-43ED-A77E-36AE9BF99788}" type="presParOf" srcId="{E49CF48D-DAFE-4EC1-873B-8C7029FF6A12}" destId="{75974B38-986F-4BAB-A4D5-2638B22C297C}" srcOrd="1" destOrd="0" presId="urn:microsoft.com/office/officeart/2005/8/layout/vList6"/>
    <dgm:cxn modelId="{E9D7CF91-C6D0-4D65-B2A1-80CEE2EAD4C3}" type="presParOf" srcId="{E49CF48D-DAFE-4EC1-873B-8C7029FF6A12}" destId="{164BCF99-FAB9-4663-9122-0CE6E49331CF}" srcOrd="2" destOrd="0" presId="urn:microsoft.com/office/officeart/2005/8/layout/vList6"/>
    <dgm:cxn modelId="{60EC7396-E1D6-4894-92E8-A71B8F12D0FB}" type="presParOf" srcId="{164BCF99-FAB9-4663-9122-0CE6E49331CF}" destId="{CBA0B067-CB78-4830-86F2-436C09B8D33E}" srcOrd="0" destOrd="0" presId="urn:microsoft.com/office/officeart/2005/8/layout/vList6"/>
    <dgm:cxn modelId="{E486054B-41E1-4335-8F06-72A3596A49CD}" type="presParOf" srcId="{164BCF99-FAB9-4663-9122-0CE6E49331CF}" destId="{1CC5B777-F78F-482D-815E-BFDC1D6AED87}" srcOrd="1" destOrd="0" presId="urn:microsoft.com/office/officeart/2005/8/layout/vList6"/>
  </dgm:cxnLst>
  <dgm:bg/>
  <dgm:whole/>
</dgm:dataModel>
</file>

<file path=ppt/diagrams/data5.xml><?xml version="1.0" encoding="utf-8"?>
<dgm:dataModel xmlns:dgm="http://schemas.openxmlformats.org/drawingml/2006/diagram" xmlns:a="http://schemas.openxmlformats.org/drawingml/2006/main">
  <dgm:ptLst>
    <dgm:pt modelId="{A61B10A5-449D-4D67-801E-166635C6F8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701E108F-C21D-400D-BBA2-D4AF6E2B8912}">
      <dgm:prSet phldrT="[Texto]" custT="1"/>
      <dgm:spPr/>
      <dgm:t>
        <a:bodyPr/>
        <a:lstStyle/>
        <a:p>
          <a:pPr algn="ctr"/>
          <a:r>
            <a:rPr lang="es-EC" sz="1800" b="1" dirty="0" smtClean="0"/>
            <a:t>Autenticación</a:t>
          </a:r>
          <a:endParaRPr lang="es-MX" sz="1800" b="1" dirty="0"/>
        </a:p>
      </dgm:t>
    </dgm:pt>
    <dgm:pt modelId="{5F2EA291-B62F-4F63-A02C-1E71F4551CFE}" type="parTrans" cxnId="{FD92B45E-7AF4-4BF5-9348-A6466466D3F4}">
      <dgm:prSet/>
      <dgm:spPr/>
      <dgm:t>
        <a:bodyPr/>
        <a:lstStyle/>
        <a:p>
          <a:endParaRPr lang="es-MX"/>
        </a:p>
      </dgm:t>
    </dgm:pt>
    <dgm:pt modelId="{89C37C47-F97A-4489-820F-D6E7F225D35F}" type="sibTrans" cxnId="{FD92B45E-7AF4-4BF5-9348-A6466466D3F4}">
      <dgm:prSet/>
      <dgm:spPr/>
      <dgm:t>
        <a:bodyPr/>
        <a:lstStyle/>
        <a:p>
          <a:endParaRPr lang="es-MX"/>
        </a:p>
      </dgm:t>
    </dgm:pt>
    <dgm:pt modelId="{4B4C4948-58A5-4500-B945-EC11690D2D0F}">
      <dgm:prSet phldrT="[Texto]" custT="1"/>
      <dgm:spPr/>
      <dgm:t>
        <a:bodyPr/>
        <a:lstStyle/>
        <a:p>
          <a:pPr algn="ctr"/>
          <a:r>
            <a:rPr lang="es-EC" sz="1800" b="1" dirty="0" smtClean="0"/>
            <a:t>Certificado Digital</a:t>
          </a:r>
          <a:endParaRPr lang="es-MX" sz="1800" b="1" dirty="0"/>
        </a:p>
      </dgm:t>
    </dgm:pt>
    <dgm:pt modelId="{883B1E85-0738-484A-AD71-EADA5DE0A630}" type="parTrans" cxnId="{1A412343-FC9A-461B-B403-822CFD3943E9}">
      <dgm:prSet/>
      <dgm:spPr/>
      <dgm:t>
        <a:bodyPr/>
        <a:lstStyle/>
        <a:p>
          <a:endParaRPr lang="es-MX"/>
        </a:p>
      </dgm:t>
    </dgm:pt>
    <dgm:pt modelId="{C98D1A06-952C-4977-BA3C-33422C5D8A84}" type="sibTrans" cxnId="{1A412343-FC9A-461B-B403-822CFD3943E9}">
      <dgm:prSet/>
      <dgm:spPr/>
      <dgm:t>
        <a:bodyPr/>
        <a:lstStyle/>
        <a:p>
          <a:endParaRPr lang="es-MX"/>
        </a:p>
      </dgm:t>
    </dgm:pt>
    <dgm:pt modelId="{FB3F8757-98AE-426F-9F30-16ED85B77B25}">
      <dgm:prSet phldrT="[Texto]" custT="1"/>
      <dgm:spPr/>
      <dgm:t>
        <a:bodyPr/>
        <a:lstStyle/>
        <a:p>
          <a:pPr algn="ctr"/>
          <a:r>
            <a:rPr lang="es-EC" sz="1800" b="1" dirty="0" smtClean="0"/>
            <a:t>Escalabilidad</a:t>
          </a:r>
        </a:p>
      </dgm:t>
    </dgm:pt>
    <dgm:pt modelId="{60F489E4-6478-4B08-8BA4-A182913508D2}" type="parTrans" cxnId="{DB16E9DE-BEE4-441B-A19A-2386DD59F3C6}">
      <dgm:prSet/>
      <dgm:spPr/>
      <dgm:t>
        <a:bodyPr/>
        <a:lstStyle/>
        <a:p>
          <a:endParaRPr lang="es-MX"/>
        </a:p>
      </dgm:t>
    </dgm:pt>
    <dgm:pt modelId="{0846B490-5576-4187-A30E-659413BE5716}" type="sibTrans" cxnId="{DB16E9DE-BEE4-441B-A19A-2386DD59F3C6}">
      <dgm:prSet/>
      <dgm:spPr/>
      <dgm:t>
        <a:bodyPr/>
        <a:lstStyle/>
        <a:p>
          <a:endParaRPr lang="es-MX"/>
        </a:p>
      </dgm:t>
    </dgm:pt>
    <dgm:pt modelId="{D5DD36AC-569B-4C23-9958-C34452B2AAED}">
      <dgm:prSet phldrT="[Texto]" custT="1"/>
      <dgm:spPr/>
      <dgm:t>
        <a:bodyPr/>
        <a:lstStyle/>
        <a:p>
          <a:pPr algn="ctr"/>
          <a:r>
            <a:rPr lang="es-EC" sz="1800" b="1" dirty="0" smtClean="0"/>
            <a:t>Encriptación de datos</a:t>
          </a:r>
        </a:p>
      </dgm:t>
    </dgm:pt>
    <dgm:pt modelId="{F2D1D276-4F37-4D50-95B1-A97AD9FA315C}" type="parTrans" cxnId="{5BAB49C9-7B25-433A-A6F8-02B862CDE0D7}">
      <dgm:prSet/>
      <dgm:spPr/>
      <dgm:t>
        <a:bodyPr/>
        <a:lstStyle/>
        <a:p>
          <a:endParaRPr lang="es-MX"/>
        </a:p>
      </dgm:t>
    </dgm:pt>
    <dgm:pt modelId="{373DBB87-8B80-4CEF-920B-6BBFDA65D9C5}" type="sibTrans" cxnId="{5BAB49C9-7B25-433A-A6F8-02B862CDE0D7}">
      <dgm:prSet/>
      <dgm:spPr/>
      <dgm:t>
        <a:bodyPr/>
        <a:lstStyle/>
        <a:p>
          <a:endParaRPr lang="es-MX"/>
        </a:p>
      </dgm:t>
    </dgm:pt>
    <dgm:pt modelId="{209A47C0-D71D-4CBD-9396-977B9EA45057}">
      <dgm:prSet phldrT="[Texto]" custT="1"/>
      <dgm:spPr/>
      <dgm:t>
        <a:bodyPr/>
        <a:lstStyle/>
        <a:p>
          <a:pPr algn="ctr"/>
          <a:r>
            <a:rPr lang="es-EC" sz="1800" b="1" dirty="0" smtClean="0"/>
            <a:t>Importación / Exportación de datos</a:t>
          </a:r>
        </a:p>
      </dgm:t>
    </dgm:pt>
    <dgm:pt modelId="{D843B55F-29D7-49A6-93E6-B75888C88696}" type="parTrans" cxnId="{700FD60A-A1E3-42B0-AD11-3D149FF13462}">
      <dgm:prSet/>
      <dgm:spPr/>
      <dgm:t>
        <a:bodyPr/>
        <a:lstStyle/>
        <a:p>
          <a:endParaRPr lang="es-MX"/>
        </a:p>
      </dgm:t>
    </dgm:pt>
    <dgm:pt modelId="{3AB819AA-B61A-4B96-8327-6AB06593BA20}" type="sibTrans" cxnId="{700FD60A-A1E3-42B0-AD11-3D149FF13462}">
      <dgm:prSet/>
      <dgm:spPr/>
      <dgm:t>
        <a:bodyPr/>
        <a:lstStyle/>
        <a:p>
          <a:endParaRPr lang="es-MX"/>
        </a:p>
      </dgm:t>
    </dgm:pt>
    <dgm:pt modelId="{31BD2423-7670-46AF-BB2A-CA89BF640CF5}">
      <dgm:prSet phldrT="[Texto]" custT="1"/>
      <dgm:spPr/>
      <dgm:t>
        <a:bodyPr/>
        <a:lstStyle/>
        <a:p>
          <a:pPr algn="ctr"/>
          <a:r>
            <a:rPr lang="es-EC" sz="1800" b="1" dirty="0" smtClean="0"/>
            <a:t>Monitoreo de servicios</a:t>
          </a:r>
        </a:p>
      </dgm:t>
    </dgm:pt>
    <dgm:pt modelId="{77146B84-34D6-4FC5-A6C9-3325EEC48F33}" type="parTrans" cxnId="{5C198426-161F-487A-9282-042AC7F32B06}">
      <dgm:prSet/>
      <dgm:spPr/>
      <dgm:t>
        <a:bodyPr/>
        <a:lstStyle/>
        <a:p>
          <a:endParaRPr lang="es-MX"/>
        </a:p>
      </dgm:t>
    </dgm:pt>
    <dgm:pt modelId="{1499613E-F716-4925-96A2-2B6EDB1DCF8B}" type="sibTrans" cxnId="{5C198426-161F-487A-9282-042AC7F32B06}">
      <dgm:prSet/>
      <dgm:spPr/>
      <dgm:t>
        <a:bodyPr/>
        <a:lstStyle/>
        <a:p>
          <a:endParaRPr lang="es-MX"/>
        </a:p>
      </dgm:t>
    </dgm:pt>
    <dgm:pt modelId="{5A432D7F-7E0A-48AB-BA73-2D247578BCD0}">
      <dgm:prSet phldrT="[Texto]" custT="1"/>
      <dgm:spPr/>
      <dgm:t>
        <a:bodyPr/>
        <a:lstStyle/>
        <a:p>
          <a:pPr algn="ctr"/>
          <a:r>
            <a:rPr lang="es-EC" sz="1800" b="1" dirty="0" smtClean="0"/>
            <a:t>Respaldo / Recuperación de datos</a:t>
          </a:r>
        </a:p>
      </dgm:t>
    </dgm:pt>
    <dgm:pt modelId="{4A552939-059A-4D0A-9C3C-DE2E3AFC8105}" type="parTrans" cxnId="{59383406-B8D0-47C3-A8CD-F5845869E13B}">
      <dgm:prSet/>
      <dgm:spPr/>
      <dgm:t>
        <a:bodyPr/>
        <a:lstStyle/>
        <a:p>
          <a:endParaRPr lang="es-MX"/>
        </a:p>
      </dgm:t>
    </dgm:pt>
    <dgm:pt modelId="{154605FF-3DAF-4F60-B1AF-BEA76CC68D71}" type="sibTrans" cxnId="{59383406-B8D0-47C3-A8CD-F5845869E13B}">
      <dgm:prSet/>
      <dgm:spPr/>
      <dgm:t>
        <a:bodyPr/>
        <a:lstStyle/>
        <a:p>
          <a:endParaRPr lang="es-MX"/>
        </a:p>
      </dgm:t>
    </dgm:pt>
    <dgm:pt modelId="{2992DB46-8BF7-49B2-8851-63BDD1FB0CE1}">
      <dgm:prSet phldrT="[Texto]" custT="1"/>
      <dgm:spPr/>
      <dgm:t>
        <a:bodyPr/>
        <a:lstStyle/>
        <a:p>
          <a:pPr algn="ctr"/>
          <a:r>
            <a:rPr lang="es-EC" sz="1800" b="1" dirty="0" smtClean="0"/>
            <a:t>SLA</a:t>
          </a:r>
        </a:p>
      </dgm:t>
    </dgm:pt>
    <dgm:pt modelId="{DBC32F58-288F-4D0A-9570-BB8636B7C62B}" type="parTrans" cxnId="{2C368A35-A11F-4F5D-8CD4-B27A13105973}">
      <dgm:prSet/>
      <dgm:spPr/>
      <dgm:t>
        <a:bodyPr/>
        <a:lstStyle/>
        <a:p>
          <a:endParaRPr lang="es-MX"/>
        </a:p>
      </dgm:t>
    </dgm:pt>
    <dgm:pt modelId="{3301F2B9-42B9-4D16-9BE9-CACA657EA71A}" type="sibTrans" cxnId="{2C368A35-A11F-4F5D-8CD4-B27A13105973}">
      <dgm:prSet/>
      <dgm:spPr/>
      <dgm:t>
        <a:bodyPr/>
        <a:lstStyle/>
        <a:p>
          <a:endParaRPr lang="es-MX"/>
        </a:p>
      </dgm:t>
    </dgm:pt>
    <dgm:pt modelId="{0D83343B-D295-41F4-8070-FCE587DBAC7F}">
      <dgm:prSet phldrT="[Texto]" custT="1"/>
      <dgm:spPr/>
      <dgm:t>
        <a:bodyPr/>
        <a:lstStyle/>
        <a:p>
          <a:pPr algn="ctr"/>
          <a:r>
            <a:rPr lang="es-EC" sz="1800" b="1" dirty="0" smtClean="0"/>
            <a:t>Soporte</a:t>
          </a:r>
        </a:p>
      </dgm:t>
    </dgm:pt>
    <dgm:pt modelId="{82685DC8-71E0-4307-8113-18F278E972EB}" type="parTrans" cxnId="{5C218C11-8DB5-4D01-BF23-B36D7314F12A}">
      <dgm:prSet/>
      <dgm:spPr/>
      <dgm:t>
        <a:bodyPr/>
        <a:lstStyle/>
        <a:p>
          <a:endParaRPr lang="es-MX"/>
        </a:p>
      </dgm:t>
    </dgm:pt>
    <dgm:pt modelId="{AF352118-EA7B-4B95-9689-AAA437A16593}" type="sibTrans" cxnId="{5C218C11-8DB5-4D01-BF23-B36D7314F12A}">
      <dgm:prSet/>
      <dgm:spPr/>
      <dgm:t>
        <a:bodyPr/>
        <a:lstStyle/>
        <a:p>
          <a:endParaRPr lang="es-MX"/>
        </a:p>
      </dgm:t>
    </dgm:pt>
    <dgm:pt modelId="{1EB9E48D-D8DE-472C-B45E-D76AAC15CA90}">
      <dgm:prSet phldrT="[Texto]" custT="1"/>
      <dgm:spPr/>
      <dgm:t>
        <a:bodyPr/>
        <a:lstStyle/>
        <a:p>
          <a:pPr algn="ctr"/>
          <a:r>
            <a:rPr lang="es-EC" sz="1800" b="1" dirty="0" smtClean="0"/>
            <a:t>Integración con otras aplicaciones</a:t>
          </a:r>
        </a:p>
      </dgm:t>
    </dgm:pt>
    <dgm:pt modelId="{9BA64266-86D6-45F6-A123-27A1FE1BD4D9}" type="parTrans" cxnId="{A8EC5445-3364-4BAF-A336-FDA348DEEF40}">
      <dgm:prSet/>
      <dgm:spPr/>
      <dgm:t>
        <a:bodyPr/>
        <a:lstStyle/>
        <a:p>
          <a:endParaRPr lang="es-MX"/>
        </a:p>
      </dgm:t>
    </dgm:pt>
    <dgm:pt modelId="{1963C1AC-05A4-42B7-98A6-38647419276A}" type="sibTrans" cxnId="{A8EC5445-3364-4BAF-A336-FDA348DEEF40}">
      <dgm:prSet/>
      <dgm:spPr/>
      <dgm:t>
        <a:bodyPr/>
        <a:lstStyle/>
        <a:p>
          <a:endParaRPr lang="es-MX"/>
        </a:p>
      </dgm:t>
    </dgm:pt>
    <dgm:pt modelId="{44F2A2BE-3BA4-42A0-AB57-84343702BEB8}" type="pres">
      <dgm:prSet presAssocID="{A61B10A5-449D-4D67-801E-166635C6F8CA}" presName="Name0" presStyleCnt="0">
        <dgm:presLayoutVars>
          <dgm:dir/>
          <dgm:animLvl val="lvl"/>
          <dgm:resizeHandles val="exact"/>
        </dgm:presLayoutVars>
      </dgm:prSet>
      <dgm:spPr/>
      <dgm:t>
        <a:bodyPr/>
        <a:lstStyle/>
        <a:p>
          <a:endParaRPr lang="es-MX"/>
        </a:p>
      </dgm:t>
    </dgm:pt>
    <dgm:pt modelId="{FD39142A-5AF1-443F-9FD5-0FF12D345A64}" type="pres">
      <dgm:prSet presAssocID="{701E108F-C21D-400D-BBA2-D4AF6E2B8912}" presName="linNode" presStyleCnt="0"/>
      <dgm:spPr/>
    </dgm:pt>
    <dgm:pt modelId="{63A4F57F-C3C2-4D59-8479-CC270C4F846A}" type="pres">
      <dgm:prSet presAssocID="{701E108F-C21D-400D-BBA2-D4AF6E2B8912}" presName="parentText" presStyleLbl="node1" presStyleIdx="0" presStyleCnt="10" custScaleX="201824" custScaleY="75132">
        <dgm:presLayoutVars>
          <dgm:chMax val="1"/>
          <dgm:bulletEnabled val="1"/>
        </dgm:presLayoutVars>
      </dgm:prSet>
      <dgm:spPr/>
      <dgm:t>
        <a:bodyPr/>
        <a:lstStyle/>
        <a:p>
          <a:endParaRPr lang="es-MX"/>
        </a:p>
      </dgm:t>
    </dgm:pt>
    <dgm:pt modelId="{D19AF2D8-CDB3-4F37-8B8A-498EFD750D48}" type="pres">
      <dgm:prSet presAssocID="{89C37C47-F97A-4489-820F-D6E7F225D35F}" presName="sp" presStyleCnt="0"/>
      <dgm:spPr/>
    </dgm:pt>
    <dgm:pt modelId="{997B29B0-F58A-4364-B1C1-292158F98794}" type="pres">
      <dgm:prSet presAssocID="{4B4C4948-58A5-4500-B945-EC11690D2D0F}" presName="linNode" presStyleCnt="0"/>
      <dgm:spPr/>
    </dgm:pt>
    <dgm:pt modelId="{B1EAC426-6EB2-4737-B66C-BF608E0B7BDB}" type="pres">
      <dgm:prSet presAssocID="{4B4C4948-58A5-4500-B945-EC11690D2D0F}" presName="parentText" presStyleLbl="node1" presStyleIdx="1" presStyleCnt="10" custScaleX="201824">
        <dgm:presLayoutVars>
          <dgm:chMax val="1"/>
          <dgm:bulletEnabled val="1"/>
        </dgm:presLayoutVars>
      </dgm:prSet>
      <dgm:spPr/>
      <dgm:t>
        <a:bodyPr/>
        <a:lstStyle/>
        <a:p>
          <a:endParaRPr lang="es-MX"/>
        </a:p>
      </dgm:t>
    </dgm:pt>
    <dgm:pt modelId="{5917E1B9-3E97-4CB5-83E6-686588597867}" type="pres">
      <dgm:prSet presAssocID="{C98D1A06-952C-4977-BA3C-33422C5D8A84}" presName="sp" presStyleCnt="0"/>
      <dgm:spPr/>
    </dgm:pt>
    <dgm:pt modelId="{DEA038FD-88F5-4987-B685-D1C672AF4319}" type="pres">
      <dgm:prSet presAssocID="{FB3F8757-98AE-426F-9F30-16ED85B77B25}" presName="linNode" presStyleCnt="0"/>
      <dgm:spPr/>
    </dgm:pt>
    <dgm:pt modelId="{70AF45DE-122C-4E93-B8FA-587802CD5001}" type="pres">
      <dgm:prSet presAssocID="{FB3F8757-98AE-426F-9F30-16ED85B77B25}" presName="parentText" presStyleLbl="node1" presStyleIdx="2" presStyleCnt="10" custScaleX="201824">
        <dgm:presLayoutVars>
          <dgm:chMax val="1"/>
          <dgm:bulletEnabled val="1"/>
        </dgm:presLayoutVars>
      </dgm:prSet>
      <dgm:spPr/>
      <dgm:t>
        <a:bodyPr/>
        <a:lstStyle/>
        <a:p>
          <a:endParaRPr lang="es-MX"/>
        </a:p>
      </dgm:t>
    </dgm:pt>
    <dgm:pt modelId="{B1829E4C-E356-4C57-8C71-7EB700CCC971}" type="pres">
      <dgm:prSet presAssocID="{0846B490-5576-4187-A30E-659413BE5716}" presName="sp" presStyleCnt="0"/>
      <dgm:spPr/>
    </dgm:pt>
    <dgm:pt modelId="{F3F05774-291B-45B5-AFCF-CE99D76508BF}" type="pres">
      <dgm:prSet presAssocID="{D5DD36AC-569B-4C23-9958-C34452B2AAED}" presName="linNode" presStyleCnt="0"/>
      <dgm:spPr/>
    </dgm:pt>
    <dgm:pt modelId="{FE7DDE84-9783-4AA6-B67E-BC6A6A33D09A}" type="pres">
      <dgm:prSet presAssocID="{D5DD36AC-569B-4C23-9958-C34452B2AAED}" presName="parentText" presStyleLbl="node1" presStyleIdx="3" presStyleCnt="10" custScaleX="201824">
        <dgm:presLayoutVars>
          <dgm:chMax val="1"/>
          <dgm:bulletEnabled val="1"/>
        </dgm:presLayoutVars>
      </dgm:prSet>
      <dgm:spPr/>
      <dgm:t>
        <a:bodyPr/>
        <a:lstStyle/>
        <a:p>
          <a:endParaRPr lang="es-MX"/>
        </a:p>
      </dgm:t>
    </dgm:pt>
    <dgm:pt modelId="{9183A157-1720-417A-BEF7-D427976DDCB1}" type="pres">
      <dgm:prSet presAssocID="{373DBB87-8B80-4CEF-920B-6BBFDA65D9C5}" presName="sp" presStyleCnt="0"/>
      <dgm:spPr/>
    </dgm:pt>
    <dgm:pt modelId="{B76276F4-26E6-4263-8BB7-16FBF57A9E37}" type="pres">
      <dgm:prSet presAssocID="{209A47C0-D71D-4CBD-9396-977B9EA45057}" presName="linNode" presStyleCnt="0"/>
      <dgm:spPr/>
    </dgm:pt>
    <dgm:pt modelId="{7E7B9471-722D-45B3-90B5-002AC0F9BAF1}" type="pres">
      <dgm:prSet presAssocID="{209A47C0-D71D-4CBD-9396-977B9EA45057}" presName="parentText" presStyleLbl="node1" presStyleIdx="4" presStyleCnt="10" custScaleX="201824">
        <dgm:presLayoutVars>
          <dgm:chMax val="1"/>
          <dgm:bulletEnabled val="1"/>
        </dgm:presLayoutVars>
      </dgm:prSet>
      <dgm:spPr/>
      <dgm:t>
        <a:bodyPr/>
        <a:lstStyle/>
        <a:p>
          <a:endParaRPr lang="es-MX"/>
        </a:p>
      </dgm:t>
    </dgm:pt>
    <dgm:pt modelId="{F5AE1713-894F-4FAB-8FE1-CE6B1B771349}" type="pres">
      <dgm:prSet presAssocID="{3AB819AA-B61A-4B96-8327-6AB06593BA20}" presName="sp" presStyleCnt="0"/>
      <dgm:spPr/>
    </dgm:pt>
    <dgm:pt modelId="{C5A8BE16-4B83-40FC-8C2C-B10A96DC54B5}" type="pres">
      <dgm:prSet presAssocID="{1EB9E48D-D8DE-472C-B45E-D76AAC15CA90}" presName="linNode" presStyleCnt="0"/>
      <dgm:spPr/>
    </dgm:pt>
    <dgm:pt modelId="{B5E690B7-3774-4CB9-BF65-07AD52CC28EE}" type="pres">
      <dgm:prSet presAssocID="{1EB9E48D-D8DE-472C-B45E-D76AAC15CA90}" presName="parentText" presStyleLbl="node1" presStyleIdx="5" presStyleCnt="10" custScaleX="201824">
        <dgm:presLayoutVars>
          <dgm:chMax val="1"/>
          <dgm:bulletEnabled val="1"/>
        </dgm:presLayoutVars>
      </dgm:prSet>
      <dgm:spPr/>
      <dgm:t>
        <a:bodyPr/>
        <a:lstStyle/>
        <a:p>
          <a:endParaRPr lang="es-MX"/>
        </a:p>
      </dgm:t>
    </dgm:pt>
    <dgm:pt modelId="{0BBF4860-645B-467D-888B-AF891D26024C}" type="pres">
      <dgm:prSet presAssocID="{1963C1AC-05A4-42B7-98A6-38647419276A}" presName="sp" presStyleCnt="0"/>
      <dgm:spPr/>
    </dgm:pt>
    <dgm:pt modelId="{68314DDE-5A75-4AA5-A1E0-8BBC9194A867}" type="pres">
      <dgm:prSet presAssocID="{31BD2423-7670-46AF-BB2A-CA89BF640CF5}" presName="linNode" presStyleCnt="0"/>
      <dgm:spPr/>
    </dgm:pt>
    <dgm:pt modelId="{CA2509F7-F895-4760-9B67-3D9C32BA3C33}" type="pres">
      <dgm:prSet presAssocID="{31BD2423-7670-46AF-BB2A-CA89BF640CF5}" presName="parentText" presStyleLbl="node1" presStyleIdx="6" presStyleCnt="10" custScaleX="201824">
        <dgm:presLayoutVars>
          <dgm:chMax val="1"/>
          <dgm:bulletEnabled val="1"/>
        </dgm:presLayoutVars>
      </dgm:prSet>
      <dgm:spPr/>
      <dgm:t>
        <a:bodyPr/>
        <a:lstStyle/>
        <a:p>
          <a:endParaRPr lang="es-MX"/>
        </a:p>
      </dgm:t>
    </dgm:pt>
    <dgm:pt modelId="{A78023C0-EE2A-459D-842B-136649B72AC2}" type="pres">
      <dgm:prSet presAssocID="{1499613E-F716-4925-96A2-2B6EDB1DCF8B}" presName="sp" presStyleCnt="0"/>
      <dgm:spPr/>
    </dgm:pt>
    <dgm:pt modelId="{157535D9-3E8E-4DB5-8C09-BE9C66AFF99D}" type="pres">
      <dgm:prSet presAssocID="{5A432D7F-7E0A-48AB-BA73-2D247578BCD0}" presName="linNode" presStyleCnt="0"/>
      <dgm:spPr/>
    </dgm:pt>
    <dgm:pt modelId="{A0AB1440-845C-4233-BEDB-2EB06E906260}" type="pres">
      <dgm:prSet presAssocID="{5A432D7F-7E0A-48AB-BA73-2D247578BCD0}" presName="parentText" presStyleLbl="node1" presStyleIdx="7" presStyleCnt="10" custScaleX="201824">
        <dgm:presLayoutVars>
          <dgm:chMax val="1"/>
          <dgm:bulletEnabled val="1"/>
        </dgm:presLayoutVars>
      </dgm:prSet>
      <dgm:spPr/>
      <dgm:t>
        <a:bodyPr/>
        <a:lstStyle/>
        <a:p>
          <a:endParaRPr lang="es-MX"/>
        </a:p>
      </dgm:t>
    </dgm:pt>
    <dgm:pt modelId="{EAE8D84C-DAB6-4086-9F31-464C08F60DBF}" type="pres">
      <dgm:prSet presAssocID="{154605FF-3DAF-4F60-B1AF-BEA76CC68D71}" presName="sp" presStyleCnt="0"/>
      <dgm:spPr/>
    </dgm:pt>
    <dgm:pt modelId="{80A27A22-025E-4D73-A133-9D1655F4E9EC}" type="pres">
      <dgm:prSet presAssocID="{2992DB46-8BF7-49B2-8851-63BDD1FB0CE1}" presName="linNode" presStyleCnt="0"/>
      <dgm:spPr/>
    </dgm:pt>
    <dgm:pt modelId="{BF1DC2B5-0D90-43FB-9839-D6B551DA4F1A}" type="pres">
      <dgm:prSet presAssocID="{2992DB46-8BF7-49B2-8851-63BDD1FB0CE1}" presName="parentText" presStyleLbl="node1" presStyleIdx="8" presStyleCnt="10" custScaleX="201824">
        <dgm:presLayoutVars>
          <dgm:chMax val="1"/>
          <dgm:bulletEnabled val="1"/>
        </dgm:presLayoutVars>
      </dgm:prSet>
      <dgm:spPr/>
      <dgm:t>
        <a:bodyPr/>
        <a:lstStyle/>
        <a:p>
          <a:endParaRPr lang="es-MX"/>
        </a:p>
      </dgm:t>
    </dgm:pt>
    <dgm:pt modelId="{E46A96F1-8145-4EE7-B921-841475F63892}" type="pres">
      <dgm:prSet presAssocID="{3301F2B9-42B9-4D16-9BE9-CACA657EA71A}" presName="sp" presStyleCnt="0"/>
      <dgm:spPr/>
    </dgm:pt>
    <dgm:pt modelId="{CDDF1BCC-22CD-47CC-B3F3-12F5145320D3}" type="pres">
      <dgm:prSet presAssocID="{0D83343B-D295-41F4-8070-FCE587DBAC7F}" presName="linNode" presStyleCnt="0"/>
      <dgm:spPr/>
    </dgm:pt>
    <dgm:pt modelId="{9479B247-A926-45C1-8155-246B12330747}" type="pres">
      <dgm:prSet presAssocID="{0D83343B-D295-41F4-8070-FCE587DBAC7F}" presName="parentText" presStyleLbl="node1" presStyleIdx="9" presStyleCnt="10" custScaleX="201824">
        <dgm:presLayoutVars>
          <dgm:chMax val="1"/>
          <dgm:bulletEnabled val="1"/>
        </dgm:presLayoutVars>
      </dgm:prSet>
      <dgm:spPr/>
      <dgm:t>
        <a:bodyPr/>
        <a:lstStyle/>
        <a:p>
          <a:endParaRPr lang="es-MX"/>
        </a:p>
      </dgm:t>
    </dgm:pt>
  </dgm:ptLst>
  <dgm:cxnLst>
    <dgm:cxn modelId="{5C218C11-8DB5-4D01-BF23-B36D7314F12A}" srcId="{A61B10A5-449D-4D67-801E-166635C6F8CA}" destId="{0D83343B-D295-41F4-8070-FCE587DBAC7F}" srcOrd="9" destOrd="0" parTransId="{82685DC8-71E0-4307-8113-18F278E972EB}" sibTransId="{AF352118-EA7B-4B95-9689-AAA437A16593}"/>
    <dgm:cxn modelId="{1A412343-FC9A-461B-B403-822CFD3943E9}" srcId="{A61B10A5-449D-4D67-801E-166635C6F8CA}" destId="{4B4C4948-58A5-4500-B945-EC11690D2D0F}" srcOrd="1" destOrd="0" parTransId="{883B1E85-0738-484A-AD71-EADA5DE0A630}" sibTransId="{C98D1A06-952C-4977-BA3C-33422C5D8A84}"/>
    <dgm:cxn modelId="{3DAF01BD-7D17-46F5-95BE-4D49EF355A2E}" type="presOf" srcId="{D5DD36AC-569B-4C23-9958-C34452B2AAED}" destId="{FE7DDE84-9783-4AA6-B67E-BC6A6A33D09A}" srcOrd="0" destOrd="0" presId="urn:microsoft.com/office/officeart/2005/8/layout/vList5"/>
    <dgm:cxn modelId="{43832DB4-5196-4E93-A9DE-18200676153F}" type="presOf" srcId="{701E108F-C21D-400D-BBA2-D4AF6E2B8912}" destId="{63A4F57F-C3C2-4D59-8479-CC270C4F846A}" srcOrd="0" destOrd="0" presId="urn:microsoft.com/office/officeart/2005/8/layout/vList5"/>
    <dgm:cxn modelId="{59383406-B8D0-47C3-A8CD-F5845869E13B}" srcId="{A61B10A5-449D-4D67-801E-166635C6F8CA}" destId="{5A432D7F-7E0A-48AB-BA73-2D247578BCD0}" srcOrd="7" destOrd="0" parTransId="{4A552939-059A-4D0A-9C3C-DE2E3AFC8105}" sibTransId="{154605FF-3DAF-4F60-B1AF-BEA76CC68D71}"/>
    <dgm:cxn modelId="{A8EC5445-3364-4BAF-A336-FDA348DEEF40}" srcId="{A61B10A5-449D-4D67-801E-166635C6F8CA}" destId="{1EB9E48D-D8DE-472C-B45E-D76AAC15CA90}" srcOrd="5" destOrd="0" parTransId="{9BA64266-86D6-45F6-A123-27A1FE1BD4D9}" sibTransId="{1963C1AC-05A4-42B7-98A6-38647419276A}"/>
    <dgm:cxn modelId="{19D6DFEE-2ECE-4894-A78C-C959E61DF8B8}" type="presOf" srcId="{4B4C4948-58A5-4500-B945-EC11690D2D0F}" destId="{B1EAC426-6EB2-4737-B66C-BF608E0B7BDB}" srcOrd="0" destOrd="0" presId="urn:microsoft.com/office/officeart/2005/8/layout/vList5"/>
    <dgm:cxn modelId="{729EE05D-7DED-48BA-80AE-3CE5396156BE}" type="presOf" srcId="{209A47C0-D71D-4CBD-9396-977B9EA45057}" destId="{7E7B9471-722D-45B3-90B5-002AC0F9BAF1}" srcOrd="0" destOrd="0" presId="urn:microsoft.com/office/officeart/2005/8/layout/vList5"/>
    <dgm:cxn modelId="{5C198426-161F-487A-9282-042AC7F32B06}" srcId="{A61B10A5-449D-4D67-801E-166635C6F8CA}" destId="{31BD2423-7670-46AF-BB2A-CA89BF640CF5}" srcOrd="6" destOrd="0" parTransId="{77146B84-34D6-4FC5-A6C9-3325EEC48F33}" sibTransId="{1499613E-F716-4925-96A2-2B6EDB1DCF8B}"/>
    <dgm:cxn modelId="{5BAB49C9-7B25-433A-A6F8-02B862CDE0D7}" srcId="{A61B10A5-449D-4D67-801E-166635C6F8CA}" destId="{D5DD36AC-569B-4C23-9958-C34452B2AAED}" srcOrd="3" destOrd="0" parTransId="{F2D1D276-4F37-4D50-95B1-A97AD9FA315C}" sibTransId="{373DBB87-8B80-4CEF-920B-6BBFDA65D9C5}"/>
    <dgm:cxn modelId="{EE871A49-104C-431F-8394-1B1956FFF5D9}" type="presOf" srcId="{31BD2423-7670-46AF-BB2A-CA89BF640CF5}" destId="{CA2509F7-F895-4760-9B67-3D9C32BA3C33}" srcOrd="0" destOrd="0" presId="urn:microsoft.com/office/officeart/2005/8/layout/vList5"/>
    <dgm:cxn modelId="{0D298405-8A7B-4DDA-9781-7F82ABB42F9F}" type="presOf" srcId="{1EB9E48D-D8DE-472C-B45E-D76AAC15CA90}" destId="{B5E690B7-3774-4CB9-BF65-07AD52CC28EE}" srcOrd="0" destOrd="0" presId="urn:microsoft.com/office/officeart/2005/8/layout/vList5"/>
    <dgm:cxn modelId="{FD92B45E-7AF4-4BF5-9348-A6466466D3F4}" srcId="{A61B10A5-449D-4D67-801E-166635C6F8CA}" destId="{701E108F-C21D-400D-BBA2-D4AF6E2B8912}" srcOrd="0" destOrd="0" parTransId="{5F2EA291-B62F-4F63-A02C-1E71F4551CFE}" sibTransId="{89C37C47-F97A-4489-820F-D6E7F225D35F}"/>
    <dgm:cxn modelId="{04851005-CD94-4B3F-8E5A-E38DDABBDD07}" type="presOf" srcId="{0D83343B-D295-41F4-8070-FCE587DBAC7F}" destId="{9479B247-A926-45C1-8155-246B12330747}" srcOrd="0" destOrd="0" presId="urn:microsoft.com/office/officeart/2005/8/layout/vList5"/>
    <dgm:cxn modelId="{0E1CE270-3738-4796-8A2F-1EF3D945E02A}" type="presOf" srcId="{2992DB46-8BF7-49B2-8851-63BDD1FB0CE1}" destId="{BF1DC2B5-0D90-43FB-9839-D6B551DA4F1A}" srcOrd="0" destOrd="0" presId="urn:microsoft.com/office/officeart/2005/8/layout/vList5"/>
    <dgm:cxn modelId="{26A48CE0-3379-48D3-9A4F-10A2A329A2BA}" type="presOf" srcId="{A61B10A5-449D-4D67-801E-166635C6F8CA}" destId="{44F2A2BE-3BA4-42A0-AB57-84343702BEB8}" srcOrd="0" destOrd="0" presId="urn:microsoft.com/office/officeart/2005/8/layout/vList5"/>
    <dgm:cxn modelId="{5721C014-9571-4ED6-BA04-245EDA10ED23}" type="presOf" srcId="{5A432D7F-7E0A-48AB-BA73-2D247578BCD0}" destId="{A0AB1440-845C-4233-BEDB-2EB06E906260}" srcOrd="0" destOrd="0" presId="urn:microsoft.com/office/officeart/2005/8/layout/vList5"/>
    <dgm:cxn modelId="{DB16E9DE-BEE4-441B-A19A-2386DD59F3C6}" srcId="{A61B10A5-449D-4D67-801E-166635C6F8CA}" destId="{FB3F8757-98AE-426F-9F30-16ED85B77B25}" srcOrd="2" destOrd="0" parTransId="{60F489E4-6478-4B08-8BA4-A182913508D2}" sibTransId="{0846B490-5576-4187-A30E-659413BE5716}"/>
    <dgm:cxn modelId="{C1E2929C-3F63-4A9D-81F0-B4B1963D26FD}" type="presOf" srcId="{FB3F8757-98AE-426F-9F30-16ED85B77B25}" destId="{70AF45DE-122C-4E93-B8FA-587802CD5001}" srcOrd="0" destOrd="0" presId="urn:microsoft.com/office/officeart/2005/8/layout/vList5"/>
    <dgm:cxn modelId="{700FD60A-A1E3-42B0-AD11-3D149FF13462}" srcId="{A61B10A5-449D-4D67-801E-166635C6F8CA}" destId="{209A47C0-D71D-4CBD-9396-977B9EA45057}" srcOrd="4" destOrd="0" parTransId="{D843B55F-29D7-49A6-93E6-B75888C88696}" sibTransId="{3AB819AA-B61A-4B96-8327-6AB06593BA20}"/>
    <dgm:cxn modelId="{2C368A35-A11F-4F5D-8CD4-B27A13105973}" srcId="{A61B10A5-449D-4D67-801E-166635C6F8CA}" destId="{2992DB46-8BF7-49B2-8851-63BDD1FB0CE1}" srcOrd="8" destOrd="0" parTransId="{DBC32F58-288F-4D0A-9570-BB8636B7C62B}" sibTransId="{3301F2B9-42B9-4D16-9BE9-CACA657EA71A}"/>
    <dgm:cxn modelId="{B27ADAB6-BA71-4C7F-894A-EDC12B01B026}" type="presParOf" srcId="{44F2A2BE-3BA4-42A0-AB57-84343702BEB8}" destId="{FD39142A-5AF1-443F-9FD5-0FF12D345A64}" srcOrd="0" destOrd="0" presId="urn:microsoft.com/office/officeart/2005/8/layout/vList5"/>
    <dgm:cxn modelId="{9974FC1F-6292-4C4C-A6AD-74074904627A}" type="presParOf" srcId="{FD39142A-5AF1-443F-9FD5-0FF12D345A64}" destId="{63A4F57F-C3C2-4D59-8479-CC270C4F846A}" srcOrd="0" destOrd="0" presId="urn:microsoft.com/office/officeart/2005/8/layout/vList5"/>
    <dgm:cxn modelId="{5A0C5668-F8D6-4F0A-9764-1A12D38E62B2}" type="presParOf" srcId="{44F2A2BE-3BA4-42A0-AB57-84343702BEB8}" destId="{D19AF2D8-CDB3-4F37-8B8A-498EFD750D48}" srcOrd="1" destOrd="0" presId="urn:microsoft.com/office/officeart/2005/8/layout/vList5"/>
    <dgm:cxn modelId="{B76272F8-67D1-4AEC-BED6-E24882071600}" type="presParOf" srcId="{44F2A2BE-3BA4-42A0-AB57-84343702BEB8}" destId="{997B29B0-F58A-4364-B1C1-292158F98794}" srcOrd="2" destOrd="0" presId="urn:microsoft.com/office/officeart/2005/8/layout/vList5"/>
    <dgm:cxn modelId="{47FFA7D1-AF42-41BC-BDE1-45992140E2F8}" type="presParOf" srcId="{997B29B0-F58A-4364-B1C1-292158F98794}" destId="{B1EAC426-6EB2-4737-B66C-BF608E0B7BDB}" srcOrd="0" destOrd="0" presId="urn:microsoft.com/office/officeart/2005/8/layout/vList5"/>
    <dgm:cxn modelId="{FF4984B3-7283-4BC1-9132-DA7E7F758DB6}" type="presParOf" srcId="{44F2A2BE-3BA4-42A0-AB57-84343702BEB8}" destId="{5917E1B9-3E97-4CB5-83E6-686588597867}" srcOrd="3" destOrd="0" presId="urn:microsoft.com/office/officeart/2005/8/layout/vList5"/>
    <dgm:cxn modelId="{87E53FFE-C77E-47EC-B1F5-2562199EB08A}" type="presParOf" srcId="{44F2A2BE-3BA4-42A0-AB57-84343702BEB8}" destId="{DEA038FD-88F5-4987-B685-D1C672AF4319}" srcOrd="4" destOrd="0" presId="urn:microsoft.com/office/officeart/2005/8/layout/vList5"/>
    <dgm:cxn modelId="{4EC04964-F37B-4A5D-B5CC-B84855ABB0F6}" type="presParOf" srcId="{DEA038FD-88F5-4987-B685-D1C672AF4319}" destId="{70AF45DE-122C-4E93-B8FA-587802CD5001}" srcOrd="0" destOrd="0" presId="urn:microsoft.com/office/officeart/2005/8/layout/vList5"/>
    <dgm:cxn modelId="{51DEEAB1-2043-4C72-B7F6-511F6B58D51A}" type="presParOf" srcId="{44F2A2BE-3BA4-42A0-AB57-84343702BEB8}" destId="{B1829E4C-E356-4C57-8C71-7EB700CCC971}" srcOrd="5" destOrd="0" presId="urn:microsoft.com/office/officeart/2005/8/layout/vList5"/>
    <dgm:cxn modelId="{524735FB-EE2F-409C-B447-58C2F9343129}" type="presParOf" srcId="{44F2A2BE-3BA4-42A0-AB57-84343702BEB8}" destId="{F3F05774-291B-45B5-AFCF-CE99D76508BF}" srcOrd="6" destOrd="0" presId="urn:microsoft.com/office/officeart/2005/8/layout/vList5"/>
    <dgm:cxn modelId="{1CB595D9-52A5-4D07-BB5B-A211676EFABF}" type="presParOf" srcId="{F3F05774-291B-45B5-AFCF-CE99D76508BF}" destId="{FE7DDE84-9783-4AA6-B67E-BC6A6A33D09A}" srcOrd="0" destOrd="0" presId="urn:microsoft.com/office/officeart/2005/8/layout/vList5"/>
    <dgm:cxn modelId="{FFAC8A39-5848-4C61-9AAF-C4F8F35C4C81}" type="presParOf" srcId="{44F2A2BE-3BA4-42A0-AB57-84343702BEB8}" destId="{9183A157-1720-417A-BEF7-D427976DDCB1}" srcOrd="7" destOrd="0" presId="urn:microsoft.com/office/officeart/2005/8/layout/vList5"/>
    <dgm:cxn modelId="{CB6129AF-A3E0-4BEF-BC2D-2E7E7824B4D9}" type="presParOf" srcId="{44F2A2BE-3BA4-42A0-AB57-84343702BEB8}" destId="{B76276F4-26E6-4263-8BB7-16FBF57A9E37}" srcOrd="8" destOrd="0" presId="urn:microsoft.com/office/officeart/2005/8/layout/vList5"/>
    <dgm:cxn modelId="{6BD20AA9-8869-4F05-8889-262DB92ED5B6}" type="presParOf" srcId="{B76276F4-26E6-4263-8BB7-16FBF57A9E37}" destId="{7E7B9471-722D-45B3-90B5-002AC0F9BAF1}" srcOrd="0" destOrd="0" presId="urn:microsoft.com/office/officeart/2005/8/layout/vList5"/>
    <dgm:cxn modelId="{B19E0CEC-30ED-4B4F-B584-035CFEE14591}" type="presParOf" srcId="{44F2A2BE-3BA4-42A0-AB57-84343702BEB8}" destId="{F5AE1713-894F-4FAB-8FE1-CE6B1B771349}" srcOrd="9" destOrd="0" presId="urn:microsoft.com/office/officeart/2005/8/layout/vList5"/>
    <dgm:cxn modelId="{20B4CC2F-B831-4356-88AB-09B0406A31B6}" type="presParOf" srcId="{44F2A2BE-3BA4-42A0-AB57-84343702BEB8}" destId="{C5A8BE16-4B83-40FC-8C2C-B10A96DC54B5}" srcOrd="10" destOrd="0" presId="urn:microsoft.com/office/officeart/2005/8/layout/vList5"/>
    <dgm:cxn modelId="{EA0B547F-D6FD-4208-B8B7-8931D2551054}" type="presParOf" srcId="{C5A8BE16-4B83-40FC-8C2C-B10A96DC54B5}" destId="{B5E690B7-3774-4CB9-BF65-07AD52CC28EE}" srcOrd="0" destOrd="0" presId="urn:microsoft.com/office/officeart/2005/8/layout/vList5"/>
    <dgm:cxn modelId="{837E51D5-ABD6-4813-85E3-1BF8BAB96E9E}" type="presParOf" srcId="{44F2A2BE-3BA4-42A0-AB57-84343702BEB8}" destId="{0BBF4860-645B-467D-888B-AF891D26024C}" srcOrd="11" destOrd="0" presId="urn:microsoft.com/office/officeart/2005/8/layout/vList5"/>
    <dgm:cxn modelId="{07DA6D66-65F0-4C41-A446-A69F494E9DCA}" type="presParOf" srcId="{44F2A2BE-3BA4-42A0-AB57-84343702BEB8}" destId="{68314DDE-5A75-4AA5-A1E0-8BBC9194A867}" srcOrd="12" destOrd="0" presId="urn:microsoft.com/office/officeart/2005/8/layout/vList5"/>
    <dgm:cxn modelId="{4167FCDC-84DD-4022-8100-50FCD479783D}" type="presParOf" srcId="{68314DDE-5A75-4AA5-A1E0-8BBC9194A867}" destId="{CA2509F7-F895-4760-9B67-3D9C32BA3C33}" srcOrd="0" destOrd="0" presId="urn:microsoft.com/office/officeart/2005/8/layout/vList5"/>
    <dgm:cxn modelId="{93D964D9-ABD0-4740-B167-EB75C307E9A1}" type="presParOf" srcId="{44F2A2BE-3BA4-42A0-AB57-84343702BEB8}" destId="{A78023C0-EE2A-459D-842B-136649B72AC2}" srcOrd="13" destOrd="0" presId="urn:microsoft.com/office/officeart/2005/8/layout/vList5"/>
    <dgm:cxn modelId="{34EA3BBA-455B-47D4-8054-A788AAD36ABA}" type="presParOf" srcId="{44F2A2BE-3BA4-42A0-AB57-84343702BEB8}" destId="{157535D9-3E8E-4DB5-8C09-BE9C66AFF99D}" srcOrd="14" destOrd="0" presId="urn:microsoft.com/office/officeart/2005/8/layout/vList5"/>
    <dgm:cxn modelId="{0A8960C8-EEE5-471A-8470-08FD28B2175D}" type="presParOf" srcId="{157535D9-3E8E-4DB5-8C09-BE9C66AFF99D}" destId="{A0AB1440-845C-4233-BEDB-2EB06E906260}" srcOrd="0" destOrd="0" presId="urn:microsoft.com/office/officeart/2005/8/layout/vList5"/>
    <dgm:cxn modelId="{11859778-1F4E-4164-A1C1-922CDB7C784F}" type="presParOf" srcId="{44F2A2BE-3BA4-42A0-AB57-84343702BEB8}" destId="{EAE8D84C-DAB6-4086-9F31-464C08F60DBF}" srcOrd="15" destOrd="0" presId="urn:microsoft.com/office/officeart/2005/8/layout/vList5"/>
    <dgm:cxn modelId="{0CCE02B2-2A5E-4B45-9E75-F988E0D15A10}" type="presParOf" srcId="{44F2A2BE-3BA4-42A0-AB57-84343702BEB8}" destId="{80A27A22-025E-4D73-A133-9D1655F4E9EC}" srcOrd="16" destOrd="0" presId="urn:microsoft.com/office/officeart/2005/8/layout/vList5"/>
    <dgm:cxn modelId="{142BDFE4-548A-4383-9383-959CE83E06BB}" type="presParOf" srcId="{80A27A22-025E-4D73-A133-9D1655F4E9EC}" destId="{BF1DC2B5-0D90-43FB-9839-D6B551DA4F1A}" srcOrd="0" destOrd="0" presId="urn:microsoft.com/office/officeart/2005/8/layout/vList5"/>
    <dgm:cxn modelId="{FD8450FF-C8FC-4F7B-9592-BC830B772799}" type="presParOf" srcId="{44F2A2BE-3BA4-42A0-AB57-84343702BEB8}" destId="{E46A96F1-8145-4EE7-B921-841475F63892}" srcOrd="17" destOrd="0" presId="urn:microsoft.com/office/officeart/2005/8/layout/vList5"/>
    <dgm:cxn modelId="{BB5FD4D5-B57D-4F8A-9BA2-037C95E7F342}" type="presParOf" srcId="{44F2A2BE-3BA4-42A0-AB57-84343702BEB8}" destId="{CDDF1BCC-22CD-47CC-B3F3-12F5145320D3}" srcOrd="18" destOrd="0" presId="urn:microsoft.com/office/officeart/2005/8/layout/vList5"/>
    <dgm:cxn modelId="{79C0C925-3CBE-4953-B7BD-32F90FDCCE2D}" type="presParOf" srcId="{CDDF1BCC-22CD-47CC-B3F3-12F5145320D3}" destId="{9479B247-A926-45C1-8155-246B12330747}" srcOrd="0" destOrd="0" presId="urn:microsoft.com/office/officeart/2005/8/layout/vList5"/>
  </dgm:cxnLst>
  <dgm:bg/>
  <dgm:whole/>
</dgm:dataModel>
</file>

<file path=ppt/diagrams/data6.xml><?xml version="1.0" encoding="utf-8"?>
<dgm:dataModel xmlns:dgm="http://schemas.openxmlformats.org/drawingml/2006/diagram" xmlns:a="http://schemas.openxmlformats.org/drawingml/2006/main">
  <dgm:ptLst>
    <dgm:pt modelId="{EE40B844-299B-466D-ACD1-7CE7C06CDF4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1BDAAB1C-1FC2-4566-9002-CB819943369D}">
      <dgm:prSet phldrT="[Texto]" custT="1"/>
      <dgm:spPr/>
      <dgm:t>
        <a:bodyPr/>
        <a:lstStyle/>
        <a:p>
          <a:r>
            <a:rPr lang="es-ES" sz="1600" b="1" dirty="0" smtClean="0"/>
            <a:t>Herramientas de productividad</a:t>
          </a:r>
          <a:endParaRPr lang="es-MX" sz="1600" b="1" dirty="0"/>
        </a:p>
      </dgm:t>
    </dgm:pt>
    <dgm:pt modelId="{7834E91B-6F37-4386-B447-3C14467E33EE}" type="parTrans" cxnId="{9E11BD82-C36C-4FAF-89D0-B3553110E597}">
      <dgm:prSet/>
      <dgm:spPr/>
      <dgm:t>
        <a:bodyPr/>
        <a:lstStyle/>
        <a:p>
          <a:endParaRPr lang="es-MX" sz="2000"/>
        </a:p>
      </dgm:t>
    </dgm:pt>
    <dgm:pt modelId="{ED1044FB-290B-4B2A-915E-D629D416379D}" type="sibTrans" cxnId="{9E11BD82-C36C-4FAF-89D0-B3553110E597}">
      <dgm:prSet/>
      <dgm:spPr/>
      <dgm:t>
        <a:bodyPr/>
        <a:lstStyle/>
        <a:p>
          <a:endParaRPr lang="es-MX" sz="2000"/>
        </a:p>
      </dgm:t>
    </dgm:pt>
    <dgm:pt modelId="{C7F1AFB0-4AD8-4BB1-88D5-F728E694162A}">
      <dgm:prSet phldrT="[Texto]" custT="1"/>
      <dgm:spPr/>
      <dgm:t>
        <a:bodyPr/>
        <a:lstStyle/>
        <a:p>
          <a:r>
            <a:rPr lang="es-ES" sz="1600" dirty="0" smtClean="0"/>
            <a:t>Google </a:t>
          </a:r>
          <a:r>
            <a:rPr lang="es-ES" sz="1600" dirty="0" err="1" smtClean="0"/>
            <a:t>Apps</a:t>
          </a:r>
          <a:endParaRPr lang="es-MX" sz="1600" dirty="0"/>
        </a:p>
      </dgm:t>
    </dgm:pt>
    <dgm:pt modelId="{49333048-D74F-4017-98C1-2040CF2F667F}" type="parTrans" cxnId="{B2FAE16A-4E88-4D78-B5BC-85C8472F3B4B}">
      <dgm:prSet/>
      <dgm:spPr/>
      <dgm:t>
        <a:bodyPr/>
        <a:lstStyle/>
        <a:p>
          <a:endParaRPr lang="es-MX" sz="2000"/>
        </a:p>
      </dgm:t>
    </dgm:pt>
    <dgm:pt modelId="{45B62A7D-8FF5-43B2-B715-808A102BFC47}" type="sibTrans" cxnId="{B2FAE16A-4E88-4D78-B5BC-85C8472F3B4B}">
      <dgm:prSet/>
      <dgm:spPr/>
      <dgm:t>
        <a:bodyPr/>
        <a:lstStyle/>
        <a:p>
          <a:endParaRPr lang="es-MX" sz="2000"/>
        </a:p>
      </dgm:t>
    </dgm:pt>
    <dgm:pt modelId="{9822DB97-79D5-410F-ABD6-788D523CBAC6}">
      <dgm:prSet phldrT="[Texto]" custT="1"/>
      <dgm:spPr/>
      <dgm:t>
        <a:bodyPr/>
        <a:lstStyle/>
        <a:p>
          <a:r>
            <a:rPr lang="es-ES" sz="1600" dirty="0" smtClean="0"/>
            <a:t>ZOHO</a:t>
          </a:r>
          <a:endParaRPr lang="es-MX" sz="1600" dirty="0"/>
        </a:p>
      </dgm:t>
    </dgm:pt>
    <dgm:pt modelId="{1E1F2D98-2606-4720-830E-8E8D0590E70B}" type="parTrans" cxnId="{C05D997E-0F8B-45EF-9BC7-B5C080111307}">
      <dgm:prSet/>
      <dgm:spPr/>
      <dgm:t>
        <a:bodyPr/>
        <a:lstStyle/>
        <a:p>
          <a:endParaRPr lang="es-MX" sz="2000"/>
        </a:p>
      </dgm:t>
    </dgm:pt>
    <dgm:pt modelId="{C8D68384-3D01-4EC7-ACBB-BCC5E12322EF}" type="sibTrans" cxnId="{C05D997E-0F8B-45EF-9BC7-B5C080111307}">
      <dgm:prSet/>
      <dgm:spPr/>
      <dgm:t>
        <a:bodyPr/>
        <a:lstStyle/>
        <a:p>
          <a:endParaRPr lang="es-MX" sz="2000"/>
        </a:p>
      </dgm:t>
    </dgm:pt>
    <dgm:pt modelId="{5ADC2477-66D1-44CA-A01C-9C2998815372}">
      <dgm:prSet phldrT="[Texto]" custT="1"/>
      <dgm:spPr/>
      <dgm:t>
        <a:bodyPr/>
        <a:lstStyle/>
        <a:p>
          <a:r>
            <a:rPr lang="es-ES" sz="1600" b="1" dirty="0" smtClean="0"/>
            <a:t>Herramientas de Trabajo en grupo</a:t>
          </a:r>
          <a:endParaRPr lang="es-MX" sz="1600" b="1" dirty="0"/>
        </a:p>
      </dgm:t>
    </dgm:pt>
    <dgm:pt modelId="{8136C37A-F56B-4BCB-B23F-CB8A7CBCC5EF}" type="parTrans" cxnId="{8A890D7F-237D-4F2B-BC32-202A65304849}">
      <dgm:prSet/>
      <dgm:spPr/>
      <dgm:t>
        <a:bodyPr/>
        <a:lstStyle/>
        <a:p>
          <a:endParaRPr lang="es-MX" sz="2000"/>
        </a:p>
      </dgm:t>
    </dgm:pt>
    <dgm:pt modelId="{BE71D1EE-EC5D-4A91-A37A-76AF893A6D3C}" type="sibTrans" cxnId="{8A890D7F-237D-4F2B-BC32-202A65304849}">
      <dgm:prSet/>
      <dgm:spPr/>
      <dgm:t>
        <a:bodyPr/>
        <a:lstStyle/>
        <a:p>
          <a:endParaRPr lang="es-MX" sz="2000"/>
        </a:p>
      </dgm:t>
    </dgm:pt>
    <dgm:pt modelId="{4546634A-A157-4D9E-A559-A7B2415E17D0}">
      <dgm:prSet phldrT="[Texto]" custT="1"/>
      <dgm:spPr/>
      <dgm:t>
        <a:bodyPr/>
        <a:lstStyle/>
        <a:p>
          <a:r>
            <a:rPr lang="es-ES" sz="1600" dirty="0" smtClean="0"/>
            <a:t>Microsoft</a:t>
          </a:r>
          <a:endParaRPr lang="es-MX" sz="1600" dirty="0"/>
        </a:p>
      </dgm:t>
    </dgm:pt>
    <dgm:pt modelId="{1A27EBDF-B19B-42C3-B0B3-870C55B9325A}" type="parTrans" cxnId="{99D605C5-A15D-45C6-97BB-BCE6AB974121}">
      <dgm:prSet/>
      <dgm:spPr/>
      <dgm:t>
        <a:bodyPr/>
        <a:lstStyle/>
        <a:p>
          <a:endParaRPr lang="es-MX" sz="2000"/>
        </a:p>
      </dgm:t>
    </dgm:pt>
    <dgm:pt modelId="{BB2B37C9-7AC7-4BC1-A833-5C60D01EB2C7}" type="sibTrans" cxnId="{99D605C5-A15D-45C6-97BB-BCE6AB974121}">
      <dgm:prSet/>
      <dgm:spPr/>
      <dgm:t>
        <a:bodyPr/>
        <a:lstStyle/>
        <a:p>
          <a:endParaRPr lang="es-MX" sz="2000"/>
        </a:p>
      </dgm:t>
    </dgm:pt>
    <dgm:pt modelId="{6FF51822-5CDF-4316-9AC0-99A7178A1381}">
      <dgm:prSet phldrT="[Texto]" custT="1"/>
      <dgm:spPr/>
      <dgm:t>
        <a:bodyPr/>
        <a:lstStyle/>
        <a:p>
          <a:r>
            <a:rPr lang="es-ES" sz="1600" dirty="0" err="1" smtClean="0"/>
            <a:t>LotusLive</a:t>
          </a:r>
          <a:endParaRPr lang="es-MX" sz="1600" dirty="0"/>
        </a:p>
      </dgm:t>
    </dgm:pt>
    <dgm:pt modelId="{03B3BF38-AA1D-4EB2-A221-58A3D761EB82}" type="parTrans" cxnId="{CB94EC7D-8FC9-4701-883C-89B3C94DFB52}">
      <dgm:prSet/>
      <dgm:spPr/>
      <dgm:t>
        <a:bodyPr/>
        <a:lstStyle/>
        <a:p>
          <a:endParaRPr lang="es-MX" sz="2000"/>
        </a:p>
      </dgm:t>
    </dgm:pt>
    <dgm:pt modelId="{6B9B15D4-BBEB-43E5-BAF3-FD4F1C171A14}" type="sibTrans" cxnId="{CB94EC7D-8FC9-4701-883C-89B3C94DFB52}">
      <dgm:prSet/>
      <dgm:spPr/>
      <dgm:t>
        <a:bodyPr/>
        <a:lstStyle/>
        <a:p>
          <a:endParaRPr lang="es-MX" sz="2000"/>
        </a:p>
      </dgm:t>
    </dgm:pt>
    <dgm:pt modelId="{CD175B80-5A0F-4FFA-8DD1-11E4895A1FD0}">
      <dgm:prSet phldrT="[Texto]" custT="1"/>
      <dgm:spPr/>
      <dgm:t>
        <a:bodyPr/>
        <a:lstStyle/>
        <a:p>
          <a:r>
            <a:rPr lang="es-ES" sz="1600" b="1" dirty="0" smtClean="0"/>
            <a:t>Herramientas ERP</a:t>
          </a:r>
          <a:endParaRPr lang="es-MX" sz="1600" b="1" dirty="0"/>
        </a:p>
      </dgm:t>
    </dgm:pt>
    <dgm:pt modelId="{EEBB58DE-AE3D-42D1-8D32-DF5EBD3A887E}" type="parTrans" cxnId="{EBD90974-5C32-4A4C-A2EA-049B43954840}">
      <dgm:prSet/>
      <dgm:spPr/>
      <dgm:t>
        <a:bodyPr/>
        <a:lstStyle/>
        <a:p>
          <a:endParaRPr lang="es-MX" sz="2000"/>
        </a:p>
      </dgm:t>
    </dgm:pt>
    <dgm:pt modelId="{8BC6A658-09D4-43B7-B431-77F0354D0325}" type="sibTrans" cxnId="{EBD90974-5C32-4A4C-A2EA-049B43954840}">
      <dgm:prSet/>
      <dgm:spPr/>
      <dgm:t>
        <a:bodyPr/>
        <a:lstStyle/>
        <a:p>
          <a:endParaRPr lang="es-MX" sz="2000"/>
        </a:p>
      </dgm:t>
    </dgm:pt>
    <dgm:pt modelId="{F5BAECEA-CE26-461B-BF2C-11894264D371}">
      <dgm:prSet phldrT="[Texto]" custT="1"/>
      <dgm:spPr/>
      <dgm:t>
        <a:bodyPr/>
        <a:lstStyle/>
        <a:p>
          <a:r>
            <a:rPr lang="es-ES" sz="1600" dirty="0" smtClean="0"/>
            <a:t>Microsoft Dynamics NAV</a:t>
          </a:r>
          <a:endParaRPr lang="es-MX" sz="1600" dirty="0"/>
        </a:p>
      </dgm:t>
    </dgm:pt>
    <dgm:pt modelId="{3B46EE29-2B5F-4855-8096-566C823C6AD5}" type="parTrans" cxnId="{A3245684-B1E2-4254-B330-6C34A6078800}">
      <dgm:prSet/>
      <dgm:spPr/>
      <dgm:t>
        <a:bodyPr/>
        <a:lstStyle/>
        <a:p>
          <a:endParaRPr lang="es-MX" sz="2000"/>
        </a:p>
      </dgm:t>
    </dgm:pt>
    <dgm:pt modelId="{0B5B5E05-91E9-4E15-841A-E72B953DF7E9}" type="sibTrans" cxnId="{A3245684-B1E2-4254-B330-6C34A6078800}">
      <dgm:prSet/>
      <dgm:spPr/>
      <dgm:t>
        <a:bodyPr/>
        <a:lstStyle/>
        <a:p>
          <a:endParaRPr lang="es-MX" sz="2000"/>
        </a:p>
      </dgm:t>
    </dgm:pt>
    <dgm:pt modelId="{31E9096C-D865-4781-815D-0712C7F90844}">
      <dgm:prSet phldrT="[Texto]" custT="1"/>
      <dgm:spPr/>
      <dgm:t>
        <a:bodyPr/>
        <a:lstStyle/>
        <a:p>
          <a:r>
            <a:rPr lang="es-ES" sz="1600" dirty="0" smtClean="0"/>
            <a:t>EPICOR CMS</a:t>
          </a:r>
          <a:endParaRPr lang="es-MX" sz="1600" dirty="0"/>
        </a:p>
      </dgm:t>
    </dgm:pt>
    <dgm:pt modelId="{2535DF78-77D5-4AEE-8579-CE8430967F6C}" type="parTrans" cxnId="{723CD328-E7CE-48FB-AB50-A20436AD012A}">
      <dgm:prSet/>
      <dgm:spPr/>
      <dgm:t>
        <a:bodyPr/>
        <a:lstStyle/>
        <a:p>
          <a:endParaRPr lang="es-MX" sz="2000"/>
        </a:p>
      </dgm:t>
    </dgm:pt>
    <dgm:pt modelId="{AA99FDD8-A180-452F-BE90-30CEDE3F42D2}" type="sibTrans" cxnId="{723CD328-E7CE-48FB-AB50-A20436AD012A}">
      <dgm:prSet/>
      <dgm:spPr/>
      <dgm:t>
        <a:bodyPr/>
        <a:lstStyle/>
        <a:p>
          <a:endParaRPr lang="es-MX" sz="2000"/>
        </a:p>
      </dgm:t>
    </dgm:pt>
    <dgm:pt modelId="{1B4C154A-307C-4230-8FF9-040F1F41D3BC}">
      <dgm:prSet phldrT="[Texto]" custT="1"/>
      <dgm:spPr/>
      <dgm:t>
        <a:bodyPr/>
        <a:lstStyle/>
        <a:p>
          <a:r>
            <a:rPr lang="es-ES" sz="1600" dirty="0" smtClean="0"/>
            <a:t>Microsoft</a:t>
          </a:r>
          <a:endParaRPr lang="es-MX" sz="1600" dirty="0"/>
        </a:p>
      </dgm:t>
    </dgm:pt>
    <dgm:pt modelId="{520B5C73-34C5-4A21-871B-938AC857D770}" type="parTrans" cxnId="{17B3F211-3C7E-468C-BB28-8415427DB579}">
      <dgm:prSet/>
      <dgm:spPr/>
      <dgm:t>
        <a:bodyPr/>
        <a:lstStyle/>
        <a:p>
          <a:endParaRPr lang="es-MX" sz="2000"/>
        </a:p>
      </dgm:t>
    </dgm:pt>
    <dgm:pt modelId="{42190DD1-4D42-4A91-BD24-1AD518916213}" type="sibTrans" cxnId="{17B3F211-3C7E-468C-BB28-8415427DB579}">
      <dgm:prSet/>
      <dgm:spPr/>
      <dgm:t>
        <a:bodyPr/>
        <a:lstStyle/>
        <a:p>
          <a:endParaRPr lang="es-MX" sz="2000"/>
        </a:p>
      </dgm:t>
    </dgm:pt>
    <dgm:pt modelId="{1D30EAB8-E3BD-4705-863E-CDD63067D7FA}">
      <dgm:prSet phldrT="[Texto]" custT="1"/>
      <dgm:spPr/>
      <dgm:t>
        <a:bodyPr/>
        <a:lstStyle/>
        <a:p>
          <a:r>
            <a:rPr lang="es-ES" sz="1600" dirty="0" err="1" smtClean="0"/>
            <a:t>HyperOffice</a:t>
          </a:r>
          <a:endParaRPr lang="es-MX" sz="1600" dirty="0"/>
        </a:p>
      </dgm:t>
    </dgm:pt>
    <dgm:pt modelId="{BA4935F9-00C4-49E5-8B94-1456C34E4DD3}" type="parTrans" cxnId="{92524F33-A344-462C-AB6E-E4B9763629B9}">
      <dgm:prSet/>
      <dgm:spPr/>
      <dgm:t>
        <a:bodyPr/>
        <a:lstStyle/>
        <a:p>
          <a:endParaRPr lang="es-MX" sz="2000"/>
        </a:p>
      </dgm:t>
    </dgm:pt>
    <dgm:pt modelId="{780C6BBB-CAD6-42A7-9C68-BEEEFE440BF4}" type="sibTrans" cxnId="{92524F33-A344-462C-AB6E-E4B9763629B9}">
      <dgm:prSet/>
      <dgm:spPr/>
      <dgm:t>
        <a:bodyPr/>
        <a:lstStyle/>
        <a:p>
          <a:endParaRPr lang="es-MX" sz="2000"/>
        </a:p>
      </dgm:t>
    </dgm:pt>
    <dgm:pt modelId="{9A77DF5B-3F10-4BCA-83F5-B2A7E4A2AF05}">
      <dgm:prSet phldrT="[Texto]" custT="1"/>
      <dgm:spPr/>
      <dgm:t>
        <a:bodyPr/>
        <a:lstStyle/>
        <a:p>
          <a:r>
            <a:rPr lang="es-ES" sz="1600" dirty="0" smtClean="0"/>
            <a:t> SAP Business</a:t>
          </a:r>
          <a:endParaRPr lang="es-MX" sz="1600" dirty="0"/>
        </a:p>
      </dgm:t>
    </dgm:pt>
    <dgm:pt modelId="{E528E2C5-1DD6-4FA3-AC67-6447B0CAE391}" type="parTrans" cxnId="{A48913C0-CF62-4263-B5E3-70FDBBC7813C}">
      <dgm:prSet/>
      <dgm:spPr/>
      <dgm:t>
        <a:bodyPr/>
        <a:lstStyle/>
        <a:p>
          <a:endParaRPr lang="es-MX" sz="2000"/>
        </a:p>
      </dgm:t>
    </dgm:pt>
    <dgm:pt modelId="{51C3E732-0BB3-4DE6-A3F8-762E0A0746B1}" type="sibTrans" cxnId="{A48913C0-CF62-4263-B5E3-70FDBBC7813C}">
      <dgm:prSet/>
      <dgm:spPr/>
      <dgm:t>
        <a:bodyPr/>
        <a:lstStyle/>
        <a:p>
          <a:endParaRPr lang="es-MX" sz="2000"/>
        </a:p>
      </dgm:t>
    </dgm:pt>
    <dgm:pt modelId="{36CA4750-9926-4FB0-8E90-C64A4F7479D2}">
      <dgm:prSet phldrT="[Texto]" custT="1"/>
      <dgm:spPr/>
      <dgm:t>
        <a:bodyPr/>
        <a:lstStyle/>
        <a:p>
          <a:r>
            <a:rPr lang="es-ES" sz="1600" dirty="0" smtClean="0"/>
            <a:t>Oracle Cloud ERP</a:t>
          </a:r>
          <a:endParaRPr lang="es-MX" sz="1600" dirty="0"/>
        </a:p>
      </dgm:t>
    </dgm:pt>
    <dgm:pt modelId="{DDF6DD83-5A2D-40D6-82EE-1086BA78BAE6}" type="parTrans" cxnId="{2A84159E-C096-4E6B-A14A-D35D328081E0}">
      <dgm:prSet/>
      <dgm:spPr/>
      <dgm:t>
        <a:bodyPr/>
        <a:lstStyle/>
        <a:p>
          <a:endParaRPr lang="es-MX" sz="2000"/>
        </a:p>
      </dgm:t>
    </dgm:pt>
    <dgm:pt modelId="{6BCFAA0B-8C06-4E60-A59F-6DAB7B13504E}" type="sibTrans" cxnId="{2A84159E-C096-4E6B-A14A-D35D328081E0}">
      <dgm:prSet/>
      <dgm:spPr/>
      <dgm:t>
        <a:bodyPr/>
        <a:lstStyle/>
        <a:p>
          <a:endParaRPr lang="es-MX" sz="2000"/>
        </a:p>
      </dgm:t>
    </dgm:pt>
    <dgm:pt modelId="{3E5BA5BD-C6F0-439F-8733-AE8C4A3D8487}">
      <dgm:prSet phldrT="[Texto]" custT="1"/>
      <dgm:spPr/>
      <dgm:t>
        <a:bodyPr/>
        <a:lstStyle/>
        <a:p>
          <a:r>
            <a:rPr lang="es-ES" sz="1600" b="1" dirty="0" smtClean="0"/>
            <a:t>Herramientas CRM</a:t>
          </a:r>
          <a:endParaRPr lang="es-MX" sz="1600" b="1" dirty="0"/>
        </a:p>
      </dgm:t>
    </dgm:pt>
    <dgm:pt modelId="{114F26F2-A0FA-4E1E-A0B9-94FC87201D3F}" type="parTrans" cxnId="{A913A3B5-03CC-4F75-9DCF-165E49B4BA08}">
      <dgm:prSet/>
      <dgm:spPr/>
      <dgm:t>
        <a:bodyPr/>
        <a:lstStyle/>
        <a:p>
          <a:endParaRPr lang="es-MX" sz="2000"/>
        </a:p>
      </dgm:t>
    </dgm:pt>
    <dgm:pt modelId="{9B57AE62-EBB0-4604-8F88-F441ED56870A}" type="sibTrans" cxnId="{A913A3B5-03CC-4F75-9DCF-165E49B4BA08}">
      <dgm:prSet/>
      <dgm:spPr/>
      <dgm:t>
        <a:bodyPr/>
        <a:lstStyle/>
        <a:p>
          <a:endParaRPr lang="es-MX" sz="2000"/>
        </a:p>
      </dgm:t>
    </dgm:pt>
    <dgm:pt modelId="{49C8FFAB-8BE8-446F-8AB7-3CAAF2CC564A}">
      <dgm:prSet phldrT="[Texto]" custT="1"/>
      <dgm:spPr/>
      <dgm:t>
        <a:bodyPr/>
        <a:lstStyle/>
        <a:p>
          <a:r>
            <a:rPr lang="es-ES" sz="1600" dirty="0" err="1" smtClean="0"/>
            <a:t>SalesForce</a:t>
          </a:r>
          <a:r>
            <a:rPr lang="es-ES" sz="1600" dirty="0" smtClean="0"/>
            <a:t> CRM</a:t>
          </a:r>
          <a:endParaRPr lang="es-MX" sz="1600" dirty="0"/>
        </a:p>
      </dgm:t>
    </dgm:pt>
    <dgm:pt modelId="{FBDA2492-2217-4242-A7C6-85BD3DC9508C}" type="parTrans" cxnId="{24C03764-B49E-4278-B987-AC0611BD9F95}">
      <dgm:prSet/>
      <dgm:spPr/>
      <dgm:t>
        <a:bodyPr/>
        <a:lstStyle/>
        <a:p>
          <a:endParaRPr lang="es-MX" sz="2000"/>
        </a:p>
      </dgm:t>
    </dgm:pt>
    <dgm:pt modelId="{B136A921-E9F7-48D6-A0C0-CFCA6C78F76C}" type="sibTrans" cxnId="{24C03764-B49E-4278-B987-AC0611BD9F95}">
      <dgm:prSet/>
      <dgm:spPr/>
      <dgm:t>
        <a:bodyPr/>
        <a:lstStyle/>
        <a:p>
          <a:endParaRPr lang="es-MX" sz="2000"/>
        </a:p>
      </dgm:t>
    </dgm:pt>
    <dgm:pt modelId="{DC30ACC5-9EF7-45C2-971A-8F55F4B8DF7C}">
      <dgm:prSet phldrT="[Texto]" custT="1"/>
      <dgm:spPr/>
      <dgm:t>
        <a:bodyPr/>
        <a:lstStyle/>
        <a:p>
          <a:r>
            <a:rPr lang="es-ES" sz="1600" dirty="0" smtClean="0"/>
            <a:t>ZOHO CRM</a:t>
          </a:r>
          <a:endParaRPr lang="es-MX" sz="1600" dirty="0"/>
        </a:p>
      </dgm:t>
    </dgm:pt>
    <dgm:pt modelId="{622AC84C-32AC-4338-BF58-35D1BFC60BC5}" type="parTrans" cxnId="{9B5B05A1-F638-406F-A681-6AE2C1E98CAD}">
      <dgm:prSet/>
      <dgm:spPr/>
      <dgm:t>
        <a:bodyPr/>
        <a:lstStyle/>
        <a:p>
          <a:endParaRPr lang="es-MX" sz="2000"/>
        </a:p>
      </dgm:t>
    </dgm:pt>
    <dgm:pt modelId="{89BFA14F-8501-4171-B3FA-40BD240DD31E}" type="sibTrans" cxnId="{9B5B05A1-F638-406F-A681-6AE2C1E98CAD}">
      <dgm:prSet/>
      <dgm:spPr/>
      <dgm:t>
        <a:bodyPr/>
        <a:lstStyle/>
        <a:p>
          <a:endParaRPr lang="es-MX" sz="2000"/>
        </a:p>
      </dgm:t>
    </dgm:pt>
    <dgm:pt modelId="{2B0ED68C-3155-4BC4-BD9F-E7C1282A4352}">
      <dgm:prSet phldrT="[Texto]" custT="1"/>
      <dgm:spPr/>
      <dgm:t>
        <a:bodyPr/>
        <a:lstStyle/>
        <a:p>
          <a:r>
            <a:rPr lang="es-ES" sz="1600" dirty="0" smtClean="0"/>
            <a:t>ORACLE CRM</a:t>
          </a:r>
          <a:endParaRPr lang="es-MX" sz="1600" dirty="0"/>
        </a:p>
      </dgm:t>
    </dgm:pt>
    <dgm:pt modelId="{B58625E2-F48B-4B67-93C1-E09631F956D0}" type="parTrans" cxnId="{F000F106-DD82-4B8E-9D61-D4BC3823CEC1}">
      <dgm:prSet/>
      <dgm:spPr/>
      <dgm:t>
        <a:bodyPr/>
        <a:lstStyle/>
        <a:p>
          <a:endParaRPr lang="es-MX" sz="2000"/>
        </a:p>
      </dgm:t>
    </dgm:pt>
    <dgm:pt modelId="{E526832E-CE80-4B4F-8AD4-A5BE3229DA66}" type="sibTrans" cxnId="{F000F106-DD82-4B8E-9D61-D4BC3823CEC1}">
      <dgm:prSet/>
      <dgm:spPr/>
      <dgm:t>
        <a:bodyPr/>
        <a:lstStyle/>
        <a:p>
          <a:endParaRPr lang="es-MX" sz="2000"/>
        </a:p>
      </dgm:t>
    </dgm:pt>
    <dgm:pt modelId="{0A30C61B-A3D9-4DD7-B8E2-95B5E47D9299}" type="pres">
      <dgm:prSet presAssocID="{EE40B844-299B-466D-ACD1-7CE7C06CDF40}" presName="Name0" presStyleCnt="0">
        <dgm:presLayoutVars>
          <dgm:dir/>
          <dgm:animLvl val="lvl"/>
          <dgm:resizeHandles val="exact"/>
        </dgm:presLayoutVars>
      </dgm:prSet>
      <dgm:spPr/>
      <dgm:t>
        <a:bodyPr/>
        <a:lstStyle/>
        <a:p>
          <a:endParaRPr lang="es-MX"/>
        </a:p>
      </dgm:t>
    </dgm:pt>
    <dgm:pt modelId="{71CFD53F-4D14-437B-B870-4ACD1557E0F9}" type="pres">
      <dgm:prSet presAssocID="{1BDAAB1C-1FC2-4566-9002-CB819943369D}" presName="composite" presStyleCnt="0"/>
      <dgm:spPr/>
    </dgm:pt>
    <dgm:pt modelId="{E7C7E355-E321-49BD-B03D-D18CCE48AC95}" type="pres">
      <dgm:prSet presAssocID="{1BDAAB1C-1FC2-4566-9002-CB819943369D}" presName="parTx" presStyleLbl="alignNode1" presStyleIdx="0" presStyleCnt="4">
        <dgm:presLayoutVars>
          <dgm:chMax val="0"/>
          <dgm:chPref val="0"/>
          <dgm:bulletEnabled val="1"/>
        </dgm:presLayoutVars>
      </dgm:prSet>
      <dgm:spPr/>
      <dgm:t>
        <a:bodyPr/>
        <a:lstStyle/>
        <a:p>
          <a:endParaRPr lang="es-MX"/>
        </a:p>
      </dgm:t>
    </dgm:pt>
    <dgm:pt modelId="{FADE99EE-2696-4353-A6A6-2A732C599F7C}" type="pres">
      <dgm:prSet presAssocID="{1BDAAB1C-1FC2-4566-9002-CB819943369D}" presName="desTx" presStyleLbl="alignAccFollowNode1" presStyleIdx="0" presStyleCnt="4" custScaleY="100000">
        <dgm:presLayoutVars>
          <dgm:bulletEnabled val="1"/>
        </dgm:presLayoutVars>
      </dgm:prSet>
      <dgm:spPr/>
      <dgm:t>
        <a:bodyPr/>
        <a:lstStyle/>
        <a:p>
          <a:endParaRPr lang="es-MX"/>
        </a:p>
      </dgm:t>
    </dgm:pt>
    <dgm:pt modelId="{C784AB6C-E9FB-4829-8C0D-2A0383C8DB63}" type="pres">
      <dgm:prSet presAssocID="{ED1044FB-290B-4B2A-915E-D629D416379D}" presName="space" presStyleCnt="0"/>
      <dgm:spPr/>
    </dgm:pt>
    <dgm:pt modelId="{5D40FD83-EFFC-43C0-855C-7A4BF24AC6DA}" type="pres">
      <dgm:prSet presAssocID="{5ADC2477-66D1-44CA-A01C-9C2998815372}" presName="composite" presStyleCnt="0"/>
      <dgm:spPr/>
    </dgm:pt>
    <dgm:pt modelId="{4919A3D2-8D72-4C71-AAF2-CBD5786040F5}" type="pres">
      <dgm:prSet presAssocID="{5ADC2477-66D1-44CA-A01C-9C2998815372}" presName="parTx" presStyleLbl="alignNode1" presStyleIdx="1" presStyleCnt="4">
        <dgm:presLayoutVars>
          <dgm:chMax val="0"/>
          <dgm:chPref val="0"/>
          <dgm:bulletEnabled val="1"/>
        </dgm:presLayoutVars>
      </dgm:prSet>
      <dgm:spPr/>
      <dgm:t>
        <a:bodyPr/>
        <a:lstStyle/>
        <a:p>
          <a:endParaRPr lang="es-MX"/>
        </a:p>
      </dgm:t>
    </dgm:pt>
    <dgm:pt modelId="{37124EF0-26A5-469F-AA28-15EA1F58F1AB}" type="pres">
      <dgm:prSet presAssocID="{5ADC2477-66D1-44CA-A01C-9C2998815372}" presName="desTx" presStyleLbl="alignAccFollowNode1" presStyleIdx="1" presStyleCnt="4" custScaleY="100000">
        <dgm:presLayoutVars>
          <dgm:bulletEnabled val="1"/>
        </dgm:presLayoutVars>
      </dgm:prSet>
      <dgm:spPr/>
      <dgm:t>
        <a:bodyPr/>
        <a:lstStyle/>
        <a:p>
          <a:endParaRPr lang="es-MX"/>
        </a:p>
      </dgm:t>
    </dgm:pt>
    <dgm:pt modelId="{ECC575BE-2082-4374-984B-22EFD8D6DE5E}" type="pres">
      <dgm:prSet presAssocID="{BE71D1EE-EC5D-4A91-A37A-76AF893A6D3C}" presName="space" presStyleCnt="0"/>
      <dgm:spPr/>
    </dgm:pt>
    <dgm:pt modelId="{F6C41ADD-E567-493C-9117-6A36B83D8E08}" type="pres">
      <dgm:prSet presAssocID="{CD175B80-5A0F-4FFA-8DD1-11E4895A1FD0}" presName="composite" presStyleCnt="0"/>
      <dgm:spPr/>
    </dgm:pt>
    <dgm:pt modelId="{A09C0065-D4F5-4542-AD50-3DCBA9F30F2A}" type="pres">
      <dgm:prSet presAssocID="{CD175B80-5A0F-4FFA-8DD1-11E4895A1FD0}" presName="parTx" presStyleLbl="alignNode1" presStyleIdx="2" presStyleCnt="4">
        <dgm:presLayoutVars>
          <dgm:chMax val="0"/>
          <dgm:chPref val="0"/>
          <dgm:bulletEnabled val="1"/>
        </dgm:presLayoutVars>
      </dgm:prSet>
      <dgm:spPr/>
      <dgm:t>
        <a:bodyPr/>
        <a:lstStyle/>
        <a:p>
          <a:endParaRPr lang="es-MX"/>
        </a:p>
      </dgm:t>
    </dgm:pt>
    <dgm:pt modelId="{B8647263-C0CD-4178-A2E4-08CC9E495FFC}" type="pres">
      <dgm:prSet presAssocID="{CD175B80-5A0F-4FFA-8DD1-11E4895A1FD0}" presName="desTx" presStyleLbl="alignAccFollowNode1" presStyleIdx="2" presStyleCnt="4" custScaleY="100000">
        <dgm:presLayoutVars>
          <dgm:bulletEnabled val="1"/>
        </dgm:presLayoutVars>
      </dgm:prSet>
      <dgm:spPr/>
      <dgm:t>
        <a:bodyPr/>
        <a:lstStyle/>
        <a:p>
          <a:endParaRPr lang="es-MX"/>
        </a:p>
      </dgm:t>
    </dgm:pt>
    <dgm:pt modelId="{BA0D3217-9B43-45B9-804E-59933F17AAA8}" type="pres">
      <dgm:prSet presAssocID="{8BC6A658-09D4-43B7-B431-77F0354D0325}" presName="space" presStyleCnt="0"/>
      <dgm:spPr/>
    </dgm:pt>
    <dgm:pt modelId="{5EB8D432-1E98-4B88-93F3-22147DB90CA9}" type="pres">
      <dgm:prSet presAssocID="{3E5BA5BD-C6F0-439F-8733-AE8C4A3D8487}" presName="composite" presStyleCnt="0"/>
      <dgm:spPr/>
    </dgm:pt>
    <dgm:pt modelId="{2D7FE7EB-05E8-45F5-8A51-493F3C4725D7}" type="pres">
      <dgm:prSet presAssocID="{3E5BA5BD-C6F0-439F-8733-AE8C4A3D8487}" presName="parTx" presStyleLbl="alignNode1" presStyleIdx="3" presStyleCnt="4">
        <dgm:presLayoutVars>
          <dgm:chMax val="0"/>
          <dgm:chPref val="0"/>
          <dgm:bulletEnabled val="1"/>
        </dgm:presLayoutVars>
      </dgm:prSet>
      <dgm:spPr/>
      <dgm:t>
        <a:bodyPr/>
        <a:lstStyle/>
        <a:p>
          <a:endParaRPr lang="es-MX"/>
        </a:p>
      </dgm:t>
    </dgm:pt>
    <dgm:pt modelId="{54183292-671B-4379-A53E-940229E48C02}" type="pres">
      <dgm:prSet presAssocID="{3E5BA5BD-C6F0-439F-8733-AE8C4A3D8487}" presName="desTx" presStyleLbl="alignAccFollowNode1" presStyleIdx="3" presStyleCnt="4" custScaleY="100000">
        <dgm:presLayoutVars>
          <dgm:bulletEnabled val="1"/>
        </dgm:presLayoutVars>
      </dgm:prSet>
      <dgm:spPr/>
      <dgm:t>
        <a:bodyPr/>
        <a:lstStyle/>
        <a:p>
          <a:endParaRPr lang="es-MX"/>
        </a:p>
      </dgm:t>
    </dgm:pt>
  </dgm:ptLst>
  <dgm:cxnLst>
    <dgm:cxn modelId="{957C6740-29C8-48E2-A09D-F5ECEA0FC78B}" type="presOf" srcId="{1B4C154A-307C-4230-8FF9-040F1F41D3BC}" destId="{FADE99EE-2696-4353-A6A6-2A732C599F7C}" srcOrd="0" destOrd="1" presId="urn:microsoft.com/office/officeart/2005/8/layout/hList1"/>
    <dgm:cxn modelId="{F8AE115A-6FC7-4784-8714-B326C88D0D7C}" type="presOf" srcId="{CD175B80-5A0F-4FFA-8DD1-11E4895A1FD0}" destId="{A09C0065-D4F5-4542-AD50-3DCBA9F30F2A}" srcOrd="0" destOrd="0" presId="urn:microsoft.com/office/officeart/2005/8/layout/hList1"/>
    <dgm:cxn modelId="{5DE36DEB-2554-4D65-A457-BA7D74E1175B}" type="presOf" srcId="{31E9096C-D865-4781-815D-0712C7F90844}" destId="{B8647263-C0CD-4178-A2E4-08CC9E495FFC}" srcOrd="0" destOrd="3" presId="urn:microsoft.com/office/officeart/2005/8/layout/hList1"/>
    <dgm:cxn modelId="{7A2F2F7E-539B-4CC2-8906-56F40A9A4A1C}" type="presOf" srcId="{1D30EAB8-E3BD-4705-863E-CDD63067D7FA}" destId="{37124EF0-26A5-469F-AA28-15EA1F58F1AB}" srcOrd="0" destOrd="2" presId="urn:microsoft.com/office/officeart/2005/8/layout/hList1"/>
    <dgm:cxn modelId="{C085E099-9502-4E40-ADEF-114694C4F512}" type="presOf" srcId="{6FF51822-5CDF-4316-9AC0-99A7178A1381}" destId="{37124EF0-26A5-469F-AA28-15EA1F58F1AB}" srcOrd="0" destOrd="1" presId="urn:microsoft.com/office/officeart/2005/8/layout/hList1"/>
    <dgm:cxn modelId="{A3245684-B1E2-4254-B330-6C34A6078800}" srcId="{CD175B80-5A0F-4FFA-8DD1-11E4895A1FD0}" destId="{F5BAECEA-CE26-461B-BF2C-11894264D371}" srcOrd="0" destOrd="0" parTransId="{3B46EE29-2B5F-4855-8096-566C823C6AD5}" sibTransId="{0B5B5E05-91E9-4E15-841A-E72B953DF7E9}"/>
    <dgm:cxn modelId="{F000F106-DD82-4B8E-9D61-D4BC3823CEC1}" srcId="{3E5BA5BD-C6F0-439F-8733-AE8C4A3D8487}" destId="{2B0ED68C-3155-4BC4-BD9F-E7C1282A4352}" srcOrd="2" destOrd="0" parTransId="{B58625E2-F48B-4B67-93C1-E09631F956D0}" sibTransId="{E526832E-CE80-4B4F-8AD4-A5BE3229DA66}"/>
    <dgm:cxn modelId="{6C51AB76-838C-46D9-A922-2EDE80BB88F6}" type="presOf" srcId="{9A77DF5B-3F10-4BCA-83F5-B2A7E4A2AF05}" destId="{B8647263-C0CD-4178-A2E4-08CC9E495FFC}" srcOrd="0" destOrd="2" presId="urn:microsoft.com/office/officeart/2005/8/layout/hList1"/>
    <dgm:cxn modelId="{92524F33-A344-462C-AB6E-E4B9763629B9}" srcId="{5ADC2477-66D1-44CA-A01C-9C2998815372}" destId="{1D30EAB8-E3BD-4705-863E-CDD63067D7FA}" srcOrd="2" destOrd="0" parTransId="{BA4935F9-00C4-49E5-8B94-1456C34E4DD3}" sibTransId="{780C6BBB-CAD6-42A7-9C68-BEEEFE440BF4}"/>
    <dgm:cxn modelId="{EEE7CEF0-2928-47EB-8855-D28B3F72F174}" type="presOf" srcId="{49C8FFAB-8BE8-446F-8AB7-3CAAF2CC564A}" destId="{54183292-671B-4379-A53E-940229E48C02}" srcOrd="0" destOrd="0" presId="urn:microsoft.com/office/officeart/2005/8/layout/hList1"/>
    <dgm:cxn modelId="{721C651E-E08B-4939-829F-AE8DDBB4D839}" type="presOf" srcId="{C7F1AFB0-4AD8-4BB1-88D5-F728E694162A}" destId="{FADE99EE-2696-4353-A6A6-2A732C599F7C}" srcOrd="0" destOrd="0" presId="urn:microsoft.com/office/officeart/2005/8/layout/hList1"/>
    <dgm:cxn modelId="{8A890D7F-237D-4F2B-BC32-202A65304849}" srcId="{EE40B844-299B-466D-ACD1-7CE7C06CDF40}" destId="{5ADC2477-66D1-44CA-A01C-9C2998815372}" srcOrd="1" destOrd="0" parTransId="{8136C37A-F56B-4BCB-B23F-CB8A7CBCC5EF}" sibTransId="{BE71D1EE-EC5D-4A91-A37A-76AF893A6D3C}"/>
    <dgm:cxn modelId="{C8EF5DDD-476A-47C2-8647-1E62D95FF4C7}" type="presOf" srcId="{EE40B844-299B-466D-ACD1-7CE7C06CDF40}" destId="{0A30C61B-A3D9-4DD7-B8E2-95B5E47D9299}" srcOrd="0" destOrd="0" presId="urn:microsoft.com/office/officeart/2005/8/layout/hList1"/>
    <dgm:cxn modelId="{9E11BD82-C36C-4FAF-89D0-B3553110E597}" srcId="{EE40B844-299B-466D-ACD1-7CE7C06CDF40}" destId="{1BDAAB1C-1FC2-4566-9002-CB819943369D}" srcOrd="0" destOrd="0" parTransId="{7834E91B-6F37-4386-B447-3C14467E33EE}" sibTransId="{ED1044FB-290B-4B2A-915E-D629D416379D}"/>
    <dgm:cxn modelId="{3554DA1A-3101-4344-B947-FE703141E806}" type="presOf" srcId="{9822DB97-79D5-410F-ABD6-788D523CBAC6}" destId="{FADE99EE-2696-4353-A6A6-2A732C599F7C}" srcOrd="0" destOrd="2" presId="urn:microsoft.com/office/officeart/2005/8/layout/hList1"/>
    <dgm:cxn modelId="{9B5B05A1-F638-406F-A681-6AE2C1E98CAD}" srcId="{3E5BA5BD-C6F0-439F-8733-AE8C4A3D8487}" destId="{DC30ACC5-9EF7-45C2-971A-8F55F4B8DF7C}" srcOrd="1" destOrd="0" parTransId="{622AC84C-32AC-4338-BF58-35D1BFC60BC5}" sibTransId="{89BFA14F-8501-4171-B3FA-40BD240DD31E}"/>
    <dgm:cxn modelId="{24C03764-B49E-4278-B987-AC0611BD9F95}" srcId="{3E5BA5BD-C6F0-439F-8733-AE8C4A3D8487}" destId="{49C8FFAB-8BE8-446F-8AB7-3CAAF2CC564A}" srcOrd="0" destOrd="0" parTransId="{FBDA2492-2217-4242-A7C6-85BD3DC9508C}" sibTransId="{B136A921-E9F7-48D6-A0C0-CFCA6C78F76C}"/>
    <dgm:cxn modelId="{A913A3B5-03CC-4F75-9DCF-165E49B4BA08}" srcId="{EE40B844-299B-466D-ACD1-7CE7C06CDF40}" destId="{3E5BA5BD-C6F0-439F-8733-AE8C4A3D8487}" srcOrd="3" destOrd="0" parTransId="{114F26F2-A0FA-4E1E-A0B9-94FC87201D3F}" sibTransId="{9B57AE62-EBB0-4604-8F88-F441ED56870A}"/>
    <dgm:cxn modelId="{C05D997E-0F8B-45EF-9BC7-B5C080111307}" srcId="{1BDAAB1C-1FC2-4566-9002-CB819943369D}" destId="{9822DB97-79D5-410F-ABD6-788D523CBAC6}" srcOrd="2" destOrd="0" parTransId="{1E1F2D98-2606-4720-830E-8E8D0590E70B}" sibTransId="{C8D68384-3D01-4EC7-ACBB-BCC5E12322EF}"/>
    <dgm:cxn modelId="{1356153C-AA36-4212-B5E4-E647D729A5E9}" type="presOf" srcId="{36CA4750-9926-4FB0-8E90-C64A4F7479D2}" destId="{B8647263-C0CD-4178-A2E4-08CC9E495FFC}" srcOrd="0" destOrd="1" presId="urn:microsoft.com/office/officeart/2005/8/layout/hList1"/>
    <dgm:cxn modelId="{D0D00C32-C2C7-4057-B1DF-32FA3F2110E5}" type="presOf" srcId="{4546634A-A157-4D9E-A559-A7B2415E17D0}" destId="{37124EF0-26A5-469F-AA28-15EA1F58F1AB}" srcOrd="0" destOrd="0" presId="urn:microsoft.com/office/officeart/2005/8/layout/hList1"/>
    <dgm:cxn modelId="{17B3F211-3C7E-468C-BB28-8415427DB579}" srcId="{1BDAAB1C-1FC2-4566-9002-CB819943369D}" destId="{1B4C154A-307C-4230-8FF9-040F1F41D3BC}" srcOrd="1" destOrd="0" parTransId="{520B5C73-34C5-4A21-871B-938AC857D770}" sibTransId="{42190DD1-4D42-4A91-BD24-1AD518916213}"/>
    <dgm:cxn modelId="{B2FAE16A-4E88-4D78-B5BC-85C8472F3B4B}" srcId="{1BDAAB1C-1FC2-4566-9002-CB819943369D}" destId="{C7F1AFB0-4AD8-4BB1-88D5-F728E694162A}" srcOrd="0" destOrd="0" parTransId="{49333048-D74F-4017-98C1-2040CF2F667F}" sibTransId="{45B62A7D-8FF5-43B2-B715-808A102BFC47}"/>
    <dgm:cxn modelId="{EBD90974-5C32-4A4C-A2EA-049B43954840}" srcId="{EE40B844-299B-466D-ACD1-7CE7C06CDF40}" destId="{CD175B80-5A0F-4FFA-8DD1-11E4895A1FD0}" srcOrd="2" destOrd="0" parTransId="{EEBB58DE-AE3D-42D1-8D32-DF5EBD3A887E}" sibTransId="{8BC6A658-09D4-43B7-B431-77F0354D0325}"/>
    <dgm:cxn modelId="{723CD328-E7CE-48FB-AB50-A20436AD012A}" srcId="{CD175B80-5A0F-4FFA-8DD1-11E4895A1FD0}" destId="{31E9096C-D865-4781-815D-0712C7F90844}" srcOrd="3" destOrd="0" parTransId="{2535DF78-77D5-4AEE-8579-CE8430967F6C}" sibTransId="{AA99FDD8-A180-452F-BE90-30CEDE3F42D2}"/>
    <dgm:cxn modelId="{D69861FD-FE74-47AF-A38F-42D345FF7E4F}" type="presOf" srcId="{5ADC2477-66D1-44CA-A01C-9C2998815372}" destId="{4919A3D2-8D72-4C71-AAF2-CBD5786040F5}" srcOrd="0" destOrd="0" presId="urn:microsoft.com/office/officeart/2005/8/layout/hList1"/>
    <dgm:cxn modelId="{2A84159E-C096-4E6B-A14A-D35D328081E0}" srcId="{CD175B80-5A0F-4FFA-8DD1-11E4895A1FD0}" destId="{36CA4750-9926-4FB0-8E90-C64A4F7479D2}" srcOrd="1" destOrd="0" parTransId="{DDF6DD83-5A2D-40D6-82EE-1086BA78BAE6}" sibTransId="{6BCFAA0B-8C06-4E60-A59F-6DAB7B13504E}"/>
    <dgm:cxn modelId="{99D605C5-A15D-45C6-97BB-BCE6AB974121}" srcId="{5ADC2477-66D1-44CA-A01C-9C2998815372}" destId="{4546634A-A157-4D9E-A559-A7B2415E17D0}" srcOrd="0" destOrd="0" parTransId="{1A27EBDF-B19B-42C3-B0B3-870C55B9325A}" sibTransId="{BB2B37C9-7AC7-4BC1-A833-5C60D01EB2C7}"/>
    <dgm:cxn modelId="{C2FE66AE-61F9-4BC5-95B0-960E2D531C9F}" type="presOf" srcId="{2B0ED68C-3155-4BC4-BD9F-E7C1282A4352}" destId="{54183292-671B-4379-A53E-940229E48C02}" srcOrd="0" destOrd="2" presId="urn:microsoft.com/office/officeart/2005/8/layout/hList1"/>
    <dgm:cxn modelId="{4811C5E8-D8A1-4DE3-8C2E-BA50AC38A444}" type="presOf" srcId="{F5BAECEA-CE26-461B-BF2C-11894264D371}" destId="{B8647263-C0CD-4178-A2E4-08CC9E495FFC}" srcOrd="0" destOrd="0" presId="urn:microsoft.com/office/officeart/2005/8/layout/hList1"/>
    <dgm:cxn modelId="{9B555A3A-C11B-4600-8817-11A2C63E18EB}" type="presOf" srcId="{DC30ACC5-9EF7-45C2-971A-8F55F4B8DF7C}" destId="{54183292-671B-4379-A53E-940229E48C02}" srcOrd="0" destOrd="1" presId="urn:microsoft.com/office/officeart/2005/8/layout/hList1"/>
    <dgm:cxn modelId="{ADFE74E0-F31B-4230-A4D2-AD5992989383}" type="presOf" srcId="{3E5BA5BD-C6F0-439F-8733-AE8C4A3D8487}" destId="{2D7FE7EB-05E8-45F5-8A51-493F3C4725D7}" srcOrd="0" destOrd="0" presId="urn:microsoft.com/office/officeart/2005/8/layout/hList1"/>
    <dgm:cxn modelId="{A48913C0-CF62-4263-B5E3-70FDBBC7813C}" srcId="{CD175B80-5A0F-4FFA-8DD1-11E4895A1FD0}" destId="{9A77DF5B-3F10-4BCA-83F5-B2A7E4A2AF05}" srcOrd="2" destOrd="0" parTransId="{E528E2C5-1DD6-4FA3-AC67-6447B0CAE391}" sibTransId="{51C3E732-0BB3-4DE6-A3F8-762E0A0746B1}"/>
    <dgm:cxn modelId="{CB94EC7D-8FC9-4701-883C-89B3C94DFB52}" srcId="{5ADC2477-66D1-44CA-A01C-9C2998815372}" destId="{6FF51822-5CDF-4316-9AC0-99A7178A1381}" srcOrd="1" destOrd="0" parTransId="{03B3BF38-AA1D-4EB2-A221-58A3D761EB82}" sibTransId="{6B9B15D4-BBEB-43E5-BAF3-FD4F1C171A14}"/>
    <dgm:cxn modelId="{6BEC4719-7645-4451-8D08-0EB50636CA48}" type="presOf" srcId="{1BDAAB1C-1FC2-4566-9002-CB819943369D}" destId="{E7C7E355-E321-49BD-B03D-D18CCE48AC95}" srcOrd="0" destOrd="0" presId="urn:microsoft.com/office/officeart/2005/8/layout/hList1"/>
    <dgm:cxn modelId="{7FE6AC3B-F7EA-450C-BD83-97230CC1B167}" type="presParOf" srcId="{0A30C61B-A3D9-4DD7-B8E2-95B5E47D9299}" destId="{71CFD53F-4D14-437B-B870-4ACD1557E0F9}" srcOrd="0" destOrd="0" presId="urn:microsoft.com/office/officeart/2005/8/layout/hList1"/>
    <dgm:cxn modelId="{E062C169-D57A-4240-AC4F-06EF2CC436F5}" type="presParOf" srcId="{71CFD53F-4D14-437B-B870-4ACD1557E0F9}" destId="{E7C7E355-E321-49BD-B03D-D18CCE48AC95}" srcOrd="0" destOrd="0" presId="urn:microsoft.com/office/officeart/2005/8/layout/hList1"/>
    <dgm:cxn modelId="{C3516330-62F0-4AFC-903E-5EDBC78D0191}" type="presParOf" srcId="{71CFD53F-4D14-437B-B870-4ACD1557E0F9}" destId="{FADE99EE-2696-4353-A6A6-2A732C599F7C}" srcOrd="1" destOrd="0" presId="urn:microsoft.com/office/officeart/2005/8/layout/hList1"/>
    <dgm:cxn modelId="{1F840AE2-8804-4D9E-822D-4D3322E83828}" type="presParOf" srcId="{0A30C61B-A3D9-4DD7-B8E2-95B5E47D9299}" destId="{C784AB6C-E9FB-4829-8C0D-2A0383C8DB63}" srcOrd="1" destOrd="0" presId="urn:microsoft.com/office/officeart/2005/8/layout/hList1"/>
    <dgm:cxn modelId="{1BEFC58D-62ED-4038-81D4-F7DAF90285F1}" type="presParOf" srcId="{0A30C61B-A3D9-4DD7-B8E2-95B5E47D9299}" destId="{5D40FD83-EFFC-43C0-855C-7A4BF24AC6DA}" srcOrd="2" destOrd="0" presId="urn:microsoft.com/office/officeart/2005/8/layout/hList1"/>
    <dgm:cxn modelId="{6BBBF347-94DE-4621-814B-6DD069B0EB74}" type="presParOf" srcId="{5D40FD83-EFFC-43C0-855C-7A4BF24AC6DA}" destId="{4919A3D2-8D72-4C71-AAF2-CBD5786040F5}" srcOrd="0" destOrd="0" presId="urn:microsoft.com/office/officeart/2005/8/layout/hList1"/>
    <dgm:cxn modelId="{BD6E58E8-C580-4F99-9ADF-262EADEA5B25}" type="presParOf" srcId="{5D40FD83-EFFC-43C0-855C-7A4BF24AC6DA}" destId="{37124EF0-26A5-469F-AA28-15EA1F58F1AB}" srcOrd="1" destOrd="0" presId="urn:microsoft.com/office/officeart/2005/8/layout/hList1"/>
    <dgm:cxn modelId="{B345FF99-635D-4337-860A-62A0C198DB3C}" type="presParOf" srcId="{0A30C61B-A3D9-4DD7-B8E2-95B5E47D9299}" destId="{ECC575BE-2082-4374-984B-22EFD8D6DE5E}" srcOrd="3" destOrd="0" presId="urn:microsoft.com/office/officeart/2005/8/layout/hList1"/>
    <dgm:cxn modelId="{6F7D3063-3CAE-4B71-8B59-32045EA65108}" type="presParOf" srcId="{0A30C61B-A3D9-4DD7-B8E2-95B5E47D9299}" destId="{F6C41ADD-E567-493C-9117-6A36B83D8E08}" srcOrd="4" destOrd="0" presId="urn:microsoft.com/office/officeart/2005/8/layout/hList1"/>
    <dgm:cxn modelId="{8CD0DDBF-2ABD-4965-92B3-AE2E3F1E819E}" type="presParOf" srcId="{F6C41ADD-E567-493C-9117-6A36B83D8E08}" destId="{A09C0065-D4F5-4542-AD50-3DCBA9F30F2A}" srcOrd="0" destOrd="0" presId="urn:microsoft.com/office/officeart/2005/8/layout/hList1"/>
    <dgm:cxn modelId="{2E46E0A7-2A2B-403A-ABEB-ABC1D7713AF5}" type="presParOf" srcId="{F6C41ADD-E567-493C-9117-6A36B83D8E08}" destId="{B8647263-C0CD-4178-A2E4-08CC9E495FFC}" srcOrd="1" destOrd="0" presId="urn:microsoft.com/office/officeart/2005/8/layout/hList1"/>
    <dgm:cxn modelId="{88C6D15D-9B69-4725-99A5-EFDF6FA7302E}" type="presParOf" srcId="{0A30C61B-A3D9-4DD7-B8E2-95B5E47D9299}" destId="{BA0D3217-9B43-45B9-804E-59933F17AAA8}" srcOrd="5" destOrd="0" presId="urn:microsoft.com/office/officeart/2005/8/layout/hList1"/>
    <dgm:cxn modelId="{731D48DE-0CEF-481D-93A9-32F5A57DFCAC}" type="presParOf" srcId="{0A30C61B-A3D9-4DD7-B8E2-95B5E47D9299}" destId="{5EB8D432-1E98-4B88-93F3-22147DB90CA9}" srcOrd="6" destOrd="0" presId="urn:microsoft.com/office/officeart/2005/8/layout/hList1"/>
    <dgm:cxn modelId="{4C17ADA0-7691-4974-820B-7769F2E12221}" type="presParOf" srcId="{5EB8D432-1E98-4B88-93F3-22147DB90CA9}" destId="{2D7FE7EB-05E8-45F5-8A51-493F3C4725D7}" srcOrd="0" destOrd="0" presId="urn:microsoft.com/office/officeart/2005/8/layout/hList1"/>
    <dgm:cxn modelId="{79AD965E-5B7F-4DFC-95CB-A9B2C58820E6}" type="presParOf" srcId="{5EB8D432-1E98-4B88-93F3-22147DB90CA9}" destId="{54183292-671B-4379-A53E-940229E48C02}" srcOrd="1" destOrd="0" presId="urn:microsoft.com/office/officeart/2005/8/layout/hList1"/>
  </dgm:cxnLst>
  <dgm:bg/>
  <dgm:whole/>
</dgm:dataModel>
</file>

<file path=ppt/diagrams/data7.xml><?xml version="1.0" encoding="utf-8"?>
<dgm:dataModel xmlns:dgm="http://schemas.openxmlformats.org/drawingml/2006/diagram" xmlns:a="http://schemas.openxmlformats.org/drawingml/2006/main">
  <dgm:ptLst>
    <dgm:pt modelId="{4689CC73-9CD9-4E00-B1BE-81636F614B4A}" type="doc">
      <dgm:prSet loTypeId="urn:microsoft.com/office/officeart/2005/8/layout/pList2" loCatId="list" qsTypeId="urn:microsoft.com/office/officeart/2005/8/quickstyle/simple1" qsCatId="simple" csTypeId="urn:microsoft.com/office/officeart/2005/8/colors/accent1_2" csCatId="accent1" phldr="1"/>
      <dgm:spPr/>
    </dgm:pt>
    <dgm:pt modelId="{CB11564B-BFC8-4A95-8111-FC6A8EAD7972}">
      <dgm:prSet phldrT="[Texto]"/>
      <dgm:spPr/>
      <dgm:t>
        <a:bodyPr/>
        <a:lstStyle/>
        <a:p>
          <a:r>
            <a:rPr lang="es-MX" dirty="0" smtClean="0"/>
            <a:t>Amazon </a:t>
          </a:r>
          <a:r>
            <a:rPr lang="es-MX" dirty="0" err="1" smtClean="0"/>
            <a:t>Elastic</a:t>
          </a:r>
          <a:r>
            <a:rPr lang="es-MX" dirty="0" smtClean="0"/>
            <a:t> Compute  Cloud (EC2) </a:t>
          </a:r>
          <a:endParaRPr lang="es-MX" dirty="0"/>
        </a:p>
      </dgm:t>
    </dgm:pt>
    <dgm:pt modelId="{44D96367-5659-4D63-B258-4BFA0B9B01EB}" type="parTrans" cxnId="{4FA839C0-9043-435F-A0A9-4F393E44DF19}">
      <dgm:prSet/>
      <dgm:spPr/>
      <dgm:t>
        <a:bodyPr/>
        <a:lstStyle/>
        <a:p>
          <a:endParaRPr lang="es-MX"/>
        </a:p>
      </dgm:t>
    </dgm:pt>
    <dgm:pt modelId="{5E6A82AA-70DD-4E95-9BD4-6EEF84915B7F}" type="sibTrans" cxnId="{4FA839C0-9043-435F-A0A9-4F393E44DF19}">
      <dgm:prSet/>
      <dgm:spPr/>
      <dgm:t>
        <a:bodyPr/>
        <a:lstStyle/>
        <a:p>
          <a:endParaRPr lang="es-MX"/>
        </a:p>
      </dgm:t>
    </dgm:pt>
    <dgm:pt modelId="{8F971CF9-2201-45C0-AD63-F7E2D3589984}">
      <dgm:prSet phldrT="[Texto]"/>
      <dgm:spPr/>
      <dgm:t>
        <a:bodyPr/>
        <a:lstStyle/>
        <a:p>
          <a:r>
            <a:rPr lang="es-MX" dirty="0" smtClean="0"/>
            <a:t>Google Compute </a:t>
          </a:r>
          <a:r>
            <a:rPr lang="es-MX" dirty="0" err="1" smtClean="0"/>
            <a:t>Engine</a:t>
          </a:r>
          <a:endParaRPr lang="es-MX" dirty="0"/>
        </a:p>
      </dgm:t>
    </dgm:pt>
    <dgm:pt modelId="{EBB43E58-57FF-4E5E-A6C8-076F27A48F30}" type="parTrans" cxnId="{AAB95831-F2EA-4A11-ADD8-241775E2A46A}">
      <dgm:prSet/>
      <dgm:spPr/>
      <dgm:t>
        <a:bodyPr/>
        <a:lstStyle/>
        <a:p>
          <a:endParaRPr lang="es-MX"/>
        </a:p>
      </dgm:t>
    </dgm:pt>
    <dgm:pt modelId="{D47E4C11-09DD-47C1-8E01-CC4BD833B266}" type="sibTrans" cxnId="{AAB95831-F2EA-4A11-ADD8-241775E2A46A}">
      <dgm:prSet/>
      <dgm:spPr/>
      <dgm:t>
        <a:bodyPr/>
        <a:lstStyle/>
        <a:p>
          <a:endParaRPr lang="es-MX"/>
        </a:p>
      </dgm:t>
    </dgm:pt>
    <dgm:pt modelId="{940FA611-6E96-4E15-8E57-18D552BD176F}">
      <dgm:prSet phldrT="[Texto]"/>
      <dgm:spPr/>
      <dgm:t>
        <a:bodyPr/>
        <a:lstStyle/>
        <a:p>
          <a:r>
            <a:rPr lang="es-MX" dirty="0" smtClean="0"/>
            <a:t>RACKSPACE Cloud Servers</a:t>
          </a:r>
          <a:endParaRPr lang="es-MX" dirty="0"/>
        </a:p>
      </dgm:t>
    </dgm:pt>
    <dgm:pt modelId="{43803281-511E-499C-BB88-0B75D4AD488F}" type="parTrans" cxnId="{6542FF34-76F1-4964-9D06-7A1189754E00}">
      <dgm:prSet/>
      <dgm:spPr/>
      <dgm:t>
        <a:bodyPr/>
        <a:lstStyle/>
        <a:p>
          <a:endParaRPr lang="es-MX"/>
        </a:p>
      </dgm:t>
    </dgm:pt>
    <dgm:pt modelId="{2EB52E13-7091-44D0-92E4-56C2DD132ABD}" type="sibTrans" cxnId="{6542FF34-76F1-4964-9D06-7A1189754E00}">
      <dgm:prSet/>
      <dgm:spPr/>
      <dgm:t>
        <a:bodyPr/>
        <a:lstStyle/>
        <a:p>
          <a:endParaRPr lang="es-MX"/>
        </a:p>
      </dgm:t>
    </dgm:pt>
    <dgm:pt modelId="{5FD0361C-47AC-4B36-8903-7E4BC1010CC1}" type="pres">
      <dgm:prSet presAssocID="{4689CC73-9CD9-4E00-B1BE-81636F614B4A}" presName="Name0" presStyleCnt="0">
        <dgm:presLayoutVars>
          <dgm:dir/>
          <dgm:resizeHandles val="exact"/>
        </dgm:presLayoutVars>
      </dgm:prSet>
      <dgm:spPr/>
    </dgm:pt>
    <dgm:pt modelId="{F2A54833-2D13-4EE8-9549-D4184B2CA99A}" type="pres">
      <dgm:prSet presAssocID="{4689CC73-9CD9-4E00-B1BE-81636F614B4A}" presName="bkgdShp" presStyleLbl="alignAccFollowNode1" presStyleIdx="0" presStyleCnt="1"/>
      <dgm:spPr/>
    </dgm:pt>
    <dgm:pt modelId="{52812E3B-5348-49A1-94B7-F84249A3B32B}" type="pres">
      <dgm:prSet presAssocID="{4689CC73-9CD9-4E00-B1BE-81636F614B4A}" presName="linComp" presStyleCnt="0"/>
      <dgm:spPr/>
    </dgm:pt>
    <dgm:pt modelId="{224776A6-0D66-472D-AB91-29B317FF9E7E}" type="pres">
      <dgm:prSet presAssocID="{CB11564B-BFC8-4A95-8111-FC6A8EAD7972}" presName="compNode" presStyleCnt="0"/>
      <dgm:spPr/>
    </dgm:pt>
    <dgm:pt modelId="{73A2EDBC-E750-4638-A12D-FA7C3B9145FA}" type="pres">
      <dgm:prSet presAssocID="{CB11564B-BFC8-4A95-8111-FC6A8EAD7972}" presName="node" presStyleLbl="node1" presStyleIdx="0" presStyleCnt="3">
        <dgm:presLayoutVars>
          <dgm:bulletEnabled val="1"/>
        </dgm:presLayoutVars>
      </dgm:prSet>
      <dgm:spPr/>
      <dgm:t>
        <a:bodyPr/>
        <a:lstStyle/>
        <a:p>
          <a:endParaRPr lang="es-MX"/>
        </a:p>
      </dgm:t>
    </dgm:pt>
    <dgm:pt modelId="{62D4893F-5604-4BBD-B8C9-DA40CF96EAED}" type="pres">
      <dgm:prSet presAssocID="{CB11564B-BFC8-4A95-8111-FC6A8EAD7972}" presName="invisiNode" presStyleLbl="node1" presStyleIdx="0" presStyleCnt="3"/>
      <dgm:spPr/>
    </dgm:pt>
    <dgm:pt modelId="{F549612F-D330-4E1E-9557-476159072A8C}" type="pres">
      <dgm:prSet presAssocID="{CB11564B-BFC8-4A95-8111-FC6A8EAD7972}" presName="imagNode" presStyleLbl="fgImgPlace1" presStyleIdx="0" presStyleCnt="3"/>
      <dgm:spPr>
        <a:blipFill rotWithShape="0">
          <a:blip xmlns:r="http://schemas.openxmlformats.org/officeDocument/2006/relationships" r:embed="rId1"/>
          <a:stretch>
            <a:fillRect/>
          </a:stretch>
        </a:blipFill>
      </dgm:spPr>
    </dgm:pt>
    <dgm:pt modelId="{EA7D61E5-06AF-42DB-8E78-E9549EF69A30}" type="pres">
      <dgm:prSet presAssocID="{5E6A82AA-70DD-4E95-9BD4-6EEF84915B7F}" presName="sibTrans" presStyleLbl="sibTrans2D1" presStyleIdx="0" presStyleCnt="0"/>
      <dgm:spPr/>
      <dgm:t>
        <a:bodyPr/>
        <a:lstStyle/>
        <a:p>
          <a:endParaRPr lang="es-MX"/>
        </a:p>
      </dgm:t>
    </dgm:pt>
    <dgm:pt modelId="{7DA43206-5F89-4B16-9647-8FF96431FDC7}" type="pres">
      <dgm:prSet presAssocID="{8F971CF9-2201-45C0-AD63-F7E2D3589984}" presName="compNode" presStyleCnt="0"/>
      <dgm:spPr/>
    </dgm:pt>
    <dgm:pt modelId="{AC28313C-73BB-4D7E-BE89-E7868F737674}" type="pres">
      <dgm:prSet presAssocID="{8F971CF9-2201-45C0-AD63-F7E2D3589984}" presName="node" presStyleLbl="node1" presStyleIdx="1" presStyleCnt="3">
        <dgm:presLayoutVars>
          <dgm:bulletEnabled val="1"/>
        </dgm:presLayoutVars>
      </dgm:prSet>
      <dgm:spPr/>
      <dgm:t>
        <a:bodyPr/>
        <a:lstStyle/>
        <a:p>
          <a:endParaRPr lang="es-MX"/>
        </a:p>
      </dgm:t>
    </dgm:pt>
    <dgm:pt modelId="{E5B54E73-CE8D-4279-96B8-ADED37428057}" type="pres">
      <dgm:prSet presAssocID="{8F971CF9-2201-45C0-AD63-F7E2D3589984}" presName="invisiNode" presStyleLbl="node1" presStyleIdx="1" presStyleCnt="3"/>
      <dgm:spPr/>
    </dgm:pt>
    <dgm:pt modelId="{6F369700-7364-4103-889F-228E24C84476}" type="pres">
      <dgm:prSet presAssocID="{8F971CF9-2201-45C0-AD63-F7E2D3589984}" presName="imagNode" presStyleLbl="fgImgPlace1" presStyleIdx="1" presStyleCnt="3"/>
      <dgm:spPr>
        <a:blipFill rotWithShape="0">
          <a:blip xmlns:r="http://schemas.openxmlformats.org/officeDocument/2006/relationships" r:embed="rId2"/>
          <a:stretch>
            <a:fillRect/>
          </a:stretch>
        </a:blipFill>
      </dgm:spPr>
    </dgm:pt>
    <dgm:pt modelId="{7DF923C2-E396-4090-9198-E0D32C405C42}" type="pres">
      <dgm:prSet presAssocID="{D47E4C11-09DD-47C1-8E01-CC4BD833B266}" presName="sibTrans" presStyleLbl="sibTrans2D1" presStyleIdx="0" presStyleCnt="0"/>
      <dgm:spPr/>
      <dgm:t>
        <a:bodyPr/>
        <a:lstStyle/>
        <a:p>
          <a:endParaRPr lang="es-MX"/>
        </a:p>
      </dgm:t>
    </dgm:pt>
    <dgm:pt modelId="{6C3A8DFE-AC03-48A5-B692-4CD6120AEBFF}" type="pres">
      <dgm:prSet presAssocID="{940FA611-6E96-4E15-8E57-18D552BD176F}" presName="compNode" presStyleCnt="0"/>
      <dgm:spPr/>
    </dgm:pt>
    <dgm:pt modelId="{81DED542-1C93-4F45-AA56-9DBB4AEF027F}" type="pres">
      <dgm:prSet presAssocID="{940FA611-6E96-4E15-8E57-18D552BD176F}" presName="node" presStyleLbl="node1" presStyleIdx="2" presStyleCnt="3">
        <dgm:presLayoutVars>
          <dgm:bulletEnabled val="1"/>
        </dgm:presLayoutVars>
      </dgm:prSet>
      <dgm:spPr/>
      <dgm:t>
        <a:bodyPr/>
        <a:lstStyle/>
        <a:p>
          <a:endParaRPr lang="es-MX"/>
        </a:p>
      </dgm:t>
    </dgm:pt>
    <dgm:pt modelId="{B753DBAE-EB11-4FE0-8354-8563A106FBE4}" type="pres">
      <dgm:prSet presAssocID="{940FA611-6E96-4E15-8E57-18D552BD176F}" presName="invisiNode" presStyleLbl="node1" presStyleIdx="2" presStyleCnt="3"/>
      <dgm:spPr/>
    </dgm:pt>
    <dgm:pt modelId="{96BDC369-8096-4AF6-B0D6-83A3661D01C3}" type="pres">
      <dgm:prSet presAssocID="{940FA611-6E96-4E15-8E57-18D552BD176F}" presName="imagNode" presStyleLbl="fgImgPlace1" presStyleIdx="2" presStyleCnt="3"/>
      <dgm:spPr>
        <a:blipFill rotWithShape="0">
          <a:blip xmlns:r="http://schemas.openxmlformats.org/officeDocument/2006/relationships" r:embed="rId3"/>
          <a:stretch>
            <a:fillRect/>
          </a:stretch>
        </a:blipFill>
      </dgm:spPr>
    </dgm:pt>
  </dgm:ptLst>
  <dgm:cxnLst>
    <dgm:cxn modelId="{11A85C66-9003-4ABD-A1C1-97AB7902D81A}" type="presOf" srcId="{940FA611-6E96-4E15-8E57-18D552BD176F}" destId="{81DED542-1C93-4F45-AA56-9DBB4AEF027F}" srcOrd="0" destOrd="0" presId="urn:microsoft.com/office/officeart/2005/8/layout/pList2"/>
    <dgm:cxn modelId="{4FA839C0-9043-435F-A0A9-4F393E44DF19}" srcId="{4689CC73-9CD9-4E00-B1BE-81636F614B4A}" destId="{CB11564B-BFC8-4A95-8111-FC6A8EAD7972}" srcOrd="0" destOrd="0" parTransId="{44D96367-5659-4D63-B258-4BFA0B9B01EB}" sibTransId="{5E6A82AA-70DD-4E95-9BD4-6EEF84915B7F}"/>
    <dgm:cxn modelId="{8C0C1061-5D33-4211-B0F4-9D7253B3D30F}" type="presOf" srcId="{5E6A82AA-70DD-4E95-9BD4-6EEF84915B7F}" destId="{EA7D61E5-06AF-42DB-8E78-E9549EF69A30}" srcOrd="0" destOrd="0" presId="urn:microsoft.com/office/officeart/2005/8/layout/pList2"/>
    <dgm:cxn modelId="{FA970A53-E395-4830-8568-E69E5BEA70FC}" type="presOf" srcId="{8F971CF9-2201-45C0-AD63-F7E2D3589984}" destId="{AC28313C-73BB-4D7E-BE89-E7868F737674}" srcOrd="0" destOrd="0" presId="urn:microsoft.com/office/officeart/2005/8/layout/pList2"/>
    <dgm:cxn modelId="{AAB95831-F2EA-4A11-ADD8-241775E2A46A}" srcId="{4689CC73-9CD9-4E00-B1BE-81636F614B4A}" destId="{8F971CF9-2201-45C0-AD63-F7E2D3589984}" srcOrd="1" destOrd="0" parTransId="{EBB43E58-57FF-4E5E-A6C8-076F27A48F30}" sibTransId="{D47E4C11-09DD-47C1-8E01-CC4BD833B266}"/>
    <dgm:cxn modelId="{F9DD3A93-E7BD-43A0-83FB-20C5594A3FAA}" type="presOf" srcId="{D47E4C11-09DD-47C1-8E01-CC4BD833B266}" destId="{7DF923C2-E396-4090-9198-E0D32C405C42}" srcOrd="0" destOrd="0" presId="urn:microsoft.com/office/officeart/2005/8/layout/pList2"/>
    <dgm:cxn modelId="{6542FF34-76F1-4964-9D06-7A1189754E00}" srcId="{4689CC73-9CD9-4E00-B1BE-81636F614B4A}" destId="{940FA611-6E96-4E15-8E57-18D552BD176F}" srcOrd="2" destOrd="0" parTransId="{43803281-511E-499C-BB88-0B75D4AD488F}" sibTransId="{2EB52E13-7091-44D0-92E4-56C2DD132ABD}"/>
    <dgm:cxn modelId="{975F6228-4EA2-4A5D-B4D0-645EC6DC4DF1}" type="presOf" srcId="{CB11564B-BFC8-4A95-8111-FC6A8EAD7972}" destId="{73A2EDBC-E750-4638-A12D-FA7C3B9145FA}" srcOrd="0" destOrd="0" presId="urn:microsoft.com/office/officeart/2005/8/layout/pList2"/>
    <dgm:cxn modelId="{8A60572F-0616-4ED0-817C-79AE4F9EDF76}" type="presOf" srcId="{4689CC73-9CD9-4E00-B1BE-81636F614B4A}" destId="{5FD0361C-47AC-4B36-8903-7E4BC1010CC1}" srcOrd="0" destOrd="0" presId="urn:microsoft.com/office/officeart/2005/8/layout/pList2"/>
    <dgm:cxn modelId="{2720F47A-47E6-4209-BA7D-C7E976E4FB4C}" type="presParOf" srcId="{5FD0361C-47AC-4B36-8903-7E4BC1010CC1}" destId="{F2A54833-2D13-4EE8-9549-D4184B2CA99A}" srcOrd="0" destOrd="0" presId="urn:microsoft.com/office/officeart/2005/8/layout/pList2"/>
    <dgm:cxn modelId="{CD55233E-31D8-4625-A48D-5EBBB5034D08}" type="presParOf" srcId="{5FD0361C-47AC-4B36-8903-7E4BC1010CC1}" destId="{52812E3B-5348-49A1-94B7-F84249A3B32B}" srcOrd="1" destOrd="0" presId="urn:microsoft.com/office/officeart/2005/8/layout/pList2"/>
    <dgm:cxn modelId="{B07625F3-7B5E-4D92-80E5-ED317E901B72}" type="presParOf" srcId="{52812E3B-5348-49A1-94B7-F84249A3B32B}" destId="{224776A6-0D66-472D-AB91-29B317FF9E7E}" srcOrd="0" destOrd="0" presId="urn:microsoft.com/office/officeart/2005/8/layout/pList2"/>
    <dgm:cxn modelId="{60F74869-D6D7-49D4-A3A7-F0E9D3736737}" type="presParOf" srcId="{224776A6-0D66-472D-AB91-29B317FF9E7E}" destId="{73A2EDBC-E750-4638-A12D-FA7C3B9145FA}" srcOrd="0" destOrd="0" presId="urn:microsoft.com/office/officeart/2005/8/layout/pList2"/>
    <dgm:cxn modelId="{4D249C4B-7BF0-433F-89E6-5CAE370E862F}" type="presParOf" srcId="{224776A6-0D66-472D-AB91-29B317FF9E7E}" destId="{62D4893F-5604-4BBD-B8C9-DA40CF96EAED}" srcOrd="1" destOrd="0" presId="urn:microsoft.com/office/officeart/2005/8/layout/pList2"/>
    <dgm:cxn modelId="{C63C1FBE-56B9-4D9E-8EC0-9F717C6EA73F}" type="presParOf" srcId="{224776A6-0D66-472D-AB91-29B317FF9E7E}" destId="{F549612F-D330-4E1E-9557-476159072A8C}" srcOrd="2" destOrd="0" presId="urn:microsoft.com/office/officeart/2005/8/layout/pList2"/>
    <dgm:cxn modelId="{6DB67EFA-E19A-4870-BB0A-066A6BA03B55}" type="presParOf" srcId="{52812E3B-5348-49A1-94B7-F84249A3B32B}" destId="{EA7D61E5-06AF-42DB-8E78-E9549EF69A30}" srcOrd="1" destOrd="0" presId="urn:microsoft.com/office/officeart/2005/8/layout/pList2"/>
    <dgm:cxn modelId="{F4B47DDD-A6B3-4227-B63E-3A93B3B50F88}" type="presParOf" srcId="{52812E3B-5348-49A1-94B7-F84249A3B32B}" destId="{7DA43206-5F89-4B16-9647-8FF96431FDC7}" srcOrd="2" destOrd="0" presId="urn:microsoft.com/office/officeart/2005/8/layout/pList2"/>
    <dgm:cxn modelId="{B563BA1C-06DA-4AD8-8211-C82DF62881CF}" type="presParOf" srcId="{7DA43206-5F89-4B16-9647-8FF96431FDC7}" destId="{AC28313C-73BB-4D7E-BE89-E7868F737674}" srcOrd="0" destOrd="0" presId="urn:microsoft.com/office/officeart/2005/8/layout/pList2"/>
    <dgm:cxn modelId="{CB4EB974-7124-45A4-AFF4-C16DC3851C19}" type="presParOf" srcId="{7DA43206-5F89-4B16-9647-8FF96431FDC7}" destId="{E5B54E73-CE8D-4279-96B8-ADED37428057}" srcOrd="1" destOrd="0" presId="urn:microsoft.com/office/officeart/2005/8/layout/pList2"/>
    <dgm:cxn modelId="{DC3EA315-6D62-4251-8566-322612A9F0BD}" type="presParOf" srcId="{7DA43206-5F89-4B16-9647-8FF96431FDC7}" destId="{6F369700-7364-4103-889F-228E24C84476}" srcOrd="2" destOrd="0" presId="urn:microsoft.com/office/officeart/2005/8/layout/pList2"/>
    <dgm:cxn modelId="{B50E9C53-0D96-4357-BB1F-DEC0624ED05F}" type="presParOf" srcId="{52812E3B-5348-49A1-94B7-F84249A3B32B}" destId="{7DF923C2-E396-4090-9198-E0D32C405C42}" srcOrd="3" destOrd="0" presId="urn:microsoft.com/office/officeart/2005/8/layout/pList2"/>
    <dgm:cxn modelId="{0A964A94-4780-4E38-9757-F1D4DE6F5B59}" type="presParOf" srcId="{52812E3B-5348-49A1-94B7-F84249A3B32B}" destId="{6C3A8DFE-AC03-48A5-B692-4CD6120AEBFF}" srcOrd="4" destOrd="0" presId="urn:microsoft.com/office/officeart/2005/8/layout/pList2"/>
    <dgm:cxn modelId="{03B85BDF-DFDA-45A0-B9D7-BCE8117334DA}" type="presParOf" srcId="{6C3A8DFE-AC03-48A5-B692-4CD6120AEBFF}" destId="{81DED542-1C93-4F45-AA56-9DBB4AEF027F}" srcOrd="0" destOrd="0" presId="urn:microsoft.com/office/officeart/2005/8/layout/pList2"/>
    <dgm:cxn modelId="{91E18FD2-48CD-44BE-A7F2-9D54C6683ABA}" type="presParOf" srcId="{6C3A8DFE-AC03-48A5-B692-4CD6120AEBFF}" destId="{B753DBAE-EB11-4FE0-8354-8563A106FBE4}" srcOrd="1" destOrd="0" presId="urn:microsoft.com/office/officeart/2005/8/layout/pList2"/>
    <dgm:cxn modelId="{5CE3372B-E55D-4D98-849C-8F63AE05451A}" type="presParOf" srcId="{6C3A8DFE-AC03-48A5-B692-4CD6120AEBFF}" destId="{96BDC369-8096-4AF6-B0D6-83A3661D01C3}" srcOrd="2" destOrd="0" presId="urn:microsoft.com/office/officeart/2005/8/layout/pList2"/>
  </dgm:cxnLst>
  <dgm:bg/>
  <dgm:whole/>
</dgm:dataModel>
</file>

<file path=ppt/diagrams/data8.xml><?xml version="1.0" encoding="utf-8"?>
<dgm:dataModel xmlns:dgm="http://schemas.openxmlformats.org/drawingml/2006/diagram" xmlns:a="http://schemas.openxmlformats.org/drawingml/2006/main">
  <dgm:ptLst>
    <dgm:pt modelId="{4689CC73-9CD9-4E00-B1BE-81636F614B4A}" type="doc">
      <dgm:prSet loTypeId="urn:microsoft.com/office/officeart/2005/8/layout/pList2" loCatId="list" qsTypeId="urn:microsoft.com/office/officeart/2005/8/quickstyle/simple1" qsCatId="simple" csTypeId="urn:microsoft.com/office/officeart/2005/8/colors/accent1_2" csCatId="accent1" phldr="1"/>
      <dgm:spPr/>
    </dgm:pt>
    <dgm:pt modelId="{CB11564B-BFC8-4A95-8111-FC6A8EAD7972}">
      <dgm:prSet phldrT="[Texto]"/>
      <dgm:spPr/>
      <dgm:t>
        <a:bodyPr/>
        <a:lstStyle/>
        <a:p>
          <a:r>
            <a:rPr lang="es-MX" dirty="0" smtClean="0"/>
            <a:t>Amazon Simple Storage </a:t>
          </a:r>
          <a:r>
            <a:rPr lang="es-MX" dirty="0" err="1" smtClean="0"/>
            <a:t>Service</a:t>
          </a:r>
          <a:r>
            <a:rPr lang="es-MX" dirty="0" smtClean="0"/>
            <a:t>: Amazon S3 </a:t>
          </a:r>
          <a:endParaRPr lang="es-MX" dirty="0"/>
        </a:p>
      </dgm:t>
    </dgm:pt>
    <dgm:pt modelId="{44D96367-5659-4D63-B258-4BFA0B9B01EB}" type="parTrans" cxnId="{4FA839C0-9043-435F-A0A9-4F393E44DF19}">
      <dgm:prSet/>
      <dgm:spPr/>
      <dgm:t>
        <a:bodyPr/>
        <a:lstStyle/>
        <a:p>
          <a:endParaRPr lang="es-MX"/>
        </a:p>
      </dgm:t>
    </dgm:pt>
    <dgm:pt modelId="{5E6A82AA-70DD-4E95-9BD4-6EEF84915B7F}" type="sibTrans" cxnId="{4FA839C0-9043-435F-A0A9-4F393E44DF19}">
      <dgm:prSet/>
      <dgm:spPr/>
      <dgm:t>
        <a:bodyPr/>
        <a:lstStyle/>
        <a:p>
          <a:endParaRPr lang="es-MX"/>
        </a:p>
      </dgm:t>
    </dgm:pt>
    <dgm:pt modelId="{8F971CF9-2201-45C0-AD63-F7E2D3589984}">
      <dgm:prSet phldrT="[Texto]"/>
      <dgm:spPr/>
      <dgm:t>
        <a:bodyPr/>
        <a:lstStyle/>
        <a:p>
          <a:r>
            <a:rPr lang="es-MX" dirty="0" smtClean="0"/>
            <a:t>Google Cloud Storage</a:t>
          </a:r>
          <a:endParaRPr lang="es-MX" dirty="0"/>
        </a:p>
      </dgm:t>
    </dgm:pt>
    <dgm:pt modelId="{EBB43E58-57FF-4E5E-A6C8-076F27A48F30}" type="parTrans" cxnId="{AAB95831-F2EA-4A11-ADD8-241775E2A46A}">
      <dgm:prSet/>
      <dgm:spPr/>
      <dgm:t>
        <a:bodyPr/>
        <a:lstStyle/>
        <a:p>
          <a:endParaRPr lang="es-MX"/>
        </a:p>
      </dgm:t>
    </dgm:pt>
    <dgm:pt modelId="{D47E4C11-09DD-47C1-8E01-CC4BD833B266}" type="sibTrans" cxnId="{AAB95831-F2EA-4A11-ADD8-241775E2A46A}">
      <dgm:prSet/>
      <dgm:spPr/>
      <dgm:t>
        <a:bodyPr/>
        <a:lstStyle/>
        <a:p>
          <a:endParaRPr lang="es-MX"/>
        </a:p>
      </dgm:t>
    </dgm:pt>
    <dgm:pt modelId="{940FA611-6E96-4E15-8E57-18D552BD176F}">
      <dgm:prSet phldrT="[Texto]"/>
      <dgm:spPr/>
      <dgm:t>
        <a:bodyPr/>
        <a:lstStyle/>
        <a:p>
          <a:r>
            <a:rPr lang="es-MX" dirty="0" smtClean="0"/>
            <a:t>Microsoft Windows </a:t>
          </a:r>
          <a:r>
            <a:rPr lang="es-MX" dirty="0" err="1" smtClean="0"/>
            <a:t>Azure</a:t>
          </a:r>
          <a:r>
            <a:rPr lang="es-MX" dirty="0" smtClean="0"/>
            <a:t> Blob Storage</a:t>
          </a:r>
          <a:endParaRPr lang="es-MX" dirty="0"/>
        </a:p>
      </dgm:t>
    </dgm:pt>
    <dgm:pt modelId="{43803281-511E-499C-BB88-0B75D4AD488F}" type="parTrans" cxnId="{6542FF34-76F1-4964-9D06-7A1189754E00}">
      <dgm:prSet/>
      <dgm:spPr/>
      <dgm:t>
        <a:bodyPr/>
        <a:lstStyle/>
        <a:p>
          <a:endParaRPr lang="es-MX"/>
        </a:p>
      </dgm:t>
    </dgm:pt>
    <dgm:pt modelId="{2EB52E13-7091-44D0-92E4-56C2DD132ABD}" type="sibTrans" cxnId="{6542FF34-76F1-4964-9D06-7A1189754E00}">
      <dgm:prSet/>
      <dgm:spPr/>
      <dgm:t>
        <a:bodyPr/>
        <a:lstStyle/>
        <a:p>
          <a:endParaRPr lang="es-MX"/>
        </a:p>
      </dgm:t>
    </dgm:pt>
    <dgm:pt modelId="{5FD0361C-47AC-4B36-8903-7E4BC1010CC1}" type="pres">
      <dgm:prSet presAssocID="{4689CC73-9CD9-4E00-B1BE-81636F614B4A}" presName="Name0" presStyleCnt="0">
        <dgm:presLayoutVars>
          <dgm:dir/>
          <dgm:resizeHandles val="exact"/>
        </dgm:presLayoutVars>
      </dgm:prSet>
      <dgm:spPr/>
    </dgm:pt>
    <dgm:pt modelId="{F2A54833-2D13-4EE8-9549-D4184B2CA99A}" type="pres">
      <dgm:prSet presAssocID="{4689CC73-9CD9-4E00-B1BE-81636F614B4A}" presName="bkgdShp" presStyleLbl="alignAccFollowNode1" presStyleIdx="0" presStyleCnt="1"/>
      <dgm:spPr/>
    </dgm:pt>
    <dgm:pt modelId="{52812E3B-5348-49A1-94B7-F84249A3B32B}" type="pres">
      <dgm:prSet presAssocID="{4689CC73-9CD9-4E00-B1BE-81636F614B4A}" presName="linComp" presStyleCnt="0"/>
      <dgm:spPr/>
    </dgm:pt>
    <dgm:pt modelId="{224776A6-0D66-472D-AB91-29B317FF9E7E}" type="pres">
      <dgm:prSet presAssocID="{CB11564B-BFC8-4A95-8111-FC6A8EAD7972}" presName="compNode" presStyleCnt="0"/>
      <dgm:spPr/>
    </dgm:pt>
    <dgm:pt modelId="{73A2EDBC-E750-4638-A12D-FA7C3B9145FA}" type="pres">
      <dgm:prSet presAssocID="{CB11564B-BFC8-4A95-8111-FC6A8EAD7972}" presName="node" presStyleLbl="node1" presStyleIdx="0" presStyleCnt="3">
        <dgm:presLayoutVars>
          <dgm:bulletEnabled val="1"/>
        </dgm:presLayoutVars>
      </dgm:prSet>
      <dgm:spPr/>
      <dgm:t>
        <a:bodyPr/>
        <a:lstStyle/>
        <a:p>
          <a:endParaRPr lang="es-MX"/>
        </a:p>
      </dgm:t>
    </dgm:pt>
    <dgm:pt modelId="{62D4893F-5604-4BBD-B8C9-DA40CF96EAED}" type="pres">
      <dgm:prSet presAssocID="{CB11564B-BFC8-4A95-8111-FC6A8EAD7972}" presName="invisiNode" presStyleLbl="node1" presStyleIdx="0" presStyleCnt="3"/>
      <dgm:spPr/>
    </dgm:pt>
    <dgm:pt modelId="{F549612F-D330-4E1E-9557-476159072A8C}" type="pres">
      <dgm:prSet presAssocID="{CB11564B-BFC8-4A95-8111-FC6A8EAD7972}" presName="imagNode" presStyleLbl="fgImgPlace1" presStyleIdx="0" presStyleCnt="3"/>
      <dgm:spPr>
        <a:blipFill rotWithShape="0">
          <a:blip xmlns:r="http://schemas.openxmlformats.org/officeDocument/2006/relationships" r:embed="rId1"/>
          <a:stretch>
            <a:fillRect/>
          </a:stretch>
        </a:blipFill>
      </dgm:spPr>
    </dgm:pt>
    <dgm:pt modelId="{EA7D61E5-06AF-42DB-8E78-E9549EF69A30}" type="pres">
      <dgm:prSet presAssocID="{5E6A82AA-70DD-4E95-9BD4-6EEF84915B7F}" presName="sibTrans" presStyleLbl="sibTrans2D1" presStyleIdx="0" presStyleCnt="0"/>
      <dgm:spPr/>
      <dgm:t>
        <a:bodyPr/>
        <a:lstStyle/>
        <a:p>
          <a:endParaRPr lang="es-MX"/>
        </a:p>
      </dgm:t>
    </dgm:pt>
    <dgm:pt modelId="{7DA43206-5F89-4B16-9647-8FF96431FDC7}" type="pres">
      <dgm:prSet presAssocID="{8F971CF9-2201-45C0-AD63-F7E2D3589984}" presName="compNode" presStyleCnt="0"/>
      <dgm:spPr/>
    </dgm:pt>
    <dgm:pt modelId="{AC28313C-73BB-4D7E-BE89-E7868F737674}" type="pres">
      <dgm:prSet presAssocID="{8F971CF9-2201-45C0-AD63-F7E2D3589984}" presName="node" presStyleLbl="node1" presStyleIdx="1" presStyleCnt="3">
        <dgm:presLayoutVars>
          <dgm:bulletEnabled val="1"/>
        </dgm:presLayoutVars>
      </dgm:prSet>
      <dgm:spPr/>
      <dgm:t>
        <a:bodyPr/>
        <a:lstStyle/>
        <a:p>
          <a:endParaRPr lang="es-MX"/>
        </a:p>
      </dgm:t>
    </dgm:pt>
    <dgm:pt modelId="{E5B54E73-CE8D-4279-96B8-ADED37428057}" type="pres">
      <dgm:prSet presAssocID="{8F971CF9-2201-45C0-AD63-F7E2D3589984}" presName="invisiNode" presStyleLbl="node1" presStyleIdx="1" presStyleCnt="3"/>
      <dgm:spPr/>
    </dgm:pt>
    <dgm:pt modelId="{6F369700-7364-4103-889F-228E24C84476}" type="pres">
      <dgm:prSet presAssocID="{8F971CF9-2201-45C0-AD63-F7E2D3589984}" presName="imagNode" presStyleLbl="fgImgPlace1" presStyleIdx="1" presStyleCnt="3"/>
      <dgm:spPr>
        <a:blipFill rotWithShape="0">
          <a:blip xmlns:r="http://schemas.openxmlformats.org/officeDocument/2006/relationships" r:embed="rId2"/>
          <a:stretch>
            <a:fillRect/>
          </a:stretch>
        </a:blipFill>
      </dgm:spPr>
    </dgm:pt>
    <dgm:pt modelId="{7DF923C2-E396-4090-9198-E0D32C405C42}" type="pres">
      <dgm:prSet presAssocID="{D47E4C11-09DD-47C1-8E01-CC4BD833B266}" presName="sibTrans" presStyleLbl="sibTrans2D1" presStyleIdx="0" presStyleCnt="0"/>
      <dgm:spPr/>
      <dgm:t>
        <a:bodyPr/>
        <a:lstStyle/>
        <a:p>
          <a:endParaRPr lang="es-MX"/>
        </a:p>
      </dgm:t>
    </dgm:pt>
    <dgm:pt modelId="{6C3A8DFE-AC03-48A5-B692-4CD6120AEBFF}" type="pres">
      <dgm:prSet presAssocID="{940FA611-6E96-4E15-8E57-18D552BD176F}" presName="compNode" presStyleCnt="0"/>
      <dgm:spPr/>
    </dgm:pt>
    <dgm:pt modelId="{81DED542-1C93-4F45-AA56-9DBB4AEF027F}" type="pres">
      <dgm:prSet presAssocID="{940FA611-6E96-4E15-8E57-18D552BD176F}" presName="node" presStyleLbl="node1" presStyleIdx="2" presStyleCnt="3">
        <dgm:presLayoutVars>
          <dgm:bulletEnabled val="1"/>
        </dgm:presLayoutVars>
      </dgm:prSet>
      <dgm:spPr/>
      <dgm:t>
        <a:bodyPr/>
        <a:lstStyle/>
        <a:p>
          <a:endParaRPr lang="es-MX"/>
        </a:p>
      </dgm:t>
    </dgm:pt>
    <dgm:pt modelId="{B753DBAE-EB11-4FE0-8354-8563A106FBE4}" type="pres">
      <dgm:prSet presAssocID="{940FA611-6E96-4E15-8E57-18D552BD176F}" presName="invisiNode" presStyleLbl="node1" presStyleIdx="2" presStyleCnt="3"/>
      <dgm:spPr/>
    </dgm:pt>
    <dgm:pt modelId="{96BDC369-8096-4AF6-B0D6-83A3661D01C3}" type="pres">
      <dgm:prSet presAssocID="{940FA611-6E96-4E15-8E57-18D552BD176F}" presName="imagNode" presStyleLbl="fgImgPlace1" presStyleIdx="2" presStyleCnt="3"/>
      <dgm:spPr>
        <a:blipFill rotWithShape="0">
          <a:blip xmlns:r="http://schemas.openxmlformats.org/officeDocument/2006/relationships" r:embed="rId3"/>
          <a:stretch>
            <a:fillRect/>
          </a:stretch>
        </a:blipFill>
      </dgm:spPr>
    </dgm:pt>
  </dgm:ptLst>
  <dgm:cxnLst>
    <dgm:cxn modelId="{4FA839C0-9043-435F-A0A9-4F393E44DF19}" srcId="{4689CC73-9CD9-4E00-B1BE-81636F614B4A}" destId="{CB11564B-BFC8-4A95-8111-FC6A8EAD7972}" srcOrd="0" destOrd="0" parTransId="{44D96367-5659-4D63-B258-4BFA0B9B01EB}" sibTransId="{5E6A82AA-70DD-4E95-9BD4-6EEF84915B7F}"/>
    <dgm:cxn modelId="{1CA0F936-0702-409A-AB84-18763CFEC7B0}" type="presOf" srcId="{5E6A82AA-70DD-4E95-9BD4-6EEF84915B7F}" destId="{EA7D61E5-06AF-42DB-8E78-E9549EF69A30}" srcOrd="0" destOrd="0" presId="urn:microsoft.com/office/officeart/2005/8/layout/pList2"/>
    <dgm:cxn modelId="{AAB95831-F2EA-4A11-ADD8-241775E2A46A}" srcId="{4689CC73-9CD9-4E00-B1BE-81636F614B4A}" destId="{8F971CF9-2201-45C0-AD63-F7E2D3589984}" srcOrd="1" destOrd="0" parTransId="{EBB43E58-57FF-4E5E-A6C8-076F27A48F30}" sibTransId="{D47E4C11-09DD-47C1-8E01-CC4BD833B266}"/>
    <dgm:cxn modelId="{E1586AA1-B724-47C0-A017-47ED5A60C389}" type="presOf" srcId="{CB11564B-BFC8-4A95-8111-FC6A8EAD7972}" destId="{73A2EDBC-E750-4638-A12D-FA7C3B9145FA}" srcOrd="0" destOrd="0" presId="urn:microsoft.com/office/officeart/2005/8/layout/pList2"/>
    <dgm:cxn modelId="{774026E2-0571-4B52-AAC4-B01353B1BF43}" type="presOf" srcId="{8F971CF9-2201-45C0-AD63-F7E2D3589984}" destId="{AC28313C-73BB-4D7E-BE89-E7868F737674}" srcOrd="0" destOrd="0" presId="urn:microsoft.com/office/officeart/2005/8/layout/pList2"/>
    <dgm:cxn modelId="{617B1CC1-60C1-4AF5-A652-1CC735A52CAB}" type="presOf" srcId="{D47E4C11-09DD-47C1-8E01-CC4BD833B266}" destId="{7DF923C2-E396-4090-9198-E0D32C405C42}" srcOrd="0" destOrd="0" presId="urn:microsoft.com/office/officeart/2005/8/layout/pList2"/>
    <dgm:cxn modelId="{6542FF34-76F1-4964-9D06-7A1189754E00}" srcId="{4689CC73-9CD9-4E00-B1BE-81636F614B4A}" destId="{940FA611-6E96-4E15-8E57-18D552BD176F}" srcOrd="2" destOrd="0" parTransId="{43803281-511E-499C-BB88-0B75D4AD488F}" sibTransId="{2EB52E13-7091-44D0-92E4-56C2DD132ABD}"/>
    <dgm:cxn modelId="{D674BF23-8791-4232-8C8C-9EB244B73AF8}" type="presOf" srcId="{4689CC73-9CD9-4E00-B1BE-81636F614B4A}" destId="{5FD0361C-47AC-4B36-8903-7E4BC1010CC1}" srcOrd="0" destOrd="0" presId="urn:microsoft.com/office/officeart/2005/8/layout/pList2"/>
    <dgm:cxn modelId="{D86438FA-E0E1-4FDE-B952-BF3DF9A63999}" type="presOf" srcId="{940FA611-6E96-4E15-8E57-18D552BD176F}" destId="{81DED542-1C93-4F45-AA56-9DBB4AEF027F}" srcOrd="0" destOrd="0" presId="urn:microsoft.com/office/officeart/2005/8/layout/pList2"/>
    <dgm:cxn modelId="{88285798-DBE1-4747-BAAF-EA48A7796DCD}" type="presParOf" srcId="{5FD0361C-47AC-4B36-8903-7E4BC1010CC1}" destId="{F2A54833-2D13-4EE8-9549-D4184B2CA99A}" srcOrd="0" destOrd="0" presId="urn:microsoft.com/office/officeart/2005/8/layout/pList2"/>
    <dgm:cxn modelId="{259D7968-DEA1-4055-AED1-A430A4E1AC14}" type="presParOf" srcId="{5FD0361C-47AC-4B36-8903-7E4BC1010CC1}" destId="{52812E3B-5348-49A1-94B7-F84249A3B32B}" srcOrd="1" destOrd="0" presId="urn:microsoft.com/office/officeart/2005/8/layout/pList2"/>
    <dgm:cxn modelId="{91A1BE5F-B77B-4772-97F5-FBDBFD14A23C}" type="presParOf" srcId="{52812E3B-5348-49A1-94B7-F84249A3B32B}" destId="{224776A6-0D66-472D-AB91-29B317FF9E7E}" srcOrd="0" destOrd="0" presId="urn:microsoft.com/office/officeart/2005/8/layout/pList2"/>
    <dgm:cxn modelId="{D84EA4A3-9ADA-4345-AE82-A3D4D3AE7040}" type="presParOf" srcId="{224776A6-0D66-472D-AB91-29B317FF9E7E}" destId="{73A2EDBC-E750-4638-A12D-FA7C3B9145FA}" srcOrd="0" destOrd="0" presId="urn:microsoft.com/office/officeart/2005/8/layout/pList2"/>
    <dgm:cxn modelId="{F6074E7E-B3EC-454F-BCEC-960A88627A9C}" type="presParOf" srcId="{224776A6-0D66-472D-AB91-29B317FF9E7E}" destId="{62D4893F-5604-4BBD-B8C9-DA40CF96EAED}" srcOrd="1" destOrd="0" presId="urn:microsoft.com/office/officeart/2005/8/layout/pList2"/>
    <dgm:cxn modelId="{C66714EB-4EE6-4CC6-9F4D-9564416FB731}" type="presParOf" srcId="{224776A6-0D66-472D-AB91-29B317FF9E7E}" destId="{F549612F-D330-4E1E-9557-476159072A8C}" srcOrd="2" destOrd="0" presId="urn:microsoft.com/office/officeart/2005/8/layout/pList2"/>
    <dgm:cxn modelId="{A152D496-4F5B-4463-B476-53F14BAD87B3}" type="presParOf" srcId="{52812E3B-5348-49A1-94B7-F84249A3B32B}" destId="{EA7D61E5-06AF-42DB-8E78-E9549EF69A30}" srcOrd="1" destOrd="0" presId="urn:microsoft.com/office/officeart/2005/8/layout/pList2"/>
    <dgm:cxn modelId="{E306BF26-BB8E-45EC-93A4-53F823B388EF}" type="presParOf" srcId="{52812E3B-5348-49A1-94B7-F84249A3B32B}" destId="{7DA43206-5F89-4B16-9647-8FF96431FDC7}" srcOrd="2" destOrd="0" presId="urn:microsoft.com/office/officeart/2005/8/layout/pList2"/>
    <dgm:cxn modelId="{CEAEFD06-670C-44EB-9345-A8BF2301DB4E}" type="presParOf" srcId="{7DA43206-5F89-4B16-9647-8FF96431FDC7}" destId="{AC28313C-73BB-4D7E-BE89-E7868F737674}" srcOrd="0" destOrd="0" presId="urn:microsoft.com/office/officeart/2005/8/layout/pList2"/>
    <dgm:cxn modelId="{C70A7814-AF4E-4409-B36F-DF123FCB27D9}" type="presParOf" srcId="{7DA43206-5F89-4B16-9647-8FF96431FDC7}" destId="{E5B54E73-CE8D-4279-96B8-ADED37428057}" srcOrd="1" destOrd="0" presId="urn:microsoft.com/office/officeart/2005/8/layout/pList2"/>
    <dgm:cxn modelId="{40ACCEF9-AED9-41A1-88B8-20F83CD0B87C}" type="presParOf" srcId="{7DA43206-5F89-4B16-9647-8FF96431FDC7}" destId="{6F369700-7364-4103-889F-228E24C84476}" srcOrd="2" destOrd="0" presId="urn:microsoft.com/office/officeart/2005/8/layout/pList2"/>
    <dgm:cxn modelId="{0EAFB058-A2B2-4695-B8F8-56344E537EDB}" type="presParOf" srcId="{52812E3B-5348-49A1-94B7-F84249A3B32B}" destId="{7DF923C2-E396-4090-9198-E0D32C405C42}" srcOrd="3" destOrd="0" presId="urn:microsoft.com/office/officeart/2005/8/layout/pList2"/>
    <dgm:cxn modelId="{1157933E-6EF4-427E-BDA2-21984D95F8E5}" type="presParOf" srcId="{52812E3B-5348-49A1-94B7-F84249A3B32B}" destId="{6C3A8DFE-AC03-48A5-B692-4CD6120AEBFF}" srcOrd="4" destOrd="0" presId="urn:microsoft.com/office/officeart/2005/8/layout/pList2"/>
    <dgm:cxn modelId="{A7EE1185-0AF4-468A-9F6D-68CCB30C234E}" type="presParOf" srcId="{6C3A8DFE-AC03-48A5-B692-4CD6120AEBFF}" destId="{81DED542-1C93-4F45-AA56-9DBB4AEF027F}" srcOrd="0" destOrd="0" presId="urn:microsoft.com/office/officeart/2005/8/layout/pList2"/>
    <dgm:cxn modelId="{8CFA7342-FCB7-4BC1-9D33-7BC5281DF6BB}" type="presParOf" srcId="{6C3A8DFE-AC03-48A5-B692-4CD6120AEBFF}" destId="{B753DBAE-EB11-4FE0-8354-8563A106FBE4}" srcOrd="1" destOrd="0" presId="urn:microsoft.com/office/officeart/2005/8/layout/pList2"/>
    <dgm:cxn modelId="{70100A6F-5CCF-4DAC-814C-001201E6FC78}" type="presParOf" srcId="{6C3A8DFE-AC03-48A5-B692-4CD6120AEBFF}" destId="{96BDC369-8096-4AF6-B0D6-83A3661D01C3}" srcOrd="2" destOrd="0" presId="urn:microsoft.com/office/officeart/2005/8/layout/pList2"/>
  </dgm:cxnLst>
  <dgm:bg/>
  <dgm:whole/>
</dgm:dataModel>
</file>

<file path=ppt/diagrams/data9.xml><?xml version="1.0" encoding="utf-8"?>
<dgm:dataModel xmlns:dgm="http://schemas.openxmlformats.org/drawingml/2006/diagram" xmlns:a="http://schemas.openxmlformats.org/drawingml/2006/main">
  <dgm:ptLst>
    <dgm:pt modelId="{3A98DE20-BE8C-48AC-AAC6-79BD0082049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F345E89E-B0F6-4936-B7CD-11A407A0097E}">
      <dgm:prSet phldrT="[Texto]" custT="1"/>
      <dgm:spPr/>
      <dgm:t>
        <a:bodyPr/>
        <a:lstStyle/>
        <a:p>
          <a:r>
            <a:rPr lang="es-EC" sz="1800" dirty="0" smtClean="0"/>
            <a:t>Reducción significativa en el costo de invertir en infraestructura de hardware y licenciamiento de software </a:t>
          </a:r>
          <a:endParaRPr lang="es-MX" sz="1800" dirty="0"/>
        </a:p>
      </dgm:t>
    </dgm:pt>
    <dgm:pt modelId="{445126A7-15C2-4A23-81A0-686744CFF6B1}" type="parTrans" cxnId="{BDE373E7-A788-4EFC-A600-E80DBEA955C5}">
      <dgm:prSet/>
      <dgm:spPr/>
      <dgm:t>
        <a:bodyPr/>
        <a:lstStyle/>
        <a:p>
          <a:endParaRPr lang="es-MX" sz="4800"/>
        </a:p>
      </dgm:t>
    </dgm:pt>
    <dgm:pt modelId="{EACD6E37-4238-4B97-8F77-716318174CA7}" type="sibTrans" cxnId="{BDE373E7-A788-4EFC-A600-E80DBEA955C5}">
      <dgm:prSet/>
      <dgm:spPr/>
      <dgm:t>
        <a:bodyPr/>
        <a:lstStyle/>
        <a:p>
          <a:endParaRPr lang="es-MX" sz="4800"/>
        </a:p>
      </dgm:t>
    </dgm:pt>
    <dgm:pt modelId="{077E438A-7D0F-4A07-9AF6-5F0BA69E53E9}">
      <dgm:prSet phldrT="[Texto]" custT="1"/>
      <dgm:spPr/>
      <dgm:t>
        <a:bodyPr/>
        <a:lstStyle/>
        <a:p>
          <a:r>
            <a:rPr lang="es-EC" sz="1800" dirty="0" smtClean="0"/>
            <a:t>capacidad de procesamiento es alta</a:t>
          </a:r>
          <a:endParaRPr lang="es-MX" sz="1800" dirty="0"/>
        </a:p>
      </dgm:t>
    </dgm:pt>
    <dgm:pt modelId="{0C7BF1D6-0F5E-4A91-8F8A-4DDBA37B79DF}" type="parTrans" cxnId="{BBF483B7-A56D-4497-8BC5-D356AF94CAFF}">
      <dgm:prSet/>
      <dgm:spPr/>
      <dgm:t>
        <a:bodyPr/>
        <a:lstStyle/>
        <a:p>
          <a:endParaRPr lang="es-MX" sz="4800"/>
        </a:p>
      </dgm:t>
    </dgm:pt>
    <dgm:pt modelId="{F4DF8E14-E8C3-42BD-BC8D-F54256EC2686}" type="sibTrans" cxnId="{BBF483B7-A56D-4497-8BC5-D356AF94CAFF}">
      <dgm:prSet/>
      <dgm:spPr/>
      <dgm:t>
        <a:bodyPr/>
        <a:lstStyle/>
        <a:p>
          <a:endParaRPr lang="es-MX" sz="4800"/>
        </a:p>
      </dgm:t>
    </dgm:pt>
    <dgm:pt modelId="{6EA99EEB-B3DE-4B69-975E-AE1DA75C8B30}">
      <dgm:prSet phldrT="[Texto]" custT="1"/>
      <dgm:spPr/>
      <dgm:t>
        <a:bodyPr/>
        <a:lstStyle/>
        <a:p>
          <a:r>
            <a:rPr lang="es-EC" sz="1800" dirty="0" smtClean="0"/>
            <a:t>Fácil de utilizar</a:t>
          </a:r>
          <a:endParaRPr lang="es-MX" sz="1800" dirty="0"/>
        </a:p>
      </dgm:t>
    </dgm:pt>
    <dgm:pt modelId="{32D166FF-B4E1-4489-BFE5-43C2EDABE30A}" type="parTrans" cxnId="{4E7D1650-6BBD-4BA5-9DAC-5911E56A979E}">
      <dgm:prSet/>
      <dgm:spPr/>
      <dgm:t>
        <a:bodyPr/>
        <a:lstStyle/>
        <a:p>
          <a:endParaRPr lang="es-MX" sz="4800"/>
        </a:p>
      </dgm:t>
    </dgm:pt>
    <dgm:pt modelId="{AC6A6178-E65F-4CC5-9682-ABCE06BE3459}" type="sibTrans" cxnId="{4E7D1650-6BBD-4BA5-9DAC-5911E56A979E}">
      <dgm:prSet/>
      <dgm:spPr/>
      <dgm:t>
        <a:bodyPr/>
        <a:lstStyle/>
        <a:p>
          <a:endParaRPr lang="es-MX" sz="4800"/>
        </a:p>
      </dgm:t>
    </dgm:pt>
    <dgm:pt modelId="{9E2FCD6C-DBD5-4D82-A689-AC0CBE6DC8A2}">
      <dgm:prSet phldrT="[Texto]" custT="1"/>
      <dgm:spPr/>
      <dgm:t>
        <a:bodyPr/>
        <a:lstStyle/>
        <a:p>
          <a:r>
            <a:rPr lang="es-EC" sz="1800" dirty="0" smtClean="0"/>
            <a:t>Flexibilidad y rapidez</a:t>
          </a:r>
          <a:endParaRPr lang="es-MX" sz="1800" dirty="0"/>
        </a:p>
      </dgm:t>
    </dgm:pt>
    <dgm:pt modelId="{F91C6FED-A5FE-43D2-9E0A-EEF4C69BA12D}" type="parTrans" cxnId="{500A1BEC-8B9D-4E23-9300-3868C033EC1D}">
      <dgm:prSet/>
      <dgm:spPr/>
      <dgm:t>
        <a:bodyPr/>
        <a:lstStyle/>
        <a:p>
          <a:endParaRPr lang="es-MX" sz="4800"/>
        </a:p>
      </dgm:t>
    </dgm:pt>
    <dgm:pt modelId="{2811056D-E5EB-4110-8669-6A340F981121}" type="sibTrans" cxnId="{500A1BEC-8B9D-4E23-9300-3868C033EC1D}">
      <dgm:prSet/>
      <dgm:spPr/>
      <dgm:t>
        <a:bodyPr/>
        <a:lstStyle/>
        <a:p>
          <a:endParaRPr lang="es-MX" sz="4800"/>
        </a:p>
      </dgm:t>
    </dgm:pt>
    <dgm:pt modelId="{3BD7830D-513C-450B-AF32-93DEFBE545BB}">
      <dgm:prSet phldrT="[Texto]" custT="1"/>
      <dgm:spPr/>
      <dgm:t>
        <a:bodyPr/>
        <a:lstStyle/>
        <a:p>
          <a:r>
            <a:rPr lang="es-EC" sz="1800" dirty="0" smtClean="0"/>
            <a:t>independencia entre las plataformas </a:t>
          </a:r>
          <a:endParaRPr lang="es-MX" sz="1800" dirty="0"/>
        </a:p>
      </dgm:t>
    </dgm:pt>
    <dgm:pt modelId="{5D94CBF1-9E7C-4E62-BFD7-A85D67F8302F}" type="parTrans" cxnId="{3AA7C960-5BB6-41BF-91F6-C8A7A2D498E0}">
      <dgm:prSet/>
      <dgm:spPr/>
      <dgm:t>
        <a:bodyPr/>
        <a:lstStyle/>
        <a:p>
          <a:endParaRPr lang="es-MX" sz="4800"/>
        </a:p>
      </dgm:t>
    </dgm:pt>
    <dgm:pt modelId="{FCEE2E37-E4AB-4A2B-BA50-B144841F3AE4}" type="sibTrans" cxnId="{3AA7C960-5BB6-41BF-91F6-C8A7A2D498E0}">
      <dgm:prSet/>
      <dgm:spPr/>
      <dgm:t>
        <a:bodyPr/>
        <a:lstStyle/>
        <a:p>
          <a:endParaRPr lang="es-MX" sz="4800"/>
        </a:p>
      </dgm:t>
    </dgm:pt>
    <dgm:pt modelId="{1CB4F5FC-A20C-4DB3-9192-9596E733817D}">
      <dgm:prSet phldrT="[Texto]" custT="1"/>
      <dgm:spPr/>
      <dgm:t>
        <a:bodyPr/>
        <a:lstStyle/>
        <a:p>
          <a:r>
            <a:rPr lang="es-EC" sz="1800" smtClean="0"/>
            <a:t>Mantenimiento y actualizaciones simplificadas</a:t>
          </a:r>
          <a:endParaRPr lang="es-MX" sz="1800" dirty="0"/>
        </a:p>
      </dgm:t>
    </dgm:pt>
    <dgm:pt modelId="{6D94F3C2-4054-4DCD-8FA7-EBD5C94CC69C}" type="parTrans" cxnId="{6A9E5A40-36E5-49AC-9C04-0956163210FC}">
      <dgm:prSet/>
      <dgm:spPr/>
      <dgm:t>
        <a:bodyPr/>
        <a:lstStyle/>
        <a:p>
          <a:endParaRPr lang="es-MX" sz="4800"/>
        </a:p>
      </dgm:t>
    </dgm:pt>
    <dgm:pt modelId="{952D36F5-0B0C-4DDE-818C-4C641A159EBB}" type="sibTrans" cxnId="{6A9E5A40-36E5-49AC-9C04-0956163210FC}">
      <dgm:prSet/>
      <dgm:spPr/>
      <dgm:t>
        <a:bodyPr/>
        <a:lstStyle/>
        <a:p>
          <a:endParaRPr lang="es-MX" sz="4800"/>
        </a:p>
      </dgm:t>
    </dgm:pt>
    <dgm:pt modelId="{7D77D2D7-4498-4291-847E-5F221A38EB61}" type="pres">
      <dgm:prSet presAssocID="{3A98DE20-BE8C-48AC-AAC6-79BD00820497}" presName="linear" presStyleCnt="0">
        <dgm:presLayoutVars>
          <dgm:dir/>
          <dgm:animLvl val="lvl"/>
          <dgm:resizeHandles val="exact"/>
        </dgm:presLayoutVars>
      </dgm:prSet>
      <dgm:spPr/>
      <dgm:t>
        <a:bodyPr/>
        <a:lstStyle/>
        <a:p>
          <a:endParaRPr lang="es-MX"/>
        </a:p>
      </dgm:t>
    </dgm:pt>
    <dgm:pt modelId="{883865F1-9291-48D1-A24B-CA5BA69E1AA4}" type="pres">
      <dgm:prSet presAssocID="{F345E89E-B0F6-4936-B7CD-11A407A0097E}" presName="parentLin" presStyleCnt="0"/>
      <dgm:spPr/>
    </dgm:pt>
    <dgm:pt modelId="{AAAFA7FA-28F7-4BB8-8299-300A82D91C21}" type="pres">
      <dgm:prSet presAssocID="{F345E89E-B0F6-4936-B7CD-11A407A0097E}" presName="parentLeftMargin" presStyleLbl="node1" presStyleIdx="0" presStyleCnt="6"/>
      <dgm:spPr/>
      <dgm:t>
        <a:bodyPr/>
        <a:lstStyle/>
        <a:p>
          <a:endParaRPr lang="es-MX"/>
        </a:p>
      </dgm:t>
    </dgm:pt>
    <dgm:pt modelId="{930D559E-C7E8-4B4B-88E8-959CCBBD40EF}" type="pres">
      <dgm:prSet presAssocID="{F345E89E-B0F6-4936-B7CD-11A407A0097E}" presName="parentText" presStyleLbl="node1" presStyleIdx="0" presStyleCnt="6" custScaleX="125096">
        <dgm:presLayoutVars>
          <dgm:chMax val="0"/>
          <dgm:bulletEnabled val="1"/>
        </dgm:presLayoutVars>
      </dgm:prSet>
      <dgm:spPr/>
      <dgm:t>
        <a:bodyPr/>
        <a:lstStyle/>
        <a:p>
          <a:endParaRPr lang="es-MX"/>
        </a:p>
      </dgm:t>
    </dgm:pt>
    <dgm:pt modelId="{E5F954D9-C7C9-416B-8317-1050C1B76527}" type="pres">
      <dgm:prSet presAssocID="{F345E89E-B0F6-4936-B7CD-11A407A0097E}" presName="negativeSpace" presStyleCnt="0"/>
      <dgm:spPr/>
    </dgm:pt>
    <dgm:pt modelId="{DFC6DBF6-6D20-4C68-8794-150A22E53ADA}" type="pres">
      <dgm:prSet presAssocID="{F345E89E-B0F6-4936-B7CD-11A407A0097E}" presName="childText" presStyleLbl="conFgAcc1" presStyleIdx="0" presStyleCnt="6">
        <dgm:presLayoutVars>
          <dgm:bulletEnabled val="1"/>
        </dgm:presLayoutVars>
      </dgm:prSet>
      <dgm:spPr/>
    </dgm:pt>
    <dgm:pt modelId="{01DA060E-4550-4C96-B651-0A52B321310E}" type="pres">
      <dgm:prSet presAssocID="{EACD6E37-4238-4B97-8F77-716318174CA7}" presName="spaceBetweenRectangles" presStyleCnt="0"/>
      <dgm:spPr/>
    </dgm:pt>
    <dgm:pt modelId="{31F3B6B5-A37E-4770-A430-F04B9835E630}" type="pres">
      <dgm:prSet presAssocID="{077E438A-7D0F-4A07-9AF6-5F0BA69E53E9}" presName="parentLin" presStyleCnt="0"/>
      <dgm:spPr/>
    </dgm:pt>
    <dgm:pt modelId="{2ADFB4A4-5BC0-4E16-AAC3-0B9A6B4F59CD}" type="pres">
      <dgm:prSet presAssocID="{077E438A-7D0F-4A07-9AF6-5F0BA69E53E9}" presName="parentLeftMargin" presStyleLbl="node1" presStyleIdx="0" presStyleCnt="6"/>
      <dgm:spPr/>
      <dgm:t>
        <a:bodyPr/>
        <a:lstStyle/>
        <a:p>
          <a:endParaRPr lang="es-MX"/>
        </a:p>
      </dgm:t>
    </dgm:pt>
    <dgm:pt modelId="{94BD9867-939C-4396-ADD5-E6D91ABA7F61}" type="pres">
      <dgm:prSet presAssocID="{077E438A-7D0F-4A07-9AF6-5F0BA69E53E9}" presName="parentText" presStyleLbl="node1" presStyleIdx="1" presStyleCnt="6">
        <dgm:presLayoutVars>
          <dgm:chMax val="0"/>
          <dgm:bulletEnabled val="1"/>
        </dgm:presLayoutVars>
      </dgm:prSet>
      <dgm:spPr/>
      <dgm:t>
        <a:bodyPr/>
        <a:lstStyle/>
        <a:p>
          <a:endParaRPr lang="es-MX"/>
        </a:p>
      </dgm:t>
    </dgm:pt>
    <dgm:pt modelId="{3AC94886-AD18-479D-A3C7-7C4C0FA67F3F}" type="pres">
      <dgm:prSet presAssocID="{077E438A-7D0F-4A07-9AF6-5F0BA69E53E9}" presName="negativeSpace" presStyleCnt="0"/>
      <dgm:spPr/>
    </dgm:pt>
    <dgm:pt modelId="{334DD1CA-EF2F-4BEE-8BE4-4CEC38CBA94D}" type="pres">
      <dgm:prSet presAssocID="{077E438A-7D0F-4A07-9AF6-5F0BA69E53E9}" presName="childText" presStyleLbl="conFgAcc1" presStyleIdx="1" presStyleCnt="6">
        <dgm:presLayoutVars>
          <dgm:bulletEnabled val="1"/>
        </dgm:presLayoutVars>
      </dgm:prSet>
      <dgm:spPr/>
    </dgm:pt>
    <dgm:pt modelId="{1EA03FF9-29F0-46AD-8EC3-A48A8E644468}" type="pres">
      <dgm:prSet presAssocID="{F4DF8E14-E8C3-42BD-BC8D-F54256EC2686}" presName="spaceBetweenRectangles" presStyleCnt="0"/>
      <dgm:spPr/>
    </dgm:pt>
    <dgm:pt modelId="{08B4CF6B-D24E-468F-B939-FE6C576216F5}" type="pres">
      <dgm:prSet presAssocID="{6EA99EEB-B3DE-4B69-975E-AE1DA75C8B30}" presName="parentLin" presStyleCnt="0"/>
      <dgm:spPr/>
    </dgm:pt>
    <dgm:pt modelId="{8353D1FA-2E9E-49E0-B9B8-D7A2FF7CA5A8}" type="pres">
      <dgm:prSet presAssocID="{6EA99EEB-B3DE-4B69-975E-AE1DA75C8B30}" presName="parentLeftMargin" presStyleLbl="node1" presStyleIdx="1" presStyleCnt="6"/>
      <dgm:spPr/>
      <dgm:t>
        <a:bodyPr/>
        <a:lstStyle/>
        <a:p>
          <a:endParaRPr lang="es-MX"/>
        </a:p>
      </dgm:t>
    </dgm:pt>
    <dgm:pt modelId="{11E646F7-12E6-4CA4-AAE2-CD10D6D290B9}" type="pres">
      <dgm:prSet presAssocID="{6EA99EEB-B3DE-4B69-975E-AE1DA75C8B30}" presName="parentText" presStyleLbl="node1" presStyleIdx="2" presStyleCnt="6">
        <dgm:presLayoutVars>
          <dgm:chMax val="0"/>
          <dgm:bulletEnabled val="1"/>
        </dgm:presLayoutVars>
      </dgm:prSet>
      <dgm:spPr/>
      <dgm:t>
        <a:bodyPr/>
        <a:lstStyle/>
        <a:p>
          <a:endParaRPr lang="es-MX"/>
        </a:p>
      </dgm:t>
    </dgm:pt>
    <dgm:pt modelId="{53A03847-8D66-45B8-B03D-7D4EE3F94EEA}" type="pres">
      <dgm:prSet presAssocID="{6EA99EEB-B3DE-4B69-975E-AE1DA75C8B30}" presName="negativeSpace" presStyleCnt="0"/>
      <dgm:spPr/>
    </dgm:pt>
    <dgm:pt modelId="{8CA8AC47-9382-4645-BF54-9E67B971FF53}" type="pres">
      <dgm:prSet presAssocID="{6EA99EEB-B3DE-4B69-975E-AE1DA75C8B30}" presName="childText" presStyleLbl="conFgAcc1" presStyleIdx="2" presStyleCnt="6">
        <dgm:presLayoutVars>
          <dgm:bulletEnabled val="1"/>
        </dgm:presLayoutVars>
      </dgm:prSet>
      <dgm:spPr/>
    </dgm:pt>
    <dgm:pt modelId="{9236FCB0-2CB9-4F37-B980-03B831A14251}" type="pres">
      <dgm:prSet presAssocID="{AC6A6178-E65F-4CC5-9682-ABCE06BE3459}" presName="spaceBetweenRectangles" presStyleCnt="0"/>
      <dgm:spPr/>
    </dgm:pt>
    <dgm:pt modelId="{CC58CBDF-FA63-4FA2-A0BF-6943F6181E41}" type="pres">
      <dgm:prSet presAssocID="{9E2FCD6C-DBD5-4D82-A689-AC0CBE6DC8A2}" presName="parentLin" presStyleCnt="0"/>
      <dgm:spPr/>
    </dgm:pt>
    <dgm:pt modelId="{D9E0F6BE-E072-481B-B6D3-56D3FFDBB263}" type="pres">
      <dgm:prSet presAssocID="{9E2FCD6C-DBD5-4D82-A689-AC0CBE6DC8A2}" presName="parentLeftMargin" presStyleLbl="node1" presStyleIdx="2" presStyleCnt="6"/>
      <dgm:spPr/>
      <dgm:t>
        <a:bodyPr/>
        <a:lstStyle/>
        <a:p>
          <a:endParaRPr lang="es-MX"/>
        </a:p>
      </dgm:t>
    </dgm:pt>
    <dgm:pt modelId="{7E0DF4EA-0FD4-4645-9DFF-2A370724A6C0}" type="pres">
      <dgm:prSet presAssocID="{9E2FCD6C-DBD5-4D82-A689-AC0CBE6DC8A2}" presName="parentText" presStyleLbl="node1" presStyleIdx="3" presStyleCnt="6">
        <dgm:presLayoutVars>
          <dgm:chMax val="0"/>
          <dgm:bulletEnabled val="1"/>
        </dgm:presLayoutVars>
      </dgm:prSet>
      <dgm:spPr/>
      <dgm:t>
        <a:bodyPr/>
        <a:lstStyle/>
        <a:p>
          <a:endParaRPr lang="es-MX"/>
        </a:p>
      </dgm:t>
    </dgm:pt>
    <dgm:pt modelId="{D5B9DE30-5EC8-40E7-804E-BF4BCFBEFBA9}" type="pres">
      <dgm:prSet presAssocID="{9E2FCD6C-DBD5-4D82-A689-AC0CBE6DC8A2}" presName="negativeSpace" presStyleCnt="0"/>
      <dgm:spPr/>
    </dgm:pt>
    <dgm:pt modelId="{0C043367-586E-44DF-8A25-EEF73A3ED865}" type="pres">
      <dgm:prSet presAssocID="{9E2FCD6C-DBD5-4D82-A689-AC0CBE6DC8A2}" presName="childText" presStyleLbl="conFgAcc1" presStyleIdx="3" presStyleCnt="6">
        <dgm:presLayoutVars>
          <dgm:bulletEnabled val="1"/>
        </dgm:presLayoutVars>
      </dgm:prSet>
      <dgm:spPr/>
    </dgm:pt>
    <dgm:pt modelId="{E30A7AF4-5781-45A8-903A-31A17A93C742}" type="pres">
      <dgm:prSet presAssocID="{2811056D-E5EB-4110-8669-6A340F981121}" presName="spaceBetweenRectangles" presStyleCnt="0"/>
      <dgm:spPr/>
    </dgm:pt>
    <dgm:pt modelId="{6888AAB8-46C7-4FCF-A329-C5C804313A15}" type="pres">
      <dgm:prSet presAssocID="{3BD7830D-513C-450B-AF32-93DEFBE545BB}" presName="parentLin" presStyleCnt="0"/>
      <dgm:spPr/>
    </dgm:pt>
    <dgm:pt modelId="{540A0A79-230E-4000-BE6E-83281F440969}" type="pres">
      <dgm:prSet presAssocID="{3BD7830D-513C-450B-AF32-93DEFBE545BB}" presName="parentLeftMargin" presStyleLbl="node1" presStyleIdx="3" presStyleCnt="6"/>
      <dgm:spPr/>
      <dgm:t>
        <a:bodyPr/>
        <a:lstStyle/>
        <a:p>
          <a:endParaRPr lang="es-MX"/>
        </a:p>
      </dgm:t>
    </dgm:pt>
    <dgm:pt modelId="{FEFC3BF7-6DAC-4EE5-8698-C6C963568E2D}" type="pres">
      <dgm:prSet presAssocID="{3BD7830D-513C-450B-AF32-93DEFBE545BB}" presName="parentText" presStyleLbl="node1" presStyleIdx="4" presStyleCnt="6">
        <dgm:presLayoutVars>
          <dgm:chMax val="0"/>
          <dgm:bulletEnabled val="1"/>
        </dgm:presLayoutVars>
      </dgm:prSet>
      <dgm:spPr/>
      <dgm:t>
        <a:bodyPr/>
        <a:lstStyle/>
        <a:p>
          <a:endParaRPr lang="es-MX"/>
        </a:p>
      </dgm:t>
    </dgm:pt>
    <dgm:pt modelId="{61552D3B-D7B1-4C1D-9EC6-7A9E1BFF5E50}" type="pres">
      <dgm:prSet presAssocID="{3BD7830D-513C-450B-AF32-93DEFBE545BB}" presName="negativeSpace" presStyleCnt="0"/>
      <dgm:spPr/>
    </dgm:pt>
    <dgm:pt modelId="{3FCE4476-4AD6-4EA2-8B3E-E16E7CA59340}" type="pres">
      <dgm:prSet presAssocID="{3BD7830D-513C-450B-AF32-93DEFBE545BB}" presName="childText" presStyleLbl="conFgAcc1" presStyleIdx="4" presStyleCnt="6">
        <dgm:presLayoutVars>
          <dgm:bulletEnabled val="1"/>
        </dgm:presLayoutVars>
      </dgm:prSet>
      <dgm:spPr/>
    </dgm:pt>
    <dgm:pt modelId="{FB89CA1E-5FE8-4BAA-849E-7D90FC75941D}" type="pres">
      <dgm:prSet presAssocID="{FCEE2E37-E4AB-4A2B-BA50-B144841F3AE4}" presName="spaceBetweenRectangles" presStyleCnt="0"/>
      <dgm:spPr/>
    </dgm:pt>
    <dgm:pt modelId="{4CB763FC-9096-4DCA-B523-A82DF29D6F7E}" type="pres">
      <dgm:prSet presAssocID="{1CB4F5FC-A20C-4DB3-9192-9596E733817D}" presName="parentLin" presStyleCnt="0"/>
      <dgm:spPr/>
    </dgm:pt>
    <dgm:pt modelId="{449370B0-EB55-43BA-BD63-06D790DEA056}" type="pres">
      <dgm:prSet presAssocID="{1CB4F5FC-A20C-4DB3-9192-9596E733817D}" presName="parentLeftMargin" presStyleLbl="node1" presStyleIdx="4" presStyleCnt="6"/>
      <dgm:spPr/>
      <dgm:t>
        <a:bodyPr/>
        <a:lstStyle/>
        <a:p>
          <a:endParaRPr lang="es-MX"/>
        </a:p>
      </dgm:t>
    </dgm:pt>
    <dgm:pt modelId="{E2222AC3-40FF-4693-8321-15337F6FC7A9}" type="pres">
      <dgm:prSet presAssocID="{1CB4F5FC-A20C-4DB3-9192-9596E733817D}" presName="parentText" presStyleLbl="node1" presStyleIdx="5" presStyleCnt="6">
        <dgm:presLayoutVars>
          <dgm:chMax val="0"/>
          <dgm:bulletEnabled val="1"/>
        </dgm:presLayoutVars>
      </dgm:prSet>
      <dgm:spPr/>
      <dgm:t>
        <a:bodyPr/>
        <a:lstStyle/>
        <a:p>
          <a:endParaRPr lang="es-MX"/>
        </a:p>
      </dgm:t>
    </dgm:pt>
    <dgm:pt modelId="{F8840393-FFEA-4EB9-81FE-EBF78E9C4EA1}" type="pres">
      <dgm:prSet presAssocID="{1CB4F5FC-A20C-4DB3-9192-9596E733817D}" presName="negativeSpace" presStyleCnt="0"/>
      <dgm:spPr/>
    </dgm:pt>
    <dgm:pt modelId="{39421C0C-62AE-4689-B779-CACBB29602D0}" type="pres">
      <dgm:prSet presAssocID="{1CB4F5FC-A20C-4DB3-9192-9596E733817D}" presName="childText" presStyleLbl="conFgAcc1" presStyleIdx="5" presStyleCnt="6">
        <dgm:presLayoutVars>
          <dgm:bulletEnabled val="1"/>
        </dgm:presLayoutVars>
      </dgm:prSet>
      <dgm:spPr/>
    </dgm:pt>
  </dgm:ptLst>
  <dgm:cxnLst>
    <dgm:cxn modelId="{BDE373E7-A788-4EFC-A600-E80DBEA955C5}" srcId="{3A98DE20-BE8C-48AC-AAC6-79BD00820497}" destId="{F345E89E-B0F6-4936-B7CD-11A407A0097E}" srcOrd="0" destOrd="0" parTransId="{445126A7-15C2-4A23-81A0-686744CFF6B1}" sibTransId="{EACD6E37-4238-4B97-8F77-716318174CA7}"/>
    <dgm:cxn modelId="{7E23536F-E657-4FFD-8A97-89ED064AD3AF}" type="presOf" srcId="{077E438A-7D0F-4A07-9AF6-5F0BA69E53E9}" destId="{94BD9867-939C-4396-ADD5-E6D91ABA7F61}" srcOrd="1" destOrd="0" presId="urn:microsoft.com/office/officeart/2005/8/layout/list1"/>
    <dgm:cxn modelId="{DCF32597-618F-4F89-AB05-9E7752BAA642}" type="presOf" srcId="{6EA99EEB-B3DE-4B69-975E-AE1DA75C8B30}" destId="{8353D1FA-2E9E-49E0-B9B8-D7A2FF7CA5A8}" srcOrd="0" destOrd="0" presId="urn:microsoft.com/office/officeart/2005/8/layout/list1"/>
    <dgm:cxn modelId="{D87909D4-BC38-4BD1-AFEA-703F76FA1F5E}" type="presOf" srcId="{3A98DE20-BE8C-48AC-AAC6-79BD00820497}" destId="{7D77D2D7-4498-4291-847E-5F221A38EB61}" srcOrd="0" destOrd="0" presId="urn:microsoft.com/office/officeart/2005/8/layout/list1"/>
    <dgm:cxn modelId="{50B4BDC9-958D-4A88-B16C-F7C18ADAA2DA}" type="presOf" srcId="{1CB4F5FC-A20C-4DB3-9192-9596E733817D}" destId="{E2222AC3-40FF-4693-8321-15337F6FC7A9}" srcOrd="1" destOrd="0" presId="urn:microsoft.com/office/officeart/2005/8/layout/list1"/>
    <dgm:cxn modelId="{71105CD3-7501-4EBB-8A10-553B0B88B780}" type="presOf" srcId="{9E2FCD6C-DBD5-4D82-A689-AC0CBE6DC8A2}" destId="{D9E0F6BE-E072-481B-B6D3-56D3FFDBB263}" srcOrd="0" destOrd="0" presId="urn:microsoft.com/office/officeart/2005/8/layout/list1"/>
    <dgm:cxn modelId="{3AA7C960-5BB6-41BF-91F6-C8A7A2D498E0}" srcId="{3A98DE20-BE8C-48AC-AAC6-79BD00820497}" destId="{3BD7830D-513C-450B-AF32-93DEFBE545BB}" srcOrd="4" destOrd="0" parTransId="{5D94CBF1-9E7C-4E62-BFD7-A85D67F8302F}" sibTransId="{FCEE2E37-E4AB-4A2B-BA50-B144841F3AE4}"/>
    <dgm:cxn modelId="{592A5A4F-A70B-47FF-989F-F5193AECF3DD}" type="presOf" srcId="{077E438A-7D0F-4A07-9AF6-5F0BA69E53E9}" destId="{2ADFB4A4-5BC0-4E16-AAC3-0B9A6B4F59CD}" srcOrd="0" destOrd="0" presId="urn:microsoft.com/office/officeart/2005/8/layout/list1"/>
    <dgm:cxn modelId="{500A1BEC-8B9D-4E23-9300-3868C033EC1D}" srcId="{3A98DE20-BE8C-48AC-AAC6-79BD00820497}" destId="{9E2FCD6C-DBD5-4D82-A689-AC0CBE6DC8A2}" srcOrd="3" destOrd="0" parTransId="{F91C6FED-A5FE-43D2-9E0A-EEF4C69BA12D}" sibTransId="{2811056D-E5EB-4110-8669-6A340F981121}"/>
    <dgm:cxn modelId="{9B00AA6D-057C-4A1D-9137-6C769166DEC9}" type="presOf" srcId="{F345E89E-B0F6-4936-B7CD-11A407A0097E}" destId="{930D559E-C7E8-4B4B-88E8-959CCBBD40EF}" srcOrd="1" destOrd="0" presId="urn:microsoft.com/office/officeart/2005/8/layout/list1"/>
    <dgm:cxn modelId="{029BE8E3-1322-440A-B206-8CBB5A2A81B0}" type="presOf" srcId="{3BD7830D-513C-450B-AF32-93DEFBE545BB}" destId="{FEFC3BF7-6DAC-4EE5-8698-C6C963568E2D}" srcOrd="1" destOrd="0" presId="urn:microsoft.com/office/officeart/2005/8/layout/list1"/>
    <dgm:cxn modelId="{4E7D1650-6BBD-4BA5-9DAC-5911E56A979E}" srcId="{3A98DE20-BE8C-48AC-AAC6-79BD00820497}" destId="{6EA99EEB-B3DE-4B69-975E-AE1DA75C8B30}" srcOrd="2" destOrd="0" parTransId="{32D166FF-B4E1-4489-BFE5-43C2EDABE30A}" sibTransId="{AC6A6178-E65F-4CC5-9682-ABCE06BE3459}"/>
    <dgm:cxn modelId="{897F4AF7-1BB4-4593-9D52-B8BA89D22CDA}" type="presOf" srcId="{1CB4F5FC-A20C-4DB3-9192-9596E733817D}" destId="{449370B0-EB55-43BA-BD63-06D790DEA056}" srcOrd="0" destOrd="0" presId="urn:microsoft.com/office/officeart/2005/8/layout/list1"/>
    <dgm:cxn modelId="{5F8A20DF-0FCC-4DA4-A13C-856F3A134BD1}" type="presOf" srcId="{3BD7830D-513C-450B-AF32-93DEFBE545BB}" destId="{540A0A79-230E-4000-BE6E-83281F440969}" srcOrd="0" destOrd="0" presId="urn:microsoft.com/office/officeart/2005/8/layout/list1"/>
    <dgm:cxn modelId="{6A9E5A40-36E5-49AC-9C04-0956163210FC}" srcId="{3A98DE20-BE8C-48AC-AAC6-79BD00820497}" destId="{1CB4F5FC-A20C-4DB3-9192-9596E733817D}" srcOrd="5" destOrd="0" parTransId="{6D94F3C2-4054-4DCD-8FA7-EBD5C94CC69C}" sibTransId="{952D36F5-0B0C-4DDE-818C-4C641A159EBB}"/>
    <dgm:cxn modelId="{836F068C-69DE-4468-AC7C-F23FF99B2FD6}" type="presOf" srcId="{9E2FCD6C-DBD5-4D82-A689-AC0CBE6DC8A2}" destId="{7E0DF4EA-0FD4-4645-9DFF-2A370724A6C0}" srcOrd="1" destOrd="0" presId="urn:microsoft.com/office/officeart/2005/8/layout/list1"/>
    <dgm:cxn modelId="{BBF483B7-A56D-4497-8BC5-D356AF94CAFF}" srcId="{3A98DE20-BE8C-48AC-AAC6-79BD00820497}" destId="{077E438A-7D0F-4A07-9AF6-5F0BA69E53E9}" srcOrd="1" destOrd="0" parTransId="{0C7BF1D6-0F5E-4A91-8F8A-4DDBA37B79DF}" sibTransId="{F4DF8E14-E8C3-42BD-BC8D-F54256EC2686}"/>
    <dgm:cxn modelId="{F7FA1933-A664-485C-9434-876FC22926F4}" type="presOf" srcId="{6EA99EEB-B3DE-4B69-975E-AE1DA75C8B30}" destId="{11E646F7-12E6-4CA4-AAE2-CD10D6D290B9}" srcOrd="1" destOrd="0" presId="urn:microsoft.com/office/officeart/2005/8/layout/list1"/>
    <dgm:cxn modelId="{ABB2B634-21FB-4F16-84BB-85A3B25AD123}" type="presOf" srcId="{F345E89E-B0F6-4936-B7CD-11A407A0097E}" destId="{AAAFA7FA-28F7-4BB8-8299-300A82D91C21}" srcOrd="0" destOrd="0" presId="urn:microsoft.com/office/officeart/2005/8/layout/list1"/>
    <dgm:cxn modelId="{F9C5BF2B-2A89-45E8-8361-77AD9E25A9A7}" type="presParOf" srcId="{7D77D2D7-4498-4291-847E-5F221A38EB61}" destId="{883865F1-9291-48D1-A24B-CA5BA69E1AA4}" srcOrd="0" destOrd="0" presId="urn:microsoft.com/office/officeart/2005/8/layout/list1"/>
    <dgm:cxn modelId="{3369B760-EF7D-466E-B78C-B727C4FC8BE6}" type="presParOf" srcId="{883865F1-9291-48D1-A24B-CA5BA69E1AA4}" destId="{AAAFA7FA-28F7-4BB8-8299-300A82D91C21}" srcOrd="0" destOrd="0" presId="urn:microsoft.com/office/officeart/2005/8/layout/list1"/>
    <dgm:cxn modelId="{BF623C05-BE5B-41A4-852E-D0BC1D28510C}" type="presParOf" srcId="{883865F1-9291-48D1-A24B-CA5BA69E1AA4}" destId="{930D559E-C7E8-4B4B-88E8-959CCBBD40EF}" srcOrd="1" destOrd="0" presId="urn:microsoft.com/office/officeart/2005/8/layout/list1"/>
    <dgm:cxn modelId="{9320CA4A-6435-4347-9991-1E038110CD83}" type="presParOf" srcId="{7D77D2D7-4498-4291-847E-5F221A38EB61}" destId="{E5F954D9-C7C9-416B-8317-1050C1B76527}" srcOrd="1" destOrd="0" presId="urn:microsoft.com/office/officeart/2005/8/layout/list1"/>
    <dgm:cxn modelId="{62EF712B-625A-4B7B-88F8-F4B4731EB4B0}" type="presParOf" srcId="{7D77D2D7-4498-4291-847E-5F221A38EB61}" destId="{DFC6DBF6-6D20-4C68-8794-150A22E53ADA}" srcOrd="2" destOrd="0" presId="urn:microsoft.com/office/officeart/2005/8/layout/list1"/>
    <dgm:cxn modelId="{890BDAC6-F2ED-433B-911B-4DB732681585}" type="presParOf" srcId="{7D77D2D7-4498-4291-847E-5F221A38EB61}" destId="{01DA060E-4550-4C96-B651-0A52B321310E}" srcOrd="3" destOrd="0" presId="urn:microsoft.com/office/officeart/2005/8/layout/list1"/>
    <dgm:cxn modelId="{0D7C3FA5-6208-4CF6-8AAA-5AC5B02595C3}" type="presParOf" srcId="{7D77D2D7-4498-4291-847E-5F221A38EB61}" destId="{31F3B6B5-A37E-4770-A430-F04B9835E630}" srcOrd="4" destOrd="0" presId="urn:microsoft.com/office/officeart/2005/8/layout/list1"/>
    <dgm:cxn modelId="{D8B27C15-556F-495F-A957-2A940D0B8DA6}" type="presParOf" srcId="{31F3B6B5-A37E-4770-A430-F04B9835E630}" destId="{2ADFB4A4-5BC0-4E16-AAC3-0B9A6B4F59CD}" srcOrd="0" destOrd="0" presId="urn:microsoft.com/office/officeart/2005/8/layout/list1"/>
    <dgm:cxn modelId="{40297DAD-D314-4E94-8C2F-4C347B397E03}" type="presParOf" srcId="{31F3B6B5-A37E-4770-A430-F04B9835E630}" destId="{94BD9867-939C-4396-ADD5-E6D91ABA7F61}" srcOrd="1" destOrd="0" presId="urn:microsoft.com/office/officeart/2005/8/layout/list1"/>
    <dgm:cxn modelId="{3199A4D1-5C4A-45C9-9B06-6564C0D844F4}" type="presParOf" srcId="{7D77D2D7-4498-4291-847E-5F221A38EB61}" destId="{3AC94886-AD18-479D-A3C7-7C4C0FA67F3F}" srcOrd="5" destOrd="0" presId="urn:microsoft.com/office/officeart/2005/8/layout/list1"/>
    <dgm:cxn modelId="{041E197D-CD5F-420D-9E1D-E82CEBCC9933}" type="presParOf" srcId="{7D77D2D7-4498-4291-847E-5F221A38EB61}" destId="{334DD1CA-EF2F-4BEE-8BE4-4CEC38CBA94D}" srcOrd="6" destOrd="0" presId="urn:microsoft.com/office/officeart/2005/8/layout/list1"/>
    <dgm:cxn modelId="{695FC714-B1AF-4197-AC6E-F979B2206C29}" type="presParOf" srcId="{7D77D2D7-4498-4291-847E-5F221A38EB61}" destId="{1EA03FF9-29F0-46AD-8EC3-A48A8E644468}" srcOrd="7" destOrd="0" presId="urn:microsoft.com/office/officeart/2005/8/layout/list1"/>
    <dgm:cxn modelId="{1F7D8134-BDEA-4318-B9C7-FF95022A06C9}" type="presParOf" srcId="{7D77D2D7-4498-4291-847E-5F221A38EB61}" destId="{08B4CF6B-D24E-468F-B939-FE6C576216F5}" srcOrd="8" destOrd="0" presId="urn:microsoft.com/office/officeart/2005/8/layout/list1"/>
    <dgm:cxn modelId="{F70B24EF-9C25-4CF1-BF98-1050D5B02A37}" type="presParOf" srcId="{08B4CF6B-D24E-468F-B939-FE6C576216F5}" destId="{8353D1FA-2E9E-49E0-B9B8-D7A2FF7CA5A8}" srcOrd="0" destOrd="0" presId="urn:microsoft.com/office/officeart/2005/8/layout/list1"/>
    <dgm:cxn modelId="{9382FC9E-8E14-4E8C-8F2E-1D077C961195}" type="presParOf" srcId="{08B4CF6B-D24E-468F-B939-FE6C576216F5}" destId="{11E646F7-12E6-4CA4-AAE2-CD10D6D290B9}" srcOrd="1" destOrd="0" presId="urn:microsoft.com/office/officeart/2005/8/layout/list1"/>
    <dgm:cxn modelId="{AEF47D76-972C-4914-B64C-8799DC0D76F1}" type="presParOf" srcId="{7D77D2D7-4498-4291-847E-5F221A38EB61}" destId="{53A03847-8D66-45B8-B03D-7D4EE3F94EEA}" srcOrd="9" destOrd="0" presId="urn:microsoft.com/office/officeart/2005/8/layout/list1"/>
    <dgm:cxn modelId="{480DE521-B8DD-429E-A1DE-2B9A0AFDB04A}" type="presParOf" srcId="{7D77D2D7-4498-4291-847E-5F221A38EB61}" destId="{8CA8AC47-9382-4645-BF54-9E67B971FF53}" srcOrd="10" destOrd="0" presId="urn:microsoft.com/office/officeart/2005/8/layout/list1"/>
    <dgm:cxn modelId="{E183A7F9-64E7-42F3-8B26-E41E63F04232}" type="presParOf" srcId="{7D77D2D7-4498-4291-847E-5F221A38EB61}" destId="{9236FCB0-2CB9-4F37-B980-03B831A14251}" srcOrd="11" destOrd="0" presId="urn:microsoft.com/office/officeart/2005/8/layout/list1"/>
    <dgm:cxn modelId="{ECB64D64-0CFD-4361-9CA9-A976421E28B6}" type="presParOf" srcId="{7D77D2D7-4498-4291-847E-5F221A38EB61}" destId="{CC58CBDF-FA63-4FA2-A0BF-6943F6181E41}" srcOrd="12" destOrd="0" presId="urn:microsoft.com/office/officeart/2005/8/layout/list1"/>
    <dgm:cxn modelId="{0C784891-303D-4B72-9B01-C1762037C932}" type="presParOf" srcId="{CC58CBDF-FA63-4FA2-A0BF-6943F6181E41}" destId="{D9E0F6BE-E072-481B-B6D3-56D3FFDBB263}" srcOrd="0" destOrd="0" presId="urn:microsoft.com/office/officeart/2005/8/layout/list1"/>
    <dgm:cxn modelId="{34B21590-4732-4638-841D-594AEB3326BA}" type="presParOf" srcId="{CC58CBDF-FA63-4FA2-A0BF-6943F6181E41}" destId="{7E0DF4EA-0FD4-4645-9DFF-2A370724A6C0}" srcOrd="1" destOrd="0" presId="urn:microsoft.com/office/officeart/2005/8/layout/list1"/>
    <dgm:cxn modelId="{0355EF15-83BF-40FF-914A-8D04E7E05D6D}" type="presParOf" srcId="{7D77D2D7-4498-4291-847E-5F221A38EB61}" destId="{D5B9DE30-5EC8-40E7-804E-BF4BCFBEFBA9}" srcOrd="13" destOrd="0" presId="urn:microsoft.com/office/officeart/2005/8/layout/list1"/>
    <dgm:cxn modelId="{DF88F0D2-9B20-4F51-96C6-A281955690D2}" type="presParOf" srcId="{7D77D2D7-4498-4291-847E-5F221A38EB61}" destId="{0C043367-586E-44DF-8A25-EEF73A3ED865}" srcOrd="14" destOrd="0" presId="urn:microsoft.com/office/officeart/2005/8/layout/list1"/>
    <dgm:cxn modelId="{EC8AFE10-9DDE-4142-B6EB-794CF167D483}" type="presParOf" srcId="{7D77D2D7-4498-4291-847E-5F221A38EB61}" destId="{E30A7AF4-5781-45A8-903A-31A17A93C742}" srcOrd="15" destOrd="0" presId="urn:microsoft.com/office/officeart/2005/8/layout/list1"/>
    <dgm:cxn modelId="{22FB42B9-94B3-462F-9B19-A8524E8DBAC3}" type="presParOf" srcId="{7D77D2D7-4498-4291-847E-5F221A38EB61}" destId="{6888AAB8-46C7-4FCF-A329-C5C804313A15}" srcOrd="16" destOrd="0" presId="urn:microsoft.com/office/officeart/2005/8/layout/list1"/>
    <dgm:cxn modelId="{B29AA6F5-BA15-49E1-ABBB-F4FD9BC4F22C}" type="presParOf" srcId="{6888AAB8-46C7-4FCF-A329-C5C804313A15}" destId="{540A0A79-230E-4000-BE6E-83281F440969}" srcOrd="0" destOrd="0" presId="urn:microsoft.com/office/officeart/2005/8/layout/list1"/>
    <dgm:cxn modelId="{582DCD6F-CE16-4888-B873-E295E43E3D5C}" type="presParOf" srcId="{6888AAB8-46C7-4FCF-A329-C5C804313A15}" destId="{FEFC3BF7-6DAC-4EE5-8698-C6C963568E2D}" srcOrd="1" destOrd="0" presId="urn:microsoft.com/office/officeart/2005/8/layout/list1"/>
    <dgm:cxn modelId="{D2503482-CD9E-49C2-9CFF-9AF89B27A8CA}" type="presParOf" srcId="{7D77D2D7-4498-4291-847E-5F221A38EB61}" destId="{61552D3B-D7B1-4C1D-9EC6-7A9E1BFF5E50}" srcOrd="17" destOrd="0" presId="urn:microsoft.com/office/officeart/2005/8/layout/list1"/>
    <dgm:cxn modelId="{64B06B90-3E55-4335-A15B-07D5DFC27122}" type="presParOf" srcId="{7D77D2D7-4498-4291-847E-5F221A38EB61}" destId="{3FCE4476-4AD6-4EA2-8B3E-E16E7CA59340}" srcOrd="18" destOrd="0" presId="urn:microsoft.com/office/officeart/2005/8/layout/list1"/>
    <dgm:cxn modelId="{E16AC55B-79C9-4E05-8110-F920C50DE289}" type="presParOf" srcId="{7D77D2D7-4498-4291-847E-5F221A38EB61}" destId="{FB89CA1E-5FE8-4BAA-849E-7D90FC75941D}" srcOrd="19" destOrd="0" presId="urn:microsoft.com/office/officeart/2005/8/layout/list1"/>
    <dgm:cxn modelId="{BAFA9CB4-0328-4E23-AFC1-DDFFBD7F0D90}" type="presParOf" srcId="{7D77D2D7-4498-4291-847E-5F221A38EB61}" destId="{4CB763FC-9096-4DCA-B523-A82DF29D6F7E}" srcOrd="20" destOrd="0" presId="urn:microsoft.com/office/officeart/2005/8/layout/list1"/>
    <dgm:cxn modelId="{84C43D89-E3C6-4385-A339-3CE26C0A5CCB}" type="presParOf" srcId="{4CB763FC-9096-4DCA-B523-A82DF29D6F7E}" destId="{449370B0-EB55-43BA-BD63-06D790DEA056}" srcOrd="0" destOrd="0" presId="urn:microsoft.com/office/officeart/2005/8/layout/list1"/>
    <dgm:cxn modelId="{65DCF765-6522-4E5E-8185-1C0EC2F19214}" type="presParOf" srcId="{4CB763FC-9096-4DCA-B523-A82DF29D6F7E}" destId="{E2222AC3-40FF-4693-8321-15337F6FC7A9}" srcOrd="1" destOrd="0" presId="urn:microsoft.com/office/officeart/2005/8/layout/list1"/>
    <dgm:cxn modelId="{8C1E9591-3339-42E8-AA48-2B54D6DC2CC7}" type="presParOf" srcId="{7D77D2D7-4498-4291-847E-5F221A38EB61}" destId="{F8840393-FFEA-4EB9-81FE-EBF78E9C4EA1}" srcOrd="21" destOrd="0" presId="urn:microsoft.com/office/officeart/2005/8/layout/list1"/>
    <dgm:cxn modelId="{25B059DF-CE26-49A7-BA7A-9F595E4A6CC6}" type="presParOf" srcId="{7D77D2D7-4498-4291-847E-5F221A38EB61}" destId="{39421C0C-62AE-4689-B779-CACBB29602D0}" srcOrd="22" destOrd="0" presId="urn:microsoft.com/office/officeart/2005/8/layout/list1"/>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6B018-D68C-43D9-A6B4-E6A8B0E1D825}">
      <dsp:nvSpPr>
        <dsp:cNvPr id="0" name=""/>
        <dsp:cNvSpPr/>
      </dsp:nvSpPr>
      <dsp:spPr>
        <a:xfrm>
          <a:off x="1220191" y="0"/>
          <a:ext cx="5056336" cy="5056336"/>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9C2EFFF-F1D4-4BFB-9969-1428CFD54FCF}">
      <dsp:nvSpPr>
        <dsp:cNvPr id="0" name=""/>
        <dsp:cNvSpPr/>
      </dsp:nvSpPr>
      <dsp:spPr>
        <a:xfrm>
          <a:off x="3748359" y="506631"/>
          <a:ext cx="3286618" cy="860169"/>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s-ES" sz="1200" kern="1200" dirty="0" smtClean="0"/>
            <a:t>Determinar la posibilidad de construir un </a:t>
          </a:r>
          <a:r>
            <a:rPr lang="es-ES" sz="1200" kern="1200" dirty="0" err="1" smtClean="0"/>
            <a:t>Cluster</a:t>
          </a:r>
          <a:r>
            <a:rPr lang="es-ES" sz="1200" kern="1200" dirty="0" smtClean="0"/>
            <a:t> con hardware disponible que permita tener resultados óptimos a menor costo.</a:t>
          </a:r>
          <a:endParaRPr lang="en-US" sz="1200" kern="1200" dirty="0"/>
        </a:p>
      </dsp:txBody>
      <dsp:txXfrm>
        <a:off x="3790349" y="548621"/>
        <a:ext cx="3202638" cy="776189"/>
      </dsp:txXfrm>
    </dsp:sp>
    <dsp:sp modelId="{A2995D07-4F22-4BAB-B26F-5B883F6E4832}">
      <dsp:nvSpPr>
        <dsp:cNvPr id="0" name=""/>
        <dsp:cNvSpPr/>
      </dsp:nvSpPr>
      <dsp:spPr>
        <a:xfrm>
          <a:off x="3816425" y="1562987"/>
          <a:ext cx="3286618" cy="860169"/>
        </a:xfrm>
        <a:prstGeom prst="round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s-ES" sz="1200" kern="1200" dirty="0" smtClean="0"/>
            <a:t>Determinar el funcionamiento y la importancia del procesamiento en paralelo.</a:t>
          </a:r>
          <a:endParaRPr lang="en-US" sz="1200" kern="1200" dirty="0"/>
        </a:p>
      </dsp:txBody>
      <dsp:txXfrm>
        <a:off x="3858415" y="1604977"/>
        <a:ext cx="3202638" cy="776189"/>
      </dsp:txXfrm>
    </dsp:sp>
    <dsp:sp modelId="{EC305A92-24B9-486B-B25D-0AD0639EF49D}">
      <dsp:nvSpPr>
        <dsp:cNvPr id="0" name=""/>
        <dsp:cNvSpPr/>
      </dsp:nvSpPr>
      <dsp:spPr>
        <a:xfrm>
          <a:off x="3744415" y="2569765"/>
          <a:ext cx="3286618" cy="860169"/>
        </a:xfrm>
        <a:prstGeom prst="round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s-ES" sz="1200" kern="1200" dirty="0" smtClean="0"/>
            <a:t>Proponer la solución de “</a:t>
          </a:r>
          <a:r>
            <a:rPr lang="es-ES" sz="1200" kern="1200" dirty="0" err="1" smtClean="0"/>
            <a:t>Clustering</a:t>
          </a:r>
          <a:r>
            <a:rPr lang="es-ES" sz="1200" kern="1200" dirty="0" smtClean="0"/>
            <a:t>” a sistemas que requieran capacidad de procesamiento, almacenamiento y memoria en el Departamento de Ciencias de la Computación.</a:t>
          </a:r>
          <a:endParaRPr lang="en-US" sz="1200" kern="1200" dirty="0"/>
        </a:p>
      </dsp:txBody>
      <dsp:txXfrm>
        <a:off x="3786405" y="2611755"/>
        <a:ext cx="3202638" cy="776189"/>
      </dsp:txXfrm>
    </dsp:sp>
    <dsp:sp modelId="{0C5D12D2-278C-4E12-ABB5-1F6A1584B6FC}">
      <dsp:nvSpPr>
        <dsp:cNvPr id="0" name=""/>
        <dsp:cNvSpPr/>
      </dsp:nvSpPr>
      <dsp:spPr>
        <a:xfrm>
          <a:off x="3705781" y="3605642"/>
          <a:ext cx="3338119" cy="1032478"/>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s-ES" sz="1200" kern="1200" dirty="0" smtClean="0"/>
            <a:t>Contribuir con la formación de los estudiantes, mediante la aplicación del paralelismo en </a:t>
          </a:r>
          <a:r>
            <a:rPr lang="es-ES" sz="1200" kern="1200" dirty="0" err="1" smtClean="0"/>
            <a:t>Cluster</a:t>
          </a:r>
          <a:r>
            <a:rPr lang="es-ES" sz="1200" kern="1200" dirty="0" smtClean="0"/>
            <a:t> en la solución de problemas en áreas específicas como procesamiento de imágenes, análisis numérico, </a:t>
          </a:r>
          <a:r>
            <a:rPr lang="es-ES" sz="1200" kern="1200" dirty="0" err="1" smtClean="0"/>
            <a:t>biocómputo</a:t>
          </a:r>
          <a:r>
            <a:rPr lang="es-ES" sz="1200" kern="1200" dirty="0" smtClean="0"/>
            <a:t> y otros.</a:t>
          </a:r>
          <a:endParaRPr lang="en-US" sz="1200" kern="1200" dirty="0"/>
        </a:p>
      </dsp:txBody>
      <dsp:txXfrm>
        <a:off x="3756182" y="3656043"/>
        <a:ext cx="3237317" cy="9316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9C410-5B04-4647-A5AD-AD1C375F91F7}">
      <dsp:nvSpPr>
        <dsp:cNvPr id="0" name=""/>
        <dsp:cNvSpPr/>
      </dsp:nvSpPr>
      <dsp:spPr>
        <a:xfrm>
          <a:off x="552597" y="1373"/>
          <a:ext cx="3696382" cy="283918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59A968-2D40-4753-BFFE-F144999F59EC}">
      <dsp:nvSpPr>
        <dsp:cNvPr id="0" name=""/>
        <dsp:cNvSpPr/>
      </dsp:nvSpPr>
      <dsp:spPr>
        <a:xfrm>
          <a:off x="3917498" y="2470886"/>
          <a:ext cx="3966387" cy="2449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Esto se alcanza mediante la agrupación de ordenadores los cuales estarán interconectados entre sí mediante dispositivos de red para obtener un sistema de alto rendimiento.</a:t>
          </a:r>
          <a:endParaRPr lang="en-US" sz="2000" kern="1200" dirty="0"/>
        </a:p>
      </dsp:txBody>
      <dsp:txXfrm>
        <a:off x="3917498" y="2470886"/>
        <a:ext cx="3966387" cy="2449967"/>
      </dsp:txXfrm>
    </dsp:sp>
    <dsp:sp modelId="{8E02AF92-5257-49DC-83AB-462292065956}">
      <dsp:nvSpPr>
        <dsp:cNvPr id="0" name=""/>
        <dsp:cNvSpPr/>
      </dsp:nvSpPr>
      <dsp:spPr>
        <a:xfrm>
          <a:off x="3567544" y="2591353"/>
          <a:ext cx="952571" cy="952818"/>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38730-649E-461D-A622-A61AA5AD27AB}">
      <dsp:nvSpPr>
        <dsp:cNvPr id="0" name=""/>
        <dsp:cNvSpPr/>
      </dsp:nvSpPr>
      <dsp:spPr>
        <a:xfrm rot="5400000">
          <a:off x="7308734" y="2608188"/>
          <a:ext cx="952818" cy="952571"/>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25D6F-E23B-404D-80C4-8CEBBAF6C152}">
      <dsp:nvSpPr>
        <dsp:cNvPr id="0" name=""/>
        <dsp:cNvSpPr/>
      </dsp:nvSpPr>
      <dsp:spPr>
        <a:xfrm rot="16200000">
          <a:off x="3567420" y="3904339"/>
          <a:ext cx="952818" cy="952571"/>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48669A-2153-40B1-9049-E504179900D7}">
      <dsp:nvSpPr>
        <dsp:cNvPr id="0" name=""/>
        <dsp:cNvSpPr/>
      </dsp:nvSpPr>
      <dsp:spPr>
        <a:xfrm rot="10800000">
          <a:off x="7308857" y="3976220"/>
          <a:ext cx="952571" cy="952818"/>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4B11C-5843-4EF1-8B1F-A6CD4513C84C}">
      <dsp:nvSpPr>
        <dsp:cNvPr id="0" name=""/>
        <dsp:cNvSpPr/>
      </dsp:nvSpPr>
      <dsp:spPr>
        <a:xfrm>
          <a:off x="335314" y="944"/>
          <a:ext cx="5228333" cy="344920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B0D44A-7A46-4BB2-8B75-BF94A2FCF4D6}">
      <dsp:nvSpPr>
        <dsp:cNvPr id="0" name=""/>
        <dsp:cNvSpPr/>
      </dsp:nvSpPr>
      <dsp:spPr>
        <a:xfrm>
          <a:off x="4420685" y="2743965"/>
          <a:ext cx="3847386" cy="2376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Es un método distribuido en el cual los datos se encuentran en más de un dispositivo permitiendo que la carga de trabajo para dicho proceso sea separada, de tal manera que ningún nodo o procesador se encargue de gestionar toda la información por sí solo. </a:t>
          </a:r>
          <a:endParaRPr lang="en-US" sz="1900" kern="1200" dirty="0"/>
        </a:p>
      </dsp:txBody>
      <dsp:txXfrm>
        <a:off x="4420685" y="2743965"/>
        <a:ext cx="3847386" cy="2376462"/>
      </dsp:txXfrm>
    </dsp:sp>
    <dsp:sp modelId="{C2209B14-F801-4D22-A168-DDAF9B98553A}">
      <dsp:nvSpPr>
        <dsp:cNvPr id="0" name=""/>
        <dsp:cNvSpPr/>
      </dsp:nvSpPr>
      <dsp:spPr>
        <a:xfrm>
          <a:off x="4081231" y="2404802"/>
          <a:ext cx="923992" cy="924231"/>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BD7E43-D8D4-48A8-825C-57CEA29FBAD7}">
      <dsp:nvSpPr>
        <dsp:cNvPr id="0" name=""/>
        <dsp:cNvSpPr/>
      </dsp:nvSpPr>
      <dsp:spPr>
        <a:xfrm rot="5400000">
          <a:off x="7710176" y="2404921"/>
          <a:ext cx="924231" cy="923992"/>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7EF7E-B667-49F7-B6A2-E21084D437BF}">
      <dsp:nvSpPr>
        <dsp:cNvPr id="0" name=""/>
        <dsp:cNvSpPr/>
      </dsp:nvSpPr>
      <dsp:spPr>
        <a:xfrm rot="16200000">
          <a:off x="4081111" y="4535943"/>
          <a:ext cx="924231" cy="923992"/>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383142-C5AA-4ED0-8EF2-F26428B5371E}">
      <dsp:nvSpPr>
        <dsp:cNvPr id="0" name=""/>
        <dsp:cNvSpPr/>
      </dsp:nvSpPr>
      <dsp:spPr>
        <a:xfrm rot="10800000">
          <a:off x="7710296" y="4535824"/>
          <a:ext cx="923992" cy="924231"/>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926B8-BC99-4535-9351-F6A6469EAF68}">
      <dsp:nvSpPr>
        <dsp:cNvPr id="0" name=""/>
        <dsp:cNvSpPr/>
      </dsp:nvSpPr>
      <dsp:spPr>
        <a:xfrm>
          <a:off x="0" y="66484"/>
          <a:ext cx="5943217" cy="78316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Y" sz="1400" kern="1200" dirty="0" smtClean="0"/>
            <a:t>La computación de alto rendimiento es fundamental para la resolución de problemas con un alto grado de complejidad computacional.</a:t>
          </a:r>
          <a:endParaRPr lang="en-US" sz="1400" kern="1200" dirty="0"/>
        </a:p>
      </dsp:txBody>
      <dsp:txXfrm>
        <a:off x="38231" y="104715"/>
        <a:ext cx="5866755" cy="706706"/>
      </dsp:txXfrm>
    </dsp:sp>
    <dsp:sp modelId="{1D9E6BD4-CC0F-448F-A785-7945C4BE79B8}">
      <dsp:nvSpPr>
        <dsp:cNvPr id="0" name=""/>
        <dsp:cNvSpPr/>
      </dsp:nvSpPr>
      <dsp:spPr>
        <a:xfrm>
          <a:off x="0" y="889973"/>
          <a:ext cx="5943217" cy="78316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Y" sz="1400" kern="1200" dirty="0" smtClean="0"/>
            <a:t>Este proyecto de grado permitió explorar a fondo la problemática de la computación de alto rendimiento mediante etapas de aprendizaje e investigación de tecnologías.</a:t>
          </a:r>
          <a:endParaRPr lang="en-US" sz="1400" kern="1200" dirty="0"/>
        </a:p>
      </dsp:txBody>
      <dsp:txXfrm>
        <a:off x="38231" y="928204"/>
        <a:ext cx="5866755" cy="706706"/>
      </dsp:txXfrm>
    </dsp:sp>
    <dsp:sp modelId="{D9F4E8CE-0996-4216-88DC-E3ADC0D089F5}">
      <dsp:nvSpPr>
        <dsp:cNvPr id="0" name=""/>
        <dsp:cNvSpPr/>
      </dsp:nvSpPr>
      <dsp:spPr>
        <a:xfrm>
          <a:off x="0" y="1713461"/>
          <a:ext cx="5943217" cy="78316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Y" sz="1400" kern="1200" dirty="0" smtClean="0"/>
            <a:t>Existe una gran variedad de herramientas para la implementación y monitoreo de </a:t>
          </a:r>
          <a:r>
            <a:rPr lang="es-UY" sz="1400" kern="1200" dirty="0" err="1" smtClean="0"/>
            <a:t>clusters</a:t>
          </a:r>
          <a:r>
            <a:rPr lang="es-UY" sz="1400" kern="1200" dirty="0" smtClean="0"/>
            <a:t>: TORQUE, MAUI, GANGLIA, etc.</a:t>
          </a:r>
          <a:endParaRPr lang="en-US" sz="1400" kern="1200" dirty="0"/>
        </a:p>
      </dsp:txBody>
      <dsp:txXfrm>
        <a:off x="38231" y="1751692"/>
        <a:ext cx="5866755" cy="706706"/>
      </dsp:txXfrm>
    </dsp:sp>
    <dsp:sp modelId="{B1691E42-B323-4266-98CF-B0F43891689A}">
      <dsp:nvSpPr>
        <dsp:cNvPr id="0" name=""/>
        <dsp:cNvSpPr/>
      </dsp:nvSpPr>
      <dsp:spPr>
        <a:xfrm>
          <a:off x="0" y="2536950"/>
          <a:ext cx="5943217" cy="78316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dirty="0" smtClean="0"/>
            <a:t>La infraestructura que conforma el </a:t>
          </a:r>
          <a:r>
            <a:rPr lang="es-EC" sz="1400" kern="1200" dirty="0" err="1" smtClean="0"/>
            <a:t>cluster</a:t>
          </a:r>
          <a:r>
            <a:rPr lang="es-EC" sz="1400" kern="1200" dirty="0" smtClean="0"/>
            <a:t> puede ir creciendo mediante la agregación de nodos al sistema incrementándose el procesamiento, memoria y almacenamiento.</a:t>
          </a:r>
          <a:endParaRPr lang="en-US" sz="1400" kern="1200" dirty="0"/>
        </a:p>
      </dsp:txBody>
      <dsp:txXfrm>
        <a:off x="38231" y="2575181"/>
        <a:ext cx="5866755" cy="706706"/>
      </dsp:txXfrm>
    </dsp:sp>
    <dsp:sp modelId="{21D64987-D6F6-4116-950A-C4320DCAF8FC}">
      <dsp:nvSpPr>
        <dsp:cNvPr id="0" name=""/>
        <dsp:cNvSpPr/>
      </dsp:nvSpPr>
      <dsp:spPr>
        <a:xfrm>
          <a:off x="0" y="3360439"/>
          <a:ext cx="5943217" cy="783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dirty="0" smtClean="0"/>
            <a:t>La construcción e implementación de un </a:t>
          </a:r>
          <a:r>
            <a:rPr lang="es-EC" sz="1400" kern="1200" dirty="0" err="1" smtClean="0"/>
            <a:t>Cluster</a:t>
          </a:r>
          <a:r>
            <a:rPr lang="es-EC" sz="1400" kern="1200" dirty="0" smtClean="0"/>
            <a:t> no conlleva incurrir en gastos económicos altos, ya que se puede disfrutar del uso de esta tecnología aprovechando los recursos de hardware o cómputo existentes. </a:t>
          </a:r>
          <a:endParaRPr lang="en-US" sz="1400" kern="1200" dirty="0"/>
        </a:p>
      </dsp:txBody>
      <dsp:txXfrm>
        <a:off x="38231" y="3398670"/>
        <a:ext cx="5866755" cy="706706"/>
      </dsp:txXfrm>
    </dsp:sp>
    <dsp:sp modelId="{446F34CE-2CC7-46F8-9B10-02EF043F4724}">
      <dsp:nvSpPr>
        <dsp:cNvPr id="0" name=""/>
        <dsp:cNvSpPr/>
      </dsp:nvSpPr>
      <dsp:spPr>
        <a:xfrm>
          <a:off x="0" y="4183928"/>
          <a:ext cx="5943217" cy="78316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smtClean="0"/>
            <a:t>Se diseñó, implementó y evaluó un cluster para el Departamento de Ciencias de la Computación de la Universidad de las Fuerzas Armadas ESPE, con el hardware y cableado estructurado disponibles optimizando costos.</a:t>
          </a:r>
          <a:endParaRPr lang="en-US" sz="1400" kern="1200" dirty="0"/>
        </a:p>
      </dsp:txBody>
      <dsp:txXfrm>
        <a:off x="38231" y="4222159"/>
        <a:ext cx="5866755" cy="7067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66ECB-0BF0-4A4D-A046-3CE8E7D00982}">
      <dsp:nvSpPr>
        <dsp:cNvPr id="0" name=""/>
        <dsp:cNvSpPr/>
      </dsp:nvSpPr>
      <dsp:spPr>
        <a:xfrm>
          <a:off x="0" y="251844"/>
          <a:ext cx="5477723" cy="155843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Adquirir e incrementar la bibliografía relacionada con el tema, así como la adquisición de infraestructura de alto rendimiento a fin de mejorar los resultados obtenidos en este trabajo y poner a disposición de la comunidad universitaria estos recursos.</a:t>
          </a:r>
          <a:endParaRPr lang="en-US" sz="1800" kern="1200" dirty="0"/>
        </a:p>
      </dsp:txBody>
      <dsp:txXfrm>
        <a:off x="76077" y="327921"/>
        <a:ext cx="5325569" cy="1406285"/>
      </dsp:txXfrm>
    </dsp:sp>
    <dsp:sp modelId="{21D33BE3-51BC-4CD6-A22B-CD54E76EC67E}">
      <dsp:nvSpPr>
        <dsp:cNvPr id="0" name=""/>
        <dsp:cNvSpPr/>
      </dsp:nvSpPr>
      <dsp:spPr>
        <a:xfrm>
          <a:off x="0" y="1862124"/>
          <a:ext cx="5477723" cy="155843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smtClean="0"/>
            <a:t>Se realicen cambios en la Planificación Curricular de la Carrera de Ingeniería en Sistemas e Informática a fin de que se incluya el estudio de esta tecnología y el paradigma de la programación paralela.</a:t>
          </a:r>
          <a:endParaRPr lang="en-US" sz="1800" kern="1200" dirty="0"/>
        </a:p>
      </dsp:txBody>
      <dsp:txXfrm>
        <a:off x="76077" y="1938201"/>
        <a:ext cx="5325569" cy="140628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MX"/>
          </a:p>
        </p:txBody>
      </p:sp>
      <p:sp>
        <p:nvSpPr>
          <p:cNvPr id="3" name="2 Marcador de fecha"/>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000FBAD2-27B9-4AB3-9DE8-682B9C7863EA}" type="datetimeFigureOut">
              <a:rPr lang="es-MX" smtClean="0"/>
              <a:pPr/>
              <a:t>20/08/2015</a:t>
            </a:fld>
            <a:endParaRPr lang="es-MX"/>
          </a:p>
        </p:txBody>
      </p:sp>
      <p:sp>
        <p:nvSpPr>
          <p:cNvPr id="4" name="3 Marcador de pie de página"/>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s-MX"/>
          </a:p>
        </p:txBody>
      </p:sp>
      <p:sp>
        <p:nvSpPr>
          <p:cNvPr id="5" name="4 Marcador de número de diapositiva"/>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EDDCA9CB-3B80-497D-9BC2-8445A9A6B3AE}" type="slidenum">
              <a:rPr lang="es-MX" smtClean="0"/>
              <a:pPr/>
              <a:t>‹Nº›</a:t>
            </a:fld>
            <a:endParaRPr lang="es-MX"/>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MX" dirty="0"/>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5E94AFB4-F8A0-497F-912F-47D4B1AA2A59}" type="datetimeFigureOut">
              <a:rPr lang="es-MX" smtClean="0"/>
              <a:pPr/>
              <a:t>20/08/2015</a:t>
            </a:fld>
            <a:endParaRPr lang="es-MX" dirty="0"/>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s-MX" dirty="0"/>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s-MX" dirty="0"/>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55E766B-DF93-4A2C-A636-01FDEA528875}" type="slidenum">
              <a:rPr lang="es-MX" smtClean="0"/>
              <a:pPr/>
              <a:t>‹Nº›</a:t>
            </a:fld>
            <a:endParaRPr lang="es-MX" dirty="0"/>
          </a:p>
        </p:txBody>
      </p:sp>
    </p:spTree>
    <p:extLst>
      <p:ext uri="{BB962C8B-B14F-4D97-AF65-F5344CB8AC3E}">
        <p14:creationId xmlns:p14="http://schemas.microsoft.com/office/powerpoint/2010/main" xmlns="" val="195699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1</a:t>
            </a:fld>
            <a:endParaRPr lang="es-MX" dirty="0"/>
          </a:p>
        </p:txBody>
      </p:sp>
    </p:spTree>
    <p:extLst>
      <p:ext uri="{BB962C8B-B14F-4D97-AF65-F5344CB8AC3E}">
        <p14:creationId xmlns:p14="http://schemas.microsoft.com/office/powerpoint/2010/main" xmlns="" val="2706884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10</a:t>
            </a:fld>
            <a:endParaRPr lang="es-MX"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11</a:t>
            </a:fld>
            <a:endParaRPr lang="es-MX"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12</a:t>
            </a:fld>
            <a:endParaRPr lang="es-MX"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13</a:t>
            </a:fld>
            <a:endParaRPr lang="es-MX" dirty="0"/>
          </a:p>
        </p:txBody>
      </p:sp>
    </p:spTree>
    <p:extLst>
      <p:ext uri="{BB962C8B-B14F-4D97-AF65-F5344CB8AC3E}">
        <p14:creationId xmlns:p14="http://schemas.microsoft.com/office/powerpoint/2010/main" xmlns="" val="97440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14</a:t>
            </a:fld>
            <a:endParaRPr lang="es-MX"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300" dirty="0" smtClean="0"/>
              <a:t>John </a:t>
            </a:r>
            <a:r>
              <a:rPr lang="es-EC" sz="1300" dirty="0" err="1" smtClean="0"/>
              <a:t>Rhoton</a:t>
            </a:r>
            <a:r>
              <a:rPr lang="es-EC" sz="1300" dirty="0" smtClean="0"/>
              <a:t> en su libro Cloud Computing </a:t>
            </a:r>
            <a:r>
              <a:rPr lang="es-EC" sz="1300" dirty="0" err="1" smtClean="0"/>
              <a:t>Explained</a:t>
            </a:r>
            <a:r>
              <a:rPr lang="es-EC" sz="1300" dirty="0" smtClean="0"/>
              <a:t> menciona un modelo adicional en Cloud Computing, se trata del “</a:t>
            </a:r>
            <a:r>
              <a:rPr lang="es-EC" sz="1300" b="1" dirty="0" smtClean="0"/>
              <a:t>modelo de consumo”</a:t>
            </a:r>
            <a:r>
              <a:rPr lang="es-EC" sz="1300" dirty="0" smtClean="0"/>
              <a:t>, definido como un modelo fundamental, el mismo que ofrece un acceso compartido de recursos de TI como por ejemplo redes, servidores, almacenamiento, aplicaciones y servicios, acorde a la demanda, pagando únicamente por lo que se </a:t>
            </a:r>
            <a:r>
              <a:rPr lang="es-EC" sz="1300" dirty="0" err="1" smtClean="0"/>
              <a:t>consume.s</a:t>
            </a:r>
            <a:r>
              <a:rPr lang="es-EC" sz="1300" dirty="0" smtClean="0"/>
              <a:t> a los ordenadores en el sistema, proporcionando un conjunto de recursos para los servicios o aplicaciones, mejorando su rendimiento, disponibilidad o balanceo de carga</a:t>
            </a:r>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15</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16</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17</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18</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300" dirty="0" err="1" smtClean="0"/>
              <a:t>PaaS</a:t>
            </a:r>
            <a:r>
              <a:rPr lang="es-MX" sz="1300" dirty="0" smtClean="0"/>
              <a:t> permite la creación y la implementación de software de aplicaciones web sin el costo y la complejidad de comprar y administrar hardware, software operativo ni utilidades subyacentes. El ambiente de </a:t>
            </a:r>
            <a:r>
              <a:rPr lang="es-MX" sz="1300" dirty="0" err="1" smtClean="0"/>
              <a:t>PaaS</a:t>
            </a:r>
            <a:r>
              <a:rPr lang="es-MX" sz="1300" dirty="0" smtClean="0"/>
              <a:t> proporciona el agrupamiento de recursos de TI completo como un servicio de un proveedor de servicios a través de Internet. Proporciona todas las instalaciones necesarias para soportar el ciclo de vida completo de creación y provisión de aplicaciones web.</a:t>
            </a:r>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19</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2</a:t>
            </a:fld>
            <a:endParaRPr lang="es-MX"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300" dirty="0" smtClean="0"/>
              <a:t>La ventaja de este modelo de servicio es que puede apalancar una aplicación de tipo empresarial sin necesidad de comprar e instalar software empresarial, de tal forma que aplicaciones tales como ERP que estaban disponibles para empresas que podían cubrir el alto costo ahora está disponible por un pago pequeño de una subscripción</a:t>
            </a:r>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20</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21</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22</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23</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90478">
              <a:defRPr/>
            </a:pPr>
            <a:r>
              <a:rPr lang="es-EC" dirty="0" smtClean="0"/>
              <a:t>combina recursos de Cloud Privado con Cloud Público o incluso puede tener combinaciones múltiples (privada, comunidad o pública), en donde las nubes tienen cualidades particulares pero están juntas como una unidad, se vuelven  sumamente efectivas cuando están ubicadas en la misma localidad</a:t>
            </a:r>
            <a:endParaRPr lang="es-MX" dirty="0" smtClean="0"/>
          </a:p>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24</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25</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26</a:t>
            </a:fld>
            <a:endParaRPr lang="es-MX"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27</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28</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29</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3</a:t>
            </a:fld>
            <a:endParaRPr lang="es-MX"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30</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endParaRPr lang="es-MX" sz="1300" dirty="0" smtClean="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31</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endParaRPr lang="es-MX" sz="1300" dirty="0" smtClean="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32</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33</a:t>
            </a:fld>
            <a:endParaRPr lang="es-MX"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buFont typeface="Arial" pitchFamily="34" charset="0"/>
              <a:buChar char="•"/>
            </a:pPr>
            <a:r>
              <a:rPr lang="es-EC" dirty="0" smtClean="0"/>
              <a:t>Puede haber una reducción significativa en el costo de invertir en infraestructura de hardware y licenciamiento de software comparando, obviamente los costos de uso de tecnología actual con los costos de usar </a:t>
            </a:r>
            <a:r>
              <a:rPr lang="es-EC" dirty="0" err="1" smtClean="0"/>
              <a:t>cloud</a:t>
            </a:r>
            <a:r>
              <a:rPr lang="es-EC" dirty="0" smtClean="0"/>
              <a:t> </a:t>
            </a:r>
            <a:r>
              <a:rPr lang="es-EC" dirty="0" err="1" smtClean="0"/>
              <a:t>computing</a:t>
            </a:r>
            <a:r>
              <a:rPr lang="es-EC" dirty="0" smtClean="0"/>
              <a:t>.</a:t>
            </a:r>
            <a:endParaRPr lang="es-MX" dirty="0" smtClean="0"/>
          </a:p>
          <a:p>
            <a:pPr lvl="0">
              <a:buFont typeface="Arial" pitchFamily="34" charset="0"/>
              <a:buChar char="•"/>
            </a:pPr>
            <a:r>
              <a:rPr lang="es-EC" dirty="0" smtClean="0"/>
              <a:t>La capacidad de procesamiento es alta, debido que la nube puede mantener un sinnúmero de recursos distribuidos a los que el cliente puede acceder bajo demanda e incluso aumentar dichos recursos.</a:t>
            </a:r>
            <a:endParaRPr lang="es-MX" dirty="0" smtClean="0"/>
          </a:p>
          <a:p>
            <a:pPr lvl="0">
              <a:buFont typeface="Arial" pitchFamily="34" charset="0"/>
              <a:buChar char="•"/>
            </a:pPr>
            <a:r>
              <a:rPr lang="es-EC" dirty="0" smtClean="0"/>
              <a:t>Fácil de utilizar, las organizaciones realizan un mínimo esfuerzo, ya que pueden encomendar a su proveedor toda la responsabilidad y la gestión de la infraestructura.</a:t>
            </a:r>
            <a:endParaRPr lang="es-MX" dirty="0" smtClean="0"/>
          </a:p>
          <a:p>
            <a:pPr lvl="0">
              <a:buFont typeface="Arial" pitchFamily="34" charset="0"/>
              <a:buChar char="•"/>
            </a:pPr>
            <a:r>
              <a:rPr lang="es-EC" dirty="0" smtClean="0"/>
              <a:t>Flexibilidad y rapidez, permite redimensionar fácilmente los recursos para cubrir las necesidades del usuario, así como también se pueden liberar recursos en caso de ya no ser necesarios, y permite la versatilidad de obtener imágenes de dichos recursos para trasladarlos a sitios que el cliente desee. </a:t>
            </a:r>
            <a:endParaRPr lang="es-MX" dirty="0" smtClean="0"/>
          </a:p>
          <a:p>
            <a:pPr lvl="0">
              <a:buFont typeface="Arial" pitchFamily="34" charset="0"/>
              <a:buChar char="•"/>
            </a:pPr>
            <a:r>
              <a:rPr lang="es-EC" dirty="0" smtClean="0"/>
              <a:t>Como el acceso es a través de la red de Internet, la nube permite tener independencia entre las plataformas y el uso de sistemas operativos heterogéneos de tal manera que el acceso puede darse desde una laptop, teléfonos móviles, </a:t>
            </a:r>
            <a:r>
              <a:rPr lang="es-EC" dirty="0" err="1" smtClean="0"/>
              <a:t>PDA’s</a:t>
            </a:r>
            <a:r>
              <a:rPr lang="es-EC" dirty="0" smtClean="0"/>
              <a:t>, etc.</a:t>
            </a:r>
            <a:endParaRPr lang="es-MX" dirty="0" smtClean="0"/>
          </a:p>
          <a:p>
            <a:pPr lvl="0">
              <a:buFont typeface="Arial" pitchFamily="34" charset="0"/>
              <a:buChar char="•"/>
            </a:pPr>
            <a:r>
              <a:rPr lang="es-EC" dirty="0" smtClean="0"/>
              <a:t>Mantenimiento y actualizaciones simplificadas, debido a que el sistema es centralizado se puede aplicar actualizaciones y parches, esto significa que se puede tener las últimas versiones de software disponibles.</a:t>
            </a:r>
            <a:endParaRPr lang="es-MX" dirty="0" smtClean="0"/>
          </a:p>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34</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buFont typeface="Arial" pitchFamily="34" charset="0"/>
              <a:buChar char="•"/>
            </a:pPr>
            <a:r>
              <a:rPr lang="es-EC" sz="1300" dirty="0" smtClean="0"/>
              <a:t>Se debe considerar aquellos costos ocultos, es necesario tener en cuenta el impacto económico que puede provocar mover la infraestructura actual hacia la nube, costos asociados con la implementación y la migración de las aplicaciones. </a:t>
            </a:r>
            <a:endParaRPr lang="es-MX" sz="1300" dirty="0" smtClean="0"/>
          </a:p>
          <a:p>
            <a:pPr lvl="0">
              <a:buFont typeface="Arial" pitchFamily="34" charset="0"/>
              <a:buChar char="•"/>
            </a:pPr>
            <a:r>
              <a:rPr lang="es-EC" sz="1300" dirty="0" smtClean="0"/>
              <a:t>La nube no trabaja bien en ciertas aplicaciones particulares, especialmente aquellas que tienen una alta cantidad de información o que necesitan elevados niveles de procesamiento.</a:t>
            </a:r>
            <a:endParaRPr lang="es-MX" sz="1300" dirty="0" smtClean="0"/>
          </a:p>
          <a:p>
            <a:pPr lvl="0">
              <a:buFont typeface="Arial" pitchFamily="34" charset="0"/>
              <a:buChar char="•"/>
            </a:pPr>
            <a:r>
              <a:rPr lang="es-EC" sz="1300" dirty="0" smtClean="0"/>
              <a:t>Un obstáculo común en la adopción de </a:t>
            </a:r>
            <a:r>
              <a:rPr lang="es-EC" sz="1300" dirty="0" err="1" smtClean="0"/>
              <a:t>cloud</a:t>
            </a:r>
            <a:r>
              <a:rPr lang="es-EC" sz="1300" dirty="0" smtClean="0"/>
              <a:t> </a:t>
            </a:r>
            <a:r>
              <a:rPr lang="es-EC" sz="1300" dirty="0" err="1" smtClean="0"/>
              <a:t>computing</a:t>
            </a:r>
            <a:r>
              <a:rPr lang="es-EC" sz="1300" dirty="0" smtClean="0"/>
              <a:t> es la información sensible que tiene la organización lo cual pone en duda “exponer” datos privados a un modelo que probablemente no reconozca sus posibles vulnerabilidades. Pese a que muchos proveedores manejan Acuerdos de niveles de Servicio (SLA) donde ponen a consideración del cliente los estándares y certificaciones de sus plataformas ofrecidas.</a:t>
            </a:r>
            <a:endParaRPr lang="es-MX" sz="1300" dirty="0" smtClean="0"/>
          </a:p>
          <a:p>
            <a:pPr lvl="0">
              <a:buFont typeface="Arial" pitchFamily="34" charset="0"/>
              <a:buChar char="•"/>
            </a:pPr>
            <a:r>
              <a:rPr lang="es-EC" sz="1300" dirty="0" smtClean="0"/>
              <a:t>Cuando la información de la organización es de gran capacidad es necesario definir qué tipo de modelo de implementación es conveniente para la organización ya que un mal dimensionamiento puede ocasionar lentitud en el acceso a los datos.</a:t>
            </a:r>
            <a:endParaRPr lang="es-MX" sz="1300" dirty="0" smtClean="0"/>
          </a:p>
          <a:p>
            <a:pPr lvl="0">
              <a:buFont typeface="Arial" pitchFamily="34" charset="0"/>
              <a:buChar char="•"/>
            </a:pPr>
            <a:r>
              <a:rPr lang="es-EC" sz="1300" dirty="0" smtClean="0"/>
              <a:t>La dependencia de una conexión a internet obliga a mantener esquemas de alta disponibilidad, lo que puede representar un costo no estimado.</a:t>
            </a:r>
            <a:endParaRPr lang="es-MX" sz="1300" dirty="0" smtClean="0"/>
          </a:p>
          <a:p>
            <a:pPr lvl="0">
              <a:buFont typeface="Arial" pitchFamily="34" charset="0"/>
              <a:buChar char="•"/>
            </a:pPr>
            <a:r>
              <a:rPr lang="es-EC" sz="1300" dirty="0" smtClean="0"/>
              <a:t>Los proveedores de servicios en la nube no ofrecen aplicaciones compatibles entre sí, incluso se debe analizar la compatibilidad entre las aplicaciones de la infraestructura actual con las que ofrecen en la nube.</a:t>
            </a:r>
            <a:endParaRPr lang="es-MX" sz="1300" dirty="0" smtClean="0"/>
          </a:p>
          <a:p>
            <a:pPr lvl="0">
              <a:buFont typeface="Arial" pitchFamily="34" charset="0"/>
              <a:buChar char="•"/>
            </a:pPr>
            <a:r>
              <a:rPr lang="es-EC" sz="1300" dirty="0" smtClean="0"/>
              <a:t>La velocidad de acceso a la información y la disponibilidad de las aplicaciones dependen de la velocidad de la conexión a internet. Sin acceso a Internet no hay Cloud Computing y este servicio puede caerse en cualquier momento por diversos factores.</a:t>
            </a:r>
            <a:endParaRPr lang="es-MX" sz="1300" dirty="0" smtClean="0"/>
          </a:p>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35</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36</a:t>
            </a:fld>
            <a:endParaRPr lang="es-MX"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90478">
              <a:defRPr/>
            </a:pPr>
            <a:r>
              <a:rPr lang="es-ES" sz="1300" dirty="0" smtClean="0"/>
              <a:t>Importadora Comercializadora </a:t>
            </a:r>
            <a:r>
              <a:rPr lang="es-ES" sz="1300" b="1" dirty="0" smtClean="0"/>
              <a:t>DIPOR S.A.,</a:t>
            </a:r>
            <a:r>
              <a:rPr lang="es-ES" sz="1300" dirty="0" smtClean="0"/>
              <a:t> fue fundada en 1974 con el fin de comercializar y distribuir productos de consumo masivo, es una empresa con un acelerado crecimiento en el Ecuador. Tras la absorción de varias empresas distribuidoras en el año 2010, </a:t>
            </a:r>
            <a:r>
              <a:rPr lang="es-ES" sz="1300" b="1" dirty="0" smtClean="0"/>
              <a:t>DIPOR</a:t>
            </a:r>
            <a:r>
              <a:rPr lang="es-ES" sz="1300" dirty="0" smtClean="0"/>
              <a:t> amplía su red de distribución y se consolida como una sola distribuidora con cobertura en todo el Ecuador y una facturación anual superior a los 200 millones de dólares.</a:t>
            </a:r>
            <a:endParaRPr lang="es-MX" sz="1300" dirty="0" smtClean="0"/>
          </a:p>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37</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38</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39</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4</a:t>
            </a:fld>
            <a:endParaRPr lang="es-MX"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40</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90478">
              <a:defRPr/>
            </a:pPr>
            <a:r>
              <a:rPr lang="es-ES" dirty="0" smtClean="0"/>
              <a:t>La solución Cloud Computing que se propone no necesita de una inversión inicial para comenzar a operar, simplemente se necesita pagar una suscripción mensual en base al número de usuarios de cada bien o servicio, de acuerdo a los recursos que se vayan utilizando. Por esto, los servicios de Cloud Computing se consideran como costos fijos, pues el usuario siempre conoce cuánto deberá pagar a fin de mes.</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41</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42</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300" dirty="0" smtClean="0"/>
              <a:t>Los costos fijos mensuales de la solución TIC convencional dan un total de 25,917 USD, mientras que con una solución basada en Cloud Computing el valor es de 8,915.75 USD que nos da una diferencia del 34.4% por lo que se deduce que el costo de usar el modelo de Cloud Computing es más bajo que usar el modelo de TIC convencional</a:t>
            </a:r>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43</a:t>
            </a:fld>
            <a:endParaRPr lang="es-MX" dirty="0"/>
          </a:p>
        </p:txBody>
      </p:sp>
    </p:spTree>
    <p:extLst>
      <p:ext uri="{BB962C8B-B14F-4D97-AF65-F5344CB8AC3E}">
        <p14:creationId xmlns:p14="http://schemas.microsoft.com/office/powerpoint/2010/main" xmlns="" val="1205105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44</a:t>
            </a:fld>
            <a:endParaRPr lang="es-MX"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lvl="0" rtl="0">
              <a:buFont typeface="Arial" pitchFamily="34" charset="0"/>
              <a:buChar char="•"/>
            </a:pPr>
            <a:r>
              <a:rPr lang="es-ES" sz="1300" dirty="0" smtClean="0"/>
              <a:t>Las pequeñas y medianas empresas se apoyan principalmente en las soluciones en la nube tales como: Herramientas de productividad (procesadores de texto, hojas de cálculo, agendas, correo electrónico), herramientas de colaboración, herramientas CRM, y herramientas ERP, lo que permite establecer que en forma individual o en conjunto estas soluciones sean una alternativa viable para las PYMES, tanto en costos como en seguridad</a:t>
            </a:r>
            <a:r>
              <a:rPr lang="es-UY" sz="1300" dirty="0" smtClean="0"/>
              <a:t>.</a:t>
            </a:r>
            <a:endParaRPr lang="en-US" sz="1300" dirty="0" smtClean="0"/>
          </a:p>
          <a:p>
            <a:pPr lvl="0" rtl="0">
              <a:buFont typeface="Arial" pitchFamily="34" charset="0"/>
              <a:buChar char="•"/>
            </a:pPr>
            <a:r>
              <a:rPr lang="es-ES" sz="1300" dirty="0" smtClean="0"/>
              <a:t>La adopción de las nubes es un camino, no una única implementación. La consolidación y la </a:t>
            </a:r>
            <a:r>
              <a:rPr lang="es-ES" sz="1300" dirty="0" err="1" smtClean="0"/>
              <a:t>virtualización</a:t>
            </a:r>
            <a:r>
              <a:rPr lang="es-ES" sz="1300" dirty="0" smtClean="0"/>
              <a:t> de la tecnología, y la </a:t>
            </a:r>
            <a:r>
              <a:rPr lang="es-ES" sz="1300" dirty="0" err="1" smtClean="0"/>
              <a:t>reautomatización</a:t>
            </a:r>
            <a:r>
              <a:rPr lang="es-ES" sz="1300" dirty="0" smtClean="0"/>
              <a:t> de su administración se producirán pronto en el camino, y darán beneficios financieros inmediatos. Las personas aprenderán a trabajar, colaborar, y usar información y aplicaciones de maneras nuevas</a:t>
            </a:r>
            <a:endParaRPr lang="en-US" sz="1300" dirty="0" smtClean="0"/>
          </a:p>
          <a:p>
            <a:pPr lvl="0" rtl="0">
              <a:buFont typeface="Arial" pitchFamily="34" charset="0"/>
              <a:buChar char="•"/>
            </a:pPr>
            <a:r>
              <a:rPr lang="es-ES" sz="1300" dirty="0" smtClean="0"/>
              <a:t>La mayoría de las infraestructuras son compartidas por múltiples empresas o usuarios y su mala definición puede provocar accesos no autorizados a datos confidenciales. La definición de una buena política de identidad y control de acceso, basado en el mínimo privilegio, es esencial en entornos</a:t>
            </a:r>
            <a:r>
              <a:rPr lang="es-ES" sz="1300" i="1" dirty="0" smtClean="0"/>
              <a:t> </a:t>
            </a:r>
            <a:r>
              <a:rPr lang="es-ES" sz="1300" i="1" dirty="0" err="1" smtClean="0"/>
              <a:t>cloud</a:t>
            </a:r>
            <a:endParaRPr lang="en-US" sz="1300" dirty="0" smtClean="0"/>
          </a:p>
          <a:p>
            <a:pPr lvl="0" rtl="0">
              <a:buFont typeface="Arial" pitchFamily="34" charset="0"/>
              <a:buChar char="•"/>
            </a:pPr>
            <a:r>
              <a:rPr lang="es-EC" sz="1300" dirty="0" smtClean="0"/>
              <a:t>La infraestructura que conforma el </a:t>
            </a:r>
            <a:r>
              <a:rPr lang="es-EC" sz="1300" dirty="0" err="1" smtClean="0"/>
              <a:t>cluster</a:t>
            </a:r>
            <a:r>
              <a:rPr lang="es-EC" sz="1300" dirty="0" smtClean="0"/>
              <a:t> puede ir creciendo mediante la agregación de nodos al sistema incrementándose el procesamiento, memoria y almacenamiento.</a:t>
            </a:r>
            <a:endParaRPr lang="en-US" sz="1300" dirty="0" smtClean="0"/>
          </a:p>
          <a:p>
            <a:pPr lvl="0" rtl="0">
              <a:buFont typeface="Arial" pitchFamily="34" charset="0"/>
              <a:buChar char="•"/>
            </a:pPr>
            <a:r>
              <a:rPr lang="es-ES" sz="1300" dirty="0" smtClean="0"/>
              <a:t>Este estudio es el inicio de otros proyectos donde se podrán analizar las ventajas, beneficios, y riesgos que representa migrar información a la nube, así como también podrá identificar las aplicaciones y componentes de TI convencional susceptibles de ser trasladados a Cloud Computing, se puede incluso obtener información de otras empresas que hayan migrado a la nube, para poder identificar las dificultades y preparar un plan de acción eficaz.</a:t>
            </a:r>
            <a:endParaRPr lang="en-US" sz="1300" dirty="0" smtClean="0"/>
          </a:p>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45</a:t>
            </a:fld>
            <a:endParaRPr lang="es-MX"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90478">
              <a:defRPr/>
            </a:pPr>
            <a:r>
              <a:rPr lang="es-EC" dirty="0" smtClean="0"/>
              <a:t>La organización debe estudiar las ventajas, beneficios, y riesgos que representa migrar su información a la nube, así como también deben identificar las aplicaciones y componentes de su TI convencional susceptibles de ser trasladados a Cloud Computing, se puede incluso obtener información de otras empresas que hayan migrado a la nube, para poder identificar las dificultades y preparar un plan de acción eficaz.</a:t>
            </a:r>
          </a:p>
          <a:p>
            <a:pPr lvl="0"/>
            <a:r>
              <a:rPr lang="es-EC" dirty="0" smtClean="0"/>
              <a:t>Se debe considerar que existen ofertas de soluciones en la nube con aplicaciones de software libre, lo que permite ahorro en costos de licenciamiento.</a:t>
            </a:r>
            <a:endParaRPr lang="en-US" dirty="0" smtClean="0"/>
          </a:p>
          <a:p>
            <a:pPr lvl="0"/>
            <a:r>
              <a:rPr lang="es-EC" dirty="0" smtClean="0"/>
              <a:t>Evaluar los beneficios económicos, funcionales, y de factibilidad,  de transferir cada carga de trabajo a la nube y qué opción de nube se prefiere.</a:t>
            </a:r>
            <a:endParaRPr lang="en-US" dirty="0" smtClean="0"/>
          </a:p>
          <a:p>
            <a:pPr defTabSz="990478">
              <a:defRPr/>
            </a:pPr>
            <a:endParaRPr lang="en-US" dirty="0" smtClean="0"/>
          </a:p>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46</a:t>
            </a:fld>
            <a:endParaRPr lang="es-MX"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47</a:t>
            </a:fld>
            <a:endParaRPr lang="es-MX" dirty="0"/>
          </a:p>
        </p:txBody>
      </p:sp>
    </p:spTree>
    <p:extLst>
      <p:ext uri="{BB962C8B-B14F-4D97-AF65-F5344CB8AC3E}">
        <p14:creationId xmlns:p14="http://schemas.microsoft.com/office/powerpoint/2010/main" xmlns="" val="270688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5</a:t>
            </a:fld>
            <a:endParaRPr lang="es-MX"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6</a:t>
            </a:fld>
            <a:endParaRPr lang="es-MX" dirty="0"/>
          </a:p>
        </p:txBody>
      </p:sp>
    </p:spTree>
    <p:extLst>
      <p:ext uri="{BB962C8B-B14F-4D97-AF65-F5344CB8AC3E}">
        <p14:creationId xmlns:p14="http://schemas.microsoft.com/office/powerpoint/2010/main" xmlns="" val="2278487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7</a:t>
            </a:fld>
            <a:endParaRPr lang="es-MX"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8</a:t>
            </a:fld>
            <a:endParaRPr lang="es-MX"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300" dirty="0" smtClean="0"/>
              <a:t>Las PYMES tienen ahora la oportunidad de utilizar las </a:t>
            </a:r>
            <a:r>
              <a:rPr lang="es-EC" sz="1300" dirty="0" err="1" smtClean="0"/>
              <a:t>TIC’s</a:t>
            </a:r>
            <a:r>
              <a:rPr lang="es-EC" sz="1300" dirty="0" smtClean="0"/>
              <a:t> con mayores ventajas debido a su bajo costo y poca complejidad de </a:t>
            </a:r>
            <a:r>
              <a:rPr lang="es-EC" sz="1300" dirty="0" err="1" smtClean="0"/>
              <a:t>implementacion</a:t>
            </a:r>
            <a:r>
              <a:rPr lang="es-EC" sz="1300" dirty="0" smtClean="0"/>
              <a:t>.</a:t>
            </a:r>
          </a:p>
          <a:p>
            <a:r>
              <a:rPr lang="es-EC" sz="1300" dirty="0" smtClean="0"/>
              <a:t>Es necesario identificar las principales </a:t>
            </a:r>
            <a:r>
              <a:rPr lang="es-EC" sz="1300" dirty="0" err="1" smtClean="0"/>
              <a:t>tecnologias</a:t>
            </a:r>
            <a:r>
              <a:rPr lang="es-EC" sz="1300" dirty="0" smtClean="0"/>
              <a:t> de </a:t>
            </a:r>
            <a:r>
              <a:rPr lang="es-EC" sz="1300" dirty="0" err="1" smtClean="0"/>
              <a:t>informacion</a:t>
            </a:r>
            <a:r>
              <a:rPr lang="es-EC" sz="1300" dirty="0" smtClean="0"/>
              <a:t> y comunicación utilizadas en pymes </a:t>
            </a:r>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9</a:t>
            </a:fld>
            <a:endParaRPr lang="es-MX" dirty="0"/>
          </a:p>
        </p:txBody>
      </p:sp>
    </p:spTree>
    <p:extLst>
      <p:ext uri="{BB962C8B-B14F-4D97-AF65-F5344CB8AC3E}">
        <p14:creationId xmlns:p14="http://schemas.microsoft.com/office/powerpoint/2010/main" xmlns="" val="2870458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5EF667D-A76C-4C49-BB1E-01D7543E3E9B}" type="datetime1">
              <a:rPr lang="es-EC" smtClean="0"/>
              <a:pPr/>
              <a:t>20/08/2015</a:t>
            </a:fld>
            <a:endParaRPr lang="es-MX" dirty="0"/>
          </a:p>
        </p:txBody>
      </p:sp>
      <p:sp>
        <p:nvSpPr>
          <p:cNvPr id="5" name="4 Marcador de pie de página"/>
          <p:cNvSpPr>
            <a:spLocks noGrp="1"/>
          </p:cNvSpPr>
          <p:nvPr>
            <p:ph type="ftr" sz="quarter" idx="11"/>
          </p:nvPr>
        </p:nvSpPr>
        <p:spPr/>
        <p:txBody>
          <a:bodyPr/>
          <a:lstStyle/>
          <a:p>
            <a:r>
              <a:rPr lang="es-MX" smtClean="0"/>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xmlns="" val="251801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3059C88-F316-4496-A184-0AE155985D7B}" type="datetime1">
              <a:rPr lang="es-EC" smtClean="0"/>
              <a:pPr/>
              <a:t>20/08/2015</a:t>
            </a:fld>
            <a:endParaRPr lang="es-MX" dirty="0"/>
          </a:p>
        </p:txBody>
      </p:sp>
      <p:sp>
        <p:nvSpPr>
          <p:cNvPr id="5" name="4 Marcador de pie de página"/>
          <p:cNvSpPr>
            <a:spLocks noGrp="1"/>
          </p:cNvSpPr>
          <p:nvPr>
            <p:ph type="ftr" sz="quarter" idx="11"/>
          </p:nvPr>
        </p:nvSpPr>
        <p:spPr/>
        <p:txBody>
          <a:bodyPr/>
          <a:lstStyle/>
          <a:p>
            <a:r>
              <a:rPr lang="es-MX" smtClean="0"/>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xmlns="" val="226484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B3C1F96-F808-44DF-B6E0-8911E90E4A09}" type="datetime1">
              <a:rPr lang="es-EC" smtClean="0"/>
              <a:pPr/>
              <a:t>20/08/2015</a:t>
            </a:fld>
            <a:endParaRPr lang="es-MX" dirty="0"/>
          </a:p>
        </p:txBody>
      </p:sp>
      <p:sp>
        <p:nvSpPr>
          <p:cNvPr id="5" name="4 Marcador de pie de página"/>
          <p:cNvSpPr>
            <a:spLocks noGrp="1"/>
          </p:cNvSpPr>
          <p:nvPr>
            <p:ph type="ftr" sz="quarter" idx="11"/>
          </p:nvPr>
        </p:nvSpPr>
        <p:spPr/>
        <p:txBody>
          <a:bodyPr/>
          <a:lstStyle/>
          <a:p>
            <a:r>
              <a:rPr lang="es-MX" smtClean="0"/>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xmlns="" val="137323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5CB892B-EC3D-4780-9205-3621F0F08BC8}" type="datetime1">
              <a:rPr lang="es-EC" smtClean="0"/>
              <a:pPr/>
              <a:t>20/08/2015</a:t>
            </a:fld>
            <a:endParaRPr lang="es-MX" dirty="0"/>
          </a:p>
        </p:txBody>
      </p:sp>
      <p:sp>
        <p:nvSpPr>
          <p:cNvPr id="5" name="4 Marcador de pie de página"/>
          <p:cNvSpPr>
            <a:spLocks noGrp="1"/>
          </p:cNvSpPr>
          <p:nvPr>
            <p:ph type="ftr" sz="quarter" idx="11"/>
          </p:nvPr>
        </p:nvSpPr>
        <p:spPr/>
        <p:txBody>
          <a:bodyPr/>
          <a:lstStyle/>
          <a:p>
            <a:r>
              <a:rPr lang="es-MX" smtClean="0"/>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xmlns="" val="273912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DA6FAA9-E23C-4C4C-B408-C109C401F34E}" type="datetime1">
              <a:rPr lang="es-EC" smtClean="0"/>
              <a:pPr/>
              <a:t>20/08/2015</a:t>
            </a:fld>
            <a:endParaRPr lang="es-MX" dirty="0"/>
          </a:p>
        </p:txBody>
      </p:sp>
      <p:sp>
        <p:nvSpPr>
          <p:cNvPr id="5" name="4 Marcador de pie de página"/>
          <p:cNvSpPr>
            <a:spLocks noGrp="1"/>
          </p:cNvSpPr>
          <p:nvPr>
            <p:ph type="ftr" sz="quarter" idx="11"/>
          </p:nvPr>
        </p:nvSpPr>
        <p:spPr/>
        <p:txBody>
          <a:bodyPr/>
          <a:lstStyle/>
          <a:p>
            <a:r>
              <a:rPr lang="es-MX" smtClean="0"/>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xmlns="" val="340308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95CEEC2-90A3-4C3C-BF13-49FFA11E721E}" type="datetime1">
              <a:rPr lang="es-EC" smtClean="0"/>
              <a:pPr/>
              <a:t>20/08/2015</a:t>
            </a:fld>
            <a:endParaRPr lang="es-MX" dirty="0"/>
          </a:p>
        </p:txBody>
      </p:sp>
      <p:sp>
        <p:nvSpPr>
          <p:cNvPr id="6" name="5 Marcador de pie de página"/>
          <p:cNvSpPr>
            <a:spLocks noGrp="1"/>
          </p:cNvSpPr>
          <p:nvPr>
            <p:ph type="ftr" sz="quarter" idx="11"/>
          </p:nvPr>
        </p:nvSpPr>
        <p:spPr/>
        <p:txBody>
          <a:bodyPr/>
          <a:lstStyle/>
          <a:p>
            <a:r>
              <a:rPr lang="es-MX" smtClean="0"/>
              <a:t>Carrillo Medrano Juan Daniel</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xmlns="" val="229155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40F3C70-B8AE-489F-A5C3-45E6F5A5EF50}" type="datetime1">
              <a:rPr lang="es-EC" smtClean="0"/>
              <a:pPr/>
              <a:t>20/08/2015</a:t>
            </a:fld>
            <a:endParaRPr lang="es-MX" dirty="0"/>
          </a:p>
        </p:txBody>
      </p:sp>
      <p:sp>
        <p:nvSpPr>
          <p:cNvPr id="8" name="7 Marcador de pie de página"/>
          <p:cNvSpPr>
            <a:spLocks noGrp="1"/>
          </p:cNvSpPr>
          <p:nvPr>
            <p:ph type="ftr" sz="quarter" idx="11"/>
          </p:nvPr>
        </p:nvSpPr>
        <p:spPr/>
        <p:txBody>
          <a:bodyPr/>
          <a:lstStyle/>
          <a:p>
            <a:r>
              <a:rPr lang="es-MX" smtClean="0"/>
              <a:t>Carrillo Medrano Juan Daniel</a:t>
            </a:r>
            <a:endParaRPr lang="es-MX" dirty="0"/>
          </a:p>
        </p:txBody>
      </p:sp>
      <p:sp>
        <p:nvSpPr>
          <p:cNvPr id="9" name="8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xmlns="" val="200924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7AD5AED-0AE3-481E-BED1-2C32A4C39065}" type="datetime1">
              <a:rPr lang="es-EC" smtClean="0"/>
              <a:pPr/>
              <a:t>20/08/2015</a:t>
            </a:fld>
            <a:endParaRPr lang="es-MX" dirty="0"/>
          </a:p>
        </p:txBody>
      </p:sp>
      <p:sp>
        <p:nvSpPr>
          <p:cNvPr id="4" name="3 Marcador de pie de página"/>
          <p:cNvSpPr>
            <a:spLocks noGrp="1"/>
          </p:cNvSpPr>
          <p:nvPr>
            <p:ph type="ftr" sz="quarter" idx="11"/>
          </p:nvPr>
        </p:nvSpPr>
        <p:spPr/>
        <p:txBody>
          <a:bodyPr/>
          <a:lstStyle/>
          <a:p>
            <a:r>
              <a:rPr lang="es-MX" smtClean="0"/>
              <a:t>Carrillo Medrano Juan Daniel</a:t>
            </a:r>
            <a:endParaRPr lang="es-MX" dirty="0"/>
          </a:p>
        </p:txBody>
      </p:sp>
      <p:sp>
        <p:nvSpPr>
          <p:cNvPr id="5" name="4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xmlns="" val="414689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1CEE29-B1EE-455E-848F-D1358CFDE500}" type="datetime1">
              <a:rPr lang="es-EC" smtClean="0"/>
              <a:pPr/>
              <a:t>20/08/2015</a:t>
            </a:fld>
            <a:endParaRPr lang="es-MX" dirty="0"/>
          </a:p>
        </p:txBody>
      </p:sp>
      <p:sp>
        <p:nvSpPr>
          <p:cNvPr id="3" name="2 Marcador de pie de página"/>
          <p:cNvSpPr>
            <a:spLocks noGrp="1"/>
          </p:cNvSpPr>
          <p:nvPr>
            <p:ph type="ftr" sz="quarter" idx="11"/>
          </p:nvPr>
        </p:nvSpPr>
        <p:spPr/>
        <p:txBody>
          <a:bodyPr/>
          <a:lstStyle/>
          <a:p>
            <a:r>
              <a:rPr lang="es-MX" smtClean="0"/>
              <a:t>Carrillo Medrano Juan Daniel</a:t>
            </a:r>
            <a:endParaRPr lang="es-MX" dirty="0"/>
          </a:p>
        </p:txBody>
      </p:sp>
      <p:sp>
        <p:nvSpPr>
          <p:cNvPr id="4" name="3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xmlns="" val="286787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D49E02D-3417-4CDD-92BD-4E8F39C32E75}" type="datetime1">
              <a:rPr lang="es-EC" smtClean="0"/>
              <a:pPr/>
              <a:t>20/08/2015</a:t>
            </a:fld>
            <a:endParaRPr lang="es-MX" dirty="0"/>
          </a:p>
        </p:txBody>
      </p:sp>
      <p:sp>
        <p:nvSpPr>
          <p:cNvPr id="6" name="5 Marcador de pie de página"/>
          <p:cNvSpPr>
            <a:spLocks noGrp="1"/>
          </p:cNvSpPr>
          <p:nvPr>
            <p:ph type="ftr" sz="quarter" idx="11"/>
          </p:nvPr>
        </p:nvSpPr>
        <p:spPr/>
        <p:txBody>
          <a:bodyPr/>
          <a:lstStyle/>
          <a:p>
            <a:r>
              <a:rPr lang="es-MX" smtClean="0"/>
              <a:t>Carrillo Medrano Juan Daniel</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xmlns="" val="159505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226962-0948-4D0D-AD82-966279677D92}" type="datetime1">
              <a:rPr lang="es-EC" smtClean="0"/>
              <a:pPr/>
              <a:t>20/08/2015</a:t>
            </a:fld>
            <a:endParaRPr lang="es-MX" dirty="0"/>
          </a:p>
        </p:txBody>
      </p:sp>
      <p:sp>
        <p:nvSpPr>
          <p:cNvPr id="6" name="5 Marcador de pie de página"/>
          <p:cNvSpPr>
            <a:spLocks noGrp="1"/>
          </p:cNvSpPr>
          <p:nvPr>
            <p:ph type="ftr" sz="quarter" idx="11"/>
          </p:nvPr>
        </p:nvSpPr>
        <p:spPr/>
        <p:txBody>
          <a:bodyPr/>
          <a:lstStyle/>
          <a:p>
            <a:r>
              <a:rPr lang="es-MX" smtClean="0"/>
              <a:t>Carrillo Medrano Juan Daniel</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xmlns="" val="408214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5D631-8C2A-4E0D-8C83-3F4ADB493D8E}" type="datetime1">
              <a:rPr lang="es-EC" smtClean="0"/>
              <a:pPr/>
              <a:t>20/08/2015</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smtClean="0"/>
              <a:t>Carrillo Medrano Juan Daniel</a:t>
            </a: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xmlns="" val="106890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jpeg"/><Relationship Id="rId7" Type="http://schemas.openxmlformats.org/officeDocument/2006/relationships/diagramQuickStyle" Target="../diagrams/quickStyle11.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33.jpeg"/><Relationship Id="rId9" Type="http://schemas.microsoft.com/office/2007/relationships/diagramDrawing" Target="../diagrams/drawing7.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jpeg"/><Relationship Id="rId7" Type="http://schemas.openxmlformats.org/officeDocument/2006/relationships/diagramQuickStyle" Target="../diagrams/quickStyle12.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34.jpeg"/><Relationship Id="rId9" Type="http://schemas.microsoft.com/office/2007/relationships/diagramDrawing" Target="../diagrams/drawing8.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2267744" y="260648"/>
            <a:ext cx="4541619" cy="1256722"/>
          </a:xfrm>
          <a:prstGeom prst="rect">
            <a:avLst/>
          </a:prstGeom>
        </p:spPr>
      </p:pic>
      <p:sp>
        <p:nvSpPr>
          <p:cNvPr id="5" name="4 CuadroTexto"/>
          <p:cNvSpPr txBox="1"/>
          <p:nvPr/>
        </p:nvSpPr>
        <p:spPr>
          <a:xfrm>
            <a:off x="1403648" y="1628800"/>
            <a:ext cx="6624736" cy="430887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8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TESIS </a:t>
            </a:r>
            <a:r>
              <a:rPr lang="es-MX" sz="2800" b="1" spc="50" dirty="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PREVIO A LA OBTENCIÓN DEL TÍTULO DE INGENIERO EN SISTEMAS E INFORMÁTICA</a:t>
            </a:r>
            <a:endParaRPr lang="es-EC" sz="28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endParaRPr lang="es-EC" sz="1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Expositor:</a:t>
            </a:r>
          </a:p>
          <a:p>
            <a:pPr marL="285750" indent="-285750">
              <a:buFont typeface="Arial" panose="020B0604020202020204" pitchFamily="34" charset="0"/>
              <a:buChar char="•"/>
            </a:pPr>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Diego </a:t>
            </a:r>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G</a:t>
            </a:r>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ermán </a:t>
            </a:r>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Arias Torres</a:t>
            </a:r>
          </a:p>
          <a:p>
            <a:endParaRPr lang="es-EC" sz="2500" b="1" spc="50" dirty="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DIRECTOR: Ing. Diego Marcillo</a:t>
            </a: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CODIRECTOR: Ing. Ramiro Delgado</a:t>
            </a:r>
          </a:p>
          <a:p>
            <a:endPar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pPr algn="r"/>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JULIO 2015</a:t>
            </a:r>
            <a:endParaRPr lang="es-EC" sz="2500" b="1" spc="50" dirty="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p:txBody>
      </p:sp>
      <p:cxnSp>
        <p:nvCxnSpPr>
          <p:cNvPr id="10" name="9 Conector recto"/>
          <p:cNvCxnSpPr/>
          <p:nvPr/>
        </p:nvCxnSpPr>
        <p:spPr>
          <a:xfrm flipH="1">
            <a:off x="284966" y="630932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10 Conector recto"/>
          <p:cNvCxnSpPr/>
          <p:nvPr/>
        </p:nvCxnSpPr>
        <p:spPr>
          <a:xfrm flipH="1">
            <a:off x="284966" y="6597352"/>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xmlns="" val="3358878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b="1"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TIC’S UTILIZADAS EN PYMES.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VENTAJAS Y DESVENTAJAS.</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CASO DE ESTUDIO DIPOR S.A..</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CONCLUSIONES Y RECOMENDACIONES</a:t>
            </a:r>
            <a:endParaRPr lang="es-MX" sz="1700" dirty="0">
              <a:latin typeface="Arial" panose="020B0604020202020204" pitchFamily="34" charset="0"/>
              <a:cs typeface="Arial" panose="020B0604020202020204" pitchFamily="34" charset="0"/>
            </a:endParaRPr>
          </a:p>
        </p:txBody>
      </p:sp>
      <p:pic>
        <p:nvPicPr>
          <p:cNvPr id="11" name="10 Imagen" descr="cloud computing.jpg"/>
          <p:cNvPicPr>
            <a:picLocks noChangeAspect="1"/>
          </p:cNvPicPr>
          <p:nvPr/>
        </p:nvPicPr>
        <p:blipFill>
          <a:blip r:embed="rId4" cstate="print"/>
          <a:stretch>
            <a:fillRect/>
          </a:stretch>
        </p:blipFill>
        <p:spPr>
          <a:xfrm>
            <a:off x="4857752" y="1857364"/>
            <a:ext cx="3500430" cy="2625323"/>
          </a:xfrm>
          <a:prstGeom prst="rect">
            <a:avLst/>
          </a:prstGeom>
        </p:spPr>
      </p:pic>
    </p:spTree>
    <p:extLst>
      <p:ext uri="{BB962C8B-B14F-4D97-AF65-F5344CB8AC3E}">
        <p14:creationId xmlns:p14="http://schemas.microsoft.com/office/powerpoint/2010/main" xmlns="" val="3374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187624" y="580618"/>
            <a:ext cx="230425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JUSTIFICACIÓN</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CuadroTexto"/>
          <p:cNvSpPr txBox="1"/>
          <p:nvPr/>
        </p:nvSpPr>
        <p:spPr>
          <a:xfrm>
            <a:off x="1115616" y="1578272"/>
            <a:ext cx="6832703" cy="2308324"/>
          </a:xfrm>
          <a:prstGeom prst="rect">
            <a:avLst/>
          </a:prstGeom>
          <a:noFill/>
        </p:spPr>
        <p:txBody>
          <a:bodyPr wrap="square" rtlCol="0">
            <a:spAutoFit/>
          </a:bodyPr>
          <a:lstStyle/>
          <a:p>
            <a:pPr algn="just"/>
            <a:r>
              <a:rPr lang="es-EC" sz="2400" dirty="0" smtClean="0"/>
              <a:t>Realizar un análisis de los servicios de Cloud Computing para su implementación en PYMES usando como caso práctico a la empresa DIPOR S.A. identificando las principales </a:t>
            </a:r>
            <a:r>
              <a:rPr lang="es-EC" sz="2400" dirty="0" err="1" smtClean="0"/>
              <a:t>TIC’s</a:t>
            </a:r>
            <a:r>
              <a:rPr lang="es-EC" sz="2400" dirty="0" smtClean="0"/>
              <a:t> utilizadas en PYMES, y luego realizar un análisis de sus beneficios versus el uso de Cloud Computing.</a:t>
            </a:r>
            <a:endParaRPr lang="es-ES" sz="22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3539798" y="4661814"/>
            <a:ext cx="2318086" cy="1985828"/>
          </a:xfrm>
          <a:prstGeom prst="rect">
            <a:avLst/>
          </a:prstGeom>
          <a:blipFill dpi="0" rotWithShape="1">
            <a:blip r:embed="rId5">
              <a:alphaModFix amt="25000"/>
            </a:blip>
            <a:srcRect/>
            <a:tile tx="0" ty="0" sx="100000" sy="100000" flip="none" algn="tl"/>
          </a:blipFill>
          <a:ln>
            <a:noFill/>
          </a:ln>
          <a:effectLst>
            <a:outerShdw blurRad="50800" dist="50800" dir="5400000" algn="ctr" rotWithShape="0">
              <a:srgbClr val="000000">
                <a:alpha val="0"/>
              </a:srgbClr>
            </a:outerShdw>
            <a:softEdge rad="112500"/>
          </a:effectLst>
          <a:extLst/>
        </p:spPr>
      </p:pic>
    </p:spTree>
    <p:extLst>
      <p:ext uri="{BB962C8B-B14F-4D97-AF65-F5344CB8AC3E}">
        <p14:creationId xmlns:p14="http://schemas.microsoft.com/office/powerpoint/2010/main" xmlns="" val="422371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par>
                          <p:cTn id="21" fill="hold">
                            <p:stCondLst>
                              <p:cond delay="2000"/>
                            </p:stCondLst>
                            <p:childTnLst>
                              <p:par>
                                <p:cTn id="22" presetID="16" presetClass="entr" presetSubtype="26" fill="hold" grpId="2" nodeType="afterEffect">
                                  <p:stCondLst>
                                    <p:cond delay="0"/>
                                  </p:stCondLst>
                                  <p:iterate type="lt">
                                    <p:tmPct val="0"/>
                                  </p:iterate>
                                  <p:childTnLst>
                                    <p:set>
                                      <p:cBhvr>
                                        <p:cTn id="23" dur="1" fill="hold">
                                          <p:stCondLst>
                                            <p:cond delay="0"/>
                                          </p:stCondLst>
                                        </p:cTn>
                                        <p:tgtEl>
                                          <p:spTgt spid="2">
                                            <p:txEl>
                                              <p:pRg st="0" end="0"/>
                                            </p:txEl>
                                          </p:spTgt>
                                        </p:tgtEl>
                                        <p:attrNameLst>
                                          <p:attrName>style.visibility</p:attrName>
                                        </p:attrNameLst>
                                      </p:cBhvr>
                                      <p:to>
                                        <p:strVal val="visible"/>
                                      </p:to>
                                    </p:set>
                                    <p:animEffect transition="in" filter="barn(inHorizontal)">
                                      <p:cBhvr>
                                        <p:cTn id="24" dur="500"/>
                                        <p:tgtEl>
                                          <p:spTgt spid="2">
                                            <p:txEl>
                                              <p:pRg st="0" end="0"/>
                                            </p:txEl>
                                          </p:spTgt>
                                        </p:tgtEl>
                                      </p:cBhvr>
                                    </p:animEffect>
                                  </p:childTnLst>
                                </p:cTn>
                              </p:par>
                            </p:childTnLst>
                          </p:cTn>
                        </p:par>
                        <p:par>
                          <p:cTn id="25" fill="hold">
                            <p:stCondLst>
                              <p:cond delay="2500"/>
                            </p:stCondLst>
                            <p:childTnLst>
                              <p:par>
                                <p:cTn id="26" presetID="16" presetClass="emph" presetSubtype="0" fill="hold" grpId="1" nodeType="afterEffect">
                                  <p:stCondLst>
                                    <p:cond delay="0"/>
                                  </p:stCondLst>
                                  <p:iterate type="lt">
                                    <p:tmPct val="4000"/>
                                  </p:iterate>
                                  <p:childTnLst>
                                    <p:set>
                                      <p:cBhvr override="childStyle">
                                        <p:cTn id="27" dur="1500" fill="hold"/>
                                        <p:tgtEl>
                                          <p:spTgt spid="2">
                                            <p:txEl>
                                              <p:pRg st="0" end="0"/>
                                            </p:txEl>
                                          </p:spTgt>
                                        </p:tgtEl>
                                        <p:attrNameLst>
                                          <p:attrName>style.color</p:attrName>
                                        </p:attrNameLst>
                                      </p:cBhvr>
                                      <p:to>
                                        <p:clrVal>
                                          <a:srgbClr val="31859B"/>
                                        </p:clrVal>
                                      </p:to>
                                    </p:set>
                                    <p:set>
                                      <p:cBhvr>
                                        <p:cTn id="28" dur="1500" fill="hold"/>
                                        <p:tgtEl>
                                          <p:spTgt spid="2">
                                            <p:txEl>
                                              <p:pRg st="0" end="0"/>
                                            </p:txEl>
                                          </p:spTgt>
                                        </p:tgtEl>
                                        <p:attrNameLst>
                                          <p:attrName>fillcolor</p:attrName>
                                        </p:attrNameLst>
                                      </p:cBhvr>
                                      <p:to>
                                        <p:clrVal>
                                          <a:srgbClr val="31859B"/>
                                        </p:clrVal>
                                      </p:to>
                                    </p:set>
                                    <p:set>
                                      <p:cBhvr>
                                        <p:cTn id="29" dur="1500" fill="hold"/>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p"/>
      <p:bldP spid="2" grpId="2"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b="1" dirty="0" smtClean="0">
                <a:latin typeface="Arial" panose="020B0604020202020204" pitchFamily="34" charset="0"/>
                <a:cs typeface="Arial" panose="020B0604020202020204" pitchFamily="34" charset="0"/>
              </a:rPr>
              <a:t>ALCANCE</a:t>
            </a:r>
            <a:r>
              <a:rPr lang="es-ES" sz="1700" dirty="0" smtClean="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TIC’S UTILIZADAS EN PYMES.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VENTAJAS Y DESVENTAJAS.</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CASO DE ESTUDIO DIPOR S.A..</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CONCLUSIONES Y RECOMENDACIONES</a:t>
            </a:r>
            <a:endParaRPr lang="es-MX" sz="1700" dirty="0">
              <a:latin typeface="Arial" panose="020B0604020202020204" pitchFamily="34" charset="0"/>
              <a:cs typeface="Arial" panose="020B0604020202020204" pitchFamily="34" charset="0"/>
            </a:endParaRPr>
          </a:p>
        </p:txBody>
      </p:sp>
      <p:pic>
        <p:nvPicPr>
          <p:cNvPr id="11" name="10 Imagen" descr="cloud computing.jpg"/>
          <p:cNvPicPr>
            <a:picLocks noChangeAspect="1"/>
          </p:cNvPicPr>
          <p:nvPr/>
        </p:nvPicPr>
        <p:blipFill>
          <a:blip r:embed="rId4" cstate="print"/>
          <a:stretch>
            <a:fillRect/>
          </a:stretch>
        </p:blipFill>
        <p:spPr>
          <a:xfrm>
            <a:off x="4857752" y="1857364"/>
            <a:ext cx="3500430" cy="2625323"/>
          </a:xfrm>
          <a:prstGeom prst="rect">
            <a:avLst/>
          </a:prstGeom>
        </p:spPr>
      </p:pic>
    </p:spTree>
    <p:extLst>
      <p:ext uri="{BB962C8B-B14F-4D97-AF65-F5344CB8AC3E}">
        <p14:creationId xmlns:p14="http://schemas.microsoft.com/office/powerpoint/2010/main" xmlns="" val="3374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583668" y="580618"/>
            <a:ext cx="162018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ALCANCE</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1 CuadroTexto"/>
          <p:cNvSpPr txBox="1"/>
          <p:nvPr/>
        </p:nvSpPr>
        <p:spPr>
          <a:xfrm>
            <a:off x="428596" y="1285860"/>
            <a:ext cx="8215370" cy="3785652"/>
          </a:xfrm>
          <a:prstGeom prst="rect">
            <a:avLst/>
          </a:prstGeom>
          <a:noFill/>
        </p:spPr>
        <p:txBody>
          <a:bodyPr wrap="square" rtlCol="0">
            <a:spAutoFit/>
          </a:bodyPr>
          <a:lstStyle/>
          <a:p>
            <a:pPr>
              <a:buFont typeface="Arial" pitchFamily="34" charset="0"/>
              <a:buChar char="•"/>
            </a:pPr>
            <a:r>
              <a:rPr lang="es-EC" sz="2400" dirty="0" smtClean="0"/>
              <a:t>     Análisis técnico de la implementación del servicio de Cloud Computing en las PYMES del Ecuador, basándose en el caso práctico de DIPOR.</a:t>
            </a:r>
            <a:endParaRPr lang="es-MX" sz="2400" dirty="0" smtClean="0"/>
          </a:p>
          <a:p>
            <a:pPr>
              <a:buFont typeface="Arial" pitchFamily="34" charset="0"/>
              <a:buChar char="•"/>
            </a:pPr>
            <a:r>
              <a:rPr lang="es-EC" sz="2400" dirty="0" smtClean="0"/>
              <a:t>     Analizar los servicios que ofrecen los principales proveedores de Cloud Computing, determinando sus características y ventajas, con la meta de proponer a la empresa DIPOR que se invierta como un proyecto a corto plazo en el uso de las tecnologías de Cloud Computing.</a:t>
            </a:r>
          </a:p>
          <a:p>
            <a:pPr>
              <a:buFont typeface="Arial" pitchFamily="34" charset="0"/>
              <a:buChar char="•"/>
            </a:pPr>
            <a:r>
              <a:rPr lang="es-EC" sz="2400" dirty="0" smtClean="0"/>
              <a:t>     Comparación de costos de </a:t>
            </a:r>
            <a:r>
              <a:rPr lang="es-EC" sz="2400" dirty="0" err="1" smtClean="0"/>
              <a:t>TIC’s</a:t>
            </a:r>
            <a:r>
              <a:rPr lang="es-EC" sz="2400" dirty="0" smtClean="0"/>
              <a:t> convencionales versus Cloud Computing</a:t>
            </a:r>
            <a:endParaRPr lang="es-MX" sz="2400" dirty="0" smtClean="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3428992" y="4673085"/>
            <a:ext cx="1911132" cy="18991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7699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down)">
                                      <p:cBhvr>
                                        <p:cTn id="7" dur="580">
                                          <p:stCondLst>
                                            <p:cond delay="0"/>
                                          </p:stCondLst>
                                        </p:cTn>
                                        <p:tgtEl>
                                          <p:spTgt spid="11267"/>
                                        </p:tgtEl>
                                      </p:cBhvr>
                                    </p:animEffect>
                                    <p:anim calcmode="lin" valueType="num">
                                      <p:cBhvr>
                                        <p:cTn id="8" dur="1822" tmFilter="0,0; 0.14,0.36; 0.43,0.73; 0.71,0.91; 1.0,1.0">
                                          <p:stCondLst>
                                            <p:cond delay="0"/>
                                          </p:stCondLst>
                                        </p:cTn>
                                        <p:tgtEl>
                                          <p:spTgt spid="1126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6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6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6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67"/>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67"/>
                                        </p:tgtEl>
                                      </p:cBhvr>
                                      <p:to x="100000" y="60000"/>
                                    </p:animScale>
                                    <p:animScale>
                                      <p:cBhvr>
                                        <p:cTn id="14" dur="166" decel="50000">
                                          <p:stCondLst>
                                            <p:cond delay="676"/>
                                          </p:stCondLst>
                                        </p:cTn>
                                        <p:tgtEl>
                                          <p:spTgt spid="11267"/>
                                        </p:tgtEl>
                                      </p:cBhvr>
                                      <p:to x="100000" y="100000"/>
                                    </p:animScale>
                                    <p:animScale>
                                      <p:cBhvr>
                                        <p:cTn id="15" dur="26">
                                          <p:stCondLst>
                                            <p:cond delay="1312"/>
                                          </p:stCondLst>
                                        </p:cTn>
                                        <p:tgtEl>
                                          <p:spTgt spid="11267"/>
                                        </p:tgtEl>
                                      </p:cBhvr>
                                      <p:to x="100000" y="80000"/>
                                    </p:animScale>
                                    <p:animScale>
                                      <p:cBhvr>
                                        <p:cTn id="16" dur="166" decel="50000">
                                          <p:stCondLst>
                                            <p:cond delay="1338"/>
                                          </p:stCondLst>
                                        </p:cTn>
                                        <p:tgtEl>
                                          <p:spTgt spid="11267"/>
                                        </p:tgtEl>
                                      </p:cBhvr>
                                      <p:to x="100000" y="100000"/>
                                    </p:animScale>
                                    <p:animScale>
                                      <p:cBhvr>
                                        <p:cTn id="17" dur="26">
                                          <p:stCondLst>
                                            <p:cond delay="1642"/>
                                          </p:stCondLst>
                                        </p:cTn>
                                        <p:tgtEl>
                                          <p:spTgt spid="11267"/>
                                        </p:tgtEl>
                                      </p:cBhvr>
                                      <p:to x="100000" y="90000"/>
                                    </p:animScale>
                                    <p:animScale>
                                      <p:cBhvr>
                                        <p:cTn id="18" dur="166" decel="50000">
                                          <p:stCondLst>
                                            <p:cond delay="1668"/>
                                          </p:stCondLst>
                                        </p:cTn>
                                        <p:tgtEl>
                                          <p:spTgt spid="11267"/>
                                        </p:tgtEl>
                                      </p:cBhvr>
                                      <p:to x="100000" y="100000"/>
                                    </p:animScale>
                                    <p:animScale>
                                      <p:cBhvr>
                                        <p:cTn id="19" dur="26">
                                          <p:stCondLst>
                                            <p:cond delay="1808"/>
                                          </p:stCondLst>
                                        </p:cTn>
                                        <p:tgtEl>
                                          <p:spTgt spid="11267"/>
                                        </p:tgtEl>
                                      </p:cBhvr>
                                      <p:to x="100000" y="95000"/>
                                    </p:animScale>
                                    <p:animScale>
                                      <p:cBhvr>
                                        <p:cTn id="20" dur="166" decel="50000">
                                          <p:stCondLst>
                                            <p:cond delay="1834"/>
                                          </p:stCondLst>
                                        </p:cTn>
                                        <p:tgtEl>
                                          <p:spTgt spid="1126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20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20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b="1"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TIC’S UTILIZADAS EN PYMES.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VENTAJAS Y DESVENTAJAS.</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CASO DE ESTUDIO DIPOR S.A..</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CONCLUSIONES Y RECOMENDACIONES</a:t>
            </a:r>
            <a:endParaRPr lang="es-MX" sz="1700" dirty="0">
              <a:latin typeface="Arial" panose="020B0604020202020204" pitchFamily="34" charset="0"/>
              <a:cs typeface="Arial" panose="020B0604020202020204" pitchFamily="34" charset="0"/>
            </a:endParaRPr>
          </a:p>
        </p:txBody>
      </p:sp>
      <p:pic>
        <p:nvPicPr>
          <p:cNvPr id="11" name="10 Imagen" descr="cloud computing.jpg"/>
          <p:cNvPicPr>
            <a:picLocks noChangeAspect="1"/>
          </p:cNvPicPr>
          <p:nvPr/>
        </p:nvPicPr>
        <p:blipFill>
          <a:blip r:embed="rId4" cstate="print"/>
          <a:stretch>
            <a:fillRect/>
          </a:stretch>
        </p:blipFill>
        <p:spPr>
          <a:xfrm>
            <a:off x="4857752" y="1857364"/>
            <a:ext cx="3500430" cy="2625323"/>
          </a:xfrm>
          <a:prstGeom prst="rect">
            <a:avLst/>
          </a:prstGeom>
        </p:spPr>
      </p:pic>
    </p:spTree>
    <p:extLst>
      <p:ext uri="{BB962C8B-B14F-4D97-AF65-F5344CB8AC3E}">
        <p14:creationId xmlns:p14="http://schemas.microsoft.com/office/powerpoint/2010/main" xmlns="" val="3374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0376" y="580618"/>
            <a:ext cx="338194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DEFINICIÓN</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10 Imagen"/>
          <p:cNvPicPr/>
          <p:nvPr/>
        </p:nvPicPr>
        <p:blipFill>
          <a:blip r:embed="rId4" cstate="print"/>
          <a:srcRect l="44916" t="48494" r="25954" b="10379"/>
          <a:stretch>
            <a:fillRect/>
          </a:stretch>
        </p:blipFill>
        <p:spPr bwMode="auto">
          <a:xfrm>
            <a:off x="571472" y="1428736"/>
            <a:ext cx="7715304" cy="5214974"/>
          </a:xfrm>
          <a:prstGeom prst="rect">
            <a:avLst/>
          </a:prstGeom>
          <a:noFill/>
          <a:ln w="9525">
            <a:noFill/>
            <a:miter lim="800000"/>
            <a:headEnd/>
            <a:tailEnd/>
          </a:ln>
        </p:spPr>
      </p:pic>
    </p:spTree>
    <p:extLst>
      <p:ext uri="{BB962C8B-B14F-4D97-AF65-F5344CB8AC3E}">
        <p14:creationId xmlns:p14="http://schemas.microsoft.com/office/powerpoint/2010/main" xmlns="" val="962263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0376" y="580618"/>
            <a:ext cx="3381946" cy="307777"/>
          </a:xfrm>
          <a:prstGeom prst="rect">
            <a:avLst/>
          </a:prstGeom>
          <a:noFill/>
        </p:spPr>
        <p:txBody>
          <a:bodyPr wrap="square" rtlCol="0">
            <a:spAutoFit/>
          </a:bodyPr>
          <a:lstStyle/>
          <a:p>
            <a:r>
              <a:rPr lang="es-EC" sz="1400" b="1" dirty="0" smtClean="0">
                <a:latin typeface="Arial" panose="020B0604020202020204" pitchFamily="34" charset="0"/>
                <a:cs typeface="Arial" panose="020B0604020202020204" pitchFamily="34" charset="0"/>
              </a:rPr>
              <a:t>CARACTERÍSTICAS ESENCIALES</a:t>
            </a:r>
            <a:endParaRPr lang="en-US" sz="14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2" name="11 Diagrama"/>
          <p:cNvGraphicFramePr/>
          <p:nvPr/>
        </p:nvGraphicFramePr>
        <p:xfrm>
          <a:off x="642910" y="1428736"/>
          <a:ext cx="7715304" cy="5072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96226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dgm id="{FE181141-E422-4A44-BED5-900323253B3C}"/>
                                            </p:graphicEl>
                                          </p:spTgt>
                                        </p:tgtEl>
                                        <p:attrNameLst>
                                          <p:attrName>style.visibility</p:attrName>
                                        </p:attrNameLst>
                                      </p:cBhvr>
                                      <p:to>
                                        <p:strVal val="visible"/>
                                      </p:to>
                                    </p:set>
                                    <p:animEffect transition="in" filter="fade">
                                      <p:cBhvr>
                                        <p:cTn id="7" dur="2000"/>
                                        <p:tgtEl>
                                          <p:spTgt spid="12">
                                            <p:graphicEl>
                                              <a:dgm id="{FE181141-E422-4A44-BED5-900323253B3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dgm id="{553985D6-755F-49B8-933F-83466359A840}"/>
                                            </p:graphicEl>
                                          </p:spTgt>
                                        </p:tgtEl>
                                        <p:attrNameLst>
                                          <p:attrName>style.visibility</p:attrName>
                                        </p:attrNameLst>
                                      </p:cBhvr>
                                      <p:to>
                                        <p:strVal val="visible"/>
                                      </p:to>
                                    </p:set>
                                    <p:animEffect transition="in" filter="fade">
                                      <p:cBhvr>
                                        <p:cTn id="12" dur="2000"/>
                                        <p:tgtEl>
                                          <p:spTgt spid="12">
                                            <p:graphicEl>
                                              <a:dgm id="{553985D6-755F-49B8-933F-83466359A84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dgm id="{6B93641E-B7E9-457D-9077-27CB79CF27DF}"/>
                                            </p:graphicEl>
                                          </p:spTgt>
                                        </p:tgtEl>
                                        <p:attrNameLst>
                                          <p:attrName>style.visibility</p:attrName>
                                        </p:attrNameLst>
                                      </p:cBhvr>
                                      <p:to>
                                        <p:strVal val="visible"/>
                                      </p:to>
                                    </p:set>
                                    <p:animEffect transition="in" filter="fade">
                                      <p:cBhvr>
                                        <p:cTn id="17" dur="2000"/>
                                        <p:tgtEl>
                                          <p:spTgt spid="12">
                                            <p:graphicEl>
                                              <a:dgm id="{6B93641E-B7E9-457D-9077-27CB79CF27D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graphicEl>
                                              <a:dgm id="{4ED603BE-2F51-4523-A13D-A8F0F5075710}"/>
                                            </p:graphicEl>
                                          </p:spTgt>
                                        </p:tgtEl>
                                        <p:attrNameLst>
                                          <p:attrName>style.visibility</p:attrName>
                                        </p:attrNameLst>
                                      </p:cBhvr>
                                      <p:to>
                                        <p:strVal val="visible"/>
                                      </p:to>
                                    </p:set>
                                    <p:animEffect transition="in" filter="fade">
                                      <p:cBhvr>
                                        <p:cTn id="22" dur="2000"/>
                                        <p:tgtEl>
                                          <p:spTgt spid="12">
                                            <p:graphicEl>
                                              <a:dgm id="{4ED603BE-2F51-4523-A13D-A8F0F507571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graphicEl>
                                              <a:dgm id="{242293EC-9CC8-4B02-A6FB-FB4ED34FC4C0}"/>
                                            </p:graphicEl>
                                          </p:spTgt>
                                        </p:tgtEl>
                                        <p:attrNameLst>
                                          <p:attrName>style.visibility</p:attrName>
                                        </p:attrNameLst>
                                      </p:cBhvr>
                                      <p:to>
                                        <p:strVal val="visible"/>
                                      </p:to>
                                    </p:set>
                                    <p:animEffect transition="in" filter="fade">
                                      <p:cBhvr>
                                        <p:cTn id="27" dur="2000"/>
                                        <p:tgtEl>
                                          <p:spTgt spid="12">
                                            <p:graphicEl>
                                              <a:dgm id="{242293EC-9CC8-4B02-A6FB-FB4ED34FC4C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graphicEl>
                                              <a:dgm id="{958DE4F4-631A-43AD-9E72-58CEA5352A0E}"/>
                                            </p:graphicEl>
                                          </p:spTgt>
                                        </p:tgtEl>
                                        <p:attrNameLst>
                                          <p:attrName>style.visibility</p:attrName>
                                        </p:attrNameLst>
                                      </p:cBhvr>
                                      <p:to>
                                        <p:strVal val="visible"/>
                                      </p:to>
                                    </p:set>
                                    <p:animEffect transition="in" filter="fade">
                                      <p:cBhvr>
                                        <p:cTn id="32" dur="2000"/>
                                        <p:tgtEl>
                                          <p:spTgt spid="12">
                                            <p:graphicEl>
                                              <a:dgm id="{958DE4F4-631A-43AD-9E72-58CEA5352A0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graphicEl>
                                              <a:dgm id="{2F9A1B2A-43C8-4151-9F76-7E66B112CF4B}"/>
                                            </p:graphicEl>
                                          </p:spTgt>
                                        </p:tgtEl>
                                        <p:attrNameLst>
                                          <p:attrName>style.visibility</p:attrName>
                                        </p:attrNameLst>
                                      </p:cBhvr>
                                      <p:to>
                                        <p:strVal val="visible"/>
                                      </p:to>
                                    </p:set>
                                    <p:animEffect transition="in" filter="fade">
                                      <p:cBhvr>
                                        <p:cTn id="37" dur="2000"/>
                                        <p:tgtEl>
                                          <p:spTgt spid="12">
                                            <p:graphicEl>
                                              <a:dgm id="{2F9A1B2A-43C8-4151-9F76-7E66B112CF4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graphicEl>
                                              <a:dgm id="{15F83942-549E-495A-96BA-87D803CF8082}"/>
                                            </p:graphicEl>
                                          </p:spTgt>
                                        </p:tgtEl>
                                        <p:attrNameLst>
                                          <p:attrName>style.visibility</p:attrName>
                                        </p:attrNameLst>
                                      </p:cBhvr>
                                      <p:to>
                                        <p:strVal val="visible"/>
                                      </p:to>
                                    </p:set>
                                    <p:animEffect transition="in" filter="fade">
                                      <p:cBhvr>
                                        <p:cTn id="42" dur="2000"/>
                                        <p:tgtEl>
                                          <p:spTgt spid="12">
                                            <p:graphicEl>
                                              <a:dgm id="{15F83942-549E-495A-96BA-87D803CF808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graphicEl>
                                              <a:dgm id="{D0C94BF9-34D2-4313-A787-18607D7432A6}"/>
                                            </p:graphicEl>
                                          </p:spTgt>
                                        </p:tgtEl>
                                        <p:attrNameLst>
                                          <p:attrName>style.visibility</p:attrName>
                                        </p:attrNameLst>
                                      </p:cBhvr>
                                      <p:to>
                                        <p:strVal val="visible"/>
                                      </p:to>
                                    </p:set>
                                    <p:animEffect transition="in" filter="fade">
                                      <p:cBhvr>
                                        <p:cTn id="47" dur="2000"/>
                                        <p:tgtEl>
                                          <p:spTgt spid="12">
                                            <p:graphicEl>
                                              <a:dgm id="{D0C94BF9-34D2-4313-A787-18607D7432A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graphicEl>
                                              <a:dgm id="{B4B10B42-93B1-42A0-B3FD-F80ABD0B76D9}"/>
                                            </p:graphicEl>
                                          </p:spTgt>
                                        </p:tgtEl>
                                        <p:attrNameLst>
                                          <p:attrName>style.visibility</p:attrName>
                                        </p:attrNameLst>
                                      </p:cBhvr>
                                      <p:to>
                                        <p:strVal val="visible"/>
                                      </p:to>
                                    </p:set>
                                    <p:animEffect transition="in" filter="fade">
                                      <p:cBhvr>
                                        <p:cTn id="52" dur="2000"/>
                                        <p:tgtEl>
                                          <p:spTgt spid="12">
                                            <p:graphicEl>
                                              <a:dgm id="{B4B10B42-93B1-42A0-B3FD-F80ABD0B76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0376" y="580618"/>
            <a:ext cx="338194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MODELOS DE SERVICIO</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11 Imagen"/>
          <p:cNvPicPr/>
          <p:nvPr/>
        </p:nvPicPr>
        <p:blipFill>
          <a:blip r:embed="rId4" cstate="print"/>
          <a:srcRect t="6599" b="9005"/>
          <a:stretch>
            <a:fillRect/>
          </a:stretch>
        </p:blipFill>
        <p:spPr bwMode="auto">
          <a:xfrm>
            <a:off x="1571604" y="1857364"/>
            <a:ext cx="6072230" cy="4500594"/>
          </a:xfrm>
          <a:prstGeom prst="rect">
            <a:avLst/>
          </a:prstGeom>
          <a:noFill/>
          <a:ln w="9525">
            <a:noFill/>
            <a:miter lim="800000"/>
            <a:headEnd/>
            <a:tailEnd/>
          </a:ln>
        </p:spPr>
      </p:pic>
    </p:spTree>
    <p:extLst>
      <p:ext uri="{BB962C8B-B14F-4D97-AF65-F5344CB8AC3E}">
        <p14:creationId xmlns:p14="http://schemas.microsoft.com/office/powerpoint/2010/main" xmlns="" val="962263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images.slideplayer.es/3/1484103/slides/slide_21.jpg"/>
          <p:cNvPicPr>
            <a:picLocks noChangeAspect="1" noChangeArrowheads="1"/>
          </p:cNvPicPr>
          <p:nvPr/>
        </p:nvPicPr>
        <p:blipFill>
          <a:blip r:embed="rId3"/>
          <a:srcRect l="51307" t="26696" b="14906"/>
          <a:stretch>
            <a:fillRect/>
          </a:stretch>
        </p:blipFill>
        <p:spPr bwMode="auto">
          <a:xfrm>
            <a:off x="1643042" y="1500174"/>
            <a:ext cx="5643602" cy="5076343"/>
          </a:xfrm>
          <a:prstGeom prst="rect">
            <a:avLst/>
          </a:prstGeom>
          <a:noFill/>
        </p:spPr>
      </p:pic>
      <p:pic>
        <p:nvPicPr>
          <p:cNvPr id="4" name="0 Imagen"/>
          <p:cNvPicPr/>
          <p:nvPr/>
        </p:nvPicPr>
        <p:blipFill>
          <a:blip r:embed="rId4">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0376" y="580618"/>
            <a:ext cx="338194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MODELOS DE SERVICIO</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10 CuadroTexto"/>
          <p:cNvSpPr txBox="1"/>
          <p:nvPr/>
        </p:nvSpPr>
        <p:spPr>
          <a:xfrm>
            <a:off x="2783855" y="1571612"/>
            <a:ext cx="3788409" cy="369332"/>
          </a:xfrm>
          <a:prstGeom prst="rect">
            <a:avLst/>
          </a:prstGeom>
          <a:noFill/>
        </p:spPr>
        <p:txBody>
          <a:bodyPr wrap="none" rtlCol="0">
            <a:spAutoFit/>
          </a:bodyPr>
          <a:lstStyle/>
          <a:p>
            <a:r>
              <a:rPr lang="es-ES" b="1" dirty="0" smtClean="0"/>
              <a:t>INFRAESTRUCTURA COMO SERVICIO </a:t>
            </a:r>
            <a:endParaRPr lang="es-MX" b="1" dirty="0"/>
          </a:p>
        </p:txBody>
      </p:sp>
    </p:spTree>
    <p:extLst>
      <p:ext uri="{BB962C8B-B14F-4D97-AF65-F5344CB8AC3E}">
        <p14:creationId xmlns:p14="http://schemas.microsoft.com/office/powerpoint/2010/main" xmlns="" val="962263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0376" y="580618"/>
            <a:ext cx="338194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MODELOS DE SERVICIO</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10 CuadroTexto"/>
          <p:cNvSpPr txBox="1"/>
          <p:nvPr/>
        </p:nvSpPr>
        <p:spPr>
          <a:xfrm>
            <a:off x="2786050" y="1571612"/>
            <a:ext cx="3168816" cy="369332"/>
          </a:xfrm>
          <a:prstGeom prst="rect">
            <a:avLst/>
          </a:prstGeom>
          <a:noFill/>
        </p:spPr>
        <p:txBody>
          <a:bodyPr wrap="none" rtlCol="0">
            <a:spAutoFit/>
          </a:bodyPr>
          <a:lstStyle/>
          <a:p>
            <a:r>
              <a:rPr lang="es-ES" b="1" dirty="0" smtClean="0"/>
              <a:t>PLATAFORMA COMO SERVICIO</a:t>
            </a:r>
            <a:endParaRPr lang="es-MX" b="1" dirty="0"/>
          </a:p>
        </p:txBody>
      </p:sp>
      <p:pic>
        <p:nvPicPr>
          <p:cNvPr id="110594" name="Picture 2" descr="http://www.informationweek.com.mx/wp-content/uploads/2013/04/Paas-Cloud-e1366612207993.jpg"/>
          <p:cNvPicPr>
            <a:picLocks noChangeAspect="1" noChangeArrowheads="1"/>
          </p:cNvPicPr>
          <p:nvPr/>
        </p:nvPicPr>
        <p:blipFill>
          <a:blip r:embed="rId4"/>
          <a:srcRect/>
          <a:stretch>
            <a:fillRect/>
          </a:stretch>
        </p:blipFill>
        <p:spPr bwMode="auto">
          <a:xfrm>
            <a:off x="1714480" y="2143116"/>
            <a:ext cx="5286412" cy="4493450"/>
          </a:xfrm>
          <a:prstGeom prst="rect">
            <a:avLst/>
          </a:prstGeom>
          <a:noFill/>
        </p:spPr>
      </p:pic>
    </p:spTree>
    <p:extLst>
      <p:ext uri="{BB962C8B-B14F-4D97-AF65-F5344CB8AC3E}">
        <p14:creationId xmlns:p14="http://schemas.microsoft.com/office/powerpoint/2010/main" xmlns="" val="962263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TIC’S UTILIZADAS EN PYMES.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VENTAJAS Y DESVENTAJAS.</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CASO DE ESTUDIO DIPOR S.A..</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CONCLUSIONES Y RECOMENDACIONES</a:t>
            </a:r>
            <a:endParaRPr lang="es-MX" sz="1700" dirty="0">
              <a:latin typeface="Arial" panose="020B0604020202020204" pitchFamily="34" charset="0"/>
              <a:cs typeface="Arial" panose="020B0604020202020204" pitchFamily="34" charset="0"/>
            </a:endParaRPr>
          </a:p>
        </p:txBody>
      </p:sp>
      <p:pic>
        <p:nvPicPr>
          <p:cNvPr id="11" name="10 Imagen" descr="cloud computing.jpg"/>
          <p:cNvPicPr>
            <a:picLocks noChangeAspect="1"/>
          </p:cNvPicPr>
          <p:nvPr/>
        </p:nvPicPr>
        <p:blipFill>
          <a:blip r:embed="rId4" cstate="print"/>
          <a:stretch>
            <a:fillRect/>
          </a:stretch>
        </p:blipFill>
        <p:spPr>
          <a:xfrm>
            <a:off x="4857752" y="1857364"/>
            <a:ext cx="3500430" cy="2625323"/>
          </a:xfrm>
          <a:prstGeom prst="rect">
            <a:avLst/>
          </a:prstGeom>
        </p:spPr>
      </p:pic>
    </p:spTree>
    <p:extLst>
      <p:ext uri="{BB962C8B-B14F-4D97-AF65-F5344CB8AC3E}">
        <p14:creationId xmlns:p14="http://schemas.microsoft.com/office/powerpoint/2010/main" xmlns="" val="3374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0376" y="580618"/>
            <a:ext cx="338194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MODELOS DE SERVICIO</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10 CuadroTexto"/>
          <p:cNvSpPr txBox="1"/>
          <p:nvPr/>
        </p:nvSpPr>
        <p:spPr>
          <a:xfrm>
            <a:off x="2928926" y="1571612"/>
            <a:ext cx="2924903" cy="369332"/>
          </a:xfrm>
          <a:prstGeom prst="rect">
            <a:avLst/>
          </a:prstGeom>
          <a:noFill/>
        </p:spPr>
        <p:txBody>
          <a:bodyPr wrap="none" rtlCol="0">
            <a:spAutoFit/>
          </a:bodyPr>
          <a:lstStyle/>
          <a:p>
            <a:r>
              <a:rPr lang="es-ES" b="1" dirty="0" smtClean="0"/>
              <a:t>SOFTWARE COMO SERVICIO </a:t>
            </a:r>
            <a:endParaRPr lang="es-MX" b="1" dirty="0"/>
          </a:p>
        </p:txBody>
      </p:sp>
      <p:pic>
        <p:nvPicPr>
          <p:cNvPr id="76802" name="Picture 2" descr="http://blackslot.com/blog/wp-content/uploads/2011/12/Cloud_computing_thumb.jpg"/>
          <p:cNvPicPr>
            <a:picLocks noChangeAspect="1" noChangeArrowheads="1"/>
          </p:cNvPicPr>
          <p:nvPr/>
        </p:nvPicPr>
        <p:blipFill>
          <a:blip r:embed="rId4"/>
          <a:srcRect/>
          <a:stretch>
            <a:fillRect/>
          </a:stretch>
        </p:blipFill>
        <p:spPr bwMode="auto">
          <a:xfrm>
            <a:off x="2143108" y="2000240"/>
            <a:ext cx="4572032" cy="4572032"/>
          </a:xfrm>
          <a:prstGeom prst="rect">
            <a:avLst/>
          </a:prstGeom>
          <a:noFill/>
        </p:spPr>
      </p:pic>
    </p:spTree>
    <p:extLst>
      <p:ext uri="{BB962C8B-B14F-4D97-AF65-F5344CB8AC3E}">
        <p14:creationId xmlns:p14="http://schemas.microsoft.com/office/powerpoint/2010/main" xmlns="" val="962263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p:nvPr/>
        </p:nvPicPr>
        <p:blipFill>
          <a:blip r:embed="rId3" cstate="print"/>
          <a:srcRect b="13070"/>
          <a:stretch>
            <a:fillRect/>
          </a:stretch>
        </p:blipFill>
        <p:spPr bwMode="auto">
          <a:xfrm>
            <a:off x="357158" y="1214422"/>
            <a:ext cx="8429684" cy="4929222"/>
          </a:xfrm>
          <a:prstGeom prst="rect">
            <a:avLst/>
          </a:prstGeom>
          <a:noFill/>
          <a:ln w="9525">
            <a:noFill/>
            <a:miter lim="800000"/>
            <a:headEnd/>
            <a:tailEnd/>
          </a:ln>
        </p:spPr>
      </p:pic>
      <p:pic>
        <p:nvPicPr>
          <p:cNvPr id="4" name="0 Imagen"/>
          <p:cNvPicPr/>
          <p:nvPr/>
        </p:nvPicPr>
        <p:blipFill>
          <a:blip r:embed="rId4">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0376" y="580618"/>
            <a:ext cx="338194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MODELOS DE SERVICIO</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10 CuadroTexto"/>
          <p:cNvSpPr txBox="1"/>
          <p:nvPr/>
        </p:nvSpPr>
        <p:spPr>
          <a:xfrm>
            <a:off x="2071670" y="2000240"/>
            <a:ext cx="1037463" cy="369332"/>
          </a:xfrm>
          <a:prstGeom prst="rect">
            <a:avLst/>
          </a:prstGeom>
          <a:noFill/>
        </p:spPr>
        <p:txBody>
          <a:bodyPr wrap="none" rtlCol="0">
            <a:spAutoFit/>
          </a:bodyPr>
          <a:lstStyle/>
          <a:p>
            <a:r>
              <a:rPr lang="es-ES" dirty="0" smtClean="0"/>
              <a:t>Ejemplos</a:t>
            </a:r>
            <a:endParaRPr lang="es-MX" dirty="0"/>
          </a:p>
        </p:txBody>
      </p:sp>
    </p:spTree>
    <p:extLst>
      <p:ext uri="{BB962C8B-B14F-4D97-AF65-F5344CB8AC3E}">
        <p14:creationId xmlns:p14="http://schemas.microsoft.com/office/powerpoint/2010/main" xmlns="" val="962263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0376" y="580618"/>
            <a:ext cx="3381946"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MODELOS DE DESPLIEGUE</a:t>
            </a:r>
            <a:endParaRPr lang="en-US"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10 Imagen"/>
          <p:cNvPicPr/>
          <p:nvPr/>
        </p:nvPicPr>
        <p:blipFill>
          <a:blip r:embed="rId4" cstate="print"/>
          <a:srcRect b="6198"/>
          <a:stretch>
            <a:fillRect/>
          </a:stretch>
        </p:blipFill>
        <p:spPr bwMode="auto">
          <a:xfrm>
            <a:off x="1142976" y="2143116"/>
            <a:ext cx="7000924" cy="3857652"/>
          </a:xfrm>
          <a:prstGeom prst="rect">
            <a:avLst/>
          </a:prstGeom>
          <a:noFill/>
          <a:ln w="9525">
            <a:noFill/>
            <a:miter lim="800000"/>
            <a:headEnd/>
            <a:tailEnd/>
          </a:ln>
        </p:spPr>
      </p:pic>
      <p:sp>
        <p:nvSpPr>
          <p:cNvPr id="16" name="15 CuadroTexto"/>
          <p:cNvSpPr txBox="1"/>
          <p:nvPr/>
        </p:nvSpPr>
        <p:spPr>
          <a:xfrm>
            <a:off x="3286116" y="1571612"/>
            <a:ext cx="1940659" cy="369332"/>
          </a:xfrm>
          <a:prstGeom prst="rect">
            <a:avLst/>
          </a:prstGeom>
          <a:noFill/>
        </p:spPr>
        <p:txBody>
          <a:bodyPr wrap="none" rtlCol="0">
            <a:spAutoFit/>
          </a:bodyPr>
          <a:lstStyle/>
          <a:p>
            <a:r>
              <a:rPr lang="es-ES" b="1" dirty="0" smtClean="0"/>
              <a:t>MODELO PÚBLICO</a:t>
            </a:r>
            <a:endParaRPr lang="es-MX" b="1" dirty="0"/>
          </a:p>
        </p:txBody>
      </p:sp>
    </p:spTree>
    <p:extLst>
      <p:ext uri="{BB962C8B-B14F-4D97-AF65-F5344CB8AC3E}">
        <p14:creationId xmlns:p14="http://schemas.microsoft.com/office/powerpoint/2010/main" xmlns="" val="962263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0376" y="580618"/>
            <a:ext cx="3381946"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MODELOS DE DESPLIEGUE</a:t>
            </a:r>
            <a:endParaRPr lang="en-US"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15 CuadroTexto"/>
          <p:cNvSpPr txBox="1"/>
          <p:nvPr/>
        </p:nvSpPr>
        <p:spPr>
          <a:xfrm>
            <a:off x="3643306" y="1714488"/>
            <a:ext cx="1981312" cy="369332"/>
          </a:xfrm>
          <a:prstGeom prst="rect">
            <a:avLst/>
          </a:prstGeom>
          <a:noFill/>
        </p:spPr>
        <p:txBody>
          <a:bodyPr wrap="none" rtlCol="0">
            <a:spAutoFit/>
          </a:bodyPr>
          <a:lstStyle/>
          <a:p>
            <a:r>
              <a:rPr lang="es-ES" b="1" dirty="0" smtClean="0"/>
              <a:t>MODELO PRIVADO</a:t>
            </a:r>
            <a:endParaRPr lang="es-MX" b="1" dirty="0"/>
          </a:p>
        </p:txBody>
      </p:sp>
      <p:pic>
        <p:nvPicPr>
          <p:cNvPr id="12" name="11 Imagen"/>
          <p:cNvPicPr/>
          <p:nvPr/>
        </p:nvPicPr>
        <p:blipFill>
          <a:blip r:embed="rId4" cstate="print"/>
          <a:srcRect b="3836"/>
          <a:stretch>
            <a:fillRect/>
          </a:stretch>
        </p:blipFill>
        <p:spPr bwMode="auto">
          <a:xfrm>
            <a:off x="2285984" y="2285992"/>
            <a:ext cx="6143668" cy="4000528"/>
          </a:xfrm>
          <a:prstGeom prst="rect">
            <a:avLst/>
          </a:prstGeom>
          <a:noFill/>
          <a:ln w="9525">
            <a:noFill/>
            <a:miter lim="800000"/>
            <a:headEnd/>
            <a:tailEnd/>
          </a:ln>
        </p:spPr>
      </p:pic>
    </p:spTree>
    <p:extLst>
      <p:ext uri="{BB962C8B-B14F-4D97-AF65-F5344CB8AC3E}">
        <p14:creationId xmlns:p14="http://schemas.microsoft.com/office/powerpoint/2010/main" xmlns="" val="962263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0376" y="580618"/>
            <a:ext cx="3381946"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MODELOS DE DESPLIEGUE</a:t>
            </a:r>
            <a:endParaRPr lang="en-US"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15 CuadroTexto"/>
          <p:cNvSpPr txBox="1"/>
          <p:nvPr/>
        </p:nvSpPr>
        <p:spPr>
          <a:xfrm>
            <a:off x="3857620" y="1643050"/>
            <a:ext cx="1931106" cy="369332"/>
          </a:xfrm>
          <a:prstGeom prst="rect">
            <a:avLst/>
          </a:prstGeom>
          <a:noFill/>
        </p:spPr>
        <p:txBody>
          <a:bodyPr wrap="none" rtlCol="0">
            <a:spAutoFit/>
          </a:bodyPr>
          <a:lstStyle/>
          <a:p>
            <a:r>
              <a:rPr lang="es-ES" b="1" dirty="0" smtClean="0"/>
              <a:t>MODELO HÍBRIDO</a:t>
            </a:r>
            <a:endParaRPr lang="es-MX" b="1" dirty="0"/>
          </a:p>
        </p:txBody>
      </p:sp>
      <p:pic>
        <p:nvPicPr>
          <p:cNvPr id="17" name="16 Imagen"/>
          <p:cNvPicPr/>
          <p:nvPr/>
        </p:nvPicPr>
        <p:blipFill>
          <a:blip r:embed="rId4" cstate="print"/>
          <a:srcRect/>
          <a:stretch>
            <a:fillRect/>
          </a:stretch>
        </p:blipFill>
        <p:spPr bwMode="auto">
          <a:xfrm>
            <a:off x="1643042" y="2285992"/>
            <a:ext cx="6143668" cy="4286280"/>
          </a:xfrm>
          <a:prstGeom prst="rect">
            <a:avLst/>
          </a:prstGeom>
          <a:noFill/>
          <a:ln w="9525">
            <a:noFill/>
            <a:miter lim="800000"/>
            <a:headEnd/>
            <a:tailEnd/>
          </a:ln>
        </p:spPr>
      </p:pic>
    </p:spTree>
    <p:extLst>
      <p:ext uri="{BB962C8B-B14F-4D97-AF65-F5344CB8AC3E}">
        <p14:creationId xmlns:p14="http://schemas.microsoft.com/office/powerpoint/2010/main" xmlns="" val="962263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0376" y="580618"/>
            <a:ext cx="3381946"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MODELOS DE DESPLIEGUE</a:t>
            </a:r>
            <a:endParaRPr lang="en-US"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15 CuadroTexto"/>
          <p:cNvSpPr txBox="1"/>
          <p:nvPr/>
        </p:nvSpPr>
        <p:spPr>
          <a:xfrm>
            <a:off x="3571868" y="1571612"/>
            <a:ext cx="2525243" cy="369332"/>
          </a:xfrm>
          <a:prstGeom prst="rect">
            <a:avLst/>
          </a:prstGeom>
          <a:noFill/>
        </p:spPr>
        <p:txBody>
          <a:bodyPr wrap="none" rtlCol="0">
            <a:spAutoFit/>
          </a:bodyPr>
          <a:lstStyle/>
          <a:p>
            <a:r>
              <a:rPr lang="es-ES" b="1" dirty="0" smtClean="0"/>
              <a:t>MODELO COMUNITARIO</a:t>
            </a:r>
            <a:endParaRPr lang="es-MX" b="1" dirty="0"/>
          </a:p>
        </p:txBody>
      </p:sp>
      <p:pic>
        <p:nvPicPr>
          <p:cNvPr id="12" name="11 Imagen"/>
          <p:cNvPicPr/>
          <p:nvPr/>
        </p:nvPicPr>
        <p:blipFill>
          <a:blip r:embed="rId4" cstate="print"/>
          <a:srcRect/>
          <a:stretch>
            <a:fillRect/>
          </a:stretch>
        </p:blipFill>
        <p:spPr bwMode="auto">
          <a:xfrm>
            <a:off x="1428728" y="1857364"/>
            <a:ext cx="7000924" cy="4429156"/>
          </a:xfrm>
          <a:prstGeom prst="rect">
            <a:avLst/>
          </a:prstGeom>
          <a:noFill/>
          <a:ln w="9525">
            <a:noFill/>
            <a:miter lim="800000"/>
            <a:headEnd/>
            <a:tailEnd/>
          </a:ln>
        </p:spPr>
      </p:pic>
    </p:spTree>
    <p:extLst>
      <p:ext uri="{BB962C8B-B14F-4D97-AF65-F5344CB8AC3E}">
        <p14:creationId xmlns:p14="http://schemas.microsoft.com/office/powerpoint/2010/main" xmlns="" val="962263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b="1" dirty="0" smtClean="0">
                <a:latin typeface="Arial" panose="020B0604020202020204" pitchFamily="34" charset="0"/>
                <a:cs typeface="Arial" panose="020B0604020202020204" pitchFamily="34" charset="0"/>
              </a:rPr>
              <a:t>TIC’S UTILIZADAS EN PYMES.</a:t>
            </a:r>
            <a:endParaRPr lang="es-MX" sz="1700" b="1"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VENTAJAS Y DESVENTAJAS.</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CASO DE ESTUDIO DIPOR S.A..</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CONCLUSIONES Y RECOMENDACIONES</a:t>
            </a:r>
            <a:endParaRPr lang="es-MX" sz="1700" dirty="0">
              <a:latin typeface="Arial" panose="020B0604020202020204" pitchFamily="34" charset="0"/>
              <a:cs typeface="Arial" panose="020B0604020202020204" pitchFamily="34" charset="0"/>
            </a:endParaRPr>
          </a:p>
        </p:txBody>
      </p:sp>
      <p:pic>
        <p:nvPicPr>
          <p:cNvPr id="11" name="10 Imagen" descr="cloud computing.jpg"/>
          <p:cNvPicPr>
            <a:picLocks noChangeAspect="1"/>
          </p:cNvPicPr>
          <p:nvPr/>
        </p:nvPicPr>
        <p:blipFill>
          <a:blip r:embed="rId4" cstate="print"/>
          <a:stretch>
            <a:fillRect/>
          </a:stretch>
        </p:blipFill>
        <p:spPr>
          <a:xfrm>
            <a:off x="4857752" y="1857364"/>
            <a:ext cx="3500430" cy="2625323"/>
          </a:xfrm>
          <a:prstGeom prst="rect">
            <a:avLst/>
          </a:prstGeom>
        </p:spPr>
      </p:pic>
    </p:spTree>
    <p:extLst>
      <p:ext uri="{BB962C8B-B14F-4D97-AF65-F5344CB8AC3E}">
        <p14:creationId xmlns:p14="http://schemas.microsoft.com/office/powerpoint/2010/main" xmlns="" val="3374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303" y="500042"/>
            <a:ext cx="4392488" cy="584775"/>
          </a:xfrm>
          <a:prstGeom prst="rect">
            <a:avLst/>
          </a:prstGeom>
          <a:noFill/>
        </p:spPr>
        <p:txBody>
          <a:bodyPr wrap="square" rtlCol="0">
            <a:spAutoFit/>
          </a:bodyPr>
          <a:lstStyle/>
          <a:p>
            <a:pPr algn="ctr"/>
            <a:r>
              <a:rPr lang="es-EC" sz="1600" b="1" dirty="0" smtClean="0">
                <a:latin typeface="Arial" panose="020B0604020202020204" pitchFamily="34" charset="0"/>
                <a:cs typeface="Arial" panose="020B0604020202020204" pitchFamily="34" charset="0"/>
              </a:rPr>
              <a:t>PRINCIPALES TECNOLOGÍAS DE INFORMACIÓN USADAS EN PYMES</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2" name="11 Diagrama"/>
          <p:cNvGraphicFramePr/>
          <p:nvPr/>
        </p:nvGraphicFramePr>
        <p:xfrm>
          <a:off x="1166810" y="1357298"/>
          <a:ext cx="7119966" cy="5286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10776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dgm id="{2D35541D-07DD-4326-BAA9-E5F30F6CB5E1}"/>
                                            </p:graphicEl>
                                          </p:spTgt>
                                        </p:tgtEl>
                                        <p:attrNameLst>
                                          <p:attrName>style.visibility</p:attrName>
                                        </p:attrNameLst>
                                      </p:cBhvr>
                                      <p:to>
                                        <p:strVal val="visible"/>
                                      </p:to>
                                    </p:set>
                                    <p:animEffect transition="in" filter="fade">
                                      <p:cBhvr>
                                        <p:cTn id="7" dur="2000"/>
                                        <p:tgtEl>
                                          <p:spTgt spid="12">
                                            <p:graphicEl>
                                              <a:dgm id="{2D35541D-07DD-4326-BAA9-E5F30F6CB5E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dgm id="{16AA53C4-43F2-45EF-AE05-0A5178638C31}"/>
                                            </p:graphicEl>
                                          </p:spTgt>
                                        </p:tgtEl>
                                        <p:attrNameLst>
                                          <p:attrName>style.visibility</p:attrName>
                                        </p:attrNameLst>
                                      </p:cBhvr>
                                      <p:to>
                                        <p:strVal val="visible"/>
                                      </p:to>
                                    </p:set>
                                    <p:animEffect transition="in" filter="fade">
                                      <p:cBhvr>
                                        <p:cTn id="12" dur="2000"/>
                                        <p:tgtEl>
                                          <p:spTgt spid="12">
                                            <p:graphicEl>
                                              <a:dgm id="{16AA53C4-43F2-45EF-AE05-0A5178638C3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dgm id="{5ADAA467-4D2F-48FE-97D9-D23A57606781}"/>
                                            </p:graphicEl>
                                          </p:spTgt>
                                        </p:tgtEl>
                                        <p:attrNameLst>
                                          <p:attrName>style.visibility</p:attrName>
                                        </p:attrNameLst>
                                      </p:cBhvr>
                                      <p:to>
                                        <p:strVal val="visible"/>
                                      </p:to>
                                    </p:set>
                                    <p:animEffect transition="in" filter="fade">
                                      <p:cBhvr>
                                        <p:cTn id="17" dur="2000"/>
                                        <p:tgtEl>
                                          <p:spTgt spid="12">
                                            <p:graphicEl>
                                              <a:dgm id="{5ADAA467-4D2F-48FE-97D9-D23A576067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303" y="486771"/>
            <a:ext cx="4392488" cy="584775"/>
          </a:xfrm>
          <a:prstGeom prst="rect">
            <a:avLst/>
          </a:prstGeom>
          <a:noFill/>
        </p:spPr>
        <p:txBody>
          <a:bodyPr wrap="square" rtlCol="0">
            <a:spAutoFit/>
          </a:bodyPr>
          <a:lstStyle/>
          <a:p>
            <a:pPr algn="ctr"/>
            <a:r>
              <a:rPr lang="es-EC" sz="1600" b="1" dirty="0" smtClean="0">
                <a:latin typeface="Arial" panose="020B0604020202020204" pitchFamily="34" charset="0"/>
                <a:cs typeface="Arial" panose="020B0604020202020204" pitchFamily="34" charset="0"/>
              </a:rPr>
              <a:t>PRINCIPALES SERVICIOS EN LA NUBE PARA PYMES</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1" name="10 Diagrama"/>
          <p:cNvGraphicFramePr/>
          <p:nvPr/>
        </p:nvGraphicFramePr>
        <p:xfrm>
          <a:off x="1166810" y="1397000"/>
          <a:ext cx="6762776" cy="48180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72297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3DB4E0EA-4BBD-42E7-A033-5B3175F12F9F}"/>
                                            </p:graphicEl>
                                          </p:spTgt>
                                        </p:tgtEl>
                                        <p:attrNameLst>
                                          <p:attrName>style.visibility</p:attrName>
                                        </p:attrNameLst>
                                      </p:cBhvr>
                                      <p:to>
                                        <p:strVal val="visible"/>
                                      </p:to>
                                    </p:set>
                                    <p:animEffect transition="in" filter="fade">
                                      <p:cBhvr>
                                        <p:cTn id="7" dur="2000"/>
                                        <p:tgtEl>
                                          <p:spTgt spid="11">
                                            <p:graphicEl>
                                              <a:dgm id="{3DB4E0EA-4BBD-42E7-A033-5B3175F12F9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D7B2471E-B7C8-4AE3-886C-09308039CCBC}"/>
                                            </p:graphicEl>
                                          </p:spTgt>
                                        </p:tgtEl>
                                        <p:attrNameLst>
                                          <p:attrName>style.visibility</p:attrName>
                                        </p:attrNameLst>
                                      </p:cBhvr>
                                      <p:to>
                                        <p:strVal val="visible"/>
                                      </p:to>
                                    </p:set>
                                    <p:animEffect transition="in" filter="fade">
                                      <p:cBhvr>
                                        <p:cTn id="12" dur="2000"/>
                                        <p:tgtEl>
                                          <p:spTgt spid="11">
                                            <p:graphicEl>
                                              <a:dgm id="{D7B2471E-B7C8-4AE3-886C-09308039CCB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graphicEl>
                                              <a:dgm id="{CBA0B067-CB78-4830-86F2-436C09B8D33E}"/>
                                            </p:graphicEl>
                                          </p:spTgt>
                                        </p:tgtEl>
                                        <p:attrNameLst>
                                          <p:attrName>style.visibility</p:attrName>
                                        </p:attrNameLst>
                                      </p:cBhvr>
                                      <p:to>
                                        <p:strVal val="visible"/>
                                      </p:to>
                                    </p:set>
                                    <p:animEffect transition="in" filter="fade">
                                      <p:cBhvr>
                                        <p:cTn id="17" dur="2000"/>
                                        <p:tgtEl>
                                          <p:spTgt spid="11">
                                            <p:graphicEl>
                                              <a:dgm id="{CBA0B067-CB78-4830-86F2-436C09B8D33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graphicEl>
                                              <a:dgm id="{1CC5B777-F78F-482D-815E-BFDC1D6AED87}"/>
                                            </p:graphicEl>
                                          </p:spTgt>
                                        </p:tgtEl>
                                        <p:attrNameLst>
                                          <p:attrName>style.visibility</p:attrName>
                                        </p:attrNameLst>
                                      </p:cBhvr>
                                      <p:to>
                                        <p:strVal val="visible"/>
                                      </p:to>
                                    </p:set>
                                    <p:animEffect transition="in" filter="fade">
                                      <p:cBhvr>
                                        <p:cTn id="22" dur="2000"/>
                                        <p:tgtEl>
                                          <p:spTgt spid="11">
                                            <p:graphicEl>
                                              <a:dgm id="{1CC5B777-F78F-482D-815E-BFDC1D6AED8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303" y="486771"/>
            <a:ext cx="4392488" cy="338554"/>
          </a:xfrm>
          <a:prstGeom prst="rect">
            <a:avLst/>
          </a:prstGeom>
          <a:noFill/>
        </p:spPr>
        <p:txBody>
          <a:bodyPr wrap="square" rtlCol="0">
            <a:spAutoFit/>
          </a:bodyPr>
          <a:lstStyle/>
          <a:p>
            <a:pPr algn="ctr"/>
            <a:r>
              <a:rPr lang="es-EC" sz="1600" b="1" dirty="0" smtClean="0">
                <a:latin typeface="Arial" panose="020B0604020202020204" pitchFamily="34" charset="0"/>
                <a:cs typeface="Arial" panose="020B0604020202020204" pitchFamily="34" charset="0"/>
              </a:rPr>
              <a:t>Variables utilizadas para análisis técnico</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50" name="AutoShape 2" descr="Resultado de imagen para google clou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3252" name="AutoShape 4" descr="Resultado de imagen para google clou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graphicFrame>
        <p:nvGraphicFramePr>
          <p:cNvPr id="12" name="11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0607797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dgm id="{63A4F57F-C3C2-4D59-8479-CC270C4F846A}"/>
                                            </p:graphicEl>
                                          </p:spTgt>
                                        </p:tgtEl>
                                        <p:attrNameLst>
                                          <p:attrName>style.visibility</p:attrName>
                                        </p:attrNameLst>
                                      </p:cBhvr>
                                      <p:to>
                                        <p:strVal val="visible"/>
                                      </p:to>
                                    </p:set>
                                    <p:animEffect transition="in" filter="fade">
                                      <p:cBhvr>
                                        <p:cTn id="7" dur="2000"/>
                                        <p:tgtEl>
                                          <p:spTgt spid="12">
                                            <p:graphicEl>
                                              <a:dgm id="{63A4F57F-C3C2-4D59-8479-CC270C4F846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dgm id="{B1EAC426-6EB2-4737-B66C-BF608E0B7BDB}"/>
                                            </p:graphicEl>
                                          </p:spTgt>
                                        </p:tgtEl>
                                        <p:attrNameLst>
                                          <p:attrName>style.visibility</p:attrName>
                                        </p:attrNameLst>
                                      </p:cBhvr>
                                      <p:to>
                                        <p:strVal val="visible"/>
                                      </p:to>
                                    </p:set>
                                    <p:animEffect transition="in" filter="fade">
                                      <p:cBhvr>
                                        <p:cTn id="12" dur="2000"/>
                                        <p:tgtEl>
                                          <p:spTgt spid="12">
                                            <p:graphicEl>
                                              <a:dgm id="{B1EAC426-6EB2-4737-B66C-BF608E0B7BD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dgm id="{70AF45DE-122C-4E93-B8FA-587802CD5001}"/>
                                            </p:graphicEl>
                                          </p:spTgt>
                                        </p:tgtEl>
                                        <p:attrNameLst>
                                          <p:attrName>style.visibility</p:attrName>
                                        </p:attrNameLst>
                                      </p:cBhvr>
                                      <p:to>
                                        <p:strVal val="visible"/>
                                      </p:to>
                                    </p:set>
                                    <p:animEffect transition="in" filter="fade">
                                      <p:cBhvr>
                                        <p:cTn id="17" dur="2000"/>
                                        <p:tgtEl>
                                          <p:spTgt spid="12">
                                            <p:graphicEl>
                                              <a:dgm id="{70AF45DE-122C-4E93-B8FA-587802CD500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graphicEl>
                                              <a:dgm id="{FE7DDE84-9783-4AA6-B67E-BC6A6A33D09A}"/>
                                            </p:graphicEl>
                                          </p:spTgt>
                                        </p:tgtEl>
                                        <p:attrNameLst>
                                          <p:attrName>style.visibility</p:attrName>
                                        </p:attrNameLst>
                                      </p:cBhvr>
                                      <p:to>
                                        <p:strVal val="visible"/>
                                      </p:to>
                                    </p:set>
                                    <p:animEffect transition="in" filter="fade">
                                      <p:cBhvr>
                                        <p:cTn id="22" dur="2000"/>
                                        <p:tgtEl>
                                          <p:spTgt spid="12">
                                            <p:graphicEl>
                                              <a:dgm id="{FE7DDE84-9783-4AA6-B67E-BC6A6A33D09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graphicEl>
                                              <a:dgm id="{7E7B9471-722D-45B3-90B5-002AC0F9BAF1}"/>
                                            </p:graphicEl>
                                          </p:spTgt>
                                        </p:tgtEl>
                                        <p:attrNameLst>
                                          <p:attrName>style.visibility</p:attrName>
                                        </p:attrNameLst>
                                      </p:cBhvr>
                                      <p:to>
                                        <p:strVal val="visible"/>
                                      </p:to>
                                    </p:set>
                                    <p:animEffect transition="in" filter="fade">
                                      <p:cBhvr>
                                        <p:cTn id="27" dur="2000"/>
                                        <p:tgtEl>
                                          <p:spTgt spid="12">
                                            <p:graphicEl>
                                              <a:dgm id="{7E7B9471-722D-45B3-90B5-002AC0F9BAF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graphicEl>
                                              <a:dgm id="{B5E690B7-3774-4CB9-BF65-07AD52CC28EE}"/>
                                            </p:graphicEl>
                                          </p:spTgt>
                                        </p:tgtEl>
                                        <p:attrNameLst>
                                          <p:attrName>style.visibility</p:attrName>
                                        </p:attrNameLst>
                                      </p:cBhvr>
                                      <p:to>
                                        <p:strVal val="visible"/>
                                      </p:to>
                                    </p:set>
                                    <p:animEffect transition="in" filter="fade">
                                      <p:cBhvr>
                                        <p:cTn id="32" dur="2000"/>
                                        <p:tgtEl>
                                          <p:spTgt spid="12">
                                            <p:graphicEl>
                                              <a:dgm id="{B5E690B7-3774-4CB9-BF65-07AD52CC28E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graphicEl>
                                              <a:dgm id="{CA2509F7-F895-4760-9B67-3D9C32BA3C33}"/>
                                            </p:graphicEl>
                                          </p:spTgt>
                                        </p:tgtEl>
                                        <p:attrNameLst>
                                          <p:attrName>style.visibility</p:attrName>
                                        </p:attrNameLst>
                                      </p:cBhvr>
                                      <p:to>
                                        <p:strVal val="visible"/>
                                      </p:to>
                                    </p:set>
                                    <p:animEffect transition="in" filter="fade">
                                      <p:cBhvr>
                                        <p:cTn id="37" dur="2000"/>
                                        <p:tgtEl>
                                          <p:spTgt spid="12">
                                            <p:graphicEl>
                                              <a:dgm id="{CA2509F7-F895-4760-9B67-3D9C32BA3C3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graphicEl>
                                              <a:dgm id="{A0AB1440-845C-4233-BEDB-2EB06E906260}"/>
                                            </p:graphicEl>
                                          </p:spTgt>
                                        </p:tgtEl>
                                        <p:attrNameLst>
                                          <p:attrName>style.visibility</p:attrName>
                                        </p:attrNameLst>
                                      </p:cBhvr>
                                      <p:to>
                                        <p:strVal val="visible"/>
                                      </p:to>
                                    </p:set>
                                    <p:animEffect transition="in" filter="fade">
                                      <p:cBhvr>
                                        <p:cTn id="42" dur="2000"/>
                                        <p:tgtEl>
                                          <p:spTgt spid="12">
                                            <p:graphicEl>
                                              <a:dgm id="{A0AB1440-845C-4233-BEDB-2EB06E90626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graphicEl>
                                              <a:dgm id="{BF1DC2B5-0D90-43FB-9839-D6B551DA4F1A}"/>
                                            </p:graphicEl>
                                          </p:spTgt>
                                        </p:tgtEl>
                                        <p:attrNameLst>
                                          <p:attrName>style.visibility</p:attrName>
                                        </p:attrNameLst>
                                      </p:cBhvr>
                                      <p:to>
                                        <p:strVal val="visible"/>
                                      </p:to>
                                    </p:set>
                                    <p:animEffect transition="in" filter="fade">
                                      <p:cBhvr>
                                        <p:cTn id="47" dur="2000"/>
                                        <p:tgtEl>
                                          <p:spTgt spid="12">
                                            <p:graphicEl>
                                              <a:dgm id="{BF1DC2B5-0D90-43FB-9839-D6B551DA4F1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graphicEl>
                                              <a:dgm id="{9479B247-A926-45C1-8155-246B12330747}"/>
                                            </p:graphicEl>
                                          </p:spTgt>
                                        </p:tgtEl>
                                        <p:attrNameLst>
                                          <p:attrName>style.visibility</p:attrName>
                                        </p:attrNameLst>
                                      </p:cBhvr>
                                      <p:to>
                                        <p:strVal val="visible"/>
                                      </p:to>
                                    </p:set>
                                    <p:animEffect transition="in" filter="fade">
                                      <p:cBhvr>
                                        <p:cTn id="52" dur="2000"/>
                                        <p:tgtEl>
                                          <p:spTgt spid="12">
                                            <p:graphicEl>
                                              <a:dgm id="{9479B247-A926-45C1-8155-246B1233074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b="1"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TIC’S UTILIZADAS EN PYMES.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VENTAJAS Y DESVENTAJAS.</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CASO DE ESTUDIO DIPOR S.A..</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CONCLUSIONES Y RECOMENDACIONES</a:t>
            </a:r>
            <a:endParaRPr lang="es-MX" sz="1700" dirty="0">
              <a:latin typeface="Arial" panose="020B0604020202020204" pitchFamily="34" charset="0"/>
              <a:cs typeface="Arial" panose="020B0604020202020204" pitchFamily="34" charset="0"/>
            </a:endParaRPr>
          </a:p>
        </p:txBody>
      </p:sp>
      <p:pic>
        <p:nvPicPr>
          <p:cNvPr id="11" name="10 Imagen" descr="cloud computing.jpg"/>
          <p:cNvPicPr>
            <a:picLocks noChangeAspect="1"/>
          </p:cNvPicPr>
          <p:nvPr/>
        </p:nvPicPr>
        <p:blipFill>
          <a:blip r:embed="rId4" cstate="print"/>
          <a:stretch>
            <a:fillRect/>
          </a:stretch>
        </p:blipFill>
        <p:spPr>
          <a:xfrm>
            <a:off x="4857752" y="1857364"/>
            <a:ext cx="3500430" cy="2625323"/>
          </a:xfrm>
          <a:prstGeom prst="rect">
            <a:avLst/>
          </a:prstGeom>
        </p:spPr>
      </p:pic>
    </p:spTree>
    <p:extLst>
      <p:ext uri="{BB962C8B-B14F-4D97-AF65-F5344CB8AC3E}">
        <p14:creationId xmlns:p14="http://schemas.microsoft.com/office/powerpoint/2010/main" xmlns="" val="3374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303" y="590116"/>
            <a:ext cx="4392488" cy="338554"/>
          </a:xfrm>
          <a:prstGeom prst="rect">
            <a:avLst/>
          </a:prstGeom>
          <a:noFill/>
        </p:spPr>
        <p:txBody>
          <a:bodyPr wrap="square" rtlCol="0">
            <a:spAutoFit/>
          </a:bodyPr>
          <a:lstStyle/>
          <a:p>
            <a:pPr algn="ctr"/>
            <a:r>
              <a:rPr lang="es-EC" sz="1600" b="1" dirty="0" smtClean="0">
                <a:latin typeface="Arial" panose="020B0604020202020204" pitchFamily="34" charset="0"/>
                <a:cs typeface="Arial" panose="020B0604020202020204" pitchFamily="34" charset="0"/>
              </a:rPr>
              <a:t>PROVEEDORES MODELO </a:t>
            </a:r>
            <a:r>
              <a:rPr lang="es-EC" sz="1600" b="1" dirty="0" err="1" smtClean="0">
                <a:latin typeface="Arial" panose="020B0604020202020204" pitchFamily="34" charset="0"/>
                <a:cs typeface="Arial" panose="020B0604020202020204" pitchFamily="34" charset="0"/>
              </a:rPr>
              <a:t>SaaS</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50" name="AutoShape 2" descr="Resultado de imagen para google clou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3252" name="AutoShape 4" descr="Resultado de imagen para google clou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graphicFrame>
        <p:nvGraphicFramePr>
          <p:cNvPr id="12" name="11 Diagrama"/>
          <p:cNvGraphicFramePr/>
          <p:nvPr/>
        </p:nvGraphicFramePr>
        <p:xfrm>
          <a:off x="642910" y="1825628"/>
          <a:ext cx="8001056" cy="2960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06077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dgm id="{E7C7E355-E321-49BD-B03D-D18CCE48AC95}"/>
                                            </p:graphicEl>
                                          </p:spTgt>
                                        </p:tgtEl>
                                        <p:attrNameLst>
                                          <p:attrName>style.visibility</p:attrName>
                                        </p:attrNameLst>
                                      </p:cBhvr>
                                      <p:to>
                                        <p:strVal val="visible"/>
                                      </p:to>
                                    </p:set>
                                    <p:animEffect transition="in" filter="fade">
                                      <p:cBhvr>
                                        <p:cTn id="7" dur="2000"/>
                                        <p:tgtEl>
                                          <p:spTgt spid="12">
                                            <p:graphicEl>
                                              <a:dgm id="{E7C7E355-E321-49BD-B03D-D18CCE48AC9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dgm id="{FADE99EE-2696-4353-A6A6-2A732C599F7C}"/>
                                            </p:graphicEl>
                                          </p:spTgt>
                                        </p:tgtEl>
                                        <p:attrNameLst>
                                          <p:attrName>style.visibility</p:attrName>
                                        </p:attrNameLst>
                                      </p:cBhvr>
                                      <p:to>
                                        <p:strVal val="visible"/>
                                      </p:to>
                                    </p:set>
                                    <p:animEffect transition="in" filter="fade">
                                      <p:cBhvr>
                                        <p:cTn id="12" dur="2000"/>
                                        <p:tgtEl>
                                          <p:spTgt spid="12">
                                            <p:graphicEl>
                                              <a:dgm id="{FADE99EE-2696-4353-A6A6-2A732C599F7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dgm id="{4919A3D2-8D72-4C71-AAF2-CBD5786040F5}"/>
                                            </p:graphicEl>
                                          </p:spTgt>
                                        </p:tgtEl>
                                        <p:attrNameLst>
                                          <p:attrName>style.visibility</p:attrName>
                                        </p:attrNameLst>
                                      </p:cBhvr>
                                      <p:to>
                                        <p:strVal val="visible"/>
                                      </p:to>
                                    </p:set>
                                    <p:animEffect transition="in" filter="fade">
                                      <p:cBhvr>
                                        <p:cTn id="17" dur="2000"/>
                                        <p:tgtEl>
                                          <p:spTgt spid="12">
                                            <p:graphicEl>
                                              <a:dgm id="{4919A3D2-8D72-4C71-AAF2-CBD5786040F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graphicEl>
                                              <a:dgm id="{37124EF0-26A5-469F-AA28-15EA1F58F1AB}"/>
                                            </p:graphicEl>
                                          </p:spTgt>
                                        </p:tgtEl>
                                        <p:attrNameLst>
                                          <p:attrName>style.visibility</p:attrName>
                                        </p:attrNameLst>
                                      </p:cBhvr>
                                      <p:to>
                                        <p:strVal val="visible"/>
                                      </p:to>
                                    </p:set>
                                    <p:animEffect transition="in" filter="fade">
                                      <p:cBhvr>
                                        <p:cTn id="22" dur="2000"/>
                                        <p:tgtEl>
                                          <p:spTgt spid="12">
                                            <p:graphicEl>
                                              <a:dgm id="{37124EF0-26A5-469F-AA28-15EA1F58F1A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graphicEl>
                                              <a:dgm id="{A09C0065-D4F5-4542-AD50-3DCBA9F30F2A}"/>
                                            </p:graphicEl>
                                          </p:spTgt>
                                        </p:tgtEl>
                                        <p:attrNameLst>
                                          <p:attrName>style.visibility</p:attrName>
                                        </p:attrNameLst>
                                      </p:cBhvr>
                                      <p:to>
                                        <p:strVal val="visible"/>
                                      </p:to>
                                    </p:set>
                                    <p:animEffect transition="in" filter="fade">
                                      <p:cBhvr>
                                        <p:cTn id="27" dur="2000"/>
                                        <p:tgtEl>
                                          <p:spTgt spid="12">
                                            <p:graphicEl>
                                              <a:dgm id="{A09C0065-D4F5-4542-AD50-3DCBA9F30F2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graphicEl>
                                              <a:dgm id="{B8647263-C0CD-4178-A2E4-08CC9E495FFC}"/>
                                            </p:graphicEl>
                                          </p:spTgt>
                                        </p:tgtEl>
                                        <p:attrNameLst>
                                          <p:attrName>style.visibility</p:attrName>
                                        </p:attrNameLst>
                                      </p:cBhvr>
                                      <p:to>
                                        <p:strVal val="visible"/>
                                      </p:to>
                                    </p:set>
                                    <p:animEffect transition="in" filter="fade">
                                      <p:cBhvr>
                                        <p:cTn id="32" dur="2000"/>
                                        <p:tgtEl>
                                          <p:spTgt spid="12">
                                            <p:graphicEl>
                                              <a:dgm id="{B8647263-C0CD-4178-A2E4-08CC9E495FF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graphicEl>
                                              <a:dgm id="{2D7FE7EB-05E8-45F5-8A51-493F3C4725D7}"/>
                                            </p:graphicEl>
                                          </p:spTgt>
                                        </p:tgtEl>
                                        <p:attrNameLst>
                                          <p:attrName>style.visibility</p:attrName>
                                        </p:attrNameLst>
                                      </p:cBhvr>
                                      <p:to>
                                        <p:strVal val="visible"/>
                                      </p:to>
                                    </p:set>
                                    <p:animEffect transition="in" filter="fade">
                                      <p:cBhvr>
                                        <p:cTn id="37" dur="2000"/>
                                        <p:tgtEl>
                                          <p:spTgt spid="12">
                                            <p:graphicEl>
                                              <a:dgm id="{2D7FE7EB-05E8-45F5-8A51-493F3C4725D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graphicEl>
                                              <a:dgm id="{54183292-671B-4379-A53E-940229E48C02}"/>
                                            </p:graphicEl>
                                          </p:spTgt>
                                        </p:tgtEl>
                                        <p:attrNameLst>
                                          <p:attrName>style.visibility</p:attrName>
                                        </p:attrNameLst>
                                      </p:cBhvr>
                                      <p:to>
                                        <p:strVal val="visible"/>
                                      </p:to>
                                    </p:set>
                                    <p:animEffect transition="in" filter="fade">
                                      <p:cBhvr>
                                        <p:cTn id="42" dur="2000"/>
                                        <p:tgtEl>
                                          <p:spTgt spid="12">
                                            <p:graphicEl>
                                              <a:dgm id="{54183292-671B-4379-A53E-940229E48C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10 CuadroTexto"/>
          <p:cNvSpPr txBox="1"/>
          <p:nvPr/>
        </p:nvSpPr>
        <p:spPr>
          <a:xfrm>
            <a:off x="-6303" y="486771"/>
            <a:ext cx="4392488" cy="584775"/>
          </a:xfrm>
          <a:prstGeom prst="rect">
            <a:avLst/>
          </a:prstGeom>
          <a:noFill/>
        </p:spPr>
        <p:txBody>
          <a:bodyPr wrap="square" rtlCol="0">
            <a:spAutoFit/>
          </a:bodyPr>
          <a:lstStyle/>
          <a:p>
            <a:pPr algn="ctr"/>
            <a:r>
              <a:rPr lang="es-EC" sz="1600" b="1" dirty="0" smtClean="0">
                <a:latin typeface="Arial" panose="020B0604020202020204" pitchFamily="34" charset="0"/>
                <a:cs typeface="Arial" panose="020B0604020202020204" pitchFamily="34" charset="0"/>
              </a:rPr>
              <a:t>PROVEEDORES MODELO </a:t>
            </a:r>
            <a:r>
              <a:rPr lang="es-EC" sz="1600" b="1" dirty="0" err="1" smtClean="0">
                <a:latin typeface="Arial" panose="020B0604020202020204" pitchFamily="34" charset="0"/>
                <a:cs typeface="Arial" panose="020B0604020202020204" pitchFamily="34" charset="0"/>
              </a:rPr>
              <a:t>IaaS</a:t>
            </a:r>
            <a:r>
              <a:rPr lang="es-EC" sz="1600" b="1" dirty="0" smtClean="0">
                <a:latin typeface="Arial" panose="020B0604020202020204" pitchFamily="34" charset="0"/>
                <a:cs typeface="Arial" panose="020B0604020202020204" pitchFamily="34" charset="0"/>
              </a:rPr>
              <a:t>: </a:t>
            </a:r>
            <a:r>
              <a:rPr lang="es-EC" sz="1600" b="1" dirty="0" err="1" smtClean="0">
                <a:latin typeface="Arial" panose="020B0604020202020204" pitchFamily="34" charset="0"/>
                <a:cs typeface="Arial" panose="020B0604020202020204" pitchFamily="34" charset="0"/>
              </a:rPr>
              <a:t>Virtualización</a:t>
            </a:r>
            <a:endParaRPr lang="en-US" sz="1600" b="1" dirty="0">
              <a:latin typeface="Arial" panose="020B0604020202020204" pitchFamily="34" charset="0"/>
              <a:cs typeface="Arial" panose="020B0604020202020204" pitchFamily="34" charset="0"/>
            </a:endParaRPr>
          </a:p>
        </p:txBody>
      </p:sp>
      <p:graphicFrame>
        <p:nvGraphicFramePr>
          <p:cNvPr id="17" name="16 Diagrama"/>
          <p:cNvGraphicFramePr/>
          <p:nvPr/>
        </p:nvGraphicFramePr>
        <p:xfrm>
          <a:off x="1142976" y="1397000"/>
          <a:ext cx="6619900" cy="48180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9370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graphicEl>
                                              <a:dgm id="{F2A54833-2D13-4EE8-9549-D4184B2CA99A}"/>
                                            </p:graphicEl>
                                          </p:spTgt>
                                        </p:tgtEl>
                                        <p:attrNameLst>
                                          <p:attrName>style.visibility</p:attrName>
                                        </p:attrNameLst>
                                      </p:cBhvr>
                                      <p:to>
                                        <p:strVal val="visible"/>
                                      </p:to>
                                    </p:set>
                                    <p:animEffect transition="in" filter="fade">
                                      <p:cBhvr>
                                        <p:cTn id="7" dur="2000"/>
                                        <p:tgtEl>
                                          <p:spTgt spid="17">
                                            <p:graphicEl>
                                              <a:dgm id="{F2A54833-2D13-4EE8-9549-D4184B2CA9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graphicEl>
                                              <a:dgm id="{F549612F-D330-4E1E-9557-476159072A8C}"/>
                                            </p:graphicEl>
                                          </p:spTgt>
                                        </p:tgtEl>
                                        <p:attrNameLst>
                                          <p:attrName>style.visibility</p:attrName>
                                        </p:attrNameLst>
                                      </p:cBhvr>
                                      <p:to>
                                        <p:strVal val="visible"/>
                                      </p:to>
                                    </p:set>
                                    <p:animEffect transition="in" filter="fade">
                                      <p:cBhvr>
                                        <p:cTn id="12" dur="2000"/>
                                        <p:tgtEl>
                                          <p:spTgt spid="17">
                                            <p:graphicEl>
                                              <a:dgm id="{F549612F-D330-4E1E-9557-476159072A8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graphicEl>
                                              <a:dgm id="{73A2EDBC-E750-4638-A12D-FA7C3B9145FA}"/>
                                            </p:graphicEl>
                                          </p:spTgt>
                                        </p:tgtEl>
                                        <p:attrNameLst>
                                          <p:attrName>style.visibility</p:attrName>
                                        </p:attrNameLst>
                                      </p:cBhvr>
                                      <p:to>
                                        <p:strVal val="visible"/>
                                      </p:to>
                                    </p:set>
                                    <p:animEffect transition="in" filter="fade">
                                      <p:cBhvr>
                                        <p:cTn id="15" dur="2000"/>
                                        <p:tgtEl>
                                          <p:spTgt spid="17">
                                            <p:graphicEl>
                                              <a:dgm id="{73A2EDBC-E750-4638-A12D-FA7C3B9145F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graphicEl>
                                              <a:dgm id="{6F369700-7364-4103-889F-228E24C84476}"/>
                                            </p:graphicEl>
                                          </p:spTgt>
                                        </p:tgtEl>
                                        <p:attrNameLst>
                                          <p:attrName>style.visibility</p:attrName>
                                        </p:attrNameLst>
                                      </p:cBhvr>
                                      <p:to>
                                        <p:strVal val="visible"/>
                                      </p:to>
                                    </p:set>
                                    <p:animEffect transition="in" filter="fade">
                                      <p:cBhvr>
                                        <p:cTn id="20" dur="2000"/>
                                        <p:tgtEl>
                                          <p:spTgt spid="17">
                                            <p:graphicEl>
                                              <a:dgm id="{6F369700-7364-4103-889F-228E24C8447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graphicEl>
                                              <a:dgm id="{AC28313C-73BB-4D7E-BE89-E7868F737674}"/>
                                            </p:graphicEl>
                                          </p:spTgt>
                                        </p:tgtEl>
                                        <p:attrNameLst>
                                          <p:attrName>style.visibility</p:attrName>
                                        </p:attrNameLst>
                                      </p:cBhvr>
                                      <p:to>
                                        <p:strVal val="visible"/>
                                      </p:to>
                                    </p:set>
                                    <p:animEffect transition="in" filter="fade">
                                      <p:cBhvr>
                                        <p:cTn id="23" dur="2000"/>
                                        <p:tgtEl>
                                          <p:spTgt spid="17">
                                            <p:graphicEl>
                                              <a:dgm id="{AC28313C-73BB-4D7E-BE89-E7868F73767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graphicEl>
                                              <a:dgm id="{96BDC369-8096-4AF6-B0D6-83A3661D01C3}"/>
                                            </p:graphicEl>
                                          </p:spTgt>
                                        </p:tgtEl>
                                        <p:attrNameLst>
                                          <p:attrName>style.visibility</p:attrName>
                                        </p:attrNameLst>
                                      </p:cBhvr>
                                      <p:to>
                                        <p:strVal val="visible"/>
                                      </p:to>
                                    </p:set>
                                    <p:animEffect transition="in" filter="fade">
                                      <p:cBhvr>
                                        <p:cTn id="28" dur="2000"/>
                                        <p:tgtEl>
                                          <p:spTgt spid="17">
                                            <p:graphicEl>
                                              <a:dgm id="{96BDC369-8096-4AF6-B0D6-83A3661D01C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graphicEl>
                                              <a:dgm id="{81DED542-1C93-4F45-AA56-9DBB4AEF027F}"/>
                                            </p:graphicEl>
                                          </p:spTgt>
                                        </p:tgtEl>
                                        <p:attrNameLst>
                                          <p:attrName>style.visibility</p:attrName>
                                        </p:attrNameLst>
                                      </p:cBhvr>
                                      <p:to>
                                        <p:strVal val="visible"/>
                                      </p:to>
                                    </p:set>
                                    <p:animEffect transition="in" filter="fade">
                                      <p:cBhvr>
                                        <p:cTn id="31" dur="2000"/>
                                        <p:tgtEl>
                                          <p:spTgt spid="17">
                                            <p:graphicEl>
                                              <a:dgm id="{81DED542-1C93-4F45-AA56-9DBB4AEF027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10 CuadroTexto"/>
          <p:cNvSpPr txBox="1"/>
          <p:nvPr/>
        </p:nvSpPr>
        <p:spPr>
          <a:xfrm>
            <a:off x="-6303" y="486771"/>
            <a:ext cx="4392488" cy="584775"/>
          </a:xfrm>
          <a:prstGeom prst="rect">
            <a:avLst/>
          </a:prstGeom>
          <a:noFill/>
        </p:spPr>
        <p:txBody>
          <a:bodyPr wrap="square" rtlCol="0">
            <a:spAutoFit/>
          </a:bodyPr>
          <a:lstStyle/>
          <a:p>
            <a:pPr algn="ctr"/>
            <a:r>
              <a:rPr lang="es-EC" sz="1600" b="1" dirty="0" smtClean="0">
                <a:latin typeface="Arial" panose="020B0604020202020204" pitchFamily="34" charset="0"/>
                <a:cs typeface="Arial" panose="020B0604020202020204" pitchFamily="34" charset="0"/>
              </a:rPr>
              <a:t>PROVEEDORES MODELO </a:t>
            </a:r>
            <a:r>
              <a:rPr lang="es-EC" sz="1600" b="1" dirty="0" err="1" smtClean="0">
                <a:latin typeface="Arial" panose="020B0604020202020204" pitchFamily="34" charset="0"/>
                <a:cs typeface="Arial" panose="020B0604020202020204" pitchFamily="34" charset="0"/>
              </a:rPr>
              <a:t>IaaS</a:t>
            </a:r>
            <a:r>
              <a:rPr lang="es-EC" sz="1600" b="1" dirty="0" smtClean="0">
                <a:latin typeface="Arial" panose="020B0604020202020204" pitchFamily="34" charset="0"/>
                <a:cs typeface="Arial" panose="020B0604020202020204" pitchFamily="34" charset="0"/>
              </a:rPr>
              <a:t>: Almacenamiento</a:t>
            </a:r>
            <a:endParaRPr lang="en-US" sz="1600" b="1" dirty="0">
              <a:latin typeface="Arial" panose="020B0604020202020204" pitchFamily="34" charset="0"/>
              <a:cs typeface="Arial" panose="020B0604020202020204" pitchFamily="34" charset="0"/>
            </a:endParaRPr>
          </a:p>
        </p:txBody>
      </p:sp>
      <p:graphicFrame>
        <p:nvGraphicFramePr>
          <p:cNvPr id="17" name="16 Diagrama"/>
          <p:cNvGraphicFramePr/>
          <p:nvPr/>
        </p:nvGraphicFramePr>
        <p:xfrm>
          <a:off x="1142976" y="1397000"/>
          <a:ext cx="6619900" cy="48180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9370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graphicEl>
                                              <a:dgm id="{F2A54833-2D13-4EE8-9549-D4184B2CA99A}"/>
                                            </p:graphicEl>
                                          </p:spTgt>
                                        </p:tgtEl>
                                        <p:attrNameLst>
                                          <p:attrName>style.visibility</p:attrName>
                                        </p:attrNameLst>
                                      </p:cBhvr>
                                      <p:to>
                                        <p:strVal val="visible"/>
                                      </p:to>
                                    </p:set>
                                    <p:animEffect transition="in" filter="fade">
                                      <p:cBhvr>
                                        <p:cTn id="7" dur="2000"/>
                                        <p:tgtEl>
                                          <p:spTgt spid="17">
                                            <p:graphicEl>
                                              <a:dgm id="{F2A54833-2D13-4EE8-9549-D4184B2CA9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graphicEl>
                                              <a:dgm id="{F549612F-D330-4E1E-9557-476159072A8C}"/>
                                            </p:graphicEl>
                                          </p:spTgt>
                                        </p:tgtEl>
                                        <p:attrNameLst>
                                          <p:attrName>style.visibility</p:attrName>
                                        </p:attrNameLst>
                                      </p:cBhvr>
                                      <p:to>
                                        <p:strVal val="visible"/>
                                      </p:to>
                                    </p:set>
                                    <p:animEffect transition="in" filter="fade">
                                      <p:cBhvr>
                                        <p:cTn id="12" dur="2000"/>
                                        <p:tgtEl>
                                          <p:spTgt spid="17">
                                            <p:graphicEl>
                                              <a:dgm id="{F549612F-D330-4E1E-9557-476159072A8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graphicEl>
                                              <a:dgm id="{73A2EDBC-E750-4638-A12D-FA7C3B9145FA}"/>
                                            </p:graphicEl>
                                          </p:spTgt>
                                        </p:tgtEl>
                                        <p:attrNameLst>
                                          <p:attrName>style.visibility</p:attrName>
                                        </p:attrNameLst>
                                      </p:cBhvr>
                                      <p:to>
                                        <p:strVal val="visible"/>
                                      </p:to>
                                    </p:set>
                                    <p:animEffect transition="in" filter="fade">
                                      <p:cBhvr>
                                        <p:cTn id="15" dur="2000"/>
                                        <p:tgtEl>
                                          <p:spTgt spid="17">
                                            <p:graphicEl>
                                              <a:dgm id="{73A2EDBC-E750-4638-A12D-FA7C3B9145F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graphicEl>
                                              <a:dgm id="{6F369700-7364-4103-889F-228E24C84476}"/>
                                            </p:graphicEl>
                                          </p:spTgt>
                                        </p:tgtEl>
                                        <p:attrNameLst>
                                          <p:attrName>style.visibility</p:attrName>
                                        </p:attrNameLst>
                                      </p:cBhvr>
                                      <p:to>
                                        <p:strVal val="visible"/>
                                      </p:to>
                                    </p:set>
                                    <p:animEffect transition="in" filter="fade">
                                      <p:cBhvr>
                                        <p:cTn id="20" dur="2000"/>
                                        <p:tgtEl>
                                          <p:spTgt spid="17">
                                            <p:graphicEl>
                                              <a:dgm id="{6F369700-7364-4103-889F-228E24C8447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graphicEl>
                                              <a:dgm id="{AC28313C-73BB-4D7E-BE89-E7868F737674}"/>
                                            </p:graphicEl>
                                          </p:spTgt>
                                        </p:tgtEl>
                                        <p:attrNameLst>
                                          <p:attrName>style.visibility</p:attrName>
                                        </p:attrNameLst>
                                      </p:cBhvr>
                                      <p:to>
                                        <p:strVal val="visible"/>
                                      </p:to>
                                    </p:set>
                                    <p:animEffect transition="in" filter="fade">
                                      <p:cBhvr>
                                        <p:cTn id="23" dur="2000"/>
                                        <p:tgtEl>
                                          <p:spTgt spid="17">
                                            <p:graphicEl>
                                              <a:dgm id="{AC28313C-73BB-4D7E-BE89-E7868F73767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graphicEl>
                                              <a:dgm id="{96BDC369-8096-4AF6-B0D6-83A3661D01C3}"/>
                                            </p:graphicEl>
                                          </p:spTgt>
                                        </p:tgtEl>
                                        <p:attrNameLst>
                                          <p:attrName>style.visibility</p:attrName>
                                        </p:attrNameLst>
                                      </p:cBhvr>
                                      <p:to>
                                        <p:strVal val="visible"/>
                                      </p:to>
                                    </p:set>
                                    <p:animEffect transition="in" filter="fade">
                                      <p:cBhvr>
                                        <p:cTn id="28" dur="2000"/>
                                        <p:tgtEl>
                                          <p:spTgt spid="17">
                                            <p:graphicEl>
                                              <a:dgm id="{96BDC369-8096-4AF6-B0D6-83A3661D01C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graphicEl>
                                              <a:dgm id="{81DED542-1C93-4F45-AA56-9DBB4AEF027F}"/>
                                            </p:graphicEl>
                                          </p:spTgt>
                                        </p:tgtEl>
                                        <p:attrNameLst>
                                          <p:attrName>style.visibility</p:attrName>
                                        </p:attrNameLst>
                                      </p:cBhvr>
                                      <p:to>
                                        <p:strVal val="visible"/>
                                      </p:to>
                                    </p:set>
                                    <p:animEffect transition="in" filter="fade">
                                      <p:cBhvr>
                                        <p:cTn id="31" dur="2000"/>
                                        <p:tgtEl>
                                          <p:spTgt spid="17">
                                            <p:graphicEl>
                                              <a:dgm id="{81DED542-1C93-4F45-AA56-9DBB4AEF027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TIC’S UTILIZADAS EN PYMES.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b="1" dirty="0" smtClean="0">
                <a:latin typeface="Arial" panose="020B0604020202020204" pitchFamily="34" charset="0"/>
                <a:cs typeface="Arial" panose="020B0604020202020204" pitchFamily="34" charset="0"/>
              </a:rPr>
              <a:t>VENTAJAS Y DESVENTAJAS</a:t>
            </a:r>
            <a:r>
              <a:rPr lang="es-ES" sz="1700" dirty="0" smtClean="0">
                <a:latin typeface="Arial" panose="020B0604020202020204" pitchFamily="34" charset="0"/>
                <a:cs typeface="Arial" panose="020B0604020202020204" pitchFamily="34" charset="0"/>
              </a:rPr>
              <a:t>.</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CASO DE ESTUDIO DIPOR S.A..</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CONCLUSIONES Y RECOMENDACIONES</a:t>
            </a:r>
            <a:endParaRPr lang="es-MX" sz="1700" dirty="0">
              <a:latin typeface="Arial" panose="020B0604020202020204" pitchFamily="34" charset="0"/>
              <a:cs typeface="Arial" panose="020B0604020202020204" pitchFamily="34" charset="0"/>
            </a:endParaRPr>
          </a:p>
        </p:txBody>
      </p:sp>
      <p:pic>
        <p:nvPicPr>
          <p:cNvPr id="11" name="10 Imagen" descr="cloud computing.jpg"/>
          <p:cNvPicPr>
            <a:picLocks noChangeAspect="1"/>
          </p:cNvPicPr>
          <p:nvPr/>
        </p:nvPicPr>
        <p:blipFill>
          <a:blip r:embed="rId4" cstate="print"/>
          <a:stretch>
            <a:fillRect/>
          </a:stretch>
        </p:blipFill>
        <p:spPr>
          <a:xfrm>
            <a:off x="4857752" y="1857364"/>
            <a:ext cx="3500430" cy="2625323"/>
          </a:xfrm>
          <a:prstGeom prst="rect">
            <a:avLst/>
          </a:prstGeom>
        </p:spPr>
      </p:pic>
    </p:spTree>
    <p:extLst>
      <p:ext uri="{BB962C8B-B14F-4D97-AF65-F5344CB8AC3E}">
        <p14:creationId xmlns:p14="http://schemas.microsoft.com/office/powerpoint/2010/main" xmlns="" val="3374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580618"/>
            <a:ext cx="4581334" cy="307777"/>
          </a:xfrm>
          <a:prstGeom prst="rect">
            <a:avLst/>
          </a:prstGeom>
          <a:noFill/>
        </p:spPr>
        <p:txBody>
          <a:bodyPr wrap="square" rtlCol="0">
            <a:spAutoFit/>
          </a:bodyPr>
          <a:lstStyle/>
          <a:p>
            <a:r>
              <a:rPr lang="es-EC" sz="1400" b="1" dirty="0" smtClean="0">
                <a:latin typeface="Arial" panose="020B0604020202020204" pitchFamily="34" charset="0"/>
                <a:cs typeface="Arial" panose="020B0604020202020204" pitchFamily="34" charset="0"/>
              </a:rPr>
              <a:t>VENTAJAS MODELO CLOUD COMPUTING</a:t>
            </a:r>
            <a:endParaRPr lang="en-US" sz="14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1" name="10 Diagrama"/>
          <p:cNvGraphicFramePr/>
          <p:nvPr/>
        </p:nvGraphicFramePr>
        <p:xfrm>
          <a:off x="1524000" y="1397000"/>
          <a:ext cx="7048528" cy="5175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833106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580618"/>
            <a:ext cx="4581334" cy="307777"/>
          </a:xfrm>
          <a:prstGeom prst="rect">
            <a:avLst/>
          </a:prstGeom>
          <a:noFill/>
        </p:spPr>
        <p:txBody>
          <a:bodyPr wrap="square" rtlCol="0">
            <a:spAutoFit/>
          </a:bodyPr>
          <a:lstStyle/>
          <a:p>
            <a:r>
              <a:rPr lang="es-EC" sz="1400" b="1" dirty="0" smtClean="0">
                <a:latin typeface="Arial" panose="020B0604020202020204" pitchFamily="34" charset="0"/>
                <a:cs typeface="Arial" panose="020B0604020202020204" pitchFamily="34" charset="0"/>
              </a:rPr>
              <a:t>DESVENTAJAS MODELO CLOUD COMPUTING</a:t>
            </a:r>
            <a:endParaRPr lang="en-US" sz="14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1" name="10 Diagrama"/>
          <p:cNvGraphicFramePr/>
          <p:nvPr/>
        </p:nvGraphicFramePr>
        <p:xfrm>
          <a:off x="1524000" y="1397000"/>
          <a:ext cx="6905652" cy="546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8331069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TIC’S UTILIZADAS EN PYMES.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VENTAJAS Y DESVENTAJAS.</a:t>
            </a:r>
          </a:p>
          <a:p>
            <a:pPr marL="342900" indent="-342900" algn="just">
              <a:lnSpc>
                <a:spcPct val="150000"/>
              </a:lnSpc>
              <a:buFont typeface="+mj-lt"/>
              <a:buAutoNum type="arabicPeriod" startAt="9"/>
            </a:pPr>
            <a:r>
              <a:rPr lang="es-ES" sz="1700" b="1" dirty="0" smtClean="0">
                <a:latin typeface="Arial" panose="020B0604020202020204" pitchFamily="34" charset="0"/>
                <a:cs typeface="Arial" panose="020B0604020202020204" pitchFamily="34" charset="0"/>
              </a:rPr>
              <a:t>CASO DE ESTUDIO DIPOR S.A..</a:t>
            </a:r>
            <a:endParaRPr lang="es-ES" sz="1700" b="1"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CONCLUSIONES Y RECOMENDACIONES</a:t>
            </a:r>
            <a:endParaRPr lang="es-MX" sz="1700" dirty="0">
              <a:latin typeface="Arial" panose="020B0604020202020204" pitchFamily="34" charset="0"/>
              <a:cs typeface="Arial" panose="020B0604020202020204" pitchFamily="34" charset="0"/>
            </a:endParaRPr>
          </a:p>
        </p:txBody>
      </p:sp>
      <p:pic>
        <p:nvPicPr>
          <p:cNvPr id="11" name="10 Imagen" descr="cloud computing.jpg"/>
          <p:cNvPicPr>
            <a:picLocks noChangeAspect="1"/>
          </p:cNvPicPr>
          <p:nvPr/>
        </p:nvPicPr>
        <p:blipFill>
          <a:blip r:embed="rId4" cstate="print"/>
          <a:stretch>
            <a:fillRect/>
          </a:stretch>
        </p:blipFill>
        <p:spPr>
          <a:xfrm>
            <a:off x="4857752" y="1857364"/>
            <a:ext cx="3500430" cy="2625323"/>
          </a:xfrm>
          <a:prstGeom prst="rect">
            <a:avLst/>
          </a:prstGeom>
        </p:spPr>
      </p:pic>
    </p:spTree>
    <p:extLst>
      <p:ext uri="{BB962C8B-B14F-4D97-AF65-F5344CB8AC3E}">
        <p14:creationId xmlns:p14="http://schemas.microsoft.com/office/powerpoint/2010/main" xmlns="" val="3374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580618"/>
            <a:ext cx="4392488" cy="338554"/>
          </a:xfrm>
          <a:prstGeom prst="rect">
            <a:avLst/>
          </a:prstGeom>
          <a:noFill/>
        </p:spPr>
        <p:txBody>
          <a:bodyPr wrap="square" rtlCol="0">
            <a:spAutoFit/>
          </a:bodyPr>
          <a:lstStyle/>
          <a:p>
            <a:r>
              <a:rPr lang="es-EC" sz="1600" b="1" dirty="0" smtClean="0">
                <a:latin typeface="Arial" panose="020B0604020202020204" pitchFamily="34" charset="0"/>
                <a:cs typeface="Arial" panose="020B0604020202020204" pitchFamily="34" charset="0"/>
              </a:rPr>
              <a:t>DIPOR S.A. : DESCRIPCIÓN</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10 Imagen"/>
          <p:cNvPicPr/>
          <p:nvPr/>
        </p:nvPicPr>
        <p:blipFill>
          <a:blip r:embed="rId4" cstate="print"/>
          <a:srcRect l="32804" t="23000" r="18166" b="7333"/>
          <a:stretch>
            <a:fillRect/>
          </a:stretch>
        </p:blipFill>
        <p:spPr bwMode="auto">
          <a:xfrm>
            <a:off x="1666874" y="1352344"/>
            <a:ext cx="6262712" cy="5148490"/>
          </a:xfrm>
          <a:prstGeom prst="rect">
            <a:avLst/>
          </a:prstGeom>
          <a:noFill/>
          <a:ln w="9525">
            <a:noFill/>
            <a:miter lim="800000"/>
            <a:headEnd/>
            <a:tailEnd/>
          </a:ln>
        </p:spPr>
      </p:pic>
    </p:spTree>
    <p:extLst>
      <p:ext uri="{BB962C8B-B14F-4D97-AF65-F5344CB8AC3E}">
        <p14:creationId xmlns:p14="http://schemas.microsoft.com/office/powerpoint/2010/main" xmlns="" val="26821461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580618"/>
            <a:ext cx="4392488" cy="338554"/>
          </a:xfrm>
          <a:prstGeom prst="rect">
            <a:avLst/>
          </a:prstGeom>
          <a:noFill/>
        </p:spPr>
        <p:txBody>
          <a:bodyPr wrap="square" rtlCol="0">
            <a:spAutoFit/>
          </a:bodyPr>
          <a:lstStyle/>
          <a:p>
            <a:r>
              <a:rPr lang="es-EC" sz="1600" b="1" dirty="0" smtClean="0">
                <a:latin typeface="Arial" panose="020B0604020202020204" pitchFamily="34" charset="0"/>
                <a:cs typeface="Arial" panose="020B0604020202020204" pitchFamily="34" charset="0"/>
              </a:rPr>
              <a:t>DIPOR S.A. : SITUACIÓN ACTUAL</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2530" name="Picture 2" descr="http://upload.wikimedia.org/wikipedia/commons/5/59/Datacenter-telecom_rectilinear_cropped.jpg"/>
          <p:cNvPicPr>
            <a:picLocks noChangeAspect="1" noChangeArrowheads="1"/>
          </p:cNvPicPr>
          <p:nvPr/>
        </p:nvPicPr>
        <p:blipFill>
          <a:blip r:embed="rId4" cstate="print"/>
          <a:srcRect/>
          <a:stretch>
            <a:fillRect/>
          </a:stretch>
        </p:blipFill>
        <p:spPr bwMode="auto">
          <a:xfrm>
            <a:off x="642910" y="1857364"/>
            <a:ext cx="3426934" cy="2286016"/>
          </a:xfrm>
          <a:prstGeom prst="rect">
            <a:avLst/>
          </a:prstGeom>
          <a:noFill/>
        </p:spPr>
      </p:pic>
      <p:sp>
        <p:nvSpPr>
          <p:cNvPr id="11" name="10 CuadroTexto"/>
          <p:cNvSpPr txBox="1"/>
          <p:nvPr/>
        </p:nvSpPr>
        <p:spPr>
          <a:xfrm>
            <a:off x="928662" y="1345156"/>
            <a:ext cx="2498376" cy="369332"/>
          </a:xfrm>
          <a:prstGeom prst="rect">
            <a:avLst/>
          </a:prstGeom>
          <a:noFill/>
        </p:spPr>
        <p:txBody>
          <a:bodyPr wrap="none" rtlCol="0">
            <a:spAutoFit/>
          </a:bodyPr>
          <a:lstStyle/>
          <a:p>
            <a:r>
              <a:rPr lang="es-ES" dirty="0" smtClean="0"/>
              <a:t>Data Center centralizado</a:t>
            </a:r>
            <a:endParaRPr lang="es-MX" dirty="0"/>
          </a:p>
        </p:txBody>
      </p:sp>
      <p:pic>
        <p:nvPicPr>
          <p:cNvPr id="12" name="0 Imagen" descr="diagrama nacional internet y datos DIPOR matriz.jpg"/>
          <p:cNvPicPr/>
          <p:nvPr/>
        </p:nvPicPr>
        <p:blipFill>
          <a:blip r:embed="rId5" cstate="print"/>
          <a:stretch>
            <a:fillRect/>
          </a:stretch>
        </p:blipFill>
        <p:spPr>
          <a:xfrm>
            <a:off x="4500562" y="1785926"/>
            <a:ext cx="4086348" cy="2500330"/>
          </a:xfrm>
          <a:prstGeom prst="rect">
            <a:avLst/>
          </a:prstGeom>
        </p:spPr>
      </p:pic>
      <p:sp>
        <p:nvSpPr>
          <p:cNvPr id="15" name="14 CuadroTexto"/>
          <p:cNvSpPr txBox="1"/>
          <p:nvPr/>
        </p:nvSpPr>
        <p:spPr>
          <a:xfrm>
            <a:off x="5387521" y="1345156"/>
            <a:ext cx="2899255" cy="369332"/>
          </a:xfrm>
          <a:prstGeom prst="rect">
            <a:avLst/>
          </a:prstGeom>
          <a:noFill/>
        </p:spPr>
        <p:txBody>
          <a:bodyPr wrap="none" rtlCol="0">
            <a:spAutoFit/>
          </a:bodyPr>
          <a:lstStyle/>
          <a:p>
            <a:r>
              <a:rPr lang="es-ES" dirty="0" smtClean="0"/>
              <a:t>Infraestructura de red propia</a:t>
            </a:r>
            <a:endParaRPr lang="es-MX" dirty="0"/>
          </a:p>
        </p:txBody>
      </p:sp>
      <p:pic>
        <p:nvPicPr>
          <p:cNvPr id="26626" name="Picture 2" descr="http://www.skual.com/imagenes/slide-desarrollo-aplicaciones-web-cordoba.png"/>
          <p:cNvPicPr>
            <a:picLocks noChangeAspect="1" noChangeArrowheads="1"/>
          </p:cNvPicPr>
          <p:nvPr/>
        </p:nvPicPr>
        <p:blipFill>
          <a:blip r:embed="rId6"/>
          <a:srcRect/>
          <a:stretch>
            <a:fillRect/>
          </a:stretch>
        </p:blipFill>
        <p:spPr bwMode="auto">
          <a:xfrm>
            <a:off x="3246430" y="4500570"/>
            <a:ext cx="4524404" cy="2143140"/>
          </a:xfrm>
          <a:prstGeom prst="rect">
            <a:avLst/>
          </a:prstGeom>
          <a:noFill/>
        </p:spPr>
      </p:pic>
      <p:sp>
        <p:nvSpPr>
          <p:cNvPr id="16" name="15 CuadroTexto"/>
          <p:cNvSpPr txBox="1"/>
          <p:nvPr/>
        </p:nvSpPr>
        <p:spPr>
          <a:xfrm>
            <a:off x="214282" y="4929198"/>
            <a:ext cx="2711768" cy="646331"/>
          </a:xfrm>
          <a:prstGeom prst="rect">
            <a:avLst/>
          </a:prstGeom>
          <a:noFill/>
        </p:spPr>
        <p:txBody>
          <a:bodyPr wrap="none" rtlCol="0">
            <a:spAutoFit/>
          </a:bodyPr>
          <a:lstStyle/>
          <a:p>
            <a:pPr algn="ctr"/>
            <a:r>
              <a:rPr lang="es-ES" dirty="0" smtClean="0"/>
              <a:t>Aplicaciones desarrolladas </a:t>
            </a:r>
          </a:p>
          <a:p>
            <a:pPr algn="ctr"/>
            <a:r>
              <a:rPr lang="es-ES" dirty="0" smtClean="0"/>
              <a:t>en sitio</a:t>
            </a:r>
            <a:endParaRPr lang="es-MX" dirty="0"/>
          </a:p>
        </p:txBody>
      </p:sp>
    </p:spTree>
    <p:extLst>
      <p:ext uri="{BB962C8B-B14F-4D97-AF65-F5344CB8AC3E}">
        <p14:creationId xmlns:p14="http://schemas.microsoft.com/office/powerpoint/2010/main" xmlns="" val="2682146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486771"/>
            <a:ext cx="4392488" cy="584775"/>
          </a:xfrm>
          <a:prstGeom prst="rect">
            <a:avLst/>
          </a:prstGeom>
          <a:noFill/>
        </p:spPr>
        <p:txBody>
          <a:bodyPr wrap="square" rtlCol="0">
            <a:spAutoFit/>
          </a:bodyPr>
          <a:lstStyle/>
          <a:p>
            <a:r>
              <a:rPr lang="es-EC" sz="1600" b="1" dirty="0" smtClean="0">
                <a:latin typeface="Arial" panose="020B0604020202020204" pitchFamily="34" charset="0"/>
                <a:cs typeface="Arial" panose="020B0604020202020204" pitchFamily="34" charset="0"/>
              </a:rPr>
              <a:t>DIPOR S.A. : COSTOS INVERSIÓN INFRAESTRUCTURA ACTUAL</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1" name="10 Gráfico"/>
          <p:cNvGraphicFramePr/>
          <p:nvPr/>
        </p:nvGraphicFramePr>
        <p:xfrm>
          <a:off x="1524000" y="1397000"/>
          <a:ext cx="6405586" cy="4532330"/>
        </p:xfrm>
        <a:graphic>
          <a:graphicData uri="http://schemas.openxmlformats.org/drawingml/2006/chart">
            <c:chart xmlns:c="http://schemas.openxmlformats.org/drawingml/2006/chart" xmlns:r="http://schemas.openxmlformats.org/officeDocument/2006/relationships" r:id="rId4"/>
          </a:graphicData>
        </a:graphic>
      </p:graphicFrame>
      <p:sp>
        <p:nvSpPr>
          <p:cNvPr id="15" name="14 CuadroTexto"/>
          <p:cNvSpPr txBox="1"/>
          <p:nvPr/>
        </p:nvSpPr>
        <p:spPr>
          <a:xfrm>
            <a:off x="2285984" y="5500702"/>
            <a:ext cx="4214842" cy="369332"/>
          </a:xfrm>
          <a:prstGeom prst="rect">
            <a:avLst/>
          </a:prstGeom>
          <a:noFill/>
        </p:spPr>
        <p:txBody>
          <a:bodyPr wrap="square" rtlCol="0">
            <a:spAutoFit/>
          </a:bodyPr>
          <a:lstStyle/>
          <a:p>
            <a:r>
              <a:rPr lang="es-ES" dirty="0" smtClean="0"/>
              <a:t>TOTAL INVERSION: $ 486,102</a:t>
            </a:r>
            <a:endParaRPr lang="es-MX" dirty="0"/>
          </a:p>
        </p:txBody>
      </p:sp>
    </p:spTree>
    <p:extLst>
      <p:ext uri="{BB962C8B-B14F-4D97-AF65-F5344CB8AC3E}">
        <p14:creationId xmlns:p14="http://schemas.microsoft.com/office/powerpoint/2010/main" xmlns="" val="2682146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0040" y="2895079"/>
            <a:ext cx="7772400" cy="1470025"/>
          </a:xfrm>
        </p:spPr>
        <p:txBody>
          <a:bodyPr>
            <a:noAutofit/>
          </a:bodyPr>
          <a:lstStyle/>
          <a:p>
            <a:r>
              <a:rPr lang="es-EC" sz="3600" b="1" dirty="0" smtClean="0"/>
              <a:t>ANÁLISIS TÉCNICO PARA LA MIGRACIÓN DE LAS TIC’S CONVENCIONALES A LOS SERVICIOS DE CLOUD COMPUTING EN LAS PEQUEÑAS Y MEDIANAS EMPRESAS-PYMES.</a:t>
            </a:r>
            <a:r>
              <a:rPr lang="es-MX" sz="3600" dirty="0" smtClean="0"/>
              <a:t/>
            </a:r>
            <a:br>
              <a:rPr lang="es-MX" sz="3600" dirty="0" smtClean="0"/>
            </a:br>
            <a:r>
              <a:rPr lang="es-EC" sz="3600" b="1" dirty="0" smtClean="0"/>
              <a:t>CASO PRÁCTICO: DISTRIBUIDORA IMPORTADORA DIPOR S.A.</a:t>
            </a:r>
            <a:endParaRPr lang="es-MX" sz="3600" dirty="0"/>
          </a:p>
        </p:txBody>
      </p:sp>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10" name="9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10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2" name="11 CuadroTexto"/>
          <p:cNvSpPr txBox="1"/>
          <p:nvPr/>
        </p:nvSpPr>
        <p:spPr>
          <a:xfrm>
            <a:off x="1619672" y="580618"/>
            <a:ext cx="1152128"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TEMA</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9457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486771"/>
            <a:ext cx="4392488" cy="584775"/>
          </a:xfrm>
          <a:prstGeom prst="rect">
            <a:avLst/>
          </a:prstGeom>
          <a:noFill/>
        </p:spPr>
        <p:txBody>
          <a:bodyPr wrap="square" rtlCol="0">
            <a:spAutoFit/>
          </a:bodyPr>
          <a:lstStyle/>
          <a:p>
            <a:r>
              <a:rPr lang="es-EC" sz="1600" b="1" dirty="0" smtClean="0">
                <a:latin typeface="Arial" panose="020B0604020202020204" pitchFamily="34" charset="0"/>
                <a:cs typeface="Arial" panose="020B0604020202020204" pitchFamily="34" charset="0"/>
              </a:rPr>
              <a:t>DIPOR S.A. : COSTOS INVERSIÓN INFRAESTRUCTURA ACTUAL</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1" name="10 Tabla"/>
          <p:cNvGraphicFramePr>
            <a:graphicFrameLocks noGrp="1"/>
          </p:cNvGraphicFramePr>
          <p:nvPr/>
        </p:nvGraphicFramePr>
        <p:xfrm>
          <a:off x="928662" y="2214554"/>
          <a:ext cx="7072362" cy="2676537"/>
        </p:xfrm>
        <a:graphic>
          <a:graphicData uri="http://schemas.openxmlformats.org/drawingml/2006/table">
            <a:tbl>
              <a:tblPr/>
              <a:tblGrid>
                <a:gridCol w="5510872"/>
                <a:gridCol w="1561490"/>
              </a:tblGrid>
              <a:tr h="376977">
                <a:tc gridSpan="2">
                  <a:txBody>
                    <a:bodyPr/>
                    <a:lstStyle/>
                    <a:p>
                      <a:pPr indent="180340" algn="ctr">
                        <a:spcBef>
                          <a:spcPts val="300"/>
                        </a:spcBef>
                        <a:spcAft>
                          <a:spcPts val="0"/>
                        </a:spcAft>
                      </a:pPr>
                      <a:r>
                        <a:rPr lang="es-ES" sz="1400" b="1">
                          <a:solidFill>
                            <a:srgbClr val="FFFFFF"/>
                          </a:solidFill>
                          <a:latin typeface="Arial"/>
                          <a:ea typeface="Calibri"/>
                          <a:cs typeface="Arial"/>
                        </a:rPr>
                        <a:t>Costos Fijos Tecnología Convencional</a:t>
                      </a:r>
                      <a:endParaRPr lang="es-MX" sz="180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es-MX"/>
                    </a:p>
                  </a:txBody>
                  <a:tcPr/>
                </a:tc>
              </a:tr>
              <a:tr h="376977">
                <a:tc>
                  <a:txBody>
                    <a:bodyPr/>
                    <a:lstStyle/>
                    <a:p>
                      <a:pPr indent="180340" algn="just">
                        <a:spcBef>
                          <a:spcPts val="300"/>
                        </a:spcBef>
                        <a:spcAft>
                          <a:spcPts val="0"/>
                        </a:spcAft>
                      </a:pPr>
                      <a:r>
                        <a:rPr lang="es-ES" sz="1200" b="1">
                          <a:solidFill>
                            <a:srgbClr val="000000"/>
                          </a:solidFill>
                          <a:latin typeface="Arial"/>
                          <a:ea typeface="Calibri"/>
                          <a:cs typeface="Arial"/>
                        </a:rPr>
                        <a:t>Servicios Fijos Contratados (Mantenimiento Infraestructura, proveedores)</a:t>
                      </a:r>
                      <a:endParaRPr lang="es-MX" sz="180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just">
                        <a:spcBef>
                          <a:spcPts val="300"/>
                        </a:spcBef>
                        <a:spcAft>
                          <a:spcPts val="0"/>
                        </a:spcAft>
                      </a:pPr>
                      <a:r>
                        <a:rPr lang="es-ES" sz="1400">
                          <a:solidFill>
                            <a:srgbClr val="000000"/>
                          </a:solidFill>
                          <a:latin typeface="Arial"/>
                          <a:ea typeface="Calibri"/>
                          <a:cs typeface="Arial"/>
                        </a:rPr>
                        <a:t> $             8,333 </a:t>
                      </a:r>
                      <a:endParaRPr lang="es-MX" sz="1800">
                        <a:latin typeface="Arial"/>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76977">
                <a:tc>
                  <a:txBody>
                    <a:bodyPr/>
                    <a:lstStyle/>
                    <a:p>
                      <a:pPr indent="180340" algn="just">
                        <a:spcBef>
                          <a:spcPts val="300"/>
                        </a:spcBef>
                        <a:spcAft>
                          <a:spcPts val="0"/>
                        </a:spcAft>
                      </a:pPr>
                      <a:r>
                        <a:rPr lang="es-ES" sz="1200" b="1">
                          <a:solidFill>
                            <a:srgbClr val="000000"/>
                          </a:solidFill>
                          <a:latin typeface="Arial"/>
                          <a:ea typeface="Calibri"/>
                          <a:cs typeface="Arial"/>
                        </a:rPr>
                        <a:t>Servicios por Horas Contratados (Soporte Aplicaciones)</a:t>
                      </a:r>
                      <a:endParaRPr lang="es-MX" sz="180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just">
                        <a:spcBef>
                          <a:spcPts val="300"/>
                        </a:spcBef>
                        <a:spcAft>
                          <a:spcPts val="0"/>
                        </a:spcAft>
                      </a:pPr>
                      <a:r>
                        <a:rPr lang="es-ES" sz="1400">
                          <a:solidFill>
                            <a:srgbClr val="000000"/>
                          </a:solidFill>
                          <a:latin typeface="Arial"/>
                          <a:ea typeface="Calibri"/>
                          <a:cs typeface="Arial"/>
                        </a:rPr>
                        <a:t> $             2,500 </a:t>
                      </a:r>
                      <a:endParaRPr lang="es-MX" sz="1800">
                        <a:latin typeface="Arial"/>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376977">
                <a:tc>
                  <a:txBody>
                    <a:bodyPr/>
                    <a:lstStyle/>
                    <a:p>
                      <a:pPr indent="180340" algn="just">
                        <a:spcBef>
                          <a:spcPts val="300"/>
                        </a:spcBef>
                        <a:spcAft>
                          <a:spcPts val="0"/>
                        </a:spcAft>
                      </a:pPr>
                      <a:endParaRPr lang="es-MX" sz="180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just">
                        <a:spcBef>
                          <a:spcPts val="300"/>
                        </a:spcBef>
                        <a:spcAft>
                          <a:spcPts val="0"/>
                        </a:spcAft>
                      </a:pPr>
                      <a:endParaRPr lang="es-ES" sz="1400">
                        <a:solidFill>
                          <a:srgbClr val="000000"/>
                        </a:solidFill>
                        <a:latin typeface="Arial"/>
                        <a:ea typeface="Calibri"/>
                        <a:cs typeface="Arial"/>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76977">
                <a:tc>
                  <a:txBody>
                    <a:bodyPr/>
                    <a:lstStyle/>
                    <a:p>
                      <a:pPr indent="180340" algn="just">
                        <a:spcBef>
                          <a:spcPts val="300"/>
                        </a:spcBef>
                        <a:spcAft>
                          <a:spcPts val="0"/>
                        </a:spcAft>
                      </a:pPr>
                      <a:r>
                        <a:rPr lang="es-ES" sz="1200" b="1">
                          <a:solidFill>
                            <a:srgbClr val="000000"/>
                          </a:solidFill>
                          <a:latin typeface="Arial"/>
                          <a:ea typeface="Calibri"/>
                          <a:cs typeface="Arial"/>
                        </a:rPr>
                        <a:t>SUMINISTROS</a:t>
                      </a:r>
                      <a:endParaRPr lang="es-MX" sz="180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just">
                        <a:spcBef>
                          <a:spcPts val="300"/>
                        </a:spcBef>
                        <a:spcAft>
                          <a:spcPts val="0"/>
                        </a:spcAft>
                      </a:pPr>
                      <a:r>
                        <a:rPr lang="es-ES" sz="1400" dirty="0">
                          <a:solidFill>
                            <a:srgbClr val="000000"/>
                          </a:solidFill>
                          <a:latin typeface="Arial"/>
                          <a:ea typeface="Calibri"/>
                          <a:cs typeface="Arial"/>
                        </a:rPr>
                        <a:t> $     </a:t>
                      </a:r>
                      <a:r>
                        <a:rPr lang="es-ES" sz="1400" dirty="0" smtClean="0">
                          <a:solidFill>
                            <a:srgbClr val="000000"/>
                          </a:solidFill>
                          <a:latin typeface="Arial"/>
                          <a:ea typeface="Calibri"/>
                          <a:cs typeface="Arial"/>
                        </a:rPr>
                        <a:t>             </a:t>
                      </a:r>
                      <a:r>
                        <a:rPr lang="es-ES" sz="1400" dirty="0">
                          <a:solidFill>
                            <a:srgbClr val="000000"/>
                          </a:solidFill>
                          <a:latin typeface="Arial"/>
                          <a:ea typeface="Calibri"/>
                          <a:cs typeface="Arial"/>
                        </a:rPr>
                        <a:t>83 </a:t>
                      </a:r>
                      <a:endParaRPr lang="es-MX" sz="1800" dirty="0">
                        <a:latin typeface="Arial"/>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395826">
                <a:tc>
                  <a:txBody>
                    <a:bodyPr/>
                    <a:lstStyle/>
                    <a:p>
                      <a:pPr indent="180340" algn="just">
                        <a:spcBef>
                          <a:spcPts val="300"/>
                        </a:spcBef>
                        <a:spcAft>
                          <a:spcPts val="0"/>
                        </a:spcAft>
                      </a:pPr>
                      <a:r>
                        <a:rPr lang="es-ES" sz="1200" b="1">
                          <a:solidFill>
                            <a:srgbClr val="000000"/>
                          </a:solidFill>
                          <a:latin typeface="Arial"/>
                          <a:ea typeface="Calibri"/>
                          <a:cs typeface="Arial"/>
                        </a:rPr>
                        <a:t>Gastos Administrativos (Sueldos personal TI)</a:t>
                      </a:r>
                      <a:endParaRPr lang="es-MX" sz="180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just">
                        <a:spcBef>
                          <a:spcPts val="300"/>
                        </a:spcBef>
                        <a:spcAft>
                          <a:spcPts val="0"/>
                        </a:spcAft>
                      </a:pPr>
                      <a:r>
                        <a:rPr lang="es-ES" sz="1400">
                          <a:solidFill>
                            <a:srgbClr val="000000"/>
                          </a:solidFill>
                          <a:latin typeface="Arial"/>
                          <a:ea typeface="Calibri"/>
                          <a:cs typeface="Arial"/>
                        </a:rPr>
                        <a:t> $           15,000 </a:t>
                      </a:r>
                      <a:endParaRPr lang="es-MX" sz="1800">
                        <a:latin typeface="Arial"/>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95826">
                <a:tc>
                  <a:txBody>
                    <a:bodyPr/>
                    <a:lstStyle/>
                    <a:p>
                      <a:pPr indent="180340" algn="just">
                        <a:spcBef>
                          <a:spcPts val="300"/>
                        </a:spcBef>
                        <a:spcAft>
                          <a:spcPts val="0"/>
                        </a:spcAft>
                      </a:pPr>
                      <a:r>
                        <a:rPr lang="es-ES" sz="1200" b="1">
                          <a:solidFill>
                            <a:srgbClr val="000000"/>
                          </a:solidFill>
                          <a:latin typeface="Arial"/>
                          <a:ea typeface="Calibri"/>
                          <a:cs typeface="Arial"/>
                        </a:rPr>
                        <a:t>TOTAL COSTOS FIJOS TECNOLOGIA CONVENCIONAL</a:t>
                      </a:r>
                      <a:endParaRPr lang="es-MX" sz="180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just">
                        <a:spcBef>
                          <a:spcPts val="300"/>
                        </a:spcBef>
                        <a:spcAft>
                          <a:spcPts val="0"/>
                        </a:spcAft>
                      </a:pPr>
                      <a:r>
                        <a:rPr lang="es-ES" sz="1400" b="1" dirty="0">
                          <a:solidFill>
                            <a:srgbClr val="000000"/>
                          </a:solidFill>
                          <a:latin typeface="Arial"/>
                          <a:ea typeface="Calibri"/>
                          <a:cs typeface="Arial"/>
                        </a:rPr>
                        <a:t> $           25,917 </a:t>
                      </a:r>
                      <a:endParaRPr lang="es-MX" sz="1800" dirty="0">
                        <a:latin typeface="Arial"/>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682146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486771"/>
            <a:ext cx="4392488" cy="584775"/>
          </a:xfrm>
          <a:prstGeom prst="rect">
            <a:avLst/>
          </a:prstGeom>
          <a:noFill/>
        </p:spPr>
        <p:txBody>
          <a:bodyPr wrap="square" rtlCol="0">
            <a:spAutoFit/>
          </a:bodyPr>
          <a:lstStyle/>
          <a:p>
            <a:r>
              <a:rPr lang="es-EC" sz="1600" b="1" dirty="0" smtClean="0">
                <a:latin typeface="Arial" panose="020B0604020202020204" pitchFamily="34" charset="0"/>
                <a:cs typeface="Arial" panose="020B0604020202020204" pitchFamily="34" charset="0"/>
              </a:rPr>
              <a:t>SOLUCIÓN CLOUD COMPUTING PARA DIPOR S.A.</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5" name="14 Tabla"/>
          <p:cNvGraphicFramePr>
            <a:graphicFrameLocks noGrp="1"/>
          </p:cNvGraphicFramePr>
          <p:nvPr/>
        </p:nvGraphicFramePr>
        <p:xfrm>
          <a:off x="1000100" y="2357430"/>
          <a:ext cx="7286677" cy="3071835"/>
        </p:xfrm>
        <a:graphic>
          <a:graphicData uri="http://schemas.openxmlformats.org/drawingml/2006/table">
            <a:tbl>
              <a:tblPr/>
              <a:tblGrid>
                <a:gridCol w="1479581"/>
                <a:gridCol w="1795498"/>
                <a:gridCol w="1773066"/>
                <a:gridCol w="1099171"/>
                <a:gridCol w="1139361"/>
              </a:tblGrid>
              <a:tr h="472590">
                <a:tc>
                  <a:txBody>
                    <a:bodyPr/>
                    <a:lstStyle/>
                    <a:p>
                      <a:pPr indent="180340" algn="l">
                        <a:spcBef>
                          <a:spcPts val="300"/>
                        </a:spcBef>
                        <a:spcAft>
                          <a:spcPts val="0"/>
                        </a:spcAft>
                      </a:pPr>
                      <a:r>
                        <a:rPr lang="es-ES" sz="1200" b="1" dirty="0">
                          <a:solidFill>
                            <a:srgbClr val="FFFFFF"/>
                          </a:solidFill>
                          <a:latin typeface="Arial"/>
                          <a:ea typeface="Calibri"/>
                          <a:cs typeface="Arial"/>
                        </a:rPr>
                        <a:t>Solución </a:t>
                      </a:r>
                      <a:r>
                        <a:rPr lang="es-ES" sz="1200" b="1" dirty="0" err="1">
                          <a:solidFill>
                            <a:srgbClr val="FFFFFF"/>
                          </a:solidFill>
                          <a:latin typeface="Arial"/>
                          <a:ea typeface="Calibri"/>
                          <a:cs typeface="Arial"/>
                        </a:rPr>
                        <a:t>SaaS</a:t>
                      </a:r>
                      <a:endParaRPr lang="es-MX" sz="1600" dirty="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indent="180340" algn="ctr">
                        <a:spcBef>
                          <a:spcPts val="300"/>
                        </a:spcBef>
                        <a:spcAft>
                          <a:spcPts val="0"/>
                        </a:spcAft>
                      </a:pPr>
                      <a:r>
                        <a:rPr lang="es-ES" sz="1200" b="1">
                          <a:solidFill>
                            <a:srgbClr val="FFFFFF"/>
                          </a:solidFill>
                          <a:latin typeface="Arial"/>
                          <a:ea typeface="Calibri"/>
                          <a:cs typeface="Times New Roman"/>
                        </a:rPr>
                        <a:t>Proveedor</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indent="180340" algn="ctr">
                        <a:spcBef>
                          <a:spcPts val="300"/>
                        </a:spcBef>
                        <a:spcAft>
                          <a:spcPts val="0"/>
                        </a:spcAft>
                      </a:pPr>
                      <a:r>
                        <a:rPr lang="es-ES" sz="1200" b="1">
                          <a:solidFill>
                            <a:srgbClr val="FFFFFF"/>
                          </a:solidFill>
                          <a:latin typeface="Arial"/>
                          <a:ea typeface="Calibri"/>
                          <a:cs typeface="Times New Roman"/>
                        </a:rPr>
                        <a:t>Costo unitario/mes</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indent="180340" algn="ctr">
                        <a:spcBef>
                          <a:spcPts val="300"/>
                        </a:spcBef>
                        <a:spcAft>
                          <a:spcPts val="0"/>
                        </a:spcAft>
                      </a:pPr>
                      <a:r>
                        <a:rPr lang="es-ES" sz="1200" b="1">
                          <a:solidFill>
                            <a:srgbClr val="FFFFFF"/>
                          </a:solidFill>
                          <a:latin typeface="Arial"/>
                          <a:ea typeface="Calibri"/>
                          <a:cs typeface="Times New Roman"/>
                        </a:rPr>
                        <a:t>Número de usuarios</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indent="180340" algn="ctr">
                        <a:spcBef>
                          <a:spcPts val="300"/>
                        </a:spcBef>
                        <a:spcAft>
                          <a:spcPts val="0"/>
                        </a:spcAft>
                      </a:pPr>
                      <a:r>
                        <a:rPr lang="es-ES" sz="1200" b="1">
                          <a:solidFill>
                            <a:srgbClr val="FFFFFF"/>
                          </a:solidFill>
                          <a:latin typeface="Arial"/>
                          <a:ea typeface="Calibri"/>
                          <a:cs typeface="Times New Roman"/>
                        </a:rPr>
                        <a:t>Costo Total/mes</a:t>
                      </a:r>
                      <a:endParaRPr lang="es-MX" sz="1600">
                        <a:latin typeface="Arial"/>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472590">
                <a:tc>
                  <a:txBody>
                    <a:bodyPr/>
                    <a:lstStyle/>
                    <a:p>
                      <a:pPr indent="180340" algn="ctr">
                        <a:spcBef>
                          <a:spcPts val="300"/>
                        </a:spcBef>
                        <a:spcAft>
                          <a:spcPts val="0"/>
                        </a:spcAft>
                      </a:pPr>
                      <a:r>
                        <a:rPr lang="es-ES" sz="1200" b="1">
                          <a:latin typeface="Arial"/>
                          <a:ea typeface="Calibri"/>
                          <a:cs typeface="Arial"/>
                        </a:rPr>
                        <a:t>Herramientas de productividad</a:t>
                      </a:r>
                      <a:endParaRPr lang="es-MX" sz="160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r>
                        <a:rPr lang="es-ES" sz="1200">
                          <a:latin typeface="Arial"/>
                          <a:ea typeface="Calibri"/>
                          <a:cs typeface="Arial"/>
                        </a:rPr>
                        <a:t>Google Apps</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r>
                        <a:rPr lang="es-ES" sz="1200">
                          <a:latin typeface="Arial"/>
                          <a:ea typeface="Calibri"/>
                          <a:cs typeface="Arial"/>
                        </a:rPr>
                        <a:t>US $10/usuario</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r>
                        <a:rPr lang="es-ES" sz="1200">
                          <a:latin typeface="Arial"/>
                          <a:ea typeface="Calibri"/>
                          <a:cs typeface="Arial"/>
                        </a:rPr>
                        <a:t>200</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r>
                        <a:rPr lang="es-ES" sz="1200">
                          <a:latin typeface="Arial"/>
                          <a:ea typeface="Calibri"/>
                          <a:cs typeface="Arial"/>
                        </a:rPr>
                        <a:t>$ 2000</a:t>
                      </a:r>
                      <a:endParaRPr lang="es-MX" sz="1600">
                        <a:latin typeface="Arial"/>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708885">
                <a:tc>
                  <a:txBody>
                    <a:bodyPr/>
                    <a:lstStyle/>
                    <a:p>
                      <a:pPr indent="180340" algn="ctr">
                        <a:spcBef>
                          <a:spcPts val="300"/>
                        </a:spcBef>
                        <a:spcAft>
                          <a:spcPts val="0"/>
                        </a:spcAft>
                      </a:pPr>
                      <a:r>
                        <a:rPr lang="es-ES" sz="1200" b="1">
                          <a:latin typeface="Arial"/>
                          <a:ea typeface="Calibri"/>
                          <a:cs typeface="Arial"/>
                        </a:rPr>
                        <a:t>Herramientas de trabajo en grupo</a:t>
                      </a:r>
                      <a:endParaRPr lang="es-MX" sz="160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ctr">
                        <a:spcBef>
                          <a:spcPts val="300"/>
                        </a:spcBef>
                        <a:spcAft>
                          <a:spcPts val="0"/>
                        </a:spcAft>
                      </a:pPr>
                      <a:r>
                        <a:rPr lang="es-ES" sz="1200">
                          <a:latin typeface="Arial"/>
                          <a:ea typeface="Calibri"/>
                          <a:cs typeface="Arial"/>
                        </a:rPr>
                        <a:t>Hyper Office</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ctr">
                        <a:spcBef>
                          <a:spcPts val="300"/>
                        </a:spcBef>
                        <a:spcAft>
                          <a:spcPts val="0"/>
                        </a:spcAft>
                      </a:pPr>
                      <a:r>
                        <a:rPr lang="es-ES" sz="1200">
                          <a:latin typeface="Arial"/>
                          <a:ea typeface="Calibri"/>
                          <a:cs typeface="Arial"/>
                        </a:rPr>
                        <a:t>US $12/usuario</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ctr">
                        <a:spcBef>
                          <a:spcPts val="300"/>
                        </a:spcBef>
                        <a:spcAft>
                          <a:spcPts val="0"/>
                        </a:spcAft>
                      </a:pPr>
                      <a:r>
                        <a:rPr lang="es-ES" sz="1200">
                          <a:latin typeface="Arial"/>
                          <a:ea typeface="Calibri"/>
                          <a:cs typeface="Arial"/>
                        </a:rPr>
                        <a:t>25</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ctr">
                        <a:spcBef>
                          <a:spcPts val="300"/>
                        </a:spcBef>
                        <a:spcAft>
                          <a:spcPts val="0"/>
                        </a:spcAft>
                      </a:pPr>
                      <a:r>
                        <a:rPr lang="es-ES" sz="1200">
                          <a:latin typeface="Arial"/>
                          <a:ea typeface="Calibri"/>
                          <a:cs typeface="Arial"/>
                        </a:rPr>
                        <a:t>$ 300</a:t>
                      </a:r>
                      <a:endParaRPr lang="es-MX" sz="1600">
                        <a:latin typeface="Arial"/>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708885">
                <a:tc>
                  <a:txBody>
                    <a:bodyPr/>
                    <a:lstStyle/>
                    <a:p>
                      <a:pPr indent="180340" algn="ctr">
                        <a:spcBef>
                          <a:spcPts val="300"/>
                        </a:spcBef>
                        <a:spcAft>
                          <a:spcPts val="0"/>
                        </a:spcAft>
                      </a:pPr>
                      <a:r>
                        <a:rPr lang="es-ES" sz="1200" b="1">
                          <a:latin typeface="Arial"/>
                          <a:ea typeface="Calibri"/>
                          <a:cs typeface="Arial"/>
                        </a:rPr>
                        <a:t>CRM</a:t>
                      </a:r>
                      <a:endParaRPr lang="es-MX" sz="160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r>
                        <a:rPr lang="es-ES" sz="1200">
                          <a:latin typeface="Arial"/>
                          <a:ea typeface="Calibri"/>
                          <a:cs typeface="Arial"/>
                        </a:rPr>
                        <a:t>ZohoCRM Professional para Pymes</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r>
                        <a:rPr lang="es-ES" sz="1200">
                          <a:latin typeface="Arial"/>
                          <a:ea typeface="Calibri"/>
                          <a:cs typeface="Arial"/>
                        </a:rPr>
                        <a:t>US $20/usuario</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r>
                        <a:rPr lang="es-ES" sz="1200">
                          <a:latin typeface="Arial"/>
                          <a:ea typeface="Calibri"/>
                          <a:cs typeface="Arial"/>
                        </a:rPr>
                        <a:t>20</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r>
                        <a:rPr lang="es-ES" sz="1200">
                          <a:latin typeface="Arial"/>
                          <a:ea typeface="Calibri"/>
                          <a:cs typeface="Arial"/>
                        </a:rPr>
                        <a:t>$ 400</a:t>
                      </a:r>
                      <a:endParaRPr lang="es-MX" sz="1600">
                        <a:latin typeface="Arial"/>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72590">
                <a:tc>
                  <a:txBody>
                    <a:bodyPr/>
                    <a:lstStyle/>
                    <a:p>
                      <a:pPr indent="180340" algn="ctr">
                        <a:spcBef>
                          <a:spcPts val="300"/>
                        </a:spcBef>
                        <a:spcAft>
                          <a:spcPts val="0"/>
                        </a:spcAft>
                      </a:pPr>
                      <a:r>
                        <a:rPr lang="es-ES" sz="1200" b="1">
                          <a:latin typeface="Arial"/>
                          <a:ea typeface="Calibri"/>
                          <a:cs typeface="Arial"/>
                        </a:rPr>
                        <a:t>ERP</a:t>
                      </a:r>
                      <a:endParaRPr lang="es-MX" sz="160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ctr">
                        <a:spcBef>
                          <a:spcPts val="300"/>
                        </a:spcBef>
                        <a:spcAft>
                          <a:spcPts val="0"/>
                        </a:spcAft>
                      </a:pPr>
                      <a:r>
                        <a:rPr lang="es-ES" sz="1200">
                          <a:latin typeface="Arial"/>
                          <a:ea typeface="Calibri"/>
                          <a:cs typeface="Arial"/>
                        </a:rPr>
                        <a:t>Microsoft Dynamics NAV</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ctr">
                        <a:spcBef>
                          <a:spcPts val="300"/>
                        </a:spcBef>
                        <a:spcAft>
                          <a:spcPts val="0"/>
                        </a:spcAft>
                      </a:pPr>
                      <a:r>
                        <a:rPr lang="es-ES" sz="1200">
                          <a:latin typeface="Arial"/>
                          <a:ea typeface="Calibri"/>
                          <a:cs typeface="Arial"/>
                        </a:rPr>
                        <a:t>US $40/usuario</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ctr">
                        <a:spcBef>
                          <a:spcPts val="300"/>
                        </a:spcBef>
                        <a:spcAft>
                          <a:spcPts val="0"/>
                        </a:spcAft>
                      </a:pPr>
                      <a:r>
                        <a:rPr lang="es-ES" sz="1200">
                          <a:latin typeface="Arial"/>
                          <a:ea typeface="Calibri"/>
                          <a:cs typeface="Arial"/>
                        </a:rPr>
                        <a:t>100</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ctr">
                        <a:spcBef>
                          <a:spcPts val="300"/>
                        </a:spcBef>
                        <a:spcAft>
                          <a:spcPts val="0"/>
                        </a:spcAft>
                      </a:pPr>
                      <a:r>
                        <a:rPr lang="es-ES" sz="1200">
                          <a:latin typeface="Arial"/>
                          <a:ea typeface="Calibri"/>
                          <a:cs typeface="Arial"/>
                        </a:rPr>
                        <a:t>$ 4000</a:t>
                      </a:r>
                      <a:endParaRPr lang="es-MX" sz="1600">
                        <a:latin typeface="Arial"/>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36295">
                <a:tc>
                  <a:txBody>
                    <a:bodyPr/>
                    <a:lstStyle/>
                    <a:p>
                      <a:pPr indent="180340" algn="just">
                        <a:spcBef>
                          <a:spcPts val="300"/>
                        </a:spcBef>
                        <a:spcAft>
                          <a:spcPts val="0"/>
                        </a:spcAft>
                      </a:pPr>
                      <a:r>
                        <a:rPr lang="es-ES" sz="1200" b="1">
                          <a:latin typeface="Arial"/>
                          <a:ea typeface="Calibri"/>
                          <a:cs typeface="Arial"/>
                        </a:rPr>
                        <a:t>Costo Total</a:t>
                      </a:r>
                      <a:endParaRPr lang="es-MX" sz="160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endParaRPr lang="es-ES" sz="1200">
                        <a:latin typeface="Arial"/>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endParaRPr lang="es-ES" sz="1200">
                        <a:latin typeface="Arial"/>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endParaRPr lang="es-ES" sz="1200">
                        <a:latin typeface="Arial"/>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r>
                        <a:rPr lang="es-ES" sz="1200" b="1" dirty="0">
                          <a:latin typeface="Arial"/>
                          <a:ea typeface="Calibri"/>
                          <a:cs typeface="Arial"/>
                        </a:rPr>
                        <a:t>$ 6700</a:t>
                      </a:r>
                      <a:endParaRPr lang="es-MX" sz="1600" dirty="0">
                        <a:latin typeface="Arial"/>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xmlns="" val="33074506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486771"/>
            <a:ext cx="4392488" cy="584775"/>
          </a:xfrm>
          <a:prstGeom prst="rect">
            <a:avLst/>
          </a:prstGeom>
          <a:noFill/>
        </p:spPr>
        <p:txBody>
          <a:bodyPr wrap="square" rtlCol="0">
            <a:spAutoFit/>
          </a:bodyPr>
          <a:lstStyle/>
          <a:p>
            <a:r>
              <a:rPr lang="es-EC" sz="1600" b="1" dirty="0" smtClean="0">
                <a:latin typeface="Arial" panose="020B0604020202020204" pitchFamily="34" charset="0"/>
                <a:cs typeface="Arial" panose="020B0604020202020204" pitchFamily="34" charset="0"/>
              </a:rPr>
              <a:t>SOLUCIÓN CLOUD COMPUTING PARA DIPOR S.A.</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1" name="10 Tabla"/>
          <p:cNvGraphicFramePr>
            <a:graphicFrameLocks noGrp="1"/>
          </p:cNvGraphicFramePr>
          <p:nvPr/>
        </p:nvGraphicFramePr>
        <p:xfrm>
          <a:off x="642911" y="1714488"/>
          <a:ext cx="8001055" cy="4071966"/>
        </p:xfrm>
        <a:graphic>
          <a:graphicData uri="http://schemas.openxmlformats.org/drawingml/2006/table">
            <a:tbl>
              <a:tblPr/>
              <a:tblGrid>
                <a:gridCol w="1736079"/>
                <a:gridCol w="1345204"/>
                <a:gridCol w="2062253"/>
                <a:gridCol w="1149055"/>
                <a:gridCol w="1708464"/>
              </a:tblGrid>
              <a:tr h="667080">
                <a:tc>
                  <a:txBody>
                    <a:bodyPr/>
                    <a:lstStyle/>
                    <a:p>
                      <a:pPr indent="180340" algn="just">
                        <a:spcBef>
                          <a:spcPts val="300"/>
                        </a:spcBef>
                        <a:spcAft>
                          <a:spcPts val="0"/>
                        </a:spcAft>
                      </a:pPr>
                      <a:r>
                        <a:rPr lang="es-ES" sz="1200" b="1">
                          <a:solidFill>
                            <a:srgbClr val="FFFFFF"/>
                          </a:solidFill>
                          <a:latin typeface="Arial"/>
                          <a:ea typeface="Calibri"/>
                          <a:cs typeface="Arial"/>
                        </a:rPr>
                        <a:t>Solución IaaS</a:t>
                      </a:r>
                      <a:endParaRPr lang="es-MX" sz="160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indent="180340" algn="ctr">
                        <a:spcBef>
                          <a:spcPts val="300"/>
                        </a:spcBef>
                        <a:spcAft>
                          <a:spcPts val="0"/>
                        </a:spcAft>
                      </a:pPr>
                      <a:r>
                        <a:rPr lang="es-ES" sz="1200" b="1">
                          <a:solidFill>
                            <a:srgbClr val="FFFFFF"/>
                          </a:solidFill>
                          <a:latin typeface="Arial"/>
                          <a:ea typeface="Calibri"/>
                          <a:cs typeface="Times New Roman"/>
                        </a:rPr>
                        <a:t>Proveedor</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indent="180340" algn="ctr">
                        <a:spcBef>
                          <a:spcPts val="300"/>
                        </a:spcBef>
                        <a:spcAft>
                          <a:spcPts val="0"/>
                        </a:spcAft>
                      </a:pPr>
                      <a:r>
                        <a:rPr lang="es-ES" sz="1200" b="1">
                          <a:solidFill>
                            <a:srgbClr val="FFFFFF"/>
                          </a:solidFill>
                          <a:latin typeface="Arial"/>
                          <a:ea typeface="Calibri"/>
                          <a:cs typeface="Times New Roman"/>
                        </a:rPr>
                        <a:t>Tipo de servicio a contratar</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indent="180340" algn="ctr">
                        <a:spcBef>
                          <a:spcPts val="300"/>
                        </a:spcBef>
                        <a:spcAft>
                          <a:spcPts val="0"/>
                        </a:spcAft>
                      </a:pPr>
                      <a:r>
                        <a:rPr lang="es-ES" sz="1200" b="1">
                          <a:solidFill>
                            <a:srgbClr val="FFFFFF"/>
                          </a:solidFill>
                          <a:latin typeface="Arial"/>
                          <a:ea typeface="Calibri"/>
                          <a:cs typeface="Times New Roman"/>
                        </a:rPr>
                        <a:t>Costo unitario/mes</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indent="180340" algn="ctr">
                        <a:spcBef>
                          <a:spcPts val="300"/>
                        </a:spcBef>
                        <a:spcAft>
                          <a:spcPts val="0"/>
                        </a:spcAft>
                      </a:pPr>
                      <a:r>
                        <a:rPr lang="es-ES" sz="1200" b="1">
                          <a:solidFill>
                            <a:srgbClr val="FFFFFF"/>
                          </a:solidFill>
                          <a:latin typeface="Arial"/>
                          <a:ea typeface="Calibri"/>
                          <a:cs typeface="Times New Roman"/>
                        </a:rPr>
                        <a:t>Costo Total/mes</a:t>
                      </a:r>
                      <a:endParaRPr lang="es-MX" sz="1600">
                        <a:latin typeface="Arial"/>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958927">
                <a:tc>
                  <a:txBody>
                    <a:bodyPr/>
                    <a:lstStyle/>
                    <a:p>
                      <a:pPr indent="180340" algn="just">
                        <a:spcBef>
                          <a:spcPts val="300"/>
                        </a:spcBef>
                        <a:spcAft>
                          <a:spcPts val="0"/>
                        </a:spcAft>
                      </a:pPr>
                      <a:r>
                        <a:rPr lang="es-ES" sz="1200" b="1">
                          <a:latin typeface="Arial"/>
                          <a:ea typeface="Calibri"/>
                          <a:cs typeface="Arial"/>
                        </a:rPr>
                        <a:t>Servidor Virtual</a:t>
                      </a:r>
                      <a:endParaRPr lang="es-MX" sz="160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r>
                        <a:rPr lang="es-ES" sz="1200">
                          <a:latin typeface="Arial"/>
                          <a:ea typeface="Calibri"/>
                          <a:cs typeface="Arial"/>
                        </a:rPr>
                        <a:t>AWS S2</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r>
                        <a:rPr lang="en-US" sz="1200">
                          <a:latin typeface="Arial"/>
                          <a:ea typeface="Calibri"/>
                          <a:cs typeface="Arial"/>
                        </a:rPr>
                        <a:t>Instancia m3.xlarge Linux</a:t>
                      </a:r>
                      <a:endParaRPr lang="es-MX" sz="1600">
                        <a:latin typeface="Arial"/>
                        <a:ea typeface="Times New Roman"/>
                        <a:cs typeface="Times New Roman"/>
                      </a:endParaRPr>
                    </a:p>
                    <a:p>
                      <a:pPr indent="180340" algn="ctr">
                        <a:spcBef>
                          <a:spcPts val="300"/>
                        </a:spcBef>
                        <a:spcAft>
                          <a:spcPts val="0"/>
                        </a:spcAft>
                      </a:pPr>
                      <a:r>
                        <a:rPr lang="en-US" sz="1200">
                          <a:latin typeface="Arial"/>
                          <a:ea typeface="Calibri"/>
                          <a:cs typeface="Arial"/>
                        </a:rPr>
                        <a:t>Instancia m3.xlarge Windows SQL standard</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r>
                        <a:rPr lang="en-US" sz="1200">
                          <a:latin typeface="Arial"/>
                          <a:ea typeface="Calibri"/>
                          <a:cs typeface="Arial"/>
                        </a:rPr>
                        <a:t>US $204.96</a:t>
                      </a:r>
                      <a:endParaRPr lang="es-MX" sz="1600">
                        <a:latin typeface="Arial"/>
                        <a:ea typeface="Times New Roman"/>
                        <a:cs typeface="Times New Roman"/>
                      </a:endParaRPr>
                    </a:p>
                    <a:p>
                      <a:pPr indent="180340" algn="ctr">
                        <a:spcBef>
                          <a:spcPts val="300"/>
                        </a:spcBef>
                        <a:spcAft>
                          <a:spcPts val="0"/>
                        </a:spcAft>
                      </a:pPr>
                      <a:r>
                        <a:rPr lang="en-US" sz="1200">
                          <a:latin typeface="Arial"/>
                          <a:ea typeface="Calibri"/>
                          <a:cs typeface="Arial"/>
                        </a:rPr>
                        <a:t>US $936.96</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endParaRPr lang="en-US" sz="1200">
                        <a:latin typeface="Arial"/>
                        <a:ea typeface="Calibri"/>
                        <a:cs typeface="Arial"/>
                      </a:endParaRPr>
                    </a:p>
                    <a:p>
                      <a:pPr indent="180340" algn="ctr">
                        <a:spcBef>
                          <a:spcPts val="300"/>
                        </a:spcBef>
                        <a:spcAft>
                          <a:spcPts val="0"/>
                        </a:spcAft>
                      </a:pPr>
                      <a:r>
                        <a:rPr lang="en-US" sz="1200">
                          <a:latin typeface="Arial"/>
                          <a:ea typeface="Calibri"/>
                          <a:cs typeface="Arial"/>
                        </a:rPr>
                        <a:t>US $1,141.92</a:t>
                      </a:r>
                      <a:endParaRPr lang="es-MX" sz="1600">
                        <a:latin typeface="Arial"/>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556519">
                <a:tc>
                  <a:txBody>
                    <a:bodyPr/>
                    <a:lstStyle/>
                    <a:p>
                      <a:pPr indent="180340" algn="just">
                        <a:spcBef>
                          <a:spcPts val="300"/>
                        </a:spcBef>
                        <a:spcAft>
                          <a:spcPts val="0"/>
                        </a:spcAft>
                      </a:pPr>
                      <a:r>
                        <a:rPr lang="es-ES" sz="1200" b="1">
                          <a:latin typeface="Arial"/>
                          <a:ea typeface="Calibri"/>
                          <a:cs typeface="Arial"/>
                        </a:rPr>
                        <a:t>Almacenamiento</a:t>
                      </a:r>
                      <a:endParaRPr lang="es-MX" sz="160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ctr">
                        <a:spcBef>
                          <a:spcPts val="300"/>
                        </a:spcBef>
                        <a:spcAft>
                          <a:spcPts val="0"/>
                        </a:spcAft>
                      </a:pPr>
                      <a:r>
                        <a:rPr lang="es-ES" sz="1200">
                          <a:latin typeface="Arial"/>
                          <a:ea typeface="Calibri"/>
                          <a:cs typeface="Arial"/>
                        </a:rPr>
                        <a:t>Amazon S3</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just">
                        <a:spcBef>
                          <a:spcPts val="300"/>
                        </a:spcBef>
                        <a:spcAft>
                          <a:spcPts val="0"/>
                        </a:spcAft>
                      </a:pPr>
                      <a:r>
                        <a:rPr lang="es-ES" sz="1200">
                          <a:latin typeface="Arial"/>
                          <a:ea typeface="Calibri"/>
                          <a:cs typeface="Times New Roman"/>
                        </a:rPr>
                        <a:t>500 GB de almacenamiento,10 GB de transferencia mensual y 10 mil operaciones PUT, COPY,LIST. 100 mil operaciones GET y otras.</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ctr">
                        <a:spcBef>
                          <a:spcPts val="300"/>
                        </a:spcBef>
                        <a:spcAft>
                          <a:spcPts val="0"/>
                        </a:spcAft>
                      </a:pPr>
                      <a:r>
                        <a:rPr lang="es-ES" sz="1200">
                          <a:latin typeface="Arial"/>
                          <a:ea typeface="Calibri"/>
                          <a:cs typeface="Arial"/>
                        </a:rPr>
                        <a:t>US $73.83</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ctr">
                        <a:spcBef>
                          <a:spcPts val="300"/>
                        </a:spcBef>
                        <a:spcAft>
                          <a:spcPts val="0"/>
                        </a:spcAft>
                      </a:pPr>
                      <a:r>
                        <a:rPr lang="es-ES" sz="1200">
                          <a:latin typeface="Arial"/>
                          <a:ea typeface="Calibri"/>
                          <a:cs typeface="Arial"/>
                        </a:rPr>
                        <a:t>US $73.83</a:t>
                      </a:r>
                      <a:endParaRPr lang="es-MX" sz="1600">
                        <a:latin typeface="Arial"/>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667080">
                <a:tc>
                  <a:txBody>
                    <a:bodyPr/>
                    <a:lstStyle/>
                    <a:p>
                      <a:pPr indent="180340" algn="just">
                        <a:spcBef>
                          <a:spcPts val="300"/>
                        </a:spcBef>
                        <a:spcAft>
                          <a:spcPts val="0"/>
                        </a:spcAft>
                      </a:pPr>
                      <a:r>
                        <a:rPr lang="es-ES" sz="1200" b="1">
                          <a:latin typeface="Arial"/>
                          <a:ea typeface="Calibri"/>
                          <a:cs typeface="Arial"/>
                        </a:rPr>
                        <a:t>Servicio de Internet</a:t>
                      </a:r>
                      <a:endParaRPr lang="es-MX" sz="160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r>
                        <a:rPr lang="es-ES" sz="1200">
                          <a:latin typeface="Arial"/>
                          <a:ea typeface="Calibri"/>
                          <a:cs typeface="Arial"/>
                        </a:rPr>
                        <a:t>Proveedor Local</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r>
                        <a:rPr lang="es-ES" sz="1200">
                          <a:latin typeface="Arial"/>
                          <a:ea typeface="Calibri"/>
                          <a:cs typeface="Arial"/>
                        </a:rPr>
                        <a:t>Internet dedicado con Fibra Óptica</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r>
                        <a:rPr lang="es-ES" sz="1200">
                          <a:latin typeface="Arial"/>
                          <a:ea typeface="Calibri"/>
                          <a:cs typeface="Arial"/>
                        </a:rPr>
                        <a:t>US $1000/10 Mbps</a:t>
                      </a:r>
                      <a:endParaRPr lang="es-MX" sz="16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ctr">
                        <a:spcBef>
                          <a:spcPts val="300"/>
                        </a:spcBef>
                        <a:spcAft>
                          <a:spcPts val="0"/>
                        </a:spcAft>
                      </a:pPr>
                      <a:r>
                        <a:rPr lang="es-ES" sz="1200">
                          <a:latin typeface="Arial"/>
                          <a:ea typeface="Calibri"/>
                          <a:cs typeface="Arial"/>
                        </a:rPr>
                        <a:t>US $1000/10 Mbps</a:t>
                      </a:r>
                      <a:endParaRPr lang="es-MX" sz="1600">
                        <a:latin typeface="Arial"/>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22360">
                <a:tc>
                  <a:txBody>
                    <a:bodyPr/>
                    <a:lstStyle/>
                    <a:p>
                      <a:pPr indent="180340" algn="just">
                        <a:spcBef>
                          <a:spcPts val="300"/>
                        </a:spcBef>
                        <a:spcAft>
                          <a:spcPts val="0"/>
                        </a:spcAft>
                      </a:pPr>
                      <a:r>
                        <a:rPr lang="es-ES" sz="1200" b="1">
                          <a:latin typeface="Arial"/>
                          <a:ea typeface="Calibri"/>
                          <a:cs typeface="Arial"/>
                        </a:rPr>
                        <a:t>Costo Total</a:t>
                      </a:r>
                      <a:endParaRPr lang="es-MX" sz="160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ctr">
                        <a:spcBef>
                          <a:spcPts val="300"/>
                        </a:spcBef>
                        <a:spcAft>
                          <a:spcPts val="0"/>
                        </a:spcAft>
                      </a:pPr>
                      <a:endParaRPr lang="es-ES" sz="1200">
                        <a:latin typeface="Arial"/>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ctr">
                        <a:spcBef>
                          <a:spcPts val="300"/>
                        </a:spcBef>
                        <a:spcAft>
                          <a:spcPts val="0"/>
                        </a:spcAft>
                      </a:pPr>
                      <a:endParaRPr lang="es-ES" sz="1200">
                        <a:latin typeface="Arial"/>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ctr">
                        <a:spcBef>
                          <a:spcPts val="300"/>
                        </a:spcBef>
                        <a:spcAft>
                          <a:spcPts val="0"/>
                        </a:spcAft>
                      </a:pPr>
                      <a:endParaRPr lang="es-ES" sz="1200">
                        <a:latin typeface="Arial"/>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ctr">
                        <a:spcBef>
                          <a:spcPts val="300"/>
                        </a:spcBef>
                        <a:spcAft>
                          <a:spcPts val="0"/>
                        </a:spcAft>
                      </a:pPr>
                      <a:r>
                        <a:rPr lang="es-ES" sz="1200" b="1" dirty="0">
                          <a:latin typeface="Arial"/>
                          <a:ea typeface="Calibri"/>
                          <a:cs typeface="Arial"/>
                        </a:rPr>
                        <a:t>US $2,215.75</a:t>
                      </a:r>
                      <a:endParaRPr lang="es-MX" sz="1600" dirty="0">
                        <a:latin typeface="Arial"/>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074506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486771"/>
            <a:ext cx="4392488" cy="584775"/>
          </a:xfrm>
          <a:prstGeom prst="rect">
            <a:avLst/>
          </a:prstGeom>
          <a:noFill/>
        </p:spPr>
        <p:txBody>
          <a:bodyPr wrap="square" rtlCol="0">
            <a:spAutoFit/>
          </a:bodyPr>
          <a:lstStyle/>
          <a:p>
            <a:r>
              <a:rPr lang="es-EC" sz="1600" b="1" dirty="0" smtClean="0">
                <a:latin typeface="Arial" panose="020B0604020202020204" pitchFamily="34" charset="0"/>
                <a:cs typeface="Arial" panose="020B0604020202020204" pitchFamily="34" charset="0"/>
              </a:rPr>
              <a:t>COMPARATIVO TIC’S CONVENCIONAL vs CLOUD COMPUTING</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5" name="14 Tabla"/>
          <p:cNvGraphicFramePr>
            <a:graphicFrameLocks noGrp="1"/>
          </p:cNvGraphicFramePr>
          <p:nvPr/>
        </p:nvGraphicFramePr>
        <p:xfrm>
          <a:off x="1643042" y="2571744"/>
          <a:ext cx="5857916" cy="2571768"/>
        </p:xfrm>
        <a:graphic>
          <a:graphicData uri="http://schemas.openxmlformats.org/drawingml/2006/table">
            <a:tbl>
              <a:tblPr/>
              <a:tblGrid>
                <a:gridCol w="1627689"/>
                <a:gridCol w="1706816"/>
                <a:gridCol w="1532071"/>
                <a:gridCol w="991340"/>
              </a:tblGrid>
              <a:tr h="937599">
                <a:tc>
                  <a:txBody>
                    <a:bodyPr/>
                    <a:lstStyle/>
                    <a:p>
                      <a:pPr indent="180340" algn="just">
                        <a:spcBef>
                          <a:spcPts val="300"/>
                        </a:spcBef>
                        <a:spcAft>
                          <a:spcPts val="0"/>
                        </a:spcAft>
                      </a:pPr>
                      <a:endParaRPr lang="es-MX" sz="2400" dirty="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indent="180340" algn="ctr">
                        <a:spcBef>
                          <a:spcPts val="300"/>
                        </a:spcBef>
                        <a:spcAft>
                          <a:spcPts val="0"/>
                        </a:spcAft>
                      </a:pPr>
                      <a:r>
                        <a:rPr lang="es-ES" sz="1800" b="1" dirty="0">
                          <a:solidFill>
                            <a:srgbClr val="FFFFFF"/>
                          </a:solidFill>
                          <a:latin typeface="Arial"/>
                          <a:ea typeface="Calibri"/>
                          <a:cs typeface="Times New Roman"/>
                        </a:rPr>
                        <a:t>TIC Convencional </a:t>
                      </a:r>
                      <a:endParaRPr lang="es-MX" sz="2400" dirty="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indent="180340" algn="ctr">
                        <a:spcBef>
                          <a:spcPts val="300"/>
                        </a:spcBef>
                        <a:spcAft>
                          <a:spcPts val="0"/>
                        </a:spcAft>
                      </a:pPr>
                      <a:r>
                        <a:rPr lang="es-ES" sz="1800" b="1" dirty="0">
                          <a:solidFill>
                            <a:srgbClr val="FFFFFF"/>
                          </a:solidFill>
                          <a:latin typeface="Arial"/>
                          <a:ea typeface="Calibri"/>
                          <a:cs typeface="Times New Roman"/>
                        </a:rPr>
                        <a:t>Cloud Computing</a:t>
                      </a:r>
                      <a:endParaRPr lang="es-MX" sz="2400" dirty="0">
                        <a:latin typeface="Arial"/>
                        <a:ea typeface="Times New Roman"/>
                        <a:cs typeface="Times New Roman"/>
                      </a:endParaRPr>
                    </a:p>
                  </a:txBody>
                  <a:tcPr marL="68580" marR="68580" marT="0" marB="0">
                    <a:lnL>
                      <a:noFill/>
                    </a:lnL>
                    <a:lnR w="12700" cap="flat" cmpd="sng" algn="ctr">
                      <a:no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indent="180340" algn="ctr">
                        <a:spcBef>
                          <a:spcPts val="300"/>
                        </a:spcBef>
                        <a:spcAft>
                          <a:spcPts val="0"/>
                        </a:spcAft>
                      </a:pPr>
                      <a:r>
                        <a:rPr lang="es-ES" sz="1800" b="1" dirty="0" smtClean="0">
                          <a:solidFill>
                            <a:schemeClr val="bg1"/>
                          </a:solidFill>
                          <a:latin typeface="Arial"/>
                          <a:ea typeface="Times New Roman"/>
                          <a:cs typeface="Times New Roman"/>
                        </a:rPr>
                        <a:t>% Ahorro</a:t>
                      </a:r>
                      <a:endParaRPr lang="es-MX" sz="1800" b="1" dirty="0">
                        <a:solidFill>
                          <a:schemeClr val="bg1"/>
                        </a:solidFill>
                        <a:latin typeface="Arial"/>
                        <a:ea typeface="Times New Roman"/>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670427">
                <a:tc>
                  <a:txBody>
                    <a:bodyPr/>
                    <a:lstStyle/>
                    <a:p>
                      <a:pPr indent="180340" algn="ctr">
                        <a:spcBef>
                          <a:spcPts val="300"/>
                        </a:spcBef>
                        <a:spcAft>
                          <a:spcPts val="0"/>
                        </a:spcAft>
                      </a:pPr>
                      <a:r>
                        <a:rPr lang="es-ES" sz="1800" b="1" dirty="0">
                          <a:latin typeface="Arial"/>
                          <a:ea typeface="Calibri"/>
                          <a:cs typeface="Times New Roman"/>
                        </a:rPr>
                        <a:t>Costos Fijos</a:t>
                      </a:r>
                      <a:endParaRPr lang="es-MX" sz="2400" dirty="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just">
                        <a:spcBef>
                          <a:spcPts val="300"/>
                        </a:spcBef>
                        <a:spcAft>
                          <a:spcPts val="0"/>
                        </a:spcAft>
                      </a:pPr>
                      <a:r>
                        <a:rPr lang="es-ES" sz="1800">
                          <a:latin typeface="Arial"/>
                          <a:ea typeface="Calibri"/>
                          <a:cs typeface="Times New Roman"/>
                        </a:rPr>
                        <a:t>$   25,917</a:t>
                      </a:r>
                      <a:endParaRPr lang="es-MX" sz="24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indent="180340" algn="just">
                        <a:spcBef>
                          <a:spcPts val="300"/>
                        </a:spcBef>
                        <a:spcAft>
                          <a:spcPts val="0"/>
                        </a:spcAft>
                      </a:pPr>
                      <a:r>
                        <a:rPr lang="es-ES" sz="1800" dirty="0">
                          <a:latin typeface="Arial"/>
                          <a:ea typeface="Calibri"/>
                          <a:cs typeface="Times New Roman"/>
                        </a:rPr>
                        <a:t>$ 8,915.75</a:t>
                      </a:r>
                      <a:endParaRPr lang="es-MX" sz="2400" dirty="0">
                        <a:latin typeface="Arial"/>
                        <a:ea typeface="Times New Roman"/>
                        <a:cs typeface="Times New Roman"/>
                      </a:endParaRPr>
                    </a:p>
                  </a:txBody>
                  <a:tcPr marL="68580" marR="68580" marT="0" marB="0">
                    <a:lnL>
                      <a:noFill/>
                    </a:lnL>
                    <a:lnR w="12700" cap="flat" cmpd="sng" algn="ctr">
                      <a:no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indent="180340" algn="just" defTabSz="914400" rtl="0" eaLnBrk="1" latinLnBrk="0" hangingPunct="1">
                        <a:spcBef>
                          <a:spcPts val="300"/>
                        </a:spcBef>
                        <a:spcAft>
                          <a:spcPts val="0"/>
                        </a:spcAft>
                      </a:pPr>
                      <a:r>
                        <a:rPr lang="es-ES" sz="1800" kern="1200" dirty="0" smtClean="0">
                          <a:solidFill>
                            <a:schemeClr val="tx1"/>
                          </a:solidFill>
                          <a:latin typeface="Arial"/>
                          <a:ea typeface="Calibri"/>
                          <a:cs typeface="Times New Roman"/>
                        </a:rPr>
                        <a:t>34.4</a:t>
                      </a:r>
                      <a:endParaRPr lang="es-MX" sz="1800" kern="1200" dirty="0">
                        <a:solidFill>
                          <a:schemeClr val="tx1"/>
                        </a:solidFill>
                        <a:latin typeface="Arial"/>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963742">
                <a:tc>
                  <a:txBody>
                    <a:bodyPr/>
                    <a:lstStyle/>
                    <a:p>
                      <a:pPr indent="180340" algn="ctr">
                        <a:spcBef>
                          <a:spcPts val="300"/>
                        </a:spcBef>
                        <a:spcAft>
                          <a:spcPts val="0"/>
                        </a:spcAft>
                      </a:pPr>
                      <a:r>
                        <a:rPr lang="es-ES" sz="1800" b="1" dirty="0">
                          <a:latin typeface="Arial"/>
                          <a:ea typeface="Calibri"/>
                          <a:cs typeface="Times New Roman"/>
                        </a:rPr>
                        <a:t>Inversión Inicial</a:t>
                      </a:r>
                      <a:endParaRPr lang="es-MX" sz="2400" dirty="0">
                        <a:latin typeface="Arial"/>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indent="180340" algn="just">
                        <a:spcBef>
                          <a:spcPts val="300"/>
                        </a:spcBef>
                        <a:spcAft>
                          <a:spcPts val="0"/>
                        </a:spcAft>
                      </a:pPr>
                      <a:r>
                        <a:rPr lang="es-ES" sz="1800">
                          <a:latin typeface="Arial"/>
                          <a:ea typeface="Calibri"/>
                          <a:cs typeface="Times New Roman"/>
                        </a:rPr>
                        <a:t>$ 486,102</a:t>
                      </a:r>
                      <a:endParaRPr lang="es-MX" sz="2400">
                        <a:latin typeface="Arial"/>
                        <a:ea typeface="Times New Roman"/>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742950" lvl="1" indent="-285750">
                        <a:lnSpc>
                          <a:spcPct val="115000"/>
                        </a:lnSpc>
                        <a:spcAft>
                          <a:spcPts val="0"/>
                        </a:spcAft>
                        <a:buFont typeface="Arial"/>
                        <a:buChar char="-"/>
                      </a:pPr>
                      <a:r>
                        <a:rPr lang="es-EC" sz="2400" dirty="0" smtClean="0">
                          <a:latin typeface="Calibri"/>
                          <a:ea typeface="Calibri"/>
                          <a:cs typeface="Times New Roman"/>
                        </a:rPr>
                        <a:t>--</a:t>
                      </a:r>
                      <a:endParaRPr lang="es-EC" sz="2400" dirty="0">
                        <a:latin typeface="Calibri"/>
                        <a:ea typeface="Calibri"/>
                        <a:cs typeface="Times New Roman"/>
                      </a:endParaRPr>
                    </a:p>
                  </a:txBody>
                  <a:tcPr marL="68580" marR="68580" marT="0" marB="0">
                    <a:lnL>
                      <a:noFill/>
                    </a:lnL>
                    <a:lnR w="12700" cap="flat" cmpd="sng" algn="ctr">
                      <a:no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742950" lvl="1" indent="-285750">
                        <a:lnSpc>
                          <a:spcPct val="115000"/>
                        </a:lnSpc>
                        <a:spcAft>
                          <a:spcPts val="0"/>
                        </a:spcAft>
                        <a:buFont typeface="Arial"/>
                        <a:buChar char="-"/>
                      </a:pPr>
                      <a:endParaRPr lang="es-EC" sz="24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134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074506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TIC’S UTILIZADAS EN PYMES.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VENTAJAS Y DESVENTAJAS.</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CASO DE ESTUDIO DIPOR S.A..</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b="1" dirty="0" smtClean="0">
                <a:latin typeface="Arial" panose="020B0604020202020204" pitchFamily="34" charset="0"/>
                <a:cs typeface="Arial" panose="020B0604020202020204" pitchFamily="34" charset="0"/>
              </a:rPr>
              <a:t>CONCLUSIONES Y RECOMENDACIONES</a:t>
            </a:r>
            <a:endParaRPr lang="es-MX" sz="1700" b="1" dirty="0">
              <a:latin typeface="Arial" panose="020B0604020202020204" pitchFamily="34" charset="0"/>
              <a:cs typeface="Arial" panose="020B0604020202020204" pitchFamily="34" charset="0"/>
            </a:endParaRPr>
          </a:p>
        </p:txBody>
      </p:sp>
      <p:pic>
        <p:nvPicPr>
          <p:cNvPr id="11" name="10 Imagen" descr="cloud computing.jpg"/>
          <p:cNvPicPr>
            <a:picLocks noChangeAspect="1"/>
          </p:cNvPicPr>
          <p:nvPr/>
        </p:nvPicPr>
        <p:blipFill>
          <a:blip r:embed="rId4" cstate="print"/>
          <a:stretch>
            <a:fillRect/>
          </a:stretch>
        </p:blipFill>
        <p:spPr>
          <a:xfrm>
            <a:off x="4857752" y="1857364"/>
            <a:ext cx="3500430" cy="2625323"/>
          </a:xfrm>
          <a:prstGeom prst="rect">
            <a:avLst/>
          </a:prstGeom>
        </p:spPr>
      </p:pic>
    </p:spTree>
    <p:extLst>
      <p:ext uri="{BB962C8B-B14F-4D97-AF65-F5344CB8AC3E}">
        <p14:creationId xmlns:p14="http://schemas.microsoft.com/office/powerpoint/2010/main" xmlns="" val="3374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CONCLUSIONES</a:t>
            </a:r>
            <a:endParaRPr lang="en-US" sz="1730" b="1" dirty="0">
              <a:latin typeface="Arial" panose="020B0604020202020204" pitchFamily="34" charset="0"/>
              <a:cs typeface="Arial" panose="020B0604020202020204" pitchFamily="34" charset="0"/>
            </a:endParaRPr>
          </a:p>
        </p:txBody>
      </p:sp>
      <p:pic>
        <p:nvPicPr>
          <p:cNvPr id="3074" name="Picture 2" descr="http://nuevosroles.wikispaces.com/file/view/comunidades.jpg/239259071/297x297/comunidade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98793" y="2686551"/>
            <a:ext cx="2259518" cy="225951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9 Diagrama"/>
          <p:cNvGraphicFramePr/>
          <p:nvPr/>
        </p:nvGraphicFramePr>
        <p:xfrm>
          <a:off x="500034"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148903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nodeType="afterEffect">
                                  <p:stCondLst>
                                    <p:cond delay="0"/>
                                  </p:stCondLst>
                                  <p:childTnLst>
                                    <p:animRot by="120000">
                                      <p:cBhvr>
                                        <p:cTn id="9" dur="100" fill="hold">
                                          <p:stCondLst>
                                            <p:cond delay="0"/>
                                          </p:stCondLst>
                                        </p:cTn>
                                        <p:tgtEl>
                                          <p:spTgt spid="3074"/>
                                        </p:tgtEl>
                                        <p:attrNameLst>
                                          <p:attrName>r</p:attrName>
                                        </p:attrNameLst>
                                      </p:cBhvr>
                                    </p:animRot>
                                    <p:animRot by="-240000">
                                      <p:cBhvr>
                                        <p:cTn id="10" dur="200" fill="hold">
                                          <p:stCondLst>
                                            <p:cond delay="200"/>
                                          </p:stCondLst>
                                        </p:cTn>
                                        <p:tgtEl>
                                          <p:spTgt spid="3074"/>
                                        </p:tgtEl>
                                        <p:attrNameLst>
                                          <p:attrName>r</p:attrName>
                                        </p:attrNameLst>
                                      </p:cBhvr>
                                    </p:animRot>
                                    <p:animRot by="240000">
                                      <p:cBhvr>
                                        <p:cTn id="11" dur="200" fill="hold">
                                          <p:stCondLst>
                                            <p:cond delay="400"/>
                                          </p:stCondLst>
                                        </p:cTn>
                                        <p:tgtEl>
                                          <p:spTgt spid="3074"/>
                                        </p:tgtEl>
                                        <p:attrNameLst>
                                          <p:attrName>r</p:attrName>
                                        </p:attrNameLst>
                                      </p:cBhvr>
                                    </p:animRot>
                                    <p:animRot by="-240000">
                                      <p:cBhvr>
                                        <p:cTn id="12" dur="200" fill="hold">
                                          <p:stCondLst>
                                            <p:cond delay="600"/>
                                          </p:stCondLst>
                                        </p:cTn>
                                        <p:tgtEl>
                                          <p:spTgt spid="3074"/>
                                        </p:tgtEl>
                                        <p:attrNameLst>
                                          <p:attrName>r</p:attrName>
                                        </p:attrNameLst>
                                      </p:cBhvr>
                                    </p:animRot>
                                    <p:animRot by="120000">
                                      <p:cBhvr>
                                        <p:cTn id="13" dur="200" fill="hold">
                                          <p:stCondLst>
                                            <p:cond delay="800"/>
                                          </p:stCondLst>
                                        </p:cTn>
                                        <p:tgtEl>
                                          <p:spTgt spid="307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graphicEl>
                                              <a:dgm id="{10C6819E-6FD3-49E8-8381-20D5E533536B}"/>
                                            </p:graphicEl>
                                          </p:spTgt>
                                        </p:tgtEl>
                                        <p:attrNameLst>
                                          <p:attrName>style.visibility</p:attrName>
                                        </p:attrNameLst>
                                      </p:cBhvr>
                                      <p:to>
                                        <p:strVal val="visible"/>
                                      </p:to>
                                    </p:set>
                                    <p:animEffect transition="in" filter="fade">
                                      <p:cBhvr>
                                        <p:cTn id="18" dur="2000"/>
                                        <p:tgtEl>
                                          <p:spTgt spid="10">
                                            <p:graphicEl>
                                              <a:dgm id="{10C6819E-6FD3-49E8-8381-20D5E533536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graphicEl>
                                              <a:dgm id="{DF8DD418-8A5A-4464-AD92-96B8ABF805D6}"/>
                                            </p:graphicEl>
                                          </p:spTgt>
                                        </p:tgtEl>
                                        <p:attrNameLst>
                                          <p:attrName>style.visibility</p:attrName>
                                        </p:attrNameLst>
                                      </p:cBhvr>
                                      <p:to>
                                        <p:strVal val="visible"/>
                                      </p:to>
                                    </p:set>
                                    <p:animEffect transition="in" filter="fade">
                                      <p:cBhvr>
                                        <p:cTn id="23" dur="2000"/>
                                        <p:tgtEl>
                                          <p:spTgt spid="10">
                                            <p:graphicEl>
                                              <a:dgm id="{DF8DD418-8A5A-4464-AD92-96B8ABF805D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graphicEl>
                                              <a:dgm id="{05E4523E-7896-412A-B1AB-5DFACDA4AD0F}"/>
                                            </p:graphicEl>
                                          </p:spTgt>
                                        </p:tgtEl>
                                        <p:attrNameLst>
                                          <p:attrName>style.visibility</p:attrName>
                                        </p:attrNameLst>
                                      </p:cBhvr>
                                      <p:to>
                                        <p:strVal val="visible"/>
                                      </p:to>
                                    </p:set>
                                    <p:animEffect transition="in" filter="fade">
                                      <p:cBhvr>
                                        <p:cTn id="28" dur="2000"/>
                                        <p:tgtEl>
                                          <p:spTgt spid="10">
                                            <p:graphicEl>
                                              <a:dgm id="{05E4523E-7896-412A-B1AB-5DFACDA4AD0F}"/>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graphicEl>
                                              <a:dgm id="{11DDDE1C-1B00-44D2-A298-54EE90E6084F}"/>
                                            </p:graphicEl>
                                          </p:spTgt>
                                        </p:tgtEl>
                                        <p:attrNameLst>
                                          <p:attrName>style.visibility</p:attrName>
                                        </p:attrNameLst>
                                      </p:cBhvr>
                                      <p:to>
                                        <p:strVal val="visible"/>
                                      </p:to>
                                    </p:set>
                                    <p:animEffect transition="in" filter="fade">
                                      <p:cBhvr>
                                        <p:cTn id="33" dur="2000"/>
                                        <p:tgtEl>
                                          <p:spTgt spid="10">
                                            <p:graphicEl>
                                              <a:dgm id="{11DDDE1C-1B00-44D2-A298-54EE90E608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RECOMENDACIONES</a:t>
            </a:r>
            <a:endParaRPr lang="en-US" sz="1730" b="1" dirty="0">
              <a:latin typeface="Arial" panose="020B0604020202020204" pitchFamily="34" charset="0"/>
              <a:cs typeface="Arial" panose="020B0604020202020204" pitchFamily="34" charset="0"/>
            </a:endParaRPr>
          </a:p>
        </p:txBody>
      </p:sp>
      <p:pic>
        <p:nvPicPr>
          <p:cNvPr id="12290" name="Picture 2" descr="http://www.anexom.es/wp-content/uploads/2010/03/recomendaciones-jazztel.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94606" y="3712046"/>
            <a:ext cx="2381250" cy="238125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2 Diagrama"/>
          <p:cNvGraphicFramePr/>
          <p:nvPr>
            <p:extLst>
              <p:ext uri="{D42A27DB-BD31-4B8C-83A1-F6EECF244321}">
                <p14:modId xmlns:p14="http://schemas.microsoft.com/office/powerpoint/2010/main" xmlns="" val="133318511"/>
              </p:ext>
            </p:extLst>
          </p:nvPr>
        </p:nvGraphicFramePr>
        <p:xfrm>
          <a:off x="3491879" y="1844824"/>
          <a:ext cx="5477723" cy="36724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169586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80">
                                          <p:stCondLst>
                                            <p:cond delay="0"/>
                                          </p:stCondLst>
                                        </p:cTn>
                                        <p:tgtEl>
                                          <p:spTgt spid="12290"/>
                                        </p:tgtEl>
                                      </p:cBhvr>
                                    </p:animEffect>
                                    <p:anim calcmode="lin" valueType="num">
                                      <p:cBhvr>
                                        <p:cTn id="8"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0"/>
                                        </p:tgtEl>
                                      </p:cBhvr>
                                      <p:to x="100000" y="60000"/>
                                    </p:animScale>
                                    <p:animScale>
                                      <p:cBhvr>
                                        <p:cTn id="14" dur="166" decel="50000">
                                          <p:stCondLst>
                                            <p:cond delay="676"/>
                                          </p:stCondLst>
                                        </p:cTn>
                                        <p:tgtEl>
                                          <p:spTgt spid="12290"/>
                                        </p:tgtEl>
                                      </p:cBhvr>
                                      <p:to x="100000" y="100000"/>
                                    </p:animScale>
                                    <p:animScale>
                                      <p:cBhvr>
                                        <p:cTn id="15" dur="26">
                                          <p:stCondLst>
                                            <p:cond delay="1312"/>
                                          </p:stCondLst>
                                        </p:cTn>
                                        <p:tgtEl>
                                          <p:spTgt spid="12290"/>
                                        </p:tgtEl>
                                      </p:cBhvr>
                                      <p:to x="100000" y="80000"/>
                                    </p:animScale>
                                    <p:animScale>
                                      <p:cBhvr>
                                        <p:cTn id="16" dur="166" decel="50000">
                                          <p:stCondLst>
                                            <p:cond delay="1338"/>
                                          </p:stCondLst>
                                        </p:cTn>
                                        <p:tgtEl>
                                          <p:spTgt spid="12290"/>
                                        </p:tgtEl>
                                      </p:cBhvr>
                                      <p:to x="100000" y="100000"/>
                                    </p:animScale>
                                    <p:animScale>
                                      <p:cBhvr>
                                        <p:cTn id="17" dur="26">
                                          <p:stCondLst>
                                            <p:cond delay="1642"/>
                                          </p:stCondLst>
                                        </p:cTn>
                                        <p:tgtEl>
                                          <p:spTgt spid="12290"/>
                                        </p:tgtEl>
                                      </p:cBhvr>
                                      <p:to x="100000" y="90000"/>
                                    </p:animScale>
                                    <p:animScale>
                                      <p:cBhvr>
                                        <p:cTn id="18" dur="166" decel="50000">
                                          <p:stCondLst>
                                            <p:cond delay="1668"/>
                                          </p:stCondLst>
                                        </p:cTn>
                                        <p:tgtEl>
                                          <p:spTgt spid="12290"/>
                                        </p:tgtEl>
                                      </p:cBhvr>
                                      <p:to x="100000" y="100000"/>
                                    </p:animScale>
                                    <p:animScale>
                                      <p:cBhvr>
                                        <p:cTn id="19" dur="26">
                                          <p:stCondLst>
                                            <p:cond delay="1808"/>
                                          </p:stCondLst>
                                        </p:cTn>
                                        <p:tgtEl>
                                          <p:spTgt spid="12290"/>
                                        </p:tgtEl>
                                      </p:cBhvr>
                                      <p:to x="100000" y="95000"/>
                                    </p:animScale>
                                    <p:animScale>
                                      <p:cBhvr>
                                        <p:cTn id="20" dur="166" decel="50000">
                                          <p:stCondLst>
                                            <p:cond delay="1834"/>
                                          </p:stCondLst>
                                        </p:cTn>
                                        <p:tgtEl>
                                          <p:spTgt spid="1229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graphicEl>
                                              <a:dgm id="{6E466ECB-0BF0-4A4D-A046-3CE8E7D00982}"/>
                                            </p:graphicEl>
                                          </p:spTgt>
                                        </p:tgtEl>
                                        <p:attrNameLst>
                                          <p:attrName>style.visibility</p:attrName>
                                        </p:attrNameLst>
                                      </p:cBhvr>
                                      <p:to>
                                        <p:strVal val="visible"/>
                                      </p:to>
                                    </p:set>
                                    <p:animEffect transition="in" filter="fade">
                                      <p:cBhvr>
                                        <p:cTn id="25" dur="3000"/>
                                        <p:tgtEl>
                                          <p:spTgt spid="3">
                                            <p:graphicEl>
                                              <a:dgm id="{6E466ECB-0BF0-4A4D-A046-3CE8E7D00982}"/>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graphicEl>
                                              <a:dgm id="{21D33BE3-51BC-4CD6-A22B-CD54E76EC67E}"/>
                                            </p:graphicEl>
                                          </p:spTgt>
                                        </p:tgtEl>
                                        <p:attrNameLst>
                                          <p:attrName>style.visibility</p:attrName>
                                        </p:attrNameLst>
                                      </p:cBhvr>
                                      <p:to>
                                        <p:strVal val="visible"/>
                                      </p:to>
                                    </p:set>
                                    <p:animEffect transition="in" filter="fade">
                                      <p:cBhvr>
                                        <p:cTn id="30" dur="3000"/>
                                        <p:tgtEl>
                                          <p:spTgt spid="3">
                                            <p:graphicEl>
                                              <a:dgm id="{21D33BE3-51BC-4CD6-A22B-CD54E76EC67E}"/>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graphicEl>
                                              <a:dgm id="{508FFA6E-D2DB-4332-AD00-86ABCC16AC7D}"/>
                                            </p:graphicEl>
                                          </p:spTgt>
                                        </p:tgtEl>
                                        <p:attrNameLst>
                                          <p:attrName>style.visibility</p:attrName>
                                        </p:attrNameLst>
                                      </p:cBhvr>
                                      <p:to>
                                        <p:strVal val="visible"/>
                                      </p:to>
                                    </p:set>
                                    <p:animEffect transition="in" filter="fade">
                                      <p:cBhvr>
                                        <p:cTn id="35" dur="3000"/>
                                        <p:tgtEl>
                                          <p:spTgt spid="3">
                                            <p:graphicEl>
                                              <a:dgm id="{508FFA6E-D2DB-4332-AD00-86ABCC16AC7D}"/>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graphicEl>
                                              <a:dgm id="{12B06BA2-353E-492B-AE49-DFF899B2F50C}"/>
                                            </p:graphicEl>
                                          </p:spTgt>
                                        </p:tgtEl>
                                        <p:attrNameLst>
                                          <p:attrName>style.visibility</p:attrName>
                                        </p:attrNameLst>
                                      </p:cBhvr>
                                      <p:to>
                                        <p:strVal val="visible"/>
                                      </p:to>
                                    </p:set>
                                    <p:animEffect transition="in" filter="fade">
                                      <p:cBhvr>
                                        <p:cTn id="40" dur="3000"/>
                                        <p:tgtEl>
                                          <p:spTgt spid="3">
                                            <p:graphicEl>
                                              <a:dgm id="{12B06BA2-353E-492B-AE49-DFF899B2F5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2262629" y="620688"/>
            <a:ext cx="4541619" cy="1256722"/>
          </a:xfrm>
          <a:prstGeom prst="rect">
            <a:avLst/>
          </a:prstGeom>
        </p:spPr>
      </p:pic>
      <p:cxnSp>
        <p:nvCxnSpPr>
          <p:cNvPr id="10" name="9 Conector recto"/>
          <p:cNvCxnSpPr/>
          <p:nvPr/>
        </p:nvCxnSpPr>
        <p:spPr>
          <a:xfrm flipH="1">
            <a:off x="395536" y="630932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4 CuadroTexto"/>
          <p:cNvSpPr txBox="1"/>
          <p:nvPr/>
        </p:nvSpPr>
        <p:spPr>
          <a:xfrm>
            <a:off x="1475656" y="2644170"/>
            <a:ext cx="6624736"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8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GRACIAS POR SU ATENCIÓN</a:t>
            </a:r>
          </a:p>
        </p:txBody>
      </p:sp>
      <p:cxnSp>
        <p:nvCxnSpPr>
          <p:cNvPr id="11" name="10 Conector recto"/>
          <p:cNvCxnSpPr/>
          <p:nvPr/>
        </p:nvCxnSpPr>
        <p:spPr>
          <a:xfrm flipH="1">
            <a:off x="395536" y="6597352"/>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9" name="8 Marcador de fecha"/>
          <p:cNvSpPr>
            <a:spLocks noGrp="1"/>
          </p:cNvSpPr>
          <p:nvPr>
            <p:ph type="dt" sz="half" idx="10"/>
          </p:nvPr>
        </p:nvSpPr>
        <p:spPr/>
        <p:txBody>
          <a:bodyPr/>
          <a:lstStyle/>
          <a:p>
            <a:fld id="{A4FE40D6-FD71-4EBC-8C64-19C146449F50}" type="datetime1">
              <a:rPr lang="es-EC" smtClean="0"/>
              <a:pPr/>
              <a:t>20/08/2015</a:t>
            </a:fld>
            <a:endParaRPr lang="es-MX" dirty="0"/>
          </a:p>
        </p:txBody>
      </p:sp>
      <p:sp>
        <p:nvSpPr>
          <p:cNvPr id="12" name="11 Marcador de pie de página"/>
          <p:cNvSpPr>
            <a:spLocks noGrp="1"/>
          </p:cNvSpPr>
          <p:nvPr>
            <p:ph type="ftr" sz="quarter" idx="11"/>
          </p:nvPr>
        </p:nvSpPr>
        <p:spPr/>
        <p:txBody>
          <a:bodyPr/>
          <a:lstStyle/>
          <a:p>
            <a:r>
              <a:rPr lang="es-MX" dirty="0" smtClean="0"/>
              <a:t>Diego Arias Torres</a:t>
            </a:r>
            <a:endParaRPr lang="es-MX" dirty="0"/>
          </a:p>
        </p:txBody>
      </p:sp>
    </p:spTree>
    <p:extLst>
      <p:ext uri="{BB962C8B-B14F-4D97-AF65-F5344CB8AC3E}">
        <p14:creationId xmlns:p14="http://schemas.microsoft.com/office/powerpoint/2010/main" xmlns="" val="3272010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b="1"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TIC’S UTILIZADAS EN PYMES.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VENTAJAS Y DESVENTAJAS.</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CASO DE ESTUDIO DIPOR S.A..</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CONCLUSIONES Y RECOMENDACIONES</a:t>
            </a:r>
            <a:endParaRPr lang="es-MX" sz="1700" dirty="0">
              <a:latin typeface="Arial" panose="020B0604020202020204" pitchFamily="34" charset="0"/>
              <a:cs typeface="Arial" panose="020B0604020202020204" pitchFamily="34" charset="0"/>
            </a:endParaRPr>
          </a:p>
        </p:txBody>
      </p:sp>
      <p:pic>
        <p:nvPicPr>
          <p:cNvPr id="12" name="Picture 2" descr="http://miriamrochadiaz.files.wordpress.com/2013/01/trabajo-en-equipo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86380" y="1142984"/>
            <a:ext cx="2857520" cy="285752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4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899592" y="580618"/>
            <a:ext cx="324036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OBJETIVO GENERAL</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CuadroTexto"/>
          <p:cNvSpPr txBox="1"/>
          <p:nvPr/>
        </p:nvSpPr>
        <p:spPr>
          <a:xfrm>
            <a:off x="785786" y="2180999"/>
            <a:ext cx="7715304" cy="296251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sz="2400" dirty="0" smtClean="0"/>
              <a:t>Realizar un análisis técnico para la migración de las </a:t>
            </a:r>
            <a:r>
              <a:rPr lang="es-EC" sz="2400" dirty="0" err="1" smtClean="0"/>
              <a:t>TIC’s</a:t>
            </a:r>
            <a:r>
              <a:rPr lang="es-EC" sz="2400" dirty="0" smtClean="0"/>
              <a:t> convencionales a los servicios de Cloud Computing en las Pequeñas y Medianas Empresas – PYMES, a través de la evaluación de las </a:t>
            </a:r>
            <a:r>
              <a:rPr lang="es-EC" sz="2400" dirty="0" err="1" smtClean="0"/>
              <a:t>TIC’s</a:t>
            </a:r>
            <a:r>
              <a:rPr lang="es-EC" sz="2400" dirty="0" smtClean="0"/>
              <a:t> convencionales comparándolas con la tecnología de Cloud Computing para establecer las ventajas y desventajas de su implementación en la empresa Distribuidora Importadora DIPOR S.A.</a:t>
            </a:r>
            <a:endParaRPr lang="en-US" sz="2400" dirty="0"/>
          </a:p>
        </p:txBody>
      </p:sp>
    </p:spTree>
    <p:extLst>
      <p:ext uri="{BB962C8B-B14F-4D97-AF65-F5344CB8AC3E}">
        <p14:creationId xmlns:p14="http://schemas.microsoft.com/office/powerpoint/2010/main" xmlns="" val="360610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11560" y="580618"/>
            <a:ext cx="360040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OBJETIVOS ESPECÍFICOS</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3" name="2 Diagrama"/>
          <p:cNvGraphicFramePr/>
          <p:nvPr>
            <p:extLst>
              <p:ext uri="{D42A27DB-BD31-4B8C-83A1-F6EECF244321}">
                <p14:modId xmlns:p14="http://schemas.microsoft.com/office/powerpoint/2010/main" xmlns="" val="2273297521"/>
              </p:ext>
            </p:extLst>
          </p:nvPr>
        </p:nvGraphicFramePr>
        <p:xfrm>
          <a:off x="323528" y="1124744"/>
          <a:ext cx="8280920" cy="5056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C:\Users\Juanda\AppData\Local\Microsoft\Windows\Temporary Internet Files\Content.IE5\5BN4J44L\objetivos_vitales_diana[1].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496" y="2492896"/>
            <a:ext cx="2530563" cy="1464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152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435">
                                          <p:stCondLst>
                                            <p:cond delay="0"/>
                                          </p:stCondLst>
                                        </p:cTn>
                                        <p:tgtEl>
                                          <p:spTgt spid="2050"/>
                                        </p:tgtEl>
                                      </p:cBhvr>
                                    </p:animEffect>
                                    <p:anim calcmode="lin" valueType="num">
                                      <p:cBhvr>
                                        <p:cTn id="8" dur="1367"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05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05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050"/>
                                        </p:tgtEl>
                                        <p:attrNameLst>
                                          <p:attrName>ppt_y</p:attrName>
                                        </p:attrNameLst>
                                      </p:cBhvr>
                                      <p:tavLst>
                                        <p:tav tm="0" fmla="#ppt_y-sin(pi*$)/81">
                                          <p:val>
                                            <p:fltVal val="0"/>
                                          </p:val>
                                        </p:tav>
                                        <p:tav tm="100000">
                                          <p:val>
                                            <p:fltVal val="1"/>
                                          </p:val>
                                        </p:tav>
                                      </p:tavLst>
                                    </p:anim>
                                    <p:animScale>
                                      <p:cBhvr>
                                        <p:cTn id="13" dur="20">
                                          <p:stCondLst>
                                            <p:cond delay="487"/>
                                          </p:stCondLst>
                                        </p:cTn>
                                        <p:tgtEl>
                                          <p:spTgt spid="2050"/>
                                        </p:tgtEl>
                                      </p:cBhvr>
                                      <p:to x="100000" y="60000"/>
                                    </p:animScale>
                                    <p:animScale>
                                      <p:cBhvr>
                                        <p:cTn id="14" dur="124" decel="50000">
                                          <p:stCondLst>
                                            <p:cond delay="507"/>
                                          </p:stCondLst>
                                        </p:cTn>
                                        <p:tgtEl>
                                          <p:spTgt spid="2050"/>
                                        </p:tgtEl>
                                      </p:cBhvr>
                                      <p:to x="100000" y="100000"/>
                                    </p:animScale>
                                    <p:animScale>
                                      <p:cBhvr>
                                        <p:cTn id="15" dur="20">
                                          <p:stCondLst>
                                            <p:cond delay="984"/>
                                          </p:stCondLst>
                                        </p:cTn>
                                        <p:tgtEl>
                                          <p:spTgt spid="2050"/>
                                        </p:tgtEl>
                                      </p:cBhvr>
                                      <p:to x="100000" y="80000"/>
                                    </p:animScale>
                                    <p:animScale>
                                      <p:cBhvr>
                                        <p:cTn id="16" dur="124" decel="50000">
                                          <p:stCondLst>
                                            <p:cond delay="1004"/>
                                          </p:stCondLst>
                                        </p:cTn>
                                        <p:tgtEl>
                                          <p:spTgt spid="2050"/>
                                        </p:tgtEl>
                                      </p:cBhvr>
                                      <p:to x="100000" y="100000"/>
                                    </p:animScale>
                                    <p:animScale>
                                      <p:cBhvr>
                                        <p:cTn id="17" dur="20">
                                          <p:stCondLst>
                                            <p:cond delay="1231"/>
                                          </p:stCondLst>
                                        </p:cTn>
                                        <p:tgtEl>
                                          <p:spTgt spid="2050"/>
                                        </p:tgtEl>
                                      </p:cBhvr>
                                      <p:to x="100000" y="90000"/>
                                    </p:animScale>
                                    <p:animScale>
                                      <p:cBhvr>
                                        <p:cTn id="18" dur="124" decel="50000">
                                          <p:stCondLst>
                                            <p:cond delay="1251"/>
                                          </p:stCondLst>
                                        </p:cTn>
                                        <p:tgtEl>
                                          <p:spTgt spid="2050"/>
                                        </p:tgtEl>
                                      </p:cBhvr>
                                      <p:to x="100000" y="100000"/>
                                    </p:animScale>
                                    <p:animScale>
                                      <p:cBhvr>
                                        <p:cTn id="19" dur="20">
                                          <p:stCondLst>
                                            <p:cond delay="1356"/>
                                          </p:stCondLst>
                                        </p:cTn>
                                        <p:tgtEl>
                                          <p:spTgt spid="2050"/>
                                        </p:tgtEl>
                                      </p:cBhvr>
                                      <p:to x="100000" y="95000"/>
                                    </p:animScale>
                                    <p:animScale>
                                      <p:cBhvr>
                                        <p:cTn id="20" dur="124" decel="50000">
                                          <p:stCondLst>
                                            <p:cond delay="1376"/>
                                          </p:stCondLst>
                                        </p:cTn>
                                        <p:tgtEl>
                                          <p:spTgt spid="20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graphicEl>
                                              <a:dgm id="{9736B018-D68C-43D9-A6B4-E6A8B0E1D825}"/>
                                            </p:graphicEl>
                                          </p:spTgt>
                                        </p:tgtEl>
                                        <p:attrNameLst>
                                          <p:attrName>style.visibility</p:attrName>
                                        </p:attrNameLst>
                                      </p:cBhvr>
                                      <p:to>
                                        <p:strVal val="visible"/>
                                      </p:to>
                                    </p:set>
                                    <p:animEffect transition="in" filter="wipe(up)">
                                      <p:cBhvr>
                                        <p:cTn id="25" dur="2000"/>
                                        <p:tgtEl>
                                          <p:spTgt spid="3">
                                            <p:graphicEl>
                                              <a:dgm id="{9736B018-D68C-43D9-A6B4-E6A8B0E1D82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
                                            <p:graphicEl>
                                              <a:dgm id="{89C2EFFF-F1D4-4BFB-9969-1428CFD54FCF}"/>
                                            </p:graphicEl>
                                          </p:spTgt>
                                        </p:tgtEl>
                                        <p:attrNameLst>
                                          <p:attrName>style.visibility</p:attrName>
                                        </p:attrNameLst>
                                      </p:cBhvr>
                                      <p:to>
                                        <p:strVal val="visible"/>
                                      </p:to>
                                    </p:set>
                                    <p:animEffect transition="in" filter="wipe(up)">
                                      <p:cBhvr>
                                        <p:cTn id="30" dur="2000"/>
                                        <p:tgtEl>
                                          <p:spTgt spid="3">
                                            <p:graphicEl>
                                              <a:dgm id="{89C2EFFF-F1D4-4BFB-9969-1428CFD54FCF}"/>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
                                            <p:graphicEl>
                                              <a:dgm id="{A2995D07-4F22-4BAB-B26F-5B883F6E4832}"/>
                                            </p:graphicEl>
                                          </p:spTgt>
                                        </p:tgtEl>
                                        <p:attrNameLst>
                                          <p:attrName>style.visibility</p:attrName>
                                        </p:attrNameLst>
                                      </p:cBhvr>
                                      <p:to>
                                        <p:strVal val="visible"/>
                                      </p:to>
                                    </p:set>
                                    <p:animEffect transition="in" filter="wipe(up)">
                                      <p:cBhvr>
                                        <p:cTn id="35" dur="2000"/>
                                        <p:tgtEl>
                                          <p:spTgt spid="3">
                                            <p:graphicEl>
                                              <a:dgm id="{A2995D07-4F22-4BAB-B26F-5B883F6E483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
                                            <p:graphicEl>
                                              <a:dgm id="{0C5D12D2-278C-4E12-ABB5-1F6A1584B6FC}"/>
                                            </p:graphicEl>
                                          </p:spTgt>
                                        </p:tgtEl>
                                        <p:attrNameLst>
                                          <p:attrName>style.visibility</p:attrName>
                                        </p:attrNameLst>
                                      </p:cBhvr>
                                      <p:to>
                                        <p:strVal val="visible"/>
                                      </p:to>
                                    </p:set>
                                    <p:animEffect transition="in" filter="wipe(up)">
                                      <p:cBhvr>
                                        <p:cTn id="40" dur="2000"/>
                                        <p:tgtEl>
                                          <p:spTgt spid="3">
                                            <p:graphicEl>
                                              <a:dgm id="{0C5D12D2-278C-4E12-ABB5-1F6A1584B6F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
                                            <p:graphicEl>
                                              <a:dgm id="{CCD91ED4-5E8F-4131-B3DC-D82C773BFD6A}"/>
                                            </p:graphicEl>
                                          </p:spTgt>
                                        </p:tgtEl>
                                        <p:attrNameLst>
                                          <p:attrName>style.visibility</p:attrName>
                                        </p:attrNameLst>
                                      </p:cBhvr>
                                      <p:to>
                                        <p:strVal val="visible"/>
                                      </p:to>
                                    </p:set>
                                    <p:animEffect transition="in" filter="wipe(up)">
                                      <p:cBhvr>
                                        <p:cTn id="45" dur="2000"/>
                                        <p:tgtEl>
                                          <p:spTgt spid="3">
                                            <p:graphicEl>
                                              <a:dgm id="{CCD91ED4-5E8F-4131-B3DC-D82C773BFD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b="1"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TIC’S UTILIZADAS EN PYMES.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VENTAJAS Y DESVENTAJAS.</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CASO DE ESTUDIO DIPOR S.A..</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CONCLUSIONES Y RECOMENDACIONES</a:t>
            </a:r>
            <a:endParaRPr lang="es-MX" sz="1700" dirty="0">
              <a:latin typeface="Arial" panose="020B0604020202020204" pitchFamily="34" charset="0"/>
              <a:cs typeface="Arial" panose="020B0604020202020204" pitchFamily="34" charset="0"/>
            </a:endParaRPr>
          </a:p>
        </p:txBody>
      </p:sp>
      <p:pic>
        <p:nvPicPr>
          <p:cNvPr id="11" name="10 Imagen" descr="cloud computing.jpg"/>
          <p:cNvPicPr>
            <a:picLocks noChangeAspect="1"/>
          </p:cNvPicPr>
          <p:nvPr/>
        </p:nvPicPr>
        <p:blipFill>
          <a:blip r:embed="rId4" cstate="print"/>
          <a:stretch>
            <a:fillRect/>
          </a:stretch>
        </p:blipFill>
        <p:spPr>
          <a:xfrm>
            <a:off x="4857752" y="1857364"/>
            <a:ext cx="3500430" cy="2625323"/>
          </a:xfrm>
          <a:prstGeom prst="rect">
            <a:avLst/>
          </a:prstGeom>
        </p:spPr>
      </p:pic>
    </p:spTree>
    <p:extLst>
      <p:ext uri="{BB962C8B-B14F-4D97-AF65-F5344CB8AC3E}">
        <p14:creationId xmlns:p14="http://schemas.microsoft.com/office/powerpoint/2010/main" xmlns="" val="3374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xmlns=""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6512" y="580618"/>
            <a:ext cx="4752528"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PLANTEAMIENTO DEL PROBLEMA</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53" name="52 Conector recto de flecha"/>
          <p:cNvCxnSpPr>
            <a:stCxn id="1027" idx="3"/>
            <a:endCxn id="77826" idx="1"/>
          </p:cNvCxnSpPr>
          <p:nvPr/>
        </p:nvCxnSpPr>
        <p:spPr>
          <a:xfrm flipV="1">
            <a:off x="5111165" y="2618358"/>
            <a:ext cx="1175347" cy="6422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357158" y="3071810"/>
            <a:ext cx="2079485" cy="923330"/>
          </a:xfrm>
          <a:prstGeom prst="rect">
            <a:avLst/>
          </a:prstGeom>
          <a:noFill/>
        </p:spPr>
        <p:txBody>
          <a:bodyPr wrap="square" rtlCol="0">
            <a:spAutoFit/>
          </a:bodyPr>
          <a:lstStyle/>
          <a:p>
            <a:pPr algn="ctr"/>
            <a:r>
              <a:rPr lang="es-EC" dirty="0" smtClean="0"/>
              <a:t>Tecnologías de Información y comunicación</a:t>
            </a:r>
            <a:endParaRPr lang="en-US" dirty="0"/>
          </a:p>
        </p:txBody>
      </p:sp>
      <p:pic>
        <p:nvPicPr>
          <p:cNvPr id="1030" name="Picture 6" descr="C:\Users\Juanda\AppData\Local\Microsoft\Windows\Temporary Internet Files\Content.IE5\9A6L51S9\ドル-あなたの-卓上-1240573481_47[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69188" y="5297434"/>
            <a:ext cx="1812110" cy="120807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1 Grupo"/>
          <p:cNvGrpSpPr/>
          <p:nvPr/>
        </p:nvGrpSpPr>
        <p:grpSpPr>
          <a:xfrm>
            <a:off x="3071802" y="2000240"/>
            <a:ext cx="2616225" cy="1919292"/>
            <a:chOff x="155575" y="1158470"/>
            <a:chExt cx="2616225" cy="1919292"/>
          </a:xfrm>
        </p:grpSpPr>
        <p:pic>
          <p:nvPicPr>
            <p:cNvPr id="1027" name="Picture 3" descr="C:\Users\Juanda\AppData\Local\Microsoft\Windows\Temporary Internet Files\Content.IE5\9A6L51S9\1362477785_198526_1362510927_album_normal[1].jpg"/>
            <p:cNvPicPr>
              <a:picLocks noChangeAspect="1" noChangeArrowheads="1"/>
            </p:cNvPicPr>
            <p:nvPr/>
          </p:nvPicPr>
          <p:blipFill>
            <a:blip r:embed="rId5"/>
            <a:stretch>
              <a:fillRect/>
            </a:stretch>
          </p:blipFill>
          <p:spPr bwMode="auto">
            <a:xfrm>
              <a:off x="877146" y="1759970"/>
              <a:ext cx="1317792" cy="1317792"/>
            </a:xfrm>
            <a:prstGeom prst="rect">
              <a:avLst/>
            </a:prstGeom>
            <a:noFill/>
            <a:extLst>
              <a:ext uri="{909E8E84-426E-40DD-AFC4-6F175D3DCCD1}">
                <a14:hiddenFill xmlns:a14="http://schemas.microsoft.com/office/drawing/2010/main" xmlns="">
                  <a:solidFill>
                    <a:srgbClr val="FFFFFF"/>
                  </a:solidFill>
                </a14:hiddenFill>
              </a:ext>
            </a:extLst>
          </p:spPr>
        </p:pic>
        <p:sp>
          <p:nvSpPr>
            <p:cNvPr id="97" name="96 CuadroTexto"/>
            <p:cNvSpPr txBox="1"/>
            <p:nvPr/>
          </p:nvSpPr>
          <p:spPr>
            <a:xfrm>
              <a:off x="155575" y="1158470"/>
              <a:ext cx="2616225" cy="369332"/>
            </a:xfrm>
            <a:prstGeom prst="rect">
              <a:avLst/>
            </a:prstGeom>
            <a:noFill/>
          </p:spPr>
          <p:txBody>
            <a:bodyPr wrap="square" rtlCol="0">
              <a:spAutoFit/>
            </a:bodyPr>
            <a:lstStyle/>
            <a:p>
              <a:pPr algn="ctr"/>
              <a:r>
                <a:rPr lang="es-ES" dirty="0" smtClean="0"/>
                <a:t>PYMES</a:t>
              </a:r>
              <a:endParaRPr lang="en-US" dirty="0" smtClean="0"/>
            </a:p>
          </p:txBody>
        </p:sp>
      </p:grpSp>
      <p:grpSp>
        <p:nvGrpSpPr>
          <p:cNvPr id="11" name="10 Grupo"/>
          <p:cNvGrpSpPr/>
          <p:nvPr/>
        </p:nvGrpSpPr>
        <p:grpSpPr>
          <a:xfrm>
            <a:off x="-104004" y="5115223"/>
            <a:ext cx="3259490" cy="1314173"/>
            <a:chOff x="-104004" y="5376000"/>
            <a:chExt cx="3259490" cy="1314173"/>
          </a:xfrm>
        </p:grpSpPr>
        <p:pic>
          <p:nvPicPr>
            <p:cNvPr id="1044" name="Picture 9" descr="C:\Users\Juanda\Documents\gdrive\juan daniel\tesis\proyecto\defensa\img\app-procesamiento.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04004" y="5376000"/>
              <a:ext cx="3259490" cy="833941"/>
            </a:xfrm>
            <a:prstGeom prst="rect">
              <a:avLst/>
            </a:prstGeom>
            <a:noFill/>
            <a:extLst>
              <a:ext uri="{909E8E84-426E-40DD-AFC4-6F175D3DCCD1}">
                <a14:hiddenFill xmlns:a14="http://schemas.microsoft.com/office/drawing/2010/main" xmlns="">
                  <a:solidFill>
                    <a:srgbClr val="FFFFFF"/>
                  </a:solidFill>
                </a14:hiddenFill>
              </a:ext>
            </a:extLst>
          </p:spPr>
        </p:pic>
        <p:sp>
          <p:nvSpPr>
            <p:cNvPr id="119" name="118 CuadroTexto"/>
            <p:cNvSpPr txBox="1"/>
            <p:nvPr/>
          </p:nvSpPr>
          <p:spPr>
            <a:xfrm>
              <a:off x="407158" y="6320841"/>
              <a:ext cx="2171405" cy="369332"/>
            </a:xfrm>
            <a:prstGeom prst="rect">
              <a:avLst/>
            </a:prstGeom>
            <a:noFill/>
          </p:spPr>
          <p:txBody>
            <a:bodyPr wrap="square" rtlCol="0">
              <a:spAutoFit/>
            </a:bodyPr>
            <a:lstStyle/>
            <a:p>
              <a:r>
                <a:rPr lang="es-EC" dirty="0" smtClean="0"/>
                <a:t>Software / Hardware</a:t>
              </a:r>
              <a:endParaRPr lang="en-US" dirty="0"/>
            </a:p>
          </p:txBody>
        </p:sp>
      </p:grpSp>
      <p:pic>
        <p:nvPicPr>
          <p:cNvPr id="36" name="35 Imagen" descr="http://image.slidesharecdn.com/ingurielvillamil-090510132651-phpapp01/95/significados-de-las-tic-ing-uriel-villamil-2-728.jpg?cb=1241962063"/>
          <p:cNvPicPr/>
          <p:nvPr/>
        </p:nvPicPr>
        <p:blipFill>
          <a:blip r:embed="rId7"/>
          <a:srcRect t="14257" b="9706"/>
          <a:stretch>
            <a:fillRect/>
          </a:stretch>
        </p:blipFill>
        <p:spPr bwMode="auto">
          <a:xfrm>
            <a:off x="214282" y="1357298"/>
            <a:ext cx="2500330" cy="1771640"/>
          </a:xfrm>
          <a:prstGeom prst="rect">
            <a:avLst/>
          </a:prstGeom>
          <a:noFill/>
          <a:ln w="9525">
            <a:noFill/>
            <a:miter lim="800000"/>
            <a:headEnd/>
            <a:tailEnd/>
          </a:ln>
        </p:spPr>
      </p:pic>
      <p:pic>
        <p:nvPicPr>
          <p:cNvPr id="77826" name="Picture 2" descr="http://www.oei.es/divulgacioncientifica/local/cache-vignettes/L400xH267/arton2661-19f3a.jpg"/>
          <p:cNvPicPr>
            <a:picLocks noChangeAspect="1" noChangeArrowheads="1"/>
          </p:cNvPicPr>
          <p:nvPr/>
        </p:nvPicPr>
        <p:blipFill>
          <a:blip r:embed="rId8"/>
          <a:srcRect/>
          <a:stretch>
            <a:fillRect/>
          </a:stretch>
        </p:blipFill>
        <p:spPr bwMode="auto">
          <a:xfrm>
            <a:off x="6286512" y="1807715"/>
            <a:ext cx="2428892" cy="1621285"/>
          </a:xfrm>
          <a:prstGeom prst="rect">
            <a:avLst/>
          </a:prstGeom>
          <a:noFill/>
        </p:spPr>
      </p:pic>
      <p:sp>
        <p:nvSpPr>
          <p:cNvPr id="42" name="41 CuadroTexto"/>
          <p:cNvSpPr txBox="1"/>
          <p:nvPr/>
        </p:nvSpPr>
        <p:spPr>
          <a:xfrm>
            <a:off x="5929322" y="1357298"/>
            <a:ext cx="2171405" cy="369332"/>
          </a:xfrm>
          <a:prstGeom prst="rect">
            <a:avLst/>
          </a:prstGeom>
          <a:noFill/>
        </p:spPr>
        <p:txBody>
          <a:bodyPr wrap="square" rtlCol="0">
            <a:spAutoFit/>
          </a:bodyPr>
          <a:lstStyle/>
          <a:p>
            <a:pPr algn="ctr"/>
            <a:r>
              <a:rPr lang="es-EC" dirty="0" smtClean="0"/>
              <a:t>Cloud Computing</a:t>
            </a:r>
            <a:endParaRPr lang="en-US" dirty="0"/>
          </a:p>
        </p:txBody>
      </p:sp>
      <p:cxnSp>
        <p:nvCxnSpPr>
          <p:cNvPr id="162" name="161 Conector recto de flecha"/>
          <p:cNvCxnSpPr/>
          <p:nvPr/>
        </p:nvCxnSpPr>
        <p:spPr>
          <a:xfrm>
            <a:off x="4786316" y="3857630"/>
            <a:ext cx="1214444" cy="1071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5" name="164 Conector recto de flecha"/>
          <p:cNvCxnSpPr/>
          <p:nvPr/>
        </p:nvCxnSpPr>
        <p:spPr>
          <a:xfrm rot="10800000" flipV="1">
            <a:off x="2714612" y="3929066"/>
            <a:ext cx="1405945" cy="9446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7" name="166 Conector recto de flecha"/>
          <p:cNvCxnSpPr/>
          <p:nvPr/>
        </p:nvCxnSpPr>
        <p:spPr>
          <a:xfrm rot="10800000">
            <a:off x="2571737" y="2786058"/>
            <a:ext cx="1150199" cy="474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3" name="172 CuadroTexto"/>
          <p:cNvSpPr txBox="1"/>
          <p:nvPr/>
        </p:nvSpPr>
        <p:spPr>
          <a:xfrm>
            <a:off x="6286512" y="4714884"/>
            <a:ext cx="2171405" cy="369332"/>
          </a:xfrm>
          <a:prstGeom prst="rect">
            <a:avLst/>
          </a:prstGeom>
          <a:noFill/>
        </p:spPr>
        <p:txBody>
          <a:bodyPr wrap="square" rtlCol="0">
            <a:spAutoFit/>
          </a:bodyPr>
          <a:lstStyle/>
          <a:p>
            <a:pPr algn="ctr"/>
            <a:r>
              <a:rPr lang="es-EC" dirty="0" smtClean="0"/>
              <a:t>Costos</a:t>
            </a:r>
            <a:endParaRPr lang="en-US" dirty="0"/>
          </a:p>
        </p:txBody>
      </p:sp>
    </p:spTree>
    <p:extLst>
      <p:ext uri="{BB962C8B-B14F-4D97-AF65-F5344CB8AC3E}">
        <p14:creationId xmlns:p14="http://schemas.microsoft.com/office/powerpoint/2010/main" xmlns="" val="359073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par>
                          <p:cTn id="8" fill="hold">
                            <p:stCondLst>
                              <p:cond delay="1000"/>
                            </p:stCondLst>
                            <p:childTnLst>
                              <p:par>
                                <p:cTn id="9" presetID="1" presetClass="entr" presetSubtype="0" fill="hold" nodeType="afterEffect">
                                  <p:stCondLst>
                                    <p:cond delay="3000"/>
                                  </p:stCondLst>
                                  <p:childTnLst>
                                    <p:set>
                                      <p:cBhvr>
                                        <p:cTn id="10" dur="1" fill="hold">
                                          <p:stCondLst>
                                            <p:cond delay="0"/>
                                          </p:stCondLst>
                                        </p:cTn>
                                        <p:tgtEl>
                                          <p:spTgt spid="53"/>
                                        </p:tgtEl>
                                        <p:attrNameLst>
                                          <p:attrName>style.visibility</p:attrName>
                                        </p:attrNameLst>
                                      </p:cBhvr>
                                      <p:to>
                                        <p:strVal val="visible"/>
                                      </p:to>
                                    </p:set>
                                  </p:childTnLst>
                                </p:cTn>
                              </p:par>
                            </p:childTnLst>
                          </p:cTn>
                        </p:par>
                        <p:par>
                          <p:cTn id="11" fill="hold">
                            <p:stCondLst>
                              <p:cond delay="4000"/>
                            </p:stCondLst>
                            <p:childTnLst>
                              <p:par>
                                <p:cTn id="12" presetID="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250" fill="hold"/>
                                        <p:tgtEl>
                                          <p:spTgt spid="11"/>
                                        </p:tgtEl>
                                        <p:attrNameLst>
                                          <p:attrName>ppt_x</p:attrName>
                                        </p:attrNameLst>
                                      </p:cBhvr>
                                      <p:tavLst>
                                        <p:tav tm="0">
                                          <p:val>
                                            <p:strVal val="0-#ppt_w/2"/>
                                          </p:val>
                                        </p:tav>
                                        <p:tav tm="100000">
                                          <p:val>
                                            <p:strVal val="#ppt_x"/>
                                          </p:val>
                                        </p:tav>
                                      </p:tavLst>
                                    </p:anim>
                                    <p:anim calcmode="lin" valueType="num">
                                      <p:cBhvr additive="base">
                                        <p:cTn id="15" dur="1250" fill="hold"/>
                                        <p:tgtEl>
                                          <p:spTgt spid="11"/>
                                        </p:tgtEl>
                                        <p:attrNameLst>
                                          <p:attrName>ppt_y</p:attrName>
                                        </p:attrNameLst>
                                      </p:cBhvr>
                                      <p:tavLst>
                                        <p:tav tm="0">
                                          <p:val>
                                            <p:strVal val="#ppt_y"/>
                                          </p:val>
                                        </p:tav>
                                        <p:tav tm="100000">
                                          <p:val>
                                            <p:strVal val="#ppt_y"/>
                                          </p:val>
                                        </p:tav>
                                      </p:tavLst>
                                    </p:anim>
                                  </p:childTnLst>
                                </p:cTn>
                              </p:par>
                            </p:childTnLst>
                          </p:cTn>
                        </p:par>
                        <p:par>
                          <p:cTn id="16" fill="hold">
                            <p:stCondLst>
                              <p:cond delay="5250"/>
                            </p:stCondLst>
                            <p:childTnLst>
                              <p:par>
                                <p:cTn id="17" presetID="1" presetClass="entr" presetSubtype="0" fill="hold" nodeType="afterEffect">
                                  <p:stCondLst>
                                    <p:cond delay="3000"/>
                                  </p:stCondLst>
                                  <p:childTnLst>
                                    <p:set>
                                      <p:cBhvr>
                                        <p:cTn id="18" dur="1" fill="hold">
                                          <p:stCondLst>
                                            <p:cond delay="0"/>
                                          </p:stCondLst>
                                        </p:cTn>
                                        <p:tgtEl>
                                          <p:spTgt spid="162"/>
                                        </p:tgtEl>
                                        <p:attrNameLst>
                                          <p:attrName>style.visibility</p:attrName>
                                        </p:attrNameLst>
                                      </p:cBhvr>
                                      <p:to>
                                        <p:strVal val="visible"/>
                                      </p:to>
                                    </p:set>
                                  </p:childTnLst>
                                </p:cTn>
                              </p:par>
                            </p:childTnLst>
                          </p:cTn>
                        </p:par>
                        <p:par>
                          <p:cTn id="19" fill="hold">
                            <p:stCondLst>
                              <p:cond delay="8250"/>
                            </p:stCondLst>
                            <p:childTnLst>
                              <p:par>
                                <p:cTn id="20" presetID="1" presetClass="entr" presetSubtype="0" fill="hold" nodeType="afterEffect">
                                  <p:stCondLst>
                                    <p:cond delay="3000"/>
                                  </p:stCondLst>
                                  <p:childTnLst>
                                    <p:set>
                                      <p:cBhvr>
                                        <p:cTn id="21" dur="1" fill="hold">
                                          <p:stCondLst>
                                            <p:cond delay="0"/>
                                          </p:stCondLst>
                                        </p:cTn>
                                        <p:tgtEl>
                                          <p:spTgt spid="165"/>
                                        </p:tgtEl>
                                        <p:attrNameLst>
                                          <p:attrName>style.visibility</p:attrName>
                                        </p:attrNameLst>
                                      </p:cBhvr>
                                      <p:to>
                                        <p:strVal val="visible"/>
                                      </p:to>
                                    </p:set>
                                  </p:childTnLst>
                                </p:cTn>
                              </p:par>
                            </p:childTnLst>
                          </p:cTn>
                        </p:par>
                        <p:par>
                          <p:cTn id="22" fill="hold">
                            <p:stCondLst>
                              <p:cond delay="11250"/>
                            </p:stCondLst>
                            <p:childTnLst>
                              <p:par>
                                <p:cTn id="23" presetID="1" presetClass="entr" presetSubtype="0" fill="hold" nodeType="afterEffect">
                                  <p:stCondLst>
                                    <p:cond delay="3000"/>
                                  </p:stCondLst>
                                  <p:childTnLst>
                                    <p:set>
                                      <p:cBhvr>
                                        <p:cTn id="24"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8928</TotalTime>
  <Words>2931</Words>
  <Application>Microsoft Office PowerPoint</Application>
  <PresentationFormat>Presentación en pantalla (4:3)</PresentationFormat>
  <Paragraphs>441</Paragraphs>
  <Slides>47</Slides>
  <Notes>47</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Tema de Office</vt:lpstr>
      <vt:lpstr>Diapositiva 1</vt:lpstr>
      <vt:lpstr>Diapositiva 2</vt:lpstr>
      <vt:lpstr>Diapositiva 3</vt:lpstr>
      <vt:lpstr>ANÁLISIS TÉCNICO PARA LA MIGRACIÓN DE LAS TIC’S CONVENCIONALES A LOS SERVICIOS DE CLOUD COMPUTING EN LAS PEQUEÑAS Y MEDIANAS EMPRESAS-PYMES. CASO PRÁCTICO: DISTRIBUIDORA IMPORTADORA DIPOR S.A.</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darias</dc:creator>
  <cp:lastModifiedBy>darias</cp:lastModifiedBy>
  <cp:revision>633</cp:revision>
  <dcterms:created xsi:type="dcterms:W3CDTF">2013-09-26T18:03:10Z</dcterms:created>
  <dcterms:modified xsi:type="dcterms:W3CDTF">2015-08-20T22:25:40Z</dcterms:modified>
</cp:coreProperties>
</file>