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 id="284" r:id="rId30"/>
    <p:sldId id="286" r:id="rId31"/>
    <p:sldId id="285"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51522-F272-4F7D-B61B-BAAC880E3D9C}"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56F93650-115F-4A68-A670-2BA8BB79A7A7}">
      <dgm:prSet phldrT="[Text]" custT="1"/>
      <dgm:spPr/>
      <dgm:t>
        <a:bodyPr/>
        <a:lstStyle/>
        <a:p>
          <a:r>
            <a:rPr lang="en-US" sz="3200" dirty="0" err="1" smtClean="0"/>
            <a:t>Edredones</a:t>
          </a:r>
          <a:r>
            <a:rPr lang="en-US" sz="3200" dirty="0" smtClean="0"/>
            <a:t> </a:t>
          </a:r>
        </a:p>
        <a:p>
          <a:r>
            <a:rPr lang="en-US" sz="3200" dirty="0" err="1" smtClean="0"/>
            <a:t>Hipo</a:t>
          </a:r>
          <a:r>
            <a:rPr lang="en-US" sz="3200" dirty="0" smtClean="0"/>
            <a:t> </a:t>
          </a:r>
          <a:r>
            <a:rPr lang="en-US" sz="3200" dirty="0" err="1" smtClean="0"/>
            <a:t>Alergenicos</a:t>
          </a:r>
          <a:endParaRPr lang="en-US" sz="3200" dirty="0"/>
        </a:p>
      </dgm:t>
    </dgm:pt>
    <dgm:pt modelId="{B5F6CAE8-F1EB-4BCB-9ED4-003BE21DB4CB}" type="parTrans" cxnId="{304E66F2-840D-4200-A076-422A575AB293}">
      <dgm:prSet/>
      <dgm:spPr/>
      <dgm:t>
        <a:bodyPr/>
        <a:lstStyle/>
        <a:p>
          <a:endParaRPr lang="en-US"/>
        </a:p>
      </dgm:t>
    </dgm:pt>
    <dgm:pt modelId="{6DF772A0-391B-414E-B2D3-8E0E06DEDA41}" type="sibTrans" cxnId="{304E66F2-840D-4200-A076-422A575AB293}">
      <dgm:prSet/>
      <dgm:spPr/>
      <dgm:t>
        <a:bodyPr/>
        <a:lstStyle/>
        <a:p>
          <a:endParaRPr lang="en-US"/>
        </a:p>
      </dgm:t>
    </dgm:pt>
    <dgm:pt modelId="{AD0F144E-CD33-40C1-AF5D-6A3494E9E02D}">
      <dgm:prSet phldrT="[Text]"/>
      <dgm:spPr/>
      <dgm:t>
        <a:bodyPr/>
        <a:lstStyle/>
        <a:p>
          <a:r>
            <a:rPr lang="en-US" dirty="0" err="1" smtClean="0"/>
            <a:t>Actividad</a:t>
          </a:r>
          <a:r>
            <a:rPr lang="en-US" dirty="0" smtClean="0"/>
            <a:t> </a:t>
          </a:r>
          <a:r>
            <a:rPr lang="en-US" dirty="0" err="1" smtClean="0"/>
            <a:t>Textil</a:t>
          </a:r>
          <a:endParaRPr lang="en-US" dirty="0"/>
        </a:p>
      </dgm:t>
    </dgm:pt>
    <dgm:pt modelId="{F41BDA80-B46D-473E-B162-113C76DD1C1C}" type="parTrans" cxnId="{BE87B72D-41B5-4723-8C0A-9248296F5798}">
      <dgm:prSet/>
      <dgm:spPr/>
      <dgm:t>
        <a:bodyPr/>
        <a:lstStyle/>
        <a:p>
          <a:endParaRPr lang="en-US"/>
        </a:p>
      </dgm:t>
    </dgm:pt>
    <dgm:pt modelId="{44C17FB7-0891-4DE4-8A8D-D8CABD8E6463}" type="sibTrans" cxnId="{BE87B72D-41B5-4723-8C0A-9248296F5798}">
      <dgm:prSet/>
      <dgm:spPr/>
      <dgm:t>
        <a:bodyPr/>
        <a:lstStyle/>
        <a:p>
          <a:endParaRPr lang="en-US"/>
        </a:p>
      </dgm:t>
    </dgm:pt>
    <dgm:pt modelId="{D35F438A-FC42-47D2-BF9B-AA8003538E10}">
      <dgm:prSet phldrT="[Text]"/>
      <dgm:spPr/>
      <dgm:t>
        <a:bodyPr/>
        <a:lstStyle/>
        <a:p>
          <a:r>
            <a:rPr lang="en-US" dirty="0" err="1" smtClean="0"/>
            <a:t>Desarrollo</a:t>
          </a:r>
          <a:endParaRPr lang="en-US" dirty="0"/>
        </a:p>
      </dgm:t>
    </dgm:pt>
    <dgm:pt modelId="{46ACB148-0778-464C-80BF-8BE9CC0D3715}" type="parTrans" cxnId="{C97EEEA7-9071-46DA-9178-5D1E30DE56F5}">
      <dgm:prSet/>
      <dgm:spPr/>
      <dgm:t>
        <a:bodyPr/>
        <a:lstStyle/>
        <a:p>
          <a:endParaRPr lang="en-US"/>
        </a:p>
      </dgm:t>
    </dgm:pt>
    <dgm:pt modelId="{ADE07E93-2200-4E53-B383-C20F51D3BF23}" type="sibTrans" cxnId="{C97EEEA7-9071-46DA-9178-5D1E30DE56F5}">
      <dgm:prSet/>
      <dgm:spPr/>
      <dgm:t>
        <a:bodyPr/>
        <a:lstStyle/>
        <a:p>
          <a:endParaRPr lang="en-US"/>
        </a:p>
      </dgm:t>
    </dgm:pt>
    <dgm:pt modelId="{F9F3E6BA-5EFA-4033-A4BF-61C32FE89FFB}">
      <dgm:prSet phldrT="[Text]"/>
      <dgm:spPr/>
      <dgm:t>
        <a:bodyPr/>
        <a:lstStyle/>
        <a:p>
          <a:r>
            <a:rPr lang="en-US" dirty="0" err="1" smtClean="0"/>
            <a:t>Innovacion</a:t>
          </a:r>
          <a:r>
            <a:rPr lang="en-US" dirty="0" smtClean="0"/>
            <a:t> </a:t>
          </a:r>
          <a:endParaRPr lang="en-US" dirty="0"/>
        </a:p>
      </dgm:t>
    </dgm:pt>
    <dgm:pt modelId="{0419C84A-C7A5-4FD4-968F-8819FB6500EF}" type="parTrans" cxnId="{BED01D76-4A0D-4466-99B9-864E10A3E01C}">
      <dgm:prSet/>
      <dgm:spPr/>
      <dgm:t>
        <a:bodyPr/>
        <a:lstStyle/>
        <a:p>
          <a:endParaRPr lang="en-US"/>
        </a:p>
      </dgm:t>
    </dgm:pt>
    <dgm:pt modelId="{07B82EC1-6CA8-4376-AFDA-30B7A75AEBA3}" type="sibTrans" cxnId="{BED01D76-4A0D-4466-99B9-864E10A3E01C}">
      <dgm:prSet/>
      <dgm:spPr/>
      <dgm:t>
        <a:bodyPr/>
        <a:lstStyle/>
        <a:p>
          <a:endParaRPr lang="en-US"/>
        </a:p>
      </dgm:t>
    </dgm:pt>
    <dgm:pt modelId="{F2BD4D45-0FB0-4C47-AD78-B4F90F4E536A}" type="pres">
      <dgm:prSet presAssocID="{0DD51522-F272-4F7D-B61B-BAAC880E3D9C}" presName="cycle" presStyleCnt="0">
        <dgm:presLayoutVars>
          <dgm:chMax val="1"/>
          <dgm:dir/>
          <dgm:animLvl val="ctr"/>
          <dgm:resizeHandles val="exact"/>
        </dgm:presLayoutVars>
      </dgm:prSet>
      <dgm:spPr/>
      <dgm:t>
        <a:bodyPr/>
        <a:lstStyle/>
        <a:p>
          <a:endParaRPr lang="en-US"/>
        </a:p>
      </dgm:t>
    </dgm:pt>
    <dgm:pt modelId="{DDC69948-AB33-4A99-A421-F76BE3304025}" type="pres">
      <dgm:prSet presAssocID="{56F93650-115F-4A68-A670-2BA8BB79A7A7}" presName="centerShape" presStyleLbl="node0" presStyleIdx="0" presStyleCnt="1" custScaleX="122525" custScaleY="106483"/>
      <dgm:spPr/>
      <dgm:t>
        <a:bodyPr/>
        <a:lstStyle/>
        <a:p>
          <a:endParaRPr lang="en-US"/>
        </a:p>
      </dgm:t>
    </dgm:pt>
    <dgm:pt modelId="{D3E8DFC8-F997-4301-B772-1708F6CF66A2}" type="pres">
      <dgm:prSet presAssocID="{F41BDA80-B46D-473E-B162-113C76DD1C1C}" presName="parTrans" presStyleLbl="bgSibTrans2D1" presStyleIdx="0" presStyleCnt="3"/>
      <dgm:spPr/>
      <dgm:t>
        <a:bodyPr/>
        <a:lstStyle/>
        <a:p>
          <a:endParaRPr lang="en-US"/>
        </a:p>
      </dgm:t>
    </dgm:pt>
    <dgm:pt modelId="{7874AC0F-9D0B-4FD0-B8B4-2B4CE998B0ED}" type="pres">
      <dgm:prSet presAssocID="{AD0F144E-CD33-40C1-AF5D-6A3494E9E02D}" presName="node" presStyleLbl="node1" presStyleIdx="0" presStyleCnt="3" custRadScaleRad="127871" custRadScaleInc="4219">
        <dgm:presLayoutVars>
          <dgm:bulletEnabled val="1"/>
        </dgm:presLayoutVars>
      </dgm:prSet>
      <dgm:spPr/>
      <dgm:t>
        <a:bodyPr/>
        <a:lstStyle/>
        <a:p>
          <a:endParaRPr lang="en-US"/>
        </a:p>
      </dgm:t>
    </dgm:pt>
    <dgm:pt modelId="{6C64BE6B-3D26-4782-8456-3D21C68194BD}" type="pres">
      <dgm:prSet presAssocID="{46ACB148-0778-464C-80BF-8BE9CC0D3715}" presName="parTrans" presStyleLbl="bgSibTrans2D1" presStyleIdx="1" presStyleCnt="3"/>
      <dgm:spPr/>
      <dgm:t>
        <a:bodyPr/>
        <a:lstStyle/>
        <a:p>
          <a:endParaRPr lang="en-US"/>
        </a:p>
      </dgm:t>
    </dgm:pt>
    <dgm:pt modelId="{E9B6AA18-3CE7-4333-9E4D-E96546C376F7}" type="pres">
      <dgm:prSet presAssocID="{D35F438A-FC42-47D2-BF9B-AA8003538E10}" presName="node" presStyleLbl="node1" presStyleIdx="1" presStyleCnt="3">
        <dgm:presLayoutVars>
          <dgm:bulletEnabled val="1"/>
        </dgm:presLayoutVars>
      </dgm:prSet>
      <dgm:spPr/>
      <dgm:t>
        <a:bodyPr/>
        <a:lstStyle/>
        <a:p>
          <a:endParaRPr lang="en-US"/>
        </a:p>
      </dgm:t>
    </dgm:pt>
    <dgm:pt modelId="{3AB3F732-BFFC-49C3-B796-B1BB5679D178}" type="pres">
      <dgm:prSet presAssocID="{0419C84A-C7A5-4FD4-968F-8819FB6500EF}" presName="parTrans" presStyleLbl="bgSibTrans2D1" presStyleIdx="2" presStyleCnt="3"/>
      <dgm:spPr/>
      <dgm:t>
        <a:bodyPr/>
        <a:lstStyle/>
        <a:p>
          <a:endParaRPr lang="en-US"/>
        </a:p>
      </dgm:t>
    </dgm:pt>
    <dgm:pt modelId="{E077FFF7-15F0-411A-87D3-B4EC47D2C6DD}" type="pres">
      <dgm:prSet presAssocID="{F9F3E6BA-5EFA-4033-A4BF-61C32FE89FFB}" presName="node" presStyleLbl="node1" presStyleIdx="2" presStyleCnt="3" custRadScaleRad="121445" custRadScaleInc="-5672">
        <dgm:presLayoutVars>
          <dgm:bulletEnabled val="1"/>
        </dgm:presLayoutVars>
      </dgm:prSet>
      <dgm:spPr/>
      <dgm:t>
        <a:bodyPr/>
        <a:lstStyle/>
        <a:p>
          <a:endParaRPr lang="en-US"/>
        </a:p>
      </dgm:t>
    </dgm:pt>
  </dgm:ptLst>
  <dgm:cxnLst>
    <dgm:cxn modelId="{304E66F2-840D-4200-A076-422A575AB293}" srcId="{0DD51522-F272-4F7D-B61B-BAAC880E3D9C}" destId="{56F93650-115F-4A68-A670-2BA8BB79A7A7}" srcOrd="0" destOrd="0" parTransId="{B5F6CAE8-F1EB-4BCB-9ED4-003BE21DB4CB}" sibTransId="{6DF772A0-391B-414E-B2D3-8E0E06DEDA41}"/>
    <dgm:cxn modelId="{205ACA0A-0824-48E4-8A49-5EA3069FC606}" type="presOf" srcId="{F41BDA80-B46D-473E-B162-113C76DD1C1C}" destId="{D3E8DFC8-F997-4301-B772-1708F6CF66A2}" srcOrd="0" destOrd="0" presId="urn:microsoft.com/office/officeart/2005/8/layout/radial4"/>
    <dgm:cxn modelId="{FC9AF000-927C-42DF-BB9D-F8A1C5620FDD}" type="presOf" srcId="{AD0F144E-CD33-40C1-AF5D-6A3494E9E02D}" destId="{7874AC0F-9D0B-4FD0-B8B4-2B4CE998B0ED}" srcOrd="0" destOrd="0" presId="urn:microsoft.com/office/officeart/2005/8/layout/radial4"/>
    <dgm:cxn modelId="{7B2A6089-464E-4D91-80EB-7BBC06356D3D}" type="presOf" srcId="{0DD51522-F272-4F7D-B61B-BAAC880E3D9C}" destId="{F2BD4D45-0FB0-4C47-AD78-B4F90F4E536A}" srcOrd="0" destOrd="0" presId="urn:microsoft.com/office/officeart/2005/8/layout/radial4"/>
    <dgm:cxn modelId="{78D1C3AB-C69F-45AA-BF6C-1F9E9E93D223}" type="presOf" srcId="{56F93650-115F-4A68-A670-2BA8BB79A7A7}" destId="{DDC69948-AB33-4A99-A421-F76BE3304025}" srcOrd="0" destOrd="0" presId="urn:microsoft.com/office/officeart/2005/8/layout/radial4"/>
    <dgm:cxn modelId="{24907CDE-8475-4582-8197-183AB1CFB1B0}" type="presOf" srcId="{F9F3E6BA-5EFA-4033-A4BF-61C32FE89FFB}" destId="{E077FFF7-15F0-411A-87D3-B4EC47D2C6DD}" srcOrd="0" destOrd="0" presId="urn:microsoft.com/office/officeart/2005/8/layout/radial4"/>
    <dgm:cxn modelId="{BED01D76-4A0D-4466-99B9-864E10A3E01C}" srcId="{56F93650-115F-4A68-A670-2BA8BB79A7A7}" destId="{F9F3E6BA-5EFA-4033-A4BF-61C32FE89FFB}" srcOrd="2" destOrd="0" parTransId="{0419C84A-C7A5-4FD4-968F-8819FB6500EF}" sibTransId="{07B82EC1-6CA8-4376-AFDA-30B7A75AEBA3}"/>
    <dgm:cxn modelId="{BE87B72D-41B5-4723-8C0A-9248296F5798}" srcId="{56F93650-115F-4A68-A670-2BA8BB79A7A7}" destId="{AD0F144E-CD33-40C1-AF5D-6A3494E9E02D}" srcOrd="0" destOrd="0" parTransId="{F41BDA80-B46D-473E-B162-113C76DD1C1C}" sibTransId="{44C17FB7-0891-4DE4-8A8D-D8CABD8E6463}"/>
    <dgm:cxn modelId="{418261B6-0B2C-48F4-BF16-0FD6BA9AD30C}" type="presOf" srcId="{46ACB148-0778-464C-80BF-8BE9CC0D3715}" destId="{6C64BE6B-3D26-4782-8456-3D21C68194BD}" srcOrd="0" destOrd="0" presId="urn:microsoft.com/office/officeart/2005/8/layout/radial4"/>
    <dgm:cxn modelId="{95CBD06D-BD47-4D84-A644-01D87BFC1A49}" type="presOf" srcId="{0419C84A-C7A5-4FD4-968F-8819FB6500EF}" destId="{3AB3F732-BFFC-49C3-B796-B1BB5679D178}" srcOrd="0" destOrd="0" presId="urn:microsoft.com/office/officeart/2005/8/layout/radial4"/>
    <dgm:cxn modelId="{71F3A796-8612-4845-8591-17FD1EBC6470}" type="presOf" srcId="{D35F438A-FC42-47D2-BF9B-AA8003538E10}" destId="{E9B6AA18-3CE7-4333-9E4D-E96546C376F7}" srcOrd="0" destOrd="0" presId="urn:microsoft.com/office/officeart/2005/8/layout/radial4"/>
    <dgm:cxn modelId="{C97EEEA7-9071-46DA-9178-5D1E30DE56F5}" srcId="{56F93650-115F-4A68-A670-2BA8BB79A7A7}" destId="{D35F438A-FC42-47D2-BF9B-AA8003538E10}" srcOrd="1" destOrd="0" parTransId="{46ACB148-0778-464C-80BF-8BE9CC0D3715}" sibTransId="{ADE07E93-2200-4E53-B383-C20F51D3BF23}"/>
    <dgm:cxn modelId="{258D84D8-1E60-421F-BFD6-A3F5895B2E7F}" type="presParOf" srcId="{F2BD4D45-0FB0-4C47-AD78-B4F90F4E536A}" destId="{DDC69948-AB33-4A99-A421-F76BE3304025}" srcOrd="0" destOrd="0" presId="urn:microsoft.com/office/officeart/2005/8/layout/radial4"/>
    <dgm:cxn modelId="{F6B42F26-42BC-4568-B7D4-69CCDBE3BFF1}" type="presParOf" srcId="{F2BD4D45-0FB0-4C47-AD78-B4F90F4E536A}" destId="{D3E8DFC8-F997-4301-B772-1708F6CF66A2}" srcOrd="1" destOrd="0" presId="urn:microsoft.com/office/officeart/2005/8/layout/radial4"/>
    <dgm:cxn modelId="{B2ADAABD-D070-4F92-A299-0139342C05EC}" type="presParOf" srcId="{F2BD4D45-0FB0-4C47-AD78-B4F90F4E536A}" destId="{7874AC0F-9D0B-4FD0-B8B4-2B4CE998B0ED}" srcOrd="2" destOrd="0" presId="urn:microsoft.com/office/officeart/2005/8/layout/radial4"/>
    <dgm:cxn modelId="{33463DD0-A83D-4887-8186-B9D0BC708E0F}" type="presParOf" srcId="{F2BD4D45-0FB0-4C47-AD78-B4F90F4E536A}" destId="{6C64BE6B-3D26-4782-8456-3D21C68194BD}" srcOrd="3" destOrd="0" presId="urn:microsoft.com/office/officeart/2005/8/layout/radial4"/>
    <dgm:cxn modelId="{4D44B9B5-1A4B-4E72-9959-CAA45502B202}" type="presParOf" srcId="{F2BD4D45-0FB0-4C47-AD78-B4F90F4E536A}" destId="{E9B6AA18-3CE7-4333-9E4D-E96546C376F7}" srcOrd="4" destOrd="0" presId="urn:microsoft.com/office/officeart/2005/8/layout/radial4"/>
    <dgm:cxn modelId="{4E3A37CE-F83D-4C90-A3C9-292A4C234113}" type="presParOf" srcId="{F2BD4D45-0FB0-4C47-AD78-B4F90F4E536A}" destId="{3AB3F732-BFFC-49C3-B796-B1BB5679D178}" srcOrd="5" destOrd="0" presId="urn:microsoft.com/office/officeart/2005/8/layout/radial4"/>
    <dgm:cxn modelId="{2A4C15C5-2FCA-490F-98F0-19757ED090F0}" type="presParOf" srcId="{F2BD4D45-0FB0-4C47-AD78-B4F90F4E536A}" destId="{E077FFF7-15F0-411A-87D3-B4EC47D2C6D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EE06C4-1579-41FB-BFFA-4EE0ADCDFB88}"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US"/>
        </a:p>
      </dgm:t>
    </dgm:pt>
    <dgm:pt modelId="{A0CAEEAC-D3C5-4BD2-9F5D-24B620844941}">
      <dgm:prSet phldrT="[Text]"/>
      <dgm:spPr/>
      <dgm:t>
        <a:bodyPr/>
        <a:lstStyle/>
        <a:p>
          <a:r>
            <a:rPr lang="en-US" dirty="0" smtClean="0"/>
            <a:t>CONCLUSIONES</a:t>
          </a:r>
          <a:endParaRPr lang="en-US" dirty="0"/>
        </a:p>
      </dgm:t>
    </dgm:pt>
    <dgm:pt modelId="{A3CE1FA5-B416-446F-9A4D-BE62536C8CD6}" type="parTrans" cxnId="{878A821C-3992-44BC-9324-E4B104AAA489}">
      <dgm:prSet/>
      <dgm:spPr/>
      <dgm:t>
        <a:bodyPr/>
        <a:lstStyle/>
        <a:p>
          <a:endParaRPr lang="en-US"/>
        </a:p>
      </dgm:t>
    </dgm:pt>
    <dgm:pt modelId="{BF4DBCA0-742B-41AE-A719-06B340DB36B5}" type="sibTrans" cxnId="{878A821C-3992-44BC-9324-E4B104AAA489}">
      <dgm:prSet/>
      <dgm:spPr/>
      <dgm:t>
        <a:bodyPr/>
        <a:lstStyle/>
        <a:p>
          <a:endParaRPr lang="en-US"/>
        </a:p>
      </dgm:t>
    </dgm:pt>
    <dgm:pt modelId="{9EA74A8C-56E1-42DC-A392-B59B2F80C398}">
      <dgm:prSet phldrT="[Text]"/>
      <dgm:spPr/>
      <dgm:t>
        <a:bodyPr/>
        <a:lstStyle/>
        <a:p>
          <a:r>
            <a:rPr lang="es-ES" dirty="0" smtClean="0"/>
            <a:t>Se puede visualizar una demanda insatisfecha considerable en el mercado la cual se va a satisfacer con el nuevo producto innovador que implementa este proyecto al ser un servicio diferenciado en relación a que ofrece la competencia </a:t>
          </a:r>
          <a:endParaRPr lang="en-US" dirty="0"/>
        </a:p>
      </dgm:t>
    </dgm:pt>
    <dgm:pt modelId="{7CB4EE9C-BB67-41E1-9A48-F24B556CB485}" type="parTrans" cxnId="{C584A0B4-91C3-4DAE-814A-37F5BEAECE81}">
      <dgm:prSet/>
      <dgm:spPr/>
      <dgm:t>
        <a:bodyPr/>
        <a:lstStyle/>
        <a:p>
          <a:endParaRPr lang="en-US"/>
        </a:p>
      </dgm:t>
    </dgm:pt>
    <dgm:pt modelId="{A88654CF-2972-4EFF-AB75-52A19AC37D30}" type="sibTrans" cxnId="{C584A0B4-91C3-4DAE-814A-37F5BEAECE81}">
      <dgm:prSet/>
      <dgm:spPr/>
      <dgm:t>
        <a:bodyPr/>
        <a:lstStyle/>
        <a:p>
          <a:endParaRPr lang="en-US"/>
        </a:p>
      </dgm:t>
    </dgm:pt>
    <dgm:pt modelId="{BDC84A04-3F47-4EB3-9C82-8BC2E7DE7C91}">
      <dgm:prSet phldrT="[Text]"/>
      <dgm:spPr/>
      <dgm:t>
        <a:bodyPr/>
        <a:lstStyle/>
        <a:p>
          <a:r>
            <a:rPr lang="es-ES" dirty="0" smtClean="0"/>
            <a:t>Se determinó una localización óptima para la implementación del proyecto con un adecuado servicio de entrega estructurando adecuadamente los recursos se logró dar forma a un proyecto posible de realizarlo </a:t>
          </a:r>
          <a:endParaRPr lang="en-US" dirty="0"/>
        </a:p>
      </dgm:t>
    </dgm:pt>
    <dgm:pt modelId="{03F5C3F7-D1DC-470E-A74D-3F87FA733E84}" type="parTrans" cxnId="{3CE4B4A2-52C1-4829-B2EC-12B0CBAA223A}">
      <dgm:prSet/>
      <dgm:spPr/>
      <dgm:t>
        <a:bodyPr/>
        <a:lstStyle/>
        <a:p>
          <a:endParaRPr lang="en-US"/>
        </a:p>
      </dgm:t>
    </dgm:pt>
    <dgm:pt modelId="{00D515C3-4F9A-4E76-A977-03955AC72800}" type="sibTrans" cxnId="{3CE4B4A2-52C1-4829-B2EC-12B0CBAA223A}">
      <dgm:prSet/>
      <dgm:spPr/>
      <dgm:t>
        <a:bodyPr/>
        <a:lstStyle/>
        <a:p>
          <a:endParaRPr lang="en-US"/>
        </a:p>
      </dgm:t>
    </dgm:pt>
    <dgm:pt modelId="{8C7BA337-7CD2-4A99-91C1-EBAA4BD20A1A}">
      <dgm:prSet phldrT="[Text]"/>
      <dgm:spPr/>
      <dgm:t>
        <a:bodyPr/>
        <a:lstStyle/>
        <a:p>
          <a:r>
            <a:rPr lang="es-ES" dirty="0" smtClean="0"/>
            <a:t>Al desarrollar una misión, visión y estructura organizacional, se creó unos cimientos fuertes en la nueva empresa, las que servirán para que el recurso humano se sienta comprometido y motivado. </a:t>
          </a:r>
          <a:endParaRPr lang="en-US" dirty="0"/>
        </a:p>
      </dgm:t>
    </dgm:pt>
    <dgm:pt modelId="{8EA82258-2567-4186-A5CB-D7A876F7C456}" type="parTrans" cxnId="{1A15E963-111B-409D-A55B-5CD4748AFA00}">
      <dgm:prSet/>
      <dgm:spPr/>
      <dgm:t>
        <a:bodyPr/>
        <a:lstStyle/>
        <a:p>
          <a:endParaRPr lang="en-US"/>
        </a:p>
      </dgm:t>
    </dgm:pt>
    <dgm:pt modelId="{ABA0DAD7-0DBD-47DC-BF2D-DBD9A77EDE02}" type="sibTrans" cxnId="{1A15E963-111B-409D-A55B-5CD4748AFA00}">
      <dgm:prSet/>
      <dgm:spPr/>
      <dgm:t>
        <a:bodyPr/>
        <a:lstStyle/>
        <a:p>
          <a:endParaRPr lang="en-US"/>
        </a:p>
      </dgm:t>
    </dgm:pt>
    <dgm:pt modelId="{F06E07E8-2805-4C64-8B1E-4BD141AD54BA}">
      <dgm:prSet phldrT="[Text]"/>
      <dgm:spPr/>
      <dgm:t>
        <a:bodyPr/>
        <a:lstStyle/>
        <a:p>
          <a:r>
            <a:rPr lang="es-ES" dirty="0" smtClean="0"/>
            <a:t>Después de desarrollar los presupuestos de ventas y gastos, el cálculo de los indicadores de evaluación como el VAN, TIR y la relación beneficio/costo, se determinó que el proyecto es viable</a:t>
          </a:r>
          <a:endParaRPr lang="en-US" dirty="0"/>
        </a:p>
      </dgm:t>
    </dgm:pt>
    <dgm:pt modelId="{6080FF81-274C-474C-9BFA-4170EA2B1E62}" type="parTrans" cxnId="{4DEDFEAD-617B-4A0F-A93A-31D3CEB6EFF0}">
      <dgm:prSet/>
      <dgm:spPr/>
      <dgm:t>
        <a:bodyPr/>
        <a:lstStyle/>
        <a:p>
          <a:endParaRPr lang="en-US"/>
        </a:p>
      </dgm:t>
    </dgm:pt>
    <dgm:pt modelId="{BD19BB77-29FF-462F-86AA-890B6B2307EF}" type="sibTrans" cxnId="{4DEDFEAD-617B-4A0F-A93A-31D3CEB6EFF0}">
      <dgm:prSet/>
      <dgm:spPr/>
      <dgm:t>
        <a:bodyPr/>
        <a:lstStyle/>
        <a:p>
          <a:endParaRPr lang="en-US"/>
        </a:p>
      </dgm:t>
    </dgm:pt>
    <dgm:pt modelId="{21B84BCA-577E-49B0-9BF6-B7DA37115483}" type="pres">
      <dgm:prSet presAssocID="{7CEE06C4-1579-41FB-BFFA-4EE0ADCDFB88}" presName="diagram" presStyleCnt="0">
        <dgm:presLayoutVars>
          <dgm:chMax val="1"/>
          <dgm:dir/>
          <dgm:animLvl val="ctr"/>
          <dgm:resizeHandles val="exact"/>
        </dgm:presLayoutVars>
      </dgm:prSet>
      <dgm:spPr/>
    </dgm:pt>
    <dgm:pt modelId="{F4974CAA-FC28-447C-AAFB-D23AFF6CDD94}" type="pres">
      <dgm:prSet presAssocID="{7CEE06C4-1579-41FB-BFFA-4EE0ADCDFB88}" presName="matrix" presStyleCnt="0"/>
      <dgm:spPr/>
    </dgm:pt>
    <dgm:pt modelId="{C2C0EB41-14A6-459F-9C84-D3E9DD649FFB}" type="pres">
      <dgm:prSet presAssocID="{7CEE06C4-1579-41FB-BFFA-4EE0ADCDFB88}" presName="tile1" presStyleLbl="node1" presStyleIdx="0" presStyleCnt="4"/>
      <dgm:spPr/>
      <dgm:t>
        <a:bodyPr/>
        <a:lstStyle/>
        <a:p>
          <a:endParaRPr lang="en-US"/>
        </a:p>
      </dgm:t>
    </dgm:pt>
    <dgm:pt modelId="{66A93DA0-F931-4E39-9CD8-A30AFC9EA10B}" type="pres">
      <dgm:prSet presAssocID="{7CEE06C4-1579-41FB-BFFA-4EE0ADCDFB88}" presName="tile1text" presStyleLbl="node1" presStyleIdx="0" presStyleCnt="4">
        <dgm:presLayoutVars>
          <dgm:chMax val="0"/>
          <dgm:chPref val="0"/>
          <dgm:bulletEnabled val="1"/>
        </dgm:presLayoutVars>
      </dgm:prSet>
      <dgm:spPr/>
      <dgm:t>
        <a:bodyPr/>
        <a:lstStyle/>
        <a:p>
          <a:endParaRPr lang="en-US"/>
        </a:p>
      </dgm:t>
    </dgm:pt>
    <dgm:pt modelId="{76C593C6-BA4D-4011-8CF9-08C8CC32E951}" type="pres">
      <dgm:prSet presAssocID="{7CEE06C4-1579-41FB-BFFA-4EE0ADCDFB88}" presName="tile2" presStyleLbl="node1" presStyleIdx="1" presStyleCnt="4"/>
      <dgm:spPr/>
      <dgm:t>
        <a:bodyPr/>
        <a:lstStyle/>
        <a:p>
          <a:endParaRPr lang="en-US"/>
        </a:p>
      </dgm:t>
    </dgm:pt>
    <dgm:pt modelId="{1E4510F9-CA1B-4DDA-9581-A0E18F4D6B43}" type="pres">
      <dgm:prSet presAssocID="{7CEE06C4-1579-41FB-BFFA-4EE0ADCDFB88}" presName="tile2text" presStyleLbl="node1" presStyleIdx="1" presStyleCnt="4">
        <dgm:presLayoutVars>
          <dgm:chMax val="0"/>
          <dgm:chPref val="0"/>
          <dgm:bulletEnabled val="1"/>
        </dgm:presLayoutVars>
      </dgm:prSet>
      <dgm:spPr/>
      <dgm:t>
        <a:bodyPr/>
        <a:lstStyle/>
        <a:p>
          <a:endParaRPr lang="en-US"/>
        </a:p>
      </dgm:t>
    </dgm:pt>
    <dgm:pt modelId="{0BE5E348-5AB7-4FDB-9826-C134A847C539}" type="pres">
      <dgm:prSet presAssocID="{7CEE06C4-1579-41FB-BFFA-4EE0ADCDFB88}" presName="tile3" presStyleLbl="node1" presStyleIdx="2" presStyleCnt="4"/>
      <dgm:spPr/>
      <dgm:t>
        <a:bodyPr/>
        <a:lstStyle/>
        <a:p>
          <a:endParaRPr lang="en-US"/>
        </a:p>
      </dgm:t>
    </dgm:pt>
    <dgm:pt modelId="{12A9557F-603D-4A02-B2EC-9C3EE23226DF}" type="pres">
      <dgm:prSet presAssocID="{7CEE06C4-1579-41FB-BFFA-4EE0ADCDFB88}" presName="tile3text" presStyleLbl="node1" presStyleIdx="2" presStyleCnt="4">
        <dgm:presLayoutVars>
          <dgm:chMax val="0"/>
          <dgm:chPref val="0"/>
          <dgm:bulletEnabled val="1"/>
        </dgm:presLayoutVars>
      </dgm:prSet>
      <dgm:spPr/>
      <dgm:t>
        <a:bodyPr/>
        <a:lstStyle/>
        <a:p>
          <a:endParaRPr lang="en-US"/>
        </a:p>
      </dgm:t>
    </dgm:pt>
    <dgm:pt modelId="{154C589B-6AC1-47B8-9A9E-C27B627EEA2E}" type="pres">
      <dgm:prSet presAssocID="{7CEE06C4-1579-41FB-BFFA-4EE0ADCDFB88}" presName="tile4" presStyleLbl="node1" presStyleIdx="3" presStyleCnt="4"/>
      <dgm:spPr/>
      <dgm:t>
        <a:bodyPr/>
        <a:lstStyle/>
        <a:p>
          <a:endParaRPr lang="en-US"/>
        </a:p>
      </dgm:t>
    </dgm:pt>
    <dgm:pt modelId="{F6B17AA4-F397-45BC-9552-F911199F4592}" type="pres">
      <dgm:prSet presAssocID="{7CEE06C4-1579-41FB-BFFA-4EE0ADCDFB88}" presName="tile4text" presStyleLbl="node1" presStyleIdx="3" presStyleCnt="4">
        <dgm:presLayoutVars>
          <dgm:chMax val="0"/>
          <dgm:chPref val="0"/>
          <dgm:bulletEnabled val="1"/>
        </dgm:presLayoutVars>
      </dgm:prSet>
      <dgm:spPr/>
      <dgm:t>
        <a:bodyPr/>
        <a:lstStyle/>
        <a:p>
          <a:endParaRPr lang="en-US"/>
        </a:p>
      </dgm:t>
    </dgm:pt>
    <dgm:pt modelId="{66A5D73F-0015-48AB-AE95-943EACB22027}" type="pres">
      <dgm:prSet presAssocID="{7CEE06C4-1579-41FB-BFFA-4EE0ADCDFB88}" presName="centerTile" presStyleLbl="fgShp" presStyleIdx="0" presStyleCnt="1">
        <dgm:presLayoutVars>
          <dgm:chMax val="0"/>
          <dgm:chPref val="0"/>
        </dgm:presLayoutVars>
      </dgm:prSet>
      <dgm:spPr/>
    </dgm:pt>
  </dgm:ptLst>
  <dgm:cxnLst>
    <dgm:cxn modelId="{7AC09DB2-F16E-4F1B-B4B3-AD7A7B459042}" type="presOf" srcId="{BDC84A04-3F47-4EB3-9C82-8BC2E7DE7C91}" destId="{76C593C6-BA4D-4011-8CF9-08C8CC32E951}" srcOrd="0" destOrd="0" presId="urn:microsoft.com/office/officeart/2005/8/layout/matrix1"/>
    <dgm:cxn modelId="{24069A67-E95B-4D68-A112-038710494B0C}" type="presOf" srcId="{9EA74A8C-56E1-42DC-A392-B59B2F80C398}" destId="{66A93DA0-F931-4E39-9CD8-A30AFC9EA10B}" srcOrd="1" destOrd="0" presId="urn:microsoft.com/office/officeart/2005/8/layout/matrix1"/>
    <dgm:cxn modelId="{846700DA-0C47-4F5F-BD06-D9A489003A45}" type="presOf" srcId="{A0CAEEAC-D3C5-4BD2-9F5D-24B620844941}" destId="{66A5D73F-0015-48AB-AE95-943EACB22027}" srcOrd="0" destOrd="0" presId="urn:microsoft.com/office/officeart/2005/8/layout/matrix1"/>
    <dgm:cxn modelId="{B4B92D73-3FBB-4171-BE8D-997BC201B4E4}" type="presOf" srcId="{8C7BA337-7CD2-4A99-91C1-EBAA4BD20A1A}" destId="{12A9557F-603D-4A02-B2EC-9C3EE23226DF}" srcOrd="1" destOrd="0" presId="urn:microsoft.com/office/officeart/2005/8/layout/matrix1"/>
    <dgm:cxn modelId="{878A821C-3992-44BC-9324-E4B104AAA489}" srcId="{7CEE06C4-1579-41FB-BFFA-4EE0ADCDFB88}" destId="{A0CAEEAC-D3C5-4BD2-9F5D-24B620844941}" srcOrd="0" destOrd="0" parTransId="{A3CE1FA5-B416-446F-9A4D-BE62536C8CD6}" sibTransId="{BF4DBCA0-742B-41AE-A719-06B340DB36B5}"/>
    <dgm:cxn modelId="{C584A0B4-91C3-4DAE-814A-37F5BEAECE81}" srcId="{A0CAEEAC-D3C5-4BD2-9F5D-24B620844941}" destId="{9EA74A8C-56E1-42DC-A392-B59B2F80C398}" srcOrd="0" destOrd="0" parTransId="{7CB4EE9C-BB67-41E1-9A48-F24B556CB485}" sibTransId="{A88654CF-2972-4EFF-AB75-52A19AC37D30}"/>
    <dgm:cxn modelId="{7BAD59E4-DB07-429A-91D3-D45BBA9ACE5E}" type="presOf" srcId="{7CEE06C4-1579-41FB-BFFA-4EE0ADCDFB88}" destId="{21B84BCA-577E-49B0-9BF6-B7DA37115483}" srcOrd="0" destOrd="0" presId="urn:microsoft.com/office/officeart/2005/8/layout/matrix1"/>
    <dgm:cxn modelId="{71EEF574-F5F3-4162-884A-8695A1AE5C85}" type="presOf" srcId="{F06E07E8-2805-4C64-8B1E-4BD141AD54BA}" destId="{F6B17AA4-F397-45BC-9552-F911199F4592}" srcOrd="1" destOrd="0" presId="urn:microsoft.com/office/officeart/2005/8/layout/matrix1"/>
    <dgm:cxn modelId="{3CE4B4A2-52C1-4829-B2EC-12B0CBAA223A}" srcId="{A0CAEEAC-D3C5-4BD2-9F5D-24B620844941}" destId="{BDC84A04-3F47-4EB3-9C82-8BC2E7DE7C91}" srcOrd="1" destOrd="0" parTransId="{03F5C3F7-D1DC-470E-A74D-3F87FA733E84}" sibTransId="{00D515C3-4F9A-4E76-A977-03955AC72800}"/>
    <dgm:cxn modelId="{1A15E963-111B-409D-A55B-5CD4748AFA00}" srcId="{A0CAEEAC-D3C5-4BD2-9F5D-24B620844941}" destId="{8C7BA337-7CD2-4A99-91C1-EBAA4BD20A1A}" srcOrd="2" destOrd="0" parTransId="{8EA82258-2567-4186-A5CB-D7A876F7C456}" sibTransId="{ABA0DAD7-0DBD-47DC-BF2D-DBD9A77EDE02}"/>
    <dgm:cxn modelId="{894DB511-4ED9-4625-84C8-337C54F823BE}" type="presOf" srcId="{8C7BA337-7CD2-4A99-91C1-EBAA4BD20A1A}" destId="{0BE5E348-5AB7-4FDB-9826-C134A847C539}" srcOrd="0" destOrd="0" presId="urn:microsoft.com/office/officeart/2005/8/layout/matrix1"/>
    <dgm:cxn modelId="{F2B33211-EEF6-44E7-AC37-D8155BB1D3CC}" type="presOf" srcId="{F06E07E8-2805-4C64-8B1E-4BD141AD54BA}" destId="{154C589B-6AC1-47B8-9A9E-C27B627EEA2E}" srcOrd="0" destOrd="0" presId="urn:microsoft.com/office/officeart/2005/8/layout/matrix1"/>
    <dgm:cxn modelId="{0DE072CF-2417-4974-9F4E-25EA445181CF}" type="presOf" srcId="{9EA74A8C-56E1-42DC-A392-B59B2F80C398}" destId="{C2C0EB41-14A6-459F-9C84-D3E9DD649FFB}" srcOrd="0" destOrd="0" presId="urn:microsoft.com/office/officeart/2005/8/layout/matrix1"/>
    <dgm:cxn modelId="{4DEDFEAD-617B-4A0F-A93A-31D3CEB6EFF0}" srcId="{A0CAEEAC-D3C5-4BD2-9F5D-24B620844941}" destId="{F06E07E8-2805-4C64-8B1E-4BD141AD54BA}" srcOrd="3" destOrd="0" parTransId="{6080FF81-274C-474C-9BFA-4170EA2B1E62}" sibTransId="{BD19BB77-29FF-462F-86AA-890B6B2307EF}"/>
    <dgm:cxn modelId="{4BF40FD3-AC12-468E-B2E9-C20D3BB11B0E}" type="presOf" srcId="{BDC84A04-3F47-4EB3-9C82-8BC2E7DE7C91}" destId="{1E4510F9-CA1B-4DDA-9581-A0E18F4D6B43}" srcOrd="1" destOrd="0" presId="urn:microsoft.com/office/officeart/2005/8/layout/matrix1"/>
    <dgm:cxn modelId="{1EE2FF7B-89AA-4F67-8AFA-275BE62F55A4}" type="presParOf" srcId="{21B84BCA-577E-49B0-9BF6-B7DA37115483}" destId="{F4974CAA-FC28-447C-AAFB-D23AFF6CDD94}" srcOrd="0" destOrd="0" presId="urn:microsoft.com/office/officeart/2005/8/layout/matrix1"/>
    <dgm:cxn modelId="{B3EE11DF-CFB6-426D-9F1F-09046BBE128B}" type="presParOf" srcId="{F4974CAA-FC28-447C-AAFB-D23AFF6CDD94}" destId="{C2C0EB41-14A6-459F-9C84-D3E9DD649FFB}" srcOrd="0" destOrd="0" presId="urn:microsoft.com/office/officeart/2005/8/layout/matrix1"/>
    <dgm:cxn modelId="{A04D1FBC-F5B8-45ED-B6E9-A11D616D4CC9}" type="presParOf" srcId="{F4974CAA-FC28-447C-AAFB-D23AFF6CDD94}" destId="{66A93DA0-F931-4E39-9CD8-A30AFC9EA10B}" srcOrd="1" destOrd="0" presId="urn:microsoft.com/office/officeart/2005/8/layout/matrix1"/>
    <dgm:cxn modelId="{EF47CF8E-A15E-44C5-9777-777ECDCBE4B1}" type="presParOf" srcId="{F4974CAA-FC28-447C-AAFB-D23AFF6CDD94}" destId="{76C593C6-BA4D-4011-8CF9-08C8CC32E951}" srcOrd="2" destOrd="0" presId="urn:microsoft.com/office/officeart/2005/8/layout/matrix1"/>
    <dgm:cxn modelId="{2F05B270-2E0D-4265-A342-975A28515D2B}" type="presParOf" srcId="{F4974CAA-FC28-447C-AAFB-D23AFF6CDD94}" destId="{1E4510F9-CA1B-4DDA-9581-A0E18F4D6B43}" srcOrd="3" destOrd="0" presId="urn:microsoft.com/office/officeart/2005/8/layout/matrix1"/>
    <dgm:cxn modelId="{B046401F-9265-4741-A523-4B64941CAFD4}" type="presParOf" srcId="{F4974CAA-FC28-447C-AAFB-D23AFF6CDD94}" destId="{0BE5E348-5AB7-4FDB-9826-C134A847C539}" srcOrd="4" destOrd="0" presId="urn:microsoft.com/office/officeart/2005/8/layout/matrix1"/>
    <dgm:cxn modelId="{DEE70B35-1D75-4F0C-9FB4-F882C9AB607C}" type="presParOf" srcId="{F4974CAA-FC28-447C-AAFB-D23AFF6CDD94}" destId="{12A9557F-603D-4A02-B2EC-9C3EE23226DF}" srcOrd="5" destOrd="0" presId="urn:microsoft.com/office/officeart/2005/8/layout/matrix1"/>
    <dgm:cxn modelId="{55B350AD-C880-4373-B046-71765B97D27B}" type="presParOf" srcId="{F4974CAA-FC28-447C-AAFB-D23AFF6CDD94}" destId="{154C589B-6AC1-47B8-9A9E-C27B627EEA2E}" srcOrd="6" destOrd="0" presId="urn:microsoft.com/office/officeart/2005/8/layout/matrix1"/>
    <dgm:cxn modelId="{0B84F4D6-4266-46A2-9DD2-F345B0E29092}" type="presParOf" srcId="{F4974CAA-FC28-447C-AAFB-D23AFF6CDD94}" destId="{F6B17AA4-F397-45BC-9552-F911199F4592}" srcOrd="7" destOrd="0" presId="urn:microsoft.com/office/officeart/2005/8/layout/matrix1"/>
    <dgm:cxn modelId="{4DA4591B-B2B1-4908-A5F4-583642FC6450}" type="presParOf" srcId="{21B84BCA-577E-49B0-9BF6-B7DA37115483}" destId="{66A5D73F-0015-48AB-AE95-943EACB2202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861D5AC-FCC2-45ED-AC6C-2F73A566C3AA}"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n-US"/>
        </a:p>
      </dgm:t>
    </dgm:pt>
    <dgm:pt modelId="{67C52AF4-BFDC-44F7-A862-7174291EEA81}">
      <dgm:prSet phldrT="[Text]"/>
      <dgm:spPr/>
      <dgm:t>
        <a:bodyPr/>
        <a:lstStyle/>
        <a:p>
          <a:r>
            <a:rPr lang="es-ES" dirty="0" smtClean="0"/>
            <a:t>Poner en práctica este proyecto ya que es viable y generara rentabilidad determinada por su estudio de mercado, técnico, organizacional y financiero</a:t>
          </a:r>
          <a:endParaRPr lang="en-US" dirty="0"/>
        </a:p>
      </dgm:t>
    </dgm:pt>
    <dgm:pt modelId="{29E96F0D-B112-45F7-AB7F-20C416CBBB5B}" type="parTrans" cxnId="{FFC361EF-E8E9-4692-A8B7-A34CB5A0AC45}">
      <dgm:prSet/>
      <dgm:spPr/>
      <dgm:t>
        <a:bodyPr/>
        <a:lstStyle/>
        <a:p>
          <a:endParaRPr lang="en-US"/>
        </a:p>
      </dgm:t>
    </dgm:pt>
    <dgm:pt modelId="{D1F131E9-389E-40C1-923D-111DB001590F}" type="sibTrans" cxnId="{FFC361EF-E8E9-4692-A8B7-A34CB5A0AC45}">
      <dgm:prSet/>
      <dgm:spPr/>
      <dgm:t>
        <a:bodyPr/>
        <a:lstStyle/>
        <a:p>
          <a:endParaRPr lang="en-US"/>
        </a:p>
      </dgm:t>
    </dgm:pt>
    <dgm:pt modelId="{D67F84D7-DABB-4253-9AFE-973BAB15D3DE}">
      <dgm:prSet phldrT="[Text]"/>
      <dgm:spPr/>
      <dgm:t>
        <a:bodyPr/>
        <a:lstStyle/>
        <a:p>
          <a:r>
            <a:rPr lang="es-ES" dirty="0" smtClean="0"/>
            <a:t>Diseñar las estrategias de comercialización para el nuevo producto, para incrementar la cartera de clientes potenciales, realizando investigaciones sobre nuevas presentaciones del producto, así como también políticas actualizadas para un mercadeo eficiente, efectivo y oportuno</a:t>
          </a:r>
          <a:endParaRPr lang="en-US" dirty="0"/>
        </a:p>
      </dgm:t>
    </dgm:pt>
    <dgm:pt modelId="{4EF92D44-7061-4A0D-93BA-826BDACFB8B1}" type="parTrans" cxnId="{7267996A-2F16-41B7-8E6C-942FD785C5F9}">
      <dgm:prSet/>
      <dgm:spPr/>
      <dgm:t>
        <a:bodyPr/>
        <a:lstStyle/>
        <a:p>
          <a:endParaRPr lang="en-US"/>
        </a:p>
      </dgm:t>
    </dgm:pt>
    <dgm:pt modelId="{FCC8FC07-D85F-4AED-8634-03D7526146A1}" type="sibTrans" cxnId="{7267996A-2F16-41B7-8E6C-942FD785C5F9}">
      <dgm:prSet/>
      <dgm:spPr/>
      <dgm:t>
        <a:bodyPr/>
        <a:lstStyle/>
        <a:p>
          <a:endParaRPr lang="en-US"/>
        </a:p>
      </dgm:t>
    </dgm:pt>
    <dgm:pt modelId="{3FD40B0E-8CD8-4AB8-82AC-32ED84BD45EF}">
      <dgm:prSet phldrT="[Text]"/>
      <dgm:spPr/>
      <dgm:t>
        <a:bodyPr/>
        <a:lstStyle/>
        <a:p>
          <a:r>
            <a:rPr lang="es-ES" dirty="0" smtClean="0"/>
            <a:t>Mantener siempre un personal capacitado para poder innovar continuamente perfeccionando el producto a medida que crece la empresa implementando nuevos estilos y categorías para cubrir la demanda insatisfecha al ser un producto hipo alergénico</a:t>
          </a:r>
          <a:endParaRPr lang="en-US" dirty="0"/>
        </a:p>
      </dgm:t>
    </dgm:pt>
    <dgm:pt modelId="{585E3C37-7077-49E3-9806-3CF639F74B71}" type="parTrans" cxnId="{F5177585-44C4-4016-B86B-0CE3532B5C03}">
      <dgm:prSet/>
      <dgm:spPr/>
      <dgm:t>
        <a:bodyPr/>
        <a:lstStyle/>
        <a:p>
          <a:endParaRPr lang="en-US"/>
        </a:p>
      </dgm:t>
    </dgm:pt>
    <dgm:pt modelId="{C7AE6AE1-AD0C-4FD8-94FE-2D525057BD03}" type="sibTrans" cxnId="{F5177585-44C4-4016-B86B-0CE3532B5C03}">
      <dgm:prSet/>
      <dgm:spPr/>
      <dgm:t>
        <a:bodyPr/>
        <a:lstStyle/>
        <a:p>
          <a:endParaRPr lang="en-US"/>
        </a:p>
      </dgm:t>
    </dgm:pt>
    <dgm:pt modelId="{CDFE31C7-BEB0-47FA-AAD2-68DE30329702}">
      <dgm:prSet phldrT="[Text]"/>
      <dgm:spPr/>
      <dgm:t>
        <a:bodyPr/>
        <a:lstStyle/>
        <a:p>
          <a:r>
            <a:rPr lang="es-ES" dirty="0" smtClean="0"/>
            <a:t>Procurar la óptima utilización de los recursos disponibles, con el fin de recuperar rápidamente los fondos invertidos generando más producción de la fábrica.</a:t>
          </a:r>
          <a:endParaRPr lang="en-US" dirty="0"/>
        </a:p>
      </dgm:t>
    </dgm:pt>
    <dgm:pt modelId="{39F285B8-8BF5-4EF2-A77E-81E6569C372B}" type="parTrans" cxnId="{45BCEDC9-20EF-4CC1-9A35-4E5DC4053EF6}">
      <dgm:prSet/>
      <dgm:spPr/>
      <dgm:t>
        <a:bodyPr/>
        <a:lstStyle/>
        <a:p>
          <a:endParaRPr lang="en-US"/>
        </a:p>
      </dgm:t>
    </dgm:pt>
    <dgm:pt modelId="{BDE87E2C-EA43-4320-B688-89F557B9136A}" type="sibTrans" cxnId="{45BCEDC9-20EF-4CC1-9A35-4E5DC4053EF6}">
      <dgm:prSet/>
      <dgm:spPr/>
      <dgm:t>
        <a:bodyPr/>
        <a:lstStyle/>
        <a:p>
          <a:endParaRPr lang="en-US"/>
        </a:p>
      </dgm:t>
    </dgm:pt>
    <dgm:pt modelId="{3D63618E-CCF6-43B9-90EF-E15B7541DEA9}" type="pres">
      <dgm:prSet presAssocID="{6861D5AC-FCC2-45ED-AC6C-2F73A566C3AA}" presName="matrix" presStyleCnt="0">
        <dgm:presLayoutVars>
          <dgm:chMax val="1"/>
          <dgm:dir/>
          <dgm:resizeHandles val="exact"/>
        </dgm:presLayoutVars>
      </dgm:prSet>
      <dgm:spPr/>
    </dgm:pt>
    <dgm:pt modelId="{064E0000-7023-406F-A761-9139DE747206}" type="pres">
      <dgm:prSet presAssocID="{6861D5AC-FCC2-45ED-AC6C-2F73A566C3AA}" presName="axisShape" presStyleLbl="bgShp" presStyleIdx="0" presStyleCnt="1"/>
      <dgm:spPr/>
    </dgm:pt>
    <dgm:pt modelId="{E48A30D5-6771-430B-8547-A3975AC2E806}" type="pres">
      <dgm:prSet presAssocID="{6861D5AC-FCC2-45ED-AC6C-2F73A566C3AA}" presName="rect1" presStyleLbl="node1" presStyleIdx="0" presStyleCnt="4" custScaleX="135476" custScaleY="87738" custLinFactNeighborX="-18601">
        <dgm:presLayoutVars>
          <dgm:chMax val="0"/>
          <dgm:chPref val="0"/>
          <dgm:bulletEnabled val="1"/>
        </dgm:presLayoutVars>
      </dgm:prSet>
      <dgm:spPr/>
      <dgm:t>
        <a:bodyPr/>
        <a:lstStyle/>
        <a:p>
          <a:endParaRPr lang="en-US"/>
        </a:p>
      </dgm:t>
    </dgm:pt>
    <dgm:pt modelId="{1CEC63C4-F01E-4A06-B1C0-36606977C063}" type="pres">
      <dgm:prSet presAssocID="{6861D5AC-FCC2-45ED-AC6C-2F73A566C3AA}" presName="rect2" presStyleLbl="node1" presStyleIdx="1" presStyleCnt="4" custScaleX="135476" custScaleY="93690" custLinFactNeighborX="17857">
        <dgm:presLayoutVars>
          <dgm:chMax val="0"/>
          <dgm:chPref val="0"/>
          <dgm:bulletEnabled val="1"/>
        </dgm:presLayoutVars>
      </dgm:prSet>
      <dgm:spPr/>
      <dgm:t>
        <a:bodyPr/>
        <a:lstStyle/>
        <a:p>
          <a:endParaRPr lang="en-US"/>
        </a:p>
      </dgm:t>
    </dgm:pt>
    <dgm:pt modelId="{3D4F9C7E-225C-4457-B595-95FF7DB2ECF8}" type="pres">
      <dgm:prSet presAssocID="{6861D5AC-FCC2-45ED-AC6C-2F73A566C3AA}" presName="rect3" presStyleLbl="node1" presStyleIdx="2" presStyleCnt="4" custScaleX="132500" custScaleY="96786" custLinFactNeighborX="-20833">
        <dgm:presLayoutVars>
          <dgm:chMax val="0"/>
          <dgm:chPref val="0"/>
          <dgm:bulletEnabled val="1"/>
        </dgm:presLayoutVars>
      </dgm:prSet>
      <dgm:spPr/>
      <dgm:t>
        <a:bodyPr/>
        <a:lstStyle/>
        <a:p>
          <a:endParaRPr lang="en-US"/>
        </a:p>
      </dgm:t>
    </dgm:pt>
    <dgm:pt modelId="{CB558CD1-89F6-4194-88C5-6C14FEEA1502}" type="pres">
      <dgm:prSet presAssocID="{6861D5AC-FCC2-45ED-AC6C-2F73A566C3AA}" presName="rect4" presStyleLbl="node1" presStyleIdx="3" presStyleCnt="4" custScaleX="138452" custScaleY="96786" custLinFactNeighborX="19345">
        <dgm:presLayoutVars>
          <dgm:chMax val="0"/>
          <dgm:chPref val="0"/>
          <dgm:bulletEnabled val="1"/>
        </dgm:presLayoutVars>
      </dgm:prSet>
      <dgm:spPr/>
      <dgm:t>
        <a:bodyPr/>
        <a:lstStyle/>
        <a:p>
          <a:endParaRPr lang="en-US"/>
        </a:p>
      </dgm:t>
    </dgm:pt>
  </dgm:ptLst>
  <dgm:cxnLst>
    <dgm:cxn modelId="{F5177585-44C4-4016-B86B-0CE3532B5C03}" srcId="{6861D5AC-FCC2-45ED-AC6C-2F73A566C3AA}" destId="{3FD40B0E-8CD8-4AB8-82AC-32ED84BD45EF}" srcOrd="2" destOrd="0" parTransId="{585E3C37-7077-49E3-9806-3CF639F74B71}" sibTransId="{C7AE6AE1-AD0C-4FD8-94FE-2D525057BD03}"/>
    <dgm:cxn modelId="{A162052D-4854-4C32-B7FC-CFE1477A802C}" type="presOf" srcId="{6861D5AC-FCC2-45ED-AC6C-2F73A566C3AA}" destId="{3D63618E-CCF6-43B9-90EF-E15B7541DEA9}" srcOrd="0" destOrd="0" presId="urn:microsoft.com/office/officeart/2005/8/layout/matrix2"/>
    <dgm:cxn modelId="{2D9C2389-B7DE-4B56-96C0-88B57989839B}" type="presOf" srcId="{CDFE31C7-BEB0-47FA-AAD2-68DE30329702}" destId="{CB558CD1-89F6-4194-88C5-6C14FEEA1502}" srcOrd="0" destOrd="0" presId="urn:microsoft.com/office/officeart/2005/8/layout/matrix2"/>
    <dgm:cxn modelId="{CDB5CDD6-BAF0-4CD6-9ED0-7F34048A334C}" type="presOf" srcId="{D67F84D7-DABB-4253-9AFE-973BAB15D3DE}" destId="{1CEC63C4-F01E-4A06-B1C0-36606977C063}" srcOrd="0" destOrd="0" presId="urn:microsoft.com/office/officeart/2005/8/layout/matrix2"/>
    <dgm:cxn modelId="{FFC361EF-E8E9-4692-A8B7-A34CB5A0AC45}" srcId="{6861D5AC-FCC2-45ED-AC6C-2F73A566C3AA}" destId="{67C52AF4-BFDC-44F7-A862-7174291EEA81}" srcOrd="0" destOrd="0" parTransId="{29E96F0D-B112-45F7-AB7F-20C416CBBB5B}" sibTransId="{D1F131E9-389E-40C1-923D-111DB001590F}"/>
    <dgm:cxn modelId="{3F36B9F6-7921-4EA8-BBDC-531F401F3E31}" type="presOf" srcId="{3FD40B0E-8CD8-4AB8-82AC-32ED84BD45EF}" destId="{3D4F9C7E-225C-4457-B595-95FF7DB2ECF8}" srcOrd="0" destOrd="0" presId="urn:microsoft.com/office/officeart/2005/8/layout/matrix2"/>
    <dgm:cxn modelId="{7267996A-2F16-41B7-8E6C-942FD785C5F9}" srcId="{6861D5AC-FCC2-45ED-AC6C-2F73A566C3AA}" destId="{D67F84D7-DABB-4253-9AFE-973BAB15D3DE}" srcOrd="1" destOrd="0" parTransId="{4EF92D44-7061-4A0D-93BA-826BDACFB8B1}" sibTransId="{FCC8FC07-D85F-4AED-8634-03D7526146A1}"/>
    <dgm:cxn modelId="{45BCEDC9-20EF-4CC1-9A35-4E5DC4053EF6}" srcId="{6861D5AC-FCC2-45ED-AC6C-2F73A566C3AA}" destId="{CDFE31C7-BEB0-47FA-AAD2-68DE30329702}" srcOrd="3" destOrd="0" parTransId="{39F285B8-8BF5-4EF2-A77E-81E6569C372B}" sibTransId="{BDE87E2C-EA43-4320-B688-89F557B9136A}"/>
    <dgm:cxn modelId="{555D3C2B-4F27-4412-8BDB-75F20D6AD853}" type="presOf" srcId="{67C52AF4-BFDC-44F7-A862-7174291EEA81}" destId="{E48A30D5-6771-430B-8547-A3975AC2E806}" srcOrd="0" destOrd="0" presId="urn:microsoft.com/office/officeart/2005/8/layout/matrix2"/>
    <dgm:cxn modelId="{57B824E4-8189-4294-AC10-70736D7B676A}" type="presParOf" srcId="{3D63618E-CCF6-43B9-90EF-E15B7541DEA9}" destId="{064E0000-7023-406F-A761-9139DE747206}" srcOrd="0" destOrd="0" presId="urn:microsoft.com/office/officeart/2005/8/layout/matrix2"/>
    <dgm:cxn modelId="{D6746985-11B8-491F-8A25-3678E39FD4A1}" type="presParOf" srcId="{3D63618E-CCF6-43B9-90EF-E15B7541DEA9}" destId="{E48A30D5-6771-430B-8547-A3975AC2E806}" srcOrd="1" destOrd="0" presId="urn:microsoft.com/office/officeart/2005/8/layout/matrix2"/>
    <dgm:cxn modelId="{4DE32314-F097-4C14-8290-6F9927EFAB43}" type="presParOf" srcId="{3D63618E-CCF6-43B9-90EF-E15B7541DEA9}" destId="{1CEC63C4-F01E-4A06-B1C0-36606977C063}" srcOrd="2" destOrd="0" presId="urn:microsoft.com/office/officeart/2005/8/layout/matrix2"/>
    <dgm:cxn modelId="{BB502C30-8DBE-416C-9FA5-860E0B410F0C}" type="presParOf" srcId="{3D63618E-CCF6-43B9-90EF-E15B7541DEA9}" destId="{3D4F9C7E-225C-4457-B595-95FF7DB2ECF8}" srcOrd="3" destOrd="0" presId="urn:microsoft.com/office/officeart/2005/8/layout/matrix2"/>
    <dgm:cxn modelId="{1F5C0E65-2FCC-4140-BD9C-C786F22F0A6F}" type="presParOf" srcId="{3D63618E-CCF6-43B9-90EF-E15B7541DEA9}" destId="{CB558CD1-89F6-4194-88C5-6C14FEEA1502}"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7DD5C0-2801-4D1D-A617-12F3E9BB948A}" type="doc">
      <dgm:prSet loTypeId="urn:microsoft.com/office/officeart/2005/8/layout/hProcess9" loCatId="process" qsTypeId="urn:microsoft.com/office/officeart/2005/8/quickstyle/simple1" qsCatId="simple" csTypeId="urn:microsoft.com/office/officeart/2005/8/colors/colorful1" csCatId="colorful" phldr="1"/>
      <dgm:spPr/>
    </dgm:pt>
    <dgm:pt modelId="{43D436D5-CFB9-474D-8840-E6880FB58A2C}">
      <dgm:prSet phldrT="[Text]"/>
      <dgm:spPr/>
      <dgm:t>
        <a:bodyPr/>
        <a:lstStyle/>
        <a:p>
          <a:r>
            <a:rPr lang="en-US" dirty="0" err="1" smtClean="0"/>
            <a:t>Viabilidad</a:t>
          </a:r>
          <a:endParaRPr lang="en-US" dirty="0"/>
        </a:p>
      </dgm:t>
    </dgm:pt>
    <dgm:pt modelId="{0CA57125-F6DF-419E-A7F3-82E8BB883DC9}" type="parTrans" cxnId="{6863DB0C-0B7E-4BAB-B060-B3E7E916B495}">
      <dgm:prSet/>
      <dgm:spPr/>
      <dgm:t>
        <a:bodyPr/>
        <a:lstStyle/>
        <a:p>
          <a:endParaRPr lang="en-US"/>
        </a:p>
      </dgm:t>
    </dgm:pt>
    <dgm:pt modelId="{97E6C40C-2160-4365-9320-4F242C205A25}" type="sibTrans" cxnId="{6863DB0C-0B7E-4BAB-B060-B3E7E916B495}">
      <dgm:prSet/>
      <dgm:spPr/>
      <dgm:t>
        <a:bodyPr/>
        <a:lstStyle/>
        <a:p>
          <a:endParaRPr lang="en-US"/>
        </a:p>
      </dgm:t>
    </dgm:pt>
    <dgm:pt modelId="{C1A708C7-F552-491C-830D-FA86A382A617}">
      <dgm:prSet phldrT="[Text]"/>
      <dgm:spPr/>
      <dgm:t>
        <a:bodyPr/>
        <a:lstStyle/>
        <a:p>
          <a:r>
            <a:rPr lang="en-US" dirty="0" err="1" smtClean="0"/>
            <a:t>Oferta</a:t>
          </a:r>
          <a:r>
            <a:rPr lang="en-US" dirty="0" smtClean="0"/>
            <a:t> y </a:t>
          </a:r>
          <a:r>
            <a:rPr lang="en-US" dirty="0" err="1" smtClean="0"/>
            <a:t>Demanda</a:t>
          </a:r>
          <a:endParaRPr lang="en-US" dirty="0"/>
        </a:p>
      </dgm:t>
    </dgm:pt>
    <dgm:pt modelId="{EDB2EA95-B8C0-4009-B227-6A8E0485DA14}" type="parTrans" cxnId="{72C03203-2F11-4298-B7CC-D13951605A0E}">
      <dgm:prSet/>
      <dgm:spPr/>
      <dgm:t>
        <a:bodyPr/>
        <a:lstStyle/>
        <a:p>
          <a:endParaRPr lang="en-US"/>
        </a:p>
      </dgm:t>
    </dgm:pt>
    <dgm:pt modelId="{9B9A5C00-9E7E-48D4-A91D-DEE79891FC48}" type="sibTrans" cxnId="{72C03203-2F11-4298-B7CC-D13951605A0E}">
      <dgm:prSet/>
      <dgm:spPr/>
      <dgm:t>
        <a:bodyPr/>
        <a:lstStyle/>
        <a:p>
          <a:endParaRPr lang="en-US"/>
        </a:p>
      </dgm:t>
    </dgm:pt>
    <dgm:pt modelId="{3D3B516F-D1D7-4C11-B98A-2C047BEF5594}">
      <dgm:prSet phldrT="[Text]"/>
      <dgm:spPr/>
      <dgm:t>
        <a:bodyPr/>
        <a:lstStyle/>
        <a:p>
          <a:r>
            <a:rPr lang="en-US" dirty="0" err="1" smtClean="0"/>
            <a:t>Satisfacer</a:t>
          </a:r>
          <a:r>
            <a:rPr lang="en-US" dirty="0" smtClean="0"/>
            <a:t> </a:t>
          </a:r>
          <a:r>
            <a:rPr lang="en-US" dirty="0" err="1" smtClean="0"/>
            <a:t>Necesidades</a:t>
          </a:r>
          <a:endParaRPr lang="en-US" dirty="0"/>
        </a:p>
      </dgm:t>
    </dgm:pt>
    <dgm:pt modelId="{E4CBC49B-9772-4746-AF04-47BC4D101C8A}" type="parTrans" cxnId="{9BD59B23-B7B5-42B0-8BB8-B6C553B2716B}">
      <dgm:prSet/>
      <dgm:spPr/>
      <dgm:t>
        <a:bodyPr/>
        <a:lstStyle/>
        <a:p>
          <a:endParaRPr lang="en-US"/>
        </a:p>
      </dgm:t>
    </dgm:pt>
    <dgm:pt modelId="{EE40B831-9C8F-49A6-A487-BA9E33A9F5A7}" type="sibTrans" cxnId="{9BD59B23-B7B5-42B0-8BB8-B6C553B2716B}">
      <dgm:prSet/>
      <dgm:spPr/>
      <dgm:t>
        <a:bodyPr/>
        <a:lstStyle/>
        <a:p>
          <a:endParaRPr lang="en-US"/>
        </a:p>
      </dgm:t>
    </dgm:pt>
    <dgm:pt modelId="{E3D52C4D-1A71-4404-9DE6-57F29205C14E}" type="pres">
      <dgm:prSet presAssocID="{897DD5C0-2801-4D1D-A617-12F3E9BB948A}" presName="CompostProcess" presStyleCnt="0">
        <dgm:presLayoutVars>
          <dgm:dir/>
          <dgm:resizeHandles val="exact"/>
        </dgm:presLayoutVars>
      </dgm:prSet>
      <dgm:spPr/>
    </dgm:pt>
    <dgm:pt modelId="{0CE1AB59-F439-4A86-BEC1-1AB3626D290E}" type="pres">
      <dgm:prSet presAssocID="{897DD5C0-2801-4D1D-A617-12F3E9BB948A}" presName="arrow" presStyleLbl="bgShp" presStyleIdx="0" presStyleCnt="1"/>
      <dgm:spPr/>
    </dgm:pt>
    <dgm:pt modelId="{7DB19DE5-304F-471F-8494-65DA56E1E008}" type="pres">
      <dgm:prSet presAssocID="{897DD5C0-2801-4D1D-A617-12F3E9BB948A}" presName="linearProcess" presStyleCnt="0"/>
      <dgm:spPr/>
    </dgm:pt>
    <dgm:pt modelId="{4DC143B2-4B4D-4AEB-913E-D0681030E0EB}" type="pres">
      <dgm:prSet presAssocID="{43D436D5-CFB9-474D-8840-E6880FB58A2C}" presName="textNode" presStyleLbl="node1" presStyleIdx="0" presStyleCnt="3">
        <dgm:presLayoutVars>
          <dgm:bulletEnabled val="1"/>
        </dgm:presLayoutVars>
      </dgm:prSet>
      <dgm:spPr/>
      <dgm:t>
        <a:bodyPr/>
        <a:lstStyle/>
        <a:p>
          <a:endParaRPr lang="en-US"/>
        </a:p>
      </dgm:t>
    </dgm:pt>
    <dgm:pt modelId="{C96C1346-17A8-4DB7-A5AA-9F10BF5EF524}" type="pres">
      <dgm:prSet presAssocID="{97E6C40C-2160-4365-9320-4F242C205A25}" presName="sibTrans" presStyleCnt="0"/>
      <dgm:spPr/>
    </dgm:pt>
    <dgm:pt modelId="{E0E0FE57-1C26-404F-AC67-2096F8A0675F}" type="pres">
      <dgm:prSet presAssocID="{C1A708C7-F552-491C-830D-FA86A382A617}" presName="textNode" presStyleLbl="node1" presStyleIdx="1" presStyleCnt="3">
        <dgm:presLayoutVars>
          <dgm:bulletEnabled val="1"/>
        </dgm:presLayoutVars>
      </dgm:prSet>
      <dgm:spPr/>
      <dgm:t>
        <a:bodyPr/>
        <a:lstStyle/>
        <a:p>
          <a:endParaRPr lang="en-US"/>
        </a:p>
      </dgm:t>
    </dgm:pt>
    <dgm:pt modelId="{239E9E9A-0D64-4209-B9C9-62542F2D1281}" type="pres">
      <dgm:prSet presAssocID="{9B9A5C00-9E7E-48D4-A91D-DEE79891FC48}" presName="sibTrans" presStyleCnt="0"/>
      <dgm:spPr/>
    </dgm:pt>
    <dgm:pt modelId="{FC447ED2-7C4A-4C56-892F-0C6D7F2E0042}" type="pres">
      <dgm:prSet presAssocID="{3D3B516F-D1D7-4C11-B98A-2C047BEF5594}" presName="textNode" presStyleLbl="node1" presStyleIdx="2" presStyleCnt="3">
        <dgm:presLayoutVars>
          <dgm:bulletEnabled val="1"/>
        </dgm:presLayoutVars>
      </dgm:prSet>
      <dgm:spPr/>
      <dgm:t>
        <a:bodyPr/>
        <a:lstStyle/>
        <a:p>
          <a:endParaRPr lang="en-US"/>
        </a:p>
      </dgm:t>
    </dgm:pt>
  </dgm:ptLst>
  <dgm:cxnLst>
    <dgm:cxn modelId="{9BD59B23-B7B5-42B0-8BB8-B6C553B2716B}" srcId="{897DD5C0-2801-4D1D-A617-12F3E9BB948A}" destId="{3D3B516F-D1D7-4C11-B98A-2C047BEF5594}" srcOrd="2" destOrd="0" parTransId="{E4CBC49B-9772-4746-AF04-47BC4D101C8A}" sibTransId="{EE40B831-9C8F-49A6-A487-BA9E33A9F5A7}"/>
    <dgm:cxn modelId="{0BC49FC7-2464-4887-84DF-E258A06EF992}" type="presOf" srcId="{897DD5C0-2801-4D1D-A617-12F3E9BB948A}" destId="{E3D52C4D-1A71-4404-9DE6-57F29205C14E}" srcOrd="0" destOrd="0" presId="urn:microsoft.com/office/officeart/2005/8/layout/hProcess9"/>
    <dgm:cxn modelId="{D29C81E9-0CD2-4759-BC1B-0AD340A9F45A}" type="presOf" srcId="{43D436D5-CFB9-474D-8840-E6880FB58A2C}" destId="{4DC143B2-4B4D-4AEB-913E-D0681030E0EB}" srcOrd="0" destOrd="0" presId="urn:microsoft.com/office/officeart/2005/8/layout/hProcess9"/>
    <dgm:cxn modelId="{FDA595BE-FE4E-4FD7-B971-326757DA25A0}" type="presOf" srcId="{C1A708C7-F552-491C-830D-FA86A382A617}" destId="{E0E0FE57-1C26-404F-AC67-2096F8A0675F}" srcOrd="0" destOrd="0" presId="urn:microsoft.com/office/officeart/2005/8/layout/hProcess9"/>
    <dgm:cxn modelId="{72C03203-2F11-4298-B7CC-D13951605A0E}" srcId="{897DD5C0-2801-4D1D-A617-12F3E9BB948A}" destId="{C1A708C7-F552-491C-830D-FA86A382A617}" srcOrd="1" destOrd="0" parTransId="{EDB2EA95-B8C0-4009-B227-6A8E0485DA14}" sibTransId="{9B9A5C00-9E7E-48D4-A91D-DEE79891FC48}"/>
    <dgm:cxn modelId="{6863DB0C-0B7E-4BAB-B060-B3E7E916B495}" srcId="{897DD5C0-2801-4D1D-A617-12F3E9BB948A}" destId="{43D436D5-CFB9-474D-8840-E6880FB58A2C}" srcOrd="0" destOrd="0" parTransId="{0CA57125-F6DF-419E-A7F3-82E8BB883DC9}" sibTransId="{97E6C40C-2160-4365-9320-4F242C205A25}"/>
    <dgm:cxn modelId="{E4E2B9FD-816A-4B5B-994F-CFD15E914270}" type="presOf" srcId="{3D3B516F-D1D7-4C11-B98A-2C047BEF5594}" destId="{FC447ED2-7C4A-4C56-892F-0C6D7F2E0042}" srcOrd="0" destOrd="0" presId="urn:microsoft.com/office/officeart/2005/8/layout/hProcess9"/>
    <dgm:cxn modelId="{30604F4F-4B6A-4826-9328-06D581949E68}" type="presParOf" srcId="{E3D52C4D-1A71-4404-9DE6-57F29205C14E}" destId="{0CE1AB59-F439-4A86-BEC1-1AB3626D290E}" srcOrd="0" destOrd="0" presId="urn:microsoft.com/office/officeart/2005/8/layout/hProcess9"/>
    <dgm:cxn modelId="{4F0CF34D-88D7-44E5-AE4A-E6EE9396068E}" type="presParOf" srcId="{E3D52C4D-1A71-4404-9DE6-57F29205C14E}" destId="{7DB19DE5-304F-471F-8494-65DA56E1E008}" srcOrd="1" destOrd="0" presId="urn:microsoft.com/office/officeart/2005/8/layout/hProcess9"/>
    <dgm:cxn modelId="{7D65B98B-55B8-4F4C-9634-E0E27EEAE2E4}" type="presParOf" srcId="{7DB19DE5-304F-471F-8494-65DA56E1E008}" destId="{4DC143B2-4B4D-4AEB-913E-D0681030E0EB}" srcOrd="0" destOrd="0" presId="urn:microsoft.com/office/officeart/2005/8/layout/hProcess9"/>
    <dgm:cxn modelId="{B655779A-1C82-4F04-BBDB-06976714A29E}" type="presParOf" srcId="{7DB19DE5-304F-471F-8494-65DA56E1E008}" destId="{C96C1346-17A8-4DB7-A5AA-9F10BF5EF524}" srcOrd="1" destOrd="0" presId="urn:microsoft.com/office/officeart/2005/8/layout/hProcess9"/>
    <dgm:cxn modelId="{A0CF22A5-A27D-4DC9-8D7D-B92BB74B4AA5}" type="presParOf" srcId="{7DB19DE5-304F-471F-8494-65DA56E1E008}" destId="{E0E0FE57-1C26-404F-AC67-2096F8A0675F}" srcOrd="2" destOrd="0" presId="urn:microsoft.com/office/officeart/2005/8/layout/hProcess9"/>
    <dgm:cxn modelId="{47F2F2EF-92A5-435A-9116-F700543AC349}" type="presParOf" srcId="{7DB19DE5-304F-471F-8494-65DA56E1E008}" destId="{239E9E9A-0D64-4209-B9C9-62542F2D1281}" srcOrd="3" destOrd="0" presId="urn:microsoft.com/office/officeart/2005/8/layout/hProcess9"/>
    <dgm:cxn modelId="{1BF025AA-457A-4E67-AE7B-2F66AE3A868B}" type="presParOf" srcId="{7DB19DE5-304F-471F-8494-65DA56E1E008}" destId="{FC447ED2-7C4A-4C56-892F-0C6D7F2E004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5B3C78-8249-4C99-97ED-31193774D36B}" type="doc">
      <dgm:prSet loTypeId="urn:microsoft.com/office/officeart/2008/layout/VerticalCurvedList" loCatId="list" qsTypeId="urn:microsoft.com/office/officeart/2005/8/quickstyle/3d1" qsCatId="3D" csTypeId="urn:microsoft.com/office/officeart/2005/8/colors/accent2_3" csCatId="accent2" phldr="1"/>
      <dgm:spPr/>
      <dgm:t>
        <a:bodyPr/>
        <a:lstStyle/>
        <a:p>
          <a:endParaRPr lang="en-US"/>
        </a:p>
      </dgm:t>
    </dgm:pt>
    <dgm:pt modelId="{32E612D3-150A-4D21-8EB4-8C8246A09F2A}">
      <dgm:prSet phldrT="[Text]"/>
      <dgm:spPr/>
      <dgm:t>
        <a:bodyPr/>
        <a:lstStyle/>
        <a:p>
          <a:r>
            <a:rPr lang="es-ES" dirty="0" smtClean="0"/>
            <a:t>Está dispuesto a usar un edredón beneficioso para su salud</a:t>
          </a:r>
          <a:endParaRPr lang="en-US" dirty="0"/>
        </a:p>
      </dgm:t>
    </dgm:pt>
    <dgm:pt modelId="{054EF2AF-98BB-45AA-8021-B5CFA52AC77B}" type="parTrans" cxnId="{D0B4F65D-B3C5-4F5B-B723-4765009C0A70}">
      <dgm:prSet/>
      <dgm:spPr/>
      <dgm:t>
        <a:bodyPr/>
        <a:lstStyle/>
        <a:p>
          <a:endParaRPr lang="en-US"/>
        </a:p>
      </dgm:t>
    </dgm:pt>
    <dgm:pt modelId="{BD193B1B-A80D-406A-981A-5D910B0E7CF7}" type="sibTrans" cxnId="{D0B4F65D-B3C5-4F5B-B723-4765009C0A70}">
      <dgm:prSet/>
      <dgm:spPr/>
      <dgm:t>
        <a:bodyPr/>
        <a:lstStyle/>
        <a:p>
          <a:endParaRPr lang="en-US"/>
        </a:p>
      </dgm:t>
    </dgm:pt>
    <dgm:pt modelId="{DAAF45FF-C5C6-45AE-9D83-26205C4E2E6C}">
      <dgm:prSet phldrT="[Text]"/>
      <dgm:spPr/>
      <dgm:t>
        <a:bodyPr/>
        <a:lstStyle/>
        <a:p>
          <a:r>
            <a:rPr lang="es-ES" dirty="0" smtClean="0"/>
            <a:t>Estaría dispuesto a comprar un edredón hipo alergénico</a:t>
          </a:r>
          <a:endParaRPr lang="en-US" dirty="0"/>
        </a:p>
      </dgm:t>
    </dgm:pt>
    <dgm:pt modelId="{0DF98911-E7B6-4396-B2C9-ED09029B4538}" type="parTrans" cxnId="{85C615C4-399C-49DC-9F6F-C3572CF80203}">
      <dgm:prSet/>
      <dgm:spPr/>
      <dgm:t>
        <a:bodyPr/>
        <a:lstStyle/>
        <a:p>
          <a:endParaRPr lang="en-US"/>
        </a:p>
      </dgm:t>
    </dgm:pt>
    <dgm:pt modelId="{4B884865-41EA-44F3-B4BB-80EDFC36FA87}" type="sibTrans" cxnId="{85C615C4-399C-49DC-9F6F-C3572CF80203}">
      <dgm:prSet/>
      <dgm:spPr/>
      <dgm:t>
        <a:bodyPr/>
        <a:lstStyle/>
        <a:p>
          <a:endParaRPr lang="en-US"/>
        </a:p>
      </dgm:t>
    </dgm:pt>
    <dgm:pt modelId="{E8ACE8EF-1856-4907-BE33-2087427EFE30}">
      <dgm:prSet phldrT="[Text]"/>
      <dgm:spPr/>
      <dgm:t>
        <a:bodyPr/>
        <a:lstStyle/>
        <a:p>
          <a:r>
            <a:rPr lang="es-ES" dirty="0" smtClean="0"/>
            <a:t>Está dispuesto a pagar de $40 a $60 dólares por un edredón hipo alergénico beneficioso para su salud</a:t>
          </a:r>
          <a:endParaRPr lang="en-US" dirty="0"/>
        </a:p>
      </dgm:t>
    </dgm:pt>
    <dgm:pt modelId="{745D0CAD-A293-4605-BF10-3E286283325C}" type="parTrans" cxnId="{2B7E7F03-D38C-4C0F-9FEA-E650A0702954}">
      <dgm:prSet/>
      <dgm:spPr/>
      <dgm:t>
        <a:bodyPr/>
        <a:lstStyle/>
        <a:p>
          <a:endParaRPr lang="en-US"/>
        </a:p>
      </dgm:t>
    </dgm:pt>
    <dgm:pt modelId="{0FAA1E6D-B9CB-4B82-A118-892C82177C59}" type="sibTrans" cxnId="{2B7E7F03-D38C-4C0F-9FEA-E650A0702954}">
      <dgm:prSet/>
      <dgm:spPr/>
      <dgm:t>
        <a:bodyPr/>
        <a:lstStyle/>
        <a:p>
          <a:endParaRPr lang="en-US"/>
        </a:p>
      </dgm:t>
    </dgm:pt>
    <dgm:pt modelId="{638853FD-3F6A-4987-9764-02D494C19D33}">
      <dgm:prSet phldrT="[Text]"/>
      <dgm:spPr/>
      <dgm:t>
        <a:bodyPr/>
        <a:lstStyle/>
        <a:p>
          <a:r>
            <a:rPr lang="en-US" dirty="0" smtClean="0"/>
            <a:t>Se </a:t>
          </a:r>
          <a:r>
            <a:rPr lang="en-US" dirty="0" err="1" smtClean="0"/>
            <a:t>informa</a:t>
          </a:r>
          <a:r>
            <a:rPr lang="en-US" dirty="0" smtClean="0"/>
            <a:t> del </a:t>
          </a:r>
          <a:r>
            <a:rPr lang="en-US" dirty="0" err="1" smtClean="0"/>
            <a:t>producto</a:t>
          </a:r>
          <a:r>
            <a:rPr lang="en-US" dirty="0" smtClean="0"/>
            <a:t> </a:t>
          </a:r>
          <a:r>
            <a:rPr lang="en-US" dirty="0" err="1" smtClean="0"/>
            <a:t>por</a:t>
          </a:r>
          <a:r>
            <a:rPr lang="en-US" dirty="0" smtClean="0"/>
            <a:t> </a:t>
          </a:r>
          <a:r>
            <a:rPr lang="en-US" dirty="0" err="1" smtClean="0"/>
            <a:t>medio</a:t>
          </a:r>
          <a:r>
            <a:rPr lang="en-US" dirty="0" smtClean="0"/>
            <a:t> de Internet o Television</a:t>
          </a:r>
          <a:endParaRPr lang="en-US" dirty="0"/>
        </a:p>
      </dgm:t>
    </dgm:pt>
    <dgm:pt modelId="{E3C8193E-6444-4C74-A09D-CAF83B6DC90B}" type="parTrans" cxnId="{93EC5C78-9C79-4F5F-B3D5-0FFF42A00E73}">
      <dgm:prSet/>
      <dgm:spPr/>
      <dgm:t>
        <a:bodyPr/>
        <a:lstStyle/>
        <a:p>
          <a:endParaRPr lang="en-US"/>
        </a:p>
      </dgm:t>
    </dgm:pt>
    <dgm:pt modelId="{FF5A6FD4-1A27-4894-9380-0C4ED462332C}" type="sibTrans" cxnId="{93EC5C78-9C79-4F5F-B3D5-0FFF42A00E73}">
      <dgm:prSet/>
      <dgm:spPr/>
      <dgm:t>
        <a:bodyPr/>
        <a:lstStyle/>
        <a:p>
          <a:endParaRPr lang="en-US"/>
        </a:p>
      </dgm:t>
    </dgm:pt>
    <dgm:pt modelId="{390EDE46-A178-4E1C-9D85-13BEF0602AC1}" type="pres">
      <dgm:prSet presAssocID="{B75B3C78-8249-4C99-97ED-31193774D36B}" presName="Name0" presStyleCnt="0">
        <dgm:presLayoutVars>
          <dgm:chMax val="7"/>
          <dgm:chPref val="7"/>
          <dgm:dir/>
        </dgm:presLayoutVars>
      </dgm:prSet>
      <dgm:spPr/>
    </dgm:pt>
    <dgm:pt modelId="{9899CFD8-8EC5-4341-B30C-7C451700E208}" type="pres">
      <dgm:prSet presAssocID="{B75B3C78-8249-4C99-97ED-31193774D36B}" presName="Name1" presStyleCnt="0"/>
      <dgm:spPr/>
    </dgm:pt>
    <dgm:pt modelId="{D3332800-CF13-48E2-89A5-8E1D34635A34}" type="pres">
      <dgm:prSet presAssocID="{B75B3C78-8249-4C99-97ED-31193774D36B}" presName="cycle" presStyleCnt="0"/>
      <dgm:spPr/>
    </dgm:pt>
    <dgm:pt modelId="{3C714DA7-2E06-4A70-B044-24817FA9F5D9}" type="pres">
      <dgm:prSet presAssocID="{B75B3C78-8249-4C99-97ED-31193774D36B}" presName="srcNode" presStyleLbl="node1" presStyleIdx="0" presStyleCnt="4"/>
      <dgm:spPr/>
    </dgm:pt>
    <dgm:pt modelId="{CC0EF385-6299-46B4-A842-466C88AD4D0D}" type="pres">
      <dgm:prSet presAssocID="{B75B3C78-8249-4C99-97ED-31193774D36B}" presName="conn" presStyleLbl="parChTrans1D2" presStyleIdx="0" presStyleCnt="1"/>
      <dgm:spPr/>
    </dgm:pt>
    <dgm:pt modelId="{A0E63ECF-FAA3-4B0E-8055-A1EA5A70BAF9}" type="pres">
      <dgm:prSet presAssocID="{B75B3C78-8249-4C99-97ED-31193774D36B}" presName="extraNode" presStyleLbl="node1" presStyleIdx="0" presStyleCnt="4"/>
      <dgm:spPr/>
    </dgm:pt>
    <dgm:pt modelId="{9A35C96E-92CC-4A05-B21F-6EA63290CD6E}" type="pres">
      <dgm:prSet presAssocID="{B75B3C78-8249-4C99-97ED-31193774D36B}" presName="dstNode" presStyleLbl="node1" presStyleIdx="0" presStyleCnt="4"/>
      <dgm:spPr/>
    </dgm:pt>
    <dgm:pt modelId="{CBD46374-6BA5-4F2A-BA92-60CB082F7749}" type="pres">
      <dgm:prSet presAssocID="{32E612D3-150A-4D21-8EB4-8C8246A09F2A}" presName="text_1" presStyleLbl="node1" presStyleIdx="0" presStyleCnt="4">
        <dgm:presLayoutVars>
          <dgm:bulletEnabled val="1"/>
        </dgm:presLayoutVars>
      </dgm:prSet>
      <dgm:spPr/>
      <dgm:t>
        <a:bodyPr/>
        <a:lstStyle/>
        <a:p>
          <a:endParaRPr lang="en-US"/>
        </a:p>
      </dgm:t>
    </dgm:pt>
    <dgm:pt modelId="{41B33C0E-5E99-46FD-9CBA-D0FC953DAE6D}" type="pres">
      <dgm:prSet presAssocID="{32E612D3-150A-4D21-8EB4-8C8246A09F2A}" presName="accent_1" presStyleCnt="0"/>
      <dgm:spPr/>
    </dgm:pt>
    <dgm:pt modelId="{293EA361-45AF-4F14-A523-7E01E95F95EE}" type="pres">
      <dgm:prSet presAssocID="{32E612D3-150A-4D21-8EB4-8C8246A09F2A}" presName="accentRepeatNode" presStyleLbl="solidFgAcc1" presStyleIdx="0" presStyleCnt="4"/>
      <dgm:spPr/>
    </dgm:pt>
    <dgm:pt modelId="{603E5559-515E-48E6-92EE-DD2797B973FA}" type="pres">
      <dgm:prSet presAssocID="{DAAF45FF-C5C6-45AE-9D83-26205C4E2E6C}" presName="text_2" presStyleLbl="node1" presStyleIdx="1" presStyleCnt="4">
        <dgm:presLayoutVars>
          <dgm:bulletEnabled val="1"/>
        </dgm:presLayoutVars>
      </dgm:prSet>
      <dgm:spPr/>
      <dgm:t>
        <a:bodyPr/>
        <a:lstStyle/>
        <a:p>
          <a:endParaRPr lang="en-US"/>
        </a:p>
      </dgm:t>
    </dgm:pt>
    <dgm:pt modelId="{6B9443A0-398E-4D21-8D82-DB80352EE08A}" type="pres">
      <dgm:prSet presAssocID="{DAAF45FF-C5C6-45AE-9D83-26205C4E2E6C}" presName="accent_2" presStyleCnt="0"/>
      <dgm:spPr/>
    </dgm:pt>
    <dgm:pt modelId="{221AF62A-78F7-44C8-A556-07648A733010}" type="pres">
      <dgm:prSet presAssocID="{DAAF45FF-C5C6-45AE-9D83-26205C4E2E6C}" presName="accentRepeatNode" presStyleLbl="solidFgAcc1" presStyleIdx="1" presStyleCnt="4"/>
      <dgm:spPr/>
    </dgm:pt>
    <dgm:pt modelId="{A5F7F929-3FDD-405F-B667-FB792A69FE9F}" type="pres">
      <dgm:prSet presAssocID="{E8ACE8EF-1856-4907-BE33-2087427EFE30}" presName="text_3" presStyleLbl="node1" presStyleIdx="2" presStyleCnt="4">
        <dgm:presLayoutVars>
          <dgm:bulletEnabled val="1"/>
        </dgm:presLayoutVars>
      </dgm:prSet>
      <dgm:spPr/>
      <dgm:t>
        <a:bodyPr/>
        <a:lstStyle/>
        <a:p>
          <a:endParaRPr lang="en-US"/>
        </a:p>
      </dgm:t>
    </dgm:pt>
    <dgm:pt modelId="{828EDBBB-8798-4A18-AFFF-C48E425D1746}" type="pres">
      <dgm:prSet presAssocID="{E8ACE8EF-1856-4907-BE33-2087427EFE30}" presName="accent_3" presStyleCnt="0"/>
      <dgm:spPr/>
    </dgm:pt>
    <dgm:pt modelId="{D34BA28E-3C7B-4BA9-BAD9-7E791016BAD6}" type="pres">
      <dgm:prSet presAssocID="{E8ACE8EF-1856-4907-BE33-2087427EFE30}" presName="accentRepeatNode" presStyleLbl="solidFgAcc1" presStyleIdx="2" presStyleCnt="4"/>
      <dgm:spPr/>
    </dgm:pt>
    <dgm:pt modelId="{24897B64-F710-428A-972B-45EC462B4D0A}" type="pres">
      <dgm:prSet presAssocID="{638853FD-3F6A-4987-9764-02D494C19D33}" presName="text_4" presStyleLbl="node1" presStyleIdx="3" presStyleCnt="4">
        <dgm:presLayoutVars>
          <dgm:bulletEnabled val="1"/>
        </dgm:presLayoutVars>
      </dgm:prSet>
      <dgm:spPr/>
      <dgm:t>
        <a:bodyPr/>
        <a:lstStyle/>
        <a:p>
          <a:endParaRPr lang="en-US"/>
        </a:p>
      </dgm:t>
    </dgm:pt>
    <dgm:pt modelId="{5923F8D9-EB37-41E4-9341-81D37EB7859C}" type="pres">
      <dgm:prSet presAssocID="{638853FD-3F6A-4987-9764-02D494C19D33}" presName="accent_4" presStyleCnt="0"/>
      <dgm:spPr/>
    </dgm:pt>
    <dgm:pt modelId="{20EF62FB-D052-4816-BE9D-E19269FE90E1}" type="pres">
      <dgm:prSet presAssocID="{638853FD-3F6A-4987-9764-02D494C19D33}" presName="accentRepeatNode" presStyleLbl="solidFgAcc1" presStyleIdx="3" presStyleCnt="4"/>
      <dgm:spPr/>
    </dgm:pt>
  </dgm:ptLst>
  <dgm:cxnLst>
    <dgm:cxn modelId="{2A4F3B34-283A-4C11-8236-151D87586217}" type="presOf" srcId="{DAAF45FF-C5C6-45AE-9D83-26205C4E2E6C}" destId="{603E5559-515E-48E6-92EE-DD2797B973FA}" srcOrd="0" destOrd="0" presId="urn:microsoft.com/office/officeart/2008/layout/VerticalCurvedList"/>
    <dgm:cxn modelId="{93EC5C78-9C79-4F5F-B3D5-0FFF42A00E73}" srcId="{B75B3C78-8249-4C99-97ED-31193774D36B}" destId="{638853FD-3F6A-4987-9764-02D494C19D33}" srcOrd="3" destOrd="0" parTransId="{E3C8193E-6444-4C74-A09D-CAF83B6DC90B}" sibTransId="{FF5A6FD4-1A27-4894-9380-0C4ED462332C}"/>
    <dgm:cxn modelId="{85C615C4-399C-49DC-9F6F-C3572CF80203}" srcId="{B75B3C78-8249-4C99-97ED-31193774D36B}" destId="{DAAF45FF-C5C6-45AE-9D83-26205C4E2E6C}" srcOrd="1" destOrd="0" parTransId="{0DF98911-E7B6-4396-B2C9-ED09029B4538}" sibTransId="{4B884865-41EA-44F3-B4BB-80EDFC36FA87}"/>
    <dgm:cxn modelId="{8D448495-FBB7-44F1-BCDD-AD43AC6A06FC}" type="presOf" srcId="{E8ACE8EF-1856-4907-BE33-2087427EFE30}" destId="{A5F7F929-3FDD-405F-B667-FB792A69FE9F}" srcOrd="0" destOrd="0" presId="urn:microsoft.com/office/officeart/2008/layout/VerticalCurvedList"/>
    <dgm:cxn modelId="{3C117210-88D1-48F6-BC50-DD85976D499D}" type="presOf" srcId="{BD193B1B-A80D-406A-981A-5D910B0E7CF7}" destId="{CC0EF385-6299-46B4-A842-466C88AD4D0D}" srcOrd="0" destOrd="0" presId="urn:microsoft.com/office/officeart/2008/layout/VerticalCurvedList"/>
    <dgm:cxn modelId="{FA198253-5BB4-4112-9AAA-D7DB9E5A24F6}" type="presOf" srcId="{638853FD-3F6A-4987-9764-02D494C19D33}" destId="{24897B64-F710-428A-972B-45EC462B4D0A}" srcOrd="0" destOrd="0" presId="urn:microsoft.com/office/officeart/2008/layout/VerticalCurvedList"/>
    <dgm:cxn modelId="{D0B4F65D-B3C5-4F5B-B723-4765009C0A70}" srcId="{B75B3C78-8249-4C99-97ED-31193774D36B}" destId="{32E612D3-150A-4D21-8EB4-8C8246A09F2A}" srcOrd="0" destOrd="0" parTransId="{054EF2AF-98BB-45AA-8021-B5CFA52AC77B}" sibTransId="{BD193B1B-A80D-406A-981A-5D910B0E7CF7}"/>
    <dgm:cxn modelId="{9E3ED207-8B74-480F-95C8-AD5EB4F958CA}" type="presOf" srcId="{B75B3C78-8249-4C99-97ED-31193774D36B}" destId="{390EDE46-A178-4E1C-9D85-13BEF0602AC1}" srcOrd="0" destOrd="0" presId="urn:microsoft.com/office/officeart/2008/layout/VerticalCurvedList"/>
    <dgm:cxn modelId="{9BE0DF09-222E-45F0-BF8E-C46FFEB88864}" type="presOf" srcId="{32E612D3-150A-4D21-8EB4-8C8246A09F2A}" destId="{CBD46374-6BA5-4F2A-BA92-60CB082F7749}" srcOrd="0" destOrd="0" presId="urn:microsoft.com/office/officeart/2008/layout/VerticalCurvedList"/>
    <dgm:cxn modelId="{2B7E7F03-D38C-4C0F-9FEA-E650A0702954}" srcId="{B75B3C78-8249-4C99-97ED-31193774D36B}" destId="{E8ACE8EF-1856-4907-BE33-2087427EFE30}" srcOrd="2" destOrd="0" parTransId="{745D0CAD-A293-4605-BF10-3E286283325C}" sibTransId="{0FAA1E6D-B9CB-4B82-A118-892C82177C59}"/>
    <dgm:cxn modelId="{C1E852E9-3371-417F-97F0-8D351B70BA55}" type="presParOf" srcId="{390EDE46-A178-4E1C-9D85-13BEF0602AC1}" destId="{9899CFD8-8EC5-4341-B30C-7C451700E208}" srcOrd="0" destOrd="0" presId="urn:microsoft.com/office/officeart/2008/layout/VerticalCurvedList"/>
    <dgm:cxn modelId="{39298F1D-87A7-4F85-89BC-88A2B6028736}" type="presParOf" srcId="{9899CFD8-8EC5-4341-B30C-7C451700E208}" destId="{D3332800-CF13-48E2-89A5-8E1D34635A34}" srcOrd="0" destOrd="0" presId="urn:microsoft.com/office/officeart/2008/layout/VerticalCurvedList"/>
    <dgm:cxn modelId="{5C47128C-9ACC-4FB1-A2A2-B09D521F90B1}" type="presParOf" srcId="{D3332800-CF13-48E2-89A5-8E1D34635A34}" destId="{3C714DA7-2E06-4A70-B044-24817FA9F5D9}" srcOrd="0" destOrd="0" presId="urn:microsoft.com/office/officeart/2008/layout/VerticalCurvedList"/>
    <dgm:cxn modelId="{91EA24C9-30AB-4FAD-9B46-37E02C1C2C20}" type="presParOf" srcId="{D3332800-CF13-48E2-89A5-8E1D34635A34}" destId="{CC0EF385-6299-46B4-A842-466C88AD4D0D}" srcOrd="1" destOrd="0" presId="urn:microsoft.com/office/officeart/2008/layout/VerticalCurvedList"/>
    <dgm:cxn modelId="{65434593-38BB-49F5-8B83-B3E3AE6D17A6}" type="presParOf" srcId="{D3332800-CF13-48E2-89A5-8E1D34635A34}" destId="{A0E63ECF-FAA3-4B0E-8055-A1EA5A70BAF9}" srcOrd="2" destOrd="0" presId="urn:microsoft.com/office/officeart/2008/layout/VerticalCurvedList"/>
    <dgm:cxn modelId="{DF7BF2D2-C66E-425A-87D7-323674540736}" type="presParOf" srcId="{D3332800-CF13-48E2-89A5-8E1D34635A34}" destId="{9A35C96E-92CC-4A05-B21F-6EA63290CD6E}" srcOrd="3" destOrd="0" presId="urn:microsoft.com/office/officeart/2008/layout/VerticalCurvedList"/>
    <dgm:cxn modelId="{1EFA208D-F89D-4CB9-912B-4EC3475A8051}" type="presParOf" srcId="{9899CFD8-8EC5-4341-B30C-7C451700E208}" destId="{CBD46374-6BA5-4F2A-BA92-60CB082F7749}" srcOrd="1" destOrd="0" presId="urn:microsoft.com/office/officeart/2008/layout/VerticalCurvedList"/>
    <dgm:cxn modelId="{B1735AAB-C5DF-47A9-9548-43BAD5A8CA96}" type="presParOf" srcId="{9899CFD8-8EC5-4341-B30C-7C451700E208}" destId="{41B33C0E-5E99-46FD-9CBA-D0FC953DAE6D}" srcOrd="2" destOrd="0" presId="urn:microsoft.com/office/officeart/2008/layout/VerticalCurvedList"/>
    <dgm:cxn modelId="{4FC28376-AE30-4818-A7B4-A55698D12F66}" type="presParOf" srcId="{41B33C0E-5E99-46FD-9CBA-D0FC953DAE6D}" destId="{293EA361-45AF-4F14-A523-7E01E95F95EE}" srcOrd="0" destOrd="0" presId="urn:microsoft.com/office/officeart/2008/layout/VerticalCurvedList"/>
    <dgm:cxn modelId="{43477D9B-9B09-4271-9406-70F5AAE522C8}" type="presParOf" srcId="{9899CFD8-8EC5-4341-B30C-7C451700E208}" destId="{603E5559-515E-48E6-92EE-DD2797B973FA}" srcOrd="3" destOrd="0" presId="urn:microsoft.com/office/officeart/2008/layout/VerticalCurvedList"/>
    <dgm:cxn modelId="{15F1B577-CBA1-4DE7-919C-59B3612CA273}" type="presParOf" srcId="{9899CFD8-8EC5-4341-B30C-7C451700E208}" destId="{6B9443A0-398E-4D21-8D82-DB80352EE08A}" srcOrd="4" destOrd="0" presId="urn:microsoft.com/office/officeart/2008/layout/VerticalCurvedList"/>
    <dgm:cxn modelId="{2DAFBAA5-EFCD-4616-A06A-C698B273A983}" type="presParOf" srcId="{6B9443A0-398E-4D21-8D82-DB80352EE08A}" destId="{221AF62A-78F7-44C8-A556-07648A733010}" srcOrd="0" destOrd="0" presId="urn:microsoft.com/office/officeart/2008/layout/VerticalCurvedList"/>
    <dgm:cxn modelId="{5BA8F94D-60DE-4FAF-BE60-90AAF09E272D}" type="presParOf" srcId="{9899CFD8-8EC5-4341-B30C-7C451700E208}" destId="{A5F7F929-3FDD-405F-B667-FB792A69FE9F}" srcOrd="5" destOrd="0" presId="urn:microsoft.com/office/officeart/2008/layout/VerticalCurvedList"/>
    <dgm:cxn modelId="{CE6109A2-27F6-4A70-88B6-A7431C64A26D}" type="presParOf" srcId="{9899CFD8-8EC5-4341-B30C-7C451700E208}" destId="{828EDBBB-8798-4A18-AFFF-C48E425D1746}" srcOrd="6" destOrd="0" presId="urn:microsoft.com/office/officeart/2008/layout/VerticalCurvedList"/>
    <dgm:cxn modelId="{F99E5DD6-743A-4FCD-ACED-32CF3AFC37B3}" type="presParOf" srcId="{828EDBBB-8798-4A18-AFFF-C48E425D1746}" destId="{D34BA28E-3C7B-4BA9-BAD9-7E791016BAD6}" srcOrd="0" destOrd="0" presId="urn:microsoft.com/office/officeart/2008/layout/VerticalCurvedList"/>
    <dgm:cxn modelId="{429C33F5-44DF-47CA-9E6C-B91911D00E73}" type="presParOf" srcId="{9899CFD8-8EC5-4341-B30C-7C451700E208}" destId="{24897B64-F710-428A-972B-45EC462B4D0A}" srcOrd="7" destOrd="0" presId="urn:microsoft.com/office/officeart/2008/layout/VerticalCurvedList"/>
    <dgm:cxn modelId="{27BC317B-6120-44CB-8A51-5986DD2568FE}" type="presParOf" srcId="{9899CFD8-8EC5-4341-B30C-7C451700E208}" destId="{5923F8D9-EB37-41E4-9341-81D37EB7859C}" srcOrd="8" destOrd="0" presId="urn:microsoft.com/office/officeart/2008/layout/VerticalCurvedList"/>
    <dgm:cxn modelId="{67D91AA4-147B-4875-93EE-10B7F0C6714C}" type="presParOf" srcId="{5923F8D9-EB37-41E4-9341-81D37EB7859C}" destId="{20EF62FB-D052-4816-BE9D-E19269FE90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01D58D-EDB2-4079-A45E-8C26BD4D336F}" type="doc">
      <dgm:prSet loTypeId="urn:microsoft.com/office/officeart/2005/8/layout/hProcess4" loCatId="process" qsTypeId="urn:microsoft.com/office/officeart/2005/8/quickstyle/simple4" qsCatId="simple" csTypeId="urn:microsoft.com/office/officeart/2005/8/colors/colorful5" csCatId="colorful" phldr="1"/>
      <dgm:spPr/>
      <dgm:t>
        <a:bodyPr/>
        <a:lstStyle/>
        <a:p>
          <a:endParaRPr lang="es-ES"/>
        </a:p>
      </dgm:t>
    </dgm:pt>
    <dgm:pt modelId="{D91E413F-8E49-41B3-9358-2144BC217E6F}">
      <dgm:prSet phldrT="[Texto]"/>
      <dgm:spPr/>
      <dgm:t>
        <a:bodyPr/>
        <a:lstStyle/>
        <a:p>
          <a:r>
            <a:rPr lang="es-ES" dirty="0" smtClean="0"/>
            <a:t>DEMANDA</a:t>
          </a:r>
          <a:endParaRPr lang="es-ES" dirty="0"/>
        </a:p>
      </dgm:t>
    </dgm:pt>
    <dgm:pt modelId="{5DC11FD2-75B0-42E9-9245-20BC9706E6B7}" type="parTrans" cxnId="{3CD1D47C-F4F3-4384-84E1-2CC534E3FD53}">
      <dgm:prSet/>
      <dgm:spPr/>
      <dgm:t>
        <a:bodyPr/>
        <a:lstStyle/>
        <a:p>
          <a:endParaRPr lang="es-ES"/>
        </a:p>
      </dgm:t>
    </dgm:pt>
    <dgm:pt modelId="{4691F5C8-DCB8-4305-AAB1-7C66C86B647F}" type="sibTrans" cxnId="{3CD1D47C-F4F3-4384-84E1-2CC534E3FD53}">
      <dgm:prSet/>
      <dgm:spPr/>
      <dgm:t>
        <a:bodyPr/>
        <a:lstStyle/>
        <a:p>
          <a:endParaRPr lang="es-ES"/>
        </a:p>
      </dgm:t>
    </dgm:pt>
    <dgm:pt modelId="{97E3319A-4F90-48DC-B2C1-DADCE7B48158}">
      <dgm:prSet phldrT="[Texto]"/>
      <dgm:spPr/>
      <dgm:t>
        <a:bodyPr/>
        <a:lstStyle/>
        <a:p>
          <a:r>
            <a:rPr lang="es-ES" dirty="0" smtClean="0"/>
            <a:t>DEMANDA EXISTENTE</a:t>
          </a:r>
          <a:endParaRPr lang="es-ES" dirty="0"/>
        </a:p>
      </dgm:t>
    </dgm:pt>
    <dgm:pt modelId="{83448A54-3168-4196-8499-DE79AD2257AC}" type="parTrans" cxnId="{9E353D44-95F5-4E61-927D-1CE0E47BC83A}">
      <dgm:prSet/>
      <dgm:spPr/>
      <dgm:t>
        <a:bodyPr/>
        <a:lstStyle/>
        <a:p>
          <a:endParaRPr lang="es-ES"/>
        </a:p>
      </dgm:t>
    </dgm:pt>
    <dgm:pt modelId="{258B6244-AE31-43B5-820F-CC9435285CA8}" type="sibTrans" cxnId="{9E353D44-95F5-4E61-927D-1CE0E47BC83A}">
      <dgm:prSet/>
      <dgm:spPr/>
      <dgm:t>
        <a:bodyPr/>
        <a:lstStyle/>
        <a:p>
          <a:endParaRPr lang="es-ES"/>
        </a:p>
      </dgm:t>
    </dgm:pt>
    <dgm:pt modelId="{DE34CC0C-A7AD-4A3E-9AF6-A38E4AE0314C}">
      <dgm:prSet phldrT="[Texto]"/>
      <dgm:spPr/>
      <dgm:t>
        <a:bodyPr/>
        <a:lstStyle/>
        <a:p>
          <a:r>
            <a:rPr lang="es-ES" dirty="0" smtClean="0"/>
            <a:t>OFERTA</a:t>
          </a:r>
          <a:endParaRPr lang="es-ES" dirty="0"/>
        </a:p>
      </dgm:t>
    </dgm:pt>
    <dgm:pt modelId="{295E0FD4-0631-4AB3-AAC3-AD72168C39F0}" type="parTrans" cxnId="{FA4B98F7-59EF-4300-9A24-4C5166792B06}">
      <dgm:prSet/>
      <dgm:spPr/>
      <dgm:t>
        <a:bodyPr/>
        <a:lstStyle/>
        <a:p>
          <a:endParaRPr lang="es-ES"/>
        </a:p>
      </dgm:t>
    </dgm:pt>
    <dgm:pt modelId="{5ECE966C-01AB-4C51-A2E7-59761211B89C}" type="sibTrans" cxnId="{FA4B98F7-59EF-4300-9A24-4C5166792B06}">
      <dgm:prSet/>
      <dgm:spPr/>
      <dgm:t>
        <a:bodyPr/>
        <a:lstStyle/>
        <a:p>
          <a:endParaRPr lang="es-ES"/>
        </a:p>
      </dgm:t>
    </dgm:pt>
    <dgm:pt modelId="{21DF71D9-3C2F-4943-B487-262AC285C237}">
      <dgm:prSet phldrT="[Texto]"/>
      <dgm:spPr/>
      <dgm:t>
        <a:bodyPr/>
        <a:lstStyle/>
        <a:p>
          <a:r>
            <a:rPr lang="es-ES" dirty="0" smtClean="0"/>
            <a:t>OFERTA MERCADO</a:t>
          </a:r>
          <a:endParaRPr lang="es-ES" dirty="0"/>
        </a:p>
      </dgm:t>
    </dgm:pt>
    <dgm:pt modelId="{BA141027-9064-4184-AE98-EEAB512949E2}" type="parTrans" cxnId="{B2C91A6D-A0CD-4C80-9A13-5144356D5C4C}">
      <dgm:prSet/>
      <dgm:spPr/>
      <dgm:t>
        <a:bodyPr/>
        <a:lstStyle/>
        <a:p>
          <a:endParaRPr lang="es-ES"/>
        </a:p>
      </dgm:t>
    </dgm:pt>
    <dgm:pt modelId="{278970E4-1F2F-4092-B878-CCB6A60430B0}" type="sibTrans" cxnId="{B2C91A6D-A0CD-4C80-9A13-5144356D5C4C}">
      <dgm:prSet/>
      <dgm:spPr/>
      <dgm:t>
        <a:bodyPr/>
        <a:lstStyle/>
        <a:p>
          <a:endParaRPr lang="es-ES"/>
        </a:p>
      </dgm:t>
    </dgm:pt>
    <dgm:pt modelId="{6571E6AC-E51A-4DD7-B1CB-F624FFAD9A9C}">
      <dgm:prSet phldrT="[Texto]"/>
      <dgm:spPr/>
      <dgm:t>
        <a:bodyPr/>
        <a:lstStyle/>
        <a:p>
          <a:r>
            <a:rPr lang="es-ES" dirty="0" smtClean="0"/>
            <a:t>OPORTUNIDAD</a:t>
          </a:r>
          <a:endParaRPr lang="es-ES" dirty="0"/>
        </a:p>
      </dgm:t>
    </dgm:pt>
    <dgm:pt modelId="{8EA27823-5679-4FE7-A605-8A6405217C65}" type="parTrans" cxnId="{AD45C67B-5A39-4094-9688-71D3D2184BE0}">
      <dgm:prSet/>
      <dgm:spPr/>
      <dgm:t>
        <a:bodyPr/>
        <a:lstStyle/>
        <a:p>
          <a:endParaRPr lang="es-ES"/>
        </a:p>
      </dgm:t>
    </dgm:pt>
    <dgm:pt modelId="{5D462E01-9361-4E3B-A65A-6282ED93E63E}" type="sibTrans" cxnId="{AD45C67B-5A39-4094-9688-71D3D2184BE0}">
      <dgm:prSet/>
      <dgm:spPr/>
      <dgm:t>
        <a:bodyPr/>
        <a:lstStyle/>
        <a:p>
          <a:endParaRPr lang="es-ES"/>
        </a:p>
      </dgm:t>
    </dgm:pt>
    <dgm:pt modelId="{77D2DB85-F76D-4248-824C-69714C858FA2}">
      <dgm:prSet phldrT="[Texto]"/>
      <dgm:spPr/>
      <dgm:t>
        <a:bodyPr/>
        <a:lstStyle/>
        <a:p>
          <a:r>
            <a:rPr lang="es-ES" dirty="0" smtClean="0"/>
            <a:t>CAPTAR DEMANDA INSATISFECHA</a:t>
          </a:r>
          <a:endParaRPr lang="es-ES" dirty="0"/>
        </a:p>
      </dgm:t>
    </dgm:pt>
    <dgm:pt modelId="{FAF24DE9-2ADF-4063-AF7E-933857C3F7E3}" type="parTrans" cxnId="{880B2802-0672-41A3-85D3-2FD326F00754}">
      <dgm:prSet/>
      <dgm:spPr/>
      <dgm:t>
        <a:bodyPr/>
        <a:lstStyle/>
        <a:p>
          <a:endParaRPr lang="es-ES"/>
        </a:p>
      </dgm:t>
    </dgm:pt>
    <dgm:pt modelId="{EBBE5F2C-E6EE-469D-9A1E-BE4D1F8C4F4F}" type="sibTrans" cxnId="{880B2802-0672-41A3-85D3-2FD326F00754}">
      <dgm:prSet/>
      <dgm:spPr/>
      <dgm:t>
        <a:bodyPr/>
        <a:lstStyle/>
        <a:p>
          <a:endParaRPr lang="es-ES"/>
        </a:p>
      </dgm:t>
    </dgm:pt>
    <dgm:pt modelId="{635F97EF-F027-4775-AFB6-F7F4294357CE}" type="pres">
      <dgm:prSet presAssocID="{9401D58D-EDB2-4079-A45E-8C26BD4D336F}" presName="Name0" presStyleCnt="0">
        <dgm:presLayoutVars>
          <dgm:dir/>
          <dgm:animLvl val="lvl"/>
          <dgm:resizeHandles val="exact"/>
        </dgm:presLayoutVars>
      </dgm:prSet>
      <dgm:spPr/>
      <dgm:t>
        <a:bodyPr/>
        <a:lstStyle/>
        <a:p>
          <a:endParaRPr lang="es-ES"/>
        </a:p>
      </dgm:t>
    </dgm:pt>
    <dgm:pt modelId="{F5DAA7D1-0978-4AE7-A5B9-63BD6D9D70D0}" type="pres">
      <dgm:prSet presAssocID="{9401D58D-EDB2-4079-A45E-8C26BD4D336F}" presName="tSp" presStyleCnt="0"/>
      <dgm:spPr/>
    </dgm:pt>
    <dgm:pt modelId="{5EA30C4D-6618-4B0E-9F74-70E3C385A965}" type="pres">
      <dgm:prSet presAssocID="{9401D58D-EDB2-4079-A45E-8C26BD4D336F}" presName="bSp" presStyleCnt="0"/>
      <dgm:spPr/>
    </dgm:pt>
    <dgm:pt modelId="{8942B8D6-AADF-4DAD-A20F-6F7AF53DC6DF}" type="pres">
      <dgm:prSet presAssocID="{9401D58D-EDB2-4079-A45E-8C26BD4D336F}" presName="process" presStyleCnt="0"/>
      <dgm:spPr/>
    </dgm:pt>
    <dgm:pt modelId="{CED4FAFF-C262-4E4F-BE98-16A7FE7E5D56}" type="pres">
      <dgm:prSet presAssocID="{D91E413F-8E49-41B3-9358-2144BC217E6F}" presName="composite1" presStyleCnt="0"/>
      <dgm:spPr/>
    </dgm:pt>
    <dgm:pt modelId="{0CA24415-4998-4005-A56E-D82358277CE9}" type="pres">
      <dgm:prSet presAssocID="{D91E413F-8E49-41B3-9358-2144BC217E6F}" presName="dummyNode1" presStyleLbl="node1" presStyleIdx="0" presStyleCnt="3"/>
      <dgm:spPr/>
    </dgm:pt>
    <dgm:pt modelId="{8F15E828-210C-4363-8D8A-360B3261DCEF}" type="pres">
      <dgm:prSet presAssocID="{D91E413F-8E49-41B3-9358-2144BC217E6F}" presName="childNode1" presStyleLbl="bgAcc1" presStyleIdx="0" presStyleCnt="3">
        <dgm:presLayoutVars>
          <dgm:bulletEnabled val="1"/>
        </dgm:presLayoutVars>
      </dgm:prSet>
      <dgm:spPr/>
      <dgm:t>
        <a:bodyPr/>
        <a:lstStyle/>
        <a:p>
          <a:endParaRPr lang="es-ES"/>
        </a:p>
      </dgm:t>
    </dgm:pt>
    <dgm:pt modelId="{220070A8-0568-415E-9BDF-7FCFC1F76BA4}" type="pres">
      <dgm:prSet presAssocID="{D91E413F-8E49-41B3-9358-2144BC217E6F}" presName="childNode1tx" presStyleLbl="bgAcc1" presStyleIdx="0" presStyleCnt="3">
        <dgm:presLayoutVars>
          <dgm:bulletEnabled val="1"/>
        </dgm:presLayoutVars>
      </dgm:prSet>
      <dgm:spPr/>
      <dgm:t>
        <a:bodyPr/>
        <a:lstStyle/>
        <a:p>
          <a:endParaRPr lang="es-ES"/>
        </a:p>
      </dgm:t>
    </dgm:pt>
    <dgm:pt modelId="{C7D053EB-AE8D-4986-8C82-ABD306660AA7}" type="pres">
      <dgm:prSet presAssocID="{D91E413F-8E49-41B3-9358-2144BC217E6F}" presName="parentNode1" presStyleLbl="node1" presStyleIdx="0" presStyleCnt="3">
        <dgm:presLayoutVars>
          <dgm:chMax val="1"/>
          <dgm:bulletEnabled val="1"/>
        </dgm:presLayoutVars>
      </dgm:prSet>
      <dgm:spPr/>
      <dgm:t>
        <a:bodyPr/>
        <a:lstStyle/>
        <a:p>
          <a:endParaRPr lang="es-ES"/>
        </a:p>
      </dgm:t>
    </dgm:pt>
    <dgm:pt modelId="{E26A663F-4EF3-4627-9FC1-DE9E1087DB64}" type="pres">
      <dgm:prSet presAssocID="{D91E413F-8E49-41B3-9358-2144BC217E6F}" presName="connSite1" presStyleCnt="0"/>
      <dgm:spPr/>
    </dgm:pt>
    <dgm:pt modelId="{11DFAE43-E816-49A4-98A6-234C56CC0BF0}" type="pres">
      <dgm:prSet presAssocID="{4691F5C8-DCB8-4305-AAB1-7C66C86B647F}" presName="Name9" presStyleLbl="sibTrans2D1" presStyleIdx="0" presStyleCnt="2"/>
      <dgm:spPr/>
      <dgm:t>
        <a:bodyPr/>
        <a:lstStyle/>
        <a:p>
          <a:endParaRPr lang="es-ES"/>
        </a:p>
      </dgm:t>
    </dgm:pt>
    <dgm:pt modelId="{B22697AF-CAEC-4415-8F81-2C3D95703C5E}" type="pres">
      <dgm:prSet presAssocID="{DE34CC0C-A7AD-4A3E-9AF6-A38E4AE0314C}" presName="composite2" presStyleCnt="0"/>
      <dgm:spPr/>
    </dgm:pt>
    <dgm:pt modelId="{88F4E1B5-48F5-4136-B434-B4B66D6BEB2A}" type="pres">
      <dgm:prSet presAssocID="{DE34CC0C-A7AD-4A3E-9AF6-A38E4AE0314C}" presName="dummyNode2" presStyleLbl="node1" presStyleIdx="0" presStyleCnt="3"/>
      <dgm:spPr/>
    </dgm:pt>
    <dgm:pt modelId="{94EA949B-545B-4C64-8414-3C2690D204A4}" type="pres">
      <dgm:prSet presAssocID="{DE34CC0C-A7AD-4A3E-9AF6-A38E4AE0314C}" presName="childNode2" presStyleLbl="bgAcc1" presStyleIdx="1" presStyleCnt="3">
        <dgm:presLayoutVars>
          <dgm:bulletEnabled val="1"/>
        </dgm:presLayoutVars>
      </dgm:prSet>
      <dgm:spPr/>
      <dgm:t>
        <a:bodyPr/>
        <a:lstStyle/>
        <a:p>
          <a:endParaRPr lang="es-ES"/>
        </a:p>
      </dgm:t>
    </dgm:pt>
    <dgm:pt modelId="{579543A0-2878-401A-83EF-190926C571AD}" type="pres">
      <dgm:prSet presAssocID="{DE34CC0C-A7AD-4A3E-9AF6-A38E4AE0314C}" presName="childNode2tx" presStyleLbl="bgAcc1" presStyleIdx="1" presStyleCnt="3">
        <dgm:presLayoutVars>
          <dgm:bulletEnabled val="1"/>
        </dgm:presLayoutVars>
      </dgm:prSet>
      <dgm:spPr/>
      <dgm:t>
        <a:bodyPr/>
        <a:lstStyle/>
        <a:p>
          <a:endParaRPr lang="es-ES"/>
        </a:p>
      </dgm:t>
    </dgm:pt>
    <dgm:pt modelId="{D5066BBC-F7EF-46D5-AAF1-03DD9B4B9BBB}" type="pres">
      <dgm:prSet presAssocID="{DE34CC0C-A7AD-4A3E-9AF6-A38E4AE0314C}" presName="parentNode2" presStyleLbl="node1" presStyleIdx="1" presStyleCnt="3">
        <dgm:presLayoutVars>
          <dgm:chMax val="0"/>
          <dgm:bulletEnabled val="1"/>
        </dgm:presLayoutVars>
      </dgm:prSet>
      <dgm:spPr/>
      <dgm:t>
        <a:bodyPr/>
        <a:lstStyle/>
        <a:p>
          <a:endParaRPr lang="es-ES"/>
        </a:p>
      </dgm:t>
    </dgm:pt>
    <dgm:pt modelId="{93EEFA46-A2A6-409C-A916-816D89195B37}" type="pres">
      <dgm:prSet presAssocID="{DE34CC0C-A7AD-4A3E-9AF6-A38E4AE0314C}" presName="connSite2" presStyleCnt="0"/>
      <dgm:spPr/>
    </dgm:pt>
    <dgm:pt modelId="{0A3C807C-8C1A-4D2E-850F-F45C842E106C}" type="pres">
      <dgm:prSet presAssocID="{5ECE966C-01AB-4C51-A2E7-59761211B89C}" presName="Name18" presStyleLbl="sibTrans2D1" presStyleIdx="1" presStyleCnt="2"/>
      <dgm:spPr/>
      <dgm:t>
        <a:bodyPr/>
        <a:lstStyle/>
        <a:p>
          <a:endParaRPr lang="es-ES"/>
        </a:p>
      </dgm:t>
    </dgm:pt>
    <dgm:pt modelId="{9FBB1641-7AE7-4349-908D-89AB46E6A113}" type="pres">
      <dgm:prSet presAssocID="{6571E6AC-E51A-4DD7-B1CB-F624FFAD9A9C}" presName="composite1" presStyleCnt="0"/>
      <dgm:spPr/>
    </dgm:pt>
    <dgm:pt modelId="{7BBF54D9-1F0E-4D7F-B3B6-CFDCEE5E79D7}" type="pres">
      <dgm:prSet presAssocID="{6571E6AC-E51A-4DD7-B1CB-F624FFAD9A9C}" presName="dummyNode1" presStyleLbl="node1" presStyleIdx="1" presStyleCnt="3"/>
      <dgm:spPr/>
    </dgm:pt>
    <dgm:pt modelId="{8C25AF46-AD19-4577-A1F4-F29340A7F10C}" type="pres">
      <dgm:prSet presAssocID="{6571E6AC-E51A-4DD7-B1CB-F624FFAD9A9C}" presName="childNode1" presStyleLbl="bgAcc1" presStyleIdx="2" presStyleCnt="3">
        <dgm:presLayoutVars>
          <dgm:bulletEnabled val="1"/>
        </dgm:presLayoutVars>
      </dgm:prSet>
      <dgm:spPr/>
      <dgm:t>
        <a:bodyPr/>
        <a:lstStyle/>
        <a:p>
          <a:endParaRPr lang="es-ES"/>
        </a:p>
      </dgm:t>
    </dgm:pt>
    <dgm:pt modelId="{3C11F8BA-D0A0-47EA-8C4F-02E2EA48789C}" type="pres">
      <dgm:prSet presAssocID="{6571E6AC-E51A-4DD7-B1CB-F624FFAD9A9C}" presName="childNode1tx" presStyleLbl="bgAcc1" presStyleIdx="2" presStyleCnt="3">
        <dgm:presLayoutVars>
          <dgm:bulletEnabled val="1"/>
        </dgm:presLayoutVars>
      </dgm:prSet>
      <dgm:spPr/>
      <dgm:t>
        <a:bodyPr/>
        <a:lstStyle/>
        <a:p>
          <a:endParaRPr lang="es-ES"/>
        </a:p>
      </dgm:t>
    </dgm:pt>
    <dgm:pt modelId="{5180EF10-610A-4395-9DF7-0E73733F7FE0}" type="pres">
      <dgm:prSet presAssocID="{6571E6AC-E51A-4DD7-B1CB-F624FFAD9A9C}" presName="parentNode1" presStyleLbl="node1" presStyleIdx="2" presStyleCnt="3">
        <dgm:presLayoutVars>
          <dgm:chMax val="1"/>
          <dgm:bulletEnabled val="1"/>
        </dgm:presLayoutVars>
      </dgm:prSet>
      <dgm:spPr/>
      <dgm:t>
        <a:bodyPr/>
        <a:lstStyle/>
        <a:p>
          <a:endParaRPr lang="es-ES"/>
        </a:p>
      </dgm:t>
    </dgm:pt>
    <dgm:pt modelId="{68358DE6-ECA4-4BC9-97EB-7D2A2DDF4D11}" type="pres">
      <dgm:prSet presAssocID="{6571E6AC-E51A-4DD7-B1CB-F624FFAD9A9C}" presName="connSite1" presStyleCnt="0"/>
      <dgm:spPr/>
    </dgm:pt>
  </dgm:ptLst>
  <dgm:cxnLst>
    <dgm:cxn modelId="{06145F33-4430-4433-80CE-660B98B5C5BE}" type="presOf" srcId="{6571E6AC-E51A-4DD7-B1CB-F624FFAD9A9C}" destId="{5180EF10-610A-4395-9DF7-0E73733F7FE0}" srcOrd="0" destOrd="0" presId="urn:microsoft.com/office/officeart/2005/8/layout/hProcess4"/>
    <dgm:cxn modelId="{835B63A7-6091-4F31-BBFD-AE30CDD025AA}" type="presOf" srcId="{77D2DB85-F76D-4248-824C-69714C858FA2}" destId="{3C11F8BA-D0A0-47EA-8C4F-02E2EA48789C}" srcOrd="1" destOrd="0" presId="urn:microsoft.com/office/officeart/2005/8/layout/hProcess4"/>
    <dgm:cxn modelId="{E3B6D6AE-5749-40DB-AC61-2DB7A4C1508F}" type="presOf" srcId="{21DF71D9-3C2F-4943-B487-262AC285C237}" destId="{94EA949B-545B-4C64-8414-3C2690D204A4}" srcOrd="0" destOrd="0" presId="urn:microsoft.com/office/officeart/2005/8/layout/hProcess4"/>
    <dgm:cxn modelId="{B2C91A6D-A0CD-4C80-9A13-5144356D5C4C}" srcId="{DE34CC0C-A7AD-4A3E-9AF6-A38E4AE0314C}" destId="{21DF71D9-3C2F-4943-B487-262AC285C237}" srcOrd="0" destOrd="0" parTransId="{BA141027-9064-4184-AE98-EEAB512949E2}" sibTransId="{278970E4-1F2F-4092-B878-CCB6A60430B0}"/>
    <dgm:cxn modelId="{9E353D44-95F5-4E61-927D-1CE0E47BC83A}" srcId="{D91E413F-8E49-41B3-9358-2144BC217E6F}" destId="{97E3319A-4F90-48DC-B2C1-DADCE7B48158}" srcOrd="0" destOrd="0" parTransId="{83448A54-3168-4196-8499-DE79AD2257AC}" sibTransId="{258B6244-AE31-43B5-820F-CC9435285CA8}"/>
    <dgm:cxn modelId="{5A4BD836-47D1-4839-B208-D1401D42A0B0}" type="presOf" srcId="{DE34CC0C-A7AD-4A3E-9AF6-A38E4AE0314C}" destId="{D5066BBC-F7EF-46D5-AAF1-03DD9B4B9BBB}" srcOrd="0" destOrd="0" presId="urn:microsoft.com/office/officeart/2005/8/layout/hProcess4"/>
    <dgm:cxn modelId="{7BEE010B-9CE6-4ACF-8BEA-8E6CF19FE7BE}" type="presOf" srcId="{97E3319A-4F90-48DC-B2C1-DADCE7B48158}" destId="{220070A8-0568-415E-9BDF-7FCFC1F76BA4}" srcOrd="1" destOrd="0" presId="urn:microsoft.com/office/officeart/2005/8/layout/hProcess4"/>
    <dgm:cxn modelId="{187CEEA9-A587-4A70-85ED-46E0897008B1}" type="presOf" srcId="{97E3319A-4F90-48DC-B2C1-DADCE7B48158}" destId="{8F15E828-210C-4363-8D8A-360B3261DCEF}" srcOrd="0" destOrd="0" presId="urn:microsoft.com/office/officeart/2005/8/layout/hProcess4"/>
    <dgm:cxn modelId="{17C06019-71FA-4857-9512-5A47E80BC638}" type="presOf" srcId="{5ECE966C-01AB-4C51-A2E7-59761211B89C}" destId="{0A3C807C-8C1A-4D2E-850F-F45C842E106C}" srcOrd="0" destOrd="0" presId="urn:microsoft.com/office/officeart/2005/8/layout/hProcess4"/>
    <dgm:cxn modelId="{22037E60-88B7-440F-80D7-16C86A3D9631}" type="presOf" srcId="{9401D58D-EDB2-4079-A45E-8C26BD4D336F}" destId="{635F97EF-F027-4775-AFB6-F7F4294357CE}" srcOrd="0" destOrd="0" presId="urn:microsoft.com/office/officeart/2005/8/layout/hProcess4"/>
    <dgm:cxn modelId="{3B643B2B-E6E0-4E3C-A603-5B5A2388DBD1}" type="presOf" srcId="{D91E413F-8E49-41B3-9358-2144BC217E6F}" destId="{C7D053EB-AE8D-4986-8C82-ABD306660AA7}" srcOrd="0" destOrd="0" presId="urn:microsoft.com/office/officeart/2005/8/layout/hProcess4"/>
    <dgm:cxn modelId="{880B2802-0672-41A3-85D3-2FD326F00754}" srcId="{6571E6AC-E51A-4DD7-B1CB-F624FFAD9A9C}" destId="{77D2DB85-F76D-4248-824C-69714C858FA2}" srcOrd="0" destOrd="0" parTransId="{FAF24DE9-2ADF-4063-AF7E-933857C3F7E3}" sibTransId="{EBBE5F2C-E6EE-469D-9A1E-BE4D1F8C4F4F}"/>
    <dgm:cxn modelId="{FD120F5F-4BF5-4E59-B987-19495ABDBCA0}" type="presOf" srcId="{77D2DB85-F76D-4248-824C-69714C858FA2}" destId="{8C25AF46-AD19-4577-A1F4-F29340A7F10C}" srcOrd="0" destOrd="0" presId="urn:microsoft.com/office/officeart/2005/8/layout/hProcess4"/>
    <dgm:cxn modelId="{AD45C67B-5A39-4094-9688-71D3D2184BE0}" srcId="{9401D58D-EDB2-4079-A45E-8C26BD4D336F}" destId="{6571E6AC-E51A-4DD7-B1CB-F624FFAD9A9C}" srcOrd="2" destOrd="0" parTransId="{8EA27823-5679-4FE7-A605-8A6405217C65}" sibTransId="{5D462E01-9361-4E3B-A65A-6282ED93E63E}"/>
    <dgm:cxn modelId="{B37EFD50-9680-47EA-B655-13A6B8CE3581}" type="presOf" srcId="{21DF71D9-3C2F-4943-B487-262AC285C237}" destId="{579543A0-2878-401A-83EF-190926C571AD}" srcOrd="1" destOrd="0" presId="urn:microsoft.com/office/officeart/2005/8/layout/hProcess4"/>
    <dgm:cxn modelId="{FA4B98F7-59EF-4300-9A24-4C5166792B06}" srcId="{9401D58D-EDB2-4079-A45E-8C26BD4D336F}" destId="{DE34CC0C-A7AD-4A3E-9AF6-A38E4AE0314C}" srcOrd="1" destOrd="0" parTransId="{295E0FD4-0631-4AB3-AAC3-AD72168C39F0}" sibTransId="{5ECE966C-01AB-4C51-A2E7-59761211B89C}"/>
    <dgm:cxn modelId="{3CD1D47C-F4F3-4384-84E1-2CC534E3FD53}" srcId="{9401D58D-EDB2-4079-A45E-8C26BD4D336F}" destId="{D91E413F-8E49-41B3-9358-2144BC217E6F}" srcOrd="0" destOrd="0" parTransId="{5DC11FD2-75B0-42E9-9245-20BC9706E6B7}" sibTransId="{4691F5C8-DCB8-4305-AAB1-7C66C86B647F}"/>
    <dgm:cxn modelId="{5D4A792B-D3EC-4D5E-B943-05443ABB8754}" type="presOf" srcId="{4691F5C8-DCB8-4305-AAB1-7C66C86B647F}" destId="{11DFAE43-E816-49A4-98A6-234C56CC0BF0}" srcOrd="0" destOrd="0" presId="urn:microsoft.com/office/officeart/2005/8/layout/hProcess4"/>
    <dgm:cxn modelId="{8728CF39-80D7-4667-9086-6FE8EC1C1B51}" type="presParOf" srcId="{635F97EF-F027-4775-AFB6-F7F4294357CE}" destId="{F5DAA7D1-0978-4AE7-A5B9-63BD6D9D70D0}" srcOrd="0" destOrd="0" presId="urn:microsoft.com/office/officeart/2005/8/layout/hProcess4"/>
    <dgm:cxn modelId="{69E8D060-8E66-4F53-BDFE-F8AC62A46E36}" type="presParOf" srcId="{635F97EF-F027-4775-AFB6-F7F4294357CE}" destId="{5EA30C4D-6618-4B0E-9F74-70E3C385A965}" srcOrd="1" destOrd="0" presId="urn:microsoft.com/office/officeart/2005/8/layout/hProcess4"/>
    <dgm:cxn modelId="{3F37135E-92D3-4BA0-BA1E-796E52025380}" type="presParOf" srcId="{635F97EF-F027-4775-AFB6-F7F4294357CE}" destId="{8942B8D6-AADF-4DAD-A20F-6F7AF53DC6DF}" srcOrd="2" destOrd="0" presId="urn:microsoft.com/office/officeart/2005/8/layout/hProcess4"/>
    <dgm:cxn modelId="{74302763-3FAF-4188-96F4-47EB4A4CF07E}" type="presParOf" srcId="{8942B8D6-AADF-4DAD-A20F-6F7AF53DC6DF}" destId="{CED4FAFF-C262-4E4F-BE98-16A7FE7E5D56}" srcOrd="0" destOrd="0" presId="urn:microsoft.com/office/officeart/2005/8/layout/hProcess4"/>
    <dgm:cxn modelId="{4081ECE8-BD59-4BCC-9ECB-5C3AC375D750}" type="presParOf" srcId="{CED4FAFF-C262-4E4F-BE98-16A7FE7E5D56}" destId="{0CA24415-4998-4005-A56E-D82358277CE9}" srcOrd="0" destOrd="0" presId="urn:microsoft.com/office/officeart/2005/8/layout/hProcess4"/>
    <dgm:cxn modelId="{4129497A-6D35-4EAC-8286-A401E5EF8E35}" type="presParOf" srcId="{CED4FAFF-C262-4E4F-BE98-16A7FE7E5D56}" destId="{8F15E828-210C-4363-8D8A-360B3261DCEF}" srcOrd="1" destOrd="0" presId="urn:microsoft.com/office/officeart/2005/8/layout/hProcess4"/>
    <dgm:cxn modelId="{AD3771D8-E799-4D11-B1A9-68227BCEA0C3}" type="presParOf" srcId="{CED4FAFF-C262-4E4F-BE98-16A7FE7E5D56}" destId="{220070A8-0568-415E-9BDF-7FCFC1F76BA4}" srcOrd="2" destOrd="0" presId="urn:microsoft.com/office/officeart/2005/8/layout/hProcess4"/>
    <dgm:cxn modelId="{DB7D89EE-047E-4BA6-BF7A-7BBB127FE78C}" type="presParOf" srcId="{CED4FAFF-C262-4E4F-BE98-16A7FE7E5D56}" destId="{C7D053EB-AE8D-4986-8C82-ABD306660AA7}" srcOrd="3" destOrd="0" presId="urn:microsoft.com/office/officeart/2005/8/layout/hProcess4"/>
    <dgm:cxn modelId="{DF632400-778F-4027-8910-DDFF4503C6E7}" type="presParOf" srcId="{CED4FAFF-C262-4E4F-BE98-16A7FE7E5D56}" destId="{E26A663F-4EF3-4627-9FC1-DE9E1087DB64}" srcOrd="4" destOrd="0" presId="urn:microsoft.com/office/officeart/2005/8/layout/hProcess4"/>
    <dgm:cxn modelId="{EE278DC7-D9C2-4EA7-9F61-54AB9C28DD27}" type="presParOf" srcId="{8942B8D6-AADF-4DAD-A20F-6F7AF53DC6DF}" destId="{11DFAE43-E816-49A4-98A6-234C56CC0BF0}" srcOrd="1" destOrd="0" presId="urn:microsoft.com/office/officeart/2005/8/layout/hProcess4"/>
    <dgm:cxn modelId="{7E4B2413-D3AB-486F-AD97-20D41A6547C5}" type="presParOf" srcId="{8942B8D6-AADF-4DAD-A20F-6F7AF53DC6DF}" destId="{B22697AF-CAEC-4415-8F81-2C3D95703C5E}" srcOrd="2" destOrd="0" presId="urn:microsoft.com/office/officeart/2005/8/layout/hProcess4"/>
    <dgm:cxn modelId="{E6271FE2-90CE-4C93-B1B3-D174BE527536}" type="presParOf" srcId="{B22697AF-CAEC-4415-8F81-2C3D95703C5E}" destId="{88F4E1B5-48F5-4136-B434-B4B66D6BEB2A}" srcOrd="0" destOrd="0" presId="urn:microsoft.com/office/officeart/2005/8/layout/hProcess4"/>
    <dgm:cxn modelId="{9B7A187D-60D8-4296-8F4E-6C7CC13D06A7}" type="presParOf" srcId="{B22697AF-CAEC-4415-8F81-2C3D95703C5E}" destId="{94EA949B-545B-4C64-8414-3C2690D204A4}" srcOrd="1" destOrd="0" presId="urn:microsoft.com/office/officeart/2005/8/layout/hProcess4"/>
    <dgm:cxn modelId="{9413912D-8AFB-4C9C-A273-EA4884C8A299}" type="presParOf" srcId="{B22697AF-CAEC-4415-8F81-2C3D95703C5E}" destId="{579543A0-2878-401A-83EF-190926C571AD}" srcOrd="2" destOrd="0" presId="urn:microsoft.com/office/officeart/2005/8/layout/hProcess4"/>
    <dgm:cxn modelId="{0082B632-E334-4CDC-9D53-EE59445A0D80}" type="presParOf" srcId="{B22697AF-CAEC-4415-8F81-2C3D95703C5E}" destId="{D5066BBC-F7EF-46D5-AAF1-03DD9B4B9BBB}" srcOrd="3" destOrd="0" presId="urn:microsoft.com/office/officeart/2005/8/layout/hProcess4"/>
    <dgm:cxn modelId="{5879BA38-A02E-4D4A-8E82-144B276DD668}" type="presParOf" srcId="{B22697AF-CAEC-4415-8F81-2C3D95703C5E}" destId="{93EEFA46-A2A6-409C-A916-816D89195B37}" srcOrd="4" destOrd="0" presId="urn:microsoft.com/office/officeart/2005/8/layout/hProcess4"/>
    <dgm:cxn modelId="{F85854B0-526F-4ABC-89C8-DC7984AF85DE}" type="presParOf" srcId="{8942B8D6-AADF-4DAD-A20F-6F7AF53DC6DF}" destId="{0A3C807C-8C1A-4D2E-850F-F45C842E106C}" srcOrd="3" destOrd="0" presId="urn:microsoft.com/office/officeart/2005/8/layout/hProcess4"/>
    <dgm:cxn modelId="{40E8B1BF-BB2B-4E40-B564-A6F1D49C1CD5}" type="presParOf" srcId="{8942B8D6-AADF-4DAD-A20F-6F7AF53DC6DF}" destId="{9FBB1641-7AE7-4349-908D-89AB46E6A113}" srcOrd="4" destOrd="0" presId="urn:microsoft.com/office/officeart/2005/8/layout/hProcess4"/>
    <dgm:cxn modelId="{CC819135-786C-4FE7-B53C-33109BD1C181}" type="presParOf" srcId="{9FBB1641-7AE7-4349-908D-89AB46E6A113}" destId="{7BBF54D9-1F0E-4D7F-B3B6-CFDCEE5E79D7}" srcOrd="0" destOrd="0" presId="urn:microsoft.com/office/officeart/2005/8/layout/hProcess4"/>
    <dgm:cxn modelId="{3347F978-B865-4B23-B227-764A64914CEE}" type="presParOf" srcId="{9FBB1641-7AE7-4349-908D-89AB46E6A113}" destId="{8C25AF46-AD19-4577-A1F4-F29340A7F10C}" srcOrd="1" destOrd="0" presId="urn:microsoft.com/office/officeart/2005/8/layout/hProcess4"/>
    <dgm:cxn modelId="{B40622E0-F991-4944-9039-6E6DDC60843E}" type="presParOf" srcId="{9FBB1641-7AE7-4349-908D-89AB46E6A113}" destId="{3C11F8BA-D0A0-47EA-8C4F-02E2EA48789C}" srcOrd="2" destOrd="0" presId="urn:microsoft.com/office/officeart/2005/8/layout/hProcess4"/>
    <dgm:cxn modelId="{35023F51-4126-4697-B894-17C817D214EB}" type="presParOf" srcId="{9FBB1641-7AE7-4349-908D-89AB46E6A113}" destId="{5180EF10-610A-4395-9DF7-0E73733F7FE0}" srcOrd="3" destOrd="0" presId="urn:microsoft.com/office/officeart/2005/8/layout/hProcess4"/>
    <dgm:cxn modelId="{4DECA8D5-50CB-45DC-82C5-560949299F03}" type="presParOf" srcId="{9FBB1641-7AE7-4349-908D-89AB46E6A113}" destId="{68358DE6-ECA4-4BC9-97EB-7D2A2DDF4D1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A80203-C82C-4948-9991-4E7592E630F0}" type="doc">
      <dgm:prSet loTypeId="urn:microsoft.com/office/officeart/2005/8/layout/venn1" loCatId="relationship" qsTypeId="urn:microsoft.com/office/officeart/2005/8/quickstyle/3d2" qsCatId="3D" csTypeId="urn:microsoft.com/office/officeart/2005/8/colors/colorful2" csCatId="colorful" phldr="1"/>
      <dgm:spPr/>
    </dgm:pt>
    <dgm:pt modelId="{9EA0B6D0-D6B9-4A04-98AA-3EB10426D0A2}">
      <dgm:prSet phldrT="[Text]"/>
      <dgm:spPr/>
      <dgm:t>
        <a:bodyPr/>
        <a:lstStyle/>
        <a:p>
          <a:r>
            <a:rPr lang="en-US" dirty="0" smtClean="0"/>
            <a:t>FABITEX</a:t>
          </a:r>
          <a:endParaRPr lang="en-US" dirty="0"/>
        </a:p>
      </dgm:t>
    </dgm:pt>
    <dgm:pt modelId="{9BCD363F-C18C-4CB8-B364-524ABDDD495B}" type="parTrans" cxnId="{634FCB3A-926F-42E9-82F7-5D88A3D8EE3B}">
      <dgm:prSet/>
      <dgm:spPr/>
      <dgm:t>
        <a:bodyPr/>
        <a:lstStyle/>
        <a:p>
          <a:endParaRPr lang="en-US"/>
        </a:p>
      </dgm:t>
    </dgm:pt>
    <dgm:pt modelId="{58FC8E74-C347-44AA-8390-2476A94FA6A4}" type="sibTrans" cxnId="{634FCB3A-926F-42E9-82F7-5D88A3D8EE3B}">
      <dgm:prSet/>
      <dgm:spPr/>
      <dgm:t>
        <a:bodyPr/>
        <a:lstStyle/>
        <a:p>
          <a:endParaRPr lang="en-US"/>
        </a:p>
      </dgm:t>
    </dgm:pt>
    <dgm:pt modelId="{5B45300E-8DD0-4912-B2F5-B6AA2DD963B2}">
      <dgm:prSet phldrT="[Text]"/>
      <dgm:spPr/>
      <dgm:t>
        <a:bodyPr/>
        <a:lstStyle/>
        <a:p>
          <a:r>
            <a:rPr lang="en-US" dirty="0" smtClean="0"/>
            <a:t>SUMATEX</a:t>
          </a:r>
          <a:endParaRPr lang="en-US" dirty="0"/>
        </a:p>
      </dgm:t>
    </dgm:pt>
    <dgm:pt modelId="{E2868829-7413-4F21-8FDA-6D7C27B5031F}" type="parTrans" cxnId="{73985554-98FF-478E-9B25-BDC9087C59EC}">
      <dgm:prSet/>
      <dgm:spPr/>
      <dgm:t>
        <a:bodyPr/>
        <a:lstStyle/>
        <a:p>
          <a:endParaRPr lang="en-US"/>
        </a:p>
      </dgm:t>
    </dgm:pt>
    <dgm:pt modelId="{BC3768D7-CD04-4A70-838A-2DFBE8675806}" type="sibTrans" cxnId="{73985554-98FF-478E-9B25-BDC9087C59EC}">
      <dgm:prSet/>
      <dgm:spPr/>
      <dgm:t>
        <a:bodyPr/>
        <a:lstStyle/>
        <a:p>
          <a:endParaRPr lang="en-US"/>
        </a:p>
      </dgm:t>
    </dgm:pt>
    <dgm:pt modelId="{21CC3041-833A-4EA1-B351-F840762DD2AA}">
      <dgm:prSet phldrT="[Text]"/>
      <dgm:spPr/>
      <dgm:t>
        <a:bodyPr/>
        <a:lstStyle/>
        <a:p>
          <a:r>
            <a:rPr lang="en-US" dirty="0" smtClean="0"/>
            <a:t>PINTEX</a:t>
          </a:r>
          <a:endParaRPr lang="en-US" dirty="0"/>
        </a:p>
      </dgm:t>
    </dgm:pt>
    <dgm:pt modelId="{F9BD3B4E-8EBC-42EB-86A9-69B331EB0C06}" type="parTrans" cxnId="{CF6AE8D0-2C6D-4369-B12C-DB254C858E6E}">
      <dgm:prSet/>
      <dgm:spPr/>
      <dgm:t>
        <a:bodyPr/>
        <a:lstStyle/>
        <a:p>
          <a:endParaRPr lang="en-US"/>
        </a:p>
      </dgm:t>
    </dgm:pt>
    <dgm:pt modelId="{26845D4B-B0A3-4282-BCAA-C28C1D202D48}" type="sibTrans" cxnId="{CF6AE8D0-2C6D-4369-B12C-DB254C858E6E}">
      <dgm:prSet/>
      <dgm:spPr/>
      <dgm:t>
        <a:bodyPr/>
        <a:lstStyle/>
        <a:p>
          <a:endParaRPr lang="en-US"/>
        </a:p>
      </dgm:t>
    </dgm:pt>
    <dgm:pt modelId="{8459F539-3AAE-48F1-B2F6-60271A94B89C}" type="pres">
      <dgm:prSet presAssocID="{97A80203-C82C-4948-9991-4E7592E630F0}" presName="compositeShape" presStyleCnt="0">
        <dgm:presLayoutVars>
          <dgm:chMax val="7"/>
          <dgm:dir/>
          <dgm:resizeHandles val="exact"/>
        </dgm:presLayoutVars>
      </dgm:prSet>
      <dgm:spPr/>
    </dgm:pt>
    <dgm:pt modelId="{48FF6C56-3913-4ECC-BC93-330D69EB6868}" type="pres">
      <dgm:prSet presAssocID="{9EA0B6D0-D6B9-4A04-98AA-3EB10426D0A2}" presName="circ1" presStyleLbl="vennNode1" presStyleIdx="0" presStyleCnt="3"/>
      <dgm:spPr/>
    </dgm:pt>
    <dgm:pt modelId="{F342DF43-C48D-46E4-9640-122BD543DF06}" type="pres">
      <dgm:prSet presAssocID="{9EA0B6D0-D6B9-4A04-98AA-3EB10426D0A2}" presName="circ1Tx" presStyleLbl="revTx" presStyleIdx="0" presStyleCnt="0">
        <dgm:presLayoutVars>
          <dgm:chMax val="0"/>
          <dgm:chPref val="0"/>
          <dgm:bulletEnabled val="1"/>
        </dgm:presLayoutVars>
      </dgm:prSet>
      <dgm:spPr/>
    </dgm:pt>
    <dgm:pt modelId="{A5DA477D-CD5C-44AB-91CD-D1CD01754F89}" type="pres">
      <dgm:prSet presAssocID="{5B45300E-8DD0-4912-B2F5-B6AA2DD963B2}" presName="circ2" presStyleLbl="vennNode1" presStyleIdx="1" presStyleCnt="3"/>
      <dgm:spPr/>
      <dgm:t>
        <a:bodyPr/>
        <a:lstStyle/>
        <a:p>
          <a:endParaRPr lang="en-US"/>
        </a:p>
      </dgm:t>
    </dgm:pt>
    <dgm:pt modelId="{BA8AF52C-CAFA-4FC3-9215-491F031F7A1B}" type="pres">
      <dgm:prSet presAssocID="{5B45300E-8DD0-4912-B2F5-B6AA2DD963B2}" presName="circ2Tx" presStyleLbl="revTx" presStyleIdx="0" presStyleCnt="0">
        <dgm:presLayoutVars>
          <dgm:chMax val="0"/>
          <dgm:chPref val="0"/>
          <dgm:bulletEnabled val="1"/>
        </dgm:presLayoutVars>
      </dgm:prSet>
      <dgm:spPr/>
      <dgm:t>
        <a:bodyPr/>
        <a:lstStyle/>
        <a:p>
          <a:endParaRPr lang="en-US"/>
        </a:p>
      </dgm:t>
    </dgm:pt>
    <dgm:pt modelId="{9F6DA343-BA50-4399-8714-7B100651955C}" type="pres">
      <dgm:prSet presAssocID="{21CC3041-833A-4EA1-B351-F840762DD2AA}" presName="circ3" presStyleLbl="vennNode1" presStyleIdx="2" presStyleCnt="3"/>
      <dgm:spPr/>
    </dgm:pt>
    <dgm:pt modelId="{C418BED1-0011-4D6D-A3AC-F80F691D14E0}" type="pres">
      <dgm:prSet presAssocID="{21CC3041-833A-4EA1-B351-F840762DD2AA}" presName="circ3Tx" presStyleLbl="revTx" presStyleIdx="0" presStyleCnt="0">
        <dgm:presLayoutVars>
          <dgm:chMax val="0"/>
          <dgm:chPref val="0"/>
          <dgm:bulletEnabled val="1"/>
        </dgm:presLayoutVars>
      </dgm:prSet>
      <dgm:spPr/>
    </dgm:pt>
  </dgm:ptLst>
  <dgm:cxnLst>
    <dgm:cxn modelId="{67F5FFFE-C96D-4A5A-8D29-09B529470EAE}" type="presOf" srcId="{9EA0B6D0-D6B9-4A04-98AA-3EB10426D0A2}" destId="{48FF6C56-3913-4ECC-BC93-330D69EB6868}" srcOrd="0" destOrd="0" presId="urn:microsoft.com/office/officeart/2005/8/layout/venn1"/>
    <dgm:cxn modelId="{ABDA134D-201E-4A78-99B9-2633B808B305}" type="presOf" srcId="{5B45300E-8DD0-4912-B2F5-B6AA2DD963B2}" destId="{BA8AF52C-CAFA-4FC3-9215-491F031F7A1B}" srcOrd="1" destOrd="0" presId="urn:microsoft.com/office/officeart/2005/8/layout/venn1"/>
    <dgm:cxn modelId="{CF6AE8D0-2C6D-4369-B12C-DB254C858E6E}" srcId="{97A80203-C82C-4948-9991-4E7592E630F0}" destId="{21CC3041-833A-4EA1-B351-F840762DD2AA}" srcOrd="2" destOrd="0" parTransId="{F9BD3B4E-8EBC-42EB-86A9-69B331EB0C06}" sibTransId="{26845D4B-B0A3-4282-BCAA-C28C1D202D48}"/>
    <dgm:cxn modelId="{422104AF-7FB6-4769-9A02-C3887264D1A9}" type="presOf" srcId="{21CC3041-833A-4EA1-B351-F840762DD2AA}" destId="{9F6DA343-BA50-4399-8714-7B100651955C}" srcOrd="0" destOrd="0" presId="urn:microsoft.com/office/officeart/2005/8/layout/venn1"/>
    <dgm:cxn modelId="{634FCB3A-926F-42E9-82F7-5D88A3D8EE3B}" srcId="{97A80203-C82C-4948-9991-4E7592E630F0}" destId="{9EA0B6D0-D6B9-4A04-98AA-3EB10426D0A2}" srcOrd="0" destOrd="0" parTransId="{9BCD363F-C18C-4CB8-B364-524ABDDD495B}" sibTransId="{58FC8E74-C347-44AA-8390-2476A94FA6A4}"/>
    <dgm:cxn modelId="{73985554-98FF-478E-9B25-BDC9087C59EC}" srcId="{97A80203-C82C-4948-9991-4E7592E630F0}" destId="{5B45300E-8DD0-4912-B2F5-B6AA2DD963B2}" srcOrd="1" destOrd="0" parTransId="{E2868829-7413-4F21-8FDA-6D7C27B5031F}" sibTransId="{BC3768D7-CD04-4A70-838A-2DFBE8675806}"/>
    <dgm:cxn modelId="{A6C78D36-A295-48A7-A935-667236D6A2E6}" type="presOf" srcId="{21CC3041-833A-4EA1-B351-F840762DD2AA}" destId="{C418BED1-0011-4D6D-A3AC-F80F691D14E0}" srcOrd="1" destOrd="0" presId="urn:microsoft.com/office/officeart/2005/8/layout/venn1"/>
    <dgm:cxn modelId="{9E510535-A99A-443E-9D74-C8B5D00AD616}" type="presOf" srcId="{97A80203-C82C-4948-9991-4E7592E630F0}" destId="{8459F539-3AAE-48F1-B2F6-60271A94B89C}" srcOrd="0" destOrd="0" presId="urn:microsoft.com/office/officeart/2005/8/layout/venn1"/>
    <dgm:cxn modelId="{101EABF3-05F2-4B70-9A89-7718639E1727}" type="presOf" srcId="{5B45300E-8DD0-4912-B2F5-B6AA2DD963B2}" destId="{A5DA477D-CD5C-44AB-91CD-D1CD01754F89}" srcOrd="0" destOrd="0" presId="urn:microsoft.com/office/officeart/2005/8/layout/venn1"/>
    <dgm:cxn modelId="{DD94D0A6-213B-40B7-996D-E5C956FC4CE6}" type="presOf" srcId="{9EA0B6D0-D6B9-4A04-98AA-3EB10426D0A2}" destId="{F342DF43-C48D-46E4-9640-122BD543DF06}" srcOrd="1" destOrd="0" presId="urn:microsoft.com/office/officeart/2005/8/layout/venn1"/>
    <dgm:cxn modelId="{2951A924-EEF2-419A-948C-A400235C3B13}" type="presParOf" srcId="{8459F539-3AAE-48F1-B2F6-60271A94B89C}" destId="{48FF6C56-3913-4ECC-BC93-330D69EB6868}" srcOrd="0" destOrd="0" presId="urn:microsoft.com/office/officeart/2005/8/layout/venn1"/>
    <dgm:cxn modelId="{7AD8E0A7-8801-4C9B-818D-350FEDB8F398}" type="presParOf" srcId="{8459F539-3AAE-48F1-B2F6-60271A94B89C}" destId="{F342DF43-C48D-46E4-9640-122BD543DF06}" srcOrd="1" destOrd="0" presId="urn:microsoft.com/office/officeart/2005/8/layout/venn1"/>
    <dgm:cxn modelId="{76218F1D-EF75-49BA-98B9-BC1A575F36E6}" type="presParOf" srcId="{8459F539-3AAE-48F1-B2F6-60271A94B89C}" destId="{A5DA477D-CD5C-44AB-91CD-D1CD01754F89}" srcOrd="2" destOrd="0" presId="urn:microsoft.com/office/officeart/2005/8/layout/venn1"/>
    <dgm:cxn modelId="{BCF31B7B-7926-4F4D-8DE8-398C4579E47D}" type="presParOf" srcId="{8459F539-3AAE-48F1-B2F6-60271A94B89C}" destId="{BA8AF52C-CAFA-4FC3-9215-491F031F7A1B}" srcOrd="3" destOrd="0" presId="urn:microsoft.com/office/officeart/2005/8/layout/venn1"/>
    <dgm:cxn modelId="{E9EB916E-8200-40BC-B8DF-CCD7EAA4287B}" type="presParOf" srcId="{8459F539-3AAE-48F1-B2F6-60271A94B89C}" destId="{9F6DA343-BA50-4399-8714-7B100651955C}" srcOrd="4" destOrd="0" presId="urn:microsoft.com/office/officeart/2005/8/layout/venn1"/>
    <dgm:cxn modelId="{49795F83-881D-434C-8405-5AC71EF7090F}" type="presParOf" srcId="{8459F539-3AAE-48F1-B2F6-60271A94B89C}" destId="{C418BED1-0011-4D6D-A3AC-F80F691D14E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80203-C82C-4948-9991-4E7592E630F0}" type="doc">
      <dgm:prSet loTypeId="urn:microsoft.com/office/officeart/2005/8/layout/venn1" loCatId="relationship" qsTypeId="urn:microsoft.com/office/officeart/2005/8/quickstyle/3d2" qsCatId="3D" csTypeId="urn:microsoft.com/office/officeart/2005/8/colors/colorful3" csCatId="colorful" phldr="1"/>
      <dgm:spPr/>
    </dgm:pt>
    <dgm:pt modelId="{9EA0B6D0-D6B9-4A04-98AA-3EB10426D0A2}">
      <dgm:prSet phldrT="[Text]"/>
      <dgm:spPr/>
      <dgm:t>
        <a:bodyPr/>
        <a:lstStyle/>
        <a:p>
          <a:r>
            <a:rPr lang="en-US" dirty="0" smtClean="0"/>
            <a:t>COLCHA ART</a:t>
          </a:r>
          <a:endParaRPr lang="en-US" dirty="0"/>
        </a:p>
      </dgm:t>
    </dgm:pt>
    <dgm:pt modelId="{9BCD363F-C18C-4CB8-B364-524ABDDD495B}" type="parTrans" cxnId="{634FCB3A-926F-42E9-82F7-5D88A3D8EE3B}">
      <dgm:prSet/>
      <dgm:spPr/>
      <dgm:t>
        <a:bodyPr/>
        <a:lstStyle/>
        <a:p>
          <a:endParaRPr lang="en-US"/>
        </a:p>
      </dgm:t>
    </dgm:pt>
    <dgm:pt modelId="{58FC8E74-C347-44AA-8390-2476A94FA6A4}" type="sibTrans" cxnId="{634FCB3A-926F-42E9-82F7-5D88A3D8EE3B}">
      <dgm:prSet/>
      <dgm:spPr/>
      <dgm:t>
        <a:bodyPr/>
        <a:lstStyle/>
        <a:p>
          <a:endParaRPr lang="en-US"/>
        </a:p>
      </dgm:t>
    </dgm:pt>
    <dgm:pt modelId="{5B45300E-8DD0-4912-B2F5-B6AA2DD963B2}">
      <dgm:prSet phldrT="[Text]"/>
      <dgm:spPr/>
      <dgm:t>
        <a:bodyPr/>
        <a:lstStyle/>
        <a:p>
          <a:r>
            <a:rPr lang="en-US" dirty="0" smtClean="0"/>
            <a:t>VILSA EDREDONES</a:t>
          </a:r>
          <a:endParaRPr lang="en-US" dirty="0"/>
        </a:p>
      </dgm:t>
    </dgm:pt>
    <dgm:pt modelId="{E2868829-7413-4F21-8FDA-6D7C27B5031F}" type="parTrans" cxnId="{73985554-98FF-478E-9B25-BDC9087C59EC}">
      <dgm:prSet/>
      <dgm:spPr/>
      <dgm:t>
        <a:bodyPr/>
        <a:lstStyle/>
        <a:p>
          <a:endParaRPr lang="en-US"/>
        </a:p>
      </dgm:t>
    </dgm:pt>
    <dgm:pt modelId="{BC3768D7-CD04-4A70-838A-2DFBE8675806}" type="sibTrans" cxnId="{73985554-98FF-478E-9B25-BDC9087C59EC}">
      <dgm:prSet/>
      <dgm:spPr/>
      <dgm:t>
        <a:bodyPr/>
        <a:lstStyle/>
        <a:p>
          <a:endParaRPr lang="en-US"/>
        </a:p>
      </dgm:t>
    </dgm:pt>
    <dgm:pt modelId="{21CC3041-833A-4EA1-B351-F840762DD2AA}">
      <dgm:prSet phldrT="[Text]"/>
      <dgm:spPr/>
      <dgm:t>
        <a:bodyPr/>
        <a:lstStyle/>
        <a:p>
          <a:r>
            <a:rPr lang="en-US" dirty="0" smtClean="0"/>
            <a:t>SUPER COBERTOR</a:t>
          </a:r>
          <a:endParaRPr lang="en-US" dirty="0"/>
        </a:p>
      </dgm:t>
    </dgm:pt>
    <dgm:pt modelId="{F9BD3B4E-8EBC-42EB-86A9-69B331EB0C06}" type="parTrans" cxnId="{CF6AE8D0-2C6D-4369-B12C-DB254C858E6E}">
      <dgm:prSet/>
      <dgm:spPr/>
      <dgm:t>
        <a:bodyPr/>
        <a:lstStyle/>
        <a:p>
          <a:endParaRPr lang="en-US"/>
        </a:p>
      </dgm:t>
    </dgm:pt>
    <dgm:pt modelId="{26845D4B-B0A3-4282-BCAA-C28C1D202D48}" type="sibTrans" cxnId="{CF6AE8D0-2C6D-4369-B12C-DB254C858E6E}">
      <dgm:prSet/>
      <dgm:spPr/>
      <dgm:t>
        <a:bodyPr/>
        <a:lstStyle/>
        <a:p>
          <a:endParaRPr lang="en-US"/>
        </a:p>
      </dgm:t>
    </dgm:pt>
    <dgm:pt modelId="{8459F539-3AAE-48F1-B2F6-60271A94B89C}" type="pres">
      <dgm:prSet presAssocID="{97A80203-C82C-4948-9991-4E7592E630F0}" presName="compositeShape" presStyleCnt="0">
        <dgm:presLayoutVars>
          <dgm:chMax val="7"/>
          <dgm:dir/>
          <dgm:resizeHandles val="exact"/>
        </dgm:presLayoutVars>
      </dgm:prSet>
      <dgm:spPr/>
    </dgm:pt>
    <dgm:pt modelId="{48FF6C56-3913-4ECC-BC93-330D69EB6868}" type="pres">
      <dgm:prSet presAssocID="{9EA0B6D0-D6B9-4A04-98AA-3EB10426D0A2}" presName="circ1" presStyleLbl="vennNode1" presStyleIdx="0" presStyleCnt="3" custLinFactNeighborX="-3354" custLinFactNeighborY="-2083"/>
      <dgm:spPr/>
    </dgm:pt>
    <dgm:pt modelId="{F342DF43-C48D-46E4-9640-122BD543DF06}" type="pres">
      <dgm:prSet presAssocID="{9EA0B6D0-D6B9-4A04-98AA-3EB10426D0A2}" presName="circ1Tx" presStyleLbl="revTx" presStyleIdx="0" presStyleCnt="0">
        <dgm:presLayoutVars>
          <dgm:chMax val="0"/>
          <dgm:chPref val="0"/>
          <dgm:bulletEnabled val="1"/>
        </dgm:presLayoutVars>
      </dgm:prSet>
      <dgm:spPr/>
    </dgm:pt>
    <dgm:pt modelId="{A5DA477D-CD5C-44AB-91CD-D1CD01754F89}" type="pres">
      <dgm:prSet presAssocID="{5B45300E-8DD0-4912-B2F5-B6AA2DD963B2}" presName="circ2" presStyleLbl="vennNode1" presStyleIdx="1" presStyleCnt="3"/>
      <dgm:spPr/>
      <dgm:t>
        <a:bodyPr/>
        <a:lstStyle/>
        <a:p>
          <a:endParaRPr lang="en-US"/>
        </a:p>
      </dgm:t>
    </dgm:pt>
    <dgm:pt modelId="{BA8AF52C-CAFA-4FC3-9215-491F031F7A1B}" type="pres">
      <dgm:prSet presAssocID="{5B45300E-8DD0-4912-B2F5-B6AA2DD963B2}" presName="circ2Tx" presStyleLbl="revTx" presStyleIdx="0" presStyleCnt="0">
        <dgm:presLayoutVars>
          <dgm:chMax val="0"/>
          <dgm:chPref val="0"/>
          <dgm:bulletEnabled val="1"/>
        </dgm:presLayoutVars>
      </dgm:prSet>
      <dgm:spPr/>
      <dgm:t>
        <a:bodyPr/>
        <a:lstStyle/>
        <a:p>
          <a:endParaRPr lang="en-US"/>
        </a:p>
      </dgm:t>
    </dgm:pt>
    <dgm:pt modelId="{9F6DA343-BA50-4399-8714-7B100651955C}" type="pres">
      <dgm:prSet presAssocID="{21CC3041-833A-4EA1-B351-F840762DD2AA}" presName="circ3" presStyleLbl="vennNode1" presStyleIdx="2" presStyleCnt="3"/>
      <dgm:spPr/>
    </dgm:pt>
    <dgm:pt modelId="{C418BED1-0011-4D6D-A3AC-F80F691D14E0}" type="pres">
      <dgm:prSet presAssocID="{21CC3041-833A-4EA1-B351-F840762DD2AA}" presName="circ3Tx" presStyleLbl="revTx" presStyleIdx="0" presStyleCnt="0">
        <dgm:presLayoutVars>
          <dgm:chMax val="0"/>
          <dgm:chPref val="0"/>
          <dgm:bulletEnabled val="1"/>
        </dgm:presLayoutVars>
      </dgm:prSet>
      <dgm:spPr/>
    </dgm:pt>
  </dgm:ptLst>
  <dgm:cxnLst>
    <dgm:cxn modelId="{FB7A1A5F-E519-40C3-A277-65389AFFD94C}" type="presOf" srcId="{5B45300E-8DD0-4912-B2F5-B6AA2DD963B2}" destId="{A5DA477D-CD5C-44AB-91CD-D1CD01754F89}" srcOrd="0" destOrd="0" presId="urn:microsoft.com/office/officeart/2005/8/layout/venn1"/>
    <dgm:cxn modelId="{674DC208-0C98-4EAE-B40F-7F25DF5FBCDB}" type="presOf" srcId="{9EA0B6D0-D6B9-4A04-98AA-3EB10426D0A2}" destId="{F342DF43-C48D-46E4-9640-122BD543DF06}" srcOrd="1" destOrd="0" presId="urn:microsoft.com/office/officeart/2005/8/layout/venn1"/>
    <dgm:cxn modelId="{CF6AE8D0-2C6D-4369-B12C-DB254C858E6E}" srcId="{97A80203-C82C-4948-9991-4E7592E630F0}" destId="{21CC3041-833A-4EA1-B351-F840762DD2AA}" srcOrd="2" destOrd="0" parTransId="{F9BD3B4E-8EBC-42EB-86A9-69B331EB0C06}" sibTransId="{26845D4B-B0A3-4282-BCAA-C28C1D202D48}"/>
    <dgm:cxn modelId="{FE1C8C05-4D25-40FE-ACF9-0D85D3BCD7A8}" type="presOf" srcId="{21CC3041-833A-4EA1-B351-F840762DD2AA}" destId="{C418BED1-0011-4D6D-A3AC-F80F691D14E0}" srcOrd="1" destOrd="0" presId="urn:microsoft.com/office/officeart/2005/8/layout/venn1"/>
    <dgm:cxn modelId="{634FCB3A-926F-42E9-82F7-5D88A3D8EE3B}" srcId="{97A80203-C82C-4948-9991-4E7592E630F0}" destId="{9EA0B6D0-D6B9-4A04-98AA-3EB10426D0A2}" srcOrd="0" destOrd="0" parTransId="{9BCD363F-C18C-4CB8-B364-524ABDDD495B}" sibTransId="{58FC8E74-C347-44AA-8390-2476A94FA6A4}"/>
    <dgm:cxn modelId="{30FC38A9-0578-4F69-9F15-ACF25151D612}" type="presOf" srcId="{21CC3041-833A-4EA1-B351-F840762DD2AA}" destId="{9F6DA343-BA50-4399-8714-7B100651955C}" srcOrd="0" destOrd="0" presId="urn:microsoft.com/office/officeart/2005/8/layout/venn1"/>
    <dgm:cxn modelId="{73985554-98FF-478E-9B25-BDC9087C59EC}" srcId="{97A80203-C82C-4948-9991-4E7592E630F0}" destId="{5B45300E-8DD0-4912-B2F5-B6AA2DD963B2}" srcOrd="1" destOrd="0" parTransId="{E2868829-7413-4F21-8FDA-6D7C27B5031F}" sibTransId="{BC3768D7-CD04-4A70-838A-2DFBE8675806}"/>
    <dgm:cxn modelId="{2E4B2BDF-2F43-4E44-92BC-2400C8407FDD}" type="presOf" srcId="{97A80203-C82C-4948-9991-4E7592E630F0}" destId="{8459F539-3AAE-48F1-B2F6-60271A94B89C}" srcOrd="0" destOrd="0" presId="urn:microsoft.com/office/officeart/2005/8/layout/venn1"/>
    <dgm:cxn modelId="{EC100CF5-95AE-46FD-AA73-F2000D623218}" type="presOf" srcId="{5B45300E-8DD0-4912-B2F5-B6AA2DD963B2}" destId="{BA8AF52C-CAFA-4FC3-9215-491F031F7A1B}" srcOrd="1" destOrd="0" presId="urn:microsoft.com/office/officeart/2005/8/layout/venn1"/>
    <dgm:cxn modelId="{F01A9174-EB52-4C52-AD2C-A74E4220A3C2}" type="presOf" srcId="{9EA0B6D0-D6B9-4A04-98AA-3EB10426D0A2}" destId="{48FF6C56-3913-4ECC-BC93-330D69EB6868}" srcOrd="0" destOrd="0" presId="urn:microsoft.com/office/officeart/2005/8/layout/venn1"/>
    <dgm:cxn modelId="{EF3F4181-C34E-41BC-A6D1-D0C77CFFBEC9}" type="presParOf" srcId="{8459F539-3AAE-48F1-B2F6-60271A94B89C}" destId="{48FF6C56-3913-4ECC-BC93-330D69EB6868}" srcOrd="0" destOrd="0" presId="urn:microsoft.com/office/officeart/2005/8/layout/venn1"/>
    <dgm:cxn modelId="{9623EFC3-2EA3-400F-ADFE-06807E8102E0}" type="presParOf" srcId="{8459F539-3AAE-48F1-B2F6-60271A94B89C}" destId="{F342DF43-C48D-46E4-9640-122BD543DF06}" srcOrd="1" destOrd="0" presId="urn:microsoft.com/office/officeart/2005/8/layout/venn1"/>
    <dgm:cxn modelId="{C2514B19-A87E-4DEE-8EA5-3B62631A49F9}" type="presParOf" srcId="{8459F539-3AAE-48F1-B2F6-60271A94B89C}" destId="{A5DA477D-CD5C-44AB-91CD-D1CD01754F89}" srcOrd="2" destOrd="0" presId="urn:microsoft.com/office/officeart/2005/8/layout/venn1"/>
    <dgm:cxn modelId="{EAAE4083-9D2C-4B03-9463-73C5A23D0AD6}" type="presParOf" srcId="{8459F539-3AAE-48F1-B2F6-60271A94B89C}" destId="{BA8AF52C-CAFA-4FC3-9215-491F031F7A1B}" srcOrd="3" destOrd="0" presId="urn:microsoft.com/office/officeart/2005/8/layout/venn1"/>
    <dgm:cxn modelId="{876C8B02-24B7-490F-957A-98D20FDA2C28}" type="presParOf" srcId="{8459F539-3AAE-48F1-B2F6-60271A94B89C}" destId="{9F6DA343-BA50-4399-8714-7B100651955C}" srcOrd="4" destOrd="0" presId="urn:microsoft.com/office/officeart/2005/8/layout/venn1"/>
    <dgm:cxn modelId="{61F81BB5-5B50-4DA6-B211-9385B0BC0842}" type="presParOf" srcId="{8459F539-3AAE-48F1-B2F6-60271A94B89C}" destId="{C418BED1-0011-4D6D-A3AC-F80F691D14E0}"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A84EB8A-B758-470B-AA99-F3AAF144676B}" type="doc">
      <dgm:prSet loTypeId="urn:microsoft.com/office/officeart/2005/8/layout/vProcess5" loCatId="process" qsTypeId="urn:microsoft.com/office/officeart/2005/8/quickstyle/3d5" qsCatId="3D" csTypeId="urn:microsoft.com/office/officeart/2005/8/colors/colorful2" csCatId="colorful" phldr="1"/>
      <dgm:spPr/>
      <dgm:t>
        <a:bodyPr/>
        <a:lstStyle/>
        <a:p>
          <a:endParaRPr lang="en-US"/>
        </a:p>
      </dgm:t>
    </dgm:pt>
    <dgm:pt modelId="{6E33B65F-AB18-4B8E-99BE-2577D322AAD8}">
      <dgm:prSet phldrT="[Text]"/>
      <dgm:spPr/>
      <dgm:t>
        <a:bodyPr/>
        <a:lstStyle/>
        <a:p>
          <a:r>
            <a:rPr lang="en-US" dirty="0" smtClean="0"/>
            <a:t>VERIFICAR TODO ASPECTO QUE TENGA RELACION CON EL FUNCIONAMIENTO Y OPERATIVIDAD DEL PROYECTO</a:t>
          </a:r>
          <a:endParaRPr lang="en-US" dirty="0"/>
        </a:p>
      </dgm:t>
    </dgm:pt>
    <dgm:pt modelId="{84381D90-1E13-4613-86EF-A0E577004C60}" type="parTrans" cxnId="{3C64EDBE-D36B-46FC-AA1D-2D87930243E9}">
      <dgm:prSet/>
      <dgm:spPr/>
      <dgm:t>
        <a:bodyPr/>
        <a:lstStyle/>
        <a:p>
          <a:endParaRPr lang="en-US"/>
        </a:p>
      </dgm:t>
    </dgm:pt>
    <dgm:pt modelId="{A8A8A57D-A2B5-4404-8E53-2A066FF7ABBA}" type="sibTrans" cxnId="{3C64EDBE-D36B-46FC-AA1D-2D87930243E9}">
      <dgm:prSet/>
      <dgm:spPr/>
      <dgm:t>
        <a:bodyPr/>
        <a:lstStyle/>
        <a:p>
          <a:endParaRPr lang="en-US"/>
        </a:p>
      </dgm:t>
    </dgm:pt>
    <dgm:pt modelId="{02ED8688-7B35-43E4-935F-413B7411EDD3}">
      <dgm:prSet phldrT="[Text]"/>
      <dgm:spPr/>
      <dgm:t>
        <a:bodyPr/>
        <a:lstStyle/>
        <a:p>
          <a:r>
            <a:rPr lang="en-US" dirty="0" smtClean="0"/>
            <a:t>DETERMINACION DE LA LOCALIZACION DEL PROYECTO</a:t>
          </a:r>
          <a:endParaRPr lang="en-US" dirty="0"/>
        </a:p>
      </dgm:t>
    </dgm:pt>
    <dgm:pt modelId="{CC352777-AEEB-4418-B27F-C0416BA44849}" type="parTrans" cxnId="{B60BF1B4-A003-4AF2-AFC9-11D31F0D7299}">
      <dgm:prSet/>
      <dgm:spPr/>
      <dgm:t>
        <a:bodyPr/>
        <a:lstStyle/>
        <a:p>
          <a:endParaRPr lang="en-US"/>
        </a:p>
      </dgm:t>
    </dgm:pt>
    <dgm:pt modelId="{951E0066-D0E8-41A8-921C-4FACAFEEAC95}" type="sibTrans" cxnId="{B60BF1B4-A003-4AF2-AFC9-11D31F0D7299}">
      <dgm:prSet/>
      <dgm:spPr/>
      <dgm:t>
        <a:bodyPr/>
        <a:lstStyle/>
        <a:p>
          <a:endParaRPr lang="en-US"/>
        </a:p>
      </dgm:t>
    </dgm:pt>
    <dgm:pt modelId="{07BF66A6-9413-4D0D-9D49-58BBD86CBF1B}">
      <dgm:prSet phldrT="[Text]"/>
      <dgm:spPr/>
      <dgm:t>
        <a:bodyPr/>
        <a:lstStyle/>
        <a:p>
          <a:r>
            <a:rPr lang="en-US" dirty="0" smtClean="0"/>
            <a:t>DETERMINAR EL TAMAÑO OPTIMO DE LA PLANTA</a:t>
          </a:r>
          <a:endParaRPr lang="en-US" dirty="0"/>
        </a:p>
      </dgm:t>
    </dgm:pt>
    <dgm:pt modelId="{76E7AF09-615C-4707-A496-632AE7055DDE}" type="parTrans" cxnId="{A7A7C581-45FE-41C5-AC5F-82FCAE3942FE}">
      <dgm:prSet/>
      <dgm:spPr/>
      <dgm:t>
        <a:bodyPr/>
        <a:lstStyle/>
        <a:p>
          <a:endParaRPr lang="en-US"/>
        </a:p>
      </dgm:t>
    </dgm:pt>
    <dgm:pt modelId="{95ADEF52-8B18-4134-8C66-4159A0D30043}" type="sibTrans" cxnId="{A7A7C581-45FE-41C5-AC5F-82FCAE3942FE}">
      <dgm:prSet/>
      <dgm:spPr/>
      <dgm:t>
        <a:bodyPr/>
        <a:lstStyle/>
        <a:p>
          <a:endParaRPr lang="en-US"/>
        </a:p>
      </dgm:t>
    </dgm:pt>
    <dgm:pt modelId="{2321C029-0849-4D3E-8411-1BB06B0EC7AF}">
      <dgm:prSet phldrT="[Text]"/>
      <dgm:spPr/>
      <dgm:t>
        <a:bodyPr/>
        <a:lstStyle/>
        <a:p>
          <a:r>
            <a:rPr lang="en-US" dirty="0" smtClean="0"/>
            <a:t>IMPACTOS AMBIENTALES</a:t>
          </a:r>
          <a:endParaRPr lang="en-US" dirty="0"/>
        </a:p>
      </dgm:t>
    </dgm:pt>
    <dgm:pt modelId="{08218B50-6F69-4B54-A024-200190B36D08}" type="parTrans" cxnId="{2E2DA63B-718C-4E01-89C4-FF2494CEC152}">
      <dgm:prSet/>
      <dgm:spPr/>
      <dgm:t>
        <a:bodyPr/>
        <a:lstStyle/>
        <a:p>
          <a:endParaRPr lang="en-US"/>
        </a:p>
      </dgm:t>
    </dgm:pt>
    <dgm:pt modelId="{0A632ACB-C3C5-4388-A7A2-5666837B26D9}" type="sibTrans" cxnId="{2E2DA63B-718C-4E01-89C4-FF2494CEC152}">
      <dgm:prSet/>
      <dgm:spPr/>
      <dgm:t>
        <a:bodyPr/>
        <a:lstStyle/>
        <a:p>
          <a:endParaRPr lang="en-US"/>
        </a:p>
      </dgm:t>
    </dgm:pt>
    <dgm:pt modelId="{3F728256-B568-45DE-B9FD-933F23D3502F}" type="pres">
      <dgm:prSet presAssocID="{2A84EB8A-B758-470B-AA99-F3AAF144676B}" presName="outerComposite" presStyleCnt="0">
        <dgm:presLayoutVars>
          <dgm:chMax val="5"/>
          <dgm:dir/>
          <dgm:resizeHandles val="exact"/>
        </dgm:presLayoutVars>
      </dgm:prSet>
      <dgm:spPr/>
    </dgm:pt>
    <dgm:pt modelId="{27C16EAF-DC9E-4C56-A92F-D771A4B84AAB}" type="pres">
      <dgm:prSet presAssocID="{2A84EB8A-B758-470B-AA99-F3AAF144676B}" presName="dummyMaxCanvas" presStyleCnt="0">
        <dgm:presLayoutVars/>
      </dgm:prSet>
      <dgm:spPr/>
    </dgm:pt>
    <dgm:pt modelId="{C9975D6B-8D7D-4F2F-AB6F-7221EC15C8D9}" type="pres">
      <dgm:prSet presAssocID="{2A84EB8A-B758-470B-AA99-F3AAF144676B}" presName="FourNodes_1" presStyleLbl="node1" presStyleIdx="0" presStyleCnt="4">
        <dgm:presLayoutVars>
          <dgm:bulletEnabled val="1"/>
        </dgm:presLayoutVars>
      </dgm:prSet>
      <dgm:spPr/>
    </dgm:pt>
    <dgm:pt modelId="{92C01F45-7424-4AC4-A956-FEB6848D48C6}" type="pres">
      <dgm:prSet presAssocID="{2A84EB8A-B758-470B-AA99-F3AAF144676B}" presName="FourNodes_2" presStyleLbl="node1" presStyleIdx="1" presStyleCnt="4">
        <dgm:presLayoutVars>
          <dgm:bulletEnabled val="1"/>
        </dgm:presLayoutVars>
      </dgm:prSet>
      <dgm:spPr/>
    </dgm:pt>
    <dgm:pt modelId="{6E11221B-D0FF-407C-8D29-6056738C0C2A}" type="pres">
      <dgm:prSet presAssocID="{2A84EB8A-B758-470B-AA99-F3AAF144676B}" presName="FourNodes_3" presStyleLbl="node1" presStyleIdx="2" presStyleCnt="4">
        <dgm:presLayoutVars>
          <dgm:bulletEnabled val="1"/>
        </dgm:presLayoutVars>
      </dgm:prSet>
      <dgm:spPr/>
      <dgm:t>
        <a:bodyPr/>
        <a:lstStyle/>
        <a:p>
          <a:endParaRPr lang="en-US"/>
        </a:p>
      </dgm:t>
    </dgm:pt>
    <dgm:pt modelId="{2CE0A880-894B-4F46-B86E-292FF450419C}" type="pres">
      <dgm:prSet presAssocID="{2A84EB8A-B758-470B-AA99-F3AAF144676B}" presName="FourNodes_4" presStyleLbl="node1" presStyleIdx="3" presStyleCnt="4">
        <dgm:presLayoutVars>
          <dgm:bulletEnabled val="1"/>
        </dgm:presLayoutVars>
      </dgm:prSet>
      <dgm:spPr/>
    </dgm:pt>
    <dgm:pt modelId="{1E427F0E-FBC5-4443-A469-956976BB68CB}" type="pres">
      <dgm:prSet presAssocID="{2A84EB8A-B758-470B-AA99-F3AAF144676B}" presName="FourConn_1-2" presStyleLbl="fgAccFollowNode1" presStyleIdx="0" presStyleCnt="3">
        <dgm:presLayoutVars>
          <dgm:bulletEnabled val="1"/>
        </dgm:presLayoutVars>
      </dgm:prSet>
      <dgm:spPr/>
    </dgm:pt>
    <dgm:pt modelId="{C8C6D32A-B922-44FD-BAE0-67952019320C}" type="pres">
      <dgm:prSet presAssocID="{2A84EB8A-B758-470B-AA99-F3AAF144676B}" presName="FourConn_2-3" presStyleLbl="fgAccFollowNode1" presStyleIdx="1" presStyleCnt="3">
        <dgm:presLayoutVars>
          <dgm:bulletEnabled val="1"/>
        </dgm:presLayoutVars>
      </dgm:prSet>
      <dgm:spPr/>
    </dgm:pt>
    <dgm:pt modelId="{0FC429F0-F107-436B-8E01-9BFB08323764}" type="pres">
      <dgm:prSet presAssocID="{2A84EB8A-B758-470B-AA99-F3AAF144676B}" presName="FourConn_3-4" presStyleLbl="fgAccFollowNode1" presStyleIdx="2" presStyleCnt="3">
        <dgm:presLayoutVars>
          <dgm:bulletEnabled val="1"/>
        </dgm:presLayoutVars>
      </dgm:prSet>
      <dgm:spPr/>
    </dgm:pt>
    <dgm:pt modelId="{D57B145B-5E90-4BA8-A86E-B8FCAEFE4802}" type="pres">
      <dgm:prSet presAssocID="{2A84EB8A-B758-470B-AA99-F3AAF144676B}" presName="FourNodes_1_text" presStyleLbl="node1" presStyleIdx="3" presStyleCnt="4">
        <dgm:presLayoutVars>
          <dgm:bulletEnabled val="1"/>
        </dgm:presLayoutVars>
      </dgm:prSet>
      <dgm:spPr/>
    </dgm:pt>
    <dgm:pt modelId="{20A44F0A-6526-4CCA-821A-7A039AD1260F}" type="pres">
      <dgm:prSet presAssocID="{2A84EB8A-B758-470B-AA99-F3AAF144676B}" presName="FourNodes_2_text" presStyleLbl="node1" presStyleIdx="3" presStyleCnt="4">
        <dgm:presLayoutVars>
          <dgm:bulletEnabled val="1"/>
        </dgm:presLayoutVars>
      </dgm:prSet>
      <dgm:spPr/>
    </dgm:pt>
    <dgm:pt modelId="{C6E73DD5-A9DC-400D-8002-E8DB0261052A}" type="pres">
      <dgm:prSet presAssocID="{2A84EB8A-B758-470B-AA99-F3AAF144676B}" presName="FourNodes_3_text" presStyleLbl="node1" presStyleIdx="3" presStyleCnt="4">
        <dgm:presLayoutVars>
          <dgm:bulletEnabled val="1"/>
        </dgm:presLayoutVars>
      </dgm:prSet>
      <dgm:spPr/>
      <dgm:t>
        <a:bodyPr/>
        <a:lstStyle/>
        <a:p>
          <a:endParaRPr lang="en-US"/>
        </a:p>
      </dgm:t>
    </dgm:pt>
    <dgm:pt modelId="{8B534B01-941C-4F9B-93D8-A40EBA6E177E}" type="pres">
      <dgm:prSet presAssocID="{2A84EB8A-B758-470B-AA99-F3AAF144676B}" presName="FourNodes_4_text" presStyleLbl="node1" presStyleIdx="3" presStyleCnt="4">
        <dgm:presLayoutVars>
          <dgm:bulletEnabled val="1"/>
        </dgm:presLayoutVars>
      </dgm:prSet>
      <dgm:spPr/>
    </dgm:pt>
  </dgm:ptLst>
  <dgm:cxnLst>
    <dgm:cxn modelId="{B60BF1B4-A003-4AF2-AFC9-11D31F0D7299}" srcId="{2A84EB8A-B758-470B-AA99-F3AAF144676B}" destId="{02ED8688-7B35-43E4-935F-413B7411EDD3}" srcOrd="1" destOrd="0" parTransId="{CC352777-AEEB-4418-B27F-C0416BA44849}" sibTransId="{951E0066-D0E8-41A8-921C-4FACAFEEAC95}"/>
    <dgm:cxn modelId="{7384B140-A701-427E-9514-9FBDE81D3C1C}" type="presOf" srcId="{07BF66A6-9413-4D0D-9D49-58BBD86CBF1B}" destId="{C6E73DD5-A9DC-400D-8002-E8DB0261052A}" srcOrd="1" destOrd="0" presId="urn:microsoft.com/office/officeart/2005/8/layout/vProcess5"/>
    <dgm:cxn modelId="{2E2DA63B-718C-4E01-89C4-FF2494CEC152}" srcId="{2A84EB8A-B758-470B-AA99-F3AAF144676B}" destId="{2321C029-0849-4D3E-8411-1BB06B0EC7AF}" srcOrd="3" destOrd="0" parTransId="{08218B50-6F69-4B54-A024-200190B36D08}" sibTransId="{0A632ACB-C3C5-4388-A7A2-5666837B26D9}"/>
    <dgm:cxn modelId="{A7A7C581-45FE-41C5-AC5F-82FCAE3942FE}" srcId="{2A84EB8A-B758-470B-AA99-F3AAF144676B}" destId="{07BF66A6-9413-4D0D-9D49-58BBD86CBF1B}" srcOrd="2" destOrd="0" parTransId="{76E7AF09-615C-4707-A496-632AE7055DDE}" sibTransId="{95ADEF52-8B18-4134-8C66-4159A0D30043}"/>
    <dgm:cxn modelId="{5E802D2B-852A-4D45-B0B7-00C02F101C23}" type="presOf" srcId="{2A84EB8A-B758-470B-AA99-F3AAF144676B}" destId="{3F728256-B568-45DE-B9FD-933F23D3502F}" srcOrd="0" destOrd="0" presId="urn:microsoft.com/office/officeart/2005/8/layout/vProcess5"/>
    <dgm:cxn modelId="{B5120B52-4749-47CB-9868-FB75120FD3EC}" type="presOf" srcId="{02ED8688-7B35-43E4-935F-413B7411EDD3}" destId="{92C01F45-7424-4AC4-A956-FEB6848D48C6}" srcOrd="0" destOrd="0" presId="urn:microsoft.com/office/officeart/2005/8/layout/vProcess5"/>
    <dgm:cxn modelId="{1B1B236F-9921-4B02-808B-FC0489A7354D}" type="presOf" srcId="{6E33B65F-AB18-4B8E-99BE-2577D322AAD8}" destId="{D57B145B-5E90-4BA8-A86E-B8FCAEFE4802}" srcOrd="1" destOrd="0" presId="urn:microsoft.com/office/officeart/2005/8/layout/vProcess5"/>
    <dgm:cxn modelId="{751B84A5-3F42-4102-8E06-56B4D568CEE1}" type="presOf" srcId="{2321C029-0849-4D3E-8411-1BB06B0EC7AF}" destId="{8B534B01-941C-4F9B-93D8-A40EBA6E177E}" srcOrd="1" destOrd="0" presId="urn:microsoft.com/office/officeart/2005/8/layout/vProcess5"/>
    <dgm:cxn modelId="{E36D3C90-34B8-4E32-82DB-D6A93D223ADF}" type="presOf" srcId="{07BF66A6-9413-4D0D-9D49-58BBD86CBF1B}" destId="{6E11221B-D0FF-407C-8D29-6056738C0C2A}" srcOrd="0" destOrd="0" presId="urn:microsoft.com/office/officeart/2005/8/layout/vProcess5"/>
    <dgm:cxn modelId="{DAE44253-3F43-4F4C-AC22-D874E2C36538}" type="presOf" srcId="{6E33B65F-AB18-4B8E-99BE-2577D322AAD8}" destId="{C9975D6B-8D7D-4F2F-AB6F-7221EC15C8D9}" srcOrd="0" destOrd="0" presId="urn:microsoft.com/office/officeart/2005/8/layout/vProcess5"/>
    <dgm:cxn modelId="{3C64EDBE-D36B-46FC-AA1D-2D87930243E9}" srcId="{2A84EB8A-B758-470B-AA99-F3AAF144676B}" destId="{6E33B65F-AB18-4B8E-99BE-2577D322AAD8}" srcOrd="0" destOrd="0" parTransId="{84381D90-1E13-4613-86EF-A0E577004C60}" sibTransId="{A8A8A57D-A2B5-4404-8E53-2A066FF7ABBA}"/>
    <dgm:cxn modelId="{69DA1E95-5136-4DCD-BEEE-C8E0C13CFB43}" type="presOf" srcId="{2321C029-0849-4D3E-8411-1BB06B0EC7AF}" destId="{2CE0A880-894B-4F46-B86E-292FF450419C}" srcOrd="0" destOrd="0" presId="urn:microsoft.com/office/officeart/2005/8/layout/vProcess5"/>
    <dgm:cxn modelId="{D3BE563D-77FA-4EA7-A935-910321F5E160}" type="presOf" srcId="{A8A8A57D-A2B5-4404-8E53-2A066FF7ABBA}" destId="{1E427F0E-FBC5-4443-A469-956976BB68CB}" srcOrd="0" destOrd="0" presId="urn:microsoft.com/office/officeart/2005/8/layout/vProcess5"/>
    <dgm:cxn modelId="{CA180162-8F0C-42C6-9765-7B6AD34EC434}" type="presOf" srcId="{95ADEF52-8B18-4134-8C66-4159A0D30043}" destId="{0FC429F0-F107-436B-8E01-9BFB08323764}" srcOrd="0" destOrd="0" presId="urn:microsoft.com/office/officeart/2005/8/layout/vProcess5"/>
    <dgm:cxn modelId="{B080551E-93F1-4C39-93EA-260C24C47402}" type="presOf" srcId="{951E0066-D0E8-41A8-921C-4FACAFEEAC95}" destId="{C8C6D32A-B922-44FD-BAE0-67952019320C}" srcOrd="0" destOrd="0" presId="urn:microsoft.com/office/officeart/2005/8/layout/vProcess5"/>
    <dgm:cxn modelId="{833C6697-7B17-4E62-A099-D7FE02724528}" type="presOf" srcId="{02ED8688-7B35-43E4-935F-413B7411EDD3}" destId="{20A44F0A-6526-4CCA-821A-7A039AD1260F}" srcOrd="1" destOrd="0" presId="urn:microsoft.com/office/officeart/2005/8/layout/vProcess5"/>
    <dgm:cxn modelId="{3114D624-6942-46E4-87B4-3309DFBE3495}" type="presParOf" srcId="{3F728256-B568-45DE-B9FD-933F23D3502F}" destId="{27C16EAF-DC9E-4C56-A92F-D771A4B84AAB}" srcOrd="0" destOrd="0" presId="urn:microsoft.com/office/officeart/2005/8/layout/vProcess5"/>
    <dgm:cxn modelId="{F9B3B478-3855-4201-A291-08C11CFB3E08}" type="presParOf" srcId="{3F728256-B568-45DE-B9FD-933F23D3502F}" destId="{C9975D6B-8D7D-4F2F-AB6F-7221EC15C8D9}" srcOrd="1" destOrd="0" presId="urn:microsoft.com/office/officeart/2005/8/layout/vProcess5"/>
    <dgm:cxn modelId="{73D9EB5E-0B3B-48C7-BA2C-45DA4BE998C5}" type="presParOf" srcId="{3F728256-B568-45DE-B9FD-933F23D3502F}" destId="{92C01F45-7424-4AC4-A956-FEB6848D48C6}" srcOrd="2" destOrd="0" presId="urn:microsoft.com/office/officeart/2005/8/layout/vProcess5"/>
    <dgm:cxn modelId="{754E3DED-E7A4-4CDF-AA9E-1A677ACDEA41}" type="presParOf" srcId="{3F728256-B568-45DE-B9FD-933F23D3502F}" destId="{6E11221B-D0FF-407C-8D29-6056738C0C2A}" srcOrd="3" destOrd="0" presId="urn:microsoft.com/office/officeart/2005/8/layout/vProcess5"/>
    <dgm:cxn modelId="{516D1BCD-4E1E-4966-8C20-595C1E424530}" type="presParOf" srcId="{3F728256-B568-45DE-B9FD-933F23D3502F}" destId="{2CE0A880-894B-4F46-B86E-292FF450419C}" srcOrd="4" destOrd="0" presId="urn:microsoft.com/office/officeart/2005/8/layout/vProcess5"/>
    <dgm:cxn modelId="{F799D250-031D-45C6-B1AA-CFA820447772}" type="presParOf" srcId="{3F728256-B568-45DE-B9FD-933F23D3502F}" destId="{1E427F0E-FBC5-4443-A469-956976BB68CB}" srcOrd="5" destOrd="0" presId="urn:microsoft.com/office/officeart/2005/8/layout/vProcess5"/>
    <dgm:cxn modelId="{FA296542-869C-4EFA-8F05-DA3CC35859A1}" type="presParOf" srcId="{3F728256-B568-45DE-B9FD-933F23D3502F}" destId="{C8C6D32A-B922-44FD-BAE0-67952019320C}" srcOrd="6" destOrd="0" presId="urn:microsoft.com/office/officeart/2005/8/layout/vProcess5"/>
    <dgm:cxn modelId="{46056AA8-D8A1-4090-BDEA-A01DC766BE81}" type="presParOf" srcId="{3F728256-B568-45DE-B9FD-933F23D3502F}" destId="{0FC429F0-F107-436B-8E01-9BFB08323764}" srcOrd="7" destOrd="0" presId="urn:microsoft.com/office/officeart/2005/8/layout/vProcess5"/>
    <dgm:cxn modelId="{F768C085-8664-43A6-A26A-3ED1301BD5BC}" type="presParOf" srcId="{3F728256-B568-45DE-B9FD-933F23D3502F}" destId="{D57B145B-5E90-4BA8-A86E-B8FCAEFE4802}" srcOrd="8" destOrd="0" presId="urn:microsoft.com/office/officeart/2005/8/layout/vProcess5"/>
    <dgm:cxn modelId="{7F0924F5-B629-47A6-858D-49FA9EAB0535}" type="presParOf" srcId="{3F728256-B568-45DE-B9FD-933F23D3502F}" destId="{20A44F0A-6526-4CCA-821A-7A039AD1260F}" srcOrd="9" destOrd="0" presId="urn:microsoft.com/office/officeart/2005/8/layout/vProcess5"/>
    <dgm:cxn modelId="{0B126577-0EDC-4AE5-9A8A-C47E74DC98D8}" type="presParOf" srcId="{3F728256-B568-45DE-B9FD-933F23D3502F}" destId="{C6E73DD5-A9DC-400D-8002-E8DB0261052A}" srcOrd="10" destOrd="0" presId="urn:microsoft.com/office/officeart/2005/8/layout/vProcess5"/>
    <dgm:cxn modelId="{C7D2680F-04F3-412A-9BB1-EC4189545ADF}" type="presParOf" srcId="{3F728256-B568-45DE-B9FD-933F23D3502F}" destId="{8B534B01-941C-4F9B-93D8-A40EBA6E177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A7C2EF-0160-4910-ADC9-5A8C1C90846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5EF90BB-6C11-4F4F-88AB-E58F5B289C6F}">
      <dgm:prSet phldrT="[Text]"/>
      <dgm:spPr/>
      <dgm:t>
        <a:bodyPr/>
        <a:lstStyle/>
        <a:p>
          <a:pPr algn="ctr"/>
          <a:r>
            <a:rPr lang="en-US" dirty="0" smtClean="0"/>
            <a:t>BASE FILOSOFICA DE LA EMPRESA</a:t>
          </a:r>
          <a:endParaRPr lang="en-US" dirty="0"/>
        </a:p>
      </dgm:t>
    </dgm:pt>
    <dgm:pt modelId="{1D1D5185-0242-46D4-A6B1-708BDE0BB233}" type="parTrans" cxnId="{B33BF5B7-43E0-4DF1-A88E-5141E943688E}">
      <dgm:prSet/>
      <dgm:spPr/>
      <dgm:t>
        <a:bodyPr/>
        <a:lstStyle/>
        <a:p>
          <a:endParaRPr lang="en-US"/>
        </a:p>
      </dgm:t>
    </dgm:pt>
    <dgm:pt modelId="{4EA21343-4E1E-454A-BF8B-98BA8E78DA6A}" type="sibTrans" cxnId="{B33BF5B7-43E0-4DF1-A88E-5141E943688E}">
      <dgm:prSet/>
      <dgm:spPr/>
      <dgm:t>
        <a:bodyPr/>
        <a:lstStyle/>
        <a:p>
          <a:endParaRPr lang="en-US"/>
        </a:p>
      </dgm:t>
    </dgm:pt>
    <dgm:pt modelId="{6DC19443-F2CE-4E71-A574-06933459CFD7}">
      <dgm:prSet phldrT="[Text]"/>
      <dgm:spPr/>
      <dgm:t>
        <a:bodyPr/>
        <a:lstStyle/>
        <a:p>
          <a:pPr algn="ctr"/>
          <a:r>
            <a:rPr lang="en-US" dirty="0" smtClean="0"/>
            <a:t>LA ORGANIZACION</a:t>
          </a:r>
          <a:endParaRPr lang="en-US" dirty="0"/>
        </a:p>
      </dgm:t>
    </dgm:pt>
    <dgm:pt modelId="{F51AF0FE-5F46-436B-A9B1-469B20E26374}" type="parTrans" cxnId="{2C105B22-A1E7-4883-A84A-F30B35A2559E}">
      <dgm:prSet/>
      <dgm:spPr/>
      <dgm:t>
        <a:bodyPr/>
        <a:lstStyle/>
        <a:p>
          <a:endParaRPr lang="en-US"/>
        </a:p>
      </dgm:t>
    </dgm:pt>
    <dgm:pt modelId="{465EF49E-4517-412C-B69A-3E15451E7B3F}" type="sibTrans" cxnId="{2C105B22-A1E7-4883-A84A-F30B35A2559E}">
      <dgm:prSet/>
      <dgm:spPr/>
      <dgm:t>
        <a:bodyPr/>
        <a:lstStyle/>
        <a:p>
          <a:endParaRPr lang="en-US"/>
        </a:p>
      </dgm:t>
    </dgm:pt>
    <dgm:pt modelId="{7AB3A0E2-9341-4FEA-81BB-BEBBD9DF5CFA}">
      <dgm:prSet phldrT="[Text]"/>
      <dgm:spPr/>
      <dgm:t>
        <a:bodyPr/>
        <a:lstStyle/>
        <a:p>
          <a:pPr algn="ctr"/>
          <a:r>
            <a:rPr lang="en-US" dirty="0" smtClean="0"/>
            <a:t>PUESTA EN MARCHA</a:t>
          </a:r>
          <a:endParaRPr lang="en-US" dirty="0"/>
        </a:p>
      </dgm:t>
    </dgm:pt>
    <dgm:pt modelId="{38AA4C28-3BDC-4C2E-A7B9-3744381448BD}" type="parTrans" cxnId="{9E965D0D-0D1B-43D2-BAD6-31A5D1730D5B}">
      <dgm:prSet/>
      <dgm:spPr/>
      <dgm:t>
        <a:bodyPr/>
        <a:lstStyle/>
        <a:p>
          <a:endParaRPr lang="en-US"/>
        </a:p>
      </dgm:t>
    </dgm:pt>
    <dgm:pt modelId="{1AEA38B2-521F-4CC7-8D85-B9B789BBC27F}" type="sibTrans" cxnId="{9E965D0D-0D1B-43D2-BAD6-31A5D1730D5B}">
      <dgm:prSet/>
      <dgm:spPr/>
      <dgm:t>
        <a:bodyPr/>
        <a:lstStyle/>
        <a:p>
          <a:endParaRPr lang="en-US"/>
        </a:p>
      </dgm:t>
    </dgm:pt>
    <dgm:pt modelId="{9F9A0DED-E3C0-4320-80C2-23AE2A701621}" type="pres">
      <dgm:prSet presAssocID="{68A7C2EF-0160-4910-ADC9-5A8C1C908463}" presName="rootnode" presStyleCnt="0">
        <dgm:presLayoutVars>
          <dgm:chMax/>
          <dgm:chPref/>
          <dgm:dir/>
          <dgm:animLvl val="lvl"/>
        </dgm:presLayoutVars>
      </dgm:prSet>
      <dgm:spPr/>
    </dgm:pt>
    <dgm:pt modelId="{FB4D24B9-DD30-4BBF-B381-C97CE0303600}" type="pres">
      <dgm:prSet presAssocID="{45EF90BB-6C11-4F4F-88AB-E58F5B289C6F}" presName="composite" presStyleCnt="0"/>
      <dgm:spPr/>
    </dgm:pt>
    <dgm:pt modelId="{BB855F8E-7559-402B-8187-2792AB9FF690}" type="pres">
      <dgm:prSet presAssocID="{45EF90BB-6C11-4F4F-88AB-E58F5B289C6F}" presName="LShape" presStyleLbl="alignNode1" presStyleIdx="0" presStyleCnt="5"/>
      <dgm:spPr/>
    </dgm:pt>
    <dgm:pt modelId="{F95E71C2-8D36-4BD4-8426-70CBA1700612}" type="pres">
      <dgm:prSet presAssocID="{45EF90BB-6C11-4F4F-88AB-E58F5B289C6F}" presName="ParentText" presStyleLbl="revTx" presStyleIdx="0" presStyleCnt="3">
        <dgm:presLayoutVars>
          <dgm:chMax val="0"/>
          <dgm:chPref val="0"/>
          <dgm:bulletEnabled val="1"/>
        </dgm:presLayoutVars>
      </dgm:prSet>
      <dgm:spPr/>
      <dgm:t>
        <a:bodyPr/>
        <a:lstStyle/>
        <a:p>
          <a:endParaRPr lang="en-US"/>
        </a:p>
      </dgm:t>
    </dgm:pt>
    <dgm:pt modelId="{2D5CBCB4-FFBA-401B-9CA3-36B61E355F47}" type="pres">
      <dgm:prSet presAssocID="{45EF90BB-6C11-4F4F-88AB-E58F5B289C6F}" presName="Triangle" presStyleLbl="alignNode1" presStyleIdx="1" presStyleCnt="5"/>
      <dgm:spPr/>
    </dgm:pt>
    <dgm:pt modelId="{5B44BD9A-27C7-4256-A761-EC0EB849F0FF}" type="pres">
      <dgm:prSet presAssocID="{4EA21343-4E1E-454A-BF8B-98BA8E78DA6A}" presName="sibTrans" presStyleCnt="0"/>
      <dgm:spPr/>
    </dgm:pt>
    <dgm:pt modelId="{8253ED3F-7EE2-4F92-BF5F-D018389DA524}" type="pres">
      <dgm:prSet presAssocID="{4EA21343-4E1E-454A-BF8B-98BA8E78DA6A}" presName="space" presStyleCnt="0"/>
      <dgm:spPr/>
    </dgm:pt>
    <dgm:pt modelId="{90583262-912A-472A-A05F-E73BF4F064ED}" type="pres">
      <dgm:prSet presAssocID="{6DC19443-F2CE-4E71-A574-06933459CFD7}" presName="composite" presStyleCnt="0"/>
      <dgm:spPr/>
    </dgm:pt>
    <dgm:pt modelId="{8CD75AB9-55A1-41BC-B620-661624793B0E}" type="pres">
      <dgm:prSet presAssocID="{6DC19443-F2CE-4E71-A574-06933459CFD7}" presName="LShape" presStyleLbl="alignNode1" presStyleIdx="2" presStyleCnt="5"/>
      <dgm:spPr/>
    </dgm:pt>
    <dgm:pt modelId="{B9F9C207-93EF-4209-82E5-163C1E33FF77}" type="pres">
      <dgm:prSet presAssocID="{6DC19443-F2CE-4E71-A574-06933459CFD7}" presName="ParentText" presStyleLbl="revTx" presStyleIdx="1" presStyleCnt="3">
        <dgm:presLayoutVars>
          <dgm:chMax val="0"/>
          <dgm:chPref val="0"/>
          <dgm:bulletEnabled val="1"/>
        </dgm:presLayoutVars>
      </dgm:prSet>
      <dgm:spPr/>
    </dgm:pt>
    <dgm:pt modelId="{7308963F-4E09-4FBD-AB95-7014EC1538A8}" type="pres">
      <dgm:prSet presAssocID="{6DC19443-F2CE-4E71-A574-06933459CFD7}" presName="Triangle" presStyleLbl="alignNode1" presStyleIdx="3" presStyleCnt="5"/>
      <dgm:spPr/>
    </dgm:pt>
    <dgm:pt modelId="{F22B34E5-EDF5-4B0E-9426-C23E8991E756}" type="pres">
      <dgm:prSet presAssocID="{465EF49E-4517-412C-B69A-3E15451E7B3F}" presName="sibTrans" presStyleCnt="0"/>
      <dgm:spPr/>
    </dgm:pt>
    <dgm:pt modelId="{AD979D1B-72E2-4AA6-9716-3A6F2CB69147}" type="pres">
      <dgm:prSet presAssocID="{465EF49E-4517-412C-B69A-3E15451E7B3F}" presName="space" presStyleCnt="0"/>
      <dgm:spPr/>
    </dgm:pt>
    <dgm:pt modelId="{663D10DF-9EA9-43C4-B207-381F7F628914}" type="pres">
      <dgm:prSet presAssocID="{7AB3A0E2-9341-4FEA-81BB-BEBBD9DF5CFA}" presName="composite" presStyleCnt="0"/>
      <dgm:spPr/>
    </dgm:pt>
    <dgm:pt modelId="{36713FAA-4433-4A78-A12E-DE925FE0D077}" type="pres">
      <dgm:prSet presAssocID="{7AB3A0E2-9341-4FEA-81BB-BEBBD9DF5CFA}" presName="LShape" presStyleLbl="alignNode1" presStyleIdx="4" presStyleCnt="5"/>
      <dgm:spPr/>
    </dgm:pt>
    <dgm:pt modelId="{DE64EA9C-9E46-4AC3-AA97-8E680963CF36}" type="pres">
      <dgm:prSet presAssocID="{7AB3A0E2-9341-4FEA-81BB-BEBBD9DF5CFA}" presName="ParentText" presStyleLbl="revTx" presStyleIdx="2" presStyleCnt="3">
        <dgm:presLayoutVars>
          <dgm:chMax val="0"/>
          <dgm:chPref val="0"/>
          <dgm:bulletEnabled val="1"/>
        </dgm:presLayoutVars>
      </dgm:prSet>
      <dgm:spPr/>
    </dgm:pt>
  </dgm:ptLst>
  <dgm:cxnLst>
    <dgm:cxn modelId="{B33BF5B7-43E0-4DF1-A88E-5141E943688E}" srcId="{68A7C2EF-0160-4910-ADC9-5A8C1C908463}" destId="{45EF90BB-6C11-4F4F-88AB-E58F5B289C6F}" srcOrd="0" destOrd="0" parTransId="{1D1D5185-0242-46D4-A6B1-708BDE0BB233}" sibTransId="{4EA21343-4E1E-454A-BF8B-98BA8E78DA6A}"/>
    <dgm:cxn modelId="{F634E67D-97D7-45A1-8987-8E956259DCA2}" type="presOf" srcId="{7AB3A0E2-9341-4FEA-81BB-BEBBD9DF5CFA}" destId="{DE64EA9C-9E46-4AC3-AA97-8E680963CF36}" srcOrd="0" destOrd="0" presId="urn:microsoft.com/office/officeart/2009/3/layout/StepUpProcess"/>
    <dgm:cxn modelId="{F14256DE-7356-476F-9CFA-DCBD90498BBC}" type="presOf" srcId="{45EF90BB-6C11-4F4F-88AB-E58F5B289C6F}" destId="{F95E71C2-8D36-4BD4-8426-70CBA1700612}" srcOrd="0" destOrd="0" presId="urn:microsoft.com/office/officeart/2009/3/layout/StepUpProcess"/>
    <dgm:cxn modelId="{9E965D0D-0D1B-43D2-BAD6-31A5D1730D5B}" srcId="{68A7C2EF-0160-4910-ADC9-5A8C1C908463}" destId="{7AB3A0E2-9341-4FEA-81BB-BEBBD9DF5CFA}" srcOrd="2" destOrd="0" parTransId="{38AA4C28-3BDC-4C2E-A7B9-3744381448BD}" sibTransId="{1AEA38B2-521F-4CC7-8D85-B9B789BBC27F}"/>
    <dgm:cxn modelId="{D4B47FE3-7CE2-4730-A34F-08823314495C}" type="presOf" srcId="{6DC19443-F2CE-4E71-A574-06933459CFD7}" destId="{B9F9C207-93EF-4209-82E5-163C1E33FF77}" srcOrd="0" destOrd="0" presId="urn:microsoft.com/office/officeart/2009/3/layout/StepUpProcess"/>
    <dgm:cxn modelId="{F7582AE9-9F03-4CB6-9C78-AB0951BF343D}" type="presOf" srcId="{68A7C2EF-0160-4910-ADC9-5A8C1C908463}" destId="{9F9A0DED-E3C0-4320-80C2-23AE2A701621}" srcOrd="0" destOrd="0" presId="urn:microsoft.com/office/officeart/2009/3/layout/StepUpProcess"/>
    <dgm:cxn modelId="{2C105B22-A1E7-4883-A84A-F30B35A2559E}" srcId="{68A7C2EF-0160-4910-ADC9-5A8C1C908463}" destId="{6DC19443-F2CE-4E71-A574-06933459CFD7}" srcOrd="1" destOrd="0" parTransId="{F51AF0FE-5F46-436B-A9B1-469B20E26374}" sibTransId="{465EF49E-4517-412C-B69A-3E15451E7B3F}"/>
    <dgm:cxn modelId="{F5002104-B797-465A-9D8D-632F8BDCADD2}" type="presParOf" srcId="{9F9A0DED-E3C0-4320-80C2-23AE2A701621}" destId="{FB4D24B9-DD30-4BBF-B381-C97CE0303600}" srcOrd="0" destOrd="0" presId="urn:microsoft.com/office/officeart/2009/3/layout/StepUpProcess"/>
    <dgm:cxn modelId="{0C71D419-6D17-428F-A657-60C50B48CFFB}" type="presParOf" srcId="{FB4D24B9-DD30-4BBF-B381-C97CE0303600}" destId="{BB855F8E-7559-402B-8187-2792AB9FF690}" srcOrd="0" destOrd="0" presId="urn:microsoft.com/office/officeart/2009/3/layout/StepUpProcess"/>
    <dgm:cxn modelId="{6A64A45A-E624-4600-BDCC-765246B27957}" type="presParOf" srcId="{FB4D24B9-DD30-4BBF-B381-C97CE0303600}" destId="{F95E71C2-8D36-4BD4-8426-70CBA1700612}" srcOrd="1" destOrd="0" presId="urn:microsoft.com/office/officeart/2009/3/layout/StepUpProcess"/>
    <dgm:cxn modelId="{5BAF10D4-8AB5-43CB-98CD-1ABCD3A0189D}" type="presParOf" srcId="{FB4D24B9-DD30-4BBF-B381-C97CE0303600}" destId="{2D5CBCB4-FFBA-401B-9CA3-36B61E355F47}" srcOrd="2" destOrd="0" presId="urn:microsoft.com/office/officeart/2009/3/layout/StepUpProcess"/>
    <dgm:cxn modelId="{B90F3DA2-776E-4AE0-9787-7623DF4B485E}" type="presParOf" srcId="{9F9A0DED-E3C0-4320-80C2-23AE2A701621}" destId="{5B44BD9A-27C7-4256-A761-EC0EB849F0FF}" srcOrd="1" destOrd="0" presId="urn:microsoft.com/office/officeart/2009/3/layout/StepUpProcess"/>
    <dgm:cxn modelId="{AFA8A9D2-572F-4D39-83DA-64C0B5735067}" type="presParOf" srcId="{5B44BD9A-27C7-4256-A761-EC0EB849F0FF}" destId="{8253ED3F-7EE2-4F92-BF5F-D018389DA524}" srcOrd="0" destOrd="0" presId="urn:microsoft.com/office/officeart/2009/3/layout/StepUpProcess"/>
    <dgm:cxn modelId="{EA887DEB-5008-49D8-B7EF-ADF5C6D98889}" type="presParOf" srcId="{9F9A0DED-E3C0-4320-80C2-23AE2A701621}" destId="{90583262-912A-472A-A05F-E73BF4F064ED}" srcOrd="2" destOrd="0" presId="urn:microsoft.com/office/officeart/2009/3/layout/StepUpProcess"/>
    <dgm:cxn modelId="{D6D174EF-9849-4F5F-B3C4-C103405A16CF}" type="presParOf" srcId="{90583262-912A-472A-A05F-E73BF4F064ED}" destId="{8CD75AB9-55A1-41BC-B620-661624793B0E}" srcOrd="0" destOrd="0" presId="urn:microsoft.com/office/officeart/2009/3/layout/StepUpProcess"/>
    <dgm:cxn modelId="{1D58E970-7909-42CF-92E7-AB2EC8C78684}" type="presParOf" srcId="{90583262-912A-472A-A05F-E73BF4F064ED}" destId="{B9F9C207-93EF-4209-82E5-163C1E33FF77}" srcOrd="1" destOrd="0" presId="urn:microsoft.com/office/officeart/2009/3/layout/StepUpProcess"/>
    <dgm:cxn modelId="{35ABAC2B-6F72-4EF2-8B24-ABDA92A56F4E}" type="presParOf" srcId="{90583262-912A-472A-A05F-E73BF4F064ED}" destId="{7308963F-4E09-4FBD-AB95-7014EC1538A8}" srcOrd="2" destOrd="0" presId="urn:microsoft.com/office/officeart/2009/3/layout/StepUpProcess"/>
    <dgm:cxn modelId="{EF4B3B86-CFDF-4713-81A0-57375ED6A63C}" type="presParOf" srcId="{9F9A0DED-E3C0-4320-80C2-23AE2A701621}" destId="{F22B34E5-EDF5-4B0E-9426-C23E8991E756}" srcOrd="3" destOrd="0" presId="urn:microsoft.com/office/officeart/2009/3/layout/StepUpProcess"/>
    <dgm:cxn modelId="{A36411F2-F44B-454B-845B-B668CA9B0927}" type="presParOf" srcId="{F22B34E5-EDF5-4B0E-9426-C23E8991E756}" destId="{AD979D1B-72E2-4AA6-9716-3A6F2CB69147}" srcOrd="0" destOrd="0" presId="urn:microsoft.com/office/officeart/2009/3/layout/StepUpProcess"/>
    <dgm:cxn modelId="{1C9DFBAE-02DC-489C-88AB-D54319725F0B}" type="presParOf" srcId="{9F9A0DED-E3C0-4320-80C2-23AE2A701621}" destId="{663D10DF-9EA9-43C4-B207-381F7F628914}" srcOrd="4" destOrd="0" presId="urn:microsoft.com/office/officeart/2009/3/layout/StepUpProcess"/>
    <dgm:cxn modelId="{EE11CB2E-D9AD-4F22-BD42-D7FB14A4100A}" type="presParOf" srcId="{663D10DF-9EA9-43C4-B207-381F7F628914}" destId="{36713FAA-4433-4A78-A12E-DE925FE0D077}" srcOrd="0" destOrd="0" presId="urn:microsoft.com/office/officeart/2009/3/layout/StepUpProcess"/>
    <dgm:cxn modelId="{53B70A72-BCAC-4FC0-A9CA-093561560E6A}" type="presParOf" srcId="{663D10DF-9EA9-43C4-B207-381F7F628914}" destId="{DE64EA9C-9E46-4AC3-AA97-8E680963CF3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8FA667-39F5-4F19-B5B4-B7667D405CE3}" type="doc">
      <dgm:prSet loTypeId="urn:microsoft.com/office/officeart/2005/8/layout/hProcess9" loCatId="process" qsTypeId="urn:microsoft.com/office/officeart/2005/8/quickstyle/3d7" qsCatId="3D" csTypeId="urn:microsoft.com/office/officeart/2005/8/colors/colorful1" csCatId="colorful" phldr="1"/>
      <dgm:spPr/>
    </dgm:pt>
    <dgm:pt modelId="{81452B65-7AB2-4915-A0CC-0E99B99C8D19}">
      <dgm:prSet phldrT="[Text]"/>
      <dgm:spPr/>
      <dgm:t>
        <a:bodyPr/>
        <a:lstStyle/>
        <a:p>
          <a:r>
            <a:rPr lang="en-US" dirty="0" err="1" smtClean="0"/>
            <a:t>Planear</a:t>
          </a:r>
          <a:r>
            <a:rPr lang="en-US" dirty="0" smtClean="0"/>
            <a:t> los </a:t>
          </a:r>
          <a:r>
            <a:rPr lang="en-US" dirty="0" err="1" smtClean="0"/>
            <a:t>resultados</a:t>
          </a:r>
          <a:r>
            <a:rPr lang="en-US" dirty="0" smtClean="0"/>
            <a:t> de la </a:t>
          </a:r>
          <a:r>
            <a:rPr lang="en-US" dirty="0" err="1" smtClean="0"/>
            <a:t>Organizacion</a:t>
          </a:r>
          <a:r>
            <a:rPr lang="en-US" dirty="0" smtClean="0"/>
            <a:t> en </a:t>
          </a:r>
          <a:r>
            <a:rPr lang="en-US" dirty="0" err="1" smtClean="0"/>
            <a:t>Dinero</a:t>
          </a:r>
          <a:r>
            <a:rPr lang="en-US" dirty="0" smtClean="0"/>
            <a:t> y </a:t>
          </a:r>
          <a:r>
            <a:rPr lang="en-US" dirty="0" err="1" smtClean="0"/>
            <a:t>Volumenes</a:t>
          </a:r>
          <a:endParaRPr lang="en-US" dirty="0"/>
        </a:p>
      </dgm:t>
    </dgm:pt>
    <dgm:pt modelId="{535962E1-C30F-4E50-9446-937C82D1E91A}" type="parTrans" cxnId="{A2E3FABF-9665-4D70-829D-7561C37EB9AF}">
      <dgm:prSet/>
      <dgm:spPr/>
      <dgm:t>
        <a:bodyPr/>
        <a:lstStyle/>
        <a:p>
          <a:endParaRPr lang="en-US"/>
        </a:p>
      </dgm:t>
    </dgm:pt>
    <dgm:pt modelId="{84078629-9183-4151-98AB-6EC290BAE6B9}" type="sibTrans" cxnId="{A2E3FABF-9665-4D70-829D-7561C37EB9AF}">
      <dgm:prSet/>
      <dgm:spPr/>
      <dgm:t>
        <a:bodyPr/>
        <a:lstStyle/>
        <a:p>
          <a:endParaRPr lang="en-US"/>
        </a:p>
      </dgm:t>
    </dgm:pt>
    <dgm:pt modelId="{77F1FEFB-43E2-4985-AB64-CAEB950667B3}">
      <dgm:prSet phldrT="[Text]"/>
      <dgm:spPr/>
      <dgm:t>
        <a:bodyPr/>
        <a:lstStyle/>
        <a:p>
          <a:r>
            <a:rPr lang="en-US" dirty="0" err="1" smtClean="0"/>
            <a:t>Controlar</a:t>
          </a:r>
          <a:r>
            <a:rPr lang="en-US" dirty="0" smtClean="0"/>
            <a:t> el </a:t>
          </a:r>
          <a:r>
            <a:rPr lang="en-US" dirty="0" err="1" smtClean="0"/>
            <a:t>Manejo</a:t>
          </a:r>
          <a:r>
            <a:rPr lang="en-US" dirty="0" smtClean="0"/>
            <a:t> de </a:t>
          </a:r>
          <a:r>
            <a:rPr lang="en-US" dirty="0" err="1" smtClean="0"/>
            <a:t>Ingresos</a:t>
          </a:r>
          <a:r>
            <a:rPr lang="en-US" dirty="0" smtClean="0"/>
            <a:t> y </a:t>
          </a:r>
          <a:r>
            <a:rPr lang="en-US" dirty="0" err="1" smtClean="0"/>
            <a:t>Egresos</a:t>
          </a:r>
          <a:r>
            <a:rPr lang="en-US" dirty="0" smtClean="0"/>
            <a:t> de la </a:t>
          </a:r>
          <a:r>
            <a:rPr lang="en-US" dirty="0" err="1" smtClean="0"/>
            <a:t>Empresa</a:t>
          </a:r>
          <a:endParaRPr lang="en-US" dirty="0"/>
        </a:p>
      </dgm:t>
    </dgm:pt>
    <dgm:pt modelId="{956DB64E-26F8-4FC7-8C20-6A4AA255CC9E}" type="parTrans" cxnId="{96D598D6-127B-4034-9D58-1B2E37F9A8C9}">
      <dgm:prSet/>
      <dgm:spPr/>
      <dgm:t>
        <a:bodyPr/>
        <a:lstStyle/>
        <a:p>
          <a:endParaRPr lang="en-US"/>
        </a:p>
      </dgm:t>
    </dgm:pt>
    <dgm:pt modelId="{6A184495-0593-402D-ADE0-A2C7AFC1A71B}" type="sibTrans" cxnId="{96D598D6-127B-4034-9D58-1B2E37F9A8C9}">
      <dgm:prSet/>
      <dgm:spPr/>
      <dgm:t>
        <a:bodyPr/>
        <a:lstStyle/>
        <a:p>
          <a:endParaRPr lang="en-US"/>
        </a:p>
      </dgm:t>
    </dgm:pt>
    <dgm:pt modelId="{CC0954E6-D195-4577-B537-39C22DB250AF}">
      <dgm:prSet phldrT="[Text]"/>
      <dgm:spPr/>
      <dgm:t>
        <a:bodyPr/>
        <a:lstStyle/>
        <a:p>
          <a:r>
            <a:rPr lang="en-US" dirty="0" smtClean="0"/>
            <a:t>Coordinar y </a:t>
          </a:r>
          <a:r>
            <a:rPr lang="en-US" dirty="0" err="1" smtClean="0"/>
            <a:t>Relacionar</a:t>
          </a:r>
          <a:r>
            <a:rPr lang="en-US" dirty="0" smtClean="0"/>
            <a:t> </a:t>
          </a:r>
          <a:r>
            <a:rPr lang="en-US" dirty="0" err="1" smtClean="0"/>
            <a:t>las</a:t>
          </a:r>
          <a:r>
            <a:rPr lang="en-US" dirty="0" smtClean="0"/>
            <a:t> </a:t>
          </a:r>
          <a:r>
            <a:rPr lang="en-US" dirty="0" err="1" smtClean="0"/>
            <a:t>actividades</a:t>
          </a:r>
          <a:r>
            <a:rPr lang="en-US" dirty="0" smtClean="0"/>
            <a:t> de la </a:t>
          </a:r>
          <a:r>
            <a:rPr lang="en-US" dirty="0" err="1" smtClean="0"/>
            <a:t>Organizacion</a:t>
          </a:r>
          <a:endParaRPr lang="en-US" dirty="0"/>
        </a:p>
      </dgm:t>
    </dgm:pt>
    <dgm:pt modelId="{A70121AA-D58E-4FAE-8123-BF6ABF72DE9D}" type="parTrans" cxnId="{49E7B1C9-2BC1-40A0-B7F9-87DA002EA731}">
      <dgm:prSet/>
      <dgm:spPr/>
      <dgm:t>
        <a:bodyPr/>
        <a:lstStyle/>
        <a:p>
          <a:endParaRPr lang="en-US"/>
        </a:p>
      </dgm:t>
    </dgm:pt>
    <dgm:pt modelId="{7FA7F204-945D-46D2-99DC-74B6CFD3CBF3}" type="sibTrans" cxnId="{49E7B1C9-2BC1-40A0-B7F9-87DA002EA731}">
      <dgm:prSet/>
      <dgm:spPr/>
      <dgm:t>
        <a:bodyPr/>
        <a:lstStyle/>
        <a:p>
          <a:endParaRPr lang="en-US"/>
        </a:p>
      </dgm:t>
    </dgm:pt>
    <dgm:pt modelId="{0DDE522A-4959-4D1D-AEEB-C87FB5377C88}" type="pres">
      <dgm:prSet presAssocID="{918FA667-39F5-4F19-B5B4-B7667D405CE3}" presName="CompostProcess" presStyleCnt="0">
        <dgm:presLayoutVars>
          <dgm:dir/>
          <dgm:resizeHandles val="exact"/>
        </dgm:presLayoutVars>
      </dgm:prSet>
      <dgm:spPr/>
    </dgm:pt>
    <dgm:pt modelId="{F055DC18-BD8E-4860-9907-22621EB747B3}" type="pres">
      <dgm:prSet presAssocID="{918FA667-39F5-4F19-B5B4-B7667D405CE3}" presName="arrow" presStyleLbl="bgShp" presStyleIdx="0" presStyleCnt="1"/>
      <dgm:spPr/>
    </dgm:pt>
    <dgm:pt modelId="{7A2E7246-9DB9-486C-B1B9-B6E7A683539A}" type="pres">
      <dgm:prSet presAssocID="{918FA667-39F5-4F19-B5B4-B7667D405CE3}" presName="linearProcess" presStyleCnt="0"/>
      <dgm:spPr/>
    </dgm:pt>
    <dgm:pt modelId="{8902D74A-B4E5-407F-959F-B6F81846CA88}" type="pres">
      <dgm:prSet presAssocID="{81452B65-7AB2-4915-A0CC-0E99B99C8D19}" presName="textNode" presStyleLbl="node1" presStyleIdx="0" presStyleCnt="3">
        <dgm:presLayoutVars>
          <dgm:bulletEnabled val="1"/>
        </dgm:presLayoutVars>
      </dgm:prSet>
      <dgm:spPr/>
      <dgm:t>
        <a:bodyPr/>
        <a:lstStyle/>
        <a:p>
          <a:endParaRPr lang="en-US"/>
        </a:p>
      </dgm:t>
    </dgm:pt>
    <dgm:pt modelId="{006CB78E-85A8-473D-9FA6-4CD31DB285B8}" type="pres">
      <dgm:prSet presAssocID="{84078629-9183-4151-98AB-6EC290BAE6B9}" presName="sibTrans" presStyleCnt="0"/>
      <dgm:spPr/>
    </dgm:pt>
    <dgm:pt modelId="{A90578E7-9B2E-4C4D-BE36-649587224C5A}" type="pres">
      <dgm:prSet presAssocID="{77F1FEFB-43E2-4985-AB64-CAEB950667B3}" presName="textNode" presStyleLbl="node1" presStyleIdx="1" presStyleCnt="3">
        <dgm:presLayoutVars>
          <dgm:bulletEnabled val="1"/>
        </dgm:presLayoutVars>
      </dgm:prSet>
      <dgm:spPr/>
      <dgm:t>
        <a:bodyPr/>
        <a:lstStyle/>
        <a:p>
          <a:endParaRPr lang="en-US"/>
        </a:p>
      </dgm:t>
    </dgm:pt>
    <dgm:pt modelId="{C33ED6E8-7B88-447C-900C-42351A9D4C8B}" type="pres">
      <dgm:prSet presAssocID="{6A184495-0593-402D-ADE0-A2C7AFC1A71B}" presName="sibTrans" presStyleCnt="0"/>
      <dgm:spPr/>
    </dgm:pt>
    <dgm:pt modelId="{93646301-D7D4-492A-BB0E-C60E3051BE47}" type="pres">
      <dgm:prSet presAssocID="{CC0954E6-D195-4577-B537-39C22DB250AF}" presName="textNode" presStyleLbl="node1" presStyleIdx="2" presStyleCnt="3">
        <dgm:presLayoutVars>
          <dgm:bulletEnabled val="1"/>
        </dgm:presLayoutVars>
      </dgm:prSet>
      <dgm:spPr/>
      <dgm:t>
        <a:bodyPr/>
        <a:lstStyle/>
        <a:p>
          <a:endParaRPr lang="en-US"/>
        </a:p>
      </dgm:t>
    </dgm:pt>
  </dgm:ptLst>
  <dgm:cxnLst>
    <dgm:cxn modelId="{96D598D6-127B-4034-9D58-1B2E37F9A8C9}" srcId="{918FA667-39F5-4F19-B5B4-B7667D405CE3}" destId="{77F1FEFB-43E2-4985-AB64-CAEB950667B3}" srcOrd="1" destOrd="0" parTransId="{956DB64E-26F8-4FC7-8C20-6A4AA255CC9E}" sibTransId="{6A184495-0593-402D-ADE0-A2C7AFC1A71B}"/>
    <dgm:cxn modelId="{529487A1-1FC5-4275-96D5-D38EA4CAD771}" type="presOf" srcId="{CC0954E6-D195-4577-B537-39C22DB250AF}" destId="{93646301-D7D4-492A-BB0E-C60E3051BE47}" srcOrd="0" destOrd="0" presId="urn:microsoft.com/office/officeart/2005/8/layout/hProcess9"/>
    <dgm:cxn modelId="{FD806936-A1D3-468B-8E59-7DF1A853AD99}" type="presOf" srcId="{918FA667-39F5-4F19-B5B4-B7667D405CE3}" destId="{0DDE522A-4959-4D1D-AEEB-C87FB5377C88}" srcOrd="0" destOrd="0" presId="urn:microsoft.com/office/officeart/2005/8/layout/hProcess9"/>
    <dgm:cxn modelId="{DDD28521-3C44-4822-8B90-67F13F3085CD}" type="presOf" srcId="{77F1FEFB-43E2-4985-AB64-CAEB950667B3}" destId="{A90578E7-9B2E-4C4D-BE36-649587224C5A}" srcOrd="0" destOrd="0" presId="urn:microsoft.com/office/officeart/2005/8/layout/hProcess9"/>
    <dgm:cxn modelId="{0CA8EB99-323B-42BE-84D5-E628B73E253F}" type="presOf" srcId="{81452B65-7AB2-4915-A0CC-0E99B99C8D19}" destId="{8902D74A-B4E5-407F-959F-B6F81846CA88}" srcOrd="0" destOrd="0" presId="urn:microsoft.com/office/officeart/2005/8/layout/hProcess9"/>
    <dgm:cxn modelId="{A2E3FABF-9665-4D70-829D-7561C37EB9AF}" srcId="{918FA667-39F5-4F19-B5B4-B7667D405CE3}" destId="{81452B65-7AB2-4915-A0CC-0E99B99C8D19}" srcOrd="0" destOrd="0" parTransId="{535962E1-C30F-4E50-9446-937C82D1E91A}" sibTransId="{84078629-9183-4151-98AB-6EC290BAE6B9}"/>
    <dgm:cxn modelId="{49E7B1C9-2BC1-40A0-B7F9-87DA002EA731}" srcId="{918FA667-39F5-4F19-B5B4-B7667D405CE3}" destId="{CC0954E6-D195-4577-B537-39C22DB250AF}" srcOrd="2" destOrd="0" parTransId="{A70121AA-D58E-4FAE-8123-BF6ABF72DE9D}" sibTransId="{7FA7F204-945D-46D2-99DC-74B6CFD3CBF3}"/>
    <dgm:cxn modelId="{EC552714-C4C6-44F7-8980-90B0073475FF}" type="presParOf" srcId="{0DDE522A-4959-4D1D-AEEB-C87FB5377C88}" destId="{F055DC18-BD8E-4860-9907-22621EB747B3}" srcOrd="0" destOrd="0" presId="urn:microsoft.com/office/officeart/2005/8/layout/hProcess9"/>
    <dgm:cxn modelId="{C4E81F29-5069-403B-98AA-48B184490D02}" type="presParOf" srcId="{0DDE522A-4959-4D1D-AEEB-C87FB5377C88}" destId="{7A2E7246-9DB9-486C-B1B9-B6E7A683539A}" srcOrd="1" destOrd="0" presId="urn:microsoft.com/office/officeart/2005/8/layout/hProcess9"/>
    <dgm:cxn modelId="{C36AF0FE-9D1E-492C-A625-07A079CA85C7}" type="presParOf" srcId="{7A2E7246-9DB9-486C-B1B9-B6E7A683539A}" destId="{8902D74A-B4E5-407F-959F-B6F81846CA88}" srcOrd="0" destOrd="0" presId="urn:microsoft.com/office/officeart/2005/8/layout/hProcess9"/>
    <dgm:cxn modelId="{6C810226-DA87-4B10-8793-0D4900D39841}" type="presParOf" srcId="{7A2E7246-9DB9-486C-B1B9-B6E7A683539A}" destId="{006CB78E-85A8-473D-9FA6-4CD31DB285B8}" srcOrd="1" destOrd="0" presId="urn:microsoft.com/office/officeart/2005/8/layout/hProcess9"/>
    <dgm:cxn modelId="{4FAE147E-56F0-4AE7-B8F7-9AE5EFA19072}" type="presParOf" srcId="{7A2E7246-9DB9-486C-B1B9-B6E7A683539A}" destId="{A90578E7-9B2E-4C4D-BE36-649587224C5A}" srcOrd="2" destOrd="0" presId="urn:microsoft.com/office/officeart/2005/8/layout/hProcess9"/>
    <dgm:cxn modelId="{5700EF93-E1DD-41A2-B441-642F667E54E2}" type="presParOf" srcId="{7A2E7246-9DB9-486C-B1B9-B6E7A683539A}" destId="{C33ED6E8-7B88-447C-900C-42351A9D4C8B}" srcOrd="3" destOrd="0" presId="urn:microsoft.com/office/officeart/2005/8/layout/hProcess9"/>
    <dgm:cxn modelId="{0D351B35-CAD5-4D86-B20D-E990CD125DDA}" type="presParOf" srcId="{7A2E7246-9DB9-486C-B1B9-B6E7A683539A}" destId="{93646301-D7D4-492A-BB0E-C60E3051BE4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69948-AB33-4A99-A421-F76BE3304025}">
      <dsp:nvSpPr>
        <dsp:cNvPr id="0" name=""/>
        <dsp:cNvSpPr/>
      </dsp:nvSpPr>
      <dsp:spPr>
        <a:xfrm>
          <a:off x="2971797" y="2703004"/>
          <a:ext cx="2895605" cy="251648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err="1" smtClean="0"/>
            <a:t>Edredones</a:t>
          </a:r>
          <a:r>
            <a:rPr lang="en-US" sz="3200" kern="1200" dirty="0" smtClean="0"/>
            <a:t> </a:t>
          </a:r>
        </a:p>
        <a:p>
          <a:pPr lvl="0" algn="ctr" defTabSz="1422400">
            <a:lnSpc>
              <a:spcPct val="90000"/>
            </a:lnSpc>
            <a:spcBef>
              <a:spcPct val="0"/>
            </a:spcBef>
            <a:spcAft>
              <a:spcPct val="35000"/>
            </a:spcAft>
          </a:pPr>
          <a:r>
            <a:rPr lang="en-US" sz="3200" kern="1200" dirty="0" err="1" smtClean="0"/>
            <a:t>Hipo</a:t>
          </a:r>
          <a:r>
            <a:rPr lang="en-US" sz="3200" kern="1200" dirty="0" smtClean="0"/>
            <a:t> </a:t>
          </a:r>
          <a:r>
            <a:rPr lang="en-US" sz="3200" kern="1200" dirty="0" err="1" smtClean="0"/>
            <a:t>Alergenicos</a:t>
          </a:r>
          <a:endParaRPr lang="en-US" sz="3200" kern="1200" dirty="0"/>
        </a:p>
      </dsp:txBody>
      <dsp:txXfrm>
        <a:off x="3395849" y="3071535"/>
        <a:ext cx="2047501" cy="1779426"/>
      </dsp:txXfrm>
    </dsp:sp>
    <dsp:sp modelId="{D3E8DFC8-F997-4301-B772-1708F6CF66A2}">
      <dsp:nvSpPr>
        <dsp:cNvPr id="0" name=""/>
        <dsp:cNvSpPr/>
      </dsp:nvSpPr>
      <dsp:spPr>
        <a:xfrm rot="13051884">
          <a:off x="1020925" y="1956453"/>
          <a:ext cx="2454644" cy="67353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4AC0F-9D0B-4FD0-B8B4-2B4CE998B0ED}">
      <dsp:nvSpPr>
        <dsp:cNvPr id="0" name=""/>
        <dsp:cNvSpPr/>
      </dsp:nvSpPr>
      <dsp:spPr>
        <a:xfrm>
          <a:off x="152400" y="647494"/>
          <a:ext cx="2245113" cy="179609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err="1" smtClean="0"/>
            <a:t>Actividad</a:t>
          </a:r>
          <a:r>
            <a:rPr lang="en-US" sz="3400" kern="1200" dirty="0" smtClean="0"/>
            <a:t> </a:t>
          </a:r>
          <a:r>
            <a:rPr lang="en-US" sz="3400" kern="1200" dirty="0" err="1" smtClean="0"/>
            <a:t>Textil</a:t>
          </a:r>
          <a:endParaRPr lang="en-US" sz="3400" kern="1200" dirty="0"/>
        </a:p>
      </dsp:txBody>
      <dsp:txXfrm>
        <a:off x="205006" y="700100"/>
        <a:ext cx="2139901" cy="1690878"/>
      </dsp:txXfrm>
    </dsp:sp>
    <dsp:sp modelId="{6C64BE6B-3D26-4782-8456-3D21C68194BD}">
      <dsp:nvSpPr>
        <dsp:cNvPr id="0" name=""/>
        <dsp:cNvSpPr/>
      </dsp:nvSpPr>
      <dsp:spPr>
        <a:xfrm rot="16200000">
          <a:off x="3548852" y="1394132"/>
          <a:ext cx="1741495" cy="673534"/>
        </a:xfrm>
        <a:prstGeom prst="leftArrow">
          <a:avLst>
            <a:gd name="adj1" fmla="val 60000"/>
            <a:gd name="adj2" fmla="val 50000"/>
          </a:avLst>
        </a:prstGeom>
        <a:solidFill>
          <a:schemeClr val="accent5">
            <a:hueOff val="-419932"/>
            <a:satOff val="22824"/>
            <a:lumOff val="-42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B6AA18-3CE7-4333-9E4D-E96546C376F7}">
      <dsp:nvSpPr>
        <dsp:cNvPr id="0" name=""/>
        <dsp:cNvSpPr/>
      </dsp:nvSpPr>
      <dsp:spPr>
        <a:xfrm>
          <a:off x="3297043" y="-37893"/>
          <a:ext cx="2245113" cy="1796090"/>
        </a:xfrm>
        <a:prstGeom prst="roundRect">
          <a:avLst>
            <a:gd name="adj" fmla="val 10000"/>
          </a:avLst>
        </a:prstGeom>
        <a:solidFill>
          <a:schemeClr val="accent5">
            <a:hueOff val="-419932"/>
            <a:satOff val="22824"/>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err="1" smtClean="0"/>
            <a:t>Desarrollo</a:t>
          </a:r>
          <a:endParaRPr lang="en-US" sz="3400" kern="1200" dirty="0"/>
        </a:p>
      </dsp:txBody>
      <dsp:txXfrm>
        <a:off x="3349649" y="14713"/>
        <a:ext cx="2139901" cy="1690878"/>
      </dsp:txXfrm>
    </dsp:sp>
    <dsp:sp modelId="{3AB3F732-BFFC-49C3-B796-B1BB5679D178}">
      <dsp:nvSpPr>
        <dsp:cNvPr id="0" name=""/>
        <dsp:cNvSpPr/>
      </dsp:nvSpPr>
      <dsp:spPr>
        <a:xfrm rot="19295808">
          <a:off x="5347327" y="1989761"/>
          <a:ext cx="2269078" cy="673534"/>
        </a:xfrm>
        <a:prstGeom prst="leftArrow">
          <a:avLst>
            <a:gd name="adj1" fmla="val 60000"/>
            <a:gd name="adj2" fmla="val 50000"/>
          </a:avLst>
        </a:prstGeom>
        <a:solidFill>
          <a:schemeClr val="accent5">
            <a:hueOff val="-839864"/>
            <a:satOff val="45647"/>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77FFF7-15F0-411A-87D3-B4EC47D2C6DD}">
      <dsp:nvSpPr>
        <dsp:cNvPr id="0" name=""/>
        <dsp:cNvSpPr/>
      </dsp:nvSpPr>
      <dsp:spPr>
        <a:xfrm>
          <a:off x="6248401" y="723717"/>
          <a:ext cx="2245113" cy="1796090"/>
        </a:xfrm>
        <a:prstGeom prst="roundRect">
          <a:avLst>
            <a:gd name="adj" fmla="val 10000"/>
          </a:avLst>
        </a:prstGeom>
        <a:solidFill>
          <a:schemeClr val="accent5">
            <a:hueOff val="-839864"/>
            <a:satOff val="45647"/>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err="1" smtClean="0"/>
            <a:t>Innovacion</a:t>
          </a:r>
          <a:r>
            <a:rPr lang="en-US" sz="3400" kern="1200" dirty="0" smtClean="0"/>
            <a:t> </a:t>
          </a:r>
          <a:endParaRPr lang="en-US" sz="3400" kern="1200" dirty="0"/>
        </a:p>
      </dsp:txBody>
      <dsp:txXfrm>
        <a:off x="6301007" y="776323"/>
        <a:ext cx="2139901" cy="16908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0EB41-14A6-459F-9C84-D3E9DD649FFB}">
      <dsp:nvSpPr>
        <dsp:cNvPr id="0" name=""/>
        <dsp:cNvSpPr/>
      </dsp:nvSpPr>
      <dsp:spPr>
        <a:xfrm rot="16200000">
          <a:off x="666750" y="-666750"/>
          <a:ext cx="2933699" cy="4267200"/>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Se puede visualizar una demanda insatisfecha considerable en el mercado la cual se va a satisfacer con el nuevo producto innovador que implementa este proyecto al ser un servicio diferenciado en relación a que ofrece la competencia </a:t>
          </a:r>
          <a:endParaRPr lang="en-US" sz="2000" kern="1200" dirty="0"/>
        </a:p>
      </dsp:txBody>
      <dsp:txXfrm rot="5400000">
        <a:off x="0" y="0"/>
        <a:ext cx="4267200" cy="2200275"/>
      </dsp:txXfrm>
    </dsp:sp>
    <dsp:sp modelId="{76C593C6-BA4D-4011-8CF9-08C8CC32E951}">
      <dsp:nvSpPr>
        <dsp:cNvPr id="0" name=""/>
        <dsp:cNvSpPr/>
      </dsp:nvSpPr>
      <dsp:spPr>
        <a:xfrm>
          <a:off x="4267200" y="0"/>
          <a:ext cx="4267200" cy="2933699"/>
        </a:xfrm>
        <a:prstGeom prst="round1Rect">
          <a:avLst/>
        </a:prstGeom>
        <a:solidFill>
          <a:schemeClr val="accent4">
            <a:hueOff val="279972"/>
            <a:satOff val="-7478"/>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Se determinó una localización óptima para la implementación del proyecto con un adecuado servicio de entrega estructurando adecuadamente los recursos se logró dar forma a un proyecto posible de realizarlo </a:t>
          </a:r>
          <a:endParaRPr lang="en-US" sz="2000" kern="1200" dirty="0"/>
        </a:p>
      </dsp:txBody>
      <dsp:txXfrm>
        <a:off x="4267200" y="0"/>
        <a:ext cx="4267200" cy="2200275"/>
      </dsp:txXfrm>
    </dsp:sp>
    <dsp:sp modelId="{0BE5E348-5AB7-4FDB-9826-C134A847C539}">
      <dsp:nvSpPr>
        <dsp:cNvPr id="0" name=""/>
        <dsp:cNvSpPr/>
      </dsp:nvSpPr>
      <dsp:spPr>
        <a:xfrm rot="10800000">
          <a:off x="0" y="2933699"/>
          <a:ext cx="4267200" cy="2933699"/>
        </a:xfrm>
        <a:prstGeom prst="round1Rect">
          <a:avLst/>
        </a:prstGeom>
        <a:solidFill>
          <a:schemeClr val="accent4">
            <a:hueOff val="559944"/>
            <a:satOff val="-14956"/>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Al desarrollar una misión, visión y estructura organizacional, se creó unos cimientos fuertes en la nueva empresa, las que servirán para que el recurso humano se sienta comprometido y motivado. </a:t>
          </a:r>
          <a:endParaRPr lang="en-US" sz="2000" kern="1200" dirty="0"/>
        </a:p>
      </dsp:txBody>
      <dsp:txXfrm rot="10800000">
        <a:off x="0" y="3667124"/>
        <a:ext cx="4267200" cy="2200275"/>
      </dsp:txXfrm>
    </dsp:sp>
    <dsp:sp modelId="{154C589B-6AC1-47B8-9A9E-C27B627EEA2E}">
      <dsp:nvSpPr>
        <dsp:cNvPr id="0" name=""/>
        <dsp:cNvSpPr/>
      </dsp:nvSpPr>
      <dsp:spPr>
        <a:xfrm rot="5400000">
          <a:off x="4933950" y="2266949"/>
          <a:ext cx="2933699" cy="4267200"/>
        </a:xfrm>
        <a:prstGeom prst="round1Rect">
          <a:avLst/>
        </a:prstGeom>
        <a:solidFill>
          <a:schemeClr val="accent4">
            <a:hueOff val="839916"/>
            <a:satOff val="-22434"/>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Después de desarrollar los presupuestos de ventas y gastos, el cálculo de los indicadores de evaluación como el VAN, TIR y la relación beneficio/costo, se determinó que el proyecto es viable</a:t>
          </a:r>
          <a:endParaRPr lang="en-US" sz="2000" kern="1200" dirty="0"/>
        </a:p>
      </dsp:txBody>
      <dsp:txXfrm rot="-5400000">
        <a:off x="4267200" y="3667124"/>
        <a:ext cx="4267200" cy="2200275"/>
      </dsp:txXfrm>
    </dsp:sp>
    <dsp:sp modelId="{66A5D73F-0015-48AB-AE95-943EACB22027}">
      <dsp:nvSpPr>
        <dsp:cNvPr id="0" name=""/>
        <dsp:cNvSpPr/>
      </dsp:nvSpPr>
      <dsp:spPr>
        <a:xfrm>
          <a:off x="2987040" y="2200274"/>
          <a:ext cx="2560320" cy="1466849"/>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CONCLUSIONES</a:t>
          </a:r>
          <a:endParaRPr lang="en-US" sz="2000" kern="1200" dirty="0"/>
        </a:p>
      </dsp:txBody>
      <dsp:txXfrm>
        <a:off x="3058646" y="2271880"/>
        <a:ext cx="2417108" cy="13236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E0000-7023-406F-A761-9139DE747206}">
      <dsp:nvSpPr>
        <dsp:cNvPr id="0" name=""/>
        <dsp:cNvSpPr/>
      </dsp:nvSpPr>
      <dsp:spPr>
        <a:xfrm>
          <a:off x="1200151" y="0"/>
          <a:ext cx="6400800" cy="6400800"/>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8A30D5-6771-430B-8547-A3975AC2E806}">
      <dsp:nvSpPr>
        <dsp:cNvPr id="0" name=""/>
        <dsp:cNvSpPr/>
      </dsp:nvSpPr>
      <dsp:spPr>
        <a:xfrm>
          <a:off x="685808" y="573025"/>
          <a:ext cx="3468619" cy="224637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Poner en práctica este proyecto ya que es viable y generara rentabilidad determinada por su estudio de mercado, técnico, organizacional y financiero</a:t>
          </a:r>
          <a:endParaRPr lang="en-US" sz="1500" kern="1200" dirty="0"/>
        </a:p>
      </dsp:txBody>
      <dsp:txXfrm>
        <a:off x="795467" y="682684"/>
        <a:ext cx="3249301" cy="2027055"/>
      </dsp:txXfrm>
    </dsp:sp>
    <dsp:sp modelId="{1CEC63C4-F01E-4A06-B1C0-36606977C063}">
      <dsp:nvSpPr>
        <dsp:cNvPr id="0" name=""/>
        <dsp:cNvSpPr/>
      </dsp:nvSpPr>
      <dsp:spPr>
        <a:xfrm>
          <a:off x="4627626" y="496830"/>
          <a:ext cx="3468619" cy="2398763"/>
        </a:xfrm>
        <a:prstGeom prst="roundRect">
          <a:avLst/>
        </a:prstGeom>
        <a:solidFill>
          <a:schemeClr val="accent3">
            <a:hueOff val="350959"/>
            <a:satOff val="5126"/>
            <a:lumOff val="-3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Diseñar las estrategias de comercialización para el nuevo producto, para incrementar la cartera de clientes potenciales, realizando investigaciones sobre nuevas presentaciones del producto, así como también políticas actualizadas para un mercadeo eficiente, efectivo y oportuno</a:t>
          </a:r>
          <a:endParaRPr lang="en-US" sz="1400" kern="1200" dirty="0"/>
        </a:p>
      </dsp:txBody>
      <dsp:txXfrm>
        <a:off x="4744724" y="613928"/>
        <a:ext cx="3234423" cy="2164567"/>
      </dsp:txXfrm>
    </dsp:sp>
    <dsp:sp modelId="{3D4F9C7E-225C-4457-B595-95FF7DB2ECF8}">
      <dsp:nvSpPr>
        <dsp:cNvPr id="0" name=""/>
        <dsp:cNvSpPr/>
      </dsp:nvSpPr>
      <dsp:spPr>
        <a:xfrm>
          <a:off x="666759" y="3465572"/>
          <a:ext cx="3392424" cy="2478031"/>
        </a:xfrm>
        <a:prstGeom prst="roundRect">
          <a:avLst/>
        </a:prstGeom>
        <a:solidFill>
          <a:schemeClr val="accent3">
            <a:hueOff val="701919"/>
            <a:satOff val="10252"/>
            <a:lumOff val="-6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Mantener siempre un personal capacitado para poder innovar continuamente perfeccionando el producto a medida que crece la empresa implementando nuevos estilos y categorías para cubrir la demanda insatisfecha al ser un producto hipo alergénico</a:t>
          </a:r>
          <a:endParaRPr lang="en-US" sz="1400" kern="1200" dirty="0"/>
        </a:p>
      </dsp:txBody>
      <dsp:txXfrm>
        <a:off x="787727" y="3586540"/>
        <a:ext cx="3150488" cy="2236095"/>
      </dsp:txXfrm>
    </dsp:sp>
    <dsp:sp modelId="{CB558CD1-89F6-4194-88C5-6C14FEEA1502}">
      <dsp:nvSpPr>
        <dsp:cNvPr id="0" name=""/>
        <dsp:cNvSpPr/>
      </dsp:nvSpPr>
      <dsp:spPr>
        <a:xfrm>
          <a:off x="4627626" y="3465572"/>
          <a:ext cx="3544814" cy="2478031"/>
        </a:xfrm>
        <a:prstGeom prst="roundRect">
          <a:avLst/>
        </a:prstGeom>
        <a:solidFill>
          <a:schemeClr val="accent3">
            <a:hueOff val="1052878"/>
            <a:satOff val="15378"/>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Procurar la óptima utilización de los recursos disponibles, con el fin de recuperar rápidamente los fondos invertidos generando más producción de la fábrica.</a:t>
          </a:r>
          <a:endParaRPr lang="en-US" sz="1400" kern="1200" dirty="0"/>
        </a:p>
      </dsp:txBody>
      <dsp:txXfrm>
        <a:off x="4748594" y="3586540"/>
        <a:ext cx="3302878" cy="2236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AB59-F439-4A86-BEC1-1AB3626D290E}">
      <dsp:nvSpPr>
        <dsp:cNvPr id="0" name=""/>
        <dsp:cNvSpPr/>
      </dsp:nvSpPr>
      <dsp:spPr>
        <a:xfrm>
          <a:off x="622934" y="0"/>
          <a:ext cx="7059930" cy="48259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143B2-4B4D-4AEB-913E-D0681030E0EB}">
      <dsp:nvSpPr>
        <dsp:cNvPr id="0" name=""/>
        <dsp:cNvSpPr/>
      </dsp:nvSpPr>
      <dsp:spPr>
        <a:xfrm>
          <a:off x="8922" y="1447799"/>
          <a:ext cx="2673429" cy="193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Viabilidad</a:t>
          </a:r>
          <a:endParaRPr lang="en-US" sz="3200" kern="1200" dirty="0"/>
        </a:p>
      </dsp:txBody>
      <dsp:txXfrm>
        <a:off x="103156" y="1542033"/>
        <a:ext cx="2484961" cy="1741932"/>
      </dsp:txXfrm>
    </dsp:sp>
    <dsp:sp modelId="{E0E0FE57-1C26-404F-AC67-2096F8A0675F}">
      <dsp:nvSpPr>
        <dsp:cNvPr id="0" name=""/>
        <dsp:cNvSpPr/>
      </dsp:nvSpPr>
      <dsp:spPr>
        <a:xfrm>
          <a:off x="2816185" y="1447799"/>
          <a:ext cx="2673429" cy="193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Oferta</a:t>
          </a:r>
          <a:r>
            <a:rPr lang="en-US" sz="3200" kern="1200" dirty="0" smtClean="0"/>
            <a:t> y </a:t>
          </a:r>
          <a:r>
            <a:rPr lang="en-US" sz="3200" kern="1200" dirty="0" err="1" smtClean="0"/>
            <a:t>Demanda</a:t>
          </a:r>
          <a:endParaRPr lang="en-US" sz="3200" kern="1200" dirty="0"/>
        </a:p>
      </dsp:txBody>
      <dsp:txXfrm>
        <a:off x="2910419" y="1542033"/>
        <a:ext cx="2484961" cy="1741932"/>
      </dsp:txXfrm>
    </dsp:sp>
    <dsp:sp modelId="{FC447ED2-7C4A-4C56-892F-0C6D7F2E0042}">
      <dsp:nvSpPr>
        <dsp:cNvPr id="0" name=""/>
        <dsp:cNvSpPr/>
      </dsp:nvSpPr>
      <dsp:spPr>
        <a:xfrm>
          <a:off x="5623448" y="1447799"/>
          <a:ext cx="2673429" cy="193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err="1" smtClean="0"/>
            <a:t>Satisfacer</a:t>
          </a:r>
          <a:r>
            <a:rPr lang="en-US" sz="3200" kern="1200" dirty="0" smtClean="0"/>
            <a:t> </a:t>
          </a:r>
          <a:r>
            <a:rPr lang="en-US" sz="3200" kern="1200" dirty="0" err="1" smtClean="0"/>
            <a:t>Necesidades</a:t>
          </a:r>
          <a:endParaRPr lang="en-US" sz="3200" kern="1200" dirty="0"/>
        </a:p>
      </dsp:txBody>
      <dsp:txXfrm>
        <a:off x="5717682" y="1542033"/>
        <a:ext cx="2484961" cy="1741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F385-6299-46B4-A842-466C88AD4D0D}">
      <dsp:nvSpPr>
        <dsp:cNvPr id="0" name=""/>
        <dsp:cNvSpPr/>
      </dsp:nvSpPr>
      <dsp:spPr>
        <a:xfrm>
          <a:off x="-5944979" y="-909741"/>
          <a:ext cx="7077283" cy="7077283"/>
        </a:xfrm>
        <a:prstGeom prst="blockArc">
          <a:avLst>
            <a:gd name="adj1" fmla="val 18900000"/>
            <a:gd name="adj2" fmla="val 2700000"/>
            <a:gd name="adj3" fmla="val 305"/>
          </a:avLst>
        </a:pr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D46374-6BA5-4F2A-BA92-60CB082F7749}">
      <dsp:nvSpPr>
        <dsp:cNvPr id="0" name=""/>
        <dsp:cNvSpPr/>
      </dsp:nvSpPr>
      <dsp:spPr>
        <a:xfrm>
          <a:off x="592647" y="404219"/>
          <a:ext cx="7639110" cy="808859"/>
        </a:xfrm>
        <a:prstGeom prst="rect">
          <a:avLst/>
        </a:prstGeom>
        <a:gradFill rotWithShape="0">
          <a:gsLst>
            <a:gs pos="0">
              <a:schemeClr val="accent2">
                <a:shade val="80000"/>
                <a:hueOff val="0"/>
                <a:satOff val="0"/>
                <a:lumOff val="0"/>
                <a:alphaOff val="0"/>
                <a:tint val="75000"/>
                <a:shade val="85000"/>
                <a:satMod val="230000"/>
              </a:schemeClr>
            </a:gs>
            <a:gs pos="25000">
              <a:schemeClr val="accent2">
                <a:shade val="80000"/>
                <a:hueOff val="0"/>
                <a:satOff val="0"/>
                <a:lumOff val="0"/>
                <a:alphaOff val="0"/>
                <a:tint val="90000"/>
                <a:shade val="70000"/>
                <a:satMod val="220000"/>
              </a:schemeClr>
            </a:gs>
            <a:gs pos="50000">
              <a:schemeClr val="accent2">
                <a:shade val="80000"/>
                <a:hueOff val="0"/>
                <a:satOff val="0"/>
                <a:lumOff val="0"/>
                <a:alphaOff val="0"/>
                <a:tint val="90000"/>
                <a:shade val="58000"/>
                <a:satMod val="225000"/>
              </a:schemeClr>
            </a:gs>
            <a:gs pos="65000">
              <a:schemeClr val="accent2">
                <a:shade val="80000"/>
                <a:hueOff val="0"/>
                <a:satOff val="0"/>
                <a:lumOff val="0"/>
                <a:alphaOff val="0"/>
                <a:tint val="90000"/>
                <a:shade val="58000"/>
                <a:satMod val="225000"/>
              </a:schemeClr>
            </a:gs>
            <a:gs pos="80000">
              <a:schemeClr val="accent2">
                <a:shade val="80000"/>
                <a:hueOff val="0"/>
                <a:satOff val="0"/>
                <a:lumOff val="0"/>
                <a:alphaOff val="0"/>
                <a:tint val="90000"/>
                <a:shade val="69000"/>
                <a:satMod val="220000"/>
              </a:schemeClr>
            </a:gs>
            <a:gs pos="100000">
              <a:schemeClr val="accent2">
                <a:shade val="8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03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Está dispuesto a usar un edredón beneficioso para su salud</a:t>
          </a:r>
          <a:endParaRPr lang="en-US" sz="2300" kern="1200" dirty="0"/>
        </a:p>
      </dsp:txBody>
      <dsp:txXfrm>
        <a:off x="592647" y="404219"/>
        <a:ext cx="7639110" cy="808859"/>
      </dsp:txXfrm>
    </dsp:sp>
    <dsp:sp modelId="{293EA361-45AF-4F14-A523-7E01E95F95EE}">
      <dsp:nvSpPr>
        <dsp:cNvPr id="0" name=""/>
        <dsp:cNvSpPr/>
      </dsp:nvSpPr>
      <dsp:spPr>
        <a:xfrm>
          <a:off x="87110" y="303112"/>
          <a:ext cx="1011074" cy="1011074"/>
        </a:xfrm>
        <a:prstGeom prst="ellipse">
          <a:avLst/>
        </a:prstGeom>
        <a:solidFill>
          <a:schemeClr val="lt1">
            <a:hueOff val="0"/>
            <a:satOff val="0"/>
            <a:lumOff val="0"/>
            <a:alphaOff val="0"/>
          </a:schemeClr>
        </a:solidFill>
        <a:ln w="10000" cap="flat" cmpd="sng" algn="ctr">
          <a:solidFill>
            <a:schemeClr val="accent2">
              <a:shade val="80000"/>
              <a:hueOff val="0"/>
              <a:satOff val="0"/>
              <a:lumOff val="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03E5559-515E-48E6-92EE-DD2797B973FA}">
      <dsp:nvSpPr>
        <dsp:cNvPr id="0" name=""/>
        <dsp:cNvSpPr/>
      </dsp:nvSpPr>
      <dsp:spPr>
        <a:xfrm>
          <a:off x="1056385" y="1617719"/>
          <a:ext cx="7175373" cy="808859"/>
        </a:xfrm>
        <a:prstGeom prst="rect">
          <a:avLst/>
        </a:prstGeom>
        <a:gradFill rotWithShape="0">
          <a:gsLst>
            <a:gs pos="0">
              <a:schemeClr val="accent2">
                <a:shade val="80000"/>
                <a:hueOff val="-73468"/>
                <a:satOff val="-3854"/>
                <a:lumOff val="9100"/>
                <a:alphaOff val="0"/>
                <a:tint val="75000"/>
                <a:shade val="85000"/>
                <a:satMod val="230000"/>
              </a:schemeClr>
            </a:gs>
            <a:gs pos="25000">
              <a:schemeClr val="accent2">
                <a:shade val="80000"/>
                <a:hueOff val="-73468"/>
                <a:satOff val="-3854"/>
                <a:lumOff val="9100"/>
                <a:alphaOff val="0"/>
                <a:tint val="90000"/>
                <a:shade val="70000"/>
                <a:satMod val="220000"/>
              </a:schemeClr>
            </a:gs>
            <a:gs pos="50000">
              <a:schemeClr val="accent2">
                <a:shade val="80000"/>
                <a:hueOff val="-73468"/>
                <a:satOff val="-3854"/>
                <a:lumOff val="9100"/>
                <a:alphaOff val="0"/>
                <a:tint val="90000"/>
                <a:shade val="58000"/>
                <a:satMod val="225000"/>
              </a:schemeClr>
            </a:gs>
            <a:gs pos="65000">
              <a:schemeClr val="accent2">
                <a:shade val="80000"/>
                <a:hueOff val="-73468"/>
                <a:satOff val="-3854"/>
                <a:lumOff val="9100"/>
                <a:alphaOff val="0"/>
                <a:tint val="90000"/>
                <a:shade val="58000"/>
                <a:satMod val="225000"/>
              </a:schemeClr>
            </a:gs>
            <a:gs pos="80000">
              <a:schemeClr val="accent2">
                <a:shade val="80000"/>
                <a:hueOff val="-73468"/>
                <a:satOff val="-3854"/>
                <a:lumOff val="9100"/>
                <a:alphaOff val="0"/>
                <a:tint val="90000"/>
                <a:shade val="69000"/>
                <a:satMod val="220000"/>
              </a:schemeClr>
            </a:gs>
            <a:gs pos="100000">
              <a:schemeClr val="accent2">
                <a:shade val="80000"/>
                <a:hueOff val="-73468"/>
                <a:satOff val="-3854"/>
                <a:lumOff val="910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03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Estaría dispuesto a comprar un edredón hipo alergénico</a:t>
          </a:r>
          <a:endParaRPr lang="en-US" sz="2300" kern="1200" dirty="0"/>
        </a:p>
      </dsp:txBody>
      <dsp:txXfrm>
        <a:off x="1056385" y="1617719"/>
        <a:ext cx="7175373" cy="808859"/>
      </dsp:txXfrm>
    </dsp:sp>
    <dsp:sp modelId="{221AF62A-78F7-44C8-A556-07648A733010}">
      <dsp:nvSpPr>
        <dsp:cNvPr id="0" name=""/>
        <dsp:cNvSpPr/>
      </dsp:nvSpPr>
      <dsp:spPr>
        <a:xfrm>
          <a:off x="550848" y="1516612"/>
          <a:ext cx="1011074" cy="1011074"/>
        </a:xfrm>
        <a:prstGeom prst="ellipse">
          <a:avLst/>
        </a:prstGeom>
        <a:solidFill>
          <a:schemeClr val="lt1">
            <a:hueOff val="0"/>
            <a:satOff val="0"/>
            <a:lumOff val="0"/>
            <a:alphaOff val="0"/>
          </a:schemeClr>
        </a:solidFill>
        <a:ln w="10000" cap="flat" cmpd="sng" algn="ctr">
          <a:solidFill>
            <a:schemeClr val="accent2">
              <a:shade val="80000"/>
              <a:hueOff val="-73468"/>
              <a:satOff val="-3854"/>
              <a:lumOff val="9100"/>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5F7F929-3FDD-405F-B667-FB792A69FE9F}">
      <dsp:nvSpPr>
        <dsp:cNvPr id="0" name=""/>
        <dsp:cNvSpPr/>
      </dsp:nvSpPr>
      <dsp:spPr>
        <a:xfrm>
          <a:off x="1056385" y="2831220"/>
          <a:ext cx="7175373" cy="808859"/>
        </a:xfrm>
        <a:prstGeom prst="rect">
          <a:avLst/>
        </a:prstGeom>
        <a:gradFill rotWithShape="0">
          <a:gsLst>
            <a:gs pos="0">
              <a:schemeClr val="accent2">
                <a:shade val="80000"/>
                <a:hueOff val="-146937"/>
                <a:satOff val="-7709"/>
                <a:lumOff val="18199"/>
                <a:alphaOff val="0"/>
                <a:tint val="75000"/>
                <a:shade val="85000"/>
                <a:satMod val="230000"/>
              </a:schemeClr>
            </a:gs>
            <a:gs pos="25000">
              <a:schemeClr val="accent2">
                <a:shade val="80000"/>
                <a:hueOff val="-146937"/>
                <a:satOff val="-7709"/>
                <a:lumOff val="18199"/>
                <a:alphaOff val="0"/>
                <a:tint val="90000"/>
                <a:shade val="70000"/>
                <a:satMod val="220000"/>
              </a:schemeClr>
            </a:gs>
            <a:gs pos="50000">
              <a:schemeClr val="accent2">
                <a:shade val="80000"/>
                <a:hueOff val="-146937"/>
                <a:satOff val="-7709"/>
                <a:lumOff val="18199"/>
                <a:alphaOff val="0"/>
                <a:tint val="90000"/>
                <a:shade val="58000"/>
                <a:satMod val="225000"/>
              </a:schemeClr>
            </a:gs>
            <a:gs pos="65000">
              <a:schemeClr val="accent2">
                <a:shade val="80000"/>
                <a:hueOff val="-146937"/>
                <a:satOff val="-7709"/>
                <a:lumOff val="18199"/>
                <a:alphaOff val="0"/>
                <a:tint val="90000"/>
                <a:shade val="58000"/>
                <a:satMod val="225000"/>
              </a:schemeClr>
            </a:gs>
            <a:gs pos="80000">
              <a:schemeClr val="accent2">
                <a:shade val="80000"/>
                <a:hueOff val="-146937"/>
                <a:satOff val="-7709"/>
                <a:lumOff val="18199"/>
                <a:alphaOff val="0"/>
                <a:tint val="90000"/>
                <a:shade val="69000"/>
                <a:satMod val="220000"/>
              </a:schemeClr>
            </a:gs>
            <a:gs pos="100000">
              <a:schemeClr val="accent2">
                <a:shade val="80000"/>
                <a:hueOff val="-146937"/>
                <a:satOff val="-7709"/>
                <a:lumOff val="18199"/>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03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Está dispuesto a pagar de $40 a $60 dólares por un edredón hipo alergénico beneficioso para su salud</a:t>
          </a:r>
          <a:endParaRPr lang="en-US" sz="2300" kern="1200" dirty="0"/>
        </a:p>
      </dsp:txBody>
      <dsp:txXfrm>
        <a:off x="1056385" y="2831220"/>
        <a:ext cx="7175373" cy="808859"/>
      </dsp:txXfrm>
    </dsp:sp>
    <dsp:sp modelId="{D34BA28E-3C7B-4BA9-BAD9-7E791016BAD6}">
      <dsp:nvSpPr>
        <dsp:cNvPr id="0" name=""/>
        <dsp:cNvSpPr/>
      </dsp:nvSpPr>
      <dsp:spPr>
        <a:xfrm>
          <a:off x="550848" y="2730112"/>
          <a:ext cx="1011074" cy="1011074"/>
        </a:xfrm>
        <a:prstGeom prst="ellipse">
          <a:avLst/>
        </a:prstGeom>
        <a:solidFill>
          <a:schemeClr val="lt1">
            <a:hueOff val="0"/>
            <a:satOff val="0"/>
            <a:lumOff val="0"/>
            <a:alphaOff val="0"/>
          </a:schemeClr>
        </a:solidFill>
        <a:ln w="10000" cap="flat" cmpd="sng" algn="ctr">
          <a:solidFill>
            <a:schemeClr val="accent2">
              <a:shade val="80000"/>
              <a:hueOff val="-146937"/>
              <a:satOff val="-7709"/>
              <a:lumOff val="18199"/>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4897B64-F710-428A-972B-45EC462B4D0A}">
      <dsp:nvSpPr>
        <dsp:cNvPr id="0" name=""/>
        <dsp:cNvSpPr/>
      </dsp:nvSpPr>
      <dsp:spPr>
        <a:xfrm>
          <a:off x="592647" y="4044720"/>
          <a:ext cx="7639110" cy="808859"/>
        </a:xfrm>
        <a:prstGeom prst="rect">
          <a:avLst/>
        </a:prstGeom>
        <a:gradFill rotWithShape="0">
          <a:gsLst>
            <a:gs pos="0">
              <a:schemeClr val="accent2">
                <a:shade val="80000"/>
                <a:hueOff val="-220405"/>
                <a:satOff val="-11563"/>
                <a:lumOff val="27299"/>
                <a:alphaOff val="0"/>
                <a:tint val="75000"/>
                <a:shade val="85000"/>
                <a:satMod val="230000"/>
              </a:schemeClr>
            </a:gs>
            <a:gs pos="25000">
              <a:schemeClr val="accent2">
                <a:shade val="80000"/>
                <a:hueOff val="-220405"/>
                <a:satOff val="-11563"/>
                <a:lumOff val="27299"/>
                <a:alphaOff val="0"/>
                <a:tint val="90000"/>
                <a:shade val="70000"/>
                <a:satMod val="220000"/>
              </a:schemeClr>
            </a:gs>
            <a:gs pos="50000">
              <a:schemeClr val="accent2">
                <a:shade val="80000"/>
                <a:hueOff val="-220405"/>
                <a:satOff val="-11563"/>
                <a:lumOff val="27299"/>
                <a:alphaOff val="0"/>
                <a:tint val="90000"/>
                <a:shade val="58000"/>
                <a:satMod val="225000"/>
              </a:schemeClr>
            </a:gs>
            <a:gs pos="65000">
              <a:schemeClr val="accent2">
                <a:shade val="80000"/>
                <a:hueOff val="-220405"/>
                <a:satOff val="-11563"/>
                <a:lumOff val="27299"/>
                <a:alphaOff val="0"/>
                <a:tint val="90000"/>
                <a:shade val="58000"/>
                <a:satMod val="225000"/>
              </a:schemeClr>
            </a:gs>
            <a:gs pos="80000">
              <a:schemeClr val="accent2">
                <a:shade val="80000"/>
                <a:hueOff val="-220405"/>
                <a:satOff val="-11563"/>
                <a:lumOff val="27299"/>
                <a:alphaOff val="0"/>
                <a:tint val="90000"/>
                <a:shade val="69000"/>
                <a:satMod val="220000"/>
              </a:schemeClr>
            </a:gs>
            <a:gs pos="100000">
              <a:schemeClr val="accent2">
                <a:shade val="80000"/>
                <a:hueOff val="-220405"/>
                <a:satOff val="-11563"/>
                <a:lumOff val="27299"/>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2033"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t>Se </a:t>
          </a:r>
          <a:r>
            <a:rPr lang="en-US" sz="2300" kern="1200" dirty="0" err="1" smtClean="0"/>
            <a:t>informa</a:t>
          </a:r>
          <a:r>
            <a:rPr lang="en-US" sz="2300" kern="1200" dirty="0" smtClean="0"/>
            <a:t> del </a:t>
          </a:r>
          <a:r>
            <a:rPr lang="en-US" sz="2300" kern="1200" dirty="0" err="1" smtClean="0"/>
            <a:t>producto</a:t>
          </a:r>
          <a:r>
            <a:rPr lang="en-US" sz="2300" kern="1200" dirty="0" smtClean="0"/>
            <a:t> </a:t>
          </a:r>
          <a:r>
            <a:rPr lang="en-US" sz="2300" kern="1200" dirty="0" err="1" smtClean="0"/>
            <a:t>por</a:t>
          </a:r>
          <a:r>
            <a:rPr lang="en-US" sz="2300" kern="1200" dirty="0" smtClean="0"/>
            <a:t> </a:t>
          </a:r>
          <a:r>
            <a:rPr lang="en-US" sz="2300" kern="1200" dirty="0" err="1" smtClean="0"/>
            <a:t>medio</a:t>
          </a:r>
          <a:r>
            <a:rPr lang="en-US" sz="2300" kern="1200" dirty="0" smtClean="0"/>
            <a:t> de Internet o Television</a:t>
          </a:r>
          <a:endParaRPr lang="en-US" sz="2300" kern="1200" dirty="0"/>
        </a:p>
      </dsp:txBody>
      <dsp:txXfrm>
        <a:off x="592647" y="4044720"/>
        <a:ext cx="7639110" cy="808859"/>
      </dsp:txXfrm>
    </dsp:sp>
    <dsp:sp modelId="{20EF62FB-D052-4816-BE9D-E19269FE90E1}">
      <dsp:nvSpPr>
        <dsp:cNvPr id="0" name=""/>
        <dsp:cNvSpPr/>
      </dsp:nvSpPr>
      <dsp:spPr>
        <a:xfrm>
          <a:off x="87110" y="3943612"/>
          <a:ext cx="1011074" cy="1011074"/>
        </a:xfrm>
        <a:prstGeom prst="ellipse">
          <a:avLst/>
        </a:prstGeom>
        <a:solidFill>
          <a:schemeClr val="lt1">
            <a:hueOff val="0"/>
            <a:satOff val="0"/>
            <a:lumOff val="0"/>
            <a:alphaOff val="0"/>
          </a:schemeClr>
        </a:solidFill>
        <a:ln w="10000" cap="flat" cmpd="sng" algn="ctr">
          <a:solidFill>
            <a:schemeClr val="accent2">
              <a:shade val="80000"/>
              <a:hueOff val="-220405"/>
              <a:satOff val="-11563"/>
              <a:lumOff val="27299"/>
              <a:alphaOff val="0"/>
            </a:schemeClr>
          </a:solidFill>
          <a:prstDash val="solid"/>
        </a:ln>
        <a:effectLst>
          <a:outerShdw blurRad="76200" dist="50800" dir="5400000" rotWithShape="0">
            <a:srgbClr val="4E3B3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E828-210C-4363-8D8A-360B3261DCEF}">
      <dsp:nvSpPr>
        <dsp:cNvPr id="0" name=""/>
        <dsp:cNvSpPr/>
      </dsp:nvSpPr>
      <dsp:spPr>
        <a:xfrm>
          <a:off x="970" y="1521354"/>
          <a:ext cx="2316091" cy="19102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DEMANDA EXISTENTE</a:t>
          </a:r>
          <a:endParaRPr lang="es-ES" sz="2400" kern="1200" dirty="0"/>
        </a:p>
      </dsp:txBody>
      <dsp:txXfrm>
        <a:off x="44931" y="1565315"/>
        <a:ext cx="2228169" cy="1413020"/>
      </dsp:txXfrm>
    </dsp:sp>
    <dsp:sp modelId="{11DFAE43-E816-49A4-98A6-234C56CC0BF0}">
      <dsp:nvSpPr>
        <dsp:cNvPr id="0" name=""/>
        <dsp:cNvSpPr/>
      </dsp:nvSpPr>
      <dsp:spPr>
        <a:xfrm>
          <a:off x="1318823" y="2034761"/>
          <a:ext cx="2467893" cy="2467893"/>
        </a:xfrm>
        <a:prstGeom prst="leftCircularArrow">
          <a:avLst>
            <a:gd name="adj1" fmla="val 2807"/>
            <a:gd name="adj2" fmla="val 342633"/>
            <a:gd name="adj3" fmla="val 2118143"/>
            <a:gd name="adj4" fmla="val 9024489"/>
            <a:gd name="adj5" fmla="val 3275"/>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C7D053EB-AE8D-4986-8C82-ABD306660AA7}">
      <dsp:nvSpPr>
        <dsp:cNvPr id="0" name=""/>
        <dsp:cNvSpPr/>
      </dsp:nvSpPr>
      <dsp:spPr>
        <a:xfrm>
          <a:off x="515657" y="3022297"/>
          <a:ext cx="2058747" cy="818696"/>
        </a:xfrm>
        <a:prstGeom prst="roundRect">
          <a:avLst>
            <a:gd name="adj" fmla="val 10000"/>
          </a:avLst>
        </a:prstGeom>
        <a:gradFill rotWithShape="0">
          <a:gsLst>
            <a:gs pos="0">
              <a:schemeClr val="accent5">
                <a:hueOff val="0"/>
                <a:satOff val="0"/>
                <a:lumOff val="0"/>
                <a:alphaOff val="0"/>
                <a:tint val="75000"/>
                <a:shade val="85000"/>
                <a:satMod val="230000"/>
              </a:schemeClr>
            </a:gs>
            <a:gs pos="25000">
              <a:schemeClr val="accent5">
                <a:hueOff val="0"/>
                <a:satOff val="0"/>
                <a:lumOff val="0"/>
                <a:alphaOff val="0"/>
                <a:tint val="90000"/>
                <a:shade val="70000"/>
                <a:satMod val="220000"/>
              </a:schemeClr>
            </a:gs>
            <a:gs pos="50000">
              <a:schemeClr val="accent5">
                <a:hueOff val="0"/>
                <a:satOff val="0"/>
                <a:lumOff val="0"/>
                <a:alphaOff val="0"/>
                <a:tint val="90000"/>
                <a:shade val="58000"/>
                <a:satMod val="225000"/>
              </a:schemeClr>
            </a:gs>
            <a:gs pos="65000">
              <a:schemeClr val="accent5">
                <a:hueOff val="0"/>
                <a:satOff val="0"/>
                <a:lumOff val="0"/>
                <a:alphaOff val="0"/>
                <a:tint val="90000"/>
                <a:shade val="58000"/>
                <a:satMod val="225000"/>
              </a:schemeClr>
            </a:gs>
            <a:gs pos="80000">
              <a:schemeClr val="accent5">
                <a:hueOff val="0"/>
                <a:satOff val="0"/>
                <a:lumOff val="0"/>
                <a:alphaOff val="0"/>
                <a:tint val="90000"/>
                <a:shade val="69000"/>
                <a:satMod val="220000"/>
              </a:schemeClr>
            </a:gs>
            <a:gs pos="100000">
              <a:schemeClr val="accent5">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DEMANDA</a:t>
          </a:r>
          <a:endParaRPr lang="es-ES" sz="2400" kern="1200" dirty="0"/>
        </a:p>
      </dsp:txBody>
      <dsp:txXfrm>
        <a:off x="539636" y="3046276"/>
        <a:ext cx="2010789" cy="770738"/>
      </dsp:txXfrm>
    </dsp:sp>
    <dsp:sp modelId="{94EA949B-545B-4C64-8414-3C2690D204A4}">
      <dsp:nvSpPr>
        <dsp:cNvPr id="0" name=""/>
        <dsp:cNvSpPr/>
      </dsp:nvSpPr>
      <dsp:spPr>
        <a:xfrm>
          <a:off x="2904282" y="1521354"/>
          <a:ext cx="2316091" cy="19102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419932"/>
              <a:satOff val="22824"/>
              <a:lumOff val="-42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OFERTA MERCADO</a:t>
          </a:r>
          <a:endParaRPr lang="es-ES" sz="2400" kern="1200" dirty="0"/>
        </a:p>
      </dsp:txBody>
      <dsp:txXfrm>
        <a:off x="2948243" y="1974663"/>
        <a:ext cx="2228169" cy="1413020"/>
      </dsp:txXfrm>
    </dsp:sp>
    <dsp:sp modelId="{0A3C807C-8C1A-4D2E-850F-F45C842E106C}">
      <dsp:nvSpPr>
        <dsp:cNvPr id="0" name=""/>
        <dsp:cNvSpPr/>
      </dsp:nvSpPr>
      <dsp:spPr>
        <a:xfrm>
          <a:off x="4202834" y="375444"/>
          <a:ext cx="2763838" cy="2763838"/>
        </a:xfrm>
        <a:prstGeom prst="circularArrow">
          <a:avLst>
            <a:gd name="adj1" fmla="val 2506"/>
            <a:gd name="adj2" fmla="val 303811"/>
            <a:gd name="adj3" fmla="val 19520679"/>
            <a:gd name="adj4" fmla="val 12575511"/>
            <a:gd name="adj5" fmla="val 2924"/>
          </a:avLst>
        </a:prstGeom>
        <a:gradFill rotWithShape="0">
          <a:gsLst>
            <a:gs pos="0">
              <a:schemeClr val="accent5">
                <a:hueOff val="-839864"/>
                <a:satOff val="45647"/>
                <a:lumOff val="-8432"/>
                <a:alphaOff val="0"/>
                <a:tint val="75000"/>
                <a:shade val="85000"/>
                <a:satMod val="230000"/>
              </a:schemeClr>
            </a:gs>
            <a:gs pos="25000">
              <a:schemeClr val="accent5">
                <a:hueOff val="-839864"/>
                <a:satOff val="45647"/>
                <a:lumOff val="-8432"/>
                <a:alphaOff val="0"/>
                <a:tint val="90000"/>
                <a:shade val="70000"/>
                <a:satMod val="220000"/>
              </a:schemeClr>
            </a:gs>
            <a:gs pos="50000">
              <a:schemeClr val="accent5">
                <a:hueOff val="-839864"/>
                <a:satOff val="45647"/>
                <a:lumOff val="-8432"/>
                <a:alphaOff val="0"/>
                <a:tint val="90000"/>
                <a:shade val="58000"/>
                <a:satMod val="225000"/>
              </a:schemeClr>
            </a:gs>
            <a:gs pos="65000">
              <a:schemeClr val="accent5">
                <a:hueOff val="-839864"/>
                <a:satOff val="45647"/>
                <a:lumOff val="-8432"/>
                <a:alphaOff val="0"/>
                <a:tint val="90000"/>
                <a:shade val="58000"/>
                <a:satMod val="225000"/>
              </a:schemeClr>
            </a:gs>
            <a:gs pos="80000">
              <a:schemeClr val="accent5">
                <a:hueOff val="-839864"/>
                <a:satOff val="45647"/>
                <a:lumOff val="-8432"/>
                <a:alphaOff val="0"/>
                <a:tint val="90000"/>
                <a:shade val="69000"/>
                <a:satMod val="220000"/>
              </a:schemeClr>
            </a:gs>
            <a:gs pos="100000">
              <a:schemeClr val="accent5">
                <a:hueOff val="-839864"/>
                <a:satOff val="45647"/>
                <a:lumOff val="-843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sp>
    <dsp:sp modelId="{D5066BBC-F7EF-46D5-AAF1-03DD9B4B9BBB}">
      <dsp:nvSpPr>
        <dsp:cNvPr id="0" name=""/>
        <dsp:cNvSpPr/>
      </dsp:nvSpPr>
      <dsp:spPr>
        <a:xfrm>
          <a:off x="3418969" y="1112006"/>
          <a:ext cx="2058747" cy="818696"/>
        </a:xfrm>
        <a:prstGeom prst="roundRect">
          <a:avLst>
            <a:gd name="adj" fmla="val 10000"/>
          </a:avLst>
        </a:prstGeom>
        <a:gradFill rotWithShape="0">
          <a:gsLst>
            <a:gs pos="0">
              <a:schemeClr val="accent5">
                <a:hueOff val="-419932"/>
                <a:satOff val="22824"/>
                <a:lumOff val="-4216"/>
                <a:alphaOff val="0"/>
                <a:tint val="75000"/>
                <a:shade val="85000"/>
                <a:satMod val="230000"/>
              </a:schemeClr>
            </a:gs>
            <a:gs pos="25000">
              <a:schemeClr val="accent5">
                <a:hueOff val="-419932"/>
                <a:satOff val="22824"/>
                <a:lumOff val="-4216"/>
                <a:alphaOff val="0"/>
                <a:tint val="90000"/>
                <a:shade val="70000"/>
                <a:satMod val="220000"/>
              </a:schemeClr>
            </a:gs>
            <a:gs pos="50000">
              <a:schemeClr val="accent5">
                <a:hueOff val="-419932"/>
                <a:satOff val="22824"/>
                <a:lumOff val="-4216"/>
                <a:alphaOff val="0"/>
                <a:tint val="90000"/>
                <a:shade val="58000"/>
                <a:satMod val="225000"/>
              </a:schemeClr>
            </a:gs>
            <a:gs pos="65000">
              <a:schemeClr val="accent5">
                <a:hueOff val="-419932"/>
                <a:satOff val="22824"/>
                <a:lumOff val="-4216"/>
                <a:alphaOff val="0"/>
                <a:tint val="90000"/>
                <a:shade val="58000"/>
                <a:satMod val="225000"/>
              </a:schemeClr>
            </a:gs>
            <a:gs pos="80000">
              <a:schemeClr val="accent5">
                <a:hueOff val="-419932"/>
                <a:satOff val="22824"/>
                <a:lumOff val="-4216"/>
                <a:alphaOff val="0"/>
                <a:tint val="90000"/>
                <a:shade val="69000"/>
                <a:satMod val="220000"/>
              </a:schemeClr>
            </a:gs>
            <a:gs pos="100000">
              <a:schemeClr val="accent5">
                <a:hueOff val="-419932"/>
                <a:satOff val="22824"/>
                <a:lumOff val="-4216"/>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OFERTA</a:t>
          </a:r>
          <a:endParaRPr lang="es-ES" sz="2400" kern="1200" dirty="0"/>
        </a:p>
      </dsp:txBody>
      <dsp:txXfrm>
        <a:off x="3442948" y="1135985"/>
        <a:ext cx="2010789" cy="770738"/>
      </dsp:txXfrm>
    </dsp:sp>
    <dsp:sp modelId="{8C25AF46-AD19-4577-A1F4-F29340A7F10C}">
      <dsp:nvSpPr>
        <dsp:cNvPr id="0" name=""/>
        <dsp:cNvSpPr/>
      </dsp:nvSpPr>
      <dsp:spPr>
        <a:xfrm>
          <a:off x="5807594" y="1521354"/>
          <a:ext cx="2316091" cy="1910290"/>
        </a:xfrm>
        <a:prstGeom prst="roundRect">
          <a:avLst>
            <a:gd name="adj" fmla="val 10000"/>
          </a:avLst>
        </a:prstGeom>
        <a:solidFill>
          <a:schemeClr val="lt1">
            <a:alpha val="90000"/>
            <a:hueOff val="0"/>
            <a:satOff val="0"/>
            <a:lumOff val="0"/>
            <a:alphaOff val="0"/>
          </a:schemeClr>
        </a:solidFill>
        <a:ln w="10000" cap="flat" cmpd="sng" algn="ctr">
          <a:solidFill>
            <a:schemeClr val="accent5">
              <a:hueOff val="-839864"/>
              <a:satOff val="45647"/>
              <a:lumOff val="-843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CAPTAR DEMANDA INSATISFECHA</a:t>
          </a:r>
          <a:endParaRPr lang="es-ES" sz="2400" kern="1200" dirty="0"/>
        </a:p>
      </dsp:txBody>
      <dsp:txXfrm>
        <a:off x="5851555" y="1565315"/>
        <a:ext cx="2228169" cy="1413020"/>
      </dsp:txXfrm>
    </dsp:sp>
    <dsp:sp modelId="{5180EF10-610A-4395-9DF7-0E73733F7FE0}">
      <dsp:nvSpPr>
        <dsp:cNvPr id="0" name=""/>
        <dsp:cNvSpPr/>
      </dsp:nvSpPr>
      <dsp:spPr>
        <a:xfrm>
          <a:off x="6322281" y="3022297"/>
          <a:ext cx="2058747" cy="818696"/>
        </a:xfrm>
        <a:prstGeom prst="roundRect">
          <a:avLst>
            <a:gd name="adj" fmla="val 10000"/>
          </a:avLst>
        </a:prstGeom>
        <a:gradFill rotWithShape="0">
          <a:gsLst>
            <a:gs pos="0">
              <a:schemeClr val="accent5">
                <a:hueOff val="-839864"/>
                <a:satOff val="45647"/>
                <a:lumOff val="-8432"/>
                <a:alphaOff val="0"/>
                <a:tint val="75000"/>
                <a:shade val="85000"/>
                <a:satMod val="230000"/>
              </a:schemeClr>
            </a:gs>
            <a:gs pos="25000">
              <a:schemeClr val="accent5">
                <a:hueOff val="-839864"/>
                <a:satOff val="45647"/>
                <a:lumOff val="-8432"/>
                <a:alphaOff val="0"/>
                <a:tint val="90000"/>
                <a:shade val="70000"/>
                <a:satMod val="220000"/>
              </a:schemeClr>
            </a:gs>
            <a:gs pos="50000">
              <a:schemeClr val="accent5">
                <a:hueOff val="-839864"/>
                <a:satOff val="45647"/>
                <a:lumOff val="-8432"/>
                <a:alphaOff val="0"/>
                <a:tint val="90000"/>
                <a:shade val="58000"/>
                <a:satMod val="225000"/>
              </a:schemeClr>
            </a:gs>
            <a:gs pos="65000">
              <a:schemeClr val="accent5">
                <a:hueOff val="-839864"/>
                <a:satOff val="45647"/>
                <a:lumOff val="-8432"/>
                <a:alphaOff val="0"/>
                <a:tint val="90000"/>
                <a:shade val="58000"/>
                <a:satMod val="225000"/>
              </a:schemeClr>
            </a:gs>
            <a:gs pos="80000">
              <a:schemeClr val="accent5">
                <a:hueOff val="-839864"/>
                <a:satOff val="45647"/>
                <a:lumOff val="-8432"/>
                <a:alphaOff val="0"/>
                <a:tint val="90000"/>
                <a:shade val="69000"/>
                <a:satMod val="220000"/>
              </a:schemeClr>
            </a:gs>
            <a:gs pos="100000">
              <a:schemeClr val="accent5">
                <a:hueOff val="-839864"/>
                <a:satOff val="45647"/>
                <a:lumOff val="-8432"/>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OPORTUNIDAD</a:t>
          </a:r>
          <a:endParaRPr lang="es-ES" sz="2400" kern="1200" dirty="0"/>
        </a:p>
      </dsp:txBody>
      <dsp:txXfrm>
        <a:off x="6346260" y="3046276"/>
        <a:ext cx="2010789" cy="7707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F6C56-3913-4ECC-BC93-330D69EB6868}">
      <dsp:nvSpPr>
        <dsp:cNvPr id="0" name=""/>
        <dsp:cNvSpPr/>
      </dsp:nvSpPr>
      <dsp:spPr>
        <a:xfrm>
          <a:off x="1607819" y="52069"/>
          <a:ext cx="2499360" cy="2499360"/>
        </a:xfrm>
        <a:prstGeom prst="ellipse">
          <a:avLst/>
        </a:prstGeom>
        <a:gradFill rotWithShape="0">
          <a:gsLst>
            <a:gs pos="0">
              <a:schemeClr val="accent2">
                <a:alpha val="50000"/>
                <a:hueOff val="0"/>
                <a:satOff val="0"/>
                <a:lumOff val="0"/>
                <a:alphaOff val="0"/>
                <a:tint val="75000"/>
                <a:shade val="85000"/>
                <a:satMod val="230000"/>
              </a:schemeClr>
            </a:gs>
            <a:gs pos="25000">
              <a:schemeClr val="accent2">
                <a:alpha val="50000"/>
                <a:hueOff val="0"/>
                <a:satOff val="0"/>
                <a:lumOff val="0"/>
                <a:alphaOff val="0"/>
                <a:tint val="90000"/>
                <a:shade val="70000"/>
                <a:satMod val="220000"/>
              </a:schemeClr>
            </a:gs>
            <a:gs pos="50000">
              <a:schemeClr val="accent2">
                <a:alpha val="50000"/>
                <a:hueOff val="0"/>
                <a:satOff val="0"/>
                <a:lumOff val="0"/>
                <a:alphaOff val="0"/>
                <a:tint val="90000"/>
                <a:shade val="58000"/>
                <a:satMod val="225000"/>
              </a:schemeClr>
            </a:gs>
            <a:gs pos="65000">
              <a:schemeClr val="accent2">
                <a:alpha val="50000"/>
                <a:hueOff val="0"/>
                <a:satOff val="0"/>
                <a:lumOff val="0"/>
                <a:alphaOff val="0"/>
                <a:tint val="90000"/>
                <a:shade val="58000"/>
                <a:satMod val="225000"/>
              </a:schemeClr>
            </a:gs>
            <a:gs pos="80000">
              <a:schemeClr val="accent2">
                <a:alpha val="50000"/>
                <a:hueOff val="0"/>
                <a:satOff val="0"/>
                <a:lumOff val="0"/>
                <a:alphaOff val="0"/>
                <a:tint val="90000"/>
                <a:shade val="69000"/>
                <a:satMod val="220000"/>
              </a:schemeClr>
            </a:gs>
            <a:gs pos="100000">
              <a:schemeClr val="accent2">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FABITEX</a:t>
          </a:r>
          <a:endParaRPr lang="en-US" sz="2900" kern="1200" dirty="0"/>
        </a:p>
      </dsp:txBody>
      <dsp:txXfrm>
        <a:off x="1941067" y="489457"/>
        <a:ext cx="1832864" cy="1124712"/>
      </dsp:txXfrm>
    </dsp:sp>
    <dsp:sp modelId="{A5DA477D-CD5C-44AB-91CD-D1CD01754F89}">
      <dsp:nvSpPr>
        <dsp:cNvPr id="0" name=""/>
        <dsp:cNvSpPr/>
      </dsp:nvSpPr>
      <dsp:spPr>
        <a:xfrm>
          <a:off x="2509672" y="1614170"/>
          <a:ext cx="2499360" cy="2499360"/>
        </a:xfrm>
        <a:prstGeom prst="ellipse">
          <a:avLst/>
        </a:prstGeom>
        <a:gradFill rotWithShape="0">
          <a:gsLst>
            <a:gs pos="0">
              <a:schemeClr val="accent2">
                <a:alpha val="50000"/>
                <a:hueOff val="-81596"/>
                <a:satOff val="-4716"/>
                <a:lumOff val="6471"/>
                <a:alphaOff val="0"/>
                <a:tint val="75000"/>
                <a:shade val="85000"/>
                <a:satMod val="230000"/>
              </a:schemeClr>
            </a:gs>
            <a:gs pos="25000">
              <a:schemeClr val="accent2">
                <a:alpha val="50000"/>
                <a:hueOff val="-81596"/>
                <a:satOff val="-4716"/>
                <a:lumOff val="6471"/>
                <a:alphaOff val="0"/>
                <a:tint val="90000"/>
                <a:shade val="70000"/>
                <a:satMod val="220000"/>
              </a:schemeClr>
            </a:gs>
            <a:gs pos="50000">
              <a:schemeClr val="accent2">
                <a:alpha val="50000"/>
                <a:hueOff val="-81596"/>
                <a:satOff val="-4716"/>
                <a:lumOff val="6471"/>
                <a:alphaOff val="0"/>
                <a:tint val="90000"/>
                <a:shade val="58000"/>
                <a:satMod val="225000"/>
              </a:schemeClr>
            </a:gs>
            <a:gs pos="65000">
              <a:schemeClr val="accent2">
                <a:alpha val="50000"/>
                <a:hueOff val="-81596"/>
                <a:satOff val="-4716"/>
                <a:lumOff val="6471"/>
                <a:alphaOff val="0"/>
                <a:tint val="90000"/>
                <a:shade val="58000"/>
                <a:satMod val="225000"/>
              </a:schemeClr>
            </a:gs>
            <a:gs pos="80000">
              <a:schemeClr val="accent2">
                <a:alpha val="50000"/>
                <a:hueOff val="-81596"/>
                <a:satOff val="-4716"/>
                <a:lumOff val="6471"/>
                <a:alphaOff val="0"/>
                <a:tint val="90000"/>
                <a:shade val="69000"/>
                <a:satMod val="220000"/>
              </a:schemeClr>
            </a:gs>
            <a:gs pos="100000">
              <a:schemeClr val="accent2">
                <a:alpha val="50000"/>
                <a:hueOff val="-81596"/>
                <a:satOff val="-4716"/>
                <a:lumOff val="647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SUMATEX</a:t>
          </a:r>
          <a:endParaRPr lang="en-US" sz="2900" kern="1200" dirty="0"/>
        </a:p>
      </dsp:txBody>
      <dsp:txXfrm>
        <a:off x="3274060" y="2259837"/>
        <a:ext cx="1499616" cy="1374648"/>
      </dsp:txXfrm>
    </dsp:sp>
    <dsp:sp modelId="{9F6DA343-BA50-4399-8714-7B100651955C}">
      <dsp:nvSpPr>
        <dsp:cNvPr id="0" name=""/>
        <dsp:cNvSpPr/>
      </dsp:nvSpPr>
      <dsp:spPr>
        <a:xfrm>
          <a:off x="705967" y="1614170"/>
          <a:ext cx="2499360" cy="2499360"/>
        </a:xfrm>
        <a:prstGeom prst="ellipse">
          <a:avLst/>
        </a:prstGeom>
        <a:gradFill rotWithShape="0">
          <a:gsLst>
            <a:gs pos="0">
              <a:schemeClr val="accent2">
                <a:alpha val="50000"/>
                <a:hueOff val="-163191"/>
                <a:satOff val="-9432"/>
                <a:lumOff val="12941"/>
                <a:alphaOff val="0"/>
                <a:tint val="75000"/>
                <a:shade val="85000"/>
                <a:satMod val="230000"/>
              </a:schemeClr>
            </a:gs>
            <a:gs pos="25000">
              <a:schemeClr val="accent2">
                <a:alpha val="50000"/>
                <a:hueOff val="-163191"/>
                <a:satOff val="-9432"/>
                <a:lumOff val="12941"/>
                <a:alphaOff val="0"/>
                <a:tint val="90000"/>
                <a:shade val="70000"/>
                <a:satMod val="220000"/>
              </a:schemeClr>
            </a:gs>
            <a:gs pos="50000">
              <a:schemeClr val="accent2">
                <a:alpha val="50000"/>
                <a:hueOff val="-163191"/>
                <a:satOff val="-9432"/>
                <a:lumOff val="12941"/>
                <a:alphaOff val="0"/>
                <a:tint val="90000"/>
                <a:shade val="58000"/>
                <a:satMod val="225000"/>
              </a:schemeClr>
            </a:gs>
            <a:gs pos="65000">
              <a:schemeClr val="accent2">
                <a:alpha val="50000"/>
                <a:hueOff val="-163191"/>
                <a:satOff val="-9432"/>
                <a:lumOff val="12941"/>
                <a:alphaOff val="0"/>
                <a:tint val="90000"/>
                <a:shade val="58000"/>
                <a:satMod val="225000"/>
              </a:schemeClr>
            </a:gs>
            <a:gs pos="80000">
              <a:schemeClr val="accent2">
                <a:alpha val="50000"/>
                <a:hueOff val="-163191"/>
                <a:satOff val="-9432"/>
                <a:lumOff val="12941"/>
                <a:alphaOff val="0"/>
                <a:tint val="90000"/>
                <a:shade val="69000"/>
                <a:satMod val="220000"/>
              </a:schemeClr>
            </a:gs>
            <a:gs pos="100000">
              <a:schemeClr val="accent2">
                <a:alpha val="50000"/>
                <a:hueOff val="-163191"/>
                <a:satOff val="-9432"/>
                <a:lumOff val="12941"/>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PINTEX</a:t>
          </a:r>
          <a:endParaRPr lang="en-US" sz="2900" kern="1200" dirty="0"/>
        </a:p>
      </dsp:txBody>
      <dsp:txXfrm>
        <a:off x="941323" y="2259837"/>
        <a:ext cx="1499616" cy="1374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F6C56-3913-4ECC-BC93-330D69EB6868}">
      <dsp:nvSpPr>
        <dsp:cNvPr id="0" name=""/>
        <dsp:cNvSpPr/>
      </dsp:nvSpPr>
      <dsp:spPr>
        <a:xfrm>
          <a:off x="1551404" y="8"/>
          <a:ext cx="2590800" cy="2590800"/>
        </a:xfrm>
        <a:prstGeom prst="ellipse">
          <a:avLst/>
        </a:prstGeom>
        <a:gradFill rotWithShape="0">
          <a:gsLst>
            <a:gs pos="0">
              <a:schemeClr val="accent3">
                <a:alpha val="50000"/>
                <a:hueOff val="0"/>
                <a:satOff val="0"/>
                <a:lumOff val="0"/>
                <a:alphaOff val="0"/>
                <a:tint val="75000"/>
                <a:shade val="85000"/>
                <a:satMod val="230000"/>
              </a:schemeClr>
            </a:gs>
            <a:gs pos="25000">
              <a:schemeClr val="accent3">
                <a:alpha val="50000"/>
                <a:hueOff val="0"/>
                <a:satOff val="0"/>
                <a:lumOff val="0"/>
                <a:alphaOff val="0"/>
                <a:tint val="90000"/>
                <a:shade val="70000"/>
                <a:satMod val="220000"/>
              </a:schemeClr>
            </a:gs>
            <a:gs pos="50000">
              <a:schemeClr val="accent3">
                <a:alpha val="50000"/>
                <a:hueOff val="0"/>
                <a:satOff val="0"/>
                <a:lumOff val="0"/>
                <a:alphaOff val="0"/>
                <a:tint val="90000"/>
                <a:shade val="58000"/>
                <a:satMod val="225000"/>
              </a:schemeClr>
            </a:gs>
            <a:gs pos="65000">
              <a:schemeClr val="accent3">
                <a:alpha val="50000"/>
                <a:hueOff val="0"/>
                <a:satOff val="0"/>
                <a:lumOff val="0"/>
                <a:alphaOff val="0"/>
                <a:tint val="90000"/>
                <a:shade val="58000"/>
                <a:satMod val="225000"/>
              </a:schemeClr>
            </a:gs>
            <a:gs pos="80000">
              <a:schemeClr val="accent3">
                <a:alpha val="50000"/>
                <a:hueOff val="0"/>
                <a:satOff val="0"/>
                <a:lumOff val="0"/>
                <a:alphaOff val="0"/>
                <a:tint val="90000"/>
                <a:shade val="69000"/>
                <a:satMod val="220000"/>
              </a:schemeClr>
            </a:gs>
            <a:gs pos="100000">
              <a:schemeClr val="accent3">
                <a:alpha val="5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COLCHA ART</a:t>
          </a:r>
          <a:endParaRPr lang="en-US" sz="2200" kern="1200" dirty="0"/>
        </a:p>
      </dsp:txBody>
      <dsp:txXfrm>
        <a:off x="1896844" y="453398"/>
        <a:ext cx="1899920" cy="1165860"/>
      </dsp:txXfrm>
    </dsp:sp>
    <dsp:sp modelId="{A5DA477D-CD5C-44AB-91CD-D1CD01754F89}">
      <dsp:nvSpPr>
        <dsp:cNvPr id="0" name=""/>
        <dsp:cNvSpPr/>
      </dsp:nvSpPr>
      <dsp:spPr>
        <a:xfrm>
          <a:off x="2573146" y="1673224"/>
          <a:ext cx="2590800" cy="2590800"/>
        </a:xfrm>
        <a:prstGeom prst="ellipse">
          <a:avLst/>
        </a:prstGeom>
        <a:gradFill rotWithShape="0">
          <a:gsLst>
            <a:gs pos="0">
              <a:schemeClr val="accent3">
                <a:alpha val="50000"/>
                <a:hueOff val="526439"/>
                <a:satOff val="7689"/>
                <a:lumOff val="-490"/>
                <a:alphaOff val="0"/>
                <a:tint val="75000"/>
                <a:shade val="85000"/>
                <a:satMod val="230000"/>
              </a:schemeClr>
            </a:gs>
            <a:gs pos="25000">
              <a:schemeClr val="accent3">
                <a:alpha val="50000"/>
                <a:hueOff val="526439"/>
                <a:satOff val="7689"/>
                <a:lumOff val="-490"/>
                <a:alphaOff val="0"/>
                <a:tint val="90000"/>
                <a:shade val="70000"/>
                <a:satMod val="220000"/>
              </a:schemeClr>
            </a:gs>
            <a:gs pos="50000">
              <a:schemeClr val="accent3">
                <a:alpha val="50000"/>
                <a:hueOff val="526439"/>
                <a:satOff val="7689"/>
                <a:lumOff val="-490"/>
                <a:alphaOff val="0"/>
                <a:tint val="90000"/>
                <a:shade val="58000"/>
                <a:satMod val="225000"/>
              </a:schemeClr>
            </a:gs>
            <a:gs pos="65000">
              <a:schemeClr val="accent3">
                <a:alpha val="50000"/>
                <a:hueOff val="526439"/>
                <a:satOff val="7689"/>
                <a:lumOff val="-490"/>
                <a:alphaOff val="0"/>
                <a:tint val="90000"/>
                <a:shade val="58000"/>
                <a:satMod val="225000"/>
              </a:schemeClr>
            </a:gs>
            <a:gs pos="80000">
              <a:schemeClr val="accent3">
                <a:alpha val="50000"/>
                <a:hueOff val="526439"/>
                <a:satOff val="7689"/>
                <a:lumOff val="-490"/>
                <a:alphaOff val="0"/>
                <a:tint val="90000"/>
                <a:shade val="69000"/>
                <a:satMod val="220000"/>
              </a:schemeClr>
            </a:gs>
            <a:gs pos="100000">
              <a:schemeClr val="accent3">
                <a:alpha val="50000"/>
                <a:hueOff val="526439"/>
                <a:satOff val="7689"/>
                <a:lumOff val="-49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VILSA EDREDONES</a:t>
          </a:r>
          <a:endParaRPr lang="en-US" sz="2200" kern="1200" dirty="0"/>
        </a:p>
      </dsp:txBody>
      <dsp:txXfrm>
        <a:off x="3365500" y="2342515"/>
        <a:ext cx="1554480" cy="1424940"/>
      </dsp:txXfrm>
    </dsp:sp>
    <dsp:sp modelId="{9F6DA343-BA50-4399-8714-7B100651955C}">
      <dsp:nvSpPr>
        <dsp:cNvPr id="0" name=""/>
        <dsp:cNvSpPr/>
      </dsp:nvSpPr>
      <dsp:spPr>
        <a:xfrm>
          <a:off x="703452" y="1673224"/>
          <a:ext cx="2590800" cy="2590800"/>
        </a:xfrm>
        <a:prstGeom prst="ellipse">
          <a:avLst/>
        </a:prstGeom>
        <a:gradFill rotWithShape="0">
          <a:gsLst>
            <a:gs pos="0">
              <a:schemeClr val="accent3">
                <a:alpha val="50000"/>
                <a:hueOff val="1052878"/>
                <a:satOff val="15378"/>
                <a:lumOff val="-980"/>
                <a:alphaOff val="0"/>
                <a:tint val="75000"/>
                <a:shade val="85000"/>
                <a:satMod val="230000"/>
              </a:schemeClr>
            </a:gs>
            <a:gs pos="25000">
              <a:schemeClr val="accent3">
                <a:alpha val="50000"/>
                <a:hueOff val="1052878"/>
                <a:satOff val="15378"/>
                <a:lumOff val="-980"/>
                <a:alphaOff val="0"/>
                <a:tint val="90000"/>
                <a:shade val="70000"/>
                <a:satMod val="220000"/>
              </a:schemeClr>
            </a:gs>
            <a:gs pos="50000">
              <a:schemeClr val="accent3">
                <a:alpha val="50000"/>
                <a:hueOff val="1052878"/>
                <a:satOff val="15378"/>
                <a:lumOff val="-980"/>
                <a:alphaOff val="0"/>
                <a:tint val="90000"/>
                <a:shade val="58000"/>
                <a:satMod val="225000"/>
              </a:schemeClr>
            </a:gs>
            <a:gs pos="65000">
              <a:schemeClr val="accent3">
                <a:alpha val="50000"/>
                <a:hueOff val="1052878"/>
                <a:satOff val="15378"/>
                <a:lumOff val="-980"/>
                <a:alphaOff val="0"/>
                <a:tint val="90000"/>
                <a:shade val="58000"/>
                <a:satMod val="225000"/>
              </a:schemeClr>
            </a:gs>
            <a:gs pos="80000">
              <a:schemeClr val="accent3">
                <a:alpha val="50000"/>
                <a:hueOff val="1052878"/>
                <a:satOff val="15378"/>
                <a:lumOff val="-980"/>
                <a:alphaOff val="0"/>
                <a:tint val="90000"/>
                <a:shade val="69000"/>
                <a:satMod val="220000"/>
              </a:schemeClr>
            </a:gs>
            <a:gs pos="100000">
              <a:schemeClr val="accent3">
                <a:alpha val="50000"/>
                <a:hueOff val="1052878"/>
                <a:satOff val="15378"/>
                <a:lumOff val="-98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SUPER COBERTOR</a:t>
          </a:r>
          <a:endParaRPr lang="en-US" sz="2200" kern="1200" dirty="0"/>
        </a:p>
      </dsp:txBody>
      <dsp:txXfrm>
        <a:off x="947419" y="2342515"/>
        <a:ext cx="1554480" cy="1424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5D6B-8D7D-4F2F-AB6F-7221EC15C8D9}">
      <dsp:nvSpPr>
        <dsp:cNvPr id="0" name=""/>
        <dsp:cNvSpPr/>
      </dsp:nvSpPr>
      <dsp:spPr>
        <a:xfrm>
          <a:off x="0" y="0"/>
          <a:ext cx="6827520" cy="1096295"/>
        </a:xfrm>
        <a:prstGeom prst="roundRect">
          <a:avLst>
            <a:gd name="adj" fmla="val 1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VERIFICAR TODO ASPECTO QUE TENGA RELACION CON EL FUNCIONAMIENTO Y OPERATIVIDAD DEL PROYECTO</a:t>
          </a:r>
          <a:endParaRPr lang="en-US" sz="2200" kern="1200" dirty="0"/>
        </a:p>
      </dsp:txBody>
      <dsp:txXfrm>
        <a:off x="32109" y="32109"/>
        <a:ext cx="5551895" cy="1032077"/>
      </dsp:txXfrm>
    </dsp:sp>
    <dsp:sp modelId="{92C01F45-7424-4AC4-A956-FEB6848D48C6}">
      <dsp:nvSpPr>
        <dsp:cNvPr id="0" name=""/>
        <dsp:cNvSpPr/>
      </dsp:nvSpPr>
      <dsp:spPr>
        <a:xfrm>
          <a:off x="571804" y="1295622"/>
          <a:ext cx="6827520" cy="1096295"/>
        </a:xfrm>
        <a:prstGeom prst="roundRect">
          <a:avLst>
            <a:gd name="adj" fmla="val 10000"/>
          </a:avLst>
        </a:prstGeom>
        <a:solidFill>
          <a:schemeClr val="accent2">
            <a:hueOff val="-54397"/>
            <a:satOff val="-3144"/>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DETERMINACION DE LA LOCALIZACION DEL PROYECTO</a:t>
          </a:r>
          <a:endParaRPr lang="en-US" sz="2200" kern="1200" dirty="0"/>
        </a:p>
      </dsp:txBody>
      <dsp:txXfrm>
        <a:off x="603913" y="1327731"/>
        <a:ext cx="5478904" cy="1032077"/>
      </dsp:txXfrm>
    </dsp:sp>
    <dsp:sp modelId="{6E11221B-D0FF-407C-8D29-6056738C0C2A}">
      <dsp:nvSpPr>
        <dsp:cNvPr id="0" name=""/>
        <dsp:cNvSpPr/>
      </dsp:nvSpPr>
      <dsp:spPr>
        <a:xfrm>
          <a:off x="1135075" y="2591244"/>
          <a:ext cx="6827520" cy="1096295"/>
        </a:xfrm>
        <a:prstGeom prst="roundRect">
          <a:avLst>
            <a:gd name="adj" fmla="val 10000"/>
          </a:avLst>
        </a:prstGeom>
        <a:solidFill>
          <a:schemeClr val="accent2">
            <a:hueOff val="-108794"/>
            <a:satOff val="-6288"/>
            <a:lumOff val="862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DETERMINAR EL TAMAÑO OPTIMO DE LA PLANTA</a:t>
          </a:r>
          <a:endParaRPr lang="en-US" sz="2200" kern="1200" dirty="0"/>
        </a:p>
      </dsp:txBody>
      <dsp:txXfrm>
        <a:off x="1167184" y="2623353"/>
        <a:ext cx="5487439" cy="1032077"/>
      </dsp:txXfrm>
    </dsp:sp>
    <dsp:sp modelId="{2CE0A880-894B-4F46-B86E-292FF450419C}">
      <dsp:nvSpPr>
        <dsp:cNvPr id="0" name=""/>
        <dsp:cNvSpPr/>
      </dsp:nvSpPr>
      <dsp:spPr>
        <a:xfrm>
          <a:off x="1706879" y="3886867"/>
          <a:ext cx="6827520" cy="1096295"/>
        </a:xfrm>
        <a:prstGeom prst="roundRect">
          <a:avLst>
            <a:gd name="adj" fmla="val 10000"/>
          </a:avLst>
        </a:prstGeom>
        <a:solidFill>
          <a:schemeClr val="accent2">
            <a:hueOff val="-163191"/>
            <a:satOff val="-9432"/>
            <a:lumOff val="1294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IMPACTOS AMBIENTALES</a:t>
          </a:r>
          <a:endParaRPr lang="en-US" sz="2200" kern="1200" dirty="0"/>
        </a:p>
      </dsp:txBody>
      <dsp:txXfrm>
        <a:off x="1738988" y="3918976"/>
        <a:ext cx="5478904" cy="1032077"/>
      </dsp:txXfrm>
    </dsp:sp>
    <dsp:sp modelId="{1E427F0E-FBC5-4443-A469-956976BB68CB}">
      <dsp:nvSpPr>
        <dsp:cNvPr id="0" name=""/>
        <dsp:cNvSpPr/>
      </dsp:nvSpPr>
      <dsp:spPr>
        <a:xfrm>
          <a:off x="611492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275260" y="839662"/>
        <a:ext cx="391926" cy="536225"/>
      </dsp:txXfrm>
    </dsp:sp>
    <dsp:sp modelId="{C8C6D32A-B922-44FD-BAE0-67952019320C}">
      <dsp:nvSpPr>
        <dsp:cNvPr id="0" name=""/>
        <dsp:cNvSpPr/>
      </dsp:nvSpPr>
      <dsp:spPr>
        <a:xfrm>
          <a:off x="6686732" y="2135285"/>
          <a:ext cx="712592" cy="712592"/>
        </a:xfrm>
        <a:prstGeom prst="downArrow">
          <a:avLst>
            <a:gd name="adj1" fmla="val 55000"/>
            <a:gd name="adj2" fmla="val 45000"/>
          </a:avLst>
        </a:prstGeom>
        <a:solidFill>
          <a:schemeClr val="accent2">
            <a:tint val="40000"/>
            <a:alpha val="90000"/>
            <a:hueOff val="-1131"/>
            <a:satOff val="-620"/>
            <a:lumOff val="1224"/>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6847065" y="2135285"/>
        <a:ext cx="391926" cy="536225"/>
      </dsp:txXfrm>
    </dsp:sp>
    <dsp:sp modelId="{0FC429F0-F107-436B-8E01-9BFB08323764}">
      <dsp:nvSpPr>
        <dsp:cNvPr id="0" name=""/>
        <dsp:cNvSpPr/>
      </dsp:nvSpPr>
      <dsp:spPr>
        <a:xfrm>
          <a:off x="7250002" y="3430907"/>
          <a:ext cx="712592" cy="712592"/>
        </a:xfrm>
        <a:prstGeom prst="downArrow">
          <a:avLst>
            <a:gd name="adj1" fmla="val 55000"/>
            <a:gd name="adj2" fmla="val 45000"/>
          </a:avLst>
        </a:prstGeom>
        <a:solidFill>
          <a:schemeClr val="accent2">
            <a:tint val="40000"/>
            <a:alpha val="90000"/>
            <a:hueOff val="-2262"/>
            <a:satOff val="-1241"/>
            <a:lumOff val="2447"/>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US" sz="3400" kern="1200"/>
        </a:p>
      </dsp:txBody>
      <dsp:txXfrm>
        <a:off x="7410335" y="3430907"/>
        <a:ext cx="391926" cy="536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55F8E-7559-402B-8187-2792AB9FF690}">
      <dsp:nvSpPr>
        <dsp:cNvPr id="0" name=""/>
        <dsp:cNvSpPr/>
      </dsp:nvSpPr>
      <dsp:spPr>
        <a:xfrm rot="5400000">
          <a:off x="495251" y="1586628"/>
          <a:ext cx="1481236" cy="246474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E71C2-8D36-4BD4-8426-70CBA1700612}">
      <dsp:nvSpPr>
        <dsp:cNvPr id="0" name=""/>
        <dsp:cNvSpPr/>
      </dsp:nvSpPr>
      <dsp:spPr>
        <a:xfrm>
          <a:off x="247996" y="2323055"/>
          <a:ext cx="2225184" cy="195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kern="1200" dirty="0" smtClean="0"/>
            <a:t>BASE FILOSOFICA DE LA EMPRESA</a:t>
          </a:r>
          <a:endParaRPr lang="en-US" sz="2400" kern="1200" dirty="0"/>
        </a:p>
      </dsp:txBody>
      <dsp:txXfrm>
        <a:off x="247996" y="2323055"/>
        <a:ext cx="2225184" cy="1950504"/>
      </dsp:txXfrm>
    </dsp:sp>
    <dsp:sp modelId="{2D5CBCB4-FFBA-401B-9CA3-36B61E355F47}">
      <dsp:nvSpPr>
        <dsp:cNvPr id="0" name=""/>
        <dsp:cNvSpPr/>
      </dsp:nvSpPr>
      <dsp:spPr>
        <a:xfrm>
          <a:off x="2053334" y="1405171"/>
          <a:ext cx="419846" cy="41984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D75AB9-55A1-41BC-B620-661624793B0E}">
      <dsp:nvSpPr>
        <dsp:cNvPr id="0" name=""/>
        <dsp:cNvSpPr/>
      </dsp:nvSpPr>
      <dsp:spPr>
        <a:xfrm rot="5400000">
          <a:off x="3219312" y="912557"/>
          <a:ext cx="1481236" cy="246474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F9C207-93EF-4209-82E5-163C1E33FF77}">
      <dsp:nvSpPr>
        <dsp:cNvPr id="0" name=""/>
        <dsp:cNvSpPr/>
      </dsp:nvSpPr>
      <dsp:spPr>
        <a:xfrm>
          <a:off x="2972057" y="1648984"/>
          <a:ext cx="2225184" cy="195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kern="1200" dirty="0" smtClean="0"/>
            <a:t>LA ORGANIZACION</a:t>
          </a:r>
          <a:endParaRPr lang="en-US" sz="2400" kern="1200" dirty="0"/>
        </a:p>
      </dsp:txBody>
      <dsp:txXfrm>
        <a:off x="2972057" y="1648984"/>
        <a:ext cx="2225184" cy="1950504"/>
      </dsp:txXfrm>
    </dsp:sp>
    <dsp:sp modelId="{7308963F-4E09-4FBD-AB95-7014EC1538A8}">
      <dsp:nvSpPr>
        <dsp:cNvPr id="0" name=""/>
        <dsp:cNvSpPr/>
      </dsp:nvSpPr>
      <dsp:spPr>
        <a:xfrm>
          <a:off x="4777395" y="731099"/>
          <a:ext cx="419846" cy="419846"/>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713FAA-4433-4A78-A12E-DE925FE0D077}">
      <dsp:nvSpPr>
        <dsp:cNvPr id="0" name=""/>
        <dsp:cNvSpPr/>
      </dsp:nvSpPr>
      <dsp:spPr>
        <a:xfrm rot="5400000">
          <a:off x="5943372" y="238485"/>
          <a:ext cx="1481236" cy="2464743"/>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4EA9C-9E46-4AC3-AA97-8E680963CF36}">
      <dsp:nvSpPr>
        <dsp:cNvPr id="0" name=""/>
        <dsp:cNvSpPr/>
      </dsp:nvSpPr>
      <dsp:spPr>
        <a:xfrm>
          <a:off x="5696117" y="974912"/>
          <a:ext cx="2225184" cy="1950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n-US" sz="2400" kern="1200" dirty="0" smtClean="0"/>
            <a:t>PUESTA EN MARCHA</a:t>
          </a:r>
          <a:endParaRPr lang="en-US" sz="2400" kern="1200" dirty="0"/>
        </a:p>
      </dsp:txBody>
      <dsp:txXfrm>
        <a:off x="5696117" y="974912"/>
        <a:ext cx="2225184" cy="19505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5DC18-BD8E-4860-9907-22621EB747B3}">
      <dsp:nvSpPr>
        <dsp:cNvPr id="0" name=""/>
        <dsp:cNvSpPr/>
      </dsp:nvSpPr>
      <dsp:spPr>
        <a:xfrm>
          <a:off x="662939" y="0"/>
          <a:ext cx="7513320" cy="4876800"/>
        </a:xfrm>
        <a:prstGeom prst="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8902D74A-B4E5-407F-959F-B6F81846CA88}">
      <dsp:nvSpPr>
        <dsp:cNvPr id="0" name=""/>
        <dsp:cNvSpPr/>
      </dsp:nvSpPr>
      <dsp:spPr>
        <a:xfrm>
          <a:off x="299531" y="1463040"/>
          <a:ext cx="2651760" cy="1950720"/>
        </a:xfrm>
        <a:prstGeom prst="roundRect">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Planear</a:t>
          </a:r>
          <a:r>
            <a:rPr lang="en-US" sz="2400" kern="1200" dirty="0" smtClean="0"/>
            <a:t> los </a:t>
          </a:r>
          <a:r>
            <a:rPr lang="en-US" sz="2400" kern="1200" dirty="0" err="1" smtClean="0"/>
            <a:t>resultados</a:t>
          </a:r>
          <a:r>
            <a:rPr lang="en-US" sz="2400" kern="1200" dirty="0" smtClean="0"/>
            <a:t> de la </a:t>
          </a:r>
          <a:r>
            <a:rPr lang="en-US" sz="2400" kern="1200" dirty="0" err="1" smtClean="0"/>
            <a:t>Organizacion</a:t>
          </a:r>
          <a:r>
            <a:rPr lang="en-US" sz="2400" kern="1200" dirty="0" smtClean="0"/>
            <a:t> en </a:t>
          </a:r>
          <a:r>
            <a:rPr lang="en-US" sz="2400" kern="1200" dirty="0" err="1" smtClean="0"/>
            <a:t>Dinero</a:t>
          </a:r>
          <a:r>
            <a:rPr lang="en-US" sz="2400" kern="1200" dirty="0" smtClean="0"/>
            <a:t> y </a:t>
          </a:r>
          <a:r>
            <a:rPr lang="en-US" sz="2400" kern="1200" dirty="0" err="1" smtClean="0"/>
            <a:t>Volumenes</a:t>
          </a:r>
          <a:endParaRPr lang="en-US" sz="2400" kern="1200" dirty="0"/>
        </a:p>
      </dsp:txBody>
      <dsp:txXfrm>
        <a:off x="394757" y="1558266"/>
        <a:ext cx="2461308" cy="1760268"/>
      </dsp:txXfrm>
    </dsp:sp>
    <dsp:sp modelId="{A90578E7-9B2E-4C4D-BE36-649587224C5A}">
      <dsp:nvSpPr>
        <dsp:cNvPr id="0" name=""/>
        <dsp:cNvSpPr/>
      </dsp:nvSpPr>
      <dsp:spPr>
        <a:xfrm>
          <a:off x="3093719" y="1463040"/>
          <a:ext cx="2651760" cy="1950720"/>
        </a:xfrm>
        <a:prstGeom prst="roundRect">
          <a:avLst/>
        </a:prstGeom>
        <a:solidFill>
          <a:schemeClr val="accent3">
            <a:hueOff val="0"/>
            <a:satOff val="0"/>
            <a:lumOff val="0"/>
            <a:alphaOff val="0"/>
          </a:schemeClr>
        </a:solidFill>
        <a:ln>
          <a:noFill/>
        </a:ln>
        <a:effectLst>
          <a:outerShdw blurRad="76200" dist="50800" dir="5400000" rotWithShape="0">
            <a:srgbClr val="4E3B3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Controlar</a:t>
          </a:r>
          <a:r>
            <a:rPr lang="en-US" sz="2400" kern="1200" dirty="0" smtClean="0"/>
            <a:t> el </a:t>
          </a:r>
          <a:r>
            <a:rPr lang="en-US" sz="2400" kern="1200" dirty="0" err="1" smtClean="0"/>
            <a:t>Manejo</a:t>
          </a:r>
          <a:r>
            <a:rPr lang="en-US" sz="2400" kern="1200" dirty="0" smtClean="0"/>
            <a:t> de </a:t>
          </a:r>
          <a:r>
            <a:rPr lang="en-US" sz="2400" kern="1200" dirty="0" err="1" smtClean="0"/>
            <a:t>Ingresos</a:t>
          </a:r>
          <a:r>
            <a:rPr lang="en-US" sz="2400" kern="1200" dirty="0" smtClean="0"/>
            <a:t> y </a:t>
          </a:r>
          <a:r>
            <a:rPr lang="en-US" sz="2400" kern="1200" dirty="0" err="1" smtClean="0"/>
            <a:t>Egresos</a:t>
          </a:r>
          <a:r>
            <a:rPr lang="en-US" sz="2400" kern="1200" dirty="0" smtClean="0"/>
            <a:t> de la </a:t>
          </a:r>
          <a:r>
            <a:rPr lang="en-US" sz="2400" kern="1200" dirty="0" err="1" smtClean="0"/>
            <a:t>Empresa</a:t>
          </a:r>
          <a:endParaRPr lang="en-US" sz="2400" kern="1200" dirty="0"/>
        </a:p>
      </dsp:txBody>
      <dsp:txXfrm>
        <a:off x="3188945" y="1558266"/>
        <a:ext cx="2461308" cy="1760268"/>
      </dsp:txXfrm>
    </dsp:sp>
    <dsp:sp modelId="{93646301-D7D4-492A-BB0E-C60E3051BE47}">
      <dsp:nvSpPr>
        <dsp:cNvPr id="0" name=""/>
        <dsp:cNvSpPr/>
      </dsp:nvSpPr>
      <dsp:spPr>
        <a:xfrm>
          <a:off x="5887908" y="1463040"/>
          <a:ext cx="2651760" cy="1950720"/>
        </a:xfrm>
        <a:prstGeom prst="roundRect">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Coordinar y </a:t>
          </a:r>
          <a:r>
            <a:rPr lang="en-US" sz="2400" kern="1200" dirty="0" err="1" smtClean="0"/>
            <a:t>Relacionar</a:t>
          </a:r>
          <a:r>
            <a:rPr lang="en-US" sz="2400" kern="1200" dirty="0" smtClean="0"/>
            <a:t> </a:t>
          </a:r>
          <a:r>
            <a:rPr lang="en-US" sz="2400" kern="1200" dirty="0" err="1" smtClean="0"/>
            <a:t>las</a:t>
          </a:r>
          <a:r>
            <a:rPr lang="en-US" sz="2400" kern="1200" dirty="0" smtClean="0"/>
            <a:t> </a:t>
          </a:r>
          <a:r>
            <a:rPr lang="en-US" sz="2400" kern="1200" dirty="0" err="1" smtClean="0"/>
            <a:t>actividades</a:t>
          </a:r>
          <a:r>
            <a:rPr lang="en-US" sz="2400" kern="1200" dirty="0" smtClean="0"/>
            <a:t> de la </a:t>
          </a:r>
          <a:r>
            <a:rPr lang="en-US" sz="2400" kern="1200" dirty="0" err="1" smtClean="0"/>
            <a:t>Organizacion</a:t>
          </a:r>
          <a:endParaRPr lang="en-US" sz="2400" kern="1200" dirty="0"/>
        </a:p>
      </dsp:txBody>
      <dsp:txXfrm>
        <a:off x="5983134" y="1558266"/>
        <a:ext cx="2461308" cy="176026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2650438-8101-47ED-941B-C76EBACD95FF}" type="datetimeFigureOut">
              <a:rPr lang="en-US" smtClean="0"/>
              <a:t>2/26/2014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AEE0532-3B14-4343-A4F5-C418521EE7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650438-8101-47ED-941B-C76EBACD95FF}"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E0532-3B14-4343-A4F5-C418521EE7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650438-8101-47ED-941B-C76EBACD95FF}"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E0532-3B14-4343-A4F5-C418521EE7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2650438-8101-47ED-941B-C76EBACD95FF}" type="datetimeFigureOut">
              <a:rPr lang="en-US" smtClean="0"/>
              <a:t>2/26/2014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AEE0532-3B14-4343-A4F5-C418521EE7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2650438-8101-47ED-941B-C76EBACD95FF}" type="datetimeFigureOut">
              <a:rPr lang="en-US" smtClean="0"/>
              <a:t>2/26/2014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AEE0532-3B14-4343-A4F5-C418521EE739}"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2650438-8101-47ED-941B-C76EBACD95FF}" type="datetimeFigureOut">
              <a:rPr lang="en-US" smtClean="0"/>
              <a:t>2/26/2014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AEE0532-3B14-4343-A4F5-C418521EE7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2650438-8101-47ED-941B-C76EBACD95FF}" type="datetimeFigureOut">
              <a:rPr lang="en-US" smtClean="0"/>
              <a:t>2/26/2014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AEE0532-3B14-4343-A4F5-C418521EE739}"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2650438-8101-47ED-941B-C76EBACD95FF}" type="datetimeFigureOut">
              <a:rPr lang="en-US" smtClean="0"/>
              <a:t>2/26/2014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EE0532-3B14-4343-A4F5-C418521EE7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650438-8101-47ED-941B-C76EBACD95FF}" type="datetimeFigureOut">
              <a:rPr lang="en-US" smtClean="0"/>
              <a:t>2/26/2014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E0532-3B14-4343-A4F5-C418521EE7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2650438-8101-47ED-941B-C76EBACD95FF}" type="datetimeFigureOut">
              <a:rPr lang="en-US" smtClean="0"/>
              <a:t>2/26/2014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EE0532-3B14-4343-A4F5-C418521EE7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2650438-8101-47ED-941B-C76EBACD95FF}" type="datetimeFigureOut">
              <a:rPr lang="en-US" smtClean="0"/>
              <a:t>2/26/2014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AEE0532-3B14-4343-A4F5-C418521EE739}"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2650438-8101-47ED-941B-C76EBACD95FF}" type="datetimeFigureOut">
              <a:rPr lang="en-US" smtClean="0"/>
              <a:t>2/26/2014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EE0532-3B14-4343-A4F5-C418521EE739}"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8.xml"/><Relationship Id="rId7" Type="http://schemas.openxmlformats.org/officeDocument/2006/relationships/image" Target="../media/image11.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235" descr="http://blogs.espe.edu.ec/wp-content/uploads/2013/07/Comunicado-2-1.jpg"/>
          <p:cNvPicPr/>
          <p:nvPr/>
        </p:nvPicPr>
        <p:blipFill rotWithShape="1">
          <a:blip r:embed="rId2">
            <a:extLst>
              <a:ext uri="{28A0092B-C50C-407E-A947-70E740481C1C}">
                <a14:useLocalDpi xmlns:a14="http://schemas.microsoft.com/office/drawing/2010/main" val="0"/>
              </a:ext>
            </a:extLst>
          </a:blip>
          <a:srcRect l="11035" t="35917" r="11037" b="29125"/>
          <a:stretch/>
        </p:blipFill>
        <p:spPr bwMode="auto">
          <a:xfrm>
            <a:off x="1676400" y="304800"/>
            <a:ext cx="5715000" cy="13716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533400" y="2027598"/>
            <a:ext cx="7696200" cy="646331"/>
          </a:xfrm>
          <a:prstGeom prst="rect">
            <a:avLst/>
          </a:prstGeom>
        </p:spPr>
        <p:txBody>
          <a:bodyPr wrap="square">
            <a:spAutoFit/>
          </a:bodyPr>
          <a:lstStyle/>
          <a:p>
            <a:pPr algn="ctr"/>
            <a:r>
              <a:rPr lang="es-ES_tradnl" b="1" dirty="0"/>
              <a:t>DEPARTAMENTO DE CIENCIAS ECONÓMICAS, ADMINISTRATIVAS Y DE COMERCIO</a:t>
            </a:r>
            <a:endParaRPr lang="en-US" dirty="0"/>
          </a:p>
        </p:txBody>
      </p:sp>
      <p:sp>
        <p:nvSpPr>
          <p:cNvPr id="7" name="Rectangle 6"/>
          <p:cNvSpPr/>
          <p:nvPr/>
        </p:nvSpPr>
        <p:spPr>
          <a:xfrm>
            <a:off x="1600200" y="3048000"/>
            <a:ext cx="5715000" cy="923330"/>
          </a:xfrm>
          <a:prstGeom prst="rect">
            <a:avLst/>
          </a:prstGeom>
        </p:spPr>
        <p:txBody>
          <a:bodyPr wrap="square">
            <a:spAutoFit/>
          </a:bodyPr>
          <a:lstStyle/>
          <a:p>
            <a:pPr algn="ctr"/>
            <a:r>
              <a:rPr lang="es-ES" b="1" dirty="0"/>
              <a:t>“ESTUDIO DE VIABILIDAD DE UNA FÁBRICA DE EDREDONES HIPO ALERGENICOS EN EL SECTOR NORTE DEL DISTRITO METROPOLITANO DE QUITO”</a:t>
            </a:r>
            <a:endParaRPr lang="en-US" dirty="0"/>
          </a:p>
        </p:txBody>
      </p:sp>
      <p:sp>
        <p:nvSpPr>
          <p:cNvPr id="8" name="Rectangle 7"/>
          <p:cNvSpPr/>
          <p:nvPr/>
        </p:nvSpPr>
        <p:spPr>
          <a:xfrm>
            <a:off x="2330954" y="4507468"/>
            <a:ext cx="4222246" cy="369332"/>
          </a:xfrm>
          <a:prstGeom prst="rect">
            <a:avLst/>
          </a:prstGeom>
        </p:spPr>
        <p:txBody>
          <a:bodyPr wrap="none">
            <a:spAutoFit/>
          </a:bodyPr>
          <a:lstStyle/>
          <a:p>
            <a:r>
              <a:rPr lang="es-ES" b="1" dirty="0"/>
              <a:t>NANCY PATRICIA RODRIGUEZ ECHEVERRIA</a:t>
            </a:r>
            <a:endParaRPr lang="en-US" dirty="0"/>
          </a:p>
        </p:txBody>
      </p:sp>
      <p:sp>
        <p:nvSpPr>
          <p:cNvPr id="9" name="Rectangle 8"/>
          <p:cNvSpPr/>
          <p:nvPr/>
        </p:nvSpPr>
        <p:spPr>
          <a:xfrm>
            <a:off x="876300" y="5421638"/>
            <a:ext cx="7315200" cy="646331"/>
          </a:xfrm>
          <a:prstGeom prst="rect">
            <a:avLst/>
          </a:prstGeom>
        </p:spPr>
        <p:txBody>
          <a:bodyPr wrap="square">
            <a:spAutoFit/>
          </a:bodyPr>
          <a:lstStyle/>
          <a:p>
            <a:r>
              <a:rPr lang="es-ES_tradnl" dirty="0" err="1" smtClean="0"/>
              <a:t>Msc</a:t>
            </a:r>
            <a:r>
              <a:rPr lang="es-ES_tradnl" dirty="0" smtClean="0"/>
              <a:t>. Jorge Villavicencio             		</a:t>
            </a:r>
            <a:r>
              <a:rPr lang="es-ES_tradnl" dirty="0" err="1" smtClean="0"/>
              <a:t>Ec</a:t>
            </a:r>
            <a:r>
              <a:rPr lang="es-ES_tradnl" dirty="0" smtClean="0"/>
              <a:t>. Juan Carlos Erazo</a:t>
            </a:r>
            <a:endParaRPr lang="es-ES" dirty="0" smtClean="0"/>
          </a:p>
          <a:p>
            <a:r>
              <a:rPr lang="es-ES_tradnl" dirty="0" smtClean="0"/>
              <a:t>          DIRECTOR		      		     CODIRECTOR</a:t>
            </a:r>
            <a:endParaRPr lang="es-ES" dirty="0"/>
          </a:p>
        </p:txBody>
      </p:sp>
    </p:spTree>
    <p:extLst>
      <p:ext uri="{BB962C8B-B14F-4D97-AF65-F5344CB8AC3E}">
        <p14:creationId xmlns:p14="http://schemas.microsoft.com/office/powerpoint/2010/main" val="25686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7"/>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9"/>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ANALISIS DE LA DEMANDA Y LA OFERTA</a:t>
            </a:r>
            <a:endParaRPr lang="en-U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4924171"/>
              </p:ext>
            </p:extLst>
          </p:nvPr>
        </p:nvGraphicFramePr>
        <p:xfrm>
          <a:off x="304800" y="1447800"/>
          <a:ext cx="8382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56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DEMANDA INSATISFECHA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4342707"/>
              </p:ext>
            </p:extLst>
          </p:nvPr>
        </p:nvGraphicFramePr>
        <p:xfrm>
          <a:off x="609600" y="1828800"/>
          <a:ext cx="7924801" cy="3027839"/>
        </p:xfrm>
        <a:graphic>
          <a:graphicData uri="http://schemas.openxmlformats.org/drawingml/2006/table">
            <a:tbl>
              <a:tblPr firstRow="1" firstCol="1" bandRow="1">
                <a:tableStyleId>{5C22544A-7EE6-4342-B048-85BDC9FD1C3A}</a:tableStyleId>
              </a:tblPr>
              <a:tblGrid>
                <a:gridCol w="1491770"/>
                <a:gridCol w="1390478"/>
                <a:gridCol w="1390478"/>
                <a:gridCol w="1770787"/>
                <a:gridCol w="1881288"/>
              </a:tblGrid>
              <a:tr h="414773">
                <a:tc rowSpan="2">
                  <a:txBody>
                    <a:bodyPr/>
                    <a:lstStyle/>
                    <a:p>
                      <a:pPr marL="0" marR="0" algn="ctr">
                        <a:spcBef>
                          <a:spcPts val="0"/>
                        </a:spcBef>
                        <a:spcAft>
                          <a:spcPts val="0"/>
                        </a:spcAft>
                      </a:pPr>
                      <a:r>
                        <a:rPr lang="es-ES" sz="1200">
                          <a:effectLst/>
                        </a:rPr>
                        <a:t> </a:t>
                      </a:r>
                      <a:endParaRPr lang="en-US" sz="1400">
                        <a:effectLst/>
                      </a:endParaRPr>
                    </a:p>
                    <a:p>
                      <a:pPr marL="0" marR="0" algn="ctr">
                        <a:spcBef>
                          <a:spcPts val="0"/>
                        </a:spcBef>
                        <a:spcAft>
                          <a:spcPts val="0"/>
                        </a:spcAft>
                      </a:pPr>
                      <a:r>
                        <a:rPr lang="es-ES" sz="1200">
                          <a:effectLst/>
                        </a:rPr>
                        <a:t> </a:t>
                      </a:r>
                      <a:endParaRPr lang="en-US" sz="1400">
                        <a:effectLst/>
                      </a:endParaRPr>
                    </a:p>
                    <a:p>
                      <a:pPr marL="0" marR="0" algn="ctr">
                        <a:spcBef>
                          <a:spcPts val="0"/>
                        </a:spcBef>
                        <a:spcAft>
                          <a:spcPts val="0"/>
                        </a:spcAft>
                      </a:pPr>
                      <a:r>
                        <a:rPr lang="es-ES" sz="1200">
                          <a:effectLst/>
                        </a:rPr>
                        <a:t>ANOS</a:t>
                      </a:r>
                      <a:endParaRPr lang="en-US" sz="1400">
                        <a:effectLst/>
                        <a:latin typeface="Times New Roman"/>
                        <a:ea typeface="Times New Roman"/>
                        <a:cs typeface="Times New Roman"/>
                      </a:endParaRPr>
                    </a:p>
                  </a:txBody>
                  <a:tcPr marL="68580" marR="68580" marT="0" marB="0"/>
                </a:tc>
                <a:tc gridSpan="2">
                  <a:txBody>
                    <a:bodyPr/>
                    <a:lstStyle/>
                    <a:p>
                      <a:pPr marL="0" marR="0" algn="ctr">
                        <a:spcBef>
                          <a:spcPts val="0"/>
                        </a:spcBef>
                        <a:spcAft>
                          <a:spcPts val="0"/>
                        </a:spcAft>
                      </a:pPr>
                      <a:r>
                        <a:rPr lang="es-ES" sz="1200">
                          <a:effectLst/>
                        </a:rPr>
                        <a:t>PROYECCIONES</a:t>
                      </a:r>
                      <a:endParaRPr lang="en-US" sz="1400">
                        <a:effectLst/>
                        <a:latin typeface="Times New Roman"/>
                        <a:ea typeface="Times New Roman"/>
                        <a:cs typeface="Times New Roman"/>
                      </a:endParaRPr>
                    </a:p>
                  </a:txBody>
                  <a:tcPr marL="68580" marR="68580" marT="0" marB="0"/>
                </a:tc>
                <a:tc hMerge="1">
                  <a:txBody>
                    <a:bodyPr/>
                    <a:lstStyle/>
                    <a:p>
                      <a:endParaRPr lang="en-US"/>
                    </a:p>
                  </a:txBody>
                  <a:tcPr/>
                </a:tc>
                <a:tc rowSpan="2">
                  <a:txBody>
                    <a:bodyPr/>
                    <a:lstStyle/>
                    <a:p>
                      <a:pPr marL="0" marR="0" algn="ctr">
                        <a:spcBef>
                          <a:spcPts val="0"/>
                        </a:spcBef>
                        <a:spcAft>
                          <a:spcPts val="0"/>
                        </a:spcAft>
                      </a:pPr>
                      <a:r>
                        <a:rPr lang="es-ES" sz="1200">
                          <a:effectLst/>
                        </a:rPr>
                        <a:t> </a:t>
                      </a:r>
                      <a:endParaRPr lang="en-US" sz="1400">
                        <a:effectLst/>
                      </a:endParaRPr>
                    </a:p>
                    <a:p>
                      <a:pPr marL="0" marR="0" algn="ctr">
                        <a:spcBef>
                          <a:spcPts val="0"/>
                        </a:spcBef>
                        <a:spcAft>
                          <a:spcPts val="0"/>
                        </a:spcAft>
                      </a:pPr>
                      <a:r>
                        <a:rPr lang="es-ES" sz="1200">
                          <a:effectLst/>
                        </a:rPr>
                        <a:t>DEMANDA INSATISFECHA NUEVA</a:t>
                      </a:r>
                      <a:endParaRPr lang="en-US" sz="1400">
                        <a:effectLst/>
                        <a:latin typeface="Times New Roman"/>
                        <a:ea typeface="Times New Roman"/>
                        <a:cs typeface="Times New Roman"/>
                      </a:endParaRPr>
                    </a:p>
                  </a:txBody>
                  <a:tcPr marL="68580" marR="68580" marT="0" marB="0"/>
                </a:tc>
                <a:tc rowSpan="2">
                  <a:txBody>
                    <a:bodyPr/>
                    <a:lstStyle/>
                    <a:p>
                      <a:pPr marL="0" marR="0" algn="ctr">
                        <a:spcBef>
                          <a:spcPts val="0"/>
                        </a:spcBef>
                        <a:spcAft>
                          <a:spcPts val="0"/>
                        </a:spcAft>
                      </a:pPr>
                      <a:r>
                        <a:rPr lang="es-ES" sz="1200">
                          <a:effectLst/>
                        </a:rPr>
                        <a:t> </a:t>
                      </a:r>
                      <a:endParaRPr lang="en-US" sz="1400">
                        <a:effectLst/>
                      </a:endParaRPr>
                    </a:p>
                    <a:p>
                      <a:pPr marL="0" marR="0" algn="ctr">
                        <a:spcBef>
                          <a:spcPts val="0"/>
                        </a:spcBef>
                        <a:spcAft>
                          <a:spcPts val="0"/>
                        </a:spcAft>
                      </a:pPr>
                      <a:r>
                        <a:rPr lang="es-ES" sz="1200">
                          <a:effectLst/>
                        </a:rPr>
                        <a:t>PARTICIPACION DEL 15%</a:t>
                      </a:r>
                      <a:endParaRPr lang="en-US" sz="1400">
                        <a:effectLst/>
                        <a:latin typeface="Times New Roman"/>
                        <a:ea typeface="Times New Roman"/>
                        <a:cs typeface="Times New Roman"/>
                      </a:endParaRPr>
                    </a:p>
                  </a:txBody>
                  <a:tcPr marL="68580" marR="68580" marT="0" marB="0"/>
                </a:tc>
              </a:tr>
              <a:tr h="1085949">
                <a:tc vMerge="1">
                  <a:txBody>
                    <a:bodyPr/>
                    <a:lstStyle/>
                    <a:p>
                      <a:endParaRPr lang="en-US"/>
                    </a:p>
                  </a:txBody>
                  <a:tcPr/>
                </a:tc>
                <a:tc>
                  <a:txBody>
                    <a:bodyPr/>
                    <a:lstStyle/>
                    <a:p>
                      <a:pPr marL="0" marR="0" algn="ctr">
                        <a:spcBef>
                          <a:spcPts val="0"/>
                        </a:spcBef>
                        <a:spcAft>
                          <a:spcPts val="0"/>
                        </a:spcAft>
                      </a:pPr>
                      <a:r>
                        <a:rPr lang="es-ES" sz="1200">
                          <a:effectLst/>
                        </a:rPr>
                        <a:t>CANTIDAD DE DEMANDA</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CANTIDAD DE OFERTA</a:t>
                      </a:r>
                      <a:endParaRPr lang="en-US" sz="1400">
                        <a:effectLst/>
                        <a:latin typeface="Times New Roman"/>
                        <a:ea typeface="Times New Roman"/>
                        <a:cs typeface="Times New Roman"/>
                      </a:endParaRPr>
                    </a:p>
                  </a:txBody>
                  <a:tcPr marL="68580" marR="68580" marT="0" marB="0"/>
                </a:tc>
                <a:tc vMerge="1">
                  <a:txBody>
                    <a:bodyPr/>
                    <a:lstStyle/>
                    <a:p>
                      <a:endParaRPr lang="en-US"/>
                    </a:p>
                  </a:txBody>
                  <a:tcPr/>
                </a:tc>
                <a:tc vMerge="1">
                  <a:txBody>
                    <a:bodyPr/>
                    <a:lstStyle/>
                    <a:p>
                      <a:endParaRPr lang="en-US"/>
                    </a:p>
                  </a:txBody>
                  <a:tcPr/>
                </a:tc>
              </a:tr>
              <a:tr h="377066">
                <a:tc>
                  <a:txBody>
                    <a:bodyPr/>
                    <a:lstStyle/>
                    <a:p>
                      <a:pPr marL="0" marR="0" algn="ctr">
                        <a:spcBef>
                          <a:spcPts val="0"/>
                        </a:spcBef>
                        <a:spcAft>
                          <a:spcPts val="0"/>
                        </a:spcAft>
                      </a:pPr>
                      <a:r>
                        <a:rPr lang="es-ES" sz="1200">
                          <a:effectLst/>
                        </a:rPr>
                        <a:t>2014</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40787</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26041</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s-ES" sz="1200">
                          <a:effectLst/>
                        </a:rPr>
                        <a:t>14746</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2212</a:t>
                      </a:r>
                      <a:endParaRPr lang="en-US" sz="1400">
                        <a:effectLst/>
                        <a:latin typeface="Times New Roman"/>
                        <a:ea typeface="Times New Roman"/>
                        <a:cs typeface="Times New Roman"/>
                      </a:endParaRPr>
                    </a:p>
                  </a:txBody>
                  <a:tcPr marL="68580" marR="68580" marT="0" marB="0"/>
                </a:tc>
              </a:tr>
              <a:tr h="377066">
                <a:tc>
                  <a:txBody>
                    <a:bodyPr/>
                    <a:lstStyle/>
                    <a:p>
                      <a:pPr marL="0" marR="0" algn="ctr">
                        <a:spcBef>
                          <a:spcPts val="0"/>
                        </a:spcBef>
                        <a:spcAft>
                          <a:spcPts val="0"/>
                        </a:spcAft>
                      </a:pPr>
                      <a:r>
                        <a:rPr lang="es-ES" sz="1200">
                          <a:effectLst/>
                        </a:rPr>
                        <a:t>2015</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45542</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29947</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s-ES" sz="1200">
                          <a:effectLst/>
                        </a:rPr>
                        <a:t>15595</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2339</a:t>
                      </a:r>
                      <a:endParaRPr lang="en-US" sz="1400">
                        <a:effectLst/>
                        <a:latin typeface="Times New Roman"/>
                        <a:ea typeface="Times New Roman"/>
                        <a:cs typeface="Times New Roman"/>
                      </a:endParaRPr>
                    </a:p>
                  </a:txBody>
                  <a:tcPr marL="68580" marR="68580" marT="0" marB="0"/>
                </a:tc>
              </a:tr>
              <a:tr h="377066">
                <a:tc>
                  <a:txBody>
                    <a:bodyPr/>
                    <a:lstStyle/>
                    <a:p>
                      <a:pPr marL="0" marR="0" algn="ctr">
                        <a:spcBef>
                          <a:spcPts val="0"/>
                        </a:spcBef>
                        <a:spcAft>
                          <a:spcPts val="0"/>
                        </a:spcAft>
                      </a:pPr>
                      <a:r>
                        <a:rPr lang="es-ES" sz="1200">
                          <a:effectLst/>
                        </a:rPr>
                        <a:t>2016</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50298</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33853</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s-ES" sz="1200">
                          <a:effectLst/>
                        </a:rPr>
                        <a:t>16445</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2467</a:t>
                      </a:r>
                      <a:endParaRPr lang="en-US" sz="1400">
                        <a:effectLst/>
                        <a:latin typeface="Times New Roman"/>
                        <a:ea typeface="Times New Roman"/>
                        <a:cs typeface="Times New Roman"/>
                      </a:endParaRPr>
                    </a:p>
                  </a:txBody>
                  <a:tcPr marL="68580" marR="68580" marT="0" marB="0"/>
                </a:tc>
              </a:tr>
              <a:tr h="395919">
                <a:tc>
                  <a:txBody>
                    <a:bodyPr/>
                    <a:lstStyle/>
                    <a:p>
                      <a:pPr marL="0" marR="0" algn="ctr">
                        <a:spcBef>
                          <a:spcPts val="0"/>
                        </a:spcBef>
                        <a:spcAft>
                          <a:spcPts val="0"/>
                        </a:spcAft>
                      </a:pPr>
                      <a:r>
                        <a:rPr lang="es-ES" sz="1200">
                          <a:effectLst/>
                        </a:rPr>
                        <a:t>2017</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55053</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37759</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s-ES" sz="1200">
                          <a:effectLst/>
                        </a:rPr>
                        <a:t>17294</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dirty="0">
                          <a:effectLst/>
                        </a:rPr>
                        <a:t>2594</a:t>
                      </a:r>
                      <a:endParaRPr lang="en-US" sz="1400" dirty="0">
                        <a:effectLst/>
                        <a:latin typeface="Times New Roman"/>
                        <a:ea typeface="Times New Roman"/>
                        <a:cs typeface="Times New Roman"/>
                      </a:endParaRPr>
                    </a:p>
                  </a:txBody>
                  <a:tcPr marL="68580" marR="68580" marT="0" marB="0"/>
                </a:tc>
              </a:tr>
            </a:tbl>
          </a:graphicData>
        </a:graphic>
      </p:graphicFrame>
      <p:sp>
        <p:nvSpPr>
          <p:cNvPr id="5" name="Rectangle 4"/>
          <p:cNvSpPr/>
          <p:nvPr/>
        </p:nvSpPr>
        <p:spPr>
          <a:xfrm>
            <a:off x="2313709" y="5257800"/>
            <a:ext cx="4572000" cy="646331"/>
          </a:xfrm>
          <a:prstGeom prst="rect">
            <a:avLst/>
          </a:prstGeom>
        </p:spPr>
        <p:txBody>
          <a:bodyPr>
            <a:spAutoFit/>
          </a:bodyPr>
          <a:lstStyle/>
          <a:p>
            <a:pPr algn="ctr"/>
            <a:r>
              <a:rPr lang="es-ES" b="1" dirty="0"/>
              <a:t>Fuente: </a:t>
            </a:r>
            <a:r>
              <a:rPr lang="es-ES" dirty="0" smtClean="0"/>
              <a:t>Propia</a:t>
            </a:r>
            <a:endParaRPr lang="en-US" dirty="0"/>
          </a:p>
          <a:p>
            <a:pPr algn="ctr"/>
            <a:r>
              <a:rPr lang="es-ES" b="1" dirty="0"/>
              <a:t>Elaborado por:</a:t>
            </a:r>
            <a:r>
              <a:rPr lang="es-ES" dirty="0"/>
              <a:t> Patricia Rodríguez/2014</a:t>
            </a:r>
            <a:endParaRPr lang="en-US" dirty="0"/>
          </a:p>
        </p:txBody>
      </p:sp>
    </p:spTree>
    <p:extLst>
      <p:ext uri="{BB962C8B-B14F-4D97-AF65-F5344CB8AC3E}">
        <p14:creationId xmlns:p14="http://schemas.microsoft.com/office/powerpoint/2010/main" val="1351180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COMPETIDORES</a:t>
            </a:r>
            <a:endParaRPr lang="en-US" dirty="0"/>
          </a:p>
        </p:txBody>
      </p:sp>
      <p:graphicFrame>
        <p:nvGraphicFramePr>
          <p:cNvPr id="4" name="Diagram 3"/>
          <p:cNvGraphicFramePr/>
          <p:nvPr>
            <p:extLst>
              <p:ext uri="{D42A27DB-BD31-4B8C-83A1-F6EECF244321}">
                <p14:modId xmlns:p14="http://schemas.microsoft.com/office/powerpoint/2010/main" val="1233384357"/>
              </p:ext>
            </p:extLst>
          </p:nvPr>
        </p:nvGraphicFramePr>
        <p:xfrm>
          <a:off x="-685800" y="1092200"/>
          <a:ext cx="57150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4062028570"/>
              </p:ext>
            </p:extLst>
          </p:nvPr>
        </p:nvGraphicFramePr>
        <p:xfrm>
          <a:off x="3657600" y="2514600"/>
          <a:ext cx="5867400" cy="431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Left Arrow 6"/>
          <p:cNvSpPr/>
          <p:nvPr/>
        </p:nvSpPr>
        <p:spPr>
          <a:xfrm rot="19846122">
            <a:off x="4858285" y="1015237"/>
            <a:ext cx="2895600" cy="11430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ANALISIS DE PRECIOS</a:t>
            </a:r>
            <a:endParaRPr lang="en-US" dirty="0"/>
          </a:p>
        </p:txBody>
      </p:sp>
      <p:sp>
        <p:nvSpPr>
          <p:cNvPr id="8" name="Right Arrow 7"/>
          <p:cNvSpPr/>
          <p:nvPr/>
        </p:nvSpPr>
        <p:spPr>
          <a:xfrm rot="20235450">
            <a:off x="1163819" y="5603063"/>
            <a:ext cx="2743200" cy="8382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COMERCIALIZACION</a:t>
            </a:r>
            <a:endParaRPr lang="en-US" dirty="0"/>
          </a:p>
        </p:txBody>
      </p:sp>
    </p:spTree>
    <p:extLst>
      <p:ext uri="{BB962C8B-B14F-4D97-AF65-F5344CB8AC3E}">
        <p14:creationId xmlns:p14="http://schemas.microsoft.com/office/powerpoint/2010/main" val="13213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CANALES DE DISTRIBUCION</a:t>
            </a:r>
            <a:endParaRPr lang="en-US" dirty="0"/>
          </a:p>
        </p:txBody>
      </p:sp>
      <p:grpSp>
        <p:nvGrpSpPr>
          <p:cNvPr id="4" name="Group 2"/>
          <p:cNvGrpSpPr>
            <a:grpSpLocks/>
          </p:cNvGrpSpPr>
          <p:nvPr/>
        </p:nvGrpSpPr>
        <p:grpSpPr bwMode="auto">
          <a:xfrm>
            <a:off x="1000412" y="1512449"/>
            <a:ext cx="6778625" cy="4705350"/>
            <a:chOff x="2046" y="5148"/>
            <a:chExt cx="8355" cy="5023"/>
          </a:xfrm>
        </p:grpSpPr>
        <p:sp>
          <p:nvSpPr>
            <p:cNvPr id="5" name="Rounded Rectangle 65"/>
            <p:cNvSpPr>
              <a:spLocks noChangeArrowheads="1"/>
            </p:cNvSpPr>
            <p:nvPr/>
          </p:nvSpPr>
          <p:spPr bwMode="auto">
            <a:xfrm>
              <a:off x="4311" y="5148"/>
              <a:ext cx="3090" cy="1050"/>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C4542"/>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Arial" pitchFamily="34" charset="0"/>
                </a:rPr>
                <a:t>FABRICA</a:t>
              </a:r>
              <a:endParaRPr kumimoji="0" lang="en-US" sz="18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Arial" pitchFamily="34" charset="0"/>
                </a:rPr>
                <a:t>AMELIETEX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ounded Rectangle 66"/>
            <p:cNvSpPr>
              <a:spLocks noChangeArrowheads="1"/>
            </p:cNvSpPr>
            <p:nvPr/>
          </p:nvSpPr>
          <p:spPr bwMode="auto">
            <a:xfrm>
              <a:off x="7596" y="7201"/>
              <a:ext cx="2805" cy="735"/>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rgbClr val="94B64E"/>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Arial" pitchFamily="34" charset="0"/>
                </a:rPr>
                <a:t>MAYORISTA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ounded Rectangle 67"/>
            <p:cNvSpPr>
              <a:spLocks noChangeArrowheads="1"/>
            </p:cNvSpPr>
            <p:nvPr/>
          </p:nvSpPr>
          <p:spPr bwMode="auto">
            <a:xfrm>
              <a:off x="5132" y="9466"/>
              <a:ext cx="2985" cy="705"/>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Arial" pitchFamily="34" charset="0"/>
                </a:rPr>
                <a:t>MINORISTA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68"/>
            <p:cNvSpPr>
              <a:spLocks noChangeArrowheads="1"/>
            </p:cNvSpPr>
            <p:nvPr/>
          </p:nvSpPr>
          <p:spPr bwMode="auto">
            <a:xfrm>
              <a:off x="2046" y="7021"/>
              <a:ext cx="2940" cy="1285"/>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smtClean="0">
                  <a:ln>
                    <a:noFill/>
                  </a:ln>
                  <a:solidFill>
                    <a:schemeClr val="tx1"/>
                  </a:solidFill>
                  <a:effectLst/>
                  <a:latin typeface="Calibri" pitchFamily="34" charset="0"/>
                  <a:cs typeface="Arial" pitchFamily="34" charset="0"/>
                </a:rPr>
                <a:t>CONSUMIDOR FINAL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ight Arrow 69"/>
            <p:cNvSpPr>
              <a:spLocks noChangeArrowheads="1"/>
            </p:cNvSpPr>
            <p:nvPr/>
          </p:nvSpPr>
          <p:spPr bwMode="auto">
            <a:xfrm rot="3150322">
              <a:off x="8181" y="5866"/>
              <a:ext cx="780" cy="525"/>
            </a:xfrm>
            <a:prstGeom prst="rightArrow">
              <a:avLst>
                <a:gd name="adj1" fmla="val 50000"/>
                <a:gd name="adj2" fmla="val 49998"/>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0" name="Right Arrow 70"/>
            <p:cNvSpPr>
              <a:spLocks noChangeArrowheads="1"/>
            </p:cNvSpPr>
            <p:nvPr/>
          </p:nvSpPr>
          <p:spPr bwMode="auto">
            <a:xfrm rot="7637581">
              <a:off x="8450" y="8734"/>
              <a:ext cx="780" cy="525"/>
            </a:xfrm>
            <a:prstGeom prst="rightArrow">
              <a:avLst>
                <a:gd name="adj1" fmla="val 50000"/>
                <a:gd name="adj2" fmla="val 49998"/>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endParaRPr lang="en-US"/>
            </a:p>
          </p:txBody>
        </p:sp>
        <p:sp>
          <p:nvSpPr>
            <p:cNvPr id="11" name="Right Arrow 71"/>
            <p:cNvSpPr>
              <a:spLocks noChangeArrowheads="1"/>
            </p:cNvSpPr>
            <p:nvPr/>
          </p:nvSpPr>
          <p:spPr bwMode="auto">
            <a:xfrm rot="-8173508">
              <a:off x="3786" y="9045"/>
              <a:ext cx="780" cy="525"/>
            </a:xfrm>
            <a:prstGeom prst="rightArrow">
              <a:avLst>
                <a:gd name="adj1" fmla="val 50000"/>
                <a:gd name="adj2" fmla="val 49998"/>
              </a:avLst>
            </a:prstGeom>
            <a:gradFill rotWithShape="1">
              <a:gsLst>
                <a:gs pos="0">
                  <a:srgbClr val="A3C4FF"/>
                </a:gs>
                <a:gs pos="35001">
                  <a:srgbClr val="BFD5FF"/>
                </a:gs>
                <a:gs pos="100000">
                  <a:srgbClr val="E5EEFF"/>
                </a:gs>
              </a:gsLst>
              <a:lin ang="16200000" scaled="1"/>
            </a:gradFill>
            <a:ln w="9525">
              <a:solidFill>
                <a:srgbClr val="4579B8"/>
              </a:solidFill>
              <a:miter lim="800000"/>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endParaRPr lang="en-US"/>
            </a:p>
          </p:txBody>
        </p:sp>
      </p:grpSp>
    </p:spTree>
    <p:extLst>
      <p:ext uri="{BB962C8B-B14F-4D97-AF65-F5344CB8AC3E}">
        <p14:creationId xmlns:p14="http://schemas.microsoft.com/office/powerpoint/2010/main" val="2865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ESTUDIO TECNICO Y AMBIENTAL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1248931"/>
              </p:ext>
            </p:extLst>
          </p:nvPr>
        </p:nvGraphicFramePr>
        <p:xfrm>
          <a:off x="381000" y="1447800"/>
          <a:ext cx="85344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108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 EMPRESA Y SU ORGANIZACION</a:t>
            </a:r>
            <a:endParaRPr lang="en-US" dirty="0"/>
          </a:p>
        </p:txBody>
      </p:sp>
      <p:graphicFrame>
        <p:nvGraphicFramePr>
          <p:cNvPr id="4" name="Diagram 3"/>
          <p:cNvGraphicFramePr/>
          <p:nvPr>
            <p:extLst>
              <p:ext uri="{D42A27DB-BD31-4B8C-83A1-F6EECF244321}">
                <p14:modId xmlns:p14="http://schemas.microsoft.com/office/powerpoint/2010/main" val="1905440914"/>
              </p:ext>
            </p:extLst>
          </p:nvPr>
        </p:nvGraphicFramePr>
        <p:xfrm>
          <a:off x="609600" y="2667000"/>
          <a:ext cx="7924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ingresopasivointeligente.com/wp-content/uploads/2014/01/mision-vision-y-valores-de-una-empres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159" y="2514600"/>
            <a:ext cx="2801566" cy="205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us.123rf.com/400wm/400/400/enderbirer/enderbirer1005/enderbirer100500001/6998717-diseno-de-organizacion-de-negocios-concepto-de-trabajo-en-equipo-y-lideraz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97577" y="2124075"/>
            <a:ext cx="2317423" cy="16859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TaMmkPfuAU6o3ZLXqU9Z8Ncbl4KmLsgMLcpF2N9b9qveE0cQS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231668"/>
            <a:ext cx="1943100" cy="2022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2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124"/>
                                        </p:tgtEl>
                                        <p:attrNameLst>
                                          <p:attrName>style.visibility</p:attrName>
                                        </p:attrNameLst>
                                      </p:cBhvr>
                                      <p:to>
                                        <p:strVal val="visible"/>
                                      </p:to>
                                    </p:set>
                                    <p:anim calcmode="lin" valueType="num">
                                      <p:cBhvr>
                                        <p:cTn id="14" dur="500" fill="hold"/>
                                        <p:tgtEl>
                                          <p:spTgt spid="5124"/>
                                        </p:tgtEl>
                                        <p:attrNameLst>
                                          <p:attrName>ppt_w</p:attrName>
                                        </p:attrNameLst>
                                      </p:cBhvr>
                                      <p:tavLst>
                                        <p:tav tm="0">
                                          <p:val>
                                            <p:fltVal val="0"/>
                                          </p:val>
                                        </p:tav>
                                        <p:tav tm="100000">
                                          <p:val>
                                            <p:strVal val="#ppt_w"/>
                                          </p:val>
                                        </p:tav>
                                      </p:tavLst>
                                    </p:anim>
                                    <p:anim calcmode="lin" valueType="num">
                                      <p:cBhvr>
                                        <p:cTn id="15" dur="500" fill="hold"/>
                                        <p:tgtEl>
                                          <p:spTgt spid="5124"/>
                                        </p:tgtEl>
                                        <p:attrNameLst>
                                          <p:attrName>ppt_h</p:attrName>
                                        </p:attrNameLst>
                                      </p:cBhvr>
                                      <p:tavLst>
                                        <p:tav tm="0">
                                          <p:val>
                                            <p:fltVal val="0"/>
                                          </p:val>
                                        </p:tav>
                                        <p:tav tm="100000">
                                          <p:val>
                                            <p:strVal val="#ppt_h"/>
                                          </p:val>
                                        </p:tav>
                                      </p:tavLst>
                                    </p:anim>
                                    <p:animEffect transition="in" filter="fade">
                                      <p:cBhvr>
                                        <p:cTn id="16" dur="500"/>
                                        <p:tgtEl>
                                          <p:spTgt spid="51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p:cTn id="21" dur="500" fill="hold"/>
                                        <p:tgtEl>
                                          <p:spTgt spid="5126"/>
                                        </p:tgtEl>
                                        <p:attrNameLst>
                                          <p:attrName>ppt_w</p:attrName>
                                        </p:attrNameLst>
                                      </p:cBhvr>
                                      <p:tavLst>
                                        <p:tav tm="0">
                                          <p:val>
                                            <p:fltVal val="0"/>
                                          </p:val>
                                        </p:tav>
                                        <p:tav tm="100000">
                                          <p:val>
                                            <p:strVal val="#ppt_w"/>
                                          </p:val>
                                        </p:tav>
                                      </p:tavLst>
                                    </p:anim>
                                    <p:anim calcmode="lin" valueType="num">
                                      <p:cBhvr>
                                        <p:cTn id="22" dur="500" fill="hold"/>
                                        <p:tgtEl>
                                          <p:spTgt spid="5126"/>
                                        </p:tgtEl>
                                        <p:attrNameLst>
                                          <p:attrName>ppt_h</p:attrName>
                                        </p:attrNameLst>
                                      </p:cBhvr>
                                      <p:tavLst>
                                        <p:tav tm="0">
                                          <p:val>
                                            <p:fltVal val="0"/>
                                          </p:val>
                                        </p:tav>
                                        <p:tav tm="100000">
                                          <p:val>
                                            <p:strVal val="#ppt_h"/>
                                          </p:val>
                                        </p:tav>
                                      </p:tavLst>
                                    </p:anim>
                                    <p:animEffect transition="in" filter="fade">
                                      <p:cBhvr>
                                        <p:cTn id="23"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4" name="Round Diagonal Corner Rectangle 24"/>
          <p:cNvSpPr>
            <a:spLocks/>
          </p:cNvSpPr>
          <p:nvPr/>
        </p:nvSpPr>
        <p:spPr bwMode="auto">
          <a:xfrm>
            <a:off x="914400" y="1600200"/>
            <a:ext cx="7391400" cy="3749675"/>
          </a:xfrm>
          <a:custGeom>
            <a:avLst/>
            <a:gdLst>
              <a:gd name="T0" fmla="*/ 412758 w 5286375"/>
              <a:gd name="T1" fmla="*/ 0 h 2476500"/>
              <a:gd name="T2" fmla="*/ 5286375 w 5286375"/>
              <a:gd name="T3" fmla="*/ 0 h 2476500"/>
              <a:gd name="T4" fmla="*/ 5286375 w 5286375"/>
              <a:gd name="T5" fmla="*/ 0 h 2476500"/>
              <a:gd name="T6" fmla="*/ 5286375 w 5286375"/>
              <a:gd name="T7" fmla="*/ 2063742 h 2476500"/>
              <a:gd name="T8" fmla="*/ 4873617 w 5286375"/>
              <a:gd name="T9" fmla="*/ 2476500 h 2476500"/>
              <a:gd name="T10" fmla="*/ 0 w 5286375"/>
              <a:gd name="T11" fmla="*/ 2476500 h 2476500"/>
              <a:gd name="T12" fmla="*/ 0 w 5286375"/>
              <a:gd name="T13" fmla="*/ 2476500 h 2476500"/>
              <a:gd name="T14" fmla="*/ 0 w 5286375"/>
              <a:gd name="T15" fmla="*/ 412758 h 2476500"/>
              <a:gd name="T16" fmla="*/ 412758 w 5286375"/>
              <a:gd name="T17" fmla="*/ 0 h 2476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6375"/>
              <a:gd name="T28" fmla="*/ 0 h 2476500"/>
              <a:gd name="T29" fmla="*/ 5286375 w 5286375"/>
              <a:gd name="T30" fmla="*/ 2476500 h 2476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6375" h="2476500">
                <a:moveTo>
                  <a:pt x="412758" y="0"/>
                </a:moveTo>
                <a:lnTo>
                  <a:pt x="5286375" y="0"/>
                </a:lnTo>
                <a:lnTo>
                  <a:pt x="5286375" y="2063742"/>
                </a:lnTo>
                <a:cubicBezTo>
                  <a:pt x="5286375" y="2291702"/>
                  <a:pt x="5101577" y="2476500"/>
                  <a:pt x="4873617" y="2476500"/>
                </a:cubicBezTo>
                <a:lnTo>
                  <a:pt x="0" y="2476500"/>
                </a:lnTo>
                <a:lnTo>
                  <a:pt x="0" y="412758"/>
                </a:lnTo>
                <a:cubicBezTo>
                  <a:pt x="0" y="184798"/>
                  <a:pt x="184798" y="0"/>
                  <a:pt x="412758" y="0"/>
                </a:cubicBezTo>
                <a:close/>
              </a:path>
            </a:pathLst>
          </a:custGeom>
          <a:blipFill dpi="0" rotWithShape="1">
            <a:blip r:embed="rId2">
              <a:duotone>
                <a:schemeClr val="accent5">
                  <a:shade val="45000"/>
                  <a:satMod val="135000"/>
                </a:schemeClr>
                <a:prstClr val="white"/>
              </a:duotone>
            </a:blip>
            <a:srcRect/>
            <a:stretch>
              <a:fillRect/>
            </a:stretch>
          </a:blipFill>
          <a:ln w="25400">
            <a:solidFill>
              <a:srgbClr val="850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000000"/>
                </a:solidFill>
                <a:effectLst/>
                <a:cs typeface="Arial" pitchFamily="34" charset="0"/>
              </a:rPr>
              <a:t>“AMELIETEX” Sera </a:t>
            </a:r>
            <a:r>
              <a:rPr kumimoji="0" lang="en-US" sz="2400" b="1" i="0" u="none" strike="noStrike" cap="none" normalizeH="0" baseline="0" dirty="0" err="1" smtClean="0">
                <a:ln>
                  <a:noFill/>
                </a:ln>
                <a:solidFill>
                  <a:srgbClr val="000000"/>
                </a:solidFill>
                <a:effectLst/>
                <a:cs typeface="Arial" pitchFamily="34" charset="0"/>
              </a:rPr>
              <a:t>una</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empresa</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reconocida</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por</a:t>
            </a:r>
            <a:r>
              <a:rPr kumimoji="0" lang="en-US" sz="2400" b="1" i="0" u="none" strike="noStrike" cap="none" normalizeH="0" baseline="0" dirty="0" smtClean="0">
                <a:ln>
                  <a:noFill/>
                </a:ln>
                <a:solidFill>
                  <a:srgbClr val="000000"/>
                </a:solidFill>
                <a:effectLst/>
                <a:cs typeface="Arial" pitchFamily="34" charset="0"/>
              </a:rPr>
              <a:t> la </a:t>
            </a:r>
            <a:r>
              <a:rPr kumimoji="0" lang="en-US" sz="2400" b="1" i="0" u="none" strike="noStrike" cap="none" normalizeH="0" baseline="0" dirty="0" err="1" smtClean="0">
                <a:ln>
                  <a:noFill/>
                </a:ln>
                <a:solidFill>
                  <a:srgbClr val="000000"/>
                </a:solidFill>
                <a:effectLst/>
                <a:cs typeface="Arial" pitchFamily="34" charset="0"/>
              </a:rPr>
              <a:t>innovación</a:t>
            </a:r>
            <a:r>
              <a:rPr kumimoji="0" lang="en-US" sz="2400" b="1" i="0" u="none" strike="noStrike" cap="none" normalizeH="0" baseline="0" dirty="0" smtClean="0">
                <a:ln>
                  <a:noFill/>
                </a:ln>
                <a:solidFill>
                  <a:srgbClr val="000000"/>
                </a:solidFill>
                <a:effectLst/>
                <a:cs typeface="Arial" pitchFamily="34" charset="0"/>
              </a:rPr>
              <a:t> y </a:t>
            </a:r>
            <a:r>
              <a:rPr kumimoji="0" lang="en-US" sz="2400" b="1" i="0" u="none" strike="noStrike" cap="none" normalizeH="0" baseline="0" dirty="0" err="1" smtClean="0">
                <a:ln>
                  <a:noFill/>
                </a:ln>
                <a:solidFill>
                  <a:srgbClr val="000000"/>
                </a:solidFill>
                <a:effectLst/>
                <a:cs typeface="Arial" pitchFamily="34" charset="0"/>
              </a:rPr>
              <a:t>calidad</a:t>
            </a:r>
            <a:r>
              <a:rPr kumimoji="0" lang="en-US" sz="2400" b="1" i="0" u="none" strike="noStrike" cap="none" normalizeH="0" baseline="0" dirty="0" smtClean="0">
                <a:ln>
                  <a:noFill/>
                </a:ln>
                <a:solidFill>
                  <a:srgbClr val="000000"/>
                </a:solidFill>
                <a:effectLst/>
                <a:cs typeface="Arial" pitchFamily="34" charset="0"/>
              </a:rPr>
              <a:t> de </a:t>
            </a:r>
            <a:r>
              <a:rPr kumimoji="0" lang="en-US" sz="2400" b="1" i="0" u="none" strike="noStrike" cap="none" normalizeH="0" baseline="0" dirty="0" err="1" smtClean="0">
                <a:ln>
                  <a:noFill/>
                </a:ln>
                <a:solidFill>
                  <a:srgbClr val="000000"/>
                </a:solidFill>
                <a:effectLst/>
                <a:cs typeface="Arial" pitchFamily="34" charset="0"/>
              </a:rPr>
              <a:t>su</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productos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buen</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servicio</a:t>
            </a:r>
            <a:r>
              <a:rPr kumimoji="0" lang="en-US" sz="2400" b="1" i="0" u="none" strike="noStrike" cap="none" normalizeH="0" baseline="0" dirty="0" smtClean="0">
                <a:ln>
                  <a:noFill/>
                </a:ln>
                <a:solidFill>
                  <a:srgbClr val="000000"/>
                </a:solidFill>
                <a:effectLst/>
                <a:cs typeface="Arial" pitchFamily="34" charset="0"/>
              </a:rPr>
              <a:t> y </a:t>
            </a:r>
            <a:r>
              <a:rPr kumimoji="0" lang="en-US" sz="2400" b="1" i="0" u="none" strike="noStrike" cap="none" normalizeH="0" baseline="0" dirty="0" err="1" smtClean="0">
                <a:ln>
                  <a:noFill/>
                </a:ln>
                <a:solidFill>
                  <a:srgbClr val="000000"/>
                </a:solidFill>
                <a:effectLst/>
                <a:cs typeface="Arial" pitchFamily="34" charset="0"/>
              </a:rPr>
              <a:t>precios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competitivos</a:t>
            </a:r>
            <a:r>
              <a:rPr kumimoji="0" lang="en-US" sz="2400" b="1" i="0" u="none" strike="noStrike" cap="none" normalizeH="0" baseline="0" dirty="0" smtClean="0">
                <a:ln>
                  <a:noFill/>
                </a:ln>
                <a:solidFill>
                  <a:srgbClr val="000000"/>
                </a:solidFill>
                <a:effectLst/>
                <a:cs typeface="Arial" pitchFamily="34" charset="0"/>
              </a:rPr>
              <a:t>, con la </a:t>
            </a:r>
            <a:r>
              <a:rPr kumimoji="0" lang="en-US" sz="2400" b="1" i="0" u="none" strike="noStrike" cap="none" normalizeH="0" baseline="0" dirty="0" err="1" smtClean="0">
                <a:ln>
                  <a:noFill/>
                </a:ln>
                <a:solidFill>
                  <a:srgbClr val="000000"/>
                </a:solidFill>
                <a:effectLst/>
                <a:cs typeface="Arial" pitchFamily="34" charset="0"/>
              </a:rPr>
              <a:t>infraestructura</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necesaria</a:t>
            </a:r>
            <a:r>
              <a:rPr kumimoji="0" lang="en-US" sz="2400" b="1" i="0" u="none" strike="noStrike" cap="none" normalizeH="0" baseline="0" dirty="0" smtClean="0">
                <a:ln>
                  <a:noFill/>
                </a:ln>
                <a:solidFill>
                  <a:srgbClr val="000000"/>
                </a:solidFill>
                <a:effectLst/>
                <a:cs typeface="Arial" pitchFamily="34" charset="0"/>
              </a:rPr>
              <a:t> para el </a:t>
            </a:r>
            <a:r>
              <a:rPr kumimoji="0" lang="en-US" sz="2400" b="1" i="0" u="none" strike="noStrike" cap="none" normalizeH="0" baseline="0" dirty="0" err="1" smtClean="0">
                <a:ln>
                  <a:noFill/>
                </a:ln>
                <a:solidFill>
                  <a:srgbClr val="000000"/>
                </a:solidFill>
                <a:effectLst/>
                <a:cs typeface="Arial" pitchFamily="34" charset="0"/>
              </a:rPr>
              <a:t>abastecimiento</a:t>
            </a:r>
            <a:r>
              <a:rPr kumimoji="0" lang="en-US" sz="2400" b="1" i="0" u="none" strike="noStrike" cap="none" normalizeH="0" baseline="0" dirty="0" smtClean="0">
                <a:ln>
                  <a:noFill/>
                </a:ln>
                <a:solidFill>
                  <a:srgbClr val="000000"/>
                </a:solidFill>
                <a:effectLst/>
                <a:cs typeface="Arial" pitchFamily="34" charset="0"/>
              </a:rPr>
              <a:t> de </a:t>
            </a:r>
            <a:r>
              <a:rPr kumimoji="0" lang="en-US" sz="2400" b="1" i="0" u="none" strike="noStrike" cap="none" normalizeH="0" baseline="0" dirty="0" err="1" smtClean="0">
                <a:ln>
                  <a:noFill/>
                </a:ln>
                <a:solidFill>
                  <a:srgbClr val="000000"/>
                </a:solidFill>
                <a:effectLst/>
                <a:cs typeface="Arial" pitchFamily="34" charset="0"/>
              </a:rPr>
              <a:t>nuestros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productos</a:t>
            </a:r>
            <a:r>
              <a:rPr kumimoji="0" lang="en-US" sz="2400" b="1" i="0" u="none" strike="noStrike" cap="none" normalizeH="0" baseline="0" dirty="0" smtClean="0">
                <a:ln>
                  <a:noFill/>
                </a:ln>
                <a:solidFill>
                  <a:srgbClr val="000000"/>
                </a:solidFill>
                <a:effectLst/>
                <a:cs typeface="Arial" pitchFamily="34" charset="0"/>
              </a:rPr>
              <a:t> en </a:t>
            </a:r>
            <a:r>
              <a:rPr kumimoji="0" lang="en-US" sz="2400" b="1" i="0" u="none" strike="noStrike" cap="none" normalizeH="0" baseline="0" dirty="0" err="1" smtClean="0">
                <a:ln>
                  <a:noFill/>
                </a:ln>
                <a:solidFill>
                  <a:srgbClr val="000000"/>
                </a:solidFill>
                <a:effectLst/>
                <a:cs typeface="Arial" pitchFamily="34" charset="0"/>
              </a:rPr>
              <a:t>cualquier</a:t>
            </a:r>
            <a:r>
              <a:rPr kumimoji="0" lang="en-US" sz="2400" b="1" i="0" u="none" strike="noStrike" cap="none" normalizeH="0" baseline="0" dirty="0" smtClean="0">
                <a:ln>
                  <a:noFill/>
                </a:ln>
                <a:solidFill>
                  <a:srgbClr val="000000"/>
                </a:solidFill>
                <a:effectLst/>
                <a:cs typeface="Arial" pitchFamily="34" charset="0"/>
              </a:rPr>
              <a:t> parte del </a:t>
            </a:r>
            <a:r>
              <a:rPr kumimoji="0" lang="en-US" sz="2400" b="1" i="0" u="none" strike="noStrike" cap="none" normalizeH="0" baseline="0" dirty="0" err="1" smtClean="0">
                <a:ln>
                  <a:noFill/>
                </a:ln>
                <a:solidFill>
                  <a:srgbClr val="000000"/>
                </a:solidFill>
                <a:effectLst/>
                <a:cs typeface="Arial" pitchFamily="34" charset="0"/>
              </a:rPr>
              <a:t>país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contando</a:t>
            </a:r>
            <a:r>
              <a:rPr kumimoji="0" lang="en-US" sz="2400" b="1" i="0" u="none" strike="noStrike" cap="none" normalizeH="0" baseline="0" dirty="0" smtClean="0">
                <a:ln>
                  <a:noFill/>
                </a:ln>
                <a:solidFill>
                  <a:srgbClr val="000000"/>
                </a:solidFill>
                <a:effectLst/>
                <a:cs typeface="Arial" pitchFamily="34" charset="0"/>
              </a:rPr>
              <a:t> con </a:t>
            </a:r>
            <a:r>
              <a:rPr kumimoji="0" lang="en-US" sz="2400" b="1" i="0" u="none" strike="noStrike" cap="none" normalizeH="0" baseline="0" dirty="0" err="1" smtClean="0">
                <a:ln>
                  <a:noFill/>
                </a:ln>
                <a:solidFill>
                  <a:srgbClr val="000000"/>
                </a:solidFill>
                <a:effectLst/>
                <a:cs typeface="Arial" pitchFamily="34" charset="0"/>
              </a:rPr>
              <a:t>recursos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humanos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competitivos</a:t>
            </a:r>
            <a:r>
              <a:rPr kumimoji="0" lang="en-US" sz="2400" b="1" i="0" u="none" strike="noStrike" cap="none" normalizeH="0" baseline="0" dirty="0" smtClean="0">
                <a:ln>
                  <a:noFill/>
                </a:ln>
                <a:solidFill>
                  <a:srgbClr val="000000"/>
                </a:solidFill>
                <a:effectLst/>
                <a:cs typeface="Arial" pitchFamily="34" charset="0"/>
              </a:rPr>
              <a:t> y </a:t>
            </a:r>
            <a:r>
              <a:rPr kumimoji="0" lang="en-US" sz="2400" b="1" i="0" u="none" strike="noStrike" cap="none" normalizeH="0" baseline="0" dirty="0" err="1" smtClean="0">
                <a:ln>
                  <a:noFill/>
                </a:ln>
                <a:solidFill>
                  <a:srgbClr val="000000"/>
                </a:solidFill>
                <a:effectLst/>
                <a:cs typeface="Arial" pitchFamily="34" charset="0"/>
              </a:rPr>
              <a:t>capacitados</a:t>
            </a:r>
            <a:r>
              <a:rPr kumimoji="0" lang="en-US" sz="2400" b="1" i="0" u="none" strike="noStrike" cap="none" normalizeH="0" baseline="0" dirty="0" smtClean="0">
                <a:ln>
                  <a:noFill/>
                </a:ln>
                <a:solidFill>
                  <a:srgbClr val="000000"/>
                </a:solidFill>
                <a:effectLst/>
                <a:cs typeface="Arial" pitchFamily="34" charset="0"/>
              </a:rPr>
              <a:t>, con </a:t>
            </a:r>
            <a:r>
              <a:rPr kumimoji="0" lang="en-US" sz="2400" b="1" i="0" u="none" strike="noStrike" cap="none" normalizeH="0" baseline="0" dirty="0" err="1" smtClean="0">
                <a:ln>
                  <a:noFill/>
                </a:ln>
                <a:solidFill>
                  <a:srgbClr val="000000"/>
                </a:solidFill>
                <a:effectLst/>
                <a:cs typeface="Arial" pitchFamily="34" charset="0"/>
              </a:rPr>
              <a:t>una</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calificación</a:t>
            </a:r>
            <a:r>
              <a:rPr kumimoji="0" lang="en-US" sz="2400" b="1" i="0" u="none" strike="noStrike" cap="none" normalizeH="0" baseline="0" dirty="0" smtClean="0">
                <a:ln>
                  <a:noFill/>
                </a:ln>
                <a:solidFill>
                  <a:srgbClr val="000000"/>
                </a:solidFill>
                <a:effectLst/>
                <a:cs typeface="Arial" pitchFamily="34" charset="0"/>
              </a:rPr>
              <a:t> continua de </a:t>
            </a:r>
            <a:r>
              <a:rPr kumimoji="0" lang="en-US" sz="2400" b="1" i="0" u="none" strike="noStrike" cap="none" normalizeH="0" baseline="0" dirty="0" err="1" smtClean="0">
                <a:ln>
                  <a:noFill/>
                </a:ln>
                <a:solidFill>
                  <a:srgbClr val="000000"/>
                </a:solidFill>
                <a:effectLst/>
                <a:cs typeface="Arial" pitchFamily="34" charset="0"/>
              </a:rPr>
              <a:t>nuestros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proveedores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ofreciendo</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así</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confiabilidad</a:t>
            </a:r>
            <a:r>
              <a:rPr kumimoji="0" lang="en-US" sz="2400" b="1" i="0" u="none" strike="noStrike" cap="none" normalizeH="0" baseline="0" dirty="0" smtClean="0">
                <a:ln>
                  <a:noFill/>
                </a:ln>
                <a:solidFill>
                  <a:srgbClr val="000000"/>
                </a:solidFill>
                <a:effectLst/>
                <a:cs typeface="Arial" pitchFamily="34" charset="0"/>
              </a:rPr>
              <a:t> a los </a:t>
            </a:r>
            <a:r>
              <a:rPr kumimoji="0" lang="en-US" sz="2400" b="1" i="0" u="none" strike="noStrike" cap="none" normalizeH="0" baseline="0" dirty="0" err="1" smtClean="0">
                <a:ln>
                  <a:noFill/>
                </a:ln>
                <a:solidFill>
                  <a:srgbClr val="000000"/>
                </a:solidFill>
                <a:effectLst/>
                <a:cs typeface="Arial" pitchFamily="34" charset="0"/>
              </a:rPr>
              <a:t>consumidores</a:t>
            </a:r>
            <a:r>
              <a:rPr kumimoji="0" lang="en-US" sz="2400" b="1" i="0" u="none" strike="noStrike" cap="none" normalizeH="0" baseline="0" dirty="0" smtClean="0">
                <a:ln>
                  <a:noFill/>
                </a:ln>
                <a:solidFill>
                  <a:srgbClr val="000000"/>
                </a:solidFill>
                <a:effectLst/>
                <a:cs typeface="Arial" pitchFamily="34" charset="0"/>
              </a:rPr>
              <a:t> y </a:t>
            </a:r>
            <a:r>
              <a:rPr kumimoji="0" lang="en-US" sz="2400" b="1" i="0" u="none" strike="noStrike" cap="none" normalizeH="0" baseline="0" dirty="0" err="1" smtClean="0">
                <a:ln>
                  <a:noFill/>
                </a:ln>
                <a:solidFill>
                  <a:srgbClr val="000000"/>
                </a:solidFill>
                <a:effectLst/>
                <a:cs typeface="Arial" pitchFamily="34" charset="0"/>
              </a:rPr>
              <a:t>crecimiento</a:t>
            </a:r>
            <a:r>
              <a:rPr kumimoji="0" lang="en-US" sz="2400" b="1" i="0" u="none" strike="noStrike" cap="none" normalizeH="0" baseline="0" dirty="0" smtClean="0">
                <a:ln>
                  <a:noFill/>
                </a:ln>
                <a:solidFill>
                  <a:srgbClr val="000000"/>
                </a:solidFill>
                <a:effectLst/>
                <a:cs typeface="Arial" pitchFamily="34" charset="0"/>
              </a:rPr>
              <a:t> a </a:t>
            </a:r>
            <a:r>
              <a:rPr kumimoji="0" lang="en-US" sz="2400" b="1" i="0" u="none" strike="noStrike" cap="none" normalizeH="0" baseline="0" dirty="0" err="1" smtClean="0">
                <a:ln>
                  <a:noFill/>
                </a:ln>
                <a:solidFill>
                  <a:srgbClr val="000000"/>
                </a:solidFill>
                <a:effectLst/>
                <a:cs typeface="Arial" pitchFamily="34" charset="0"/>
              </a:rPr>
              <a:t>sus</a:t>
            </a:r>
            <a:r>
              <a:rPr kumimoji="0" lang="en-US" sz="2400" b="1" i="0" u="none" strike="noStrike" cap="none" normalizeH="0" baseline="0" dirty="0" smtClean="0">
                <a:ln>
                  <a:noFill/>
                </a:ln>
                <a:solidFill>
                  <a:srgbClr val="000000"/>
                </a:solidFill>
                <a:effectLst/>
                <a:cs typeface="Arial" pitchFamily="34" charset="0"/>
              </a:rPr>
              <a:t> </a:t>
            </a:r>
            <a:r>
              <a:rPr kumimoji="0" lang="en-US" sz="2400" b="1" i="0" u="none" strike="noStrike" cap="none" normalizeH="0" baseline="0" dirty="0" err="1" smtClean="0">
                <a:ln>
                  <a:noFill/>
                </a:ln>
                <a:solidFill>
                  <a:srgbClr val="000000"/>
                </a:solidFill>
                <a:effectLst/>
                <a:cs typeface="Arial" pitchFamily="34" charset="0"/>
              </a:rPr>
              <a:t>colaboradores</a:t>
            </a:r>
            <a:endParaRPr kumimoji="0" lang="en-US" sz="2400" b="1" i="0" u="none" strike="noStrike" cap="none" normalizeH="0" baseline="0" dirty="0" smtClean="0">
              <a:ln>
                <a:noFill/>
              </a:ln>
              <a:solidFill>
                <a:srgbClr val="000000"/>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1348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MISION</a:t>
            </a:r>
            <a:endParaRPr lang="en-US" dirty="0"/>
          </a:p>
        </p:txBody>
      </p:sp>
      <p:sp>
        <p:nvSpPr>
          <p:cNvPr id="4" name="Round Diagonal Corner Rectangle 25"/>
          <p:cNvSpPr>
            <a:spLocks/>
          </p:cNvSpPr>
          <p:nvPr/>
        </p:nvSpPr>
        <p:spPr bwMode="auto">
          <a:xfrm>
            <a:off x="914400" y="1828800"/>
            <a:ext cx="7239000" cy="3352800"/>
          </a:xfrm>
          <a:custGeom>
            <a:avLst/>
            <a:gdLst>
              <a:gd name="T0" fmla="*/ 242892 w 5286375"/>
              <a:gd name="T1" fmla="*/ 0 h 1457325"/>
              <a:gd name="T2" fmla="*/ 5286375 w 5286375"/>
              <a:gd name="T3" fmla="*/ 0 h 1457325"/>
              <a:gd name="T4" fmla="*/ 5286375 w 5286375"/>
              <a:gd name="T5" fmla="*/ 0 h 1457325"/>
              <a:gd name="T6" fmla="*/ 5286375 w 5286375"/>
              <a:gd name="T7" fmla="*/ 1214433 h 1457325"/>
              <a:gd name="T8" fmla="*/ 5043483 w 5286375"/>
              <a:gd name="T9" fmla="*/ 1457325 h 1457325"/>
              <a:gd name="T10" fmla="*/ 0 w 5286375"/>
              <a:gd name="T11" fmla="*/ 1457325 h 1457325"/>
              <a:gd name="T12" fmla="*/ 0 w 5286375"/>
              <a:gd name="T13" fmla="*/ 1457325 h 1457325"/>
              <a:gd name="T14" fmla="*/ 0 w 5286375"/>
              <a:gd name="T15" fmla="*/ 242892 h 1457325"/>
              <a:gd name="T16" fmla="*/ 242892 w 5286375"/>
              <a:gd name="T17" fmla="*/ 0 h 1457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86375"/>
              <a:gd name="T28" fmla="*/ 0 h 1457325"/>
              <a:gd name="T29" fmla="*/ 5286375 w 5286375"/>
              <a:gd name="T30" fmla="*/ 1457325 h 1457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86375" h="1457325">
                <a:moveTo>
                  <a:pt x="242892" y="0"/>
                </a:moveTo>
                <a:lnTo>
                  <a:pt x="5286375" y="0"/>
                </a:lnTo>
                <a:lnTo>
                  <a:pt x="5286375" y="1214433"/>
                </a:lnTo>
                <a:cubicBezTo>
                  <a:pt x="5286375" y="1348579"/>
                  <a:pt x="5177629" y="1457325"/>
                  <a:pt x="5043483" y="1457325"/>
                </a:cubicBezTo>
                <a:lnTo>
                  <a:pt x="0" y="1457325"/>
                </a:lnTo>
                <a:lnTo>
                  <a:pt x="0" y="242892"/>
                </a:lnTo>
                <a:cubicBezTo>
                  <a:pt x="0" y="108746"/>
                  <a:pt x="108746" y="0"/>
                  <a:pt x="242892" y="0"/>
                </a:cubicBezTo>
                <a:close/>
              </a:path>
            </a:pathLst>
          </a:custGeom>
          <a:blipFill dpi="0" rotWithShape="1">
            <a:blip r:embed="rId2">
              <a:duotone>
                <a:schemeClr val="accent5">
                  <a:shade val="45000"/>
                  <a:satMod val="135000"/>
                </a:schemeClr>
                <a:prstClr val="white"/>
              </a:duotone>
            </a:blip>
            <a:srcRect/>
            <a:stretch>
              <a:fillRect/>
            </a:stretch>
          </a:blipFill>
          <a:ln w="25400">
            <a:solidFill>
              <a:srgbClr val="850C00"/>
            </a:solidFill>
            <a:miter lim="800000"/>
            <a:headEnd/>
            <a:tailEnd/>
          </a:ln>
        </p:spPr>
        <p:txBody>
          <a:bodyPr vert="horz" wrap="square" lIns="91440" tIns="45720" rIns="91440" bIns="45720" numCol="1" anchor="ctr"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en-US" sz="11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Somos</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una</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empresa</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dedicada</a:t>
            </a:r>
            <a:r>
              <a:rPr kumimoji="0" lang="en-US" sz="2400" b="1" i="0" u="none" strike="noStrike" cap="none" normalizeH="0" baseline="0" dirty="0" smtClean="0">
                <a:ln>
                  <a:noFill/>
                </a:ln>
                <a:solidFill>
                  <a:srgbClr val="000000"/>
                </a:solidFill>
                <a:effectLst/>
                <a:latin typeface="Calibri" pitchFamily="34" charset="0"/>
                <a:cs typeface="Arial" pitchFamily="34" charset="0"/>
              </a:rPr>
              <a:t> a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ofrecer</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productos</a:t>
            </a:r>
            <a:r>
              <a:rPr kumimoji="0" lang="en-US" sz="2400" b="1" i="0" u="none" strike="noStrike" cap="none" normalizeH="0" baseline="0" dirty="0" smtClean="0">
                <a:ln>
                  <a:noFill/>
                </a:ln>
                <a:solidFill>
                  <a:srgbClr val="000000"/>
                </a:solidFill>
                <a:effectLst/>
                <a:latin typeface="Calibri" pitchFamily="34" charset="0"/>
                <a:cs typeface="Arial" pitchFamily="34" charset="0"/>
              </a:rPr>
              <a:t> textiles para el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hogar</a:t>
            </a:r>
            <a:r>
              <a:rPr kumimoji="0" lang="en-US" sz="2400" b="1" i="0" u="none" strike="noStrike" cap="none" normalizeH="0" baseline="0" dirty="0" smtClean="0">
                <a:ln>
                  <a:noFill/>
                </a:ln>
                <a:solidFill>
                  <a:srgbClr val="000000"/>
                </a:solidFill>
                <a:effectLst/>
                <a:latin typeface="Calibri" pitchFamily="34" charset="0"/>
                <a:cs typeface="Arial" pitchFamily="34" charset="0"/>
              </a:rPr>
              <a:t> de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excelente</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calidad</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superando</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las</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expectativas</a:t>
            </a:r>
            <a:r>
              <a:rPr kumimoji="0" lang="en-US" sz="2400" b="1" i="0" u="none" strike="noStrike" cap="none" normalizeH="0" baseline="0" dirty="0" smtClean="0">
                <a:ln>
                  <a:noFill/>
                </a:ln>
                <a:solidFill>
                  <a:srgbClr val="000000"/>
                </a:solidFill>
                <a:effectLst/>
                <a:latin typeface="Calibri" pitchFamily="34" charset="0"/>
                <a:cs typeface="Arial" pitchFamily="34" charset="0"/>
              </a:rPr>
              <a:t> de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nuestros</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clientes</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contribuyendo</a:t>
            </a:r>
            <a:r>
              <a:rPr kumimoji="0" lang="en-US" sz="2400" b="1" i="0" u="none" strike="noStrike" cap="none" normalizeH="0" baseline="0" dirty="0" smtClean="0">
                <a:ln>
                  <a:noFill/>
                </a:ln>
                <a:solidFill>
                  <a:srgbClr val="000000"/>
                </a:solidFill>
                <a:effectLst/>
                <a:latin typeface="Calibri" pitchFamily="34" charset="0"/>
                <a:cs typeface="Arial" pitchFamily="34" charset="0"/>
              </a:rPr>
              <a:t> con el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desarrollo</a:t>
            </a:r>
            <a:r>
              <a:rPr kumimoji="0" lang="en-US" sz="2400" b="1" i="0" u="none" strike="noStrike" cap="none" normalizeH="0" baseline="0" dirty="0" smtClean="0">
                <a:ln>
                  <a:noFill/>
                </a:ln>
                <a:solidFill>
                  <a:srgbClr val="000000"/>
                </a:solidFill>
                <a:effectLst/>
                <a:latin typeface="Calibri" pitchFamily="34" charset="0"/>
                <a:cs typeface="Arial" pitchFamily="34" charset="0"/>
              </a:rPr>
              <a:t>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económico</a:t>
            </a:r>
            <a:r>
              <a:rPr kumimoji="0" lang="en-US" sz="2400" b="1" i="0" u="none" strike="noStrike" cap="none" normalizeH="0" baseline="0" dirty="0" smtClean="0">
                <a:ln>
                  <a:noFill/>
                </a:ln>
                <a:solidFill>
                  <a:srgbClr val="000000"/>
                </a:solidFill>
                <a:effectLst/>
                <a:latin typeface="Calibri" pitchFamily="34" charset="0"/>
                <a:cs typeface="Arial" pitchFamily="34" charset="0"/>
              </a:rPr>
              <a:t> y social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bajo</a:t>
            </a:r>
            <a:r>
              <a:rPr kumimoji="0" lang="en-US" sz="2400" b="1" i="0" u="none" strike="noStrike" cap="none" normalizeH="0" baseline="0" dirty="0" smtClean="0">
                <a:ln>
                  <a:noFill/>
                </a:ln>
                <a:solidFill>
                  <a:srgbClr val="000000"/>
                </a:solidFill>
                <a:effectLst/>
                <a:latin typeface="Calibri" pitchFamily="34" charset="0"/>
                <a:cs typeface="Arial" pitchFamily="34" charset="0"/>
              </a:rPr>
              <a:t> la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filosofía</a:t>
            </a:r>
            <a:r>
              <a:rPr kumimoji="0" lang="en-US" sz="2400" b="1" i="0" u="none" strike="noStrike" cap="none" normalizeH="0" baseline="0" dirty="0" smtClean="0">
                <a:ln>
                  <a:noFill/>
                </a:ln>
                <a:solidFill>
                  <a:srgbClr val="000000"/>
                </a:solidFill>
                <a:effectLst/>
                <a:latin typeface="Calibri" pitchFamily="34" charset="0"/>
                <a:cs typeface="Arial" pitchFamily="34" charset="0"/>
              </a:rPr>
              <a:t> de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Calidad</a:t>
            </a:r>
            <a:r>
              <a:rPr kumimoji="0" lang="en-US" sz="2400" b="1" i="0" u="none" strike="noStrike" cap="none" normalizeH="0" baseline="0" dirty="0" smtClean="0">
                <a:ln>
                  <a:noFill/>
                </a:ln>
                <a:solidFill>
                  <a:srgbClr val="000000"/>
                </a:solidFill>
                <a:effectLst/>
                <a:latin typeface="Calibri" pitchFamily="34" charset="0"/>
                <a:cs typeface="Arial" pitchFamily="34" charset="0"/>
              </a:rPr>
              <a:t> Total”</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1334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PRINCIPIOS Y VALORES</a:t>
            </a:r>
            <a:endParaRPr lang="en-US" dirty="0"/>
          </a:p>
        </p:txBody>
      </p:sp>
      <p:sp>
        <p:nvSpPr>
          <p:cNvPr id="4" name="TextBox 3"/>
          <p:cNvSpPr txBox="1"/>
          <p:nvPr/>
        </p:nvSpPr>
        <p:spPr>
          <a:xfrm>
            <a:off x="533400" y="1447800"/>
            <a:ext cx="3810000" cy="5078313"/>
          </a:xfrm>
          <a:prstGeom prst="rect">
            <a:avLst/>
          </a:prstGeom>
          <a:noFill/>
        </p:spPr>
        <p:txBody>
          <a:bodyPr wrap="square" rtlCol="0">
            <a:spAutoFit/>
          </a:bodyPr>
          <a:lstStyle/>
          <a:p>
            <a:r>
              <a:rPr lang="en-US" b="1" dirty="0" smtClean="0"/>
              <a:t>PRINCIPIOS</a:t>
            </a:r>
          </a:p>
          <a:p>
            <a:endParaRPr lang="en-US" b="1" dirty="0" smtClean="0"/>
          </a:p>
          <a:p>
            <a:pPr marL="285750" indent="-285750">
              <a:buFont typeface="Wingdings" pitchFamily="2" charset="2"/>
              <a:buChar char="ü"/>
            </a:pPr>
            <a:r>
              <a:rPr lang="es-ES" dirty="0" smtClean="0"/>
              <a:t>Ofrecer </a:t>
            </a:r>
            <a:r>
              <a:rPr lang="es-ES" dirty="0"/>
              <a:t>a los clientes productos de óptima </a:t>
            </a:r>
            <a:r>
              <a:rPr lang="es-ES" dirty="0" smtClean="0"/>
              <a:t>calidad</a:t>
            </a:r>
          </a:p>
          <a:p>
            <a:pPr marL="285750" indent="-285750">
              <a:buFont typeface="Wingdings" pitchFamily="2" charset="2"/>
              <a:buChar char="ü"/>
            </a:pPr>
            <a:endParaRPr lang="es-ES" dirty="0"/>
          </a:p>
          <a:p>
            <a:pPr marL="285750" indent="-285750">
              <a:buFont typeface="Wingdings" pitchFamily="2" charset="2"/>
              <a:buChar char="ü"/>
            </a:pPr>
            <a:r>
              <a:rPr lang="es-ES" dirty="0" smtClean="0"/>
              <a:t>Ser </a:t>
            </a:r>
            <a:r>
              <a:rPr lang="es-ES" dirty="0"/>
              <a:t>competitivos innovando constantemente dando buen uso a los productos de la </a:t>
            </a:r>
            <a:r>
              <a:rPr lang="es-ES" dirty="0" smtClean="0"/>
              <a:t>empresa</a:t>
            </a:r>
          </a:p>
          <a:p>
            <a:endParaRPr lang="es-ES" dirty="0"/>
          </a:p>
          <a:p>
            <a:pPr marL="285750" indent="-285750">
              <a:buFont typeface="Wingdings" pitchFamily="2" charset="2"/>
              <a:buChar char="ü"/>
            </a:pPr>
            <a:r>
              <a:rPr lang="es-ES" dirty="0" smtClean="0"/>
              <a:t>Ser </a:t>
            </a:r>
            <a:r>
              <a:rPr lang="es-ES" dirty="0"/>
              <a:t>responsables con el complimiento de las obligaciones de la </a:t>
            </a:r>
            <a:r>
              <a:rPr lang="es-ES" dirty="0" smtClean="0"/>
              <a:t>empresa</a:t>
            </a:r>
          </a:p>
          <a:p>
            <a:endParaRPr lang="es-ES" dirty="0"/>
          </a:p>
          <a:p>
            <a:pPr marL="285750" indent="-285750">
              <a:buFont typeface="Wingdings" pitchFamily="2" charset="2"/>
              <a:buChar char="ü"/>
            </a:pPr>
            <a:r>
              <a:rPr lang="es-ES" dirty="0" smtClean="0"/>
              <a:t>Contribuir </a:t>
            </a:r>
            <a:r>
              <a:rPr lang="es-ES" dirty="0"/>
              <a:t>con el mejoramiento continuo excediendo las expectativas de los potenciales clientes</a:t>
            </a:r>
          </a:p>
          <a:p>
            <a:endParaRPr lang="en-US" dirty="0"/>
          </a:p>
        </p:txBody>
      </p:sp>
      <p:sp>
        <p:nvSpPr>
          <p:cNvPr id="5" name="TextBox 4"/>
          <p:cNvSpPr txBox="1"/>
          <p:nvPr/>
        </p:nvSpPr>
        <p:spPr>
          <a:xfrm>
            <a:off x="4876800" y="1905000"/>
            <a:ext cx="3810000" cy="3970318"/>
          </a:xfrm>
          <a:prstGeom prst="rect">
            <a:avLst/>
          </a:prstGeom>
          <a:noFill/>
        </p:spPr>
        <p:txBody>
          <a:bodyPr wrap="square" rtlCol="0">
            <a:spAutoFit/>
          </a:bodyPr>
          <a:lstStyle/>
          <a:p>
            <a:r>
              <a:rPr lang="en-US" b="1" dirty="0" smtClean="0"/>
              <a:t>VALORES</a:t>
            </a:r>
          </a:p>
          <a:p>
            <a:endParaRPr lang="en-US" b="1" dirty="0" smtClean="0"/>
          </a:p>
          <a:p>
            <a:pPr marL="285750" lvl="0" indent="-285750">
              <a:buFont typeface="Wingdings" pitchFamily="2" charset="2"/>
              <a:buChar char="ü"/>
            </a:pPr>
            <a:r>
              <a:rPr lang="es-ES" dirty="0" smtClean="0"/>
              <a:t>Liderazgo</a:t>
            </a:r>
          </a:p>
          <a:p>
            <a:pPr lvl="0"/>
            <a:endParaRPr lang="en-US" dirty="0"/>
          </a:p>
          <a:p>
            <a:pPr marL="285750" lvl="0" indent="-285750">
              <a:buFont typeface="Wingdings" pitchFamily="2" charset="2"/>
              <a:buChar char="ü"/>
            </a:pPr>
            <a:r>
              <a:rPr lang="es-ES" dirty="0" smtClean="0"/>
              <a:t>Responsabilidad</a:t>
            </a:r>
          </a:p>
          <a:p>
            <a:pPr lvl="0"/>
            <a:endParaRPr lang="en-US" dirty="0"/>
          </a:p>
          <a:p>
            <a:pPr marL="285750" lvl="0" indent="-285750">
              <a:buFont typeface="Wingdings" pitchFamily="2" charset="2"/>
              <a:buChar char="ü"/>
            </a:pPr>
            <a:r>
              <a:rPr lang="es-ES" dirty="0" smtClean="0"/>
              <a:t>Integridad</a:t>
            </a:r>
          </a:p>
          <a:p>
            <a:pPr lvl="0"/>
            <a:endParaRPr lang="en-US" dirty="0"/>
          </a:p>
          <a:p>
            <a:pPr marL="285750" lvl="0" indent="-285750">
              <a:buFont typeface="Wingdings" pitchFamily="2" charset="2"/>
              <a:buChar char="ü"/>
            </a:pPr>
            <a:r>
              <a:rPr lang="es-ES" dirty="0" smtClean="0"/>
              <a:t>Competitividad</a:t>
            </a:r>
          </a:p>
          <a:p>
            <a:pPr lvl="0"/>
            <a:endParaRPr lang="en-US" dirty="0"/>
          </a:p>
          <a:p>
            <a:pPr marL="285750" lvl="0" indent="-285750">
              <a:buFont typeface="Wingdings" pitchFamily="2" charset="2"/>
              <a:buChar char="ü"/>
            </a:pPr>
            <a:r>
              <a:rPr lang="es-ES" dirty="0"/>
              <a:t>Respeto al Medio </a:t>
            </a:r>
            <a:r>
              <a:rPr lang="es-ES" dirty="0" smtClean="0"/>
              <a:t>Ambiente</a:t>
            </a:r>
          </a:p>
          <a:p>
            <a:pPr lvl="0"/>
            <a:endParaRPr lang="en-US" dirty="0"/>
          </a:p>
          <a:p>
            <a:pPr marL="285750" lvl="0" indent="-285750">
              <a:buFont typeface="Wingdings" pitchFamily="2" charset="2"/>
              <a:buChar char="ü"/>
            </a:pPr>
            <a:r>
              <a:rPr lang="es-ES" dirty="0"/>
              <a:t>Trabajo en Equipo</a:t>
            </a:r>
            <a:endParaRPr lang="en-US" dirty="0"/>
          </a:p>
          <a:p>
            <a:endParaRPr lang="en-US" dirty="0"/>
          </a:p>
        </p:txBody>
      </p:sp>
    </p:spTree>
    <p:extLst>
      <p:ext uri="{BB962C8B-B14F-4D97-AF65-F5344CB8AC3E}">
        <p14:creationId xmlns:p14="http://schemas.microsoft.com/office/powerpoint/2010/main" val="3883135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ESTRUCTURA ORGANIZACIONAL</a:t>
            </a:r>
            <a:endParaRPr lang="en-US" dirty="0"/>
          </a:p>
        </p:txBody>
      </p:sp>
      <p:grpSp>
        <p:nvGrpSpPr>
          <p:cNvPr id="28" name="Group 27"/>
          <p:cNvGrpSpPr/>
          <p:nvPr/>
        </p:nvGrpSpPr>
        <p:grpSpPr>
          <a:xfrm>
            <a:off x="914400" y="1524000"/>
            <a:ext cx="7543800" cy="4343399"/>
            <a:chOff x="1714500" y="2212975"/>
            <a:chExt cx="5676900" cy="2968625"/>
          </a:xfrm>
        </p:grpSpPr>
        <p:sp>
          <p:nvSpPr>
            <p:cNvPr id="5" name="Rounded Rectangle 27"/>
            <p:cNvSpPr>
              <a:spLocks noChangeArrowheads="1"/>
            </p:cNvSpPr>
            <p:nvPr/>
          </p:nvSpPr>
          <p:spPr bwMode="auto">
            <a:xfrm>
              <a:off x="3822700" y="2212975"/>
              <a:ext cx="1244600" cy="323850"/>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rgbClr val="795D9B"/>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GERENCIA</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ounded Rectangle 28"/>
            <p:cNvSpPr>
              <a:spLocks noChangeArrowheads="1"/>
            </p:cNvSpPr>
            <p:nvPr/>
          </p:nvSpPr>
          <p:spPr bwMode="auto">
            <a:xfrm>
              <a:off x="3638550" y="2830512"/>
              <a:ext cx="1646238" cy="388938"/>
            </a:xfrm>
            <a:prstGeom prst="roundRect">
              <a:avLst>
                <a:gd name="adj" fmla="val 16667"/>
              </a:avLst>
            </a:prstGeom>
            <a:gradFill rotWithShape="1">
              <a:gsLst>
                <a:gs pos="0">
                  <a:srgbClr val="9EEAFF"/>
                </a:gs>
                <a:gs pos="35001">
                  <a:srgbClr val="BBEFFF"/>
                </a:gs>
                <a:gs pos="100000">
                  <a:srgbClr val="E4F9FF"/>
                </a:gs>
              </a:gsLst>
              <a:lin ang="16200000" scaled="1"/>
            </a:gradFill>
            <a:ln w="9525">
              <a:solidFill>
                <a:srgbClr val="40A7C2"/>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ADMINISTRACION</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ounded Rectangle 29"/>
            <p:cNvSpPr>
              <a:spLocks noChangeArrowheads="1"/>
            </p:cNvSpPr>
            <p:nvPr/>
          </p:nvSpPr>
          <p:spPr bwMode="auto">
            <a:xfrm>
              <a:off x="1714500" y="3760788"/>
              <a:ext cx="1258888" cy="373062"/>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PRODUCCION</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ounded Rectangle 30"/>
            <p:cNvSpPr>
              <a:spLocks noChangeArrowheads="1"/>
            </p:cNvSpPr>
            <p:nvPr/>
          </p:nvSpPr>
          <p:spPr bwMode="auto">
            <a:xfrm>
              <a:off x="3175000" y="3760788"/>
              <a:ext cx="1355725" cy="381000"/>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C4542"/>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DISTRIBUCION</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ounded Rectangle 31"/>
            <p:cNvSpPr>
              <a:spLocks noChangeArrowheads="1"/>
            </p:cNvSpPr>
            <p:nvPr/>
          </p:nvSpPr>
          <p:spPr bwMode="auto">
            <a:xfrm>
              <a:off x="4725988" y="3779838"/>
              <a:ext cx="909637" cy="355600"/>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VENTAS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ounded Rectangle 704"/>
            <p:cNvSpPr>
              <a:spLocks noChangeArrowheads="1"/>
            </p:cNvSpPr>
            <p:nvPr/>
          </p:nvSpPr>
          <p:spPr bwMode="auto">
            <a:xfrm>
              <a:off x="5872163" y="3760788"/>
              <a:ext cx="1519237" cy="528637"/>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579B8"/>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LIMPIEZA Y MANTENIMIENTO</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Straight Connector 705"/>
            <p:cNvSpPr>
              <a:spLocks noChangeShapeType="1"/>
            </p:cNvSpPr>
            <p:nvPr/>
          </p:nvSpPr>
          <p:spPr bwMode="auto">
            <a:xfrm>
              <a:off x="4445000" y="2547938"/>
              <a:ext cx="0" cy="258762"/>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Straight Connector 706"/>
            <p:cNvSpPr>
              <a:spLocks noChangeShapeType="1"/>
            </p:cNvSpPr>
            <p:nvPr/>
          </p:nvSpPr>
          <p:spPr bwMode="auto">
            <a:xfrm>
              <a:off x="4445000" y="3219450"/>
              <a:ext cx="0" cy="315913"/>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Straight Connector 707"/>
            <p:cNvSpPr>
              <a:spLocks noChangeShapeType="1"/>
            </p:cNvSpPr>
            <p:nvPr/>
          </p:nvSpPr>
          <p:spPr bwMode="auto">
            <a:xfrm>
              <a:off x="2297113" y="3554413"/>
              <a:ext cx="4414837" cy="0"/>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Straight Connector 709"/>
            <p:cNvSpPr>
              <a:spLocks noChangeShapeType="1"/>
            </p:cNvSpPr>
            <p:nvPr/>
          </p:nvSpPr>
          <p:spPr bwMode="auto">
            <a:xfrm>
              <a:off x="2305050" y="3546475"/>
              <a:ext cx="0" cy="185738"/>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Straight Connector 710"/>
            <p:cNvSpPr>
              <a:spLocks noChangeShapeType="1"/>
            </p:cNvSpPr>
            <p:nvPr/>
          </p:nvSpPr>
          <p:spPr bwMode="auto">
            <a:xfrm>
              <a:off x="5230019" y="3582988"/>
              <a:ext cx="0" cy="177800"/>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Straight Connector 711"/>
            <p:cNvSpPr>
              <a:spLocks noChangeShapeType="1"/>
            </p:cNvSpPr>
            <p:nvPr/>
          </p:nvSpPr>
          <p:spPr bwMode="auto">
            <a:xfrm>
              <a:off x="6721475" y="3554413"/>
              <a:ext cx="0" cy="177800"/>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ounded Rectangle 712"/>
            <p:cNvSpPr>
              <a:spLocks noChangeArrowheads="1"/>
            </p:cNvSpPr>
            <p:nvPr/>
          </p:nvSpPr>
          <p:spPr bwMode="auto">
            <a:xfrm>
              <a:off x="1825625" y="4398963"/>
              <a:ext cx="927100" cy="2667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Operarios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ounded Rectangle 713"/>
            <p:cNvSpPr>
              <a:spLocks noChangeArrowheads="1"/>
            </p:cNvSpPr>
            <p:nvPr/>
          </p:nvSpPr>
          <p:spPr bwMode="auto">
            <a:xfrm>
              <a:off x="1714500" y="4889500"/>
              <a:ext cx="1181100" cy="292100"/>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rgbClr val="F68C36"/>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Empacadores</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ounded Rectangle 714"/>
            <p:cNvSpPr>
              <a:spLocks noChangeArrowheads="1"/>
            </p:cNvSpPr>
            <p:nvPr/>
          </p:nvSpPr>
          <p:spPr bwMode="auto">
            <a:xfrm>
              <a:off x="3222624" y="4414837"/>
              <a:ext cx="1120775" cy="351631"/>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C4542"/>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Despachador</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Straight Connector 716"/>
            <p:cNvSpPr>
              <a:spLocks noChangeShapeType="1"/>
            </p:cNvSpPr>
            <p:nvPr/>
          </p:nvSpPr>
          <p:spPr bwMode="auto">
            <a:xfrm>
              <a:off x="2289175" y="4152900"/>
              <a:ext cx="0" cy="227013"/>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Straight Connector 719"/>
            <p:cNvSpPr>
              <a:spLocks noChangeShapeType="1"/>
            </p:cNvSpPr>
            <p:nvPr/>
          </p:nvSpPr>
          <p:spPr bwMode="auto">
            <a:xfrm>
              <a:off x="2305050" y="4665663"/>
              <a:ext cx="0" cy="201613"/>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Straight Connector 720"/>
            <p:cNvSpPr>
              <a:spLocks noChangeShapeType="1"/>
            </p:cNvSpPr>
            <p:nvPr/>
          </p:nvSpPr>
          <p:spPr bwMode="auto">
            <a:xfrm>
              <a:off x="3822700" y="4183856"/>
              <a:ext cx="0" cy="211138"/>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ounded Rectangle 721"/>
            <p:cNvSpPr>
              <a:spLocks noChangeArrowheads="1"/>
            </p:cNvSpPr>
            <p:nvPr/>
          </p:nvSpPr>
          <p:spPr bwMode="auto">
            <a:xfrm>
              <a:off x="4776788" y="4398963"/>
              <a:ext cx="893762" cy="485775"/>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rgbClr val="000000"/>
              </a:solidFill>
              <a:round/>
              <a:headEnd/>
              <a:tailEnd/>
            </a:ln>
            <a:effectLst>
              <a:outerShdw dist="20000" dir="5400000" rotWithShape="0">
                <a:srgbClr val="000000">
                  <a:alpha val="37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Servicio al Cliente</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Straight Connector 722"/>
            <p:cNvSpPr>
              <a:spLocks noChangeShapeType="1"/>
            </p:cNvSpPr>
            <p:nvPr/>
          </p:nvSpPr>
          <p:spPr bwMode="auto">
            <a:xfrm>
              <a:off x="5230019" y="4152900"/>
              <a:ext cx="0" cy="227013"/>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Straight Connector 723"/>
            <p:cNvSpPr>
              <a:spLocks noChangeShapeType="1"/>
            </p:cNvSpPr>
            <p:nvPr/>
          </p:nvSpPr>
          <p:spPr bwMode="auto">
            <a:xfrm>
              <a:off x="3825875" y="3570288"/>
              <a:ext cx="0" cy="179387"/>
            </a:xfrm>
            <a:prstGeom prst="line">
              <a:avLst/>
            </a:prstGeom>
            <a:noFill/>
            <a:ln w="25400">
              <a:solidFill>
                <a:srgbClr val="4F81BD"/>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6"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3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154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INTRODUCCION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8843464"/>
              </p:ext>
            </p:extLst>
          </p:nvPr>
        </p:nvGraphicFramePr>
        <p:xfrm>
          <a:off x="152400" y="13716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7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LOGOTIPO</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05000"/>
            <a:ext cx="6019800" cy="2733675"/>
          </a:xfrm>
          <a:prstGeom prst="rect">
            <a:avLst/>
          </a:prstGeom>
          <a:ln>
            <a:noFill/>
          </a:ln>
          <a:effectLst>
            <a:softEdge rad="112500"/>
          </a:effectLst>
        </p:spPr>
      </p:pic>
      <p:sp>
        <p:nvSpPr>
          <p:cNvPr id="5" name="TextBox 4"/>
          <p:cNvSpPr txBox="1"/>
          <p:nvPr/>
        </p:nvSpPr>
        <p:spPr>
          <a:xfrm>
            <a:off x="1676400" y="5486400"/>
            <a:ext cx="5715000" cy="523220"/>
          </a:xfrm>
          <a:prstGeom prst="rect">
            <a:avLst/>
          </a:prstGeom>
          <a:noFill/>
        </p:spPr>
        <p:txBody>
          <a:bodyPr wrap="square" rtlCol="0">
            <a:spAutoFit/>
          </a:bodyPr>
          <a:lstStyle/>
          <a:p>
            <a:pPr algn="ctr"/>
            <a:r>
              <a:rPr lang="en-US" sz="2800" b="1" i="1" dirty="0" smtClean="0">
                <a:latin typeface="Harrington" pitchFamily="82" charset="0"/>
              </a:rPr>
              <a:t>Slogan: “Marca Unica para Soñar”</a:t>
            </a:r>
            <a:endParaRPr lang="en-US" sz="2800" b="1" i="1" dirty="0">
              <a:latin typeface="Harrington" pitchFamily="82" charset="0"/>
            </a:endParaRPr>
          </a:p>
        </p:txBody>
      </p:sp>
    </p:spTree>
    <p:extLst>
      <p:ext uri="{BB962C8B-B14F-4D97-AF65-F5344CB8AC3E}">
        <p14:creationId xmlns:p14="http://schemas.microsoft.com/office/powerpoint/2010/main" val="2885292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ESTUDIO FINANCIERO</a:t>
            </a:r>
            <a:endParaRPr lang="en-US" dirty="0"/>
          </a:p>
        </p:txBody>
      </p:sp>
      <p:sp>
        <p:nvSpPr>
          <p:cNvPr id="4" name="Rounded Rectangle 3"/>
          <p:cNvSpPr/>
          <p:nvPr/>
        </p:nvSpPr>
        <p:spPr>
          <a:xfrm>
            <a:off x="3276600" y="4953000"/>
            <a:ext cx="2743200" cy="1295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VIABILIDAD DEL PROYECTO</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Oval 4"/>
          <p:cNvSpPr/>
          <p:nvPr/>
        </p:nvSpPr>
        <p:spPr>
          <a:xfrm>
            <a:off x="304800" y="3061855"/>
            <a:ext cx="1905000" cy="144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TIR</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Oval 5"/>
          <p:cNvSpPr/>
          <p:nvPr/>
        </p:nvSpPr>
        <p:spPr>
          <a:xfrm>
            <a:off x="2057400" y="1371600"/>
            <a:ext cx="1905000" cy="144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VAN</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Oval 6"/>
          <p:cNvSpPr/>
          <p:nvPr/>
        </p:nvSpPr>
        <p:spPr>
          <a:xfrm>
            <a:off x="5257800" y="1336964"/>
            <a:ext cx="1905000" cy="144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 MAR</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Oval 7"/>
          <p:cNvSpPr/>
          <p:nvPr/>
        </p:nvSpPr>
        <p:spPr>
          <a:xfrm>
            <a:off x="6858000" y="3200400"/>
            <a:ext cx="1905000" cy="1447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 B/C</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10" name="Straight Arrow Connector 9"/>
          <p:cNvCxnSpPr/>
          <p:nvPr/>
        </p:nvCxnSpPr>
        <p:spPr>
          <a:xfrm flipH="1">
            <a:off x="5257800" y="2971800"/>
            <a:ext cx="3810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6210300" y="4800600"/>
            <a:ext cx="952500" cy="8001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3467100" y="3124200"/>
            <a:ext cx="3429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582882" y="4907973"/>
            <a:ext cx="1084118" cy="6927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71750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PRESUPUESTOS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1862667"/>
              </p:ext>
            </p:extLst>
          </p:nvPr>
        </p:nvGraphicFramePr>
        <p:xfrm>
          <a:off x="0" y="1600200"/>
          <a:ext cx="8839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1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ACTIVOS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9445468"/>
              </p:ext>
            </p:extLst>
          </p:nvPr>
        </p:nvGraphicFramePr>
        <p:xfrm>
          <a:off x="228600" y="1371600"/>
          <a:ext cx="4279901" cy="1699103"/>
        </p:xfrm>
        <a:graphic>
          <a:graphicData uri="http://schemas.openxmlformats.org/drawingml/2006/table">
            <a:tbl>
              <a:tblPr firstRow="1" firstCol="1" bandRow="1">
                <a:tableStyleId>{5C22544A-7EE6-4342-B048-85BDC9FD1C3A}</a:tableStyleId>
              </a:tblPr>
              <a:tblGrid>
                <a:gridCol w="1196350"/>
                <a:gridCol w="2300868"/>
                <a:gridCol w="782683"/>
              </a:tblGrid>
              <a:tr h="242729">
                <a:tc gridSpan="3">
                  <a:txBody>
                    <a:bodyPr/>
                    <a:lstStyle/>
                    <a:p>
                      <a:pPr marL="0" marR="0" algn="ctr">
                        <a:spcBef>
                          <a:spcPts val="0"/>
                        </a:spcBef>
                        <a:spcAft>
                          <a:spcPts val="0"/>
                        </a:spcAft>
                      </a:pPr>
                      <a:r>
                        <a:rPr lang="en-US" sz="1200" dirty="0">
                          <a:effectLst/>
                        </a:rPr>
                        <a:t>ACTIVOS FIJOS AREA ADMINISTRATIVA</a:t>
                      </a:r>
                      <a:endParaRPr lang="en-US" sz="1400" dirty="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r>
              <a:tr h="242729">
                <a:tc>
                  <a:txBody>
                    <a:bodyPr/>
                    <a:lstStyle/>
                    <a:p>
                      <a:pPr marL="0" marR="0" algn="ctr">
                        <a:spcBef>
                          <a:spcPts val="0"/>
                        </a:spcBef>
                        <a:spcAft>
                          <a:spcPts val="0"/>
                        </a:spcAft>
                      </a:pPr>
                      <a:r>
                        <a:rPr lang="en-US" sz="1200">
                          <a:effectLst/>
                        </a:rPr>
                        <a:t>UNIDAD</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EQUIPO</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VALOR</a:t>
                      </a:r>
                      <a:endParaRPr lang="en-US" sz="1400">
                        <a:effectLst/>
                        <a:latin typeface="Times New Roman"/>
                        <a:ea typeface="Times New Roman"/>
                        <a:cs typeface="Times New Roman"/>
                      </a:endParaRPr>
                    </a:p>
                  </a:txBody>
                  <a:tcPr marL="68580" marR="68580" marT="0" marB="0"/>
                </a:tc>
              </a:tr>
              <a:tr h="242729">
                <a:tc>
                  <a:txBody>
                    <a:bodyPr/>
                    <a:lstStyle/>
                    <a:p>
                      <a:pPr marL="0" marR="0" algn="ctr">
                        <a:spcBef>
                          <a:spcPts val="0"/>
                        </a:spcBef>
                        <a:spcAft>
                          <a:spcPts val="0"/>
                        </a:spcAft>
                      </a:pPr>
                      <a:r>
                        <a:rPr lang="en-US" sz="1200" dirty="0">
                          <a:effectLst/>
                        </a:rPr>
                        <a:t>1</a:t>
                      </a:r>
                      <a:endParaRPr lang="en-US" sz="1400" dirty="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COMPUTADOR</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$1500</a:t>
                      </a:r>
                      <a:endParaRPr lang="en-US" sz="1400">
                        <a:effectLst/>
                        <a:latin typeface="Times New Roman"/>
                        <a:ea typeface="Times New Roman"/>
                        <a:cs typeface="Times New Roman"/>
                      </a:endParaRPr>
                    </a:p>
                  </a:txBody>
                  <a:tcPr marL="68580" marR="68580" marT="0" marB="0"/>
                </a:tc>
              </a:tr>
              <a:tr h="242729">
                <a:tc>
                  <a:txBody>
                    <a:bodyPr/>
                    <a:lstStyle/>
                    <a:p>
                      <a:pPr marL="0" marR="0" algn="ctr">
                        <a:spcBef>
                          <a:spcPts val="0"/>
                        </a:spcBef>
                        <a:spcAft>
                          <a:spcPts val="0"/>
                        </a:spcAft>
                      </a:pPr>
                      <a:r>
                        <a:rPr lang="en-US" sz="1200">
                          <a:effectLst/>
                        </a:rPr>
                        <a:t>1</a:t>
                      </a:r>
                      <a:endParaRPr lang="en-US" sz="1400">
                        <a:effectLst/>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200">
                          <a:effectLst/>
                        </a:rPr>
                        <a:t>MESA DE DESPACHO</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$180</a:t>
                      </a:r>
                      <a:endParaRPr lang="en-US" sz="1400">
                        <a:effectLst/>
                        <a:latin typeface="Times New Roman"/>
                        <a:ea typeface="Times New Roman"/>
                        <a:cs typeface="Times New Roman"/>
                      </a:endParaRPr>
                    </a:p>
                  </a:txBody>
                  <a:tcPr marL="68580" marR="68580" marT="0" marB="0"/>
                </a:tc>
              </a:tr>
              <a:tr h="242729">
                <a:tc>
                  <a:txBody>
                    <a:bodyPr/>
                    <a:lstStyle/>
                    <a:p>
                      <a:pPr marL="0" marR="0" algn="ctr">
                        <a:spcBef>
                          <a:spcPts val="0"/>
                        </a:spcBef>
                        <a:spcAft>
                          <a:spcPts val="0"/>
                        </a:spcAft>
                      </a:pPr>
                      <a:r>
                        <a:rPr lang="en-US" sz="1200">
                          <a:effectLst/>
                        </a:rPr>
                        <a:t>1</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ESCRITORIO Y SILLA</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$450</a:t>
                      </a:r>
                      <a:endParaRPr lang="en-US" sz="1400">
                        <a:effectLst/>
                        <a:latin typeface="Times New Roman"/>
                        <a:ea typeface="Times New Roman"/>
                        <a:cs typeface="Times New Roman"/>
                      </a:endParaRPr>
                    </a:p>
                  </a:txBody>
                  <a:tcPr marL="68580" marR="68580" marT="0" marB="0"/>
                </a:tc>
              </a:tr>
              <a:tr h="242729">
                <a:tc>
                  <a:txBody>
                    <a:bodyPr/>
                    <a:lstStyle/>
                    <a:p>
                      <a:pPr marL="0" marR="0" algn="ctr">
                        <a:spcBef>
                          <a:spcPts val="0"/>
                        </a:spcBef>
                        <a:spcAft>
                          <a:spcPts val="0"/>
                        </a:spcAft>
                      </a:pPr>
                      <a:r>
                        <a:rPr lang="en-US" sz="1200">
                          <a:effectLst/>
                        </a:rPr>
                        <a:t>1</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TELEFONO</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$45</a:t>
                      </a:r>
                      <a:endParaRPr lang="en-US" sz="1400">
                        <a:effectLst/>
                        <a:latin typeface="Times New Roman"/>
                        <a:ea typeface="Times New Roman"/>
                        <a:cs typeface="Times New Roman"/>
                      </a:endParaRPr>
                    </a:p>
                  </a:txBody>
                  <a:tcPr marL="68580" marR="68580" marT="0" marB="0"/>
                </a:tc>
              </a:tr>
              <a:tr h="242729">
                <a:tc>
                  <a:txBody>
                    <a:bodyPr/>
                    <a:lstStyle/>
                    <a:p>
                      <a:pPr marL="0" marR="0">
                        <a:spcBef>
                          <a:spcPts val="0"/>
                        </a:spcBef>
                        <a:spcAft>
                          <a:spcPts val="0"/>
                        </a:spcAft>
                      </a:pPr>
                      <a:r>
                        <a:rPr lang="en-US" sz="1200">
                          <a:effectLst/>
                        </a:rPr>
                        <a:t> </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TOTAL</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dirty="0">
                          <a:effectLst/>
                        </a:rPr>
                        <a:t>$2175</a:t>
                      </a:r>
                      <a:endParaRPr lang="en-US" sz="1400" dirty="0">
                        <a:effectLst/>
                        <a:latin typeface="Times New Roman"/>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74846468"/>
              </p:ext>
            </p:extLst>
          </p:nvPr>
        </p:nvGraphicFramePr>
        <p:xfrm>
          <a:off x="4876800" y="1371600"/>
          <a:ext cx="4013200" cy="2082677"/>
        </p:xfrm>
        <a:graphic>
          <a:graphicData uri="http://schemas.openxmlformats.org/drawingml/2006/table">
            <a:tbl>
              <a:tblPr firstRow="1" firstCol="1" bandRow="1">
                <a:tableStyleId>{5C22544A-7EE6-4342-B048-85BDC9FD1C3A}</a:tableStyleId>
              </a:tblPr>
              <a:tblGrid>
                <a:gridCol w="794525"/>
                <a:gridCol w="2553251"/>
                <a:gridCol w="665424"/>
              </a:tblGrid>
              <a:tr h="0">
                <a:tc gridSpan="3">
                  <a:txBody>
                    <a:bodyPr/>
                    <a:lstStyle/>
                    <a:p>
                      <a:pPr marL="0" marR="0" algn="ctr">
                        <a:spcBef>
                          <a:spcPts val="0"/>
                        </a:spcBef>
                        <a:spcAft>
                          <a:spcPts val="0"/>
                        </a:spcAft>
                      </a:pPr>
                      <a:r>
                        <a:rPr lang="en-US" sz="1200">
                          <a:effectLst/>
                        </a:rPr>
                        <a:t>ACTIVOS FIJOS DE PRODUCCION</a:t>
                      </a:r>
                      <a:endParaRPr lang="en-US" sz="1400">
                        <a:effectLst/>
                        <a:latin typeface="Times New Roman"/>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r>
              <a:tr h="214909">
                <a:tc>
                  <a:txBody>
                    <a:bodyPr/>
                    <a:lstStyle/>
                    <a:p>
                      <a:pPr marL="0" marR="0" algn="ctr">
                        <a:spcBef>
                          <a:spcPts val="0"/>
                        </a:spcBef>
                        <a:spcAft>
                          <a:spcPts val="0"/>
                        </a:spcAft>
                      </a:pPr>
                      <a:r>
                        <a:rPr lang="en-US" sz="1200">
                          <a:effectLst/>
                        </a:rPr>
                        <a:t>UNIDAD</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EQUIPO</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VALOR</a:t>
                      </a:r>
                      <a:endParaRPr lang="en-US" sz="1400">
                        <a:effectLst/>
                        <a:latin typeface="Times New Roman"/>
                        <a:ea typeface="Times New Roman"/>
                        <a:cs typeface="Times New Roman"/>
                      </a:endParaRPr>
                    </a:p>
                  </a:txBody>
                  <a:tcPr marL="68580" marR="68580" marT="0" marB="0"/>
                </a:tc>
              </a:tr>
              <a:tr h="412626">
                <a:tc>
                  <a:txBody>
                    <a:bodyPr/>
                    <a:lstStyle/>
                    <a:p>
                      <a:pPr marL="0" marR="0" algn="ctr">
                        <a:spcBef>
                          <a:spcPts val="0"/>
                        </a:spcBef>
                        <a:spcAft>
                          <a:spcPts val="0"/>
                        </a:spcAft>
                      </a:pPr>
                      <a:r>
                        <a:rPr lang="en-US" sz="1200">
                          <a:effectLst/>
                        </a:rPr>
                        <a:t>1</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ACOLCHADORA</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$40000</a:t>
                      </a:r>
                      <a:endParaRPr lang="en-US" sz="1400">
                        <a:effectLst/>
                        <a:latin typeface="Times New Roman"/>
                        <a:ea typeface="Times New Roman"/>
                        <a:cs typeface="Times New Roman"/>
                      </a:endParaRPr>
                    </a:p>
                  </a:txBody>
                  <a:tcPr marL="68580" marR="68580" marT="0" marB="0"/>
                </a:tc>
              </a:tr>
              <a:tr h="214909">
                <a:tc>
                  <a:txBody>
                    <a:bodyPr/>
                    <a:lstStyle/>
                    <a:p>
                      <a:pPr marL="0" marR="0" algn="ctr">
                        <a:spcBef>
                          <a:spcPts val="0"/>
                        </a:spcBef>
                        <a:spcAft>
                          <a:spcPts val="0"/>
                        </a:spcAft>
                      </a:pPr>
                      <a:r>
                        <a:rPr lang="en-US" sz="1200">
                          <a:effectLst/>
                        </a:rPr>
                        <a:t>2</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MAQUINAS OVERLOCK</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$650</a:t>
                      </a:r>
                      <a:endParaRPr lang="en-US" sz="1400">
                        <a:effectLst/>
                        <a:latin typeface="Times New Roman"/>
                        <a:ea typeface="Times New Roman"/>
                        <a:cs typeface="Times New Roman"/>
                      </a:endParaRPr>
                    </a:p>
                  </a:txBody>
                  <a:tcPr marL="68580" marR="68580" marT="0" marB="0"/>
                </a:tc>
              </a:tr>
              <a:tr h="214909">
                <a:tc>
                  <a:txBody>
                    <a:bodyPr/>
                    <a:lstStyle/>
                    <a:p>
                      <a:pPr marL="0" marR="0" algn="ctr">
                        <a:spcBef>
                          <a:spcPts val="0"/>
                        </a:spcBef>
                        <a:spcAft>
                          <a:spcPts val="0"/>
                        </a:spcAft>
                      </a:pPr>
                      <a:r>
                        <a:rPr lang="en-US" sz="1200">
                          <a:effectLst/>
                        </a:rPr>
                        <a:t>1</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MAQUINA PUNTADA RECTA</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$430</a:t>
                      </a:r>
                      <a:endParaRPr lang="en-US" sz="1400">
                        <a:effectLst/>
                        <a:latin typeface="Times New Roman"/>
                        <a:ea typeface="Times New Roman"/>
                        <a:cs typeface="Times New Roman"/>
                      </a:endParaRPr>
                    </a:p>
                  </a:txBody>
                  <a:tcPr marL="68580" marR="68580" marT="0" marB="0"/>
                </a:tc>
              </a:tr>
              <a:tr h="214909">
                <a:tc>
                  <a:txBody>
                    <a:bodyPr/>
                    <a:lstStyle/>
                    <a:p>
                      <a:pPr marL="0" marR="0" algn="ctr">
                        <a:spcBef>
                          <a:spcPts val="0"/>
                        </a:spcBef>
                        <a:spcAft>
                          <a:spcPts val="0"/>
                        </a:spcAft>
                      </a:pPr>
                      <a:r>
                        <a:rPr lang="en-US" sz="1200">
                          <a:effectLst/>
                        </a:rPr>
                        <a:t>2</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n-US" sz="1200">
                          <a:effectLst/>
                        </a:rPr>
                        <a:t>TIJERAS ELECTRICAS</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$25</a:t>
                      </a:r>
                      <a:endParaRPr lang="en-US" sz="1400">
                        <a:effectLst/>
                        <a:latin typeface="Times New Roman"/>
                        <a:ea typeface="Times New Roman"/>
                        <a:cs typeface="Times New Roman"/>
                      </a:endParaRPr>
                    </a:p>
                  </a:txBody>
                  <a:tcPr marL="68580" marR="68580" marT="0" marB="0"/>
                </a:tc>
              </a:tr>
              <a:tr h="214909">
                <a:tc>
                  <a:txBody>
                    <a:bodyPr/>
                    <a:lstStyle/>
                    <a:p>
                      <a:pPr marL="0" marR="0" algn="ctr">
                        <a:spcBef>
                          <a:spcPts val="0"/>
                        </a:spcBef>
                        <a:spcAft>
                          <a:spcPts val="0"/>
                        </a:spcAft>
                      </a:pPr>
                      <a:r>
                        <a:rPr lang="en-US" sz="1200">
                          <a:effectLst/>
                        </a:rPr>
                        <a:t>1</a:t>
                      </a:r>
                      <a:endParaRPr lang="en-US" sz="1400">
                        <a:effectLst/>
                        <a:latin typeface="Times New Roman"/>
                        <a:ea typeface="Times New Roman"/>
                        <a:cs typeface="Times New Roman"/>
                      </a:endParaRPr>
                    </a:p>
                  </a:txBody>
                  <a:tcPr marL="68580" marR="68580" marT="0" marB="0"/>
                </a:tc>
                <a:tc>
                  <a:txBody>
                    <a:bodyPr/>
                    <a:lstStyle/>
                    <a:p>
                      <a:pPr marL="0" marR="0" algn="ctr">
                        <a:spcBef>
                          <a:spcPts val="0"/>
                        </a:spcBef>
                        <a:spcAft>
                          <a:spcPts val="0"/>
                        </a:spcAft>
                      </a:pPr>
                      <a:r>
                        <a:rPr lang="es-ES" sz="1200">
                          <a:effectLst/>
                        </a:rPr>
                        <a:t>MESA DE CORTE Y MEDIDA</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$250</a:t>
                      </a:r>
                      <a:endParaRPr lang="en-US" sz="1400">
                        <a:effectLst/>
                        <a:latin typeface="Times New Roman"/>
                        <a:ea typeface="Times New Roman"/>
                        <a:cs typeface="Times New Roman"/>
                      </a:endParaRPr>
                    </a:p>
                  </a:txBody>
                  <a:tcPr marL="68580" marR="68580" marT="0" marB="0"/>
                </a:tc>
              </a:tr>
              <a:tr h="412626">
                <a:tc>
                  <a:txBody>
                    <a:bodyPr/>
                    <a:lstStyle/>
                    <a:p>
                      <a:pPr marL="0" marR="0" algn="ctr">
                        <a:spcBef>
                          <a:spcPts val="0"/>
                        </a:spcBef>
                        <a:spcAft>
                          <a:spcPts val="0"/>
                        </a:spcAft>
                      </a:pPr>
                      <a:r>
                        <a:rPr lang="en-US" sz="1200">
                          <a:effectLst/>
                        </a:rPr>
                        <a:t> </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a:effectLst/>
                        </a:rPr>
                        <a:t>TOTAL</a:t>
                      </a:r>
                      <a:endParaRPr lang="en-US" sz="1400">
                        <a:effectLst/>
                        <a:latin typeface="Times New Roman"/>
                        <a:ea typeface="Times New Roman"/>
                        <a:cs typeface="Times New Roman"/>
                      </a:endParaRPr>
                    </a:p>
                  </a:txBody>
                  <a:tcPr marL="68580" marR="68580" marT="0" marB="0"/>
                </a:tc>
                <a:tc>
                  <a:txBody>
                    <a:bodyPr/>
                    <a:lstStyle/>
                    <a:p>
                      <a:pPr marL="0" marR="0" algn="r">
                        <a:spcBef>
                          <a:spcPts val="0"/>
                        </a:spcBef>
                        <a:spcAft>
                          <a:spcPts val="0"/>
                        </a:spcAft>
                      </a:pPr>
                      <a:r>
                        <a:rPr lang="en-US" sz="1200" dirty="0">
                          <a:effectLst/>
                        </a:rPr>
                        <a:t>$41355</a:t>
                      </a:r>
                      <a:endParaRPr lang="en-US" sz="1400" dirty="0">
                        <a:effectLst/>
                        <a:latin typeface="Times New Roman"/>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45154608"/>
              </p:ext>
            </p:extLst>
          </p:nvPr>
        </p:nvGraphicFramePr>
        <p:xfrm>
          <a:off x="2819400" y="4114800"/>
          <a:ext cx="3644265" cy="2534920"/>
        </p:xfrm>
        <a:graphic>
          <a:graphicData uri="http://schemas.openxmlformats.org/drawingml/2006/table">
            <a:tbl>
              <a:tblPr firstRow="1" firstCol="1" bandRow="1">
                <a:tableStyleId>{5C22544A-7EE6-4342-B048-85BDC9FD1C3A}</a:tableStyleId>
              </a:tblPr>
              <a:tblGrid>
                <a:gridCol w="1931035"/>
                <a:gridCol w="796925"/>
                <a:gridCol w="916305"/>
              </a:tblGrid>
              <a:tr h="190500">
                <a:tc gridSpan="3">
                  <a:txBody>
                    <a:bodyPr/>
                    <a:lstStyle/>
                    <a:p>
                      <a:pPr marL="0" marR="0" algn="just">
                        <a:lnSpc>
                          <a:spcPct val="200000"/>
                        </a:lnSpc>
                        <a:spcBef>
                          <a:spcPts val="0"/>
                        </a:spcBef>
                        <a:spcAft>
                          <a:spcPts val="0"/>
                        </a:spcAft>
                      </a:pPr>
                      <a:r>
                        <a:rPr lang="es-ES" sz="1200" dirty="0">
                          <a:effectLst/>
                        </a:rPr>
                        <a:t>ACTIVOS INTANGIBLES</a:t>
                      </a:r>
                      <a:endParaRPr lang="en-US" sz="1400" dirty="0">
                        <a:effectLst/>
                        <a:latin typeface="Times New Roman"/>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r>
              <a:tr h="190500">
                <a:tc>
                  <a:txBody>
                    <a:bodyPr/>
                    <a:lstStyle/>
                    <a:p>
                      <a:pPr marL="0" marR="0" algn="just">
                        <a:lnSpc>
                          <a:spcPct val="200000"/>
                        </a:lnSpc>
                        <a:spcBef>
                          <a:spcPts val="0"/>
                        </a:spcBef>
                        <a:spcAft>
                          <a:spcPts val="0"/>
                        </a:spcAft>
                      </a:pPr>
                      <a:r>
                        <a:rPr lang="es-ES" sz="1200">
                          <a:effectLst/>
                        </a:rPr>
                        <a:t>DETALLE</a:t>
                      </a:r>
                      <a:endParaRPr lang="en-US" sz="140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a:effectLst/>
                        </a:rPr>
                        <a:t>CANTIDAD</a:t>
                      </a:r>
                      <a:endParaRPr lang="en-US" sz="140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a:effectLst/>
                        </a:rPr>
                        <a:t>UNITARIO</a:t>
                      </a:r>
                      <a:endParaRPr lang="en-US" sz="1400">
                        <a:effectLst/>
                        <a:latin typeface="Times New Roman"/>
                        <a:ea typeface="Times New Roman"/>
                        <a:cs typeface="Times New Roman"/>
                      </a:endParaRPr>
                    </a:p>
                  </a:txBody>
                  <a:tcPr marL="68580" marR="68580" marT="0" marB="0" anchor="b"/>
                </a:tc>
              </a:tr>
              <a:tr h="190500">
                <a:tc>
                  <a:txBody>
                    <a:bodyPr/>
                    <a:lstStyle/>
                    <a:p>
                      <a:pPr marL="0" marR="0" algn="just">
                        <a:lnSpc>
                          <a:spcPct val="200000"/>
                        </a:lnSpc>
                        <a:spcBef>
                          <a:spcPts val="0"/>
                        </a:spcBef>
                        <a:spcAft>
                          <a:spcPts val="0"/>
                        </a:spcAft>
                      </a:pPr>
                      <a:r>
                        <a:rPr lang="es-ES" sz="1200">
                          <a:effectLst/>
                        </a:rPr>
                        <a:t>Costo del estudio</a:t>
                      </a:r>
                      <a:endParaRPr lang="en-US" sz="1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s-ES" sz="1200">
                          <a:effectLst/>
                        </a:rPr>
                        <a:t>1</a:t>
                      </a:r>
                      <a:endParaRPr lang="en-US" sz="140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a:effectLst/>
                        </a:rPr>
                        <a:t>2,000.00</a:t>
                      </a:r>
                      <a:endParaRPr lang="en-US" sz="1400">
                        <a:effectLst/>
                        <a:latin typeface="Times New Roman"/>
                        <a:ea typeface="Times New Roman"/>
                        <a:cs typeface="Times New Roman"/>
                      </a:endParaRPr>
                    </a:p>
                  </a:txBody>
                  <a:tcPr marL="68580" marR="68580" marT="0" marB="0" anchor="b"/>
                </a:tc>
              </a:tr>
              <a:tr h="190500">
                <a:tc>
                  <a:txBody>
                    <a:bodyPr/>
                    <a:lstStyle/>
                    <a:p>
                      <a:pPr marL="0" marR="0" algn="just">
                        <a:lnSpc>
                          <a:spcPct val="200000"/>
                        </a:lnSpc>
                        <a:spcBef>
                          <a:spcPts val="0"/>
                        </a:spcBef>
                        <a:spcAft>
                          <a:spcPts val="0"/>
                        </a:spcAft>
                      </a:pPr>
                      <a:r>
                        <a:rPr lang="es-ES" sz="1200">
                          <a:effectLst/>
                        </a:rPr>
                        <a:t>Gastos de constitución</a:t>
                      </a:r>
                      <a:endParaRPr lang="en-US" sz="1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s-ES" sz="1200">
                          <a:effectLst/>
                        </a:rPr>
                        <a:t>1</a:t>
                      </a:r>
                      <a:endParaRPr lang="en-US" sz="140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a:effectLst/>
                        </a:rPr>
                        <a:t>700.00</a:t>
                      </a:r>
                      <a:endParaRPr lang="en-US" sz="1400">
                        <a:effectLst/>
                        <a:latin typeface="Times New Roman"/>
                        <a:ea typeface="Times New Roman"/>
                        <a:cs typeface="Times New Roman"/>
                      </a:endParaRPr>
                    </a:p>
                  </a:txBody>
                  <a:tcPr marL="68580" marR="68580" marT="0" marB="0" anchor="b"/>
                </a:tc>
              </a:tr>
              <a:tr h="190500">
                <a:tc>
                  <a:txBody>
                    <a:bodyPr/>
                    <a:lstStyle/>
                    <a:p>
                      <a:pPr marL="0" marR="0" algn="just">
                        <a:lnSpc>
                          <a:spcPct val="200000"/>
                        </a:lnSpc>
                        <a:spcBef>
                          <a:spcPts val="0"/>
                        </a:spcBef>
                        <a:spcAft>
                          <a:spcPts val="0"/>
                        </a:spcAft>
                      </a:pPr>
                      <a:r>
                        <a:rPr lang="es-ES" sz="1200">
                          <a:effectLst/>
                        </a:rPr>
                        <a:t>Gastos de capacitación</a:t>
                      </a:r>
                      <a:endParaRPr lang="en-US" sz="1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s-ES" sz="1200">
                          <a:effectLst/>
                        </a:rPr>
                        <a:t>1</a:t>
                      </a:r>
                      <a:endParaRPr lang="en-US" sz="140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a:effectLst/>
                        </a:rPr>
                        <a:t>400.00</a:t>
                      </a:r>
                      <a:endParaRPr lang="en-US" sz="1400">
                        <a:effectLst/>
                        <a:latin typeface="Times New Roman"/>
                        <a:ea typeface="Times New Roman"/>
                        <a:cs typeface="Times New Roman"/>
                      </a:endParaRPr>
                    </a:p>
                  </a:txBody>
                  <a:tcPr marL="68580" marR="68580" marT="0" marB="0" anchor="b"/>
                </a:tc>
              </a:tr>
              <a:tr h="190500">
                <a:tc>
                  <a:txBody>
                    <a:bodyPr/>
                    <a:lstStyle/>
                    <a:p>
                      <a:pPr marL="0" marR="0" algn="just">
                        <a:lnSpc>
                          <a:spcPct val="200000"/>
                        </a:lnSpc>
                        <a:spcBef>
                          <a:spcPts val="0"/>
                        </a:spcBef>
                        <a:spcAft>
                          <a:spcPts val="0"/>
                        </a:spcAft>
                      </a:pPr>
                      <a:r>
                        <a:rPr lang="es-ES" sz="1200">
                          <a:effectLst/>
                        </a:rPr>
                        <a:t>Gastos de puesta en marcha</a:t>
                      </a:r>
                      <a:endParaRPr lang="en-US" sz="1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s-ES" sz="1200">
                          <a:effectLst/>
                        </a:rPr>
                        <a:t>1</a:t>
                      </a:r>
                      <a:endParaRPr lang="en-US" sz="140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a:effectLst/>
                        </a:rPr>
                        <a:t>500.00</a:t>
                      </a:r>
                      <a:endParaRPr lang="en-US" sz="1400">
                        <a:effectLst/>
                        <a:latin typeface="Times New Roman"/>
                        <a:ea typeface="Times New Roman"/>
                        <a:cs typeface="Times New Roman"/>
                      </a:endParaRPr>
                    </a:p>
                  </a:txBody>
                  <a:tcPr marL="68580" marR="68580" marT="0" marB="0" anchor="b"/>
                </a:tc>
              </a:tr>
              <a:tr h="190500">
                <a:tc>
                  <a:txBody>
                    <a:bodyPr/>
                    <a:lstStyle/>
                    <a:p>
                      <a:pPr marL="0" marR="0" algn="just">
                        <a:lnSpc>
                          <a:spcPct val="200000"/>
                        </a:lnSpc>
                        <a:spcBef>
                          <a:spcPts val="0"/>
                        </a:spcBef>
                        <a:spcAft>
                          <a:spcPts val="0"/>
                        </a:spcAft>
                      </a:pPr>
                      <a:r>
                        <a:rPr lang="es-ES" sz="1200">
                          <a:effectLst/>
                        </a:rPr>
                        <a:t>TOTAL</a:t>
                      </a:r>
                      <a:endParaRPr lang="en-US" sz="1400">
                        <a:effectLst/>
                        <a:latin typeface="Times New Roman"/>
                        <a:ea typeface="Times New Roman"/>
                        <a:cs typeface="Times New Roman"/>
                      </a:endParaRPr>
                    </a:p>
                  </a:txBody>
                  <a:tcPr marL="68580" marR="68580" marT="0" marB="0" anchor="b"/>
                </a:tc>
                <a:tc>
                  <a:txBody>
                    <a:bodyPr/>
                    <a:lstStyle/>
                    <a:p>
                      <a:pPr marL="0" marR="0" algn="ctr">
                        <a:lnSpc>
                          <a:spcPct val="200000"/>
                        </a:lnSpc>
                        <a:spcBef>
                          <a:spcPts val="0"/>
                        </a:spcBef>
                        <a:spcAft>
                          <a:spcPts val="0"/>
                        </a:spcAft>
                      </a:pPr>
                      <a:r>
                        <a:rPr lang="es-ES" sz="1200" dirty="0">
                          <a:effectLst/>
                        </a:rPr>
                        <a:t>4</a:t>
                      </a:r>
                      <a:endParaRPr lang="en-US" sz="1400" dirty="0">
                        <a:effectLst/>
                        <a:latin typeface="Times New Roman"/>
                        <a:ea typeface="Times New Roman"/>
                        <a:cs typeface="Times New Roman"/>
                      </a:endParaRPr>
                    </a:p>
                  </a:txBody>
                  <a:tcPr marL="68580" marR="68580" marT="0" marB="0" anchor="b"/>
                </a:tc>
                <a:tc>
                  <a:txBody>
                    <a:bodyPr/>
                    <a:lstStyle/>
                    <a:p>
                      <a:pPr marL="0" marR="0" algn="just">
                        <a:lnSpc>
                          <a:spcPct val="200000"/>
                        </a:lnSpc>
                        <a:spcBef>
                          <a:spcPts val="0"/>
                        </a:spcBef>
                        <a:spcAft>
                          <a:spcPts val="0"/>
                        </a:spcAft>
                      </a:pPr>
                      <a:r>
                        <a:rPr lang="es-ES" sz="1200" dirty="0">
                          <a:effectLst/>
                        </a:rPr>
                        <a:t>3,600.00</a:t>
                      </a:r>
                      <a:endParaRPr lang="en-US" sz="1400" dirty="0">
                        <a:effectLst/>
                        <a:latin typeface="Times New Roman"/>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82495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DE TRABAJO</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24597"/>
            <a:ext cx="7391399" cy="4947603"/>
          </a:xfrm>
          <a:prstGeom prst="rect">
            <a:avLst/>
          </a:prstGeom>
          <a:noFill/>
          <a:ln>
            <a:noFill/>
          </a:ln>
        </p:spPr>
      </p:pic>
    </p:spTree>
    <p:extLst>
      <p:ext uri="{BB962C8B-B14F-4D97-AF65-F5344CB8AC3E}">
        <p14:creationId xmlns:p14="http://schemas.microsoft.com/office/powerpoint/2010/main" val="5834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INGRESOS ESPERADOS</a:t>
            </a:r>
            <a:endParaRPr lang="en-US" dirty="0"/>
          </a:p>
        </p:txBody>
      </p:sp>
      <p:pic>
        <p:nvPicPr>
          <p:cNvPr id="4" name="Imagen 4"/>
          <p:cNvPicPr/>
          <p:nvPr/>
        </p:nvPicPr>
        <p:blipFill>
          <a:blip r:embed="rId2" cstate="print"/>
          <a:srcRect/>
          <a:stretch>
            <a:fillRect/>
          </a:stretch>
        </p:blipFill>
        <p:spPr bwMode="auto">
          <a:xfrm>
            <a:off x="762000" y="1905000"/>
            <a:ext cx="7924800" cy="3733799"/>
          </a:xfrm>
          <a:prstGeom prst="rect">
            <a:avLst/>
          </a:prstGeom>
          <a:noFill/>
          <a:ln w="9525">
            <a:noFill/>
            <a:miter lim="800000"/>
            <a:headEnd/>
            <a:tailEnd/>
          </a:ln>
        </p:spPr>
      </p:pic>
    </p:spTree>
    <p:extLst>
      <p:ext uri="{BB962C8B-B14F-4D97-AF65-F5344CB8AC3E}">
        <p14:creationId xmlns:p14="http://schemas.microsoft.com/office/powerpoint/2010/main" val="15524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ESTADO DE RESULTADOS</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143000"/>
            <a:ext cx="7851140" cy="5257800"/>
          </a:xfrm>
          <a:prstGeom prst="rect">
            <a:avLst/>
          </a:prstGeom>
          <a:noFill/>
          <a:ln>
            <a:noFill/>
          </a:ln>
        </p:spPr>
      </p:pic>
    </p:spTree>
    <p:extLst>
      <p:ext uri="{BB962C8B-B14F-4D97-AF65-F5344CB8AC3E}">
        <p14:creationId xmlns:p14="http://schemas.microsoft.com/office/powerpoint/2010/main" val="22118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PUNTO DE EQUILIBRIO</a:t>
            </a:r>
            <a:endParaRPr lang="en-US" dirty="0"/>
          </a:p>
        </p:txBody>
      </p:sp>
      <p:pic>
        <p:nvPicPr>
          <p:cNvPr id="4" name="Imagen 9"/>
          <p:cNvPicPr/>
          <p:nvPr/>
        </p:nvPicPr>
        <p:blipFill>
          <a:blip r:embed="rId2" cstate="print"/>
          <a:srcRect/>
          <a:stretch>
            <a:fillRect/>
          </a:stretch>
        </p:blipFill>
        <p:spPr bwMode="auto">
          <a:xfrm>
            <a:off x="457200" y="1447800"/>
            <a:ext cx="8305800" cy="4191000"/>
          </a:xfrm>
          <a:prstGeom prst="rect">
            <a:avLst/>
          </a:prstGeom>
          <a:noFill/>
          <a:ln w="9525">
            <a:noFill/>
            <a:miter lim="800000"/>
            <a:headEnd/>
            <a:tailEnd/>
          </a:ln>
        </p:spPr>
      </p:pic>
    </p:spTree>
    <p:extLst>
      <p:ext uri="{BB962C8B-B14F-4D97-AF65-F5344CB8AC3E}">
        <p14:creationId xmlns:p14="http://schemas.microsoft.com/office/powerpoint/2010/main" val="27586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EVALUACION DEL PROYECTO</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8305800" cy="4343399"/>
          </a:xfrm>
          <a:prstGeom prst="rect">
            <a:avLst/>
          </a:prstGeom>
          <a:noFill/>
          <a:ln>
            <a:noFill/>
          </a:ln>
        </p:spPr>
      </p:pic>
    </p:spTree>
    <p:extLst>
      <p:ext uri="{BB962C8B-B14F-4D97-AF65-F5344CB8AC3E}">
        <p14:creationId xmlns:p14="http://schemas.microsoft.com/office/powerpoint/2010/main" val="107148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ANALISIS DE SENSIBILIDAD</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8077200" cy="4572000"/>
          </a:xfrm>
          <a:prstGeom prst="rect">
            <a:avLst/>
          </a:prstGeom>
          <a:noFill/>
          <a:ln>
            <a:noFill/>
          </a:ln>
        </p:spPr>
      </p:pic>
    </p:spTree>
    <p:extLst>
      <p:ext uri="{BB962C8B-B14F-4D97-AF65-F5344CB8AC3E}">
        <p14:creationId xmlns:p14="http://schemas.microsoft.com/office/powerpoint/2010/main" val="2076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ESTUDIOS</a:t>
            </a:r>
            <a:endParaRPr lang="en-US" dirty="0"/>
          </a:p>
        </p:txBody>
      </p:sp>
      <p:sp>
        <p:nvSpPr>
          <p:cNvPr id="11" name="Pentagon 10"/>
          <p:cNvSpPr/>
          <p:nvPr/>
        </p:nvSpPr>
        <p:spPr>
          <a:xfrm>
            <a:off x="838200" y="1447800"/>
            <a:ext cx="2819400" cy="121920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MERCADO</a:t>
            </a:r>
            <a:endParaRPr lang="en-US" dirty="0"/>
          </a:p>
        </p:txBody>
      </p:sp>
      <p:sp>
        <p:nvSpPr>
          <p:cNvPr id="12" name="Pentagon 11"/>
          <p:cNvSpPr/>
          <p:nvPr/>
        </p:nvSpPr>
        <p:spPr>
          <a:xfrm>
            <a:off x="1163782" y="3851562"/>
            <a:ext cx="2819400" cy="1219200"/>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TECNICO Y AMBIENTAL</a:t>
            </a:r>
            <a:endParaRPr lang="en-US" dirty="0"/>
          </a:p>
        </p:txBody>
      </p:sp>
      <p:sp>
        <p:nvSpPr>
          <p:cNvPr id="13" name="Pentagon 12"/>
          <p:cNvSpPr/>
          <p:nvPr/>
        </p:nvSpPr>
        <p:spPr>
          <a:xfrm>
            <a:off x="5029200" y="1828800"/>
            <a:ext cx="2819400" cy="121920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ORGANIZACION</a:t>
            </a:r>
            <a:endParaRPr lang="en-US" dirty="0"/>
          </a:p>
        </p:txBody>
      </p:sp>
      <p:sp>
        <p:nvSpPr>
          <p:cNvPr id="14" name="Pentagon 13"/>
          <p:cNvSpPr/>
          <p:nvPr/>
        </p:nvSpPr>
        <p:spPr>
          <a:xfrm>
            <a:off x="5354782" y="4308764"/>
            <a:ext cx="2819400" cy="1219200"/>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FINACIERO</a:t>
            </a:r>
            <a:endParaRPr lang="en-US" dirty="0"/>
          </a:p>
        </p:txBody>
      </p:sp>
    </p:spTree>
    <p:extLst>
      <p:ext uri="{BB962C8B-B14F-4D97-AF65-F5344CB8AC3E}">
        <p14:creationId xmlns:p14="http://schemas.microsoft.com/office/powerpoint/2010/main" val="37333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80">
                                          <p:stCondLst>
                                            <p:cond delay="0"/>
                                          </p:stCondLst>
                                        </p:cTn>
                                        <p:tgtEl>
                                          <p:spTgt spid="14"/>
                                        </p:tgtEl>
                                      </p:cBhvr>
                                    </p:animEffect>
                                    <p:anim calcmode="lin" valueType="num">
                                      <p:cBhvr>
                                        <p:cTn id="2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0" dur="26">
                                          <p:stCondLst>
                                            <p:cond delay="650"/>
                                          </p:stCondLst>
                                        </p:cTn>
                                        <p:tgtEl>
                                          <p:spTgt spid="14"/>
                                        </p:tgtEl>
                                      </p:cBhvr>
                                      <p:to x="100000" y="60000"/>
                                    </p:animScale>
                                    <p:animScale>
                                      <p:cBhvr>
                                        <p:cTn id="31" dur="166" decel="50000">
                                          <p:stCondLst>
                                            <p:cond delay="676"/>
                                          </p:stCondLst>
                                        </p:cTn>
                                        <p:tgtEl>
                                          <p:spTgt spid="14"/>
                                        </p:tgtEl>
                                      </p:cBhvr>
                                      <p:to x="100000" y="100000"/>
                                    </p:animScale>
                                    <p:animScale>
                                      <p:cBhvr>
                                        <p:cTn id="32" dur="26">
                                          <p:stCondLst>
                                            <p:cond delay="1312"/>
                                          </p:stCondLst>
                                        </p:cTn>
                                        <p:tgtEl>
                                          <p:spTgt spid="14"/>
                                        </p:tgtEl>
                                      </p:cBhvr>
                                      <p:to x="100000" y="80000"/>
                                    </p:animScale>
                                    <p:animScale>
                                      <p:cBhvr>
                                        <p:cTn id="33" dur="166" decel="50000">
                                          <p:stCondLst>
                                            <p:cond delay="1338"/>
                                          </p:stCondLst>
                                        </p:cTn>
                                        <p:tgtEl>
                                          <p:spTgt spid="14"/>
                                        </p:tgtEl>
                                      </p:cBhvr>
                                      <p:to x="100000" y="100000"/>
                                    </p:animScale>
                                    <p:animScale>
                                      <p:cBhvr>
                                        <p:cTn id="34" dur="26">
                                          <p:stCondLst>
                                            <p:cond delay="1642"/>
                                          </p:stCondLst>
                                        </p:cTn>
                                        <p:tgtEl>
                                          <p:spTgt spid="14"/>
                                        </p:tgtEl>
                                      </p:cBhvr>
                                      <p:to x="100000" y="90000"/>
                                    </p:animScale>
                                    <p:animScale>
                                      <p:cBhvr>
                                        <p:cTn id="35" dur="166" decel="50000">
                                          <p:stCondLst>
                                            <p:cond delay="1668"/>
                                          </p:stCondLst>
                                        </p:cTn>
                                        <p:tgtEl>
                                          <p:spTgt spid="14"/>
                                        </p:tgtEl>
                                      </p:cBhvr>
                                      <p:to x="100000" y="100000"/>
                                    </p:animScale>
                                    <p:animScale>
                                      <p:cBhvr>
                                        <p:cTn id="36" dur="26">
                                          <p:stCondLst>
                                            <p:cond delay="1808"/>
                                          </p:stCondLst>
                                        </p:cTn>
                                        <p:tgtEl>
                                          <p:spTgt spid="14"/>
                                        </p:tgtEl>
                                      </p:cBhvr>
                                      <p:to x="100000" y="95000"/>
                                    </p:animScale>
                                    <p:animScale>
                                      <p:cBhvr>
                                        <p:cTn id="3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3.bp.blogspot.com/-ZNUlXShXFEM/UnSUMZBEcwI/AAAAAAAAAF4/wkMZuL-VjEw/s1600/conclusio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35932"/>
            <a:ext cx="8991600" cy="2617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5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6572540"/>
              </p:ext>
            </p:extLst>
          </p:nvPr>
        </p:nvGraphicFramePr>
        <p:xfrm>
          <a:off x="304800" y="533400"/>
          <a:ext cx="85344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5137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590800"/>
            <a:ext cx="8153400" cy="830997"/>
          </a:xfrm>
          <a:prstGeom prst="rect">
            <a:avLst/>
          </a:prstGeom>
          <a:noFill/>
          <a:ln>
            <a:noFill/>
          </a:ln>
          <a:effectLst>
            <a:reflection blurRad="6350" stA="52000" endA="300" endPos="35000" dir="5400000" sy="-100000" algn="bl" rotWithShape="0"/>
          </a:effectLst>
        </p:spPr>
        <p:txBody>
          <a:bodyPr wrap="square" rtlCol="0">
            <a:spAutoFit/>
          </a:bodyPr>
          <a:lstStyle/>
          <a:p>
            <a:pPr algn="ctr"/>
            <a:r>
              <a:rPr lang="en-US" sz="4800" b="1" dirty="0" smtClean="0">
                <a:solidFill>
                  <a:srgbClr val="FF9900"/>
                </a:solidFill>
                <a:effectLst>
                  <a:outerShdw blurRad="50800" dist="38100" dir="10800000" algn="r" rotWithShape="0">
                    <a:prstClr val="black">
                      <a:alpha val="40000"/>
                    </a:prstClr>
                  </a:outerShdw>
                </a:effectLst>
                <a:latin typeface="Kristen ITC" pitchFamily="66" charset="0"/>
              </a:rPr>
              <a:t>RECOMENDACIONES</a:t>
            </a:r>
            <a:r>
              <a:rPr lang="en-US" sz="4800" b="1" dirty="0" smtClean="0">
                <a:solidFill>
                  <a:srgbClr val="FF9900"/>
                </a:solidFill>
                <a:latin typeface="Kristen ITC" pitchFamily="66" charset="0"/>
              </a:rPr>
              <a:t> </a:t>
            </a:r>
            <a:endParaRPr lang="en-US" sz="4800" b="1" dirty="0">
              <a:solidFill>
                <a:srgbClr val="FF9900"/>
              </a:solidFill>
              <a:latin typeface="Kristen ITC" pitchFamily="66" charset="0"/>
            </a:endParaRPr>
          </a:p>
        </p:txBody>
      </p:sp>
    </p:spTree>
    <p:extLst>
      <p:ext uri="{BB962C8B-B14F-4D97-AF65-F5344CB8AC3E}">
        <p14:creationId xmlns:p14="http://schemas.microsoft.com/office/powerpoint/2010/main" val="18755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8516762"/>
              </p:ext>
            </p:extLst>
          </p:nvPr>
        </p:nvGraphicFramePr>
        <p:xfrm>
          <a:off x="76200" y="228600"/>
          <a:ext cx="88392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921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OBJETIVO GENERAL</a:t>
            </a:r>
            <a:endParaRPr lang="en-US" dirty="0"/>
          </a:p>
        </p:txBody>
      </p:sp>
      <p:graphicFrame>
        <p:nvGraphicFramePr>
          <p:cNvPr id="4" name="Diagram 3"/>
          <p:cNvGraphicFramePr/>
          <p:nvPr>
            <p:extLst>
              <p:ext uri="{D42A27DB-BD31-4B8C-83A1-F6EECF244321}">
                <p14:modId xmlns:p14="http://schemas.microsoft.com/office/powerpoint/2010/main" val="2511941270"/>
              </p:ext>
            </p:extLst>
          </p:nvPr>
        </p:nvGraphicFramePr>
        <p:xfrm>
          <a:off x="457200" y="1371600"/>
          <a:ext cx="83058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92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PRODUCTO</a:t>
            </a:r>
            <a:endParaRPr lang="en-US" dirty="0"/>
          </a:p>
        </p:txBody>
      </p:sp>
      <p:pic>
        <p:nvPicPr>
          <p:cNvPr id="1026" name="Picture 2" descr="https://encrypted-tbn1.gstatic.com/images?q=tbn:ANd9GcRLsvbygQCJMiea6sL15FBfsoe2BWE7HURpIgsgixq1wl-hw6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136073"/>
            <a:ext cx="2009775" cy="2276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g0NDw8PDwwNDQ4NDw8NDQ0NDQ8NDQwPFBAVFBQQFBIXHCYeFxkjGRIUHy8gIycpLCwsFR4xNTAqNSYrLCkBCQoKDQwNDQwMDykYFBgpKSkpKSkpKSkpKSkpKSkpKTYpMikpKSkpKSkpKSkpKSkpKSkpKSkpKSkpKSkpKSkpKf/AABEIARsAsgMBIgACEQEDEQH/xAAbAAADAAMBAQAAAAAAAAAAAAAAAgMBBAYFB//EAEAQAAIBAgEHCQUGAwkAAAAAAAABAgMRBAUGEiExUnEyQVGBkaGxwdETImFikgdDcoKi4SNCshUWY3OD0uLw8f/EABYBAQEBAAAAAAAAAAAAAAAAAAABAv/EABcRAQEBAQAAAAAAAAAAAAAAAAARARL/2gAMAwEAAhEDEQA/APuIAAAAAAAAAAAAAAAAAAAAAAAAAAAAAAAAAAAAAAAAE8RiIUoynOShCKvKUnZJHC5c+0Gbbhhl7OOz2kknUfU9Ue98AO7q1owV5SjFLnk1FdrPMxGdeApcrFU38IXqP9KZ8dyvnLZuVatKcnrs5Oc+/Yczic7Zt2pxUFvP3pGaPutb7RcFHkwr1Pw01FP6mjRr/abBcjBz41KsYeCZ8Fq5YrzfvVpvhJpdiJSxF9rb4u5OtWPuU/tOrvkYfDrjVlPuVhJfaHjX91Sj+GMn4s+HuqrdBSnjpwto1Jxa6JNXF0j7Ss/MZL7yMeEI+aZeGdmMl98/op/7T4/hM6MRDVKSqJPZPbbjtOmyVl2nW5LcJ88G9vB85aj6DRzlxj21n9NP0NynlvEPbVl2RXkcfhsp22nv4Kspq66y0em8p1n97P6mjH9qVl97P6mzXaJyRR6EcuV1943xjF+RennFVW1Ql1NPxPFYKQHS0s44vlU2vjFp9zN2jlehO38RRb5prR79hyUZD3A7VST1p3XSjJxlLEzp8ico8HZPqPSw2cc1qqRU1vR92XZsfcB0IGthMo0q3Imr7r1SXUbIAAAB84z7zhdSq8PCX8Oi7Ss+VPnfVs7T5nl3L/sr06b9/ZKW78F8T3MfiHarUeuXv1H8XZyPm2MrNzbbu+f4vn8TIzUrOTbbu3tbE0yTmY9oFW0zGmR9oL7QIv7Qx7U13VElVEG2q5sYTGuEk1KzTWvo6GeT7Q2MFCVScYpXcmlbp1iD6bg8bp0oVHZOS122KS1PvR1ObVRu65rNeDXicvgcH7OnCne7S97i3d97Z12QMK6aV9sk210Ae00TkirEaNCLRiw8kKBlFEIkOgMisYVgLe2tan0raepgc4qlOyqfxI9P869Ty2KB18ct4ZpP2qV9euMr+AHO08I3FO21J9wAcFlXAOjVqUpLVGUo69jSbR86ziyJUoSc4xbpPY1rcfgz7xnRk2E8RUjJcq04tbU2tfemcpjMgVY3tH2kPgr6viiD4m6grqH0LKWZeGqttRlRn0w1L6XqPDr/AGf1lyK9OXQpxlF9quBzDqCuoe7LMbHf4L/1GvFDQzDxr2ujH88n4Io55zDSOuo/Z3U/nxEV8Iwfme1k/MHDQabhUrP5tUewDg8n5MrYiSjTg5dLtqXWd7m9mzHDJSdp1Xz80eHqdXgM2JJJKEaMOhK3cezhslU6WxaUt583BEHnZNyVo2nNa9qi/F+h7WEXvLgxZIfCr3l1gb1hWPYVlEZIUpJCWAaIyMIYDBhjCsBGIx2KwOpweDfsqf8Alw/pQHoYeGjCC3YxXYgA57OujadKe9GUW+DuvFnlUzo856OlQUtycX1P3fNHN0yBp4anPlQjLilftNaeQMNL+TR/C/U3ojoDy/7tUPm7V6GVm3h1vPrXoesgA0aeSKEdlNddy0aMY8mKjwSRdiSAlJEZIvIjJARkh8Pyl/3mMSQ1DlIDdsK0UEaKJyQlijQlgMpDGEjIGBWOxWBNhSjeUV0yS7WEi+ToXrUl88e538gOzMgAGrlOj7SjVjtvCTXFK670cbSZ3hw1SloTnDdnKPYwKxKInEpEgdACMgKxGigrAjJEpotJEpoCMkNQ5S4gzNHlLiBvCNFBZIokxB5C2AyjIIAMMVjGGBORu5ChfEQ+GlL9L9TSkerm1C9WT3Yd7a9GB0oAAAcllyloYieqymoz7VZ96Z1pz2dFL3qU+lSg+qzXiwPLgWiQgWiQUQAjIGBWOKwIyJzRaRKSAizNLlLigkgp7VxQG+LIYwyiUhCkhAAyCMgKxWMxJAIz3s2KeqpLpcY9ib8zwWdPm9S0aCe/KUvLyA9MAAAPLzjo6VC/PCUZd9n4nqEMdR06VSNr6UJJcbau8Dj6ZeJr0mbECCiGFQyKBoRjisCckSkWkSkQRkghtXEaRiO1Ab1jDGMMolISxSSJgZQGQYCMWQzEkAkjscnUtCjTjzqCvxet+JyNGGlOMd6Sj2s7dAAAAAAABxdaloVJw3ZyS4X1DwNjLlLRxDe/GMvJ+BrwIKodCRKIowKxzDQEpE5FWTmQRkhVtHkKgN+xhoZGGUSkTKyJgAMyYYCMnIoycgNvIlPSrw+W8n1L1sdac9mzS9+pLoiorrd/I6EAAAAAAAPCzmpa6U/xQfivM8qmzoMv0tKg3zwcZd9n3M56mwLxKInEogMisYwwJsnIrInICMhRpCkHoIw0ZjsBlEpInYrImAGGZMSAnIlIrIlJgdHm3StRct+b7Fq9T1jVyZS0KNNfKm+L1+ZtAAAAAAABLF0tOnOO9GS7jj6TO1OPxNLQq1I7s3bhe67mA8SqJQKxAYwzIATkTkVkSkBGQo8hGQb8di4AwhsXBAyichB5CAAshhJATkJCGlKMVtlJR7XYaRsZHp6Ven8G5div6AdbFWSXRqMgAAAAAAAABzOXaWjXvvxUutavJHTHiZyUtVOfQ3B9auvBgeXAtEhTZaIFABAAkicisiUgIyEZSRNgb9PYuCBhT2LgjLAlIQeYgAJMcnMCUz1M2aV6k5bsUu1/seVNnQ5tUrUpS3pvsSt6geuAAAAAAAAAAaGXKWlQl8lprqevubN8niKWnCUd6Lj2oDkabNiJq0v/AE2YsCiMmEZAWRORRk5ARmTZSZNgb1LkrgMxaPJXAywJyJjyEAGTmUZGbAlNnXZJpaFCmumOk+L1+ZyMY6Ukt5pdrO5hFJJLYkkuCAyAAAAAAAAAAAAByOMpaFapHom2uD1rxMwZs5epaNZS34J9a1ehqwYF0ZFiMBhkpFWTkBGZJlZkmBu0eSuAzFoclcBmBORMeYgGGRmysmQqMDYyRS069NdEtL6VfyOwOazZpXqzluQt1yf7M6UAAAAAAAAAAAAAA8XOSl7tOfRJxfWv2PJps6LLdLSoT6Y2mup+lzm6TA2YscnFjoAZORRk5ARmSZWZKQG5h+Sh2Jh+Sh2BKRMeZMDEma9RlpmvNgdFmvStTnLenbqS/dntGjkWlo4emumOk/zO/mbwAAAAAAAAAAAAAAlanpRlHei49qscdSutT2rU+J2hyWOpaFepH5nJcJa/MDMWVRGDKoDLJyKMnICMyUi0yMgNvDcldY8ieF5PaUYEpkmykyTYCzZrtXduduy6y1Rj5Kpadekvm0n+XX5AdlThopJbIpJdSGAAAAAAAAAAAAAAAAObzgpaNaMt+C7U7eFjpDxs5aV4Qnuzs+El+yA8mmy0TXpsvEBhJDiSAlMjItMhIDawnJ62VkSwj93rKSAlMi2VqMg2BOoz0s2KV60pbkH2tryTPLqM6DNWlaFSe9NR+lf8gPcAAAAAAAAAAAAAAAAA0ss0tOhUXOlpr8rv5G6LVinGSetNNNfCwHG0mbMS0MHTS5P6peo/sI9HewICyNh010d7JzigNaZCZsVEQkBfCbHxKyJ4TY+JVgQqs1pM2KxqyASbOuyFS0cPT+ZOfa213WOPmd1hFanT/BH+lAWAAA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g0NDw8PDwwNDQ4NDw8NDQ0NDQ8NDQwPFBAVFBQQFBIXHCYeFxkjGRIUHy8gIycpLCwsFR4xNTAqNSYrLCkBCQoKDQwNDQwMDykYFBgpKSkpKSkpKSkpKSkpKSkpKTYpMikpKSkpKSkpKSkpKSkpKSkpKSkpKSkpKSkpKSkpKf/AABEIARsAsgMBIgACEQEDEQH/xAAbAAADAAMBAQAAAAAAAAAAAAAAAgMBBAYFB//EAEAQAAIBAgEHCQUGAwkAAAAAAAABAgMRBAUGEiExUnEyQVGBkaGxwdETImFikgdDcoKi4SNCshUWY3OD0uLw8f/EABYBAQEBAAAAAAAAAAAAAAAAAAABAv/EABcRAQEBAQAAAAAAAAAAAAAAAAARARL/2gAMAwEAAhEDEQA/APuIAAAAAAAAAAAAAAAAAAAAAAAAAAAAAAAAAAAAAAAAE8RiIUoynOShCKvKUnZJHC5c+0Gbbhhl7OOz2kknUfU9Ue98AO7q1owV5SjFLnk1FdrPMxGdeApcrFU38IXqP9KZ8dyvnLZuVatKcnrs5Oc+/Yczic7Zt2pxUFvP3pGaPutb7RcFHkwr1Pw01FP6mjRr/abBcjBz41KsYeCZ8Fq5YrzfvVpvhJpdiJSxF9rb4u5OtWPuU/tOrvkYfDrjVlPuVhJfaHjX91Sj+GMn4s+HuqrdBSnjpwto1Jxa6JNXF0j7Ss/MZL7yMeEI+aZeGdmMl98/op/7T4/hM6MRDVKSqJPZPbbjtOmyVl2nW5LcJ88G9vB85aj6DRzlxj21n9NP0NynlvEPbVl2RXkcfhsp22nv4Kspq66y0em8p1n97P6mjH9qVl97P6mzXaJyRR6EcuV1943xjF+RennFVW1Ql1NPxPFYKQHS0s44vlU2vjFp9zN2jlehO38RRb5prR79hyUZD3A7VST1p3XSjJxlLEzp8ico8HZPqPSw2cc1qqRU1vR92XZsfcB0IGthMo0q3Imr7r1SXUbIAAAB84z7zhdSq8PCX8Oi7Ss+VPnfVs7T5nl3L/sr06b9/ZKW78F8T3MfiHarUeuXv1H8XZyPm2MrNzbbu+f4vn8TIzUrOTbbu3tbE0yTmY9oFW0zGmR9oL7QIv7Qx7U13VElVEG2q5sYTGuEk1KzTWvo6GeT7Q2MFCVScYpXcmlbp1iD6bg8bp0oVHZOS122KS1PvR1ObVRu65rNeDXicvgcH7OnCne7S97i3d97Z12QMK6aV9sk210Ae00TkirEaNCLRiw8kKBlFEIkOgMisYVgLe2tan0raepgc4qlOyqfxI9P869Ty2KB18ct4ZpP2qV9euMr+AHO08I3FO21J9wAcFlXAOjVqUpLVGUo69jSbR86ziyJUoSc4xbpPY1rcfgz7xnRk2E8RUjJcq04tbU2tfemcpjMgVY3tH2kPgr6viiD4m6grqH0LKWZeGqttRlRn0w1L6XqPDr/AGf1lyK9OXQpxlF9quBzDqCuoe7LMbHf4L/1GvFDQzDxr2ujH88n4Io55zDSOuo/Z3U/nxEV8Iwfme1k/MHDQabhUrP5tUewDg8n5MrYiSjTg5dLtqXWd7m9mzHDJSdp1Xz80eHqdXgM2JJJKEaMOhK3cezhslU6WxaUt583BEHnZNyVo2nNa9qi/F+h7WEXvLgxZIfCr3l1gb1hWPYVlEZIUpJCWAaIyMIYDBhjCsBGIx2KwOpweDfsqf8Alw/pQHoYeGjCC3YxXYgA57OujadKe9GUW+DuvFnlUzo856OlQUtycX1P3fNHN0yBp4anPlQjLilftNaeQMNL+TR/C/U3ojoDy/7tUPm7V6GVm3h1vPrXoesgA0aeSKEdlNddy0aMY8mKjwSRdiSAlJEZIvIjJARkh8Pyl/3mMSQ1DlIDdsK0UEaKJyQlijQlgMpDGEjIGBWOxWBNhSjeUV0yS7WEi+ToXrUl88e538gOzMgAGrlOj7SjVjtvCTXFK670cbSZ3hw1SloTnDdnKPYwKxKInEpEgdACMgKxGigrAjJEpotJEpoCMkNQ5S4gzNHlLiBvCNFBZIokxB5C2AyjIIAMMVjGGBORu5ChfEQ+GlL9L9TSkerm1C9WT3Yd7a9GB0oAAAcllyloYieqymoz7VZ96Z1pz2dFL3qU+lSg+qzXiwPLgWiQgWiQUQAjIGBWOKwIyJzRaRKSAizNLlLigkgp7VxQG+LIYwyiUhCkhAAyCMgKxWMxJAIz3s2KeqpLpcY9ib8zwWdPm9S0aCe/KUvLyA9MAAAPLzjo6VC/PCUZd9n4nqEMdR06VSNr6UJJcbau8Dj6ZeJr0mbECCiGFQyKBoRjisCckSkWkSkQRkghtXEaRiO1Ab1jDGMMolISxSSJgZQGQYCMWQzEkAkjscnUtCjTjzqCvxet+JyNGGlOMd6Sj2s7dAAAAAAABxdaloVJw3ZyS4X1DwNjLlLRxDe/GMvJ+BrwIKodCRKIowKxzDQEpE5FWTmQRkhVtHkKgN+xhoZGGUSkTKyJgAMyYYCMnIoycgNvIlPSrw+W8n1L1sdac9mzS9+pLoiorrd/I6EAAAAAAAPCzmpa6U/xQfivM8qmzoMv0tKg3zwcZd9n3M56mwLxKInEogMisYwwJsnIrInICMhRpCkHoIw0ZjsBlEpInYrImAGGZMSAnIlIrIlJgdHm3StRct+b7Fq9T1jVyZS0KNNfKm+L1+ZtAAAAAAABLF0tOnOO9GS7jj6TO1OPxNLQq1I7s3bhe67mA8SqJQKxAYwzIATkTkVkSkBGQo8hGQb8di4AwhsXBAyichB5CAAshhJATkJCGlKMVtlJR7XYaRsZHp6Ven8G5div6AdbFWSXRqMgAAAAAAAABzOXaWjXvvxUutavJHTHiZyUtVOfQ3B9auvBgeXAtEhTZaIFABAAkicisiUgIyEZSRNgb9PYuCBhT2LgjLAlIQeYgAJMcnMCUz1M2aV6k5bsUu1/seVNnQ5tUrUpS3pvsSt6geuAAAAAAAAAAaGXKWlQl8lprqevubN8niKWnCUd6Lj2oDkabNiJq0v/AE2YsCiMmEZAWRORRk5ARmTZSZNgb1LkrgMxaPJXAywJyJjyEAGTmUZGbAlNnXZJpaFCmumOk+L1+ZyMY6Ukt5pdrO5hFJJLYkkuCAyAAAAAAAAAAAAByOMpaFapHom2uD1rxMwZs5epaNZS34J9a1ehqwYF0ZFiMBhkpFWTkBGZJlZkmBu0eSuAzFoclcBmBORMeYgGGRmysmQqMDYyRS069NdEtL6VfyOwOazZpXqzluQt1yf7M6UAAAAAAAAAAAAAA8XOSl7tOfRJxfWv2PJps6LLdLSoT6Y2mup+lzm6TA2YscnFjoAZORRk5ARmSZWZKQG5h+Sh2Jh+Sh2BKRMeZMDEma9RlpmvNgdFmvStTnLenbqS/dntGjkWlo4emumOk/zO/mbwAAAAAAAAAAAAAAlanpRlHei49qscdSutT2rU+J2hyWOpaFepH5nJcJa/MDMWVRGDKoDLJyKMnICMyUi0yMgNvDcldY8ieF5PaUYEpkmykyTYCzZrtXduduy6y1Rj5Kpadekvm0n+XX5AdlThopJbIpJdSGAAAAAAAAAAAAAAAAObzgpaNaMt+C7U7eFjpDxs5aV4Qnuzs+El+yA8mmy0TXpsvEBhJDiSAlMjItMhIDawnJ62VkSwj93rKSAlMi2VqMg2BOoz0s2KV60pbkH2tryTPLqM6DNWlaFSe9NR+lf8gPcAAAAAAAAAAAAAAAAA0ss0tOhUXOlpr8rv5G6LVinGSetNNNfCwHG0mbMS0MHTS5P6peo/sI9HewICyNh010d7JzigNaZCZsVEQkBfCbHxKyJ4TY+JVgQqs1pM2KxqyASbOuyFS0cPT+ZOfa213WOPmd1hFanT/BH+lAWAAAAAAAAA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encrypted-tbn0.gstatic.com/images?q=tbn:ANd9GcTa7Zc_Qu59y4GlG0Mah_fqW0qn3SO2ThOpuKkJfz0LDyIZ5Fw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318164"/>
            <a:ext cx="1828287" cy="3194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6" name="Picture 12" descr="https://encrypted-tbn2.gstatic.com/images?q=tbn:ANd9GcRifSTUL1J6hC5kBTrFCgJkGF_turj7QnMaVpQRJqHL1o1viJD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7260" y="1136073"/>
            <a:ext cx="2466975" cy="1847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descr="https://encrypted-tbn1.gstatic.com/images?q=tbn:ANd9GcTN1InshziwA7KWJhQ94AmzJFQmEyma7nLO8Y2WMTlKbMXuXf25_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579" y="4567563"/>
            <a:ext cx="2619375" cy="1743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ight Arrow 6"/>
          <p:cNvSpPr/>
          <p:nvPr/>
        </p:nvSpPr>
        <p:spPr>
          <a:xfrm>
            <a:off x="3934868" y="5063729"/>
            <a:ext cx="1704463" cy="7507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INNOVACION</a:t>
            </a:r>
            <a:endParaRPr lang="en-US" dirty="0"/>
          </a:p>
        </p:txBody>
      </p:sp>
      <p:sp>
        <p:nvSpPr>
          <p:cNvPr id="12" name="Right Arrow 11"/>
          <p:cNvSpPr/>
          <p:nvPr/>
        </p:nvSpPr>
        <p:spPr>
          <a:xfrm>
            <a:off x="3117273" y="1504084"/>
            <a:ext cx="1704463" cy="750743"/>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CALIDAD</a:t>
            </a:r>
            <a:endParaRPr lang="en-US" dirty="0"/>
          </a:p>
        </p:txBody>
      </p:sp>
      <p:sp>
        <p:nvSpPr>
          <p:cNvPr id="13" name="Right Arrow 12"/>
          <p:cNvSpPr/>
          <p:nvPr/>
        </p:nvSpPr>
        <p:spPr>
          <a:xfrm>
            <a:off x="1167034" y="3568088"/>
            <a:ext cx="1704463" cy="75074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PRECIO</a:t>
            </a:r>
            <a:endParaRPr lang="en-US" dirty="0"/>
          </a:p>
        </p:txBody>
      </p:sp>
      <p:sp>
        <p:nvSpPr>
          <p:cNvPr id="14" name="Right Arrow 13"/>
          <p:cNvSpPr/>
          <p:nvPr/>
        </p:nvSpPr>
        <p:spPr>
          <a:xfrm>
            <a:off x="3657601" y="3037176"/>
            <a:ext cx="2023294" cy="10014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DISTRIBUCION EFICIENTE</a:t>
            </a:r>
            <a:endParaRPr lang="en-US" dirty="0"/>
          </a:p>
        </p:txBody>
      </p:sp>
    </p:spTree>
    <p:extLst>
      <p:ext uri="{BB962C8B-B14F-4D97-AF65-F5344CB8AC3E}">
        <p14:creationId xmlns:p14="http://schemas.microsoft.com/office/powerpoint/2010/main" val="225353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INVESTIGACION DE MERCADO</a:t>
            </a:r>
            <a:endParaRPr lang="en-US"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3909" y="1981200"/>
            <a:ext cx="5486400" cy="1143000"/>
          </a:xfrm>
          <a:prstGeom prst="rect">
            <a:avLst/>
          </a:prstGeom>
          <a:ln>
            <a:noFill/>
          </a:ln>
          <a:effectLst>
            <a:softEdge rad="112500"/>
          </a:effectLst>
        </p:spPr>
      </p:pic>
      <p:sp>
        <p:nvSpPr>
          <p:cNvPr id="5" name="Line Callout 2 4"/>
          <p:cNvSpPr/>
          <p:nvPr/>
        </p:nvSpPr>
        <p:spPr>
          <a:xfrm>
            <a:off x="5791200" y="1447800"/>
            <a:ext cx="1524000" cy="533400"/>
          </a:xfrm>
          <a:prstGeom prst="borderCallout2">
            <a:avLst/>
          </a:prstGeom>
          <a:ln>
            <a:solidFill>
              <a:schemeClr val="tx1"/>
            </a:solidFill>
          </a:ln>
          <a:effectLst>
            <a:glow rad="2286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138</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AutoShape 2" descr="data:image/jpeg;base64,/9j/4AAQSkZJRgABAQAAAQABAAD/2wCEAAkGBxQSEhUUEhQWFhQVGBobGBgYGBofGxofHBcaGBscHBwbHyggIBolHhgcITEhJSkrLy4uGB80ODQsNygtLisBCgoKDg0OGhAQGywlHyYsMDUsLC0sLCwsLCwsLCwsLCwsLCwsLCwsLCwsLCwsLCwsLCwsLCwsLCwsLCwsLCwsLP/AABEIAOAA4QMBIgACEQEDEQH/xAAcAAEAAgMBAQEAAAAAAAAAAAAABQYDBAcBAgj/xABMEAACAQMCAwUEBgYGBgoDAAABAgMABBEFEgYhMRMiQVFhB3GBkRQjMjNSoUJicoKSsRUWJFOywTRDg5Oj0URUc3Sis7TS4fEXY2T/xAAaAQEAAwEBAQAAAAAAAAAAAAAAAgMEAQUG/8QAMhEAAgIBAwIDBQcFAQAAAAAAAAECEQMEITESQRMiUQVhcaGxMkKBkcHR4SMz4vDxFP/aAAwDAQACEQMRAD8A7hSlKAUpSgFKUoBSlKAqEftHshdy2kztBLE+zMowjHGRhwSBn9bFW5WBGRzBrnPFdhFDqkTTIj2+op2MiuoK9tHziPPxKkpW1Dw3Nac9NuWjT/q02ZID+zk74/3SR6VJRtbFcsii6ZfaVTrbjV4srf2ksBH+tiBmhI/FuQblHoy8qsumarDcpvt5Y5U80YMPyqJNNPg3KUpQ6KUpQClfMsgUFmICgZJJwAB1JPlWnpes29zn6PPFNt69m6tjPntPKgN6lK8dwBkkAeZoD2lQOpcZWMB2y3UQb8Ctvf8AgTLflUeONjL/AKLZXUv6zqIU+LSkHHuUn0pRxtLkt1Y551RSzsqqOpYgAe8nlVQuDqc5AM0Foh6iJTLJ7g8gC59dlepwrASGn33LjmGuHMmD5hD3AfcoqagyqWeKN1+M4XO20jluz+KFR2Q8OczER/wkn0Na5+nzfeSx2yH9CAb5PjLINo5fhT41LKoAwBgDoB0qL4k1U28OUXfNIwjhj8XkY4UfsjmxPgqmpdCXJS80pOkVOz4biuNZjaISMLEB55pJJJC0jfdxAuxAwO+QAMculdXqJ4Y0RbOARglnYl5ZD1kkbm7n3n5AAeFS1Vs1xVKhSlK4dFCaVyr2kX0txeNaBS0MECytCr7O3Z2wFc/gUKe70JPPwqvLkWODnLsTxwc5KKLbe+0LTYnKPdx7h1C5bGPMoCKwx+0zSywX6ZGCfxBgPmVAqm6BqkTIqNsimx3odvZlfQK2CQOm4cj1qWba3Xaffg148/bLjKnj+f8AB6MfZqkrU/l/Jf8ATtThuF3QSxyr5owYc/ca264neQW0d1GYS0F02QktvjPhkOoyCOQ+2uOXWr3wdxXJLK1peKq3KrvV15RzpnG5QTkOOW5PDORyrfptbDPtVP0f6epkz6WWLflepcaUpW0zFP8Aaxppm02Vk+8t8TxnxDRHdkeu3cPjW/pN6J4IplOVkRXH7yg/51PTRBlKsMhgQR5gjBqi8Ax9jBJaEkmznki59du7tIz8Udasxvcz6hbJlnqEvOFLWRzII+ylPWWBmic+paMjPxzU3SrKMqbXBBxWt/D9zeLMo/RuowWx5dpEVOfUqah+IuL9VtbeWR7O2wowHS4J2k91W2MoLd4jlyq6VA8YW4ljgiP2ZLu3DeqiTtCPjsxUJRVF0MsrSK5rHCl1Y2iX9tdTvewr2lwHdmScHDSLsOQMc8YHQeeCJK04/vp0WSDSpGSRQyM08YBBGQT4gV0N1BBBGQRgiqRwdE0H0izbpazEResMg7SL5ZZf3ahFWzRlk4q0VzWL+/1O5ttPuLdbSKQmWYLOHaSKMgFTgDAJIHr8KkeKuGhYXFpdaaI7UtIIJsJmMrJyQsmRkhwBkEHLDNSnC8HaatfzkfdRwW6n93tpB83WpL2kKf6MumGMxx9oufOJhKp+BQVx7MlFtxs0ZtOvpMB9QZB49hBGhPxffWNeD4G/0hpro/8A9ErOPgnJB8FFT0Mm5Q34gD8xmvurulGF5JvualjpcMAxDDHGPJEVf5CtulKkQFKUoDwmoDhKI3tw1++DDGXisx6AlZZve5G0fqj9Y1j4xneQR2UDYmvCULDrHEPvpPTC90frMKudhaJDGkUY2pGoVQPAKMAfIVVN9jVgh95melKVWaRSlKAVzj2i2v0e8t70A9nIpt5yP0SWBhYjy3FlPlkV0etHW9LS6gkglGUkXB8weoYeRBAIPmBVebGssHB9yeObhJSXYoc8CuMOqsPJgCPkajl4atASRbRAnrhBj5dKwaRrGJHs7plW7gOxhkYk5Ah094IJHUGp2vjMkcuCTg7R9JB48sVJUzWs7CKEYijSMeSKF/kK1NQG270+UHDi6RBy6rIrK6/IZ/dqTqB4avUudXgaTd9Hj7RbVh9iWdR3zkfhTeBnyrX7NxzyahSXbdv/AH1KNbOMMLXrwdkpSlfWHz4qlpF2WrXIHIXFvDLjzZGeJj78bB8BV0qrcRoFv7KT8a3EPTqSqTLn3CF/nUo8leVXBknSlKvMAqu8XyhX08nob+EZ96SqM+8kD41YqrftAiJs2kU4Nu8U4/2UiufyBqMuCeN1JGpxR7WILHUBZvCzAFBJKHACbwD9nHMAEE8xW/e4TWVKnlc2RJ9TDKNp/hlPyrh3tsttmrTt+jKsci+4xqv81NdT0C6MsmiFubiwmLE+W2FAc+pFVR5NuT7DIa940lsLK/mi29vJqUkabhkAKoyceOFQD41L6Hxc+pcP3zzFTPHDOsm0YH3bMpx7jj4Gqb7TdOxbXixg/UagJHH6txbqQ3u3ZHxr69mdtIujahyx9MeO3hz+kzZjbA8gJM5/Vbyrj5OxflTOzaX9zF/2af4BW1XzGuAB5AD5cq+q0HnClKUAr5dgASTgAZJ8gOpr6qs8fTSG2FtB9/eOIE9A2TI59FjDH5VxujsVboxezdfpk9zqhzslPY2wb9GKM4Yjy3uCT+zXQa09I05LaCOCIYSJAq+4DHzPWtys56KVKkKUpQ6KUpQClKUBxfWtMgsbhrK7TtobySSaGRVJlQlgWD7Ru7pOQ4J8c1h1bRrm02iG/m2NnAktjPtx5uikj0yOdWv2jaSq3VvfyqXgiXs3wWBgJfcJxtPMZ7rehB6A1nlAnUGKdlH4omQ9QD4qw6fzqvJihPaaT+KOxySg/K2iiWFg9xIsd3d3E8cnVI7V4Y+QJ78m0HafTGalNQmNlqFg6vbiLtVhitlVg2JSI3kyOWVBHPp4dTUk/C29s3F3czoB92zhE97CILn41gtoINVuY4IEjeC1ZWmmCr3djApDEcZ7xHMryCgjxpDHCCqCS+AlOU3cnZ1ilKVYcFVTjoYewk59y7UfxxyR8/46tdVP2jNiG2PT+2W3/mV1ckZcMlqUpWg84V8SxhlKsAVYEEHoQRgg/Cvuqjxlx3DYSwQkdpLK6hlDY2IxwXPI8/IePOuN0dSbexW9f0S22pbanDcskG4Wt3AjOWizkQyBQSGUYUFgc4zkZOcPD3EUO+e4WN7cRwm1sO2Vuz2xAsUZicdqzgZUnPLGTXWK51LaXkT3lqtgl1BLOZ4jKU7EByJJFbcc5DA7eXU+VQ6adl6yuSpk1qVvJFdLepA08M0IiuoAAXIB3RuFb7RXJBXkcHxrJp9tJc3MczwG2tbYH6NCwCuZGBV5XReSjaSFU8+8SRnFSfDl5NNAHuITDIWfuHGQoc7CcE89uM+ualK70q7IeJJR6RSlKmVClKUAqu6PH9K1WSbOYrGPsUHh20o3SH1KptX4mpTXNSFtbyztzESFseZA5AepOB8ay8DaMbWzjR8dtJmWc+csnfc58cE4z5KKryPsaNPHeyfpSlVGsUpSgFKUoBSlKA+ZYwwKsAVIwQRkEHqCPKuTcVcLx2d7braPLbQXIl3pC5C9oiqykKQQuVz067aumocUubo2tpB20kYBmdn2RRZ5hWbaxLkc9oHQ1A8bXF0RavNBEFjuYzvjmJ29pmAgq0a5yJfA1k1eSsU4xdSp18a2JRW6I9OH0P3sk84/DNKzL8UGEPxBqR9nUIiv7+NVVUKW0igDHVXQ8h4dytPV3KNBJuIVZQrjwIkBjGfc7IfhWbh99mtJzOJ7ORceBaOVXHyVm+dfNex9Tlnq4vJJvqTW79N/0+ZoyxSjsjpVKUr7Ayiql7Tv9Ej/AO9Wv/qI6ttUH2u6kI4rOHxnvIB8EkVyfnt+dEcfBs8baxNaQJJAiO7TRR4kzt+sJXOVORzxz5+6tZNX1NSRJpZOPGK4jKn3bsGtb2tg/wBFzsp2shjdSOoKyoQR5H1qie0Xia4h1e0Ny7fRIDBPGq/pDClmPm+4MOfT41ZOTTM2HHGUdy0ah7UFgjuxPAYbmAqqQM6szl03AnbyCjqcE8seJxXMOF+GLvWrpp5GKoXzLMR7u6g8WxgAdAOvrv8AC+iHX9SuLmc7Ig4d1BO4g5CID7lwT6cvTq9rxFb2sz2EVvMBAq7RDE8ikFA36IJBGee7rnOaLfk7KoWoclrjXAA64AHPrX1UFqGsnsY5MSQ7p4U+tXacNKobIOcAqSMnFZJuKLVbV7sSq0Ee7LKepU42jPVieQHjkVZZm6WTNK+BJ3dx5DGTnw5ZqAbjG3U7pN0cBUmOd8LHKVGWVM97IHTIG7B25xSwk2WKlVO648gREcRTnLL2oMTqYFJAMku4d1RkH1546GpDQuIhcyMnYyR8t8TOOU0e7bvXxHP9E88Mp8aWjvSycpVcsuNLeVyiiXkB3uzYqXJ2tGNoOXU43DoM9asdLONNclU4w01r+SKyWRolAM8rpgkbGAiXB83Jb/ZVnFpq9uo7G6guwOq3MZRz7pIzj+IfGo7QNbftbu5W2uZkmkCRmKIFdkG6MYcsNwLF29CTUweMo0bE9veQD8Ulu5T+JNwFeZnyZvEbitj0sMIqCTMFj7SY0kEGowyWUxOAZBmFv2JRyx6nHWrwjggEEEHmCOhqumaz1CJo90NxGeTLuVsH1HVWHwIqsWenT6Ixa33T6YctJActLBz5vF4uniV68ievOu4tSpOpbMm4eh0ula9hexzxrLC6vG4yrKcgititRAUpSgFKUoCo6QOz1C/jIAZzDOOXVWj7LOf2omH/AN15x1osl3alYXKyRssiqDgOUYMEb0OOR8Dg18ccXi2U9reuwWLcbebP4ZO8jfuumfQM3rVjBry9VFxyX6l0N1RzXWbgTWUrx8yELAHkQ8Z37WHUMGTBHgQayWWgRancGWRnEVt3FEblS7SIkjEsvMKFZRgYySfdUnq9n2N2Rj6q7Bb0EijEg/fTDe9H8+cP7C5sW11C324rlgSTzI2qo68+Wwj4V42i0vg5Z193ePwlt8qoslK0jf1HhWCx2yw39xaOzqqF5meNmP2UeNj3lPPlnzq38O64ZmkgmUR3MGO0UHKsrZ2yIfFGweR5ggg+sRx3CnZRSy/dwzAyeWyRHgct+qFlJPuqM4NuS93ZEkln06TcSe8ypPGInPicgscnzNe/pssm6e5TOKqzo1ck42vPpF3OcAx2kllAh8pJLqKWXB89qIDjyrput6ktrbyzyfZiRnPrtGcD1PT41zC8094dLtRKMT3N9BNIPHfJOJCD5lVwPhWnJKnFerRXWzLbxloxvbOa3VgrSAAE5wMMG5491VbiX2f3F92Hb3MH9nACYtjkgY7rEyEsvLp6mr3qF9HAhkmdY4xjLMQAMnAyT6nFQ+ocb6fCm97uEjGQEdXYj0VSTWxpPkwQlNKomtwfwmbKW5laRHa4Kd2OPs0QKCAFXJwOfT0q0Bfz61F8M69HfW63EIcIxYAOAG7rFTyBI8POpWuquxGTbe5H65o8V3EYZ13RllYjz2sGHw5YPoTWIcN2ol7UQJvGPDu8l2g7Ps7gvdzjOOVStKUctisF1ZxygCREcKwZQyggMOjDPQjzrPSunD5kjDAhgCDyIIyD7wetegV7SgPiKMKMKAoyTgADmTknl4k86i+K71obSZo/vCuyL1kkPZxj+JhUvUBqSie/s7fJxEWupMdPq/q4gfe7kj9j0qMnSJ449UkiycPaWtraw269Io1X3kDmficn41I0pVB6BX+IODbS7O949kwHdniOyVfIh15nHrkVUuCdQu31C8t5J/pFvaBYhJhRubJPf85BzUkcu5Vq4+4mXT7OSXI7VgUgTqXkIwoAHMgHmceAqC9mHDL2FoTOxM87drNk8lJHT3gdT55rLq3FQ35Jw5MujQf0dqAgiUC0vt7ogwOxmRQXCj+7dRnA6EVe6o3C6G/vW1A5FvCrQ2g5d/J+tn6ZwxAVefRc+NXmrsKkoLq5Iy52FKUqw4KUpQFF9oFuk15pkEih0aWZmVhlSFgYcwevWobiPiGfTewt2lSKMyFUuJI2kVo+zJQMAww6MAjHPMbW8Tiy8awgXWmSY5i5ZMj9e3l5e7Kj5Vit4o9Tttl0mJYpcSKpIaKWNuTIc5XIwynxVx51g1Lqe/FfuWQIrWtVFxDpk2MNLLkAZxzt5gxHiVxzHoRUJokxtbh7pEZ0Es0M6p9rYZBMsgUfaKFiMDmVY46Vk4ejknCz3MzzSxNLGgbaFj2u0ZKqqjvkLgsc+OMA1m4cbv3Y8rpvzjiP+dfN6rV9GeUsf3VT9+7v6/mXxja3LXb8WQTj+yiS5zkdyJwuR1DPIFQfE1AXOm3VpdjVnxKQhjmt4+fZQZUr2RwC7IRubI7244xipX2dII7WRD0jubjr5GUv8sNWHgbi9bvckrFZi8jxqy7RJDvIjaL8a7QASMnOa9zFNrzwW37lTV7M1+ItXi1WaytbWRZYCwuLhkOQEiIKI3kWfAwcHl6Voe0PVw2paZZLzPbrNJjwAyEH+I/AVYdP4YtNOmuLyMmFHjzKnd7IBTuLgYyp68gcc+nSq7Bphe5sLyZPrrq5nk5jvJELaTsI+fQBQpK+bHxrZifjZVLsvqVZPLBk77RId2m3XLJSPePfGQ4/Nas9hawPGkohiG5Vb7C+IB8vWoriK0aa1nijALyROqgnAyykDJ8BzqH02DVorWOMS2W+OMLsMUpU4GAC4kBzgdduOZ5V6E029jJhmorcy8BN/Yg5IAeSd8+ADTyNW9w3rQu4jIEMeJHTa3XAOVJyBjcjK2PDd41C6Pw5O2lpaTuYJCTvMRz3TKWKAg9GU4znxqWt+HEjuWuIpZkLnLxB8wv3QvOMjAOFXmuDy645VJWUyptktLMqqWZgqgZLEgADzJPLFFnU7cMp3DK4I7w8x5j3VWE4GjZsTzTzwBiyW7sOyXLF+YUDeATy3ZxW4ODLLOfo6nHJclsR88/VjOI+f4cV3c5UfUn6xTXCJguyqCcDcQMny5+PpXwLJeyMXeKFSpyzE4OQe8SW8fOq/wD/AI/sSNrRFl24KtI5BOc7yCfvOZ7/AF5mhxV3Jm01m3ljMsc0bxLnc6sCox1yfDHrWQanCV3iaPZ+LeuPnnFLLTIYR9VFGndC91FB2r0UkDJA9a0Y+FLFTuFnbbvPsY8/mtNxsS0UquAykMp6EEEH3EVVuEdUtvp19PLcRLI0q28atIoO2JR0BOecjN8qmdYvUsrWWUIoSCMsEUBRyHJQByGTgfGq5wfwZpzwM5jS7d2LSTyR5Du3NjEWGOzyeRUn3k1n1OZY0rNOmhbbOlqwIyDkGtDXNahtIjLO4VegHVmJ6KijmzHyFUhtEvtOBXSSksMn+ouXYrAfBojuB2HJJQ+QxW/Y8PLExvNRnFxOgz2kgVYoB1IiU8lGf0up5Vmeqgo2vyNfQzS0vh2S9uxqOoKw2n+y2r4xAAeTvg4Mhxux4E9TgYz6tJJqcr2VuSlqh23dwPHxMER8W8GbwzjryrIJbjVDtgLQWBxuuOayzjHNYQQCkZzjtDzP6PnVw0zT47eJIYUCRoMKo8P+Z8SfGo48Upy68n4I62kqR92FmkMaRRKFjjUKqjwAGAKz0pWsgKUpQClKUBXuPY3+hvLGC0luyTqAMk9kwdlH7SBl/erRuLBnIvbB4xLKiFg+eynXAK7yvNXC8g4zjOCCKt5rnsV22kOYJ0c6eSTBcAFhCCdxilCgkIpJ2v0C4Hhyy6nG5LqiTg/Uh+Ey/ZzCRQsgurneoOQCZmYgEgZHPkcDNe8PJ9ZeHzuT+UMVY9H1SJmv5llVoBcyOJB02mKNyfhk/KpSa8SOSOPHemLYwPFV3En4V8PrFKOfLFLl/wCTNcOERN5qzr2+n2xxd3kyhOp2RvCgklPoux/jXQb/AIRtZ7aG2ljykCoImBKvGUACsjjmDyFVXQ4VTV4nwMzW0qZI8Y3RgAfAkOf4a6RX2PspqWkhJen02/Qy5ftM55q/Bl/OY7aS7jlsBIryl1IuHRTu7IlRsYEgd7unzzjnNcSAfTbBMY2/SHHl3YRHj/i/lVpqp8Q5/pOxHgILs/HNuv8AnXo44qL2RRkflZJXE6xqWdlRR1ZiAB4dTyrTfXLYKWNxBtUZJ7VMD86hvaXB2liUIBDzWy4PQ5uYxz9OdZuM+FLGDT72SKzt0dbabayxIGB7NhkHGRV0pUzLjxdauyxK2RkdDXtYbP7tP2V/wispNTKT2lasOpQvI0SyxtKn2kDAsvvUHIraoBSvM88eI8K9oBSta+1CKEKZpFjDMEUsQMs3RRnxNbNAVfiARXF3FZ3LqsDIJOzY4Nw4k7qA/pKm3cyjzTPLrYJtWijnS3fuM65jJwEcg4KKc/bAwdvkeWcHFZ4z1GKC701p2REE8pLuQAv9ndRzPTLMvyFTvFNkZ7VhGAzKUkTocmN1kG31O3APrXka1f1VfH0PS039vYmDVM4a0L+kCbjUZO3aGaVFtwNsETRuUyUyS7csguTyYcqtlvepJGJVPcIJywK4AznIbBGMHOemKi/Z7HmO6nH3d1dyyxH8SbUjVvc3Zlh6MKho15naLp8FqApSleiVClKUApSlAKUpQCvCK9rFdziNHdjgIpYk+QGT/KgOF8YXwWLVhCMmS7eNQB5Qx9r08lR/lUhxBIBeWjEnEWCcdPrZFg5+gBJ+FVvhp3urWZyuAxuNvmzyklmx7tqj97zr24S8kt7ma62rIYYxGEGCu0mTmOu4Mfyr5PUQjLUS3S8zvfd9VR2/D8jZCL6V8PoWldfjdYLsEK1tc5ZSw3BQ5glOPLY+flXYga/PHEfDIuOyhgRWvLjChiccooyzHyHIAZ8SwBruXCSzCytxdLtnWJFkGQe8o2kkjlk4zy869f2PBRwPpurdX293vVlOdVLclqqF7Jv1bH9zac/Qyzf8ovyq31T9LQNe383j2kcIPhtiiVv8crg+6vXhyZMzqDMPHUEj2h7KNpGWWB9iY3EJOjtjJHPCmovjTjUTWVzAtlfiSaKRFzbnGWUjmQTy51dKVZKNmbHlcFRX9RsLqQ2/YT9jHsKz8gWHJWRowwK7wVKnPLDHxAqM1Thm/uDGz36RtG+5TDBtwNhjbBZ2OSpJ5554xjFXOlSogpNFcThCGKKNbcCOaJg6TlQzs3Pd2rci4fJDDIznw5Vv6dZTo2ZbjtQwJZOzVQGOPsEHcIxg91ix5/aqUpSjnUysW3BEEYbZLcguMSN253yrnkrsRnA6ArtIBIzzrJacF28UnaRvcqfIXM23PiSN3MnxzkGrHSlI71P1IXiPhiC9UrNu5qFBVuagOJO7kEKSVALAZxyzXmm8MxQsGWS5YA5CSXErID57S3Mn1yPICpulKOdTqircQaWt1eKjIJBHZXLBCAe/IY40OD4916r3AvGun2NlBayTS/SFGHiaKZnWQ/aQDZyAPICrtorZ1O581toB85J2q0CMZzgZ88c6yZ8aybM34X0wRQntLnViFkjktNP6ur92e4H4So+7iPiD3jnHKr5BCqKqIAqqAFAGAABgADyAr7pSEIwVRLG7FKUqZwUpSgFKUoBSlKAVhvLZZY3jcZV1KsPMMCD+RrNSgOS6zoEemTxxQgrbTrhMknbKi94ZPi6gN71bzpV4490Q3dlIiffJiSE+UiHcvwOCp9GNc7tdSjeJJNyqrqGGSB1HTn8vhXy3trS9GVZI/e5+P8m/TZLj0vsS/ANsJtTml6i1gVB6PMxZvjtRf4hXT6pHsmgzayz/APWbiVgfNUPYqR6Yjz8au9fQaTF4WCEPd/0x5JdUmz4mkCqWPRQSfcBk1SuA3L2gmbrcSSzfCSVmX/w7akfaRemOwlVc77jbbpjrumYR8vcGJ+FblpbiNFReSooUD0UYH8q240ZNQ9kiB4ivrkXVpb2zxIZ+13NIhYDYgbkAynz8aiuINNura70+ee7aTfddiY0Xs4Qrxv8AoZYliR1Yn0xW/rkm3VdLx4m4H/CFbftQg3R2Rzjbf2xz+/j/ADpJuxjguiyepUTxFxDDZKrTbz2jbUWNC7M20ttAHicVF23tBsZPu3lfp9iCVsAj7R2qe74Z86stGVRb3otVK0jqkfYmfLdmoLE7GyAOvdxu5e6oR+O7YHAS6cE43pbSlMfiBC81PgRnNLCi2WilR+m6vHOSIxJy6lopEX4F1AJ5+FfGo69BA2yV9rbdwG1zkc+mAcnkeXWgpknSq5accWUnSRx+3DKv+JKsStkZHjSw01yRPDJB1G/PiqWq/DbI2Pzq21UeDifpmpZ/vYce76On/wA1bqolyb8f2UKUpXCYpSlAKUpQClKUApSlAKUpQCvyN7S9GNpqdxEAQpfen7L94Y9Mkj4V+ua477c+HRLc6dMuA0syW7eu59yfLLfOgOmcJ6cLaytoR/q4kHx2jJ+JzUtXirgY8q8kcKCxOAAST5AcyaAp/Eh7fUrSHqlsr3L+jH6mH/FIR+yanKqnAUjXCz38gIa8kJQHqsMfciX3YBbHmxPjVrq+CpGHNK5Fc4o4emuZbea3uRbyW5chjEJPtqFOAxAyBnqDWhrPCF3cxhJNUmbDK/ehh27kIZSAgUgAjpmrlSnSiKySSpMxdiDtLgMy8wcdDjBI8up+dZFGOQ5D0r2lSICmaUoBQGlKA93HzrylKAiuF2Avr9PE/R368zmNk+Xcq11UtO7mqvzH11opA8zFMwY/KVattUS5PQxvyIUpSokxSlKAUpSgFKUoBSlKAUpSgFUT2laXNcT6WsSsQl2JHYKSqCMBstjoORHMjmavdKAVUvaVeEWotoz9deuIEx1AbnI/uVAx+VW2ucaZL9P1We66wWQNtB5GQ85nH5LnyrqVsjOXTGy2WtusaKiDCIAqjyAGB+VZaVrahqEUCGSeRI0HVnYAfn4+laDzjZpVd/rHLMcWNnLcD+9c9jD8GkG5h+yprbi0nUZfvbiG3X8MMfaP/vJe6D/szUXNItjhmyXrxmA6nFR8vBEMmO3mupT63EiD+GIoB8BWM+zjTSMNah/V3lc+fVnJqPiFi077slAa9rRj4D09V2raoBnPItn55z+dZYOEbeNSIjPHk57txMce4O7KB6Yp4genfqbNKjpOH7tT9VfkjPSeCNx7gYuyb4kmtb6beQnFzaF15/W2zdoPjEQJBnyUPXVNFbwTRNUqM07X7edikco7QdY2BWQfuOA2PXFSdTKmmuSB1smO8sJx0Erwv+zMmB/xESrpVQ4w0957SRIQDMNrxZ6b43WRPmVx8an9A1Vbu3jnQECRc4YEEHoRg+RBFUzW5swO40SFKUqBeKUpQClKUApSlAKUpQClK17y9jhXdLIka/idgo+ZOKA2KVVp/aBZdIXe5bwW2jeXPxUbfiTWMcT3cn3Onunrcyxp81j7RvyrtMi5Jcsze0LXmtLQ9lk3M5ENuo6mR+QP7oy3wrBwpo4s7SKEkFkXMjfic952z6sTzNYIdJmmuku70xFoUKwRRbisZfHaPucAs5wBnAwBWDj2xklgG3c0UbB54UyGnjH2kVgQc4ydv6WMZFWRVKzNlmptRXB5/TU97ldMRSmSrXcn3KkdRGv2pWHmO76mpfROC4YiJbhjd3PUzTAHaf8A9afZjHoo+NTOi3MMkET2xXsWQdntxtC45AAdMdMeGK3arcmzRDHGPAApSlcJilKUApSlAKUpQGlqOkwXAAnhjkwcjeoJB81J5g+o51WLrhW6t+9p90xA/wCj3RMkZ9Fk+8T4lhV0pXU6OOKfJSdH4nV5Po9zGba7H+qcjD/rRP0kX3c/SscGo/0bcsso22NywZH/AEYZ2OGRgPsxyHvBugYtnrUvx1PYLbH+kdnZH7Ib7Zbw7PHe3/s86q3BYnuIpobmKR7IjbA90AJ5EOBiRB1HXDnBOB8Jp9WzM7j4T6kdMpVCtLPUbMbLWaG5gX7EVzuWRF8FWZc7sdBuXpjnUlHxkYwfpdpcQY6uqiWL37oiWA9SoxUHFoujki+GWulR+k65bXS7reeOUfqOCR7x1HxqQrhMUpSgFKUoDQ1rWoLSPtLmVIk82PX0A6k+gqqy8YXdyM6dZ5jPSa6YxKfVI8b2HqcfGoL+ruoi7luJ7SK+ftG7B5LkBYo85UJGYyFI8T1z8zMSQa47d1NPhX9ZppG/IKOVSVdyuTnxFH2ml6hMc3WoFF/u7WJYx/vG3P8ALFbVtwjaKQzRdq46POWlYe4yFse4YrR/qtq0p+u1JIl8RbwDP8TnNfKeytC26XUNRkJ6/X4B8+i5x6A1LqiuEVvHklyy0xxhRhQAB4AYHyrx5lXqwHvIFQsXsysRjPbv57riY5943AVvQcA6cv8A0SJ8f3g3/wCPNd8Qj/5/eeXOu20YzJcQoPNpEH8zWh/XK0JxHI0x8Oxilk/NFI/OrHaaBaxHMVtBGfNIkXp06CpFVA6DFc8Rklp16lK9m8Mitd/UTQWzyh4UmGCCwzIVXOVQtzx6mrtSlVl6VClKUOilKUApSlAKUpQCoHjTVZ7a3328Rkcsq52swjDHBlKKNzBeu0danqUByrSrvTIZO1uLrtbrxmu1dWB58kV1Cxr15KKssHFti/2by3J/7VM/matzRg9QD7xUZd8NWcv3lrbv+1Ch9fEVNToolgT3bMcUqtzUhh6HP8q+60TwJp/6NqkZ5849yEZ8thGK9HCKqPqbm7j/ANsZB8pxIAPdipeIQenfZmhqvCVpcEs8KrJ1EsfclBHQh0w2airfTdVsmJtrtbyHP3N0MOB5CYZOfeMelWKbRLxfurxD5dtbg/Mxsn8qjLhtXiBP0a0uAP7qZ42P7sgI/wDFRuLChljwSun8YwM6xT7rW4YfdT93J8kf7D/uk+6rHXK9W4kd0Md/o1yYz1ARZlHr3envFQmn8YS2DqLOC/mtGPet54XzEOpMMnM4/UbI9R1qDS7F0ZN7SR2+lVz+uEf9zc/7iT/20qJY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SEhUUEhQWFhQVGBobGBgYGBofGxofHBcaGBscHBwbHyggIBolHhgcITEhJSkrLy4uGB80ODQsNygtLisBCgoKDg0OGhAQGywlHyYsMDUsLC0sLCwsLCwsLCwsLCwsLCwsLCwsLCwsLCwsLCwsLCwsLCwsLCwsLCwsLCwsLP/AABEIAOAA4QMBIgACEQEDEQH/xAAcAAEAAgMBAQEAAAAAAAAAAAAABQYDBAcBAgj/xABMEAACAQMCAwUEBgYGBgoDAAABAgMABBEFEgYhMRMiQVFhB3GBkRQjMjNSoUJicoKSsRUWJFOywTRDg5Oj0URUc3Sis7TS4fEXY2T/xAAaAQEAAwEBAQAAAAAAAAAAAAAAAgMEAQUG/8QAMhEAAgIBAwIDBQcFAQAAAAAAAAECEQMEITESQRMiUQVhcaGxMkKBkcHR4SMz4vDxFP/aAAwDAQACEQMRAD8A7hSlKAUpSgFKUoBSlKAqEftHshdy2kztBLE+zMowjHGRhwSBn9bFW5WBGRzBrnPFdhFDqkTTIj2+op2MiuoK9tHziPPxKkpW1Dw3Nac9NuWjT/q02ZID+zk74/3SR6VJRtbFcsii6ZfaVTrbjV4srf2ksBH+tiBmhI/FuQblHoy8qsumarDcpvt5Y5U80YMPyqJNNPg3KUpQ6KUpQClfMsgUFmICgZJJwAB1JPlWnpes29zn6PPFNt69m6tjPntPKgN6lK8dwBkkAeZoD2lQOpcZWMB2y3UQb8Ctvf8AgTLflUeONjL/AKLZXUv6zqIU+LSkHHuUn0pRxtLkt1Y551RSzsqqOpYgAe8nlVQuDqc5AM0Foh6iJTLJ7g8gC59dlepwrASGn33LjmGuHMmD5hD3AfcoqagyqWeKN1+M4XO20jluz+KFR2Q8OczER/wkn0Na5+nzfeSx2yH9CAb5PjLINo5fhT41LKoAwBgDoB0qL4k1U28OUXfNIwjhj8XkY4UfsjmxPgqmpdCXJS80pOkVOz4biuNZjaISMLEB55pJJJC0jfdxAuxAwO+QAMculdXqJ4Y0RbOARglnYl5ZD1kkbm7n3n5AAeFS1Vs1xVKhSlK4dFCaVyr2kX0txeNaBS0MECytCr7O3Z2wFc/gUKe70JPPwqvLkWODnLsTxwc5KKLbe+0LTYnKPdx7h1C5bGPMoCKwx+0zSywX6ZGCfxBgPmVAqm6BqkTIqNsimx3odvZlfQK2CQOm4cj1qWba3Xaffg148/bLjKnj+f8AB6MfZqkrU/l/Jf8ATtThuF3QSxyr5owYc/ca264neQW0d1GYS0F02QktvjPhkOoyCOQ+2uOXWr3wdxXJLK1peKq3KrvV15RzpnG5QTkOOW5PDORyrfptbDPtVP0f6epkz6WWLflepcaUpW0zFP8Aaxppm02Vk+8t8TxnxDRHdkeu3cPjW/pN6J4IplOVkRXH7yg/51PTRBlKsMhgQR5gjBqi8Ax9jBJaEkmznki59du7tIz8Udasxvcz6hbJlnqEvOFLWRzII+ylPWWBmic+paMjPxzU3SrKMqbXBBxWt/D9zeLMo/RuowWx5dpEVOfUqah+IuL9VtbeWR7O2wowHS4J2k91W2MoLd4jlyq6VA8YW4ljgiP2ZLu3DeqiTtCPjsxUJRVF0MsrSK5rHCl1Y2iX9tdTvewr2lwHdmScHDSLsOQMc8YHQeeCJK04/vp0WSDSpGSRQyM08YBBGQT4gV0N1BBBGQRgiqRwdE0H0izbpazEResMg7SL5ZZf3ahFWzRlk4q0VzWL+/1O5ttPuLdbSKQmWYLOHaSKMgFTgDAJIHr8KkeKuGhYXFpdaaI7UtIIJsJmMrJyQsmRkhwBkEHLDNSnC8HaatfzkfdRwW6n93tpB83WpL2kKf6MumGMxx9oufOJhKp+BQVx7MlFtxs0ZtOvpMB9QZB49hBGhPxffWNeD4G/0hpro/8A9ErOPgnJB8FFT0Mm5Q34gD8xmvurulGF5JvualjpcMAxDDHGPJEVf5CtulKkQFKUoDwmoDhKI3tw1++DDGXisx6AlZZve5G0fqj9Y1j4xneQR2UDYmvCULDrHEPvpPTC90frMKudhaJDGkUY2pGoVQPAKMAfIVVN9jVgh95melKVWaRSlKAVzj2i2v0e8t70A9nIpt5yP0SWBhYjy3FlPlkV0etHW9LS6gkglGUkXB8weoYeRBAIPmBVebGssHB9yeObhJSXYoc8CuMOqsPJgCPkajl4atASRbRAnrhBj5dKwaRrGJHs7plW7gOxhkYk5Ah094IJHUGp2vjMkcuCTg7R9JB48sVJUzWs7CKEYijSMeSKF/kK1NQG270+UHDi6RBy6rIrK6/IZ/dqTqB4avUudXgaTd9Hj7RbVh9iWdR3zkfhTeBnyrX7NxzyahSXbdv/AH1KNbOMMLXrwdkpSlfWHz4qlpF2WrXIHIXFvDLjzZGeJj78bB8BV0qrcRoFv7KT8a3EPTqSqTLn3CF/nUo8leVXBknSlKvMAqu8XyhX08nob+EZ96SqM+8kD41YqrftAiJs2kU4Nu8U4/2UiufyBqMuCeN1JGpxR7WILHUBZvCzAFBJKHACbwD9nHMAEE8xW/e4TWVKnlc2RJ9TDKNp/hlPyrh3tsttmrTt+jKsci+4xqv81NdT0C6MsmiFubiwmLE+W2FAc+pFVR5NuT7DIa940lsLK/mi29vJqUkabhkAKoyceOFQD41L6Hxc+pcP3zzFTPHDOsm0YH3bMpx7jj4Gqb7TdOxbXixg/UagJHH6txbqQ3u3ZHxr69mdtIujahyx9MeO3hz+kzZjbA8gJM5/Vbyrj5OxflTOzaX9zF/2af4BW1XzGuAB5AD5cq+q0HnClKUAr5dgASTgAZJ8gOpr6qs8fTSG2FtB9/eOIE9A2TI59FjDH5VxujsVboxezdfpk9zqhzslPY2wb9GKM4Yjy3uCT+zXQa09I05LaCOCIYSJAq+4DHzPWtys56KVKkKUpQ6KUpQClKUBxfWtMgsbhrK7TtobySSaGRVJlQlgWD7Ru7pOQ4J8c1h1bRrm02iG/m2NnAktjPtx5uikj0yOdWv2jaSq3VvfyqXgiXs3wWBgJfcJxtPMZ7rehB6A1nlAnUGKdlH4omQ9QD4qw6fzqvJihPaaT+KOxySg/K2iiWFg9xIsd3d3E8cnVI7V4Y+QJ78m0HafTGalNQmNlqFg6vbiLtVhitlVg2JSI3kyOWVBHPp4dTUk/C29s3F3czoB92zhE97CILn41gtoINVuY4IEjeC1ZWmmCr3djApDEcZ7xHMryCgjxpDHCCqCS+AlOU3cnZ1ilKVYcFVTjoYewk59y7UfxxyR8/46tdVP2jNiG2PT+2W3/mV1ckZcMlqUpWg84V8SxhlKsAVYEEHoQRgg/Cvuqjxlx3DYSwQkdpLK6hlDY2IxwXPI8/IePOuN0dSbexW9f0S22pbanDcskG4Wt3AjOWizkQyBQSGUYUFgc4zkZOcPD3EUO+e4WN7cRwm1sO2Vuz2xAsUZicdqzgZUnPLGTXWK51LaXkT3lqtgl1BLOZ4jKU7EByJJFbcc5DA7eXU+VQ6adl6yuSpk1qVvJFdLepA08M0IiuoAAXIB3RuFb7RXJBXkcHxrJp9tJc3MczwG2tbYH6NCwCuZGBV5XReSjaSFU8+8SRnFSfDl5NNAHuITDIWfuHGQoc7CcE89uM+ualK70q7IeJJR6RSlKmVClKUAqu6PH9K1WSbOYrGPsUHh20o3SH1KptX4mpTXNSFtbyztzESFseZA5AepOB8ay8DaMbWzjR8dtJmWc+csnfc58cE4z5KKryPsaNPHeyfpSlVGsUpSgFKUoBSlKA+ZYwwKsAVIwQRkEHqCPKuTcVcLx2d7braPLbQXIl3pC5C9oiqykKQQuVz067aumocUubo2tpB20kYBmdn2RRZ5hWbaxLkc9oHQ1A8bXF0RavNBEFjuYzvjmJ29pmAgq0a5yJfA1k1eSsU4xdSp18a2JRW6I9OH0P3sk84/DNKzL8UGEPxBqR9nUIiv7+NVVUKW0igDHVXQ8h4dytPV3KNBJuIVZQrjwIkBjGfc7IfhWbh99mtJzOJ7ORceBaOVXHyVm+dfNex9Tlnq4vJJvqTW79N/0+ZoyxSjsjpVKUr7Ayiql7Tv9Ej/AO9Wv/qI6ttUH2u6kI4rOHxnvIB8EkVyfnt+dEcfBs8baxNaQJJAiO7TRR4kzt+sJXOVORzxz5+6tZNX1NSRJpZOPGK4jKn3bsGtb2tg/wBFzsp2shjdSOoKyoQR5H1qie0Xia4h1e0Ny7fRIDBPGq/pDClmPm+4MOfT41ZOTTM2HHGUdy0ah7UFgjuxPAYbmAqqQM6szl03AnbyCjqcE8seJxXMOF+GLvWrpp5GKoXzLMR7u6g8WxgAdAOvrv8AC+iHX9SuLmc7Ig4d1BO4g5CID7lwT6cvTq9rxFb2sz2EVvMBAq7RDE8ikFA36IJBGee7rnOaLfk7KoWoclrjXAA64AHPrX1UFqGsnsY5MSQ7p4U+tXacNKobIOcAqSMnFZJuKLVbV7sSq0Ee7LKepU42jPVieQHjkVZZm6WTNK+BJ3dx5DGTnw5ZqAbjG3U7pN0cBUmOd8LHKVGWVM97IHTIG7B25xSwk2WKlVO648gREcRTnLL2oMTqYFJAMku4d1RkH1546GpDQuIhcyMnYyR8t8TOOU0e7bvXxHP9E88Mp8aWjvSycpVcsuNLeVyiiXkB3uzYqXJ2tGNoOXU43DoM9asdLONNclU4w01r+SKyWRolAM8rpgkbGAiXB83Jb/ZVnFpq9uo7G6guwOq3MZRz7pIzj+IfGo7QNbftbu5W2uZkmkCRmKIFdkG6MYcsNwLF29CTUweMo0bE9veQD8Ulu5T+JNwFeZnyZvEbitj0sMIqCTMFj7SY0kEGowyWUxOAZBmFv2JRyx6nHWrwjggEEEHmCOhqumaz1CJo90NxGeTLuVsH1HVWHwIqsWenT6Ixa33T6YctJActLBz5vF4uniV68ievOu4tSpOpbMm4eh0ula9hexzxrLC6vG4yrKcgititRAUpSgFKUoCo6QOz1C/jIAZzDOOXVWj7LOf2omH/AN15x1osl3alYXKyRssiqDgOUYMEb0OOR8Dg18ccXi2U9reuwWLcbebP4ZO8jfuumfQM3rVjBry9VFxyX6l0N1RzXWbgTWUrx8yELAHkQ8Z37WHUMGTBHgQayWWgRancGWRnEVt3FEblS7SIkjEsvMKFZRgYySfdUnq9n2N2Rj6q7Bb0EijEg/fTDe9H8+cP7C5sW11C324rlgSTzI2qo68+Wwj4V42i0vg5Z193ePwlt8qoslK0jf1HhWCx2yw39xaOzqqF5meNmP2UeNj3lPPlnzq38O64ZmkgmUR3MGO0UHKsrZ2yIfFGweR5ggg+sRx3CnZRSy/dwzAyeWyRHgct+qFlJPuqM4NuS93ZEkln06TcSe8ypPGInPicgscnzNe/pssm6e5TOKqzo1ck42vPpF3OcAx2kllAh8pJLqKWXB89qIDjyrput6ktrbyzyfZiRnPrtGcD1PT41zC8094dLtRKMT3N9BNIPHfJOJCD5lVwPhWnJKnFerRXWzLbxloxvbOa3VgrSAAE5wMMG5491VbiX2f3F92Hb3MH9nACYtjkgY7rEyEsvLp6mr3qF9HAhkmdY4xjLMQAMnAyT6nFQ+ocb6fCm97uEjGQEdXYj0VSTWxpPkwQlNKomtwfwmbKW5laRHa4Kd2OPs0QKCAFXJwOfT0q0Bfz61F8M69HfW63EIcIxYAOAG7rFTyBI8POpWuquxGTbe5H65o8V3EYZ13RllYjz2sGHw5YPoTWIcN2ol7UQJvGPDu8l2g7Ps7gvdzjOOVStKUctisF1ZxygCREcKwZQyggMOjDPQjzrPSunD5kjDAhgCDyIIyD7wetegV7SgPiKMKMKAoyTgADmTknl4k86i+K71obSZo/vCuyL1kkPZxj+JhUvUBqSie/s7fJxEWupMdPq/q4gfe7kj9j0qMnSJ449UkiycPaWtraw269Io1X3kDmficn41I0pVB6BX+IODbS7O949kwHdniOyVfIh15nHrkVUuCdQu31C8t5J/pFvaBYhJhRubJPf85BzUkcu5Vq4+4mXT7OSXI7VgUgTqXkIwoAHMgHmceAqC9mHDL2FoTOxM87drNk8lJHT3gdT55rLq3FQ35Jw5MujQf0dqAgiUC0vt7ogwOxmRQXCj+7dRnA6EVe6o3C6G/vW1A5FvCrQ2g5d/J+tn6ZwxAVefRc+NXmrsKkoLq5Iy52FKUqw4KUpQFF9oFuk15pkEih0aWZmVhlSFgYcwevWobiPiGfTewt2lSKMyFUuJI2kVo+zJQMAww6MAjHPMbW8Tiy8awgXWmSY5i5ZMj9e3l5e7Kj5Vit4o9Tttl0mJYpcSKpIaKWNuTIc5XIwynxVx51g1Lqe/FfuWQIrWtVFxDpk2MNLLkAZxzt5gxHiVxzHoRUJokxtbh7pEZ0Es0M6p9rYZBMsgUfaKFiMDmVY46Vk4ejknCz3MzzSxNLGgbaFj2u0ZKqqjvkLgsc+OMA1m4cbv3Y8rpvzjiP+dfN6rV9GeUsf3VT9+7v6/mXxja3LXb8WQTj+yiS5zkdyJwuR1DPIFQfE1AXOm3VpdjVnxKQhjmt4+fZQZUr2RwC7IRubI7244xipX2dII7WRD0jubjr5GUv8sNWHgbi9bvckrFZi8jxqy7RJDvIjaL8a7QASMnOa9zFNrzwW37lTV7M1+ItXi1WaytbWRZYCwuLhkOQEiIKI3kWfAwcHl6Voe0PVw2paZZLzPbrNJjwAyEH+I/AVYdP4YtNOmuLyMmFHjzKnd7IBTuLgYyp68gcc+nSq7Bphe5sLyZPrrq5nk5jvJELaTsI+fQBQpK+bHxrZifjZVLsvqVZPLBk77RId2m3XLJSPePfGQ4/Nas9hawPGkohiG5Vb7C+IB8vWoriK0aa1nijALyROqgnAyykDJ8BzqH02DVorWOMS2W+OMLsMUpU4GAC4kBzgdduOZ5V6E029jJhmorcy8BN/Yg5IAeSd8+ADTyNW9w3rQu4jIEMeJHTa3XAOVJyBjcjK2PDd41C6Pw5O2lpaTuYJCTvMRz3TKWKAg9GU4znxqWt+HEjuWuIpZkLnLxB8wv3QvOMjAOFXmuDy645VJWUyptktLMqqWZgqgZLEgADzJPLFFnU7cMp3DK4I7w8x5j3VWE4GjZsTzTzwBiyW7sOyXLF+YUDeATy3ZxW4ODLLOfo6nHJclsR88/VjOI+f4cV3c5UfUn6xTXCJguyqCcDcQMny5+PpXwLJeyMXeKFSpyzE4OQe8SW8fOq/wD/AI/sSNrRFl24KtI5BOc7yCfvOZ7/AF5mhxV3Jm01m3ljMsc0bxLnc6sCox1yfDHrWQanCV3iaPZ+LeuPnnFLLTIYR9VFGndC91FB2r0UkDJA9a0Y+FLFTuFnbbvPsY8/mtNxsS0UquAykMp6EEEH3EVVuEdUtvp19PLcRLI0q28atIoO2JR0BOecjN8qmdYvUsrWWUIoSCMsEUBRyHJQByGTgfGq5wfwZpzwM5jS7d2LSTyR5Du3NjEWGOzyeRUn3k1n1OZY0rNOmhbbOlqwIyDkGtDXNahtIjLO4VegHVmJ6KijmzHyFUhtEvtOBXSSksMn+ouXYrAfBojuB2HJJQ+QxW/Y8PLExvNRnFxOgz2kgVYoB1IiU8lGf0up5Vmeqgo2vyNfQzS0vh2S9uxqOoKw2n+y2r4xAAeTvg4Mhxux4E9TgYz6tJJqcr2VuSlqh23dwPHxMER8W8GbwzjryrIJbjVDtgLQWBxuuOayzjHNYQQCkZzjtDzP6PnVw0zT47eJIYUCRoMKo8P+Z8SfGo48Upy68n4I62kqR92FmkMaRRKFjjUKqjwAGAKz0pWsgKUpQClKUBXuPY3+hvLGC0luyTqAMk9kwdlH7SBl/erRuLBnIvbB4xLKiFg+eynXAK7yvNXC8g4zjOCCKt5rnsV22kOYJ0c6eSTBcAFhCCdxilCgkIpJ2v0C4Hhyy6nG5LqiTg/Uh+Ey/ZzCRQsgurneoOQCZmYgEgZHPkcDNe8PJ9ZeHzuT+UMVY9H1SJmv5llVoBcyOJB02mKNyfhk/KpSa8SOSOPHemLYwPFV3En4V8PrFKOfLFLl/wCTNcOERN5qzr2+n2xxd3kyhOp2RvCgklPoux/jXQb/AIRtZ7aG2ljykCoImBKvGUACsjjmDyFVXQ4VTV4nwMzW0qZI8Y3RgAfAkOf4a6RX2PspqWkhJen02/Qy5ftM55q/Bl/OY7aS7jlsBIryl1IuHRTu7IlRsYEgd7unzzjnNcSAfTbBMY2/SHHl3YRHj/i/lVpqp8Q5/pOxHgILs/HNuv8AnXo44qL2RRkflZJXE6xqWdlRR1ZiAB4dTyrTfXLYKWNxBtUZJ7VMD86hvaXB2liUIBDzWy4PQ5uYxz9OdZuM+FLGDT72SKzt0dbabayxIGB7NhkHGRV0pUzLjxdauyxK2RkdDXtYbP7tP2V/wispNTKT2lasOpQvI0SyxtKn2kDAsvvUHIraoBSvM88eI8K9oBSta+1CKEKZpFjDMEUsQMs3RRnxNbNAVfiARXF3FZ3LqsDIJOzY4Nw4k7qA/pKm3cyjzTPLrYJtWijnS3fuM65jJwEcg4KKc/bAwdvkeWcHFZ4z1GKC701p2REE8pLuQAv9ndRzPTLMvyFTvFNkZ7VhGAzKUkTocmN1kG31O3APrXka1f1VfH0PS039vYmDVM4a0L+kCbjUZO3aGaVFtwNsETRuUyUyS7csguTyYcqtlvepJGJVPcIJywK4AznIbBGMHOemKi/Z7HmO6nH3d1dyyxH8SbUjVvc3Zlh6MKho15naLp8FqApSleiVClKUApSlAKUpQCvCK9rFdziNHdjgIpYk+QGT/KgOF8YXwWLVhCMmS7eNQB5Qx9r08lR/lUhxBIBeWjEnEWCcdPrZFg5+gBJ+FVvhp3urWZyuAxuNvmzyklmx7tqj97zr24S8kt7ma62rIYYxGEGCu0mTmOu4Mfyr5PUQjLUS3S8zvfd9VR2/D8jZCL6V8PoWldfjdYLsEK1tc5ZSw3BQ5glOPLY+flXYga/PHEfDIuOyhgRWvLjChiccooyzHyHIAZ8SwBruXCSzCytxdLtnWJFkGQe8o2kkjlk4zy869f2PBRwPpurdX293vVlOdVLclqqF7Jv1bH9zac/Qyzf8ovyq31T9LQNe383j2kcIPhtiiVv8crg+6vXhyZMzqDMPHUEj2h7KNpGWWB9iY3EJOjtjJHPCmovjTjUTWVzAtlfiSaKRFzbnGWUjmQTy51dKVZKNmbHlcFRX9RsLqQ2/YT9jHsKz8gWHJWRowwK7wVKnPLDHxAqM1Thm/uDGz36RtG+5TDBtwNhjbBZ2OSpJ5554xjFXOlSogpNFcThCGKKNbcCOaJg6TlQzs3Pd2rci4fJDDIznw5Vv6dZTo2ZbjtQwJZOzVQGOPsEHcIxg91ix5/aqUpSjnUysW3BEEYbZLcguMSN253yrnkrsRnA6ArtIBIzzrJacF28UnaRvcqfIXM23PiSN3MnxzkGrHSlI71P1IXiPhiC9UrNu5qFBVuagOJO7kEKSVALAZxyzXmm8MxQsGWS5YA5CSXErID57S3Mn1yPICpulKOdTqircQaWt1eKjIJBHZXLBCAe/IY40OD4916r3AvGun2NlBayTS/SFGHiaKZnWQ/aQDZyAPICrtorZ1O581toB85J2q0CMZzgZ88c6yZ8aybM34X0wRQntLnViFkjktNP6ur92e4H4So+7iPiD3jnHKr5BCqKqIAqqAFAGAABgADyAr7pSEIwVRLG7FKUqZwUpSgFKUoBSlKAVhvLZZY3jcZV1KsPMMCD+RrNSgOS6zoEemTxxQgrbTrhMknbKi94ZPi6gN71bzpV4490Q3dlIiffJiSE+UiHcvwOCp9GNc7tdSjeJJNyqrqGGSB1HTn8vhXy3trS9GVZI/e5+P8m/TZLj0vsS/ANsJtTml6i1gVB6PMxZvjtRf4hXT6pHsmgzayz/APWbiVgfNUPYqR6Yjz8au9fQaTF4WCEPd/0x5JdUmz4mkCqWPRQSfcBk1SuA3L2gmbrcSSzfCSVmX/w7akfaRemOwlVc77jbbpjrumYR8vcGJ+FblpbiNFReSooUD0UYH8q240ZNQ9kiB4ivrkXVpb2zxIZ+13NIhYDYgbkAynz8aiuINNura70+ee7aTfddiY0Xs4Qrxv8AoZYliR1Yn0xW/rkm3VdLx4m4H/CFbftQg3R2Rzjbf2xz+/j/ADpJuxjguiyepUTxFxDDZKrTbz2jbUWNC7M20ttAHicVF23tBsZPu3lfp9iCVsAj7R2qe74Z86stGVRb3otVK0jqkfYmfLdmoLE7GyAOvdxu5e6oR+O7YHAS6cE43pbSlMfiBC81PgRnNLCi2WilR+m6vHOSIxJy6lopEX4F1AJ5+FfGo69BA2yV9rbdwG1zkc+mAcnkeXWgpknSq5accWUnSRx+3DKv+JKsStkZHjSw01yRPDJB1G/PiqWq/DbI2Pzq21UeDifpmpZ/vYce76On/wA1bqolyb8f2UKUpXCYpSlAKUpQClKUApSlAKUpQCvyN7S9GNpqdxEAQpfen7L94Y9Mkj4V+ua477c+HRLc6dMuA0syW7eu59yfLLfOgOmcJ6cLaytoR/q4kHx2jJ+JzUtXirgY8q8kcKCxOAAST5AcyaAp/Eh7fUrSHqlsr3L+jH6mH/FIR+yanKqnAUjXCz38gIa8kJQHqsMfciX3YBbHmxPjVrq+CpGHNK5Fc4o4emuZbea3uRbyW5chjEJPtqFOAxAyBnqDWhrPCF3cxhJNUmbDK/ehh27kIZSAgUgAjpmrlSnSiKySSpMxdiDtLgMy8wcdDjBI8up+dZFGOQ5D0r2lSICmaUoBQGlKA93HzrylKAiuF2Avr9PE/R368zmNk+Xcq11UtO7mqvzH11opA8zFMwY/KVattUS5PQxvyIUpSokxSlKAUpSgFKUoBSlKAUpSgFUT2laXNcT6WsSsQl2JHYKSqCMBstjoORHMjmavdKAVUvaVeEWotoz9deuIEx1AbnI/uVAx+VW2ucaZL9P1We66wWQNtB5GQ85nH5LnyrqVsjOXTGy2WtusaKiDCIAqjyAGB+VZaVrahqEUCGSeRI0HVnYAfn4+laDzjZpVd/rHLMcWNnLcD+9c9jD8GkG5h+yprbi0nUZfvbiG3X8MMfaP/vJe6D/szUXNItjhmyXrxmA6nFR8vBEMmO3mupT63EiD+GIoB8BWM+zjTSMNah/V3lc+fVnJqPiFi077slAa9rRj4D09V2raoBnPItn55z+dZYOEbeNSIjPHk57txMce4O7KB6Yp4genfqbNKjpOH7tT9VfkjPSeCNx7gYuyb4kmtb6beQnFzaF15/W2zdoPjEQJBnyUPXVNFbwTRNUqM07X7edikco7QdY2BWQfuOA2PXFSdTKmmuSB1smO8sJx0Erwv+zMmB/xESrpVQ4w0957SRIQDMNrxZ6b43WRPmVx8an9A1Vbu3jnQECRc4YEEHoRg+RBFUzW5swO40SFKUqBeKUpQClKUApSlAKUpQClK17y9jhXdLIka/idgo+ZOKA2KVVp/aBZdIXe5bwW2jeXPxUbfiTWMcT3cn3Onunrcyxp81j7RvyrtMi5Jcsze0LXmtLQ9lk3M5ENuo6mR+QP7oy3wrBwpo4s7SKEkFkXMjfic952z6sTzNYIdJmmuku70xFoUKwRRbisZfHaPucAs5wBnAwBWDj2xklgG3c0UbB54UyGnjH2kVgQc4ydv6WMZFWRVKzNlmptRXB5/TU97ldMRSmSrXcn3KkdRGv2pWHmO76mpfROC4YiJbhjd3PUzTAHaf8A9afZjHoo+NTOi3MMkET2xXsWQdntxtC45AAdMdMeGK3arcmzRDHGPAApSlcJilKUApSlAKUpQGlqOkwXAAnhjkwcjeoJB81J5g+o51WLrhW6t+9p90xA/wCj3RMkZ9Fk+8T4lhV0pXU6OOKfJSdH4nV5Po9zGba7H+qcjD/rRP0kX3c/SscGo/0bcsso22NywZH/AEYZ2OGRgPsxyHvBugYtnrUvx1PYLbH+kdnZH7Ib7Zbw7PHe3/s86q3BYnuIpobmKR7IjbA90AJ5EOBiRB1HXDnBOB8Jp9WzM7j4T6kdMpVCtLPUbMbLWaG5gX7EVzuWRF8FWZc7sdBuXpjnUlHxkYwfpdpcQY6uqiWL37oiWA9SoxUHFoujki+GWulR+k65bXS7reeOUfqOCR7x1HxqQrhMUpSgFKUoDQ1rWoLSPtLmVIk82PX0A6k+gqqy8YXdyM6dZ5jPSa6YxKfVI8b2HqcfGoL+ruoi7luJ7SK+ftG7B5LkBYo85UJGYyFI8T1z8zMSQa47d1NPhX9ZppG/IKOVSVdyuTnxFH2ml6hMc3WoFF/u7WJYx/vG3P8ALFbVtwjaKQzRdq46POWlYe4yFse4YrR/qtq0p+u1JIl8RbwDP8TnNfKeytC26XUNRkJ6/X4B8+i5x6A1LqiuEVvHklyy0xxhRhQAB4AYHyrx5lXqwHvIFQsXsysRjPbv57riY5943AVvQcA6cv8A0SJ8f3g3/wCPNd8Qj/5/eeXOu20YzJcQoPNpEH8zWh/XK0JxHI0x8Oxilk/NFI/OrHaaBaxHMVtBGfNIkXp06CpFVA6DFc8Rklp16lK9m8Mitd/UTQWzyh4UmGCCwzIVXOVQtzx6mrtSlVl6VClKUOilKUApSlAKUpQCoHjTVZ7a3328Rkcsq52swjDHBlKKNzBeu0danqUByrSrvTIZO1uLrtbrxmu1dWB58kV1Cxr15KKssHFti/2by3J/7VM/matzRg9QD7xUZd8NWcv3lrbv+1Ch9fEVNToolgT3bMcUqtzUhh6HP8q+60TwJp/6NqkZ5849yEZ8thGK9HCKqPqbm7j/ANsZB8pxIAPdipeIQenfZmhqvCVpcEs8KrJ1EsfclBHQh0w2airfTdVsmJtrtbyHP3N0MOB5CYZOfeMelWKbRLxfurxD5dtbg/Mxsn8qjLhtXiBP0a0uAP7qZ42P7sgI/wDFRuLChljwSun8YwM6xT7rW4YfdT93J8kf7D/uk+6rHXK9W4kd0Md/o1yYz1ARZlHr3envFQmn8YS2DqLOC/mtGPet54XzEOpMMnM4/UbI9R1qDS7F0ZN7SR2+lVz+uEf9zc/7iT/20qJY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xQSEhUUEhQWFhQVGBobGBgYGBofGxofHBcaGBscHBwbHyggIBolHhgcITEhJSkrLy4uGB80ODQsNygtLisBCgoKDg0OGhAQGywlHyYsMDUsLC0sLCwsLCwsLCwsLCwsLCwsLCwsLCwsLCwsLCwsLCwsLCwsLCwsLCwsLCwsLP/AABEIAOAA4QMBIgACEQEDEQH/xAAcAAEAAgMBAQEAAAAAAAAAAAAABQYDBAcBAgj/xABMEAACAQMCAwUEBgYGBgoDAAABAgMABBEFEgYhMRMiQVFhB3GBkRQjMjNSoUJicoKSsRUWJFOywTRDg5Oj0URUc3Sis7TS4fEXY2T/xAAaAQEAAwEBAQAAAAAAAAAAAAAAAgMEAQUG/8QAMhEAAgIBAwIDBQcFAQAAAAAAAAECEQMEITESQRMiUQVhcaGxMkKBkcHR4SMz4vDxFP/aAAwDAQACEQMRAD8A7hSlKAUpSgFKUoBSlKAqEftHshdy2kztBLE+zMowjHGRhwSBn9bFW5WBGRzBrnPFdhFDqkTTIj2+op2MiuoK9tHziPPxKkpW1Dw3Nac9NuWjT/q02ZID+zk74/3SR6VJRtbFcsii6ZfaVTrbjV4srf2ksBH+tiBmhI/FuQblHoy8qsumarDcpvt5Y5U80YMPyqJNNPg3KUpQ6KUpQClfMsgUFmICgZJJwAB1JPlWnpes29zn6PPFNt69m6tjPntPKgN6lK8dwBkkAeZoD2lQOpcZWMB2y3UQb8Ctvf8AgTLflUeONjL/AKLZXUv6zqIU+LSkHHuUn0pRxtLkt1Y551RSzsqqOpYgAe8nlVQuDqc5AM0Foh6iJTLJ7g8gC59dlepwrASGn33LjmGuHMmD5hD3AfcoqagyqWeKN1+M4XO20jluz+KFR2Q8OczER/wkn0Na5+nzfeSx2yH9CAb5PjLINo5fhT41LKoAwBgDoB0qL4k1U28OUXfNIwjhj8XkY4UfsjmxPgqmpdCXJS80pOkVOz4biuNZjaISMLEB55pJJJC0jfdxAuxAwO+QAMculdXqJ4Y0RbOARglnYl5ZD1kkbm7n3n5AAeFS1Vs1xVKhSlK4dFCaVyr2kX0txeNaBS0MECytCr7O3Z2wFc/gUKe70JPPwqvLkWODnLsTxwc5KKLbe+0LTYnKPdx7h1C5bGPMoCKwx+0zSywX6ZGCfxBgPmVAqm6BqkTIqNsimx3odvZlfQK2CQOm4cj1qWba3Xaffg148/bLjKnj+f8AB6MfZqkrU/l/Jf8ATtThuF3QSxyr5owYc/ca264neQW0d1GYS0F02QktvjPhkOoyCOQ+2uOXWr3wdxXJLK1peKq3KrvV15RzpnG5QTkOOW5PDORyrfptbDPtVP0f6epkz6WWLflepcaUpW0zFP8Aaxppm02Vk+8t8TxnxDRHdkeu3cPjW/pN6J4IplOVkRXH7yg/51PTRBlKsMhgQR5gjBqi8Ax9jBJaEkmznki59du7tIz8Udasxvcz6hbJlnqEvOFLWRzII+ylPWWBmic+paMjPxzU3SrKMqbXBBxWt/D9zeLMo/RuowWx5dpEVOfUqah+IuL9VtbeWR7O2wowHS4J2k91W2MoLd4jlyq6VA8YW4ljgiP2ZLu3DeqiTtCPjsxUJRVF0MsrSK5rHCl1Y2iX9tdTvewr2lwHdmScHDSLsOQMc8YHQeeCJK04/vp0WSDSpGSRQyM08YBBGQT4gV0N1BBBGQRgiqRwdE0H0izbpazEResMg7SL5ZZf3ahFWzRlk4q0VzWL+/1O5ttPuLdbSKQmWYLOHaSKMgFTgDAJIHr8KkeKuGhYXFpdaaI7UtIIJsJmMrJyQsmRkhwBkEHLDNSnC8HaatfzkfdRwW6n93tpB83WpL2kKf6MumGMxx9oufOJhKp+BQVx7MlFtxs0ZtOvpMB9QZB49hBGhPxffWNeD4G/0hpro/8A9ErOPgnJB8FFT0Mm5Q34gD8xmvurulGF5JvualjpcMAxDDHGPJEVf5CtulKkQFKUoDwmoDhKI3tw1++DDGXisx6AlZZve5G0fqj9Y1j4xneQR2UDYmvCULDrHEPvpPTC90frMKudhaJDGkUY2pGoVQPAKMAfIVVN9jVgh95melKVWaRSlKAVzj2i2v0e8t70A9nIpt5yP0SWBhYjy3FlPlkV0etHW9LS6gkglGUkXB8weoYeRBAIPmBVebGssHB9yeObhJSXYoc8CuMOqsPJgCPkajl4atASRbRAnrhBj5dKwaRrGJHs7plW7gOxhkYk5Ah094IJHUGp2vjMkcuCTg7R9JB48sVJUzWs7CKEYijSMeSKF/kK1NQG270+UHDi6RBy6rIrK6/IZ/dqTqB4avUudXgaTd9Hj7RbVh9iWdR3zkfhTeBnyrX7NxzyahSXbdv/AH1KNbOMMLXrwdkpSlfWHz4qlpF2WrXIHIXFvDLjzZGeJj78bB8BV0qrcRoFv7KT8a3EPTqSqTLn3CF/nUo8leVXBknSlKvMAqu8XyhX08nob+EZ96SqM+8kD41YqrftAiJs2kU4Nu8U4/2UiufyBqMuCeN1JGpxR7WILHUBZvCzAFBJKHACbwD9nHMAEE8xW/e4TWVKnlc2RJ9TDKNp/hlPyrh3tsttmrTt+jKsci+4xqv81NdT0C6MsmiFubiwmLE+W2FAc+pFVR5NuT7DIa940lsLK/mi29vJqUkabhkAKoyceOFQD41L6Hxc+pcP3zzFTPHDOsm0YH3bMpx7jj4Gqb7TdOxbXixg/UagJHH6txbqQ3u3ZHxr69mdtIujahyx9MeO3hz+kzZjbA8gJM5/Vbyrj5OxflTOzaX9zF/2af4BW1XzGuAB5AD5cq+q0HnClKUAr5dgASTgAZJ8gOpr6qs8fTSG2FtB9/eOIE9A2TI59FjDH5VxujsVboxezdfpk9zqhzslPY2wb9GKM4Yjy3uCT+zXQa09I05LaCOCIYSJAq+4DHzPWtys56KVKkKUpQ6KUpQClKUBxfWtMgsbhrK7TtobySSaGRVJlQlgWD7Ru7pOQ4J8c1h1bRrm02iG/m2NnAktjPtx5uikj0yOdWv2jaSq3VvfyqXgiXs3wWBgJfcJxtPMZ7rehB6A1nlAnUGKdlH4omQ9QD4qw6fzqvJihPaaT+KOxySg/K2iiWFg9xIsd3d3E8cnVI7V4Y+QJ78m0HafTGalNQmNlqFg6vbiLtVhitlVg2JSI3kyOWVBHPp4dTUk/C29s3F3czoB92zhE97CILn41gtoINVuY4IEjeC1ZWmmCr3djApDEcZ7xHMryCgjxpDHCCqCS+AlOU3cnZ1ilKVYcFVTjoYewk59y7UfxxyR8/46tdVP2jNiG2PT+2W3/mV1ckZcMlqUpWg84V8SxhlKsAVYEEHoQRgg/Cvuqjxlx3DYSwQkdpLK6hlDY2IxwXPI8/IePOuN0dSbexW9f0S22pbanDcskG4Wt3AjOWizkQyBQSGUYUFgc4zkZOcPD3EUO+e4WN7cRwm1sO2Vuz2xAsUZicdqzgZUnPLGTXWK51LaXkT3lqtgl1BLOZ4jKU7EByJJFbcc5DA7eXU+VQ6adl6yuSpk1qVvJFdLepA08M0IiuoAAXIB3RuFb7RXJBXkcHxrJp9tJc3MczwG2tbYH6NCwCuZGBV5XReSjaSFU8+8SRnFSfDl5NNAHuITDIWfuHGQoc7CcE89uM+ualK70q7IeJJR6RSlKmVClKUAqu6PH9K1WSbOYrGPsUHh20o3SH1KptX4mpTXNSFtbyztzESFseZA5AepOB8ay8DaMbWzjR8dtJmWc+csnfc58cE4z5KKryPsaNPHeyfpSlVGsUpSgFKUoBSlKA+ZYwwKsAVIwQRkEHqCPKuTcVcLx2d7braPLbQXIl3pC5C9oiqykKQQuVz067aumocUubo2tpB20kYBmdn2RRZ5hWbaxLkc9oHQ1A8bXF0RavNBEFjuYzvjmJ29pmAgq0a5yJfA1k1eSsU4xdSp18a2JRW6I9OH0P3sk84/DNKzL8UGEPxBqR9nUIiv7+NVVUKW0igDHVXQ8h4dytPV3KNBJuIVZQrjwIkBjGfc7IfhWbh99mtJzOJ7ORceBaOVXHyVm+dfNex9Tlnq4vJJvqTW79N/0+ZoyxSjsjpVKUr7Ayiql7Tv9Ej/AO9Wv/qI6ttUH2u6kI4rOHxnvIB8EkVyfnt+dEcfBs8baxNaQJJAiO7TRR4kzt+sJXOVORzxz5+6tZNX1NSRJpZOPGK4jKn3bsGtb2tg/wBFzsp2shjdSOoKyoQR5H1qie0Xia4h1e0Ny7fRIDBPGq/pDClmPm+4MOfT41ZOTTM2HHGUdy0ah7UFgjuxPAYbmAqqQM6szl03AnbyCjqcE8seJxXMOF+GLvWrpp5GKoXzLMR7u6g8WxgAdAOvrv8AC+iHX9SuLmc7Ig4d1BO4g5CID7lwT6cvTq9rxFb2sz2EVvMBAq7RDE8ikFA36IJBGee7rnOaLfk7KoWoclrjXAA64AHPrX1UFqGsnsY5MSQ7p4U+tXacNKobIOcAqSMnFZJuKLVbV7sSq0Ee7LKepU42jPVieQHjkVZZm6WTNK+BJ3dx5DGTnw5ZqAbjG3U7pN0cBUmOd8LHKVGWVM97IHTIG7B25xSwk2WKlVO648gREcRTnLL2oMTqYFJAMku4d1RkH1546GpDQuIhcyMnYyR8t8TOOU0e7bvXxHP9E88Mp8aWjvSycpVcsuNLeVyiiXkB3uzYqXJ2tGNoOXU43DoM9asdLONNclU4w01r+SKyWRolAM8rpgkbGAiXB83Jb/ZVnFpq9uo7G6guwOq3MZRz7pIzj+IfGo7QNbftbu5W2uZkmkCRmKIFdkG6MYcsNwLF29CTUweMo0bE9veQD8Ulu5T+JNwFeZnyZvEbitj0sMIqCTMFj7SY0kEGowyWUxOAZBmFv2JRyx6nHWrwjggEEEHmCOhqumaz1CJo90NxGeTLuVsH1HVWHwIqsWenT6Ixa33T6YctJActLBz5vF4uniV68ievOu4tSpOpbMm4eh0ula9hexzxrLC6vG4yrKcgititRAUpSgFKUoCo6QOz1C/jIAZzDOOXVWj7LOf2omH/AN15x1osl3alYXKyRssiqDgOUYMEb0OOR8Dg18ccXi2U9reuwWLcbebP4ZO8jfuumfQM3rVjBry9VFxyX6l0N1RzXWbgTWUrx8yELAHkQ8Z37WHUMGTBHgQayWWgRancGWRnEVt3FEblS7SIkjEsvMKFZRgYySfdUnq9n2N2Rj6q7Bb0EijEg/fTDe9H8+cP7C5sW11C324rlgSTzI2qo68+Wwj4V42i0vg5Z193ePwlt8qoslK0jf1HhWCx2yw39xaOzqqF5meNmP2UeNj3lPPlnzq38O64ZmkgmUR3MGO0UHKsrZ2yIfFGweR5ggg+sRx3CnZRSy/dwzAyeWyRHgct+qFlJPuqM4NuS93ZEkln06TcSe8ypPGInPicgscnzNe/pssm6e5TOKqzo1ck42vPpF3OcAx2kllAh8pJLqKWXB89qIDjyrput6ktrbyzyfZiRnPrtGcD1PT41zC8094dLtRKMT3N9BNIPHfJOJCD5lVwPhWnJKnFerRXWzLbxloxvbOa3VgrSAAE5wMMG5491VbiX2f3F92Hb3MH9nACYtjkgY7rEyEsvLp6mr3qF9HAhkmdY4xjLMQAMnAyT6nFQ+ocb6fCm97uEjGQEdXYj0VSTWxpPkwQlNKomtwfwmbKW5laRHa4Kd2OPs0QKCAFXJwOfT0q0Bfz61F8M69HfW63EIcIxYAOAG7rFTyBI8POpWuquxGTbe5H65o8V3EYZ13RllYjz2sGHw5YPoTWIcN2ol7UQJvGPDu8l2g7Ps7gvdzjOOVStKUctisF1ZxygCREcKwZQyggMOjDPQjzrPSunD5kjDAhgCDyIIyD7wetegV7SgPiKMKMKAoyTgADmTknl4k86i+K71obSZo/vCuyL1kkPZxj+JhUvUBqSie/s7fJxEWupMdPq/q4gfe7kj9j0qMnSJ449UkiycPaWtraw269Io1X3kDmficn41I0pVB6BX+IODbS7O949kwHdniOyVfIh15nHrkVUuCdQu31C8t5J/pFvaBYhJhRubJPf85BzUkcu5Vq4+4mXT7OSXI7VgUgTqXkIwoAHMgHmceAqC9mHDL2FoTOxM87drNk8lJHT3gdT55rLq3FQ35Jw5MujQf0dqAgiUC0vt7ogwOxmRQXCj+7dRnA6EVe6o3C6G/vW1A5FvCrQ2g5d/J+tn6ZwxAVefRc+NXmrsKkoLq5Iy52FKUqw4KUpQFF9oFuk15pkEih0aWZmVhlSFgYcwevWobiPiGfTewt2lSKMyFUuJI2kVo+zJQMAww6MAjHPMbW8Tiy8awgXWmSY5i5ZMj9e3l5e7Kj5Vit4o9Tttl0mJYpcSKpIaKWNuTIc5XIwynxVx51g1Lqe/FfuWQIrWtVFxDpk2MNLLkAZxzt5gxHiVxzHoRUJokxtbh7pEZ0Es0M6p9rYZBMsgUfaKFiMDmVY46Vk4ejknCz3MzzSxNLGgbaFj2u0ZKqqjvkLgsc+OMA1m4cbv3Y8rpvzjiP+dfN6rV9GeUsf3VT9+7v6/mXxja3LXb8WQTj+yiS5zkdyJwuR1DPIFQfE1AXOm3VpdjVnxKQhjmt4+fZQZUr2RwC7IRubI7244xipX2dII7WRD0jubjr5GUv8sNWHgbi9bvckrFZi8jxqy7RJDvIjaL8a7QASMnOa9zFNrzwW37lTV7M1+ItXi1WaytbWRZYCwuLhkOQEiIKI3kWfAwcHl6Voe0PVw2paZZLzPbrNJjwAyEH+I/AVYdP4YtNOmuLyMmFHjzKnd7IBTuLgYyp68gcc+nSq7Bphe5sLyZPrrq5nk5jvJELaTsI+fQBQpK+bHxrZifjZVLsvqVZPLBk77RId2m3XLJSPePfGQ4/Nas9hawPGkohiG5Vb7C+IB8vWoriK0aa1nijALyROqgnAyykDJ8BzqH02DVorWOMS2W+OMLsMUpU4GAC4kBzgdduOZ5V6E029jJhmorcy8BN/Yg5IAeSd8+ADTyNW9w3rQu4jIEMeJHTa3XAOVJyBjcjK2PDd41C6Pw5O2lpaTuYJCTvMRz3TKWKAg9GU4znxqWt+HEjuWuIpZkLnLxB8wv3QvOMjAOFXmuDy645VJWUyptktLMqqWZgqgZLEgADzJPLFFnU7cMp3DK4I7w8x5j3VWE4GjZsTzTzwBiyW7sOyXLF+YUDeATy3ZxW4ODLLOfo6nHJclsR88/VjOI+f4cV3c5UfUn6xTXCJguyqCcDcQMny5+PpXwLJeyMXeKFSpyzE4OQe8SW8fOq/wD/AI/sSNrRFl24KtI5BOc7yCfvOZ7/AF5mhxV3Jm01m3ljMsc0bxLnc6sCox1yfDHrWQanCV3iaPZ+LeuPnnFLLTIYR9VFGndC91FB2r0UkDJA9a0Y+FLFTuFnbbvPsY8/mtNxsS0UquAykMp6EEEH3EVVuEdUtvp19PLcRLI0q28atIoO2JR0BOecjN8qmdYvUsrWWUIoSCMsEUBRyHJQByGTgfGq5wfwZpzwM5jS7d2LSTyR5Du3NjEWGOzyeRUn3k1n1OZY0rNOmhbbOlqwIyDkGtDXNahtIjLO4VegHVmJ6KijmzHyFUhtEvtOBXSSksMn+ouXYrAfBojuB2HJJQ+QxW/Y8PLExvNRnFxOgz2kgVYoB1IiU8lGf0up5Vmeqgo2vyNfQzS0vh2S9uxqOoKw2n+y2r4xAAeTvg4Mhxux4E9TgYz6tJJqcr2VuSlqh23dwPHxMER8W8GbwzjryrIJbjVDtgLQWBxuuOayzjHNYQQCkZzjtDzP6PnVw0zT47eJIYUCRoMKo8P+Z8SfGo48Upy68n4I62kqR92FmkMaRRKFjjUKqjwAGAKz0pWsgKUpQClKUBXuPY3+hvLGC0luyTqAMk9kwdlH7SBl/erRuLBnIvbB4xLKiFg+eynXAK7yvNXC8g4zjOCCKt5rnsV22kOYJ0c6eSTBcAFhCCdxilCgkIpJ2v0C4Hhyy6nG5LqiTg/Uh+Ey/ZzCRQsgurneoOQCZmYgEgZHPkcDNe8PJ9ZeHzuT+UMVY9H1SJmv5llVoBcyOJB02mKNyfhk/KpSa8SOSOPHemLYwPFV3En4V8PrFKOfLFLl/wCTNcOERN5qzr2+n2xxd3kyhOp2RvCgklPoux/jXQb/AIRtZ7aG2ljykCoImBKvGUACsjjmDyFVXQ4VTV4nwMzW0qZI8Y3RgAfAkOf4a6RX2PspqWkhJen02/Qy5ftM55q/Bl/OY7aS7jlsBIryl1IuHRTu7IlRsYEgd7unzzjnNcSAfTbBMY2/SHHl3YRHj/i/lVpqp8Q5/pOxHgILs/HNuv8AnXo44qL2RRkflZJXE6xqWdlRR1ZiAB4dTyrTfXLYKWNxBtUZJ7VMD86hvaXB2liUIBDzWy4PQ5uYxz9OdZuM+FLGDT72SKzt0dbabayxIGB7NhkHGRV0pUzLjxdauyxK2RkdDXtYbP7tP2V/wispNTKT2lasOpQvI0SyxtKn2kDAsvvUHIraoBSvM88eI8K9oBSta+1CKEKZpFjDMEUsQMs3RRnxNbNAVfiARXF3FZ3LqsDIJOzY4Nw4k7qA/pKm3cyjzTPLrYJtWijnS3fuM65jJwEcg4KKc/bAwdvkeWcHFZ4z1GKC701p2REE8pLuQAv9ndRzPTLMvyFTvFNkZ7VhGAzKUkTocmN1kG31O3APrXka1f1VfH0PS039vYmDVM4a0L+kCbjUZO3aGaVFtwNsETRuUyUyS7csguTyYcqtlvepJGJVPcIJywK4AznIbBGMHOemKi/Z7HmO6nH3d1dyyxH8SbUjVvc3Zlh6MKho15naLp8FqApSleiVClKUApSlAKUpQCvCK9rFdziNHdjgIpYk+QGT/KgOF8YXwWLVhCMmS7eNQB5Qx9r08lR/lUhxBIBeWjEnEWCcdPrZFg5+gBJ+FVvhp3urWZyuAxuNvmzyklmx7tqj97zr24S8kt7ma62rIYYxGEGCu0mTmOu4Mfyr5PUQjLUS3S8zvfd9VR2/D8jZCL6V8PoWldfjdYLsEK1tc5ZSw3BQ5glOPLY+flXYga/PHEfDIuOyhgRWvLjChiccooyzHyHIAZ8SwBruXCSzCytxdLtnWJFkGQe8o2kkjlk4zy869f2PBRwPpurdX293vVlOdVLclqqF7Jv1bH9zac/Qyzf8ovyq31T9LQNe383j2kcIPhtiiVv8crg+6vXhyZMzqDMPHUEj2h7KNpGWWB9iY3EJOjtjJHPCmovjTjUTWVzAtlfiSaKRFzbnGWUjmQTy51dKVZKNmbHlcFRX9RsLqQ2/YT9jHsKz8gWHJWRowwK7wVKnPLDHxAqM1Thm/uDGz36RtG+5TDBtwNhjbBZ2OSpJ5554xjFXOlSogpNFcThCGKKNbcCOaJg6TlQzs3Pd2rci4fJDDIznw5Vv6dZTo2ZbjtQwJZOzVQGOPsEHcIxg91ix5/aqUpSjnUysW3BEEYbZLcguMSN253yrnkrsRnA6ArtIBIzzrJacF28UnaRvcqfIXM23PiSN3MnxzkGrHSlI71P1IXiPhiC9UrNu5qFBVuagOJO7kEKSVALAZxyzXmm8MxQsGWS5YA5CSXErID57S3Mn1yPICpulKOdTqircQaWt1eKjIJBHZXLBCAe/IY40OD4916r3AvGun2NlBayTS/SFGHiaKZnWQ/aQDZyAPICrtorZ1O581toB85J2q0CMZzgZ88c6yZ8aybM34X0wRQntLnViFkjktNP6ur92e4H4So+7iPiD3jnHKr5BCqKqIAqqAFAGAABgADyAr7pSEIwVRLG7FKUqZwUpSgFKUoBSlKAVhvLZZY3jcZV1KsPMMCD+RrNSgOS6zoEemTxxQgrbTrhMknbKi94ZPi6gN71bzpV4490Q3dlIiffJiSE+UiHcvwOCp9GNc7tdSjeJJNyqrqGGSB1HTn8vhXy3trS9GVZI/e5+P8m/TZLj0vsS/ANsJtTml6i1gVB6PMxZvjtRf4hXT6pHsmgzayz/APWbiVgfNUPYqR6Yjz8au9fQaTF4WCEPd/0x5JdUmz4mkCqWPRQSfcBk1SuA3L2gmbrcSSzfCSVmX/w7akfaRemOwlVc77jbbpjrumYR8vcGJ+FblpbiNFReSooUD0UYH8q240ZNQ9kiB4ivrkXVpb2zxIZ+13NIhYDYgbkAynz8aiuINNura70+ee7aTfddiY0Xs4Qrxv8AoZYliR1Yn0xW/rkm3VdLx4m4H/CFbftQg3R2Rzjbf2xz+/j/ADpJuxjguiyepUTxFxDDZKrTbz2jbUWNC7M20ttAHicVF23tBsZPu3lfp9iCVsAj7R2qe74Z86stGVRb3otVK0jqkfYmfLdmoLE7GyAOvdxu5e6oR+O7YHAS6cE43pbSlMfiBC81PgRnNLCi2WilR+m6vHOSIxJy6lopEX4F1AJ5+FfGo69BA2yV9rbdwG1zkc+mAcnkeXWgpknSq5accWUnSRx+3DKv+JKsStkZHjSw01yRPDJB1G/PiqWq/DbI2Pzq21UeDifpmpZ/vYce76On/wA1bqolyb8f2UKUpXCYpSlAKUpQClKUApSlAKUpQCvyN7S9GNpqdxEAQpfen7L94Y9Mkj4V+ua477c+HRLc6dMuA0syW7eu59yfLLfOgOmcJ6cLaytoR/q4kHx2jJ+JzUtXirgY8q8kcKCxOAAST5AcyaAp/Eh7fUrSHqlsr3L+jH6mH/FIR+yanKqnAUjXCz38gIa8kJQHqsMfciX3YBbHmxPjVrq+CpGHNK5Fc4o4emuZbea3uRbyW5chjEJPtqFOAxAyBnqDWhrPCF3cxhJNUmbDK/ehh27kIZSAgUgAjpmrlSnSiKySSpMxdiDtLgMy8wcdDjBI8up+dZFGOQ5D0r2lSICmaUoBQGlKA93HzrylKAiuF2Avr9PE/R368zmNk+Xcq11UtO7mqvzH11opA8zFMwY/KVattUS5PQxvyIUpSokxSlKAUpSgFKUoBSlKAUpSgFUT2laXNcT6WsSsQl2JHYKSqCMBstjoORHMjmavdKAVUvaVeEWotoz9deuIEx1AbnI/uVAx+VW2ucaZL9P1We66wWQNtB5GQ85nH5LnyrqVsjOXTGy2WtusaKiDCIAqjyAGB+VZaVrahqEUCGSeRI0HVnYAfn4+laDzjZpVd/rHLMcWNnLcD+9c9jD8GkG5h+yprbi0nUZfvbiG3X8MMfaP/vJe6D/szUXNItjhmyXrxmA6nFR8vBEMmO3mupT63EiD+GIoB8BWM+zjTSMNah/V3lc+fVnJqPiFi077slAa9rRj4D09V2raoBnPItn55z+dZYOEbeNSIjPHk57txMce4O7KB6Yp4genfqbNKjpOH7tT9VfkjPSeCNx7gYuyb4kmtb6beQnFzaF15/W2zdoPjEQJBnyUPXVNFbwTRNUqM07X7edikco7QdY2BWQfuOA2PXFSdTKmmuSB1smO8sJx0Erwv+zMmB/xESrpVQ4w0957SRIQDMNrxZ6b43WRPmVx8an9A1Vbu3jnQECRc4YEEHoRg+RBFUzW5swO40SFKUqBeKUpQClKUApSlAKUpQClK17y9jhXdLIka/idgo+ZOKA2KVVp/aBZdIXe5bwW2jeXPxUbfiTWMcT3cn3Onunrcyxp81j7RvyrtMi5Jcsze0LXmtLQ9lk3M5ENuo6mR+QP7oy3wrBwpo4s7SKEkFkXMjfic952z6sTzNYIdJmmuku70xFoUKwRRbisZfHaPucAs5wBnAwBWDj2xklgG3c0UbB54UyGnjH2kVgQc4ydv6WMZFWRVKzNlmptRXB5/TU97ldMRSmSrXcn3KkdRGv2pWHmO76mpfROC4YiJbhjd3PUzTAHaf8A9afZjHoo+NTOi3MMkET2xXsWQdntxtC45AAdMdMeGK3arcmzRDHGPAApSlcJilKUApSlAKUpQGlqOkwXAAnhjkwcjeoJB81J5g+o51WLrhW6t+9p90xA/wCj3RMkZ9Fk+8T4lhV0pXU6OOKfJSdH4nV5Po9zGba7H+qcjD/rRP0kX3c/SscGo/0bcsso22NywZH/AEYZ2OGRgPsxyHvBugYtnrUvx1PYLbH+kdnZH7Ib7Zbw7PHe3/s86q3BYnuIpobmKR7IjbA90AJ5EOBiRB1HXDnBOB8Jp9WzM7j4T6kdMpVCtLPUbMbLWaG5gX7EVzuWRF8FWZc7sdBuXpjnUlHxkYwfpdpcQY6uqiWL37oiWA9SoxUHFoujki+GWulR+k65bXS7reeOUfqOCR7x1HxqQrhMUpSgFKUoDQ1rWoLSPtLmVIk82PX0A6k+gqqy8YXdyM6dZ5jPSa6YxKfVI8b2HqcfGoL+ruoi7luJ7SK+ftG7B5LkBYo85UJGYyFI8T1z8zMSQa47d1NPhX9ZppG/IKOVSVdyuTnxFH2ml6hMc3WoFF/u7WJYx/vG3P8ALFbVtwjaKQzRdq46POWlYe4yFse4YrR/qtq0p+u1JIl8RbwDP8TnNfKeytC26XUNRkJ6/X4B8+i5x6A1LqiuEVvHklyy0xxhRhQAB4AYHyrx5lXqwHvIFQsXsysRjPbv57riY5943AVvQcA6cv8A0SJ8f3g3/wCPNd8Qj/5/eeXOu20YzJcQoPNpEH8zWh/XK0JxHI0x8Oxilk/NFI/OrHaaBaxHMVtBGfNIkXp06CpFVA6DFc8Rklp16lK9m8Mitd/UTQWzyh4UmGCCwzIVXOVQtzx6mrtSlVl6VClKUOilKUApSlAKUpQCoHjTVZ7a3328Rkcsq52swjDHBlKKNzBeu0danqUByrSrvTIZO1uLrtbrxmu1dWB58kV1Cxr15KKssHFti/2by3J/7VM/matzRg9QD7xUZd8NWcv3lrbv+1Ch9fEVNToolgT3bMcUqtzUhh6HP8q+60TwJp/6NqkZ5849yEZ8thGK9HCKqPqbm7j/ANsZB8pxIAPdipeIQenfZmhqvCVpcEs8KrJ1EsfclBHQh0w2airfTdVsmJtrtbyHP3N0MOB5CYZOfeMelWKbRLxfurxD5dtbg/Mxsn8qjLhtXiBP0a0uAP7qZ42P7sgI/wDFRuLChljwSun8YwM6xT7rW4YfdT93J8kf7D/uk+6rHXK9W4kd0Md/o1yYz1ARZlHr3envFQmn8YS2DqLOC/mtGPet54XzEOpMMnM4/UbI9R1qDS7F0ZN7SR2+lVz+uEf9zc/7iT/20qJY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cnho.files.wordpress.com/2011/03/encues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5193">
            <a:off x="5424575" y="3001160"/>
            <a:ext cx="3048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data:image/jpeg;base64,/9j/4AAQSkZJRgABAQAAAQABAAD/2wCEAAkGBhQSERUUERQWFRQVFxkXFhUYGBgdFhcYFxgYGBUVFhgXHCYeGRokHRcUHy8hIygrLCwsGB8xNTAqNSYrLCkBCQoKDgwOGg8PGi4lHyUsKi4sKSwpLCwsLCkqLCwtKSwsLywsKSwsLCwsLSksLCwpKSwsKSwpLCwsLCkpLCwsLP/AABEIAMkA+wMBIgACEQEDEQH/xAAcAAEAAgMBAQEAAAAAAAAAAAAABAUDBgcCAQj/xABJEAACAQIDBAUGCwUGBgMAAAABAgMAEQQSIQUiMUEGEzJRcVJhgZGhsQcUIyRCYnKCkqLRM1OywdIVNJPC4fAWQ3ODo7M1Y/H/xAAbAQEAAgMBAQAAAAAAAAAAAAAAAgMBBAYFB//EADMRAAIBAgQDBAkEAwAAAAAAAAABAgMRBBIhMQUTQRRRccEiMmFygYKRofAzUrHRBjSS/9oADAMBAAIRAxEAPwDuNKUoBSlKAUpSgFKUoBSlKAUpSgFKVU4facksjmIKYY7pc3vK4NnyG9gq2K3PabMNAt2AtqViw+JDjTiNCDxB7iKy0ApSlAKUpQClKUApSlAKUpQClKUApSlAKUpQClKUApSlAKUpQClKUApSlAKUqt25tfqE3bGR7iNSbLoLs7nlGouzHuFhqQCBg2riWlf4tExUkBppF4xxngqnlI9iB5IDNxChpmGUKFSMBVQZAgFgAtgLdwA0Fu+q3YeEaONi5Y9aSxNgrliLGR7G4ZtLKNFAUaZaz7V2usC678rAlUB5KLlmP0UUalj7zajMpNuyJ00IY3U5XA487dzDmv8AsWr7DitcrjK3sbzqefvFVHRpcwaV2zTyZWbheNGGaKPL9AWObL3k6njV1LEGFmH++8HkawnczOOV2M1KhiYx6PqvJ+77fd48PCpYNZIn2lKUApSlAKUpQClKUApSlAKUpQClKUApSlAKUpQClK+MwHGgPtKrpukEI4PnPcgLesroPSRVXjumAQdlU88ji/m3EvfnpcUBstY5sSqC7sFHeSAPWa0faPSWYhCvWSCQXAhAVQLXBLG7Dl9Lnw5U/s2Z3Dx6AgXLAMw3gWAdgTci/EkAjz3AGxY/pbDEhYZnA8hSQeQCk2DEmwABJJIA41XbOwzYiRppwAx0CEjKMtyIAeYUjM7C+Z/qxrVb0T6NtI7YjESvLHc9SL2VjbKZ1CnQAAhCNdWe5uhGxTk3WCEZRlG+V3Y1Gllv2n07J4cToLEZSuYsbtJus6vDgGY6sTfLGLdtvrWy2Hdx4gNCx+yTGL3OtpMRiGsXfIdyGNToLtawtl0AsbkVsGC2ekQIQcTctcliebMx1J46+c1g29hkeBxKxVQM2ccVym4I8+ntqLWhbCdpJLYh9FYVjhRLjrWXrJFvdjnOjHmRawue6rz3VTdF9nCOLPlKvMc5uSzAH9mpYkk2XLz4k2q59/vrK2IVHeTZF2jhGkSyyFCCGDDXhyYfSU8xVbgMe6P1boVe18o7DAHtQsfXkOo995WDGYJJUKOLqeXMEagg8iKyQM8E4cXU3/3wPcayVrhMmHbfJZCQFm1J5ALiBz/6g4d1qusLjQ+h0buve47wRoR5xQEmlKUApSlAKUpQClKUApSlAKUpQClaw3SCVwCuRAQCNCzWOo1OUA+g1DldnNnd3vyLaHzZFsp9VAbPiNsQobNIubyRq34VufZVZjeliorMEbKoJLOcoAHE2F3/AC1Eg2U9rKuUehR6v9KlLsAMCHIIIsVtoQdCDflbzUBS7T6ZupykuGIuEhizMQeG89x3jgOB7qhRy4jEDMsRvY2E5ZiCGWxy3NrgycBbdGutbhhtjQxndRdbXNuNuF+/SphYDTQealwavJ0XkmQLKStmJBViptvZRu910Pio485eE6GwJoVDa5tQO1YC+t+QA0twFWcO00YHKSbGx0tw8eR0IPMEGvjYw8rCqpVoR6k1TkzLFgI1G6oFQMYTiZDh0v1S2+MMOYIuMOp8pgQW7kIHFwRleUniaqJtkTRSnEYIhZG1kia/Uz2Ft8DVJLWAkUX0FwwFqhGupO1iUqTir3NnKcAAVA0BHC1rcB3cAPNWXqxa1a7sjaiyFuqBilSxxGGdc0976WLPlKG7WdbqeR0sLzD4wNpoGtcpmUsuttQpNbBUe8xXjw7/ANf19ffVRtW806QfQsJZNeIDWUHzXHrIPLW7v6ag7IEcq9aEW7FlzZRmKo7Kt9L20vblesEo6ak4ebh3V991fepXuHqp1K9wrJE+X7/XQ/7NOoXuFOoXuFAfCt9D/oapZdkPGw6ixjLDNGTbq7neeFuXEkodO4cjd9QvdQwr3UBgTEFCFk56B+R8x7j7+XdUusGIVAu/lCmwOY6akADXvJA9Nelw6gWA09NAZaVrk/S/DxvKkpytG+QAZmLDIjZgANBdiuvNTWfYXSKHFFxGGBS1w2hIPMAE6VbyKijnyu3fYo7RSc8ikr91y8pWCXdK25tb2H9Kz1UXilKUApSlAKUpQGk4jC2MkR0AZl04hW3lt4K6j0U2a6QypZgACysWNyBJdrk30u4XzanTun9IECTZjYB0uSeRjNiT6HX8NUkyIAyxtlkcZlsxvmBLqVBNhvXPcdeNAbm2KUefwrCcZ3CoeznMqg8DYHW4uCLqwB1sRqPSOVTlwY5mtS9aWysX2powPOTzrBiAxFlvdjlB7u8+gAn0VaLAo5VHjnBcknRdweP0z67L9005L3nIzzOkURJdnsozIACotl8pRwXxHI/yJrHPtPDpIY3lyuLXzDdv5iKsjigWHdqSfMoufcK5jtOQySu5+kxNWQp03qtSuU5dTp2HlUi6ZWHepB9nGvr4tQdTY91tfbXKInZNVJXwNqs4emOIjG84dRycAj1mrrPaJC/ebT0jwSyqJEvHPGR1UymzoWYLpyZTcXRrq3MGsGC222cQYv5Gdj8nJHZIcU1tBmIJjk01jJ+yXHCBD0xie3WxFdQbxtpoQRodOQq0+N4PEoY3ZHVhYpKLf6fpVUVUT1JtwtoX+HxZLZHAD8SFzlQOW+VAvWbZ8ARLKLC7H0s7MePnJrUnkkwq5cQHxOCvcSgl5YAP3uU5pogPp9sDtZhdhtWyZQ0KMrrIpF1dLZGUk5StiRa1udXFZMpevEsoUEm9h3Ak+oamqpdpsZ2CRyMBGpsQEFyz62kIP0e7lQFuGHq41jhxKsXA4o2VvEqr+nRl9dU+A65pcQR1ab6A3zPwijNtMnf3152fg2L4gvM9hKL5cqKfkYdbgZh3drlQFlBj7ySoQAIsu9fjmXMb91qrptvJ8aRVkzr1UhZYwX3g8QW4jBN7F/XULBHCjEYjOUc54wuY9a+kS3tfM3Ems8u0x8cjyRSsBBILZMnGSHUdaUFtKA89J9pscObQuB1kJzOURdJ4zqC2cfhrxN0rBcR/GcKrnQIjGVieNr3QX46WNar8LG0Wkw8SmMIBLfVwWO441VQQB941yHbTlYiVNiCCCNCCDcEW4GpxjdXN6GFzUnNvvOi7bcnESktmJc71gL+ew0FXnwcH52fPG3vWtOwOIZ40ZiWZlBJPEnv0rbvg8PzwfYf+VddX/wBJ+6v4PnVDTHr33/J0zE8U+1/Jqz1gxHFPtf5WrPXHHbilKUApSlAKUpQFJ0rwoaEEjssL+D3Q+jeB9Faps+YLAskikMoysWXe3WI082pOmmtb9j8N1kbofpKR4XFr1o2zZd5kysODljwZn1e3cQbg+HjQFvs3EWjGUEvEzJysyE5gg8FKWuNCO4mrFdoZgCtrHUf7NU2w5M8hsCBIl964IKHKd3vOZPV4VbfFBG1yTkc6/Vc8D4NwP1reUa1pc1uy2LouCV2ecTiSFLE3sL27/N6eFfMLhiFAtcganvPM+u5qVMguigDU5j4JY/xFPbWZp1HOo8j97Jcz9qKzaRMcMjHjlyjxbj7AK547sGOZdwAnPfQAC5uPXW8dJ57xqo4td9fUt/UPXWnhHItKFsWA3Sd5RdpePDcV62YxUVZFMm27swNghpcbwABPA5rXcX46OXHgBWN8Hpx07mFx7dfbVn1R58TqfE6n23ryYqkiJStgbXstvOhsfUdPbWMhh9IeYOtvbwNXZirwYqs5kuuviLFfBtWWLh1i+dTcWrqPQlgcFEQAL5zoLC5kck2HnvXNmwQ5Cx+rp7q6Z0PS2DhHHQ/xNUW09kC2mLWOQAtyubD0kA1TxRzNiJN9F+TivlQn6U3As1vZVpjWUIc75F5tmy218rl3Vr0DYYzyksZBljA35JPLJ0BN+NRBnwuHUPP1s7gdaOLiMH5GHXcy/wCxUXZrYTNMWySHrjl0MrWCRjTtHkazbKlgVpikLE9abZYH4BIxxKC2oPOvGH2mwixJWKXWSU5vkxlsLa3cHS3IVGclFNsyld2Mmz9pKsmJyRSkdYlgIyoFoIuPWZQK5P0w2pJJjJrtIAGICFr5V03d1ittOA0qf0ixrjDytnbNYHNmN73UA3ve9gBfzCtNw+IaRQ7sWZhdmJuSe8nnXirG9qhdK1mdnwfArD13md3l7vaiDBtGQyyQl2MaksEJuA17XF+HE8Kw7dPyLeisWFPzqXwP8QrLtz9i3o99e7Q/TR59d6VPGRtexT83j57orcfg/Pz1Psv/AA1pmwf7vH9mtv6BN8+j84cfkauxqa4L5PI+SQ0x/wA/mdUxHFPtf5TWesGI4p9r/Kaz1xp24pSlAKUpQClKUArQ9qgxYoAsQpdgF5HrAHUnUfS6wXseHKt8rWuk2DUyxuQDcEeDJvL7GloCsjxRSVWy2CMozMRlIkBRrcSLXBq/mxBYEECxFiO8HiDWv4lGbdA0YMCe423Tx7/MfRWw7NVXiRycxZQTyF+YtfSxuOPKqakZv1WWQcVuiHh4muS7ZuCqeeUXNz9a5se/KDzsJLYdiNBx09dSMRi44rZ2VL8LkC9tf1rFFtZHayZjlBYkqQunDVrE6kcBUFh76yZLm9Eig6SKXcqjZctlBtfhb9KpFhbMochiq6kCwu5OU2+zHKPvVabQwnWtfOysL9lrcbcR6B6z31HwseZ3b6xA8F3Pejn79bBSeDFXkx1mnkINhrytY38ePDXuPA17RbgG1r61kEMxV4MVTZI7ewekmw9prEpB4c/A8OOoJHMUBDaGugdFx80i8D/Ea0p47VunRg2wkRPk3PrJNRclmy/n5qZtpcscRIVFwpc9wy38d4gVRptNo3ndowozICXlRQPk1sCbkfS9tOlvSUYbCvLE8ZdbZVJBzXYAiwN+d/RXJMf8IE+JdoXVAsp6xiAbgoqqAPwCszuqbqLZGvUrxg8vU6VsvpKrSNGGhzSSyMAswLkDmqhN4WXjfhrVL8IuJaNcOEYrmmscpIvcre9uN7861Domb7Xww7klP/jeto+E25bBqBcmYWA4k5ksAK4rHVZVcfT93b/o38FLMlJ95rvSc/NZfAfxCtP2cfkk+yK2vpW1sLKDobC4Oh7Q5GtTwB+ST7I91bmATVF3/d5Hd4WS7S/d8yswp+dS+B/iFZ9t/sW9HvqNhD85l8D/ABCs+2D8i3o99dXQ/TRz1Z6VPGRtGwP7tH9mtu6DN8+h+9/63rTujp+bRfZ/ma23oU3z6H7R/gauzavgfk8j5Ntjvn8zreI7Sfa/yms9R5u0nj/I1IriztxSlKAUpSgFKUoBVV0kivCW/dkP6B2/yF6ta8TxBlKngQQfA6GgNNmDWOW2bz8OOvCvkMrbyZ5Aqk2F8os29oygEi7EcTa1YfjixgLI6hgchBIzFlOU2XiSSDwr5/aF82RWOUXJO6ANdTm3uR+jQGVsKB2LKbgk21IB1BIIJv56ssClo3byiFHo1PtI9VV8KZspaVUD9nKLk+DPp+WrdoxFCo3iFGYk6sSxvy8R6qAocTHDdphZnjBOhN7qDYEX77jhx9NYJSYMOCCM2ignUE9nNa+twpb01KxZiZFMAW8jqui27HyliLDS6ov3hULpQwXq414AX/yr7mrMVdlVaeSDZETbzWtJErDnlP8AlfT81W+ElEkauoIVhcXFjbloK1OYG1l7R3V+0xyr7SK3fqlhj+pGn5UX9BUppIpwtSdS9zXcX0iiWRo3V7KbZxYi/PQHNoe4HhUnBY2GVj1UgZrdk3DAX5q1m7tT5q0qSQsSx4sST4k3NbD0KweZ5ZPJCxjxbff2CL1151HESnPKdFicFTpUs93fT6lxjxZD59PXx9l62jZcJbZ6qvaaJgO65DAX9dattlrFV8SfcP8ANVvsvpfDDBGjiTMoANluLk2FtfOK1niYdtlCTtaNvi3c1+VLs6cV1uaLt/4OcdI8ZSJSEzXs6317r2qkj+DzHrOHOHbKEIuGjOpPcGrtbdKYgQLSamw3fMT3+an/ABNF3P8AgNenGChRdGOzPLrUlVqcyW9rHLOi3RvFRbTilkgkWNY5AWI0BKkAcfPW74nZnxjH4RiDkg6yVtNLgKIx45iD901dnpLD3P8AgNTNnYpJQXQEC+XUWOnHj4+yvMfC4PEwxF9Yq1vr/ZfTeSGRFf0wwMcuGaN40cylYkzKDZpGCBhfmty/3a03aPwJJb5piGS3BJVDr5gGXKw9Oat4xfymLhTlErTN9pgYor+Iac/drmXSzppihtKRcLMyqjLCqCxQsNGurAi+csL8dBXoVnCKvJHo8Np4mrUaw8rNJt66WRqu0Pgp2jhpXkMImQ/SgbOeN+wQH9SmtY21dUdGBVxa6sCrDUcVaxFfqbFbVSHIspJZgeyjt2bZmIQGy3YanvFY8XhcLi4rypDPFrq4V0Frg6nhax8LVdCcV6CKO1zs1LW9/ufn/o0/zaPw/ma2zoc/z2D7f8jW6TfBbhOOHvF3L24vwvqB9llr5heipwzh/ikcxXUPDI6uD3iKZso/xK6JcUpdn5TTvlt9rHJy4XUeI5qatmv97m2y9pPE+41IqgHSWDOiyFoGud2dWj5WsrPuMfssavVcEXB0PCueOgPVKUoBSlKAUpSgFKUoDXNpDCLMTNIkcgIIBKA6jRt5b65Tr5qxpiMFZiJ01AzWKXIJC727ci7Aa99e9swYgzEwtIFsNFjgYX1vrLKpvqOA5DWo+Fw2MzoGebITZyyYYZRYkMDHKTfMFHA6E+gCTEMKwCRSq1mCBVykKTewsq7vZbu4VZ4jQFrE2BNhxsNbAd9YYtmujgmZ3spsrZbE2AHAX7/NUBulfVm2Jw08P1wnWR+OaK7W8VFAQ8Zi0+NRh90CMMARYkyEm1vpEGOPhe1zWt7dxIfEORwByjwXT339db7hNqYbFArHLFKOaXUn7yHUekVUY/olC0oVcMUVuMsThLHzx3seWuU8/TKLsyivTdSNkzV9hYXrMTEOSkynwQbv52jPoq+6ZYjq8K45uQg9OrflVqkYLok+HdnhlzkrltIADa97ZlUjU2+hyGtU3TTC4uURg4diqZiTHZhc2A0Vix0B1yjjwqqvJ5XY2OH0lCcVN9bmlV0DofgMuERuBkvIfBzufkCVz7qizdWNHYhLHRgWIUEg6i17+iuwZEjiulskaaWOllGg08wtWlhI5byke1xKopKMI9TUtpyXmfzHL+HQ+29YcFDnmjXkCXPgguPzmOsd+Z4nU+POrboxh7vI9uyFjHj2398Xqrm8Gu043O+9survk4e3ssTuqvJ9lfax/RR+KshiqRhorgt5TE+gbq+xQfTWQxV2hzxXvHpWTpJ0sTZmGjDIXkZSVUWtmBW5bW+XNIo0BPmqZDhszqO86+A1PurUPhtxt0w2HQAyO5cab2gyIo7szP8AloDZOj23uswk+0ZFyBwzKtybRwKVABKqdXErC4HbFcn6LK0mMRzYurGdiQSCwbNcgEfTK866D0/dcFsqHCIRdhHEO8rEA0jW85VQft1qXQbDhUlmbQXy3+qgzMfW35aqhBVsTCD2WrN/FYqXDOB4jFw0nNqnH47/AGv9DfoNsFzNiJgqrCmTdJIsg62RhcaXugtr2ONaT0p6ZSx7KeB0QNMMhdSQbyNnmzLYhr74JuO1wrYtrXjwEcRG/Owzj7RM0o8LBk9IrlnwiY68scQPYUsfF+HsX215f+NKWO43mh6sptv3IbfXY5ivia8KtDDX1y3novxal/8ABJ0sXBLMZ+taN8oUK11TIGZyEZgLm44a7td4hkDKGF7EAi+h111B4V+fOiewevOHw+o6xhmItcDWR2Fxa4UHiO6u7bLxzEtFLYSx2zEAhXB7MqX5GxuPosCNbAntOORprEuUOuv9HT4zCwwsacF6zim/Fk94wQQQCDxB4HxFVLdFYRrDmw574GKL4mMfJt6VNXFK8Q0Ch6zEQSwxtKsyysy7yZZVCozlyyHIwuqr2F7Y1q5Ep5j1Vq3S7bbwCaWBVeaNFihRuDSSFXl5i9kER4jhbnWm9EfhIxqY1MPtJCfjJTq7CNTFnLAXCcRewIY5lsfCsN2LY0pSTa6HXVlB517qNiW3dOJIA9P+l6kCslR9pSlAKUpQELEYpkO7G0lyb5SotoOOYivHx9iCOrdXy3t8mct8wF9+x7N9K9YmJ2O5L1euu6DfQd/DnUeKF85BkzHIl2yLrvSchoKrqScY3RlER0xTaMVIt+6S4Njr/eDzsfRXvBxYhTvsWFuAVBr370zaea3pqw6h/wB5+VajT4rKbGYlvIVVL/hAJrW58hoQtobFjm/bYRJPrbisPA5uNRIdisgvh8TiYOIySETRixII381hcciKtAuIbgwQfWCs1vOqqBf7x/lSeIGAB8jWkOshyqT1jD6PA91XUqjk9QQ1xuPj7UUGJXyonMb/AIHzKT6RUTGbdw7srYj4zhJF0DOGVbX1BdM0ZHiayvh0DoQIrZVG7K2WzdZYg21FwNfOasWma1s8JHc0mYe1b+2pOqk7MzY+4PDRTx6yR4pb3D7jW8wK3A8eNR9odGIyrZXkj01sc+g14SBjy4LaoU+w8K7ZnjhR/wB5BLkf1jKfbXlUkj/YbRBH7vE5HHhnBD/mNZzRkrGNVqU8ewnf9hLFNYXKnNHIOHEbwvc21tVvsZJYYjG0LiQl2vxXMxNt4blgMo7V7LwqUm1sVHrNgxILftMM6tccexJY2+8azwdMMIxyvJ1LeTMrRHwBcBT6Caoo4OjRm5042bLp4ipUjlkyYmGCqFHAAAeAFhXwxVNUAi4IIPAjUHwIryYq2ygw4CHeJ7hb16n3D11zDHYtMV0jQSOqx4dgBmYAEwAtYXOp65+HctdQnxSwQSStoqK0jeCgn3CuO9Bfg/XacU+IxEjoxkyqVykFrZ5SwYHMCzgaEdk0B2XaOx4cQuWeJJByzqDa/ME6jxFUU3QGERlIGaJSTudtNTdhvb1jc/S51p3/AABtXBa4HFdYg4IGKf8AilzRe0V9X4UMfgyF2hhNOGcq0RPg+9E58LUWmxCpTjVioVFdJ3s+/v8AE2DpF0fxUkiPkR1RWACNvEuVu2V7AaKBYMeJrifSHZOI+Ot8YhkiEklhnUqMg0FidDujka7lsr4WsBNYO7QMeUq2X8aXS3iRW1QzxTpdGSWNuYKsh9VwanwflcJqyqUYbxcd9k3fT4lSw1PtHaJat2v4Lp7DnHwWbOzYiSUjSJAi/akOtvBU/PW89JkyRHEKcsmHVnVrXuLAvG2oujBQD3WDcVBE7Z+y4oAwhjSMM2ZggABawF7DzAeqveOwayxvG4ujqVYd4YWNXYqu8RVdTa56mNxPaqzq2tfp3IhbE6Qx4kHKGV00eN1IZDdlIv2XsyOuZSRdTrVm7WFzwrR8Psx8NiXVZT1ti8BYKIpYy2aVZFQDM+drsw1GZGA1YGTt7bM7QkFOpDbpUOGke6lpFUoCEUIshLC7HLZbEg1p50tGaEqkU2jX4pTPjmMqvopaMWJRTJaQO9jocmVd7QgIND2sHRzoUJ9pjGGRmSIh1YIAJGH7Ms9946sdALKiDgQTWYZM0s1y0eZBFPJ1xZoVsrvGFcNZEAkF1YkmWK982nQejO3pG6uKfedowQ+XKwcIjvFItgA4Dggi2gIIBXXGjepeq6UVFbmwtrIo8kZj6dB/OpNR8LqWbvNh4DSpFWFYpSlAKUpQFXtNYv8AmxmTe0shfKbDXQaeNV7Iha0UQUZFtmhbcGaTggXmb6Ejvq4xIk16vJfML5gbWtrbKePCosYl6w5jHmyJewa3aktbXutVVb1DKIg2dEe2sj+bq2VfUiC/pvUlI4Rwht4Qn+mpVpO+P1N+tLSd6fhb+qtElYj/ACX7k/4J/prxmAg03Bnb/l5rfKNpk5fyqXaTyk/C39dRrN1PB2PWNfqyFP7Rtd48O8XrYobswyvn3gbNdsiMPkSCWV5GXT6OoHGpMTORdnCnyRCxsOQuRqfPX2INm4T9hOLIW7UnaObU/wClZ7N5M/4k/qqFX1mSjKyMJL20l18+HY+61Rjinb5Muwe92KxEbg4MoINrmy63+l3VPyt5M/40/rr51R45Jvxr/XVZnMYMPBYS2eS4C7yplfnwTKAfVWDMxCq+aZWzXE0NmsCnkL9Y8vdU2FD8sCrjRNC4zHtcGDG3DvqPDGbpuSdmTTrsx4xfSzezxrcvandFfUrW6O4dSWijnwzeVh+tUelQAD6Qazwx4tSBHio5lJAKzxZJQCbGxTLrbvU1a9WfIk/xT/XXvDQ3cXVhlBNzIW14DTMe8+qq4VZN2DRrHwvbXEGzmS9jMyx/cG/J6MqFfvVcdAdkHDbPw8bCz5M7/blJkcegsR6K0j4RPnu18HghqilTIPM56yUH/tRD8ddXFbRgV8ZARYi4PEcj419pQGsbW+DbAT3JgWNj9OK8Zv3kJuk+INali/gblhbrMBi2RuQe6N/iw2/grqlKA5L/AG5t3A/tojiIx9LKJBYfXgs48XWrPZPw24d9MRFJEeZQiRR42s48Mpro9Vm1ujOFxX94gjkPlMozjwcbw9BoCLBtbBbQULHNHIQQwCuVlQjgwAIkQ6kXFtCRzNVrbPVZ5TmllEMZS0j3GaQB2UaDXIIhfj8odap9r/Aphn1w8skJ4gN8qg8M1n/NWXoltXDwYKES4mNmK53LSAsS28b3JbQELrwC+aqauxRXfomLYHwcZIWmXEGQ4hFlZWjBRyUBRGs12Thu3s30r2FpnR/aQljw8669ZPOwNjrmTElbXA0tkF+YHOouP2ZiYFzxuHeNYo4XDFGVFKp1LIQ6PnvqbWJIOUZVNbBszo60ZwyyMpEAsiKD9FOrDO57ZykjRVFyT3WzpJpoy0pNOJscEeVQO4VkpSrS4UpSgFKUoDGg1bxHuqrxWEPXx5Q+RhJ1jBpBYg5kGjaas/uqzkja+6bX8168dU/lj8IoCnaF8mJIEmZCwh35d60Ssumbe3yw07rVlkwjXgsJLOfld+XdHVsw+nu74Uem1WfUv5f5RTqX8v8AKKjlXcCshwRLzhg9lKiI55LEGNSbHNrvZh7Kk4LZ4bDxpMutlZwST8p2mN7+UTUrqX8v8o/SnUP5Z9S/pWUkgU+2NmsoHxdBpHKNLdoKWhGp8st69awjBS9YNzc6wX3R2DhyT/5re7hV/wBQ37w+pf0r51DfvD6l/SlkDXYMBPuZ0HZw2fdTiS/xr2ZOHorwmzcQV1QZsvdH2uvPeLfsbf8A7Wy/F2/eN6l/Snxdv3jepf0pYEXZ2zrI6yKpzSPpYWKZiYwdOS2GtYsbsgDqxFGgAkBcZV7BG/xHOycO4VP+LN+8b2fpT4sfLb2fpWQa3h9lz2TNGt7YfPpHxEj/ABj1pk8eVZ8NHiYRokZJzZgwK5t9snykWa24V0MZ8eVXvxU+W3s/SnxU+W3roDlmxthYmHaUeKnV8zMwmmzCaLKyG9rXZNVRQSFsPNeup4bGJILxurjvUgj1ivD7NB4s1+++vrqNLsBCcx1bkx7Y8JFs4/FQFlSqn4pMnYkYjucCQeu6v62avS7WkXSSK/nja/5Hyt6FDUBaUqJBtaJ2yhwH8hrq/wCBwG9lS6AUpSgK7pBiWTDyFO2RkQ9zyERofQzA+iqXHRZVhgjuFZlUjX9lEMzA+YhFjP8A1PPVht5s0mHjue20pH1YlIF/+5JCfRUHCSdZiZSDdYgsIH1yBJL7GgH3TWtWepqV3r4HnAbJ+cJGjt1ESiQxnUBrkQojdoICrtlJI3EAsNK2SEXdj3WUe8+/2VX7BAySTH/mOzA/UTcjt5iFzffNWWDWyi/E6nxOtXQVol9NWijPSlKmWClKUApSlAKUpQClKUApSlAKUpQClKUApSlAKUpQClKUAry8YPEA16pQETEbMR1ykXXySAy/ha4qH/Y7J+yd08ytu/gkDIPuhat6UBT/ABydO0qSD0xt6iWQ+llr5/xRCNJi0B4fLKVQnuEv7NvQxq2k4VzP4Xv/AI2b/qRfx0BsT7YhkxMzrKjiGFRZGDEAlpJGsDz+SHitqibIgZMK1j8rPLIS3/2TSlFIPcLrbzKK5thv2uD+2PetdR2X+ywf2o//AFvWvOPpeJq1I+l4s2I4dUjSJBZRlRR3Ko4fhFqmgVHm7aen3CpNbBtClKUApSlAf//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www.ieszaframagon.com/matematicas/1_eso/graficas_estadistica/grafic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4010">
            <a:off x="781050" y="3311743"/>
            <a:ext cx="3716482" cy="297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circle(in)">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fade">
                                      <p:cBhvr>
                                        <p:cTn id="1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ENCUESTA</a:t>
            </a:r>
            <a:endParaRPr lang="en-US" dirty="0"/>
          </a:p>
        </p:txBody>
      </p:sp>
      <p:sp>
        <p:nvSpPr>
          <p:cNvPr id="3" name="Content Placeholder 2"/>
          <p:cNvSpPr>
            <a:spLocks noGrp="1"/>
          </p:cNvSpPr>
          <p:nvPr>
            <p:ph idx="1"/>
          </p:nvPr>
        </p:nvSpPr>
        <p:spPr>
          <a:xfrm>
            <a:off x="228600" y="1219200"/>
            <a:ext cx="8763000" cy="5410200"/>
          </a:xfrm>
        </p:spPr>
        <p:txBody>
          <a:bodyPr>
            <a:normAutofit fontScale="47500" lnSpcReduction="20000"/>
          </a:bodyPr>
          <a:lstStyle/>
          <a:p>
            <a:pPr marL="0" indent="0" algn="ctr">
              <a:buNone/>
            </a:pPr>
            <a:r>
              <a:rPr lang="es-ES" b="1" dirty="0"/>
              <a:t>ENCUESTA</a:t>
            </a:r>
            <a:endParaRPr lang="en-US" dirty="0"/>
          </a:p>
          <a:p>
            <a:pPr marL="0" indent="0" algn="ctr">
              <a:buNone/>
            </a:pPr>
            <a:r>
              <a:rPr lang="es-ES" b="1" dirty="0"/>
              <a:t>“FABRICA DE EDREDONES AMELIETEX”</a:t>
            </a:r>
            <a:endParaRPr lang="en-US" dirty="0"/>
          </a:p>
          <a:p>
            <a:pPr marL="0" indent="0">
              <a:buNone/>
            </a:pPr>
            <a:r>
              <a:rPr lang="es-ES" b="1" dirty="0"/>
              <a:t> </a:t>
            </a:r>
            <a:endParaRPr lang="en-US" dirty="0"/>
          </a:p>
          <a:p>
            <a:pPr marL="0" indent="0">
              <a:buNone/>
            </a:pPr>
            <a:r>
              <a:rPr lang="es-ES" b="1" dirty="0"/>
              <a:t>Nombre del entrevistado: ______________________ </a:t>
            </a:r>
            <a:endParaRPr lang="en-US" dirty="0"/>
          </a:p>
          <a:p>
            <a:pPr marL="0" indent="0">
              <a:buNone/>
            </a:pPr>
            <a:r>
              <a:rPr lang="es-ES" b="1" dirty="0"/>
              <a:t>Teléfono: ___________ Fecha: ___________ </a:t>
            </a:r>
            <a:endParaRPr lang="en-US" dirty="0"/>
          </a:p>
          <a:p>
            <a:pPr marL="0" indent="0">
              <a:buNone/>
            </a:pPr>
            <a:r>
              <a:rPr lang="es-ES" dirty="0"/>
              <a:t> </a:t>
            </a:r>
            <a:endParaRPr lang="en-US" dirty="0"/>
          </a:p>
          <a:p>
            <a:pPr marL="0" indent="0">
              <a:buNone/>
            </a:pPr>
            <a:r>
              <a:rPr lang="es-ES" dirty="0"/>
              <a:t>A continuación se encuentra el siguiente cuestionario, le solicito conteste con veracidad a todas las preguntas planteadas. Marque con una X la respuesta escogida.</a:t>
            </a:r>
            <a:endParaRPr lang="en-US" dirty="0"/>
          </a:p>
          <a:p>
            <a:pPr marL="0" indent="0">
              <a:buNone/>
            </a:pPr>
            <a:r>
              <a:rPr lang="es-ES" b="1" dirty="0"/>
              <a:t> </a:t>
            </a:r>
            <a:endParaRPr lang="en-US" dirty="0"/>
          </a:p>
          <a:p>
            <a:pPr marL="0" lvl="0" indent="0">
              <a:buNone/>
            </a:pPr>
            <a:r>
              <a:rPr lang="es-ES" b="1" dirty="0" smtClean="0"/>
              <a:t>1.  ¿Usted </a:t>
            </a:r>
            <a:r>
              <a:rPr lang="es-ES" b="1" dirty="0"/>
              <a:t>utiliza edredones?</a:t>
            </a:r>
            <a:endParaRPr lang="en-US" dirty="0"/>
          </a:p>
          <a:p>
            <a:pPr marL="0" indent="0">
              <a:buNone/>
            </a:pPr>
            <a:r>
              <a:rPr lang="es-ES" dirty="0" smtClean="0"/>
              <a:t>	SI</a:t>
            </a:r>
            <a:r>
              <a:rPr lang="es-ES" dirty="0"/>
              <a:t>				NO     </a:t>
            </a:r>
            <a:endParaRPr lang="en-US" dirty="0"/>
          </a:p>
          <a:p>
            <a:pPr marL="0" lvl="0" indent="0">
              <a:buNone/>
            </a:pPr>
            <a:r>
              <a:rPr lang="es-ES" b="1" dirty="0" smtClean="0"/>
              <a:t>2. ¿Le </a:t>
            </a:r>
            <a:r>
              <a:rPr lang="es-ES" b="1" dirty="0"/>
              <a:t>gustaría utilizar un edredón que tenga beneficios para su salud?</a:t>
            </a:r>
            <a:endParaRPr lang="en-US" dirty="0"/>
          </a:p>
          <a:p>
            <a:pPr marL="0" indent="0">
              <a:buNone/>
            </a:pPr>
            <a:r>
              <a:rPr lang="es-ES" dirty="0" smtClean="0"/>
              <a:t>	SI</a:t>
            </a:r>
            <a:r>
              <a:rPr lang="es-ES" dirty="0"/>
              <a:t>				NO     </a:t>
            </a:r>
            <a:endParaRPr lang="en-US" dirty="0"/>
          </a:p>
          <a:p>
            <a:pPr marL="0" lvl="0" indent="0">
              <a:buNone/>
            </a:pPr>
            <a:r>
              <a:rPr lang="es-ES" b="1" dirty="0" smtClean="0"/>
              <a:t>3. ¿Por </a:t>
            </a:r>
            <a:r>
              <a:rPr lang="es-ES" b="1" dirty="0"/>
              <a:t>qué medio se informa usted acerca de los diferentes productos tales como cobertores o edredones que se ofertan en el mercado?</a:t>
            </a:r>
            <a:endParaRPr lang="en-US" dirty="0"/>
          </a:p>
          <a:p>
            <a:pPr marL="0" indent="0">
              <a:buNone/>
            </a:pPr>
            <a:r>
              <a:rPr lang="es-ES" dirty="0"/>
              <a:t>	Volantes				Guía Telefónica</a:t>
            </a:r>
            <a:endParaRPr lang="en-US" dirty="0"/>
          </a:p>
          <a:p>
            <a:pPr marL="0" indent="0">
              <a:buNone/>
            </a:pPr>
            <a:r>
              <a:rPr lang="es-ES" dirty="0"/>
              <a:t>	Revistas				Periódico</a:t>
            </a:r>
            <a:endParaRPr lang="en-US" dirty="0"/>
          </a:p>
          <a:p>
            <a:pPr marL="0" indent="0">
              <a:buNone/>
            </a:pPr>
            <a:r>
              <a:rPr lang="es-ES" dirty="0"/>
              <a:t>	Televisión				Internet</a:t>
            </a:r>
            <a:endParaRPr lang="en-US" dirty="0"/>
          </a:p>
          <a:p>
            <a:pPr marL="0" lvl="0" indent="0">
              <a:buNone/>
            </a:pPr>
            <a:r>
              <a:rPr lang="es-ES" b="1" dirty="0" smtClean="0"/>
              <a:t>4. ¿Cuál </a:t>
            </a:r>
            <a:r>
              <a:rPr lang="es-ES" b="1" dirty="0"/>
              <a:t>es su actividad diaria?</a:t>
            </a:r>
            <a:endParaRPr lang="en-US" dirty="0"/>
          </a:p>
          <a:p>
            <a:pPr marL="0" indent="0">
              <a:buNone/>
            </a:pPr>
            <a:r>
              <a:rPr lang="es-ES" dirty="0"/>
              <a:t>	Estudiante				Empleado</a:t>
            </a:r>
            <a:endParaRPr lang="en-US" dirty="0"/>
          </a:p>
          <a:p>
            <a:pPr marL="0" indent="0">
              <a:buNone/>
            </a:pPr>
            <a:r>
              <a:rPr lang="es-ES" dirty="0"/>
              <a:t>	Ama de Casa				Otro_______________</a:t>
            </a:r>
            <a:endParaRPr lang="en-US" dirty="0"/>
          </a:p>
        </p:txBody>
      </p:sp>
    </p:spTree>
    <p:extLst>
      <p:ext uri="{BB962C8B-B14F-4D97-AF65-F5344CB8AC3E}">
        <p14:creationId xmlns:p14="http://schemas.microsoft.com/office/powerpoint/2010/main" val="2984997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47500" lnSpcReduction="20000"/>
          </a:bodyPr>
          <a:lstStyle/>
          <a:p>
            <a:pPr marL="0" lvl="0" indent="0">
              <a:buNone/>
            </a:pPr>
            <a:r>
              <a:rPr lang="es-ES" b="1" dirty="0" smtClean="0"/>
              <a:t>5. ¿De </a:t>
            </a:r>
            <a:r>
              <a:rPr lang="es-ES" b="1" dirty="0"/>
              <a:t>qué material prefiere un edredón?</a:t>
            </a:r>
            <a:endParaRPr lang="en-US" dirty="0"/>
          </a:p>
          <a:p>
            <a:pPr marL="0" indent="0">
              <a:buNone/>
            </a:pPr>
            <a:r>
              <a:rPr lang="es-ES" dirty="0"/>
              <a:t>	Plumón				</a:t>
            </a:r>
            <a:r>
              <a:rPr lang="es-ES" dirty="0" smtClean="0"/>
              <a:t>Felpa</a:t>
            </a:r>
            <a:endParaRPr lang="en-US" dirty="0"/>
          </a:p>
          <a:p>
            <a:pPr marL="0" indent="0">
              <a:buNone/>
            </a:pPr>
            <a:r>
              <a:rPr lang="es-ES" dirty="0"/>
              <a:t>	Poliéster				Algodón</a:t>
            </a:r>
            <a:endParaRPr lang="en-US" dirty="0"/>
          </a:p>
          <a:p>
            <a:pPr marL="0" indent="0">
              <a:buNone/>
            </a:pPr>
            <a:r>
              <a:rPr lang="es-ES" dirty="0"/>
              <a:t>	Otro____________</a:t>
            </a:r>
            <a:endParaRPr lang="en-US" dirty="0"/>
          </a:p>
          <a:p>
            <a:pPr marL="0" lvl="0" indent="0">
              <a:buNone/>
            </a:pPr>
            <a:r>
              <a:rPr lang="es-ES" b="1" dirty="0" smtClean="0"/>
              <a:t>6. ¿Señale </a:t>
            </a:r>
            <a:r>
              <a:rPr lang="es-ES" b="1" dirty="0"/>
              <a:t>las cualidades que serían de su preferencia al momento de adquirir un edredón?</a:t>
            </a:r>
            <a:endParaRPr lang="en-US" dirty="0"/>
          </a:p>
          <a:p>
            <a:pPr marL="0" indent="0">
              <a:buNone/>
            </a:pPr>
            <a:r>
              <a:rPr lang="es-ES" dirty="0"/>
              <a:t>	Abrigado				Colorido</a:t>
            </a:r>
            <a:endParaRPr lang="en-US" dirty="0"/>
          </a:p>
          <a:p>
            <a:pPr marL="0" indent="0">
              <a:buNone/>
            </a:pPr>
            <a:r>
              <a:rPr lang="es-ES" dirty="0"/>
              <a:t>	Liviano				Hipo alergénico</a:t>
            </a:r>
            <a:endParaRPr lang="en-US" dirty="0"/>
          </a:p>
          <a:p>
            <a:pPr marL="0" lvl="0" indent="0">
              <a:buNone/>
            </a:pPr>
            <a:r>
              <a:rPr lang="es-ES" b="1" dirty="0" smtClean="0"/>
              <a:t>7. ¿Estaría </a:t>
            </a:r>
            <a:r>
              <a:rPr lang="es-ES" b="1" dirty="0"/>
              <a:t>dispuesto a comprar un edredón hipo alergénico?</a:t>
            </a:r>
            <a:endParaRPr lang="en-US" dirty="0"/>
          </a:p>
          <a:p>
            <a:pPr marL="0" indent="0">
              <a:buNone/>
            </a:pPr>
            <a:r>
              <a:rPr lang="es-ES" dirty="0"/>
              <a:t>	Si				No</a:t>
            </a:r>
            <a:endParaRPr lang="en-US" dirty="0"/>
          </a:p>
          <a:p>
            <a:pPr marL="0" lvl="0" indent="0">
              <a:buNone/>
            </a:pPr>
            <a:r>
              <a:rPr lang="es-ES" b="1" dirty="0" smtClean="0"/>
              <a:t>8. ¿Cuánto </a:t>
            </a:r>
            <a:r>
              <a:rPr lang="es-ES" b="1" dirty="0"/>
              <a:t>estaría dispuesto a pagar por un edredón beneficioso para su salud y la de su familia?</a:t>
            </a:r>
            <a:endParaRPr lang="en-US" dirty="0"/>
          </a:p>
          <a:p>
            <a:pPr marL="0" indent="0">
              <a:buNone/>
            </a:pPr>
            <a:r>
              <a:rPr lang="es-ES" dirty="0"/>
              <a:t>	25 - 40 USD			40 - 60 USD</a:t>
            </a:r>
            <a:endParaRPr lang="en-US" dirty="0"/>
          </a:p>
          <a:p>
            <a:pPr marL="0" indent="0">
              <a:buNone/>
            </a:pPr>
            <a:r>
              <a:rPr lang="es-ES" dirty="0"/>
              <a:t>	Más de 60 USD	</a:t>
            </a:r>
            <a:endParaRPr lang="en-US" dirty="0"/>
          </a:p>
          <a:p>
            <a:pPr marL="0" lvl="0" indent="0">
              <a:buNone/>
            </a:pPr>
            <a:r>
              <a:rPr lang="es-ES" b="1" dirty="0" smtClean="0"/>
              <a:t>9. ¿Qué </a:t>
            </a:r>
            <a:r>
              <a:rPr lang="es-ES" b="1" dirty="0"/>
              <a:t>valor agregado le gustaría al comprar un edredón?</a:t>
            </a:r>
            <a:endParaRPr lang="en-US" dirty="0"/>
          </a:p>
          <a:p>
            <a:pPr marL="0" indent="0">
              <a:buNone/>
            </a:pPr>
            <a:r>
              <a:rPr lang="es-ES" dirty="0"/>
              <a:t>	Calidad - Costo			               Calidad - Seguridad</a:t>
            </a:r>
            <a:endParaRPr lang="en-US" dirty="0"/>
          </a:p>
          <a:p>
            <a:pPr marL="0" indent="0">
              <a:buNone/>
            </a:pPr>
            <a:r>
              <a:rPr lang="es-ES" dirty="0"/>
              <a:t>	Durabilidad – Costo			</a:t>
            </a:r>
            <a:r>
              <a:rPr lang="es-ES" dirty="0"/>
              <a:t> </a:t>
            </a:r>
            <a:r>
              <a:rPr lang="es-ES" dirty="0" smtClean="0"/>
              <a:t>              Durabilidad </a:t>
            </a:r>
            <a:r>
              <a:rPr lang="es-ES" dirty="0"/>
              <a:t>- Calidad</a:t>
            </a:r>
            <a:endParaRPr lang="en-US" dirty="0"/>
          </a:p>
          <a:p>
            <a:pPr marL="0" lvl="0" indent="0">
              <a:buNone/>
            </a:pPr>
            <a:r>
              <a:rPr lang="es-ES" b="1" dirty="0" smtClean="0"/>
              <a:t>10. ¿De </a:t>
            </a:r>
            <a:r>
              <a:rPr lang="es-ES" b="1" dirty="0"/>
              <a:t>su preferencia donde adquirirá un edredón?</a:t>
            </a:r>
            <a:endParaRPr lang="en-US" dirty="0"/>
          </a:p>
          <a:p>
            <a:pPr marL="0" indent="0">
              <a:buNone/>
            </a:pPr>
            <a:r>
              <a:rPr lang="es-ES" dirty="0"/>
              <a:t>	Centro Comercial			 Por medio de Catalogo</a:t>
            </a:r>
            <a:endParaRPr lang="en-US" dirty="0"/>
          </a:p>
          <a:p>
            <a:pPr marL="0" indent="0">
              <a:buNone/>
            </a:pPr>
            <a:r>
              <a:rPr lang="es-ES" dirty="0"/>
              <a:t>	En un distribuidor</a:t>
            </a:r>
            <a:endParaRPr lang="en-US" dirty="0"/>
          </a:p>
          <a:p>
            <a:pPr marL="0" lvl="0" indent="0">
              <a:buNone/>
            </a:pPr>
            <a:r>
              <a:rPr lang="es-ES" b="1" dirty="0" smtClean="0"/>
              <a:t>11. ¿Qué </a:t>
            </a:r>
            <a:r>
              <a:rPr lang="es-ES" b="1" dirty="0"/>
              <a:t>prefiere usted al momento de adquirir un producto?</a:t>
            </a:r>
            <a:endParaRPr lang="en-US" dirty="0"/>
          </a:p>
          <a:p>
            <a:pPr marL="0" indent="0">
              <a:buNone/>
            </a:pPr>
            <a:r>
              <a:rPr lang="es-ES" b="1" dirty="0"/>
              <a:t>	</a:t>
            </a:r>
            <a:r>
              <a:rPr lang="es-ES" dirty="0"/>
              <a:t>Producto de Calidad</a:t>
            </a:r>
            <a:endParaRPr lang="en-US" dirty="0"/>
          </a:p>
          <a:p>
            <a:pPr marL="0" indent="0">
              <a:buNone/>
            </a:pPr>
            <a:r>
              <a:rPr lang="es-ES" dirty="0"/>
              <a:t>	Producto multicolor</a:t>
            </a:r>
            <a:endParaRPr lang="en-US" dirty="0"/>
          </a:p>
          <a:p>
            <a:pPr marL="0" indent="0">
              <a:buNone/>
            </a:pPr>
            <a:r>
              <a:rPr lang="es-ES" dirty="0"/>
              <a:t>	Producto innovador</a:t>
            </a:r>
            <a:endParaRPr lang="en-US" dirty="0"/>
          </a:p>
          <a:p>
            <a:pPr marL="0" indent="0">
              <a:buNone/>
            </a:pPr>
            <a:r>
              <a:rPr lang="es-ES" dirty="0"/>
              <a:t>	Producto de bajo costo</a:t>
            </a:r>
            <a:endParaRPr lang="en-US" dirty="0"/>
          </a:p>
          <a:p>
            <a:pPr marL="0" indent="0">
              <a:buNone/>
            </a:pPr>
            <a:r>
              <a:rPr lang="es-ES" dirty="0"/>
              <a:t>	Todas las anteriores </a:t>
            </a:r>
            <a:endParaRPr lang="en-US" dirty="0"/>
          </a:p>
          <a:p>
            <a:pPr marL="0" lvl="0" indent="0">
              <a:buNone/>
            </a:pPr>
            <a:r>
              <a:rPr lang="es-ES" b="1" dirty="0" smtClean="0"/>
              <a:t>12. ¿Cuáles </a:t>
            </a:r>
            <a:r>
              <a:rPr lang="es-ES" b="1" dirty="0"/>
              <a:t>son sus ingresos mensuales?</a:t>
            </a:r>
            <a:endParaRPr lang="en-US" dirty="0"/>
          </a:p>
          <a:p>
            <a:pPr marL="0" indent="0">
              <a:buNone/>
            </a:pPr>
            <a:r>
              <a:rPr lang="es-ES" dirty="0"/>
              <a:t>	318 - 500 USD			            500 - 817 USD</a:t>
            </a:r>
            <a:endParaRPr lang="en-US" dirty="0"/>
          </a:p>
          <a:p>
            <a:pPr marL="0" indent="0">
              <a:buNone/>
            </a:pPr>
            <a:r>
              <a:rPr lang="es-ES" dirty="0"/>
              <a:t>	Más de 817 USD				</a:t>
            </a:r>
            <a:endParaRPr lang="en-US" dirty="0"/>
          </a:p>
          <a:p>
            <a:pPr marL="0" indent="0">
              <a:buNone/>
            </a:pPr>
            <a:r>
              <a:rPr lang="es-ES" b="1" dirty="0"/>
              <a:t>Gracias por su colaboración</a:t>
            </a:r>
            <a:endParaRPr lang="en-US" dirty="0"/>
          </a:p>
          <a:p>
            <a:endParaRPr lang="en-US" dirty="0"/>
          </a:p>
        </p:txBody>
      </p:sp>
    </p:spTree>
    <p:extLst>
      <p:ext uri="{BB962C8B-B14F-4D97-AF65-F5344CB8AC3E}">
        <p14:creationId xmlns:p14="http://schemas.microsoft.com/office/powerpoint/2010/main" val="218812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RESULTADOS</a:t>
            </a:r>
            <a:endParaRPr lang="en-US" dirty="0"/>
          </a:p>
        </p:txBody>
      </p:sp>
      <p:graphicFrame>
        <p:nvGraphicFramePr>
          <p:cNvPr id="4" name="Diagram 3"/>
          <p:cNvGraphicFramePr/>
          <p:nvPr>
            <p:extLst>
              <p:ext uri="{D42A27DB-BD31-4B8C-83A1-F6EECF244321}">
                <p14:modId xmlns:p14="http://schemas.microsoft.com/office/powerpoint/2010/main" val="1922714176"/>
              </p:ext>
            </p:extLst>
          </p:nvPr>
        </p:nvGraphicFramePr>
        <p:xfrm>
          <a:off x="381000" y="12954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08709" y="1828800"/>
            <a:ext cx="1066800" cy="646331"/>
          </a:xfrm>
          <a:prstGeom prst="rect">
            <a:avLst/>
          </a:prstGeom>
          <a:noFill/>
        </p:spPr>
        <p:txBody>
          <a:bodyPr wrap="square" rtlCol="0">
            <a:spAutoFit/>
          </a:bodyPr>
          <a:lstStyle/>
          <a:p>
            <a:pPr algn="ctr"/>
            <a:r>
              <a:rPr lang="en-US" sz="3600" b="1" dirty="0" smtClean="0"/>
              <a:t>93%</a:t>
            </a:r>
            <a:endParaRPr lang="en-US" sz="3600" b="1" dirty="0"/>
          </a:p>
        </p:txBody>
      </p:sp>
      <p:sp>
        <p:nvSpPr>
          <p:cNvPr id="6" name="TextBox 5"/>
          <p:cNvSpPr txBox="1"/>
          <p:nvPr/>
        </p:nvSpPr>
        <p:spPr>
          <a:xfrm>
            <a:off x="914400" y="3048000"/>
            <a:ext cx="1066800" cy="646331"/>
          </a:xfrm>
          <a:prstGeom prst="rect">
            <a:avLst/>
          </a:prstGeom>
          <a:noFill/>
        </p:spPr>
        <p:txBody>
          <a:bodyPr wrap="square" rtlCol="0">
            <a:spAutoFit/>
          </a:bodyPr>
          <a:lstStyle/>
          <a:p>
            <a:pPr algn="ctr"/>
            <a:r>
              <a:rPr lang="en-US" sz="3600" b="1" dirty="0" smtClean="0"/>
              <a:t>99%</a:t>
            </a:r>
            <a:endParaRPr lang="en-US" sz="3600" b="1" dirty="0"/>
          </a:p>
        </p:txBody>
      </p:sp>
      <p:sp>
        <p:nvSpPr>
          <p:cNvPr id="7" name="TextBox 6"/>
          <p:cNvSpPr txBox="1"/>
          <p:nvPr/>
        </p:nvSpPr>
        <p:spPr>
          <a:xfrm>
            <a:off x="942109" y="4267200"/>
            <a:ext cx="1066800" cy="646331"/>
          </a:xfrm>
          <a:prstGeom prst="rect">
            <a:avLst/>
          </a:prstGeom>
          <a:noFill/>
        </p:spPr>
        <p:txBody>
          <a:bodyPr wrap="square" rtlCol="0">
            <a:spAutoFit/>
          </a:bodyPr>
          <a:lstStyle/>
          <a:p>
            <a:pPr algn="ctr"/>
            <a:r>
              <a:rPr lang="en-US" sz="3600" b="1" dirty="0" smtClean="0"/>
              <a:t>64%</a:t>
            </a:r>
            <a:endParaRPr lang="en-US" sz="3600" b="1" dirty="0"/>
          </a:p>
        </p:txBody>
      </p:sp>
      <p:sp>
        <p:nvSpPr>
          <p:cNvPr id="8" name="TextBox 7"/>
          <p:cNvSpPr txBox="1"/>
          <p:nvPr/>
        </p:nvSpPr>
        <p:spPr>
          <a:xfrm>
            <a:off x="408709" y="5486400"/>
            <a:ext cx="1066800" cy="646331"/>
          </a:xfrm>
          <a:prstGeom prst="rect">
            <a:avLst/>
          </a:prstGeom>
          <a:noFill/>
        </p:spPr>
        <p:txBody>
          <a:bodyPr wrap="square" rtlCol="0">
            <a:spAutoFit/>
          </a:bodyPr>
          <a:lstStyle/>
          <a:p>
            <a:pPr algn="ctr"/>
            <a:r>
              <a:rPr lang="en-US" sz="3600" b="1" dirty="0" smtClean="0"/>
              <a:t>71%</a:t>
            </a:r>
            <a:endParaRPr lang="en-US" sz="3600" b="1" dirty="0"/>
          </a:p>
        </p:txBody>
      </p:sp>
    </p:spTree>
    <p:extLst>
      <p:ext uri="{BB962C8B-B14F-4D97-AF65-F5344CB8AC3E}">
        <p14:creationId xmlns:p14="http://schemas.microsoft.com/office/powerpoint/2010/main" val="13638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206</TotalTime>
  <Words>873</Words>
  <Application>Microsoft Office PowerPoint</Application>
  <PresentationFormat>On-screen Show (4:3)</PresentationFormat>
  <Paragraphs>277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Trek</vt:lpstr>
      <vt:lpstr>PowerPoint Presentation</vt:lpstr>
      <vt:lpstr>INTRODUCCION</vt:lpstr>
      <vt:lpstr>ESTUDIOS</vt:lpstr>
      <vt:lpstr>OBJETIVO GENERAL</vt:lpstr>
      <vt:lpstr>PRODUCTO</vt:lpstr>
      <vt:lpstr>INVESTIGACION DE MERCADO</vt:lpstr>
      <vt:lpstr>ENCUESTA</vt:lpstr>
      <vt:lpstr>PowerPoint Presentation</vt:lpstr>
      <vt:lpstr>RESULTADOS</vt:lpstr>
      <vt:lpstr>ANALISIS DE LA DEMANDA Y LA OFERTA</vt:lpstr>
      <vt:lpstr>DEMANDA INSATISFECHA</vt:lpstr>
      <vt:lpstr>COMPETIDORES</vt:lpstr>
      <vt:lpstr>CANALES DE DISTRIBUCION</vt:lpstr>
      <vt:lpstr>ESTUDIO TECNICO Y AMBIENTAL</vt:lpstr>
      <vt:lpstr>LA EMPRESA Y SU ORGANIZACION</vt:lpstr>
      <vt:lpstr>VISION</vt:lpstr>
      <vt:lpstr>MISION</vt:lpstr>
      <vt:lpstr>PRINCIPIOS Y VALORES</vt:lpstr>
      <vt:lpstr>ESTRUCTURA ORGANIZACIONAL</vt:lpstr>
      <vt:lpstr>LOGOTIPO</vt:lpstr>
      <vt:lpstr>ESTUDIO FINANCIERO</vt:lpstr>
      <vt:lpstr>PRESUPUESTOS</vt:lpstr>
      <vt:lpstr>ACTIVOS</vt:lpstr>
      <vt:lpstr>CAPITAL DE TRABAJO</vt:lpstr>
      <vt:lpstr>INGRESOS ESPERADOS</vt:lpstr>
      <vt:lpstr>ESTADO DE RESULTADOS</vt:lpstr>
      <vt:lpstr>PUNTO DE EQUILIBRIO</vt:lpstr>
      <vt:lpstr>EVALUACION DEL PROYECTO</vt:lpstr>
      <vt:lpstr>ANALISIS DE SENSIBILIDAD</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dc:creator>
  <cp:lastModifiedBy>Patty</cp:lastModifiedBy>
  <cp:revision>21</cp:revision>
  <dcterms:created xsi:type="dcterms:W3CDTF">2014-02-26T03:27:45Z</dcterms:created>
  <dcterms:modified xsi:type="dcterms:W3CDTF">2014-02-26T19:22:29Z</dcterms:modified>
</cp:coreProperties>
</file>