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20" r:id="rId2"/>
    <p:sldId id="329" r:id="rId3"/>
    <p:sldId id="372" r:id="rId4"/>
    <p:sldId id="373" r:id="rId5"/>
    <p:sldId id="327" r:id="rId6"/>
    <p:sldId id="379" r:id="rId7"/>
    <p:sldId id="401" r:id="rId8"/>
    <p:sldId id="378" r:id="rId9"/>
    <p:sldId id="328" r:id="rId10"/>
    <p:sldId id="330" r:id="rId11"/>
    <p:sldId id="332" r:id="rId12"/>
    <p:sldId id="333" r:id="rId13"/>
    <p:sldId id="380" r:id="rId14"/>
    <p:sldId id="381" r:id="rId15"/>
    <p:sldId id="382" r:id="rId16"/>
    <p:sldId id="383" r:id="rId17"/>
    <p:sldId id="324" r:id="rId18"/>
    <p:sldId id="347" r:id="rId19"/>
    <p:sldId id="384" r:id="rId20"/>
    <p:sldId id="385" r:id="rId21"/>
    <p:sldId id="386" r:id="rId22"/>
    <p:sldId id="388" r:id="rId23"/>
    <p:sldId id="389" r:id="rId24"/>
    <p:sldId id="390" r:id="rId25"/>
    <p:sldId id="391" r:id="rId26"/>
    <p:sldId id="392" r:id="rId27"/>
    <p:sldId id="394" r:id="rId28"/>
    <p:sldId id="395" r:id="rId29"/>
    <p:sldId id="396" r:id="rId30"/>
    <p:sldId id="397" r:id="rId31"/>
    <p:sldId id="393" r:id="rId32"/>
    <p:sldId id="387" r:id="rId33"/>
    <p:sldId id="398" r:id="rId34"/>
    <p:sldId id="399" r:id="rId35"/>
    <p:sldId id="326" r:id="rId36"/>
    <p:sldId id="374" r:id="rId37"/>
    <p:sldId id="375" r:id="rId38"/>
    <p:sldId id="400" r:id="rId39"/>
    <p:sldId id="368"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p:scale>
          <a:sx n="75" d="100"/>
          <a:sy n="75" d="100"/>
        </p:scale>
        <p:origin x="-1452"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s-EC"/>
        </a:p>
      </dgm:t>
    </dgm:pt>
    <dgm:pt modelId="{ABA07D92-673E-40EE-A51D-6BB35D120034}">
      <dgm:prSet phldrT="[Text]" custT="1"/>
      <dgm:spPr/>
      <dgm:t>
        <a:bodyPr/>
        <a:lstStyle/>
        <a:p>
          <a:pPr algn="just"/>
          <a:r>
            <a:rPr lang="es-EC" sz="2000" b="1" dirty="0" smtClean="0"/>
            <a:t>Objetivo General</a:t>
          </a:r>
          <a:endParaRPr lang="es-EC" sz="2000" b="1" dirty="0"/>
        </a:p>
      </dgm:t>
    </dgm:pt>
    <dgm:pt modelId="{71EA8F67-EF8F-474E-9EB1-12D4B02625E8}" type="parTrans" cxnId="{18D214C1-AF3B-47CB-B75D-2B1A9487DA3E}">
      <dgm:prSet/>
      <dgm:spPr/>
      <dgm:t>
        <a:bodyPr/>
        <a:lstStyle/>
        <a:p>
          <a:pPr algn="just"/>
          <a:endParaRPr lang="es-EC" sz="2000"/>
        </a:p>
      </dgm:t>
    </dgm:pt>
    <dgm:pt modelId="{48DD959A-8BCA-41CE-BC42-BB65D8AE5352}" type="sibTrans" cxnId="{18D214C1-AF3B-47CB-B75D-2B1A9487DA3E}">
      <dgm:prSet/>
      <dgm:spPr/>
      <dgm:t>
        <a:bodyPr/>
        <a:lstStyle/>
        <a:p>
          <a:pPr algn="just"/>
          <a:endParaRPr lang="es-EC" sz="2000"/>
        </a:p>
      </dgm:t>
    </dgm:pt>
    <dgm:pt modelId="{233BDF86-4799-4292-ADE9-B98458EFF5C9}">
      <dgm:prSet phldrT="[Text]" custT="1"/>
      <dgm:spPr/>
      <dgm:t>
        <a:bodyPr/>
        <a:lstStyle/>
        <a:p>
          <a:pPr algn="just"/>
          <a:r>
            <a:rPr lang="es-ES" sz="2000" dirty="0" smtClean="0"/>
            <a:t>Proponer a IMPORTADORA FENIX SOCIEDAD CIVIL Y COMERCIAL, la herramienta gerencial de una planificación y gestión tributaria, para que ahorre impositivamente en el pago del impuesto a la renta e impuesto a la salida de divisas, a través del análisis dentro de las opciones que contempla el ordenamiento jurídico ecuatoriano. </a:t>
          </a:r>
          <a:endParaRPr lang="es-EC" sz="2000" dirty="0"/>
        </a:p>
      </dgm:t>
    </dgm:pt>
    <dgm:pt modelId="{A4133C3E-6CB5-4319-9CF7-33FDBEDE206A}" type="parTrans" cxnId="{3DD0A5A1-9443-4CEE-B1A5-A719CEADC252}">
      <dgm:prSet/>
      <dgm:spPr/>
      <dgm:t>
        <a:bodyPr/>
        <a:lstStyle/>
        <a:p>
          <a:pPr algn="just"/>
          <a:endParaRPr lang="es-EC" sz="2000"/>
        </a:p>
      </dgm:t>
    </dgm:pt>
    <dgm:pt modelId="{4B46F7DF-DD79-4BAE-B14A-3FF7CB517390}" type="sibTrans" cxnId="{3DD0A5A1-9443-4CEE-B1A5-A719CEADC252}">
      <dgm:prSet/>
      <dgm:spPr/>
      <dgm:t>
        <a:bodyPr/>
        <a:lstStyle/>
        <a:p>
          <a:pPr algn="just"/>
          <a:endParaRPr lang="es-EC" sz="2000"/>
        </a:p>
      </dgm:t>
    </dgm:pt>
    <dgm:pt modelId="{3E41EC33-DC84-48B4-AD68-C083EB082A8A}">
      <dgm:prSet phldrT="[Text]" custT="1"/>
      <dgm:spPr/>
      <dgm:t>
        <a:bodyPr/>
        <a:lstStyle/>
        <a:p>
          <a:pPr algn="just"/>
          <a:endParaRPr lang="es-EC" sz="2000" dirty="0"/>
        </a:p>
      </dgm:t>
    </dgm:pt>
    <dgm:pt modelId="{0E350A18-844F-4621-BE0D-CFF4AE6B7299}" type="parTrans" cxnId="{6A3B515E-071B-4438-97DC-668EE1211508}">
      <dgm:prSet/>
      <dgm:spPr/>
      <dgm:t>
        <a:bodyPr/>
        <a:lstStyle/>
        <a:p>
          <a:pPr algn="just"/>
          <a:endParaRPr lang="es-EC"/>
        </a:p>
      </dgm:t>
    </dgm:pt>
    <dgm:pt modelId="{DF877AFD-DC32-4FF4-8053-BDCC38D0BCB0}" type="sibTrans" cxnId="{6A3B515E-071B-4438-97DC-668EE1211508}">
      <dgm:prSet/>
      <dgm:spPr/>
      <dgm:t>
        <a:bodyPr/>
        <a:lstStyle/>
        <a:p>
          <a:pPr algn="just"/>
          <a:endParaRPr lang="es-EC"/>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D3D118C7-CF87-4267-8BA9-91FCADE3FA27}" type="presOf" srcId="{3E41EC33-DC84-48B4-AD68-C083EB082A8A}" destId="{F40E42B3-E748-456C-8EAF-C05D1A0B89C0}" srcOrd="0" destOrd="0" presId="urn:microsoft.com/office/officeart/2005/8/layout/vList2"/>
    <dgm:cxn modelId="{C4669A2A-87D8-45C8-B3F5-BB45AD73E462}" type="presOf" srcId="{ABA07D92-673E-40EE-A51D-6BB35D120034}" destId="{1A36CAD7-A239-4B31-BD71-730663D9FCB3}" srcOrd="0" destOrd="0" presId="urn:microsoft.com/office/officeart/2005/8/layout/vList2"/>
    <dgm:cxn modelId="{3DD0A5A1-9443-4CEE-B1A5-A719CEADC252}" srcId="{ABA07D92-673E-40EE-A51D-6BB35D120034}" destId="{233BDF86-4799-4292-ADE9-B98458EFF5C9}" srcOrd="1" destOrd="0" parTransId="{A4133C3E-6CB5-4319-9CF7-33FDBEDE206A}" sibTransId="{4B46F7DF-DD79-4BAE-B14A-3FF7CB517390}"/>
    <dgm:cxn modelId="{18D214C1-AF3B-47CB-B75D-2B1A9487DA3E}" srcId="{613B8C5F-B535-4D8B-A7FE-1362AD2C76F0}" destId="{ABA07D92-673E-40EE-A51D-6BB35D120034}" srcOrd="0" destOrd="0" parTransId="{71EA8F67-EF8F-474E-9EB1-12D4B02625E8}" sibTransId="{48DD959A-8BCA-41CE-BC42-BB65D8AE5352}"/>
    <dgm:cxn modelId="{6A3B515E-071B-4438-97DC-668EE1211508}" srcId="{ABA07D92-673E-40EE-A51D-6BB35D120034}" destId="{3E41EC33-DC84-48B4-AD68-C083EB082A8A}" srcOrd="0" destOrd="0" parTransId="{0E350A18-844F-4621-BE0D-CFF4AE6B7299}" sibTransId="{DF877AFD-DC32-4FF4-8053-BDCC38D0BCB0}"/>
    <dgm:cxn modelId="{66FACF8F-A340-4BBB-96BE-6C96534A46E9}" type="presOf" srcId="{233BDF86-4799-4292-ADE9-B98458EFF5C9}" destId="{F40E42B3-E748-456C-8EAF-C05D1A0B89C0}" srcOrd="0" destOrd="1" presId="urn:microsoft.com/office/officeart/2005/8/layout/vList2"/>
    <dgm:cxn modelId="{2CCF12BE-87CF-45CD-BDDE-EE1781AD77C7}" type="presOf" srcId="{613B8C5F-B535-4D8B-A7FE-1362AD2C76F0}" destId="{F231A7CF-79F8-4E20-ADEA-D7FAEF2A8DFE}" srcOrd="0" destOrd="0" presId="urn:microsoft.com/office/officeart/2005/8/layout/vList2"/>
    <dgm:cxn modelId="{94B4E09F-2FC6-47FB-A053-98B26550515E}" type="presParOf" srcId="{F231A7CF-79F8-4E20-ADEA-D7FAEF2A8DFE}" destId="{1A36CAD7-A239-4B31-BD71-730663D9FCB3}" srcOrd="0" destOrd="0" presId="urn:microsoft.com/office/officeart/2005/8/layout/vList2"/>
    <dgm:cxn modelId="{3E9EFDA9-2229-4675-8C3C-545A791989AE}"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F97A40-B15C-4A5C-B348-A1B17431F44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7DAE5F9B-E02A-4971-BFAA-AB59156F70C2}">
      <dgm:prSet phldrT="[Texto]" custT="1"/>
      <dgm:spPr/>
      <dgm:t>
        <a:bodyPr/>
        <a:lstStyle/>
        <a:p>
          <a:pPr algn="just"/>
          <a:r>
            <a:rPr lang="es-ES" sz="1100" dirty="0" smtClean="0"/>
            <a:t>En base al diagnóstico que antecede, la estrategia planificada, consiste en:</a:t>
          </a:r>
          <a:endParaRPr lang="es-ES" sz="1100" dirty="0"/>
        </a:p>
      </dgm:t>
    </dgm:pt>
    <dgm:pt modelId="{67458F02-AF36-446B-8E17-1B42ADAF04C3}" type="parTrans" cxnId="{BD77D3E1-8A7C-42C0-BEE1-C3C606401B65}">
      <dgm:prSet/>
      <dgm:spPr/>
      <dgm:t>
        <a:bodyPr/>
        <a:lstStyle/>
        <a:p>
          <a:pPr algn="just"/>
          <a:endParaRPr lang="es-ES" sz="1100"/>
        </a:p>
      </dgm:t>
    </dgm:pt>
    <dgm:pt modelId="{7BF0E8A1-944C-4BF7-8670-47C5508649A8}" type="sibTrans" cxnId="{BD77D3E1-8A7C-42C0-BEE1-C3C606401B65}">
      <dgm:prSet/>
      <dgm:spPr/>
      <dgm:t>
        <a:bodyPr/>
        <a:lstStyle/>
        <a:p>
          <a:pPr algn="just"/>
          <a:endParaRPr lang="es-ES" sz="1100"/>
        </a:p>
      </dgm:t>
    </dgm:pt>
    <dgm:pt modelId="{A8D49B02-BC6A-413E-969A-E99CC864EFE6}">
      <dgm:prSet phldrT="[Texto]" custT="1"/>
      <dgm:spPr/>
      <dgm:t>
        <a:bodyPr/>
        <a:lstStyle/>
        <a:p>
          <a:pPr algn="just"/>
          <a:r>
            <a:rPr lang="es-ES" sz="1100" dirty="0" smtClean="0"/>
            <a:t>a)	Solicitar al Servicio de Rentas Internas, la devolución inmediata del crédito tributario a favor de Importadora FENIX, que asciende a USD  8.078,59.</a:t>
          </a:r>
          <a:endParaRPr lang="es-ES" sz="1100" dirty="0"/>
        </a:p>
      </dgm:t>
    </dgm:pt>
    <dgm:pt modelId="{36CAF219-3417-4712-876B-9296E8C42F7F}" type="parTrans" cxnId="{F6542189-E8B6-4FC0-AB7A-69359343B357}">
      <dgm:prSet/>
      <dgm:spPr/>
      <dgm:t>
        <a:bodyPr/>
        <a:lstStyle/>
        <a:p>
          <a:pPr algn="just"/>
          <a:endParaRPr lang="es-ES" sz="1100"/>
        </a:p>
      </dgm:t>
    </dgm:pt>
    <dgm:pt modelId="{339ECD91-C2BF-4BB0-AC0E-760417A463EE}" type="sibTrans" cxnId="{F6542189-E8B6-4FC0-AB7A-69359343B357}">
      <dgm:prSet/>
      <dgm:spPr/>
      <dgm:t>
        <a:bodyPr/>
        <a:lstStyle/>
        <a:p>
          <a:pPr algn="just"/>
          <a:endParaRPr lang="es-ES" sz="1100"/>
        </a:p>
      </dgm:t>
    </dgm:pt>
    <dgm:pt modelId="{4D6FFD8F-F991-4E67-BE55-A43C86E8C54E}">
      <dgm:prSet custT="1"/>
      <dgm:spPr/>
      <dgm:t>
        <a:bodyPr/>
        <a:lstStyle/>
        <a:p>
          <a:pPr algn="just"/>
          <a:r>
            <a:rPr lang="es-ES" sz="1100" dirty="0" smtClean="0"/>
            <a:t>b)	Invertir dentro de las operaciones del giro del negocio, procurando una rentabilidad y retorno a raíz de esta inversión interna, lo que significa que dichos costos y gastos que ascenderían a los mismos USD 8.078,59, imputables a los nuevo ingresos, pueden ser deducibles conforme al art. 10 numeral 1 de la LORTI.  </a:t>
          </a:r>
          <a:endParaRPr lang="es-ES" sz="1100" dirty="0"/>
        </a:p>
      </dgm:t>
    </dgm:pt>
    <dgm:pt modelId="{2EF71EE4-A654-4B9C-ABC9-9B8ECB1F88F9}" type="parTrans" cxnId="{64E145E0-F3E7-432E-B78A-6FED90EDFD32}">
      <dgm:prSet/>
      <dgm:spPr/>
      <dgm:t>
        <a:bodyPr/>
        <a:lstStyle/>
        <a:p>
          <a:pPr algn="just"/>
          <a:endParaRPr lang="es-ES" sz="1100"/>
        </a:p>
      </dgm:t>
    </dgm:pt>
    <dgm:pt modelId="{35B20513-E3C5-434D-83EA-85297C9DA298}" type="sibTrans" cxnId="{64E145E0-F3E7-432E-B78A-6FED90EDFD32}">
      <dgm:prSet/>
      <dgm:spPr/>
      <dgm:t>
        <a:bodyPr/>
        <a:lstStyle/>
        <a:p>
          <a:pPr algn="just"/>
          <a:endParaRPr lang="es-ES" sz="1100"/>
        </a:p>
      </dgm:t>
    </dgm:pt>
    <dgm:pt modelId="{6DB28B5D-7EB3-4B58-B372-F4A8A8A65A90}" type="pres">
      <dgm:prSet presAssocID="{F8F97A40-B15C-4A5C-B348-A1B17431F44F}" presName="layout" presStyleCnt="0">
        <dgm:presLayoutVars>
          <dgm:chMax/>
          <dgm:chPref/>
          <dgm:dir/>
          <dgm:resizeHandles/>
        </dgm:presLayoutVars>
      </dgm:prSet>
      <dgm:spPr/>
      <dgm:t>
        <a:bodyPr/>
        <a:lstStyle/>
        <a:p>
          <a:endParaRPr lang="es-ES"/>
        </a:p>
      </dgm:t>
    </dgm:pt>
    <dgm:pt modelId="{E962AD72-32D9-49E8-BD98-4AC9C7E5114A}" type="pres">
      <dgm:prSet presAssocID="{7DAE5F9B-E02A-4971-BFAA-AB59156F70C2}" presName="root" presStyleCnt="0">
        <dgm:presLayoutVars>
          <dgm:chMax/>
          <dgm:chPref/>
        </dgm:presLayoutVars>
      </dgm:prSet>
      <dgm:spPr/>
    </dgm:pt>
    <dgm:pt modelId="{CDE2E103-03F9-463F-9A79-12D19FB79FB0}" type="pres">
      <dgm:prSet presAssocID="{7DAE5F9B-E02A-4971-BFAA-AB59156F70C2}" presName="rootComposite" presStyleCnt="0">
        <dgm:presLayoutVars/>
      </dgm:prSet>
      <dgm:spPr/>
    </dgm:pt>
    <dgm:pt modelId="{5F09FB10-FF48-48F5-A0BC-3239D972E0B0}" type="pres">
      <dgm:prSet presAssocID="{7DAE5F9B-E02A-4971-BFAA-AB59156F70C2}" presName="ParentAccent" presStyleLbl="alignNode1" presStyleIdx="0" presStyleCnt="1"/>
      <dgm:spPr/>
    </dgm:pt>
    <dgm:pt modelId="{241D8690-A88B-41AB-B504-2D8414ECC7EE}" type="pres">
      <dgm:prSet presAssocID="{7DAE5F9B-E02A-4971-BFAA-AB59156F70C2}" presName="ParentSmallAccent" presStyleLbl="fgAcc1" presStyleIdx="0" presStyleCnt="1"/>
      <dgm:spPr/>
    </dgm:pt>
    <dgm:pt modelId="{C9FAE412-5150-4363-9195-2C49862924C8}" type="pres">
      <dgm:prSet presAssocID="{7DAE5F9B-E02A-4971-BFAA-AB59156F70C2}" presName="Parent" presStyleLbl="revTx" presStyleIdx="0" presStyleCnt="3">
        <dgm:presLayoutVars>
          <dgm:chMax/>
          <dgm:chPref val="4"/>
          <dgm:bulletEnabled val="1"/>
        </dgm:presLayoutVars>
      </dgm:prSet>
      <dgm:spPr/>
      <dgm:t>
        <a:bodyPr/>
        <a:lstStyle/>
        <a:p>
          <a:endParaRPr lang="es-ES"/>
        </a:p>
      </dgm:t>
    </dgm:pt>
    <dgm:pt modelId="{80AF9E33-630C-4113-BB86-4968CC21A100}" type="pres">
      <dgm:prSet presAssocID="{7DAE5F9B-E02A-4971-BFAA-AB59156F70C2}" presName="childShape" presStyleCnt="0">
        <dgm:presLayoutVars>
          <dgm:chMax val="0"/>
          <dgm:chPref val="0"/>
        </dgm:presLayoutVars>
      </dgm:prSet>
      <dgm:spPr/>
    </dgm:pt>
    <dgm:pt modelId="{AFDF2A34-7793-4CA0-BE61-1189D5C4FAE8}" type="pres">
      <dgm:prSet presAssocID="{A8D49B02-BC6A-413E-969A-E99CC864EFE6}" presName="childComposite" presStyleCnt="0">
        <dgm:presLayoutVars>
          <dgm:chMax val="0"/>
          <dgm:chPref val="0"/>
        </dgm:presLayoutVars>
      </dgm:prSet>
      <dgm:spPr/>
    </dgm:pt>
    <dgm:pt modelId="{99A5ECE1-B9BD-4FD8-8CF1-4AC2F24A8D73}" type="pres">
      <dgm:prSet presAssocID="{A8D49B02-BC6A-413E-969A-E99CC864EFE6}" presName="ChildAccent" presStyleLbl="solidFgAcc1" presStyleIdx="0" presStyleCnt="2"/>
      <dgm:spPr/>
    </dgm:pt>
    <dgm:pt modelId="{C11AAAC7-5D5A-459E-A364-F6F7927EE1DA}" type="pres">
      <dgm:prSet presAssocID="{A8D49B02-BC6A-413E-969A-E99CC864EFE6}" presName="Child" presStyleLbl="revTx" presStyleIdx="1" presStyleCnt="3" custScaleY="249009" custLinFactNeighborY="10064">
        <dgm:presLayoutVars>
          <dgm:chMax val="0"/>
          <dgm:chPref val="0"/>
          <dgm:bulletEnabled val="1"/>
        </dgm:presLayoutVars>
      </dgm:prSet>
      <dgm:spPr/>
      <dgm:t>
        <a:bodyPr/>
        <a:lstStyle/>
        <a:p>
          <a:endParaRPr lang="es-ES"/>
        </a:p>
      </dgm:t>
    </dgm:pt>
    <dgm:pt modelId="{48C283FB-3F92-4804-966F-6285A1EF5396}" type="pres">
      <dgm:prSet presAssocID="{4D6FFD8F-F991-4E67-BE55-A43C86E8C54E}" presName="childComposite" presStyleCnt="0">
        <dgm:presLayoutVars>
          <dgm:chMax val="0"/>
          <dgm:chPref val="0"/>
        </dgm:presLayoutVars>
      </dgm:prSet>
      <dgm:spPr/>
    </dgm:pt>
    <dgm:pt modelId="{4167F44F-517C-40D8-B28D-991137C619E7}" type="pres">
      <dgm:prSet presAssocID="{4D6FFD8F-F991-4E67-BE55-A43C86E8C54E}" presName="ChildAccent" presStyleLbl="solidFgAcc1" presStyleIdx="1" presStyleCnt="2"/>
      <dgm:spPr/>
    </dgm:pt>
    <dgm:pt modelId="{A6C12078-8B99-4559-914E-FD66FBCEBA64}" type="pres">
      <dgm:prSet presAssocID="{4D6FFD8F-F991-4E67-BE55-A43C86E8C54E}" presName="Child" presStyleLbl="revTx" presStyleIdx="2" presStyleCnt="3" custScaleY="577887">
        <dgm:presLayoutVars>
          <dgm:chMax val="0"/>
          <dgm:chPref val="0"/>
          <dgm:bulletEnabled val="1"/>
        </dgm:presLayoutVars>
      </dgm:prSet>
      <dgm:spPr/>
      <dgm:t>
        <a:bodyPr/>
        <a:lstStyle/>
        <a:p>
          <a:endParaRPr lang="es-ES"/>
        </a:p>
      </dgm:t>
    </dgm:pt>
  </dgm:ptLst>
  <dgm:cxnLst>
    <dgm:cxn modelId="{64E145E0-F3E7-432E-B78A-6FED90EDFD32}" srcId="{7DAE5F9B-E02A-4971-BFAA-AB59156F70C2}" destId="{4D6FFD8F-F991-4E67-BE55-A43C86E8C54E}" srcOrd="1" destOrd="0" parTransId="{2EF71EE4-A654-4B9C-ABC9-9B8ECB1F88F9}" sibTransId="{35B20513-E3C5-434D-83EA-85297C9DA298}"/>
    <dgm:cxn modelId="{BD77D3E1-8A7C-42C0-BEE1-C3C606401B65}" srcId="{F8F97A40-B15C-4A5C-B348-A1B17431F44F}" destId="{7DAE5F9B-E02A-4971-BFAA-AB59156F70C2}" srcOrd="0" destOrd="0" parTransId="{67458F02-AF36-446B-8E17-1B42ADAF04C3}" sibTransId="{7BF0E8A1-944C-4BF7-8670-47C5508649A8}"/>
    <dgm:cxn modelId="{9165FB9F-3255-4284-A032-C84C2CB57F8F}" type="presOf" srcId="{4D6FFD8F-F991-4E67-BE55-A43C86E8C54E}" destId="{A6C12078-8B99-4559-914E-FD66FBCEBA64}" srcOrd="0" destOrd="0" presId="urn:microsoft.com/office/officeart/2008/layout/SquareAccentList"/>
    <dgm:cxn modelId="{CD3A2352-D905-4A2D-BF09-1D2691BD6CFD}" type="presOf" srcId="{7DAE5F9B-E02A-4971-BFAA-AB59156F70C2}" destId="{C9FAE412-5150-4363-9195-2C49862924C8}" srcOrd="0" destOrd="0" presId="urn:microsoft.com/office/officeart/2008/layout/SquareAccentList"/>
    <dgm:cxn modelId="{0305A6BD-1654-47B4-9FFC-F123326C1D87}" type="presOf" srcId="{A8D49B02-BC6A-413E-969A-E99CC864EFE6}" destId="{C11AAAC7-5D5A-459E-A364-F6F7927EE1DA}" srcOrd="0" destOrd="0" presId="urn:microsoft.com/office/officeart/2008/layout/SquareAccentList"/>
    <dgm:cxn modelId="{F6542189-E8B6-4FC0-AB7A-69359343B357}" srcId="{7DAE5F9B-E02A-4971-BFAA-AB59156F70C2}" destId="{A8D49B02-BC6A-413E-969A-E99CC864EFE6}" srcOrd="0" destOrd="0" parTransId="{36CAF219-3417-4712-876B-9296E8C42F7F}" sibTransId="{339ECD91-C2BF-4BB0-AC0E-760417A463EE}"/>
    <dgm:cxn modelId="{E0573989-C6FA-4259-A896-296AE71A76FA}" type="presOf" srcId="{F8F97A40-B15C-4A5C-B348-A1B17431F44F}" destId="{6DB28B5D-7EB3-4B58-B372-F4A8A8A65A90}" srcOrd="0" destOrd="0" presId="urn:microsoft.com/office/officeart/2008/layout/SquareAccentList"/>
    <dgm:cxn modelId="{219A3242-4593-4E6E-9BD2-BC47C2249245}" type="presParOf" srcId="{6DB28B5D-7EB3-4B58-B372-F4A8A8A65A90}" destId="{E962AD72-32D9-49E8-BD98-4AC9C7E5114A}" srcOrd="0" destOrd="0" presId="urn:microsoft.com/office/officeart/2008/layout/SquareAccentList"/>
    <dgm:cxn modelId="{047CC6A1-2C62-46AB-BCEF-CA5548450AAA}" type="presParOf" srcId="{E962AD72-32D9-49E8-BD98-4AC9C7E5114A}" destId="{CDE2E103-03F9-463F-9A79-12D19FB79FB0}" srcOrd="0" destOrd="0" presId="urn:microsoft.com/office/officeart/2008/layout/SquareAccentList"/>
    <dgm:cxn modelId="{C8EAFE30-B044-41E0-A998-3ABA1435EC68}" type="presParOf" srcId="{CDE2E103-03F9-463F-9A79-12D19FB79FB0}" destId="{5F09FB10-FF48-48F5-A0BC-3239D972E0B0}" srcOrd="0" destOrd="0" presId="urn:microsoft.com/office/officeart/2008/layout/SquareAccentList"/>
    <dgm:cxn modelId="{8F826FFA-6B6A-4BDF-9CAF-908A2A2C3BD4}" type="presParOf" srcId="{CDE2E103-03F9-463F-9A79-12D19FB79FB0}" destId="{241D8690-A88B-41AB-B504-2D8414ECC7EE}" srcOrd="1" destOrd="0" presId="urn:microsoft.com/office/officeart/2008/layout/SquareAccentList"/>
    <dgm:cxn modelId="{37F63F9F-41C0-4FCE-9D3E-D60B37B5C3A7}" type="presParOf" srcId="{CDE2E103-03F9-463F-9A79-12D19FB79FB0}" destId="{C9FAE412-5150-4363-9195-2C49862924C8}" srcOrd="2" destOrd="0" presId="urn:microsoft.com/office/officeart/2008/layout/SquareAccentList"/>
    <dgm:cxn modelId="{91667540-1D22-432F-AEF8-A7AABE0A89C8}" type="presParOf" srcId="{E962AD72-32D9-49E8-BD98-4AC9C7E5114A}" destId="{80AF9E33-630C-4113-BB86-4968CC21A100}" srcOrd="1" destOrd="0" presId="urn:microsoft.com/office/officeart/2008/layout/SquareAccentList"/>
    <dgm:cxn modelId="{040AA134-5EA4-4764-9864-CDD549424961}" type="presParOf" srcId="{80AF9E33-630C-4113-BB86-4968CC21A100}" destId="{AFDF2A34-7793-4CA0-BE61-1189D5C4FAE8}" srcOrd="0" destOrd="0" presId="urn:microsoft.com/office/officeart/2008/layout/SquareAccentList"/>
    <dgm:cxn modelId="{CB06B8FF-1F74-4061-9D49-FE7353AD6DFE}" type="presParOf" srcId="{AFDF2A34-7793-4CA0-BE61-1189D5C4FAE8}" destId="{99A5ECE1-B9BD-4FD8-8CF1-4AC2F24A8D73}" srcOrd="0" destOrd="0" presId="urn:microsoft.com/office/officeart/2008/layout/SquareAccentList"/>
    <dgm:cxn modelId="{F0F98A92-4730-428B-AB9B-18354FEDB30C}" type="presParOf" srcId="{AFDF2A34-7793-4CA0-BE61-1189D5C4FAE8}" destId="{C11AAAC7-5D5A-459E-A364-F6F7927EE1DA}" srcOrd="1" destOrd="0" presId="urn:microsoft.com/office/officeart/2008/layout/SquareAccentList"/>
    <dgm:cxn modelId="{CA6CA252-3E2F-432A-8F6E-745CD4314A49}" type="presParOf" srcId="{80AF9E33-630C-4113-BB86-4968CC21A100}" destId="{48C283FB-3F92-4804-966F-6285A1EF5396}" srcOrd="1" destOrd="0" presId="urn:microsoft.com/office/officeart/2008/layout/SquareAccentList"/>
    <dgm:cxn modelId="{12B10917-90E2-406E-B877-08DF71B9AB09}" type="presParOf" srcId="{48C283FB-3F92-4804-966F-6285A1EF5396}" destId="{4167F44F-517C-40D8-B28D-991137C619E7}" srcOrd="0" destOrd="0" presId="urn:microsoft.com/office/officeart/2008/layout/SquareAccentList"/>
    <dgm:cxn modelId="{6B22AD23-3760-4837-96C5-09A6D7F590B4}" type="presParOf" srcId="{48C283FB-3F92-4804-966F-6285A1EF5396}" destId="{A6C12078-8B99-4559-914E-FD66FBCEBA6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F97A40-B15C-4A5C-B348-A1B17431F44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7DAE5F9B-E02A-4971-BFAA-AB59156F70C2}">
      <dgm:prSet phldrT="[Texto]" custT="1"/>
      <dgm:spPr/>
      <dgm:t>
        <a:bodyPr/>
        <a:lstStyle/>
        <a:p>
          <a:pPr algn="just"/>
          <a:r>
            <a:rPr lang="es-ES" sz="1100" dirty="0" smtClean="0"/>
            <a:t>En base al diagnóstico que antecede, la estrategia planificada, consiste en:</a:t>
          </a:r>
          <a:endParaRPr lang="es-ES" sz="1100" dirty="0"/>
        </a:p>
      </dgm:t>
    </dgm:pt>
    <dgm:pt modelId="{67458F02-AF36-446B-8E17-1B42ADAF04C3}" type="parTrans" cxnId="{BD77D3E1-8A7C-42C0-BEE1-C3C606401B65}">
      <dgm:prSet/>
      <dgm:spPr/>
      <dgm:t>
        <a:bodyPr/>
        <a:lstStyle/>
        <a:p>
          <a:pPr algn="just"/>
          <a:endParaRPr lang="es-ES" sz="1100"/>
        </a:p>
      </dgm:t>
    </dgm:pt>
    <dgm:pt modelId="{7BF0E8A1-944C-4BF7-8670-47C5508649A8}" type="sibTrans" cxnId="{BD77D3E1-8A7C-42C0-BEE1-C3C606401B65}">
      <dgm:prSet/>
      <dgm:spPr/>
      <dgm:t>
        <a:bodyPr/>
        <a:lstStyle/>
        <a:p>
          <a:pPr algn="just"/>
          <a:endParaRPr lang="es-ES" sz="1100"/>
        </a:p>
      </dgm:t>
    </dgm:pt>
    <dgm:pt modelId="{A8D49B02-BC6A-413E-969A-E99CC864EFE6}">
      <dgm:prSet phldrT="[Texto]" custT="1"/>
      <dgm:spPr/>
      <dgm:t>
        <a:bodyPr/>
        <a:lstStyle/>
        <a:p>
          <a:pPr algn="just"/>
          <a:r>
            <a:rPr lang="es-ES" sz="1100" dirty="0" smtClean="0"/>
            <a:t>-	Debido a la evolución histórica de la cartera y su tendencia, es recomendable provisionar las cuentas y documentos por cobrar no relacionados, estableciendo para ello una política interna de morosidad.  </a:t>
          </a:r>
          <a:endParaRPr lang="es-ES" sz="1100" dirty="0"/>
        </a:p>
      </dgm:t>
    </dgm:pt>
    <dgm:pt modelId="{36CAF219-3417-4712-876B-9296E8C42F7F}" type="parTrans" cxnId="{F6542189-E8B6-4FC0-AB7A-69359343B357}">
      <dgm:prSet/>
      <dgm:spPr/>
      <dgm:t>
        <a:bodyPr/>
        <a:lstStyle/>
        <a:p>
          <a:pPr algn="just"/>
          <a:endParaRPr lang="es-ES" sz="1100"/>
        </a:p>
      </dgm:t>
    </dgm:pt>
    <dgm:pt modelId="{339ECD91-C2BF-4BB0-AC0E-760417A463EE}" type="sibTrans" cxnId="{F6542189-E8B6-4FC0-AB7A-69359343B357}">
      <dgm:prSet/>
      <dgm:spPr/>
      <dgm:t>
        <a:bodyPr/>
        <a:lstStyle/>
        <a:p>
          <a:pPr algn="just"/>
          <a:endParaRPr lang="es-ES" sz="1100"/>
        </a:p>
      </dgm:t>
    </dgm:pt>
    <dgm:pt modelId="{6DB28B5D-7EB3-4B58-B372-F4A8A8A65A90}" type="pres">
      <dgm:prSet presAssocID="{F8F97A40-B15C-4A5C-B348-A1B17431F44F}" presName="layout" presStyleCnt="0">
        <dgm:presLayoutVars>
          <dgm:chMax/>
          <dgm:chPref/>
          <dgm:dir/>
          <dgm:resizeHandles/>
        </dgm:presLayoutVars>
      </dgm:prSet>
      <dgm:spPr/>
      <dgm:t>
        <a:bodyPr/>
        <a:lstStyle/>
        <a:p>
          <a:endParaRPr lang="es-ES"/>
        </a:p>
      </dgm:t>
    </dgm:pt>
    <dgm:pt modelId="{E962AD72-32D9-49E8-BD98-4AC9C7E5114A}" type="pres">
      <dgm:prSet presAssocID="{7DAE5F9B-E02A-4971-BFAA-AB59156F70C2}" presName="root" presStyleCnt="0">
        <dgm:presLayoutVars>
          <dgm:chMax/>
          <dgm:chPref/>
        </dgm:presLayoutVars>
      </dgm:prSet>
      <dgm:spPr/>
    </dgm:pt>
    <dgm:pt modelId="{CDE2E103-03F9-463F-9A79-12D19FB79FB0}" type="pres">
      <dgm:prSet presAssocID="{7DAE5F9B-E02A-4971-BFAA-AB59156F70C2}" presName="rootComposite" presStyleCnt="0">
        <dgm:presLayoutVars/>
      </dgm:prSet>
      <dgm:spPr/>
    </dgm:pt>
    <dgm:pt modelId="{5F09FB10-FF48-48F5-A0BC-3239D972E0B0}" type="pres">
      <dgm:prSet presAssocID="{7DAE5F9B-E02A-4971-BFAA-AB59156F70C2}" presName="ParentAccent" presStyleLbl="alignNode1" presStyleIdx="0" presStyleCnt="1"/>
      <dgm:spPr/>
    </dgm:pt>
    <dgm:pt modelId="{241D8690-A88B-41AB-B504-2D8414ECC7EE}" type="pres">
      <dgm:prSet presAssocID="{7DAE5F9B-E02A-4971-BFAA-AB59156F70C2}" presName="ParentSmallAccent" presStyleLbl="fgAcc1" presStyleIdx="0" presStyleCnt="1"/>
      <dgm:spPr/>
    </dgm:pt>
    <dgm:pt modelId="{C9FAE412-5150-4363-9195-2C49862924C8}" type="pres">
      <dgm:prSet presAssocID="{7DAE5F9B-E02A-4971-BFAA-AB59156F70C2}" presName="Parent" presStyleLbl="revTx" presStyleIdx="0" presStyleCnt="2">
        <dgm:presLayoutVars>
          <dgm:chMax/>
          <dgm:chPref val="4"/>
          <dgm:bulletEnabled val="1"/>
        </dgm:presLayoutVars>
      </dgm:prSet>
      <dgm:spPr/>
      <dgm:t>
        <a:bodyPr/>
        <a:lstStyle/>
        <a:p>
          <a:endParaRPr lang="es-ES"/>
        </a:p>
      </dgm:t>
    </dgm:pt>
    <dgm:pt modelId="{80AF9E33-630C-4113-BB86-4968CC21A100}" type="pres">
      <dgm:prSet presAssocID="{7DAE5F9B-E02A-4971-BFAA-AB59156F70C2}" presName="childShape" presStyleCnt="0">
        <dgm:presLayoutVars>
          <dgm:chMax val="0"/>
          <dgm:chPref val="0"/>
        </dgm:presLayoutVars>
      </dgm:prSet>
      <dgm:spPr/>
    </dgm:pt>
    <dgm:pt modelId="{AFDF2A34-7793-4CA0-BE61-1189D5C4FAE8}" type="pres">
      <dgm:prSet presAssocID="{A8D49B02-BC6A-413E-969A-E99CC864EFE6}" presName="childComposite" presStyleCnt="0">
        <dgm:presLayoutVars>
          <dgm:chMax val="0"/>
          <dgm:chPref val="0"/>
        </dgm:presLayoutVars>
      </dgm:prSet>
      <dgm:spPr/>
    </dgm:pt>
    <dgm:pt modelId="{99A5ECE1-B9BD-4FD8-8CF1-4AC2F24A8D73}" type="pres">
      <dgm:prSet presAssocID="{A8D49B02-BC6A-413E-969A-E99CC864EFE6}" presName="ChildAccent" presStyleLbl="solidFgAcc1" presStyleIdx="0" presStyleCnt="1"/>
      <dgm:spPr/>
    </dgm:pt>
    <dgm:pt modelId="{C11AAAC7-5D5A-459E-A364-F6F7927EE1DA}" type="pres">
      <dgm:prSet presAssocID="{A8D49B02-BC6A-413E-969A-E99CC864EFE6}" presName="Child" presStyleLbl="revTx" presStyleIdx="1" presStyleCnt="2" custScaleY="249009" custLinFactNeighborY="10064">
        <dgm:presLayoutVars>
          <dgm:chMax val="0"/>
          <dgm:chPref val="0"/>
          <dgm:bulletEnabled val="1"/>
        </dgm:presLayoutVars>
      </dgm:prSet>
      <dgm:spPr/>
      <dgm:t>
        <a:bodyPr/>
        <a:lstStyle/>
        <a:p>
          <a:endParaRPr lang="es-ES"/>
        </a:p>
      </dgm:t>
    </dgm:pt>
  </dgm:ptLst>
  <dgm:cxnLst>
    <dgm:cxn modelId="{7E7F701D-D741-45B4-92EA-B262869713F7}" type="presOf" srcId="{F8F97A40-B15C-4A5C-B348-A1B17431F44F}" destId="{6DB28B5D-7EB3-4B58-B372-F4A8A8A65A90}" srcOrd="0" destOrd="0" presId="urn:microsoft.com/office/officeart/2008/layout/SquareAccentList"/>
    <dgm:cxn modelId="{F6542189-E8B6-4FC0-AB7A-69359343B357}" srcId="{7DAE5F9B-E02A-4971-BFAA-AB59156F70C2}" destId="{A8D49B02-BC6A-413E-969A-E99CC864EFE6}" srcOrd="0" destOrd="0" parTransId="{36CAF219-3417-4712-876B-9296E8C42F7F}" sibTransId="{339ECD91-C2BF-4BB0-AC0E-760417A463EE}"/>
    <dgm:cxn modelId="{2E1BF1C4-4740-4D3E-AA69-C8575C8F4B39}" type="presOf" srcId="{A8D49B02-BC6A-413E-969A-E99CC864EFE6}" destId="{C11AAAC7-5D5A-459E-A364-F6F7927EE1DA}" srcOrd="0" destOrd="0" presId="urn:microsoft.com/office/officeart/2008/layout/SquareAccentList"/>
    <dgm:cxn modelId="{BD77D3E1-8A7C-42C0-BEE1-C3C606401B65}" srcId="{F8F97A40-B15C-4A5C-B348-A1B17431F44F}" destId="{7DAE5F9B-E02A-4971-BFAA-AB59156F70C2}" srcOrd="0" destOrd="0" parTransId="{67458F02-AF36-446B-8E17-1B42ADAF04C3}" sibTransId="{7BF0E8A1-944C-4BF7-8670-47C5508649A8}"/>
    <dgm:cxn modelId="{ED19330D-BA56-4620-A454-246C21C666FF}" type="presOf" srcId="{7DAE5F9B-E02A-4971-BFAA-AB59156F70C2}" destId="{C9FAE412-5150-4363-9195-2C49862924C8}" srcOrd="0" destOrd="0" presId="urn:microsoft.com/office/officeart/2008/layout/SquareAccentList"/>
    <dgm:cxn modelId="{677222CE-F252-404F-8D9C-F0A493CD8395}" type="presParOf" srcId="{6DB28B5D-7EB3-4B58-B372-F4A8A8A65A90}" destId="{E962AD72-32D9-49E8-BD98-4AC9C7E5114A}" srcOrd="0" destOrd="0" presId="urn:microsoft.com/office/officeart/2008/layout/SquareAccentList"/>
    <dgm:cxn modelId="{363EF12B-736C-4C8D-AB93-BD50E638D1B2}" type="presParOf" srcId="{E962AD72-32D9-49E8-BD98-4AC9C7E5114A}" destId="{CDE2E103-03F9-463F-9A79-12D19FB79FB0}" srcOrd="0" destOrd="0" presId="urn:microsoft.com/office/officeart/2008/layout/SquareAccentList"/>
    <dgm:cxn modelId="{3D2CAED0-72FA-44C9-A49B-D772662F0878}" type="presParOf" srcId="{CDE2E103-03F9-463F-9A79-12D19FB79FB0}" destId="{5F09FB10-FF48-48F5-A0BC-3239D972E0B0}" srcOrd="0" destOrd="0" presId="urn:microsoft.com/office/officeart/2008/layout/SquareAccentList"/>
    <dgm:cxn modelId="{BD0BD3FD-CA21-4E5F-9413-8BD7AC745B4F}" type="presParOf" srcId="{CDE2E103-03F9-463F-9A79-12D19FB79FB0}" destId="{241D8690-A88B-41AB-B504-2D8414ECC7EE}" srcOrd="1" destOrd="0" presId="urn:microsoft.com/office/officeart/2008/layout/SquareAccentList"/>
    <dgm:cxn modelId="{970A0ABD-4203-4374-935F-A31BF8709F36}" type="presParOf" srcId="{CDE2E103-03F9-463F-9A79-12D19FB79FB0}" destId="{C9FAE412-5150-4363-9195-2C49862924C8}" srcOrd="2" destOrd="0" presId="urn:microsoft.com/office/officeart/2008/layout/SquareAccentList"/>
    <dgm:cxn modelId="{F9D2B00E-BAC6-4007-9AE1-93E9566D5771}" type="presParOf" srcId="{E962AD72-32D9-49E8-BD98-4AC9C7E5114A}" destId="{80AF9E33-630C-4113-BB86-4968CC21A100}" srcOrd="1" destOrd="0" presId="urn:microsoft.com/office/officeart/2008/layout/SquareAccentList"/>
    <dgm:cxn modelId="{14858FFF-1CCD-421E-B744-EE60B2EA675D}" type="presParOf" srcId="{80AF9E33-630C-4113-BB86-4968CC21A100}" destId="{AFDF2A34-7793-4CA0-BE61-1189D5C4FAE8}" srcOrd="0" destOrd="0" presId="urn:microsoft.com/office/officeart/2008/layout/SquareAccentList"/>
    <dgm:cxn modelId="{2ABB6CAB-54A8-40BB-98D0-3CA0BAC564C5}" type="presParOf" srcId="{AFDF2A34-7793-4CA0-BE61-1189D5C4FAE8}" destId="{99A5ECE1-B9BD-4FD8-8CF1-4AC2F24A8D73}" srcOrd="0" destOrd="0" presId="urn:microsoft.com/office/officeart/2008/layout/SquareAccentList"/>
    <dgm:cxn modelId="{B33A373E-E7C3-4C80-8766-A5F52FC6F340}" type="presParOf" srcId="{AFDF2A34-7793-4CA0-BE61-1189D5C4FAE8}" destId="{C11AAAC7-5D5A-459E-A364-F6F7927EE1D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F97A40-B15C-4A5C-B348-A1B17431F44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7DAE5F9B-E02A-4971-BFAA-AB59156F70C2}">
      <dgm:prSet phldrT="[Texto]" custT="1"/>
      <dgm:spPr/>
      <dgm:t>
        <a:bodyPr/>
        <a:lstStyle/>
        <a:p>
          <a:pPr algn="just"/>
          <a:r>
            <a:rPr lang="es-ES" sz="1100" dirty="0" smtClean="0"/>
            <a:t>En base al diagnóstico que antecede, la estrategia planificada, consiste en:</a:t>
          </a:r>
          <a:endParaRPr lang="es-ES" sz="1100" dirty="0"/>
        </a:p>
      </dgm:t>
    </dgm:pt>
    <dgm:pt modelId="{67458F02-AF36-446B-8E17-1B42ADAF04C3}" type="parTrans" cxnId="{BD77D3E1-8A7C-42C0-BEE1-C3C606401B65}">
      <dgm:prSet/>
      <dgm:spPr/>
      <dgm:t>
        <a:bodyPr/>
        <a:lstStyle/>
        <a:p>
          <a:pPr algn="just"/>
          <a:endParaRPr lang="es-ES" sz="1100"/>
        </a:p>
      </dgm:t>
    </dgm:pt>
    <dgm:pt modelId="{7BF0E8A1-944C-4BF7-8670-47C5508649A8}" type="sibTrans" cxnId="{BD77D3E1-8A7C-42C0-BEE1-C3C606401B65}">
      <dgm:prSet/>
      <dgm:spPr/>
      <dgm:t>
        <a:bodyPr/>
        <a:lstStyle/>
        <a:p>
          <a:pPr algn="just"/>
          <a:endParaRPr lang="es-ES" sz="1100"/>
        </a:p>
      </dgm:t>
    </dgm:pt>
    <dgm:pt modelId="{A8D49B02-BC6A-413E-969A-E99CC864EFE6}">
      <dgm:prSet phldrT="[Texto]" custT="1"/>
      <dgm:spPr/>
      <dgm:t>
        <a:bodyPr/>
        <a:lstStyle/>
        <a:p>
          <a:pPr algn="just"/>
          <a:r>
            <a:rPr lang="es-ES" sz="1100" dirty="0" smtClean="0"/>
            <a:t>Contratar un empleado con discapacidad del 40%, a partir del 1 de junio del año 2015, con el fin de acogerse a la deducción por pago a trabajadores con discapacidad.    </a:t>
          </a:r>
          <a:endParaRPr lang="es-ES" sz="1100" dirty="0"/>
        </a:p>
      </dgm:t>
    </dgm:pt>
    <dgm:pt modelId="{36CAF219-3417-4712-876B-9296E8C42F7F}" type="parTrans" cxnId="{F6542189-E8B6-4FC0-AB7A-69359343B357}">
      <dgm:prSet/>
      <dgm:spPr/>
      <dgm:t>
        <a:bodyPr/>
        <a:lstStyle/>
        <a:p>
          <a:pPr algn="just"/>
          <a:endParaRPr lang="es-ES" sz="1100"/>
        </a:p>
      </dgm:t>
    </dgm:pt>
    <dgm:pt modelId="{339ECD91-C2BF-4BB0-AC0E-760417A463EE}" type="sibTrans" cxnId="{F6542189-E8B6-4FC0-AB7A-69359343B357}">
      <dgm:prSet/>
      <dgm:spPr/>
      <dgm:t>
        <a:bodyPr/>
        <a:lstStyle/>
        <a:p>
          <a:pPr algn="just"/>
          <a:endParaRPr lang="es-ES" sz="1100"/>
        </a:p>
      </dgm:t>
    </dgm:pt>
    <dgm:pt modelId="{6DB28B5D-7EB3-4B58-B372-F4A8A8A65A90}" type="pres">
      <dgm:prSet presAssocID="{F8F97A40-B15C-4A5C-B348-A1B17431F44F}" presName="layout" presStyleCnt="0">
        <dgm:presLayoutVars>
          <dgm:chMax/>
          <dgm:chPref/>
          <dgm:dir/>
          <dgm:resizeHandles/>
        </dgm:presLayoutVars>
      </dgm:prSet>
      <dgm:spPr/>
      <dgm:t>
        <a:bodyPr/>
        <a:lstStyle/>
        <a:p>
          <a:endParaRPr lang="es-ES"/>
        </a:p>
      </dgm:t>
    </dgm:pt>
    <dgm:pt modelId="{E962AD72-32D9-49E8-BD98-4AC9C7E5114A}" type="pres">
      <dgm:prSet presAssocID="{7DAE5F9B-E02A-4971-BFAA-AB59156F70C2}" presName="root" presStyleCnt="0">
        <dgm:presLayoutVars>
          <dgm:chMax/>
          <dgm:chPref/>
        </dgm:presLayoutVars>
      </dgm:prSet>
      <dgm:spPr/>
    </dgm:pt>
    <dgm:pt modelId="{CDE2E103-03F9-463F-9A79-12D19FB79FB0}" type="pres">
      <dgm:prSet presAssocID="{7DAE5F9B-E02A-4971-BFAA-AB59156F70C2}" presName="rootComposite" presStyleCnt="0">
        <dgm:presLayoutVars/>
      </dgm:prSet>
      <dgm:spPr/>
    </dgm:pt>
    <dgm:pt modelId="{5F09FB10-FF48-48F5-A0BC-3239D972E0B0}" type="pres">
      <dgm:prSet presAssocID="{7DAE5F9B-E02A-4971-BFAA-AB59156F70C2}" presName="ParentAccent" presStyleLbl="alignNode1" presStyleIdx="0" presStyleCnt="1"/>
      <dgm:spPr/>
    </dgm:pt>
    <dgm:pt modelId="{241D8690-A88B-41AB-B504-2D8414ECC7EE}" type="pres">
      <dgm:prSet presAssocID="{7DAE5F9B-E02A-4971-BFAA-AB59156F70C2}" presName="ParentSmallAccent" presStyleLbl="fgAcc1" presStyleIdx="0" presStyleCnt="1"/>
      <dgm:spPr/>
    </dgm:pt>
    <dgm:pt modelId="{C9FAE412-5150-4363-9195-2C49862924C8}" type="pres">
      <dgm:prSet presAssocID="{7DAE5F9B-E02A-4971-BFAA-AB59156F70C2}" presName="Parent" presStyleLbl="revTx" presStyleIdx="0" presStyleCnt="2">
        <dgm:presLayoutVars>
          <dgm:chMax/>
          <dgm:chPref val="4"/>
          <dgm:bulletEnabled val="1"/>
        </dgm:presLayoutVars>
      </dgm:prSet>
      <dgm:spPr/>
      <dgm:t>
        <a:bodyPr/>
        <a:lstStyle/>
        <a:p>
          <a:endParaRPr lang="es-ES"/>
        </a:p>
      </dgm:t>
    </dgm:pt>
    <dgm:pt modelId="{80AF9E33-630C-4113-BB86-4968CC21A100}" type="pres">
      <dgm:prSet presAssocID="{7DAE5F9B-E02A-4971-BFAA-AB59156F70C2}" presName="childShape" presStyleCnt="0">
        <dgm:presLayoutVars>
          <dgm:chMax val="0"/>
          <dgm:chPref val="0"/>
        </dgm:presLayoutVars>
      </dgm:prSet>
      <dgm:spPr/>
    </dgm:pt>
    <dgm:pt modelId="{AFDF2A34-7793-4CA0-BE61-1189D5C4FAE8}" type="pres">
      <dgm:prSet presAssocID="{A8D49B02-BC6A-413E-969A-E99CC864EFE6}" presName="childComposite" presStyleCnt="0">
        <dgm:presLayoutVars>
          <dgm:chMax val="0"/>
          <dgm:chPref val="0"/>
        </dgm:presLayoutVars>
      </dgm:prSet>
      <dgm:spPr/>
    </dgm:pt>
    <dgm:pt modelId="{99A5ECE1-B9BD-4FD8-8CF1-4AC2F24A8D73}" type="pres">
      <dgm:prSet presAssocID="{A8D49B02-BC6A-413E-969A-E99CC864EFE6}" presName="ChildAccent" presStyleLbl="solidFgAcc1" presStyleIdx="0" presStyleCnt="1"/>
      <dgm:spPr/>
    </dgm:pt>
    <dgm:pt modelId="{C11AAAC7-5D5A-459E-A364-F6F7927EE1DA}" type="pres">
      <dgm:prSet presAssocID="{A8D49B02-BC6A-413E-969A-E99CC864EFE6}" presName="Child" presStyleLbl="revTx" presStyleIdx="1" presStyleCnt="2" custScaleY="249009" custLinFactNeighborY="10064">
        <dgm:presLayoutVars>
          <dgm:chMax val="0"/>
          <dgm:chPref val="0"/>
          <dgm:bulletEnabled val="1"/>
        </dgm:presLayoutVars>
      </dgm:prSet>
      <dgm:spPr/>
      <dgm:t>
        <a:bodyPr/>
        <a:lstStyle/>
        <a:p>
          <a:endParaRPr lang="es-ES"/>
        </a:p>
      </dgm:t>
    </dgm:pt>
  </dgm:ptLst>
  <dgm:cxnLst>
    <dgm:cxn modelId="{52566055-4163-4FAE-BB82-6662671521D4}" type="presOf" srcId="{A8D49B02-BC6A-413E-969A-E99CC864EFE6}" destId="{C11AAAC7-5D5A-459E-A364-F6F7927EE1DA}" srcOrd="0" destOrd="0" presId="urn:microsoft.com/office/officeart/2008/layout/SquareAccentList"/>
    <dgm:cxn modelId="{F6542189-E8B6-4FC0-AB7A-69359343B357}" srcId="{7DAE5F9B-E02A-4971-BFAA-AB59156F70C2}" destId="{A8D49B02-BC6A-413E-969A-E99CC864EFE6}" srcOrd="0" destOrd="0" parTransId="{36CAF219-3417-4712-876B-9296E8C42F7F}" sibTransId="{339ECD91-C2BF-4BB0-AC0E-760417A463EE}"/>
    <dgm:cxn modelId="{96E7FFFB-8412-4FA7-AB46-05CE9DE3365B}" type="presOf" srcId="{F8F97A40-B15C-4A5C-B348-A1B17431F44F}" destId="{6DB28B5D-7EB3-4B58-B372-F4A8A8A65A90}" srcOrd="0" destOrd="0" presId="urn:microsoft.com/office/officeart/2008/layout/SquareAccentList"/>
    <dgm:cxn modelId="{BD77D3E1-8A7C-42C0-BEE1-C3C606401B65}" srcId="{F8F97A40-B15C-4A5C-B348-A1B17431F44F}" destId="{7DAE5F9B-E02A-4971-BFAA-AB59156F70C2}" srcOrd="0" destOrd="0" parTransId="{67458F02-AF36-446B-8E17-1B42ADAF04C3}" sibTransId="{7BF0E8A1-944C-4BF7-8670-47C5508649A8}"/>
    <dgm:cxn modelId="{F1FC1DEE-AC16-499E-8785-DC81837AB6C4}" type="presOf" srcId="{7DAE5F9B-E02A-4971-BFAA-AB59156F70C2}" destId="{C9FAE412-5150-4363-9195-2C49862924C8}" srcOrd="0" destOrd="0" presId="urn:microsoft.com/office/officeart/2008/layout/SquareAccentList"/>
    <dgm:cxn modelId="{0CA33A55-F3FD-4C28-BC52-C48C943848F3}" type="presParOf" srcId="{6DB28B5D-7EB3-4B58-B372-F4A8A8A65A90}" destId="{E962AD72-32D9-49E8-BD98-4AC9C7E5114A}" srcOrd="0" destOrd="0" presId="urn:microsoft.com/office/officeart/2008/layout/SquareAccentList"/>
    <dgm:cxn modelId="{066B160A-27FC-45E6-B985-A73E914A0DD9}" type="presParOf" srcId="{E962AD72-32D9-49E8-BD98-4AC9C7E5114A}" destId="{CDE2E103-03F9-463F-9A79-12D19FB79FB0}" srcOrd="0" destOrd="0" presId="urn:microsoft.com/office/officeart/2008/layout/SquareAccentList"/>
    <dgm:cxn modelId="{2BCFD94F-EA81-4122-947C-383C9B25A175}" type="presParOf" srcId="{CDE2E103-03F9-463F-9A79-12D19FB79FB0}" destId="{5F09FB10-FF48-48F5-A0BC-3239D972E0B0}" srcOrd="0" destOrd="0" presId="urn:microsoft.com/office/officeart/2008/layout/SquareAccentList"/>
    <dgm:cxn modelId="{8115ED0F-515A-4AF3-AC60-3F3F8DBDCC4B}" type="presParOf" srcId="{CDE2E103-03F9-463F-9A79-12D19FB79FB0}" destId="{241D8690-A88B-41AB-B504-2D8414ECC7EE}" srcOrd="1" destOrd="0" presId="urn:microsoft.com/office/officeart/2008/layout/SquareAccentList"/>
    <dgm:cxn modelId="{7D606BBE-CEA4-4D81-B54F-CEAA8830D855}" type="presParOf" srcId="{CDE2E103-03F9-463F-9A79-12D19FB79FB0}" destId="{C9FAE412-5150-4363-9195-2C49862924C8}" srcOrd="2" destOrd="0" presId="urn:microsoft.com/office/officeart/2008/layout/SquareAccentList"/>
    <dgm:cxn modelId="{D8A3D187-3D17-47BC-905B-88967DFE82E5}" type="presParOf" srcId="{E962AD72-32D9-49E8-BD98-4AC9C7E5114A}" destId="{80AF9E33-630C-4113-BB86-4968CC21A100}" srcOrd="1" destOrd="0" presId="urn:microsoft.com/office/officeart/2008/layout/SquareAccentList"/>
    <dgm:cxn modelId="{867F0E53-99F7-42AD-BFA4-0DCFD83EBAC1}" type="presParOf" srcId="{80AF9E33-630C-4113-BB86-4968CC21A100}" destId="{AFDF2A34-7793-4CA0-BE61-1189D5C4FAE8}" srcOrd="0" destOrd="0" presId="urn:microsoft.com/office/officeart/2008/layout/SquareAccentList"/>
    <dgm:cxn modelId="{D7E6BB70-0DF6-4779-8694-B5E1689657C6}" type="presParOf" srcId="{AFDF2A34-7793-4CA0-BE61-1189D5C4FAE8}" destId="{99A5ECE1-B9BD-4FD8-8CF1-4AC2F24A8D73}" srcOrd="0" destOrd="0" presId="urn:microsoft.com/office/officeart/2008/layout/SquareAccentList"/>
    <dgm:cxn modelId="{B3B39574-754F-4300-BE37-6E1FD592D509}" type="presParOf" srcId="{AFDF2A34-7793-4CA0-BE61-1189D5C4FAE8}" destId="{C11AAAC7-5D5A-459E-A364-F6F7927EE1D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400" dirty="0" smtClean="0"/>
            <a:t>De nada sirve la planificación si no hay estrategias, y para planificar esencialmente se necesita conocer el entorno tanto interno como externo en el cual se desenvuelve la organización o las personas.</a:t>
          </a:r>
          <a:endParaRPr lang="es-EC" sz="1400" dirty="0"/>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67066A19-68F6-4FAE-AD8B-004DFCD7F980}">
      <dgm:prSet phldrT="[Text]" custT="1"/>
      <dgm:spPr/>
      <dgm:t>
        <a:bodyPr/>
        <a:lstStyle/>
        <a:p>
          <a:r>
            <a:rPr lang="es-ES" sz="1400" dirty="0" smtClean="0"/>
            <a:t>El ahorro impositivo tiene consecuencias positivas en Importadora FENIX, a partir del momento en que implemente la planificación tributaria como herramienta de decisiones, hasta cuando la mantenga como tal. Entre las consecuencias positivas están el beneficio fiscal con el mínimo riesgo y error y las estrategias financieras no tributarias, que pueden ser financiadas con el resultado de este ahorro impositivo.  </a:t>
          </a:r>
          <a:endParaRPr lang="es-EC" sz="1400" dirty="0"/>
        </a:p>
      </dgm:t>
    </dgm:pt>
    <dgm:pt modelId="{69DB88C5-7D66-4DA9-ABD0-0E353771D1C7}">
      <dgm:prSet phldrT="[Text]" custT="1"/>
      <dgm:spPr/>
      <dgm:t>
        <a:bodyPr/>
        <a:lstStyle/>
        <a:p>
          <a:endParaRPr lang="es-EC" sz="1400" dirty="0"/>
        </a:p>
      </dgm:t>
    </dgm:pt>
    <dgm:pt modelId="{9649D24A-47CB-44E1-9F67-28FF707C2D37}" type="sibTrans" cxnId="{8923E712-DBBE-474F-9678-6F824826E050}">
      <dgm:prSet/>
      <dgm:spPr/>
      <dgm:t>
        <a:bodyPr/>
        <a:lstStyle/>
        <a:p>
          <a:endParaRPr lang="es-EC" sz="1400"/>
        </a:p>
      </dgm:t>
    </dgm:pt>
    <dgm:pt modelId="{8D5D0E7A-D862-466B-9A67-20F254D914E9}" type="parTrans" cxnId="{8923E712-DBBE-474F-9678-6F824826E050}">
      <dgm:prSet/>
      <dgm:spPr/>
      <dgm:t>
        <a:bodyPr/>
        <a:lstStyle/>
        <a:p>
          <a:endParaRPr lang="es-EC" sz="1400"/>
        </a:p>
      </dgm:t>
    </dgm:pt>
    <dgm:pt modelId="{C3626FD0-5E32-4D5B-80EF-41B60265306B}" type="sibTrans" cxnId="{5E8EAF64-7DC5-40BD-BA34-A8FAA07CE512}">
      <dgm:prSet/>
      <dgm:spPr/>
      <dgm:t>
        <a:bodyPr/>
        <a:lstStyle/>
        <a:p>
          <a:endParaRPr lang="es-EC" sz="1400"/>
        </a:p>
      </dgm:t>
    </dgm:pt>
    <dgm:pt modelId="{FDF655B2-7B80-4A89-9A5B-C40D6678DAD9}" type="parTrans" cxnId="{5E8EAF64-7DC5-40BD-BA34-A8FAA07CE512}">
      <dgm:prSet/>
      <dgm:spPr/>
      <dgm:t>
        <a:bodyPr/>
        <a:lstStyle/>
        <a:p>
          <a:endParaRPr lang="es-EC" sz="1400"/>
        </a:p>
      </dgm:t>
    </dgm:pt>
    <dgm:pt modelId="{8908C3FD-C6ED-4E7A-BA7D-60B4C20CA669}">
      <dgm:prSet phldrT="[Text]" custT="1"/>
      <dgm:spPr/>
      <dgm:t>
        <a:bodyPr/>
        <a:lstStyle/>
        <a:p>
          <a:r>
            <a:rPr lang="es-ES" sz="1400" dirty="0" smtClean="0"/>
            <a:t>La planificación tributaria es una estrategia financiera utilizada por las organizaciones con buena fe tributaria, procurando siempre un ahorro impositivo, pero en la medida en que la normativa la permita, pues el exceder o abusar del derecho deriva en prácticas ilícitas como la evasión, elusión o defraudación tributaria.  </a:t>
          </a:r>
          <a:endParaRPr lang="es-EC" sz="1400" dirty="0"/>
        </a:p>
      </dgm:t>
    </dgm:pt>
    <dgm:pt modelId="{B9BEEA85-3C8B-4CDC-A87B-2C52FDEE8CF0}">
      <dgm:prSet phldrT="[Text]" custT="1"/>
      <dgm:spPr/>
      <dgm:t>
        <a:bodyPr/>
        <a:lstStyle/>
        <a:p>
          <a:endParaRPr lang="es-EC" sz="1400" dirty="0"/>
        </a:p>
      </dgm:t>
    </dgm:pt>
    <dgm:pt modelId="{A9C10631-2E91-4136-8F15-F93816F12FFF}" type="sibTrans" cxnId="{02C1DFFA-12FF-4893-9EBF-1736583681AD}">
      <dgm:prSet/>
      <dgm:spPr/>
      <dgm:t>
        <a:bodyPr/>
        <a:lstStyle/>
        <a:p>
          <a:endParaRPr lang="es-EC" sz="1400"/>
        </a:p>
      </dgm:t>
    </dgm:pt>
    <dgm:pt modelId="{53FD76F3-4BA4-4CB3-9A79-CCAA423B4087}" type="parTrans" cxnId="{02C1DFFA-12FF-4893-9EBF-1736583681AD}">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9B71246F-D953-40CE-8E95-47F114FC9240}" type="parTrans" cxnId="{A1E56DE2-A8E3-4DBC-BC48-587F038A3FE4}">
      <dgm:prSet/>
      <dgm:spPr/>
      <dgm:t>
        <a:bodyPr/>
        <a:lstStyle/>
        <a:p>
          <a:endParaRPr lang="es-EC" sz="1400"/>
        </a:p>
      </dgm:t>
    </dgm:pt>
    <dgm:pt modelId="{D8005787-579D-4B03-AF8D-0B405C2D0E4F}">
      <dgm:prSet custT="1"/>
      <dgm:spPr/>
      <dgm:t>
        <a:bodyPr/>
        <a:lstStyle/>
        <a:p>
          <a:endParaRPr lang="es-ES" sz="1400" dirty="0" smtClean="0"/>
        </a:p>
      </dgm:t>
    </dgm:pt>
    <dgm:pt modelId="{6CCD1C09-848F-4609-AFD7-A2AB0F917B3A}" type="parTrans" cxnId="{D18B7E40-ADD9-4A18-8AA9-0D51E289E9D5}">
      <dgm:prSet/>
      <dgm:spPr/>
      <dgm:t>
        <a:bodyPr/>
        <a:lstStyle/>
        <a:p>
          <a:endParaRPr lang="es-ES"/>
        </a:p>
      </dgm:t>
    </dgm:pt>
    <dgm:pt modelId="{F1AF3A49-E964-4169-A7EB-12DAE562CF9E}" type="sibTrans" cxnId="{D18B7E40-ADD9-4A18-8AA9-0D51E289E9D5}">
      <dgm:prSet/>
      <dgm:spPr/>
      <dgm:t>
        <a:bodyPr/>
        <a:lstStyle/>
        <a:p>
          <a:endParaRPr lang="es-ES"/>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9D515F68-4310-436B-991B-01030B9058D1}" type="presOf" srcId="{67066A19-68F6-4FAE-AD8B-004DFCD7F980}" destId="{A08A9D23-53C1-4951-B6C9-77E08D03DDE1}" srcOrd="0" destOrd="0" presId="urn:microsoft.com/office/officeart/2005/8/layout/chevron2"/>
    <dgm:cxn modelId="{25FA130D-536C-4BD4-A3C3-7DFDB3F21526}" type="presOf" srcId="{8908C3FD-C6ED-4E7A-BA7D-60B4C20CA669}" destId="{881AE064-2525-49FB-86DC-23F2FADCC123}" srcOrd="0" destOrd="0" presId="urn:microsoft.com/office/officeart/2005/8/layout/chevron2"/>
    <dgm:cxn modelId="{9AF096D9-8512-4919-82D2-39DBD8E53820}" type="presOf" srcId="{E420EE0B-552D-4485-864E-54AC98393CC7}" destId="{4216124D-69BF-4FBF-B4D6-51D1C990115E}"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5E8EAF64-7DC5-40BD-BA34-A8FAA07CE512}" srcId="{69DB88C5-7D66-4DA9-ABD0-0E353771D1C7}" destId="{67066A19-68F6-4FAE-AD8B-004DFCD7F980}" srcOrd="0" destOrd="0" parTransId="{FDF655B2-7B80-4A89-9A5B-C40D6678DAD9}" sibTransId="{C3626FD0-5E32-4D5B-80EF-41B60265306B}"/>
    <dgm:cxn modelId="{D8FADED0-2916-4D8B-93C3-7CE32AD76093}" srcId="{9FD913FD-4FFF-4BDC-B111-42B2C186B534}" destId="{FB7C26A3-84D4-4C9D-8CDA-E7BC97E462E3}" srcOrd="0" destOrd="0" parTransId="{73253FFA-83A2-42F5-A039-039FF2601BC8}" sibTransId="{6CE9B3FE-3995-4A6F-BDA4-13E064886D14}"/>
    <dgm:cxn modelId="{02C1DFFA-12FF-4893-9EBF-1736583681AD}" srcId="{E420EE0B-552D-4485-864E-54AC98393CC7}" destId="{B9BEEA85-3C8B-4CDC-A87B-2C52FDEE8CF0}" srcOrd="1" destOrd="0" parTransId="{53FD76F3-4BA4-4CB3-9A79-CCAA423B4087}" sibTransId="{A9C10631-2E91-4136-8F15-F93816F12FFF}"/>
    <dgm:cxn modelId="{C6098FE3-1132-42D5-AED0-6584CE9EF40C}" type="presOf" srcId="{FB7C26A3-84D4-4C9D-8CDA-E7BC97E462E3}" destId="{E9795526-2B06-415E-8855-A3A16CDF4D1A}" srcOrd="0" destOrd="0" presId="urn:microsoft.com/office/officeart/2005/8/layout/chevron2"/>
    <dgm:cxn modelId="{53391D2E-A571-4A9B-9B62-8FE232C84DAC}" type="presOf" srcId="{69DB88C5-7D66-4DA9-ABD0-0E353771D1C7}" destId="{4510BF24-7A0B-4AA6-B292-71585ED4CE9D}" srcOrd="0" destOrd="0" presId="urn:microsoft.com/office/officeart/2005/8/layout/chevron2"/>
    <dgm:cxn modelId="{D18B7E40-ADD9-4A18-8AA9-0D51E289E9D5}" srcId="{69DB88C5-7D66-4DA9-ABD0-0E353771D1C7}" destId="{D8005787-579D-4B03-AF8D-0B405C2D0E4F}" srcOrd="1" destOrd="0" parTransId="{6CCD1C09-848F-4609-AFD7-A2AB0F917B3A}" sibTransId="{F1AF3A49-E964-4169-A7EB-12DAE562CF9E}"/>
    <dgm:cxn modelId="{A566D700-7D1A-4D1F-990E-8E6918031DF2}" srcId="{E420EE0B-552D-4485-864E-54AC98393CC7}" destId="{9FD913FD-4FFF-4BDC-B111-42B2C186B534}" srcOrd="0" destOrd="0" parTransId="{BB72A9C5-246D-4DBC-A445-2A1864DF7F54}" sibTransId="{C181148F-501D-4F3C-94B0-9C446690BE27}"/>
    <dgm:cxn modelId="{A636E9DE-3863-4C37-B170-345A93D89064}" type="presOf" srcId="{B9BEEA85-3C8B-4CDC-A87B-2C52FDEE8CF0}" destId="{4842EACF-3FB9-4951-AB08-4B65517D2731}" srcOrd="0" destOrd="0" presId="urn:microsoft.com/office/officeart/2005/8/layout/chevron2"/>
    <dgm:cxn modelId="{2CD9312D-7E85-4420-97AA-B319C07D6B8B}" type="presOf" srcId="{D8005787-579D-4B03-AF8D-0B405C2D0E4F}" destId="{A08A9D23-53C1-4951-B6C9-77E08D03DDE1}" srcOrd="0" destOrd="1" presId="urn:microsoft.com/office/officeart/2005/8/layout/chevron2"/>
    <dgm:cxn modelId="{C4D6720B-2614-49B7-AFDA-823D446498E6}" type="presOf" srcId="{9FD913FD-4FFF-4BDC-B111-42B2C186B534}" destId="{0312AB9C-969E-445D-A56E-8E939333F795}" srcOrd="0" destOrd="0" presId="urn:microsoft.com/office/officeart/2005/8/layout/chevron2"/>
    <dgm:cxn modelId="{0C94C164-D00E-4F6E-B09B-E6EB65FCE706}" type="presParOf" srcId="{4216124D-69BF-4FBF-B4D6-51D1C990115E}" destId="{E5D83A33-F8A5-4EFD-AB4C-ACEB1808BB53}" srcOrd="0" destOrd="0" presId="urn:microsoft.com/office/officeart/2005/8/layout/chevron2"/>
    <dgm:cxn modelId="{C4B2AC65-6F40-4016-A55F-1BCDEC33D4FD}" type="presParOf" srcId="{E5D83A33-F8A5-4EFD-AB4C-ACEB1808BB53}" destId="{0312AB9C-969E-445D-A56E-8E939333F795}" srcOrd="0" destOrd="0" presId="urn:microsoft.com/office/officeart/2005/8/layout/chevron2"/>
    <dgm:cxn modelId="{3F9F4613-25D8-4455-A913-DF6883608CF7}" type="presParOf" srcId="{E5D83A33-F8A5-4EFD-AB4C-ACEB1808BB53}" destId="{E9795526-2B06-415E-8855-A3A16CDF4D1A}" srcOrd="1" destOrd="0" presId="urn:microsoft.com/office/officeart/2005/8/layout/chevron2"/>
    <dgm:cxn modelId="{FBDF91F0-2BE5-4C99-B228-EB246016716D}" type="presParOf" srcId="{4216124D-69BF-4FBF-B4D6-51D1C990115E}" destId="{62A85621-FEC1-48F5-91F6-3F12A074A939}" srcOrd="1" destOrd="0" presId="urn:microsoft.com/office/officeart/2005/8/layout/chevron2"/>
    <dgm:cxn modelId="{E6EB0DA1-3FC8-4999-B737-D42D9A2F3FCE}" type="presParOf" srcId="{4216124D-69BF-4FBF-B4D6-51D1C990115E}" destId="{DA274087-2466-4646-B538-7C0ADA57616A}" srcOrd="2" destOrd="0" presId="urn:microsoft.com/office/officeart/2005/8/layout/chevron2"/>
    <dgm:cxn modelId="{53D1F90F-70D7-4B58-BE62-453F8C1E1ED3}" type="presParOf" srcId="{DA274087-2466-4646-B538-7C0ADA57616A}" destId="{4842EACF-3FB9-4951-AB08-4B65517D2731}" srcOrd="0" destOrd="0" presId="urn:microsoft.com/office/officeart/2005/8/layout/chevron2"/>
    <dgm:cxn modelId="{A704BE58-5325-42AC-A57B-06DC3ACA495D}" type="presParOf" srcId="{DA274087-2466-4646-B538-7C0ADA57616A}" destId="{881AE064-2525-49FB-86DC-23F2FADCC123}" srcOrd="1" destOrd="0" presId="urn:microsoft.com/office/officeart/2005/8/layout/chevron2"/>
    <dgm:cxn modelId="{7CA58009-42E3-4915-B2D1-880EFABDB551}" type="presParOf" srcId="{4216124D-69BF-4FBF-B4D6-51D1C990115E}" destId="{7A2B1746-0017-46B0-A237-E6A0B8B6515F}" srcOrd="3" destOrd="0" presId="urn:microsoft.com/office/officeart/2005/8/layout/chevron2"/>
    <dgm:cxn modelId="{C12AB08C-8F8C-4F6D-B456-6D5AD14D6ACC}" type="presParOf" srcId="{4216124D-69BF-4FBF-B4D6-51D1C990115E}" destId="{207B4576-8DA0-4F04-8A2D-D4B931162635}" srcOrd="4" destOrd="0" presId="urn:microsoft.com/office/officeart/2005/8/layout/chevron2"/>
    <dgm:cxn modelId="{25DA6969-B73F-45B5-B9D6-047DE3ACAC94}" type="presParOf" srcId="{207B4576-8DA0-4F04-8A2D-D4B931162635}" destId="{4510BF24-7A0B-4AA6-B292-71585ED4CE9D}" srcOrd="0" destOrd="0" presId="urn:microsoft.com/office/officeart/2005/8/layout/chevron2"/>
    <dgm:cxn modelId="{CA489843-26E4-4557-9E06-493342DC302E}"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600" dirty="0" smtClean="0"/>
            <a:t>La planificación tributaria per se, ayuda a Importadora FENIX a cumplir con sus obligaciones y deberes como contribuyente, ya que genera dentro de ella una cultura tributaria compartida y socializada.   </a:t>
          </a:r>
          <a:endParaRPr lang="es-EC" sz="1600" dirty="0"/>
        </a:p>
      </dgm:t>
    </dgm:pt>
    <dgm:pt modelId="{73253FFA-83A2-42F5-A039-039FF2601BC8}" type="parTrans" cxnId="{D8FADED0-2916-4D8B-93C3-7CE32AD76093}">
      <dgm:prSet/>
      <dgm:spPr/>
      <dgm:t>
        <a:bodyPr/>
        <a:lstStyle/>
        <a:p>
          <a:endParaRPr lang="es-EC" sz="1600"/>
        </a:p>
      </dgm:t>
    </dgm:pt>
    <dgm:pt modelId="{6CE9B3FE-3995-4A6F-BDA4-13E064886D14}" type="sibTrans" cxnId="{D8FADED0-2916-4D8B-93C3-7CE32AD76093}">
      <dgm:prSet/>
      <dgm:spPr/>
      <dgm:t>
        <a:bodyPr/>
        <a:lstStyle/>
        <a:p>
          <a:endParaRPr lang="es-EC" sz="1600"/>
        </a:p>
      </dgm:t>
    </dgm:pt>
    <dgm:pt modelId="{8908C3FD-C6ED-4E7A-BA7D-60B4C20CA669}">
      <dgm:prSet phldrT="[Text]" custT="1"/>
      <dgm:spPr/>
      <dgm:t>
        <a:bodyPr/>
        <a:lstStyle/>
        <a:p>
          <a:r>
            <a:rPr lang="es-ES" sz="1600" dirty="0" smtClean="0"/>
            <a:t>En la legislación tributaria del Ecuador, se encuentra un sinnúmero de incentivos o beneficios fiscales, en especial a las empresas productivas o industriales, razón por la cual se va encontrar más ahorro fiscal del impuesto la renta y del impuesto la salida de divisas, si Importadora FENIX, considera fusionar sus actividades y organización con otra compañía industrial.</a:t>
          </a:r>
          <a:endParaRPr lang="es-EC" sz="1600" dirty="0"/>
        </a:p>
      </dgm:t>
    </dgm:pt>
    <dgm:pt modelId="{9B71246F-D953-40CE-8E95-47F114FC9240}" type="parTrans" cxnId="{A1E56DE2-A8E3-4DBC-BC48-587F038A3FE4}">
      <dgm:prSet/>
      <dgm:spPr/>
      <dgm:t>
        <a:bodyPr/>
        <a:lstStyle/>
        <a:p>
          <a:endParaRPr lang="es-EC" sz="1600"/>
        </a:p>
      </dgm:t>
    </dgm:pt>
    <dgm:pt modelId="{D277E4DF-EEF6-483C-A705-7A4D4AC82D3D}" type="sibTrans" cxnId="{A1E56DE2-A8E3-4DBC-BC48-587F038A3FE4}">
      <dgm:prSet/>
      <dgm:spPr/>
      <dgm:t>
        <a:bodyPr/>
        <a:lstStyle/>
        <a:p>
          <a:endParaRPr lang="es-EC" sz="1600"/>
        </a:p>
      </dgm:t>
    </dgm:pt>
    <dgm:pt modelId="{67066A19-68F6-4FAE-AD8B-004DFCD7F980}">
      <dgm:prSet phldrT="[Text]" custT="1"/>
      <dgm:spPr/>
      <dgm:t>
        <a:bodyPr/>
        <a:lstStyle/>
        <a:p>
          <a:r>
            <a:rPr lang="es-ES" sz="1600" dirty="0" smtClean="0"/>
            <a:t>Aún en Ecuador, no se le da la importancia que merece la Planificación tributaria, y es por eso que aun empresas tanto pequeñas como grandes en pocos casos no utilizan esta herramienta, porque se limitan única y exclusivamente en algunos casos a cumplir con la obligaciones y deberes ante el SRI, y en otros a defraudar, perdiendo de vista la solución que da esta herramienta a las organizaciones.  </a:t>
          </a:r>
          <a:endParaRPr lang="es-EC" sz="1600" dirty="0"/>
        </a:p>
      </dgm:t>
    </dgm:pt>
    <dgm:pt modelId="{FDF655B2-7B80-4A89-9A5B-C40D6678DAD9}" type="parTrans" cxnId="{5E8EAF64-7DC5-40BD-BA34-A8FAA07CE512}">
      <dgm:prSet/>
      <dgm:spPr/>
      <dgm:t>
        <a:bodyPr/>
        <a:lstStyle/>
        <a:p>
          <a:endParaRPr lang="es-EC" sz="1600"/>
        </a:p>
      </dgm:t>
    </dgm:pt>
    <dgm:pt modelId="{C3626FD0-5E32-4D5B-80EF-41B60265306B}" type="sibTrans" cxnId="{5E8EAF64-7DC5-40BD-BA34-A8FAA07CE512}">
      <dgm:prSet/>
      <dgm:spPr/>
      <dgm:t>
        <a:bodyPr/>
        <a:lstStyle/>
        <a:p>
          <a:endParaRPr lang="es-EC" sz="1600"/>
        </a:p>
      </dgm:t>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B9BEEA85-3C8B-4CDC-A87B-2C52FDEE8CF0}">
      <dgm:prSet phldrT="[Text]" custT="1"/>
      <dgm:spPr/>
      <dgm:t>
        <a:bodyPr/>
        <a:lstStyle/>
        <a:p>
          <a:endParaRPr lang="es-EC" sz="1600" dirty="0"/>
        </a:p>
      </dgm:t>
    </dgm:pt>
    <dgm:pt modelId="{53FD76F3-4BA4-4CB3-9A79-CCAA423B4087}" type="parTrans" cxnId="{02C1DFFA-12FF-4893-9EBF-1736583681AD}">
      <dgm:prSet/>
      <dgm:spPr/>
      <dgm:t>
        <a:bodyPr/>
        <a:lstStyle/>
        <a:p>
          <a:endParaRPr lang="es-EC" sz="1600"/>
        </a:p>
      </dgm:t>
    </dgm:pt>
    <dgm:pt modelId="{A9C10631-2E91-4136-8F15-F93816F12FFF}" type="sibTrans" cxnId="{02C1DFFA-12FF-4893-9EBF-1736583681AD}">
      <dgm:prSet/>
      <dgm:spPr/>
      <dgm:t>
        <a:bodyPr/>
        <a:lstStyle/>
        <a:p>
          <a:endParaRPr lang="es-EC" sz="1600"/>
        </a:p>
      </dgm:t>
    </dgm:pt>
    <dgm:pt modelId="{69DB88C5-7D66-4DA9-ABD0-0E353771D1C7}">
      <dgm:prSet phldrT="[Text]" custT="1"/>
      <dgm:spPr/>
      <dgm:t>
        <a:bodyPr/>
        <a:lstStyle/>
        <a:p>
          <a:endParaRPr lang="es-EC" sz="1600" dirty="0"/>
        </a:p>
      </dgm:t>
    </dgm:pt>
    <dgm:pt modelId="{8D5D0E7A-D862-466B-9A67-20F254D914E9}" type="parTrans" cxnId="{8923E712-DBBE-474F-9678-6F824826E050}">
      <dgm:prSet/>
      <dgm:spPr/>
      <dgm:t>
        <a:bodyPr/>
        <a:lstStyle/>
        <a:p>
          <a:endParaRPr lang="es-EC" sz="1600"/>
        </a:p>
      </dgm:t>
    </dgm:pt>
    <dgm:pt modelId="{9649D24A-47CB-44E1-9F67-28FF707C2D37}" type="sibTrans" cxnId="{8923E712-DBBE-474F-9678-6F824826E050}">
      <dgm:prSet/>
      <dgm:spPr/>
      <dgm:t>
        <a:bodyPr/>
        <a:lstStyle/>
        <a:p>
          <a:endParaRPr lang="es-EC" sz="16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52D44F60-867E-4C24-96FA-FF9A249FED61}" type="presOf" srcId="{67066A19-68F6-4FAE-AD8B-004DFCD7F980}" destId="{A08A9D23-53C1-4951-B6C9-77E08D03DDE1}" srcOrd="0" destOrd="0" presId="urn:microsoft.com/office/officeart/2005/8/layout/chevron2"/>
    <dgm:cxn modelId="{02C1DFFA-12FF-4893-9EBF-1736583681AD}" srcId="{E420EE0B-552D-4485-864E-54AC98393CC7}" destId="{B9BEEA85-3C8B-4CDC-A87B-2C52FDEE8CF0}" srcOrd="1" destOrd="0" parTransId="{53FD76F3-4BA4-4CB3-9A79-CCAA423B4087}" sibTransId="{A9C10631-2E91-4136-8F15-F93816F12FFF}"/>
    <dgm:cxn modelId="{AB4F65DF-0278-43AB-928F-6FC03C332AE2}" type="presOf" srcId="{9FD913FD-4FFF-4BDC-B111-42B2C186B534}" destId="{0312AB9C-969E-445D-A56E-8E939333F795}" srcOrd="0" destOrd="0" presId="urn:microsoft.com/office/officeart/2005/8/layout/chevron2"/>
    <dgm:cxn modelId="{D5423ECD-B9CD-455E-A762-A453CE374DF5}" type="presOf" srcId="{FB7C26A3-84D4-4C9D-8CDA-E7BC97E462E3}" destId="{E9795526-2B06-415E-8855-A3A16CDF4D1A}" srcOrd="0" destOrd="0" presId="urn:microsoft.com/office/officeart/2005/8/layout/chevron2"/>
    <dgm:cxn modelId="{9BC4EB7F-4F3D-4797-96CC-81E514DEE15C}" type="presOf" srcId="{69DB88C5-7D66-4DA9-ABD0-0E353771D1C7}" destId="{4510BF24-7A0B-4AA6-B292-71585ED4CE9D}"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B8402240-664A-4099-B0FB-EB971DC260A6}" type="presOf" srcId="{B9BEEA85-3C8B-4CDC-A87B-2C52FDEE8CF0}" destId="{4842EACF-3FB9-4951-AB08-4B65517D2731}" srcOrd="0" destOrd="0" presId="urn:microsoft.com/office/officeart/2005/8/layout/chevron2"/>
    <dgm:cxn modelId="{209D3264-B51C-459F-8411-14A7FC085079}"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E8EAF64-7DC5-40BD-BA34-A8FAA07CE512}" srcId="{69DB88C5-7D66-4DA9-ABD0-0E353771D1C7}" destId="{67066A19-68F6-4FAE-AD8B-004DFCD7F980}" srcOrd="0" destOrd="0" parTransId="{FDF655B2-7B80-4A89-9A5B-C40D6678DAD9}" sibTransId="{C3626FD0-5E32-4D5B-80EF-41B60265306B}"/>
    <dgm:cxn modelId="{B8414668-2493-4ABC-AA49-FD6C8F601572}" type="presOf" srcId="{E420EE0B-552D-4485-864E-54AC98393CC7}" destId="{4216124D-69BF-4FBF-B4D6-51D1C990115E}" srcOrd="0" destOrd="0" presId="urn:microsoft.com/office/officeart/2005/8/layout/chevron2"/>
    <dgm:cxn modelId="{4517CB27-4AA1-4C2A-AA48-BFFA74C35C45}" type="presParOf" srcId="{4216124D-69BF-4FBF-B4D6-51D1C990115E}" destId="{E5D83A33-F8A5-4EFD-AB4C-ACEB1808BB53}" srcOrd="0" destOrd="0" presId="urn:microsoft.com/office/officeart/2005/8/layout/chevron2"/>
    <dgm:cxn modelId="{9178963D-AB53-48D3-BA1D-E21F01AACE7C}" type="presParOf" srcId="{E5D83A33-F8A5-4EFD-AB4C-ACEB1808BB53}" destId="{0312AB9C-969E-445D-A56E-8E939333F795}" srcOrd="0" destOrd="0" presId="urn:microsoft.com/office/officeart/2005/8/layout/chevron2"/>
    <dgm:cxn modelId="{CA5278EC-F807-48DB-B3E8-156090CF8BB4}" type="presParOf" srcId="{E5D83A33-F8A5-4EFD-AB4C-ACEB1808BB53}" destId="{E9795526-2B06-415E-8855-A3A16CDF4D1A}" srcOrd="1" destOrd="0" presId="urn:microsoft.com/office/officeart/2005/8/layout/chevron2"/>
    <dgm:cxn modelId="{AE6D3373-334F-47C5-90DD-2FDFF895685C}" type="presParOf" srcId="{4216124D-69BF-4FBF-B4D6-51D1C990115E}" destId="{62A85621-FEC1-48F5-91F6-3F12A074A939}" srcOrd="1" destOrd="0" presId="urn:microsoft.com/office/officeart/2005/8/layout/chevron2"/>
    <dgm:cxn modelId="{D8034504-5D47-4383-8E8F-7AE8B196D175}" type="presParOf" srcId="{4216124D-69BF-4FBF-B4D6-51D1C990115E}" destId="{DA274087-2466-4646-B538-7C0ADA57616A}" srcOrd="2" destOrd="0" presId="urn:microsoft.com/office/officeart/2005/8/layout/chevron2"/>
    <dgm:cxn modelId="{948FC353-EEA1-4A3F-A688-627AD3CAD8CC}" type="presParOf" srcId="{DA274087-2466-4646-B538-7C0ADA57616A}" destId="{4842EACF-3FB9-4951-AB08-4B65517D2731}" srcOrd="0" destOrd="0" presId="urn:microsoft.com/office/officeart/2005/8/layout/chevron2"/>
    <dgm:cxn modelId="{416B7954-BE8F-4F81-AA55-0A0A9FAFB0DF}" type="presParOf" srcId="{DA274087-2466-4646-B538-7C0ADA57616A}" destId="{881AE064-2525-49FB-86DC-23F2FADCC123}" srcOrd="1" destOrd="0" presId="urn:microsoft.com/office/officeart/2005/8/layout/chevron2"/>
    <dgm:cxn modelId="{E952E249-6225-4DDF-B87F-D1C2A9712590}" type="presParOf" srcId="{4216124D-69BF-4FBF-B4D6-51D1C990115E}" destId="{7A2B1746-0017-46B0-A237-E6A0B8B6515F}" srcOrd="3" destOrd="0" presId="urn:microsoft.com/office/officeart/2005/8/layout/chevron2"/>
    <dgm:cxn modelId="{064ACFA0-8208-4D7B-970A-2F04CDE76F3A}" type="presParOf" srcId="{4216124D-69BF-4FBF-B4D6-51D1C990115E}" destId="{207B4576-8DA0-4F04-8A2D-D4B931162635}" srcOrd="4" destOrd="0" presId="urn:microsoft.com/office/officeart/2005/8/layout/chevron2"/>
    <dgm:cxn modelId="{E82C5948-982B-4A66-9023-0D8B6DD1A289}" type="presParOf" srcId="{207B4576-8DA0-4F04-8A2D-D4B931162635}" destId="{4510BF24-7A0B-4AA6-B292-71585ED4CE9D}" srcOrd="0" destOrd="0" presId="urn:microsoft.com/office/officeart/2005/8/layout/chevron2"/>
    <dgm:cxn modelId="{63B26725-8FB1-43C4-B921-B38BF414CA30}"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887437-56A1-452E-A2FA-5D0A75E23A63}"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es-ES"/>
        </a:p>
      </dgm:t>
    </dgm:pt>
    <dgm:pt modelId="{F1DA2C7B-8DF4-4B17-9D3F-FFF73D7D8ADF}">
      <dgm:prSet phldrT="[Texto]"/>
      <dgm:spPr/>
      <dgm:t>
        <a:bodyPr/>
        <a:lstStyle/>
        <a:p>
          <a:r>
            <a:rPr lang="es-ES" dirty="0" smtClean="0">
              <a:solidFill>
                <a:schemeClr val="accent3">
                  <a:lumMod val="50000"/>
                </a:schemeClr>
              </a:solidFill>
            </a:rPr>
            <a:t>El Servicio de Rentas Internas como principal en la gestión tributaria, debería fomentar el uso de la herramienta tributaria para prevenir prácticas ilícitas y asesorar e informar más a los contribuyentes sobre ésta y otras herramientas y derechos, ya que hacerle bien al país no debería ser sólo propaganda, para recaudar de una manera agresiva y temeraria los tributos. </a:t>
          </a:r>
          <a:endParaRPr lang="es-ES" dirty="0">
            <a:solidFill>
              <a:schemeClr val="accent3">
                <a:lumMod val="50000"/>
              </a:schemeClr>
            </a:solidFill>
          </a:endParaRPr>
        </a:p>
      </dgm:t>
    </dgm:pt>
    <dgm:pt modelId="{24E7D040-8EB1-4681-9BB6-BA399413F8C3}" type="parTrans" cxnId="{0E36100B-88A2-4951-95C8-39E9B9F4D003}">
      <dgm:prSet/>
      <dgm:spPr/>
      <dgm:t>
        <a:bodyPr/>
        <a:lstStyle/>
        <a:p>
          <a:endParaRPr lang="es-ES">
            <a:solidFill>
              <a:schemeClr val="accent3">
                <a:lumMod val="50000"/>
              </a:schemeClr>
            </a:solidFill>
          </a:endParaRPr>
        </a:p>
      </dgm:t>
    </dgm:pt>
    <dgm:pt modelId="{ABCF676B-7BDD-48AD-A6F1-45AF0EA9369C}" type="sibTrans" cxnId="{0E36100B-88A2-4951-95C8-39E9B9F4D003}">
      <dgm:prSet/>
      <dgm:spPr/>
      <dgm:t>
        <a:bodyPr/>
        <a:lstStyle/>
        <a:p>
          <a:endParaRPr lang="es-ES">
            <a:solidFill>
              <a:schemeClr val="accent3">
                <a:lumMod val="50000"/>
              </a:schemeClr>
            </a:solidFill>
          </a:endParaRPr>
        </a:p>
      </dgm:t>
    </dgm:pt>
    <dgm:pt modelId="{D2B42900-07BB-4BBC-9CCE-17CA33510B4B}">
      <dgm:prSet/>
      <dgm:spPr/>
      <dgm:t>
        <a:bodyPr/>
        <a:lstStyle/>
        <a:p>
          <a:r>
            <a:rPr lang="es-ES" smtClean="0">
              <a:solidFill>
                <a:schemeClr val="accent3">
                  <a:lumMod val="50000"/>
                </a:schemeClr>
              </a:solidFill>
            </a:rPr>
            <a:t>Los accionistas, socios o propietarios de Importadora FENIX, o cualquier otra compañía, deberían supervisar que sus mandatarios, gerentes, representantes legales, directores financieros, contadores, asesores tributarios, etc., implementen, ejecuten y actualicen procesos tributarios planificados que se encuentren enmarcados en la normativa y la ética profesional. </a:t>
          </a:r>
          <a:endParaRPr lang="es-ES">
            <a:solidFill>
              <a:schemeClr val="accent3">
                <a:lumMod val="50000"/>
              </a:schemeClr>
            </a:solidFill>
          </a:endParaRPr>
        </a:p>
      </dgm:t>
    </dgm:pt>
    <dgm:pt modelId="{C40D9CEC-EC89-41FB-A504-FB7D851E531F}" type="parTrans" cxnId="{3FDA3F0C-08A4-4B41-9499-40669DC57849}">
      <dgm:prSet/>
      <dgm:spPr/>
      <dgm:t>
        <a:bodyPr/>
        <a:lstStyle/>
        <a:p>
          <a:endParaRPr lang="es-ES">
            <a:solidFill>
              <a:schemeClr val="accent3">
                <a:lumMod val="50000"/>
              </a:schemeClr>
            </a:solidFill>
          </a:endParaRPr>
        </a:p>
      </dgm:t>
    </dgm:pt>
    <dgm:pt modelId="{BC8D2488-7DE9-41A5-8044-48B78BA05C32}" type="sibTrans" cxnId="{3FDA3F0C-08A4-4B41-9499-40669DC57849}">
      <dgm:prSet/>
      <dgm:spPr/>
      <dgm:t>
        <a:bodyPr/>
        <a:lstStyle/>
        <a:p>
          <a:endParaRPr lang="es-ES">
            <a:solidFill>
              <a:schemeClr val="accent3">
                <a:lumMod val="50000"/>
              </a:schemeClr>
            </a:solidFill>
          </a:endParaRPr>
        </a:p>
      </dgm:t>
    </dgm:pt>
    <dgm:pt modelId="{87AD85B4-DB0F-45D6-8C79-F2AE11A966D1}">
      <dgm:prSet/>
      <dgm:spPr/>
      <dgm:t>
        <a:bodyPr/>
        <a:lstStyle/>
        <a:p>
          <a:r>
            <a:rPr lang="es-ES" smtClean="0">
              <a:solidFill>
                <a:schemeClr val="accent3">
                  <a:lumMod val="50000"/>
                </a:schemeClr>
              </a:solidFill>
            </a:rPr>
            <a:t>Todo emprendedor, sea persona natural o jurídica con miras a ejercer una actividad económica, mejorarlo o simplemente crecer, debe tener muy en cuenta que la planificación tributaria es una herramienta gerencial que le va a permitir en gran medida su desarrollo, rentabilidad y sostenibilidad.</a:t>
          </a:r>
          <a:endParaRPr lang="es-ES">
            <a:solidFill>
              <a:schemeClr val="accent3">
                <a:lumMod val="50000"/>
              </a:schemeClr>
            </a:solidFill>
          </a:endParaRPr>
        </a:p>
      </dgm:t>
    </dgm:pt>
    <dgm:pt modelId="{6387D9E8-60CD-4E74-965F-940BE5E74641}" type="parTrans" cxnId="{1A66215A-3617-4066-A40E-E7984C7F4C23}">
      <dgm:prSet/>
      <dgm:spPr/>
      <dgm:t>
        <a:bodyPr/>
        <a:lstStyle/>
        <a:p>
          <a:endParaRPr lang="es-ES">
            <a:solidFill>
              <a:schemeClr val="accent3">
                <a:lumMod val="50000"/>
              </a:schemeClr>
            </a:solidFill>
          </a:endParaRPr>
        </a:p>
      </dgm:t>
    </dgm:pt>
    <dgm:pt modelId="{BA351707-11B4-419E-B19C-146FA606C6A0}" type="sibTrans" cxnId="{1A66215A-3617-4066-A40E-E7984C7F4C23}">
      <dgm:prSet/>
      <dgm:spPr/>
      <dgm:t>
        <a:bodyPr/>
        <a:lstStyle/>
        <a:p>
          <a:endParaRPr lang="es-ES">
            <a:solidFill>
              <a:schemeClr val="accent3">
                <a:lumMod val="50000"/>
              </a:schemeClr>
            </a:solidFill>
          </a:endParaRPr>
        </a:p>
      </dgm:t>
    </dgm:pt>
    <dgm:pt modelId="{0CAE6824-133F-4426-8D67-D2626E5DECCD}">
      <dgm:prSet phldrT="[Texto]"/>
      <dgm:spPr/>
      <dgm:t>
        <a:bodyPr/>
        <a:lstStyle/>
        <a:p>
          <a:r>
            <a:rPr lang="es-ES" dirty="0" smtClean="0">
              <a:solidFill>
                <a:schemeClr val="accent3">
                  <a:lumMod val="50000"/>
                </a:schemeClr>
              </a:solidFill>
            </a:rPr>
            <a:t>La planificación y gestión tributaria debe ser considerada tanto por la Administración Tributaria como por todos los actores tributarios como una herramienta lícita, útil y esencial para el desarrollo de las organizaciones y personas y el reconocimiento y garantía de sus derechos.   </a:t>
          </a:r>
          <a:endParaRPr lang="es-ES" dirty="0">
            <a:solidFill>
              <a:schemeClr val="accent3">
                <a:lumMod val="50000"/>
              </a:schemeClr>
            </a:solidFill>
          </a:endParaRPr>
        </a:p>
      </dgm:t>
    </dgm:pt>
    <dgm:pt modelId="{82B3B1FA-C9A0-4893-9801-9D0454A6C188}" type="parTrans" cxnId="{BD7DDB2C-1C2B-47FE-9BA3-6FE4DBCDDBB0}">
      <dgm:prSet/>
      <dgm:spPr/>
      <dgm:t>
        <a:bodyPr/>
        <a:lstStyle/>
        <a:p>
          <a:endParaRPr lang="es-ES"/>
        </a:p>
      </dgm:t>
    </dgm:pt>
    <dgm:pt modelId="{B63C9363-00B9-4C6D-8F7B-72A664918FA7}" type="sibTrans" cxnId="{BD7DDB2C-1C2B-47FE-9BA3-6FE4DBCDDBB0}">
      <dgm:prSet/>
      <dgm:spPr/>
      <dgm:t>
        <a:bodyPr/>
        <a:lstStyle/>
        <a:p>
          <a:endParaRPr lang="es-ES"/>
        </a:p>
      </dgm:t>
    </dgm:pt>
    <dgm:pt modelId="{ADB6C1AE-765A-4AB9-BAB3-52132C982206}" type="pres">
      <dgm:prSet presAssocID="{E3887437-56A1-452E-A2FA-5D0A75E23A63}" presName="Name0" presStyleCnt="0">
        <dgm:presLayoutVars>
          <dgm:chMax val="7"/>
          <dgm:chPref val="7"/>
          <dgm:dir/>
        </dgm:presLayoutVars>
      </dgm:prSet>
      <dgm:spPr/>
      <dgm:t>
        <a:bodyPr/>
        <a:lstStyle/>
        <a:p>
          <a:endParaRPr lang="es-ES"/>
        </a:p>
      </dgm:t>
    </dgm:pt>
    <dgm:pt modelId="{4F616926-15CB-45FF-B969-354343D8CD2E}" type="pres">
      <dgm:prSet presAssocID="{E3887437-56A1-452E-A2FA-5D0A75E23A63}" presName="Name1" presStyleCnt="0"/>
      <dgm:spPr/>
    </dgm:pt>
    <dgm:pt modelId="{18549608-8141-40E7-BA88-6206106C032A}" type="pres">
      <dgm:prSet presAssocID="{E3887437-56A1-452E-A2FA-5D0A75E23A63}" presName="cycle" presStyleCnt="0"/>
      <dgm:spPr/>
    </dgm:pt>
    <dgm:pt modelId="{389DAD12-8920-4221-BDAD-0A4036BCB903}" type="pres">
      <dgm:prSet presAssocID="{E3887437-56A1-452E-A2FA-5D0A75E23A63}" presName="srcNode" presStyleLbl="node1" presStyleIdx="0" presStyleCnt="4"/>
      <dgm:spPr/>
    </dgm:pt>
    <dgm:pt modelId="{9360FD44-093E-4C4B-A9EF-AAF3485A87FE}" type="pres">
      <dgm:prSet presAssocID="{E3887437-56A1-452E-A2FA-5D0A75E23A63}" presName="conn" presStyleLbl="parChTrans1D2" presStyleIdx="0" presStyleCnt="1"/>
      <dgm:spPr/>
      <dgm:t>
        <a:bodyPr/>
        <a:lstStyle/>
        <a:p>
          <a:endParaRPr lang="es-ES"/>
        </a:p>
      </dgm:t>
    </dgm:pt>
    <dgm:pt modelId="{DE556CF0-F6EA-41FE-BA68-766A1A80E4D2}" type="pres">
      <dgm:prSet presAssocID="{E3887437-56A1-452E-A2FA-5D0A75E23A63}" presName="extraNode" presStyleLbl="node1" presStyleIdx="0" presStyleCnt="4"/>
      <dgm:spPr/>
    </dgm:pt>
    <dgm:pt modelId="{E7AF64EF-C81C-4CA4-A86F-9495316DC70E}" type="pres">
      <dgm:prSet presAssocID="{E3887437-56A1-452E-A2FA-5D0A75E23A63}" presName="dstNode" presStyleLbl="node1" presStyleIdx="0" presStyleCnt="4"/>
      <dgm:spPr/>
    </dgm:pt>
    <dgm:pt modelId="{FADD7714-76BC-4C4D-8258-F92BDF9D1B55}" type="pres">
      <dgm:prSet presAssocID="{0CAE6824-133F-4426-8D67-D2626E5DECCD}" presName="text_1" presStyleLbl="node1" presStyleIdx="0" presStyleCnt="4">
        <dgm:presLayoutVars>
          <dgm:bulletEnabled val="1"/>
        </dgm:presLayoutVars>
      </dgm:prSet>
      <dgm:spPr/>
      <dgm:t>
        <a:bodyPr/>
        <a:lstStyle/>
        <a:p>
          <a:endParaRPr lang="es-ES"/>
        </a:p>
      </dgm:t>
    </dgm:pt>
    <dgm:pt modelId="{60EE942F-1898-4D41-91B4-977BB517D261}" type="pres">
      <dgm:prSet presAssocID="{0CAE6824-133F-4426-8D67-D2626E5DECCD}" presName="accent_1" presStyleCnt="0"/>
      <dgm:spPr/>
    </dgm:pt>
    <dgm:pt modelId="{AF88C26E-AC00-4E66-A6F2-CFFF4ABB73AA}" type="pres">
      <dgm:prSet presAssocID="{0CAE6824-133F-4426-8D67-D2626E5DECCD}" presName="accentRepeatNode" presStyleLbl="solidFgAcc1" presStyleIdx="0" presStyleCnt="4"/>
      <dgm:spPr/>
    </dgm:pt>
    <dgm:pt modelId="{C3056EE3-1C82-42D6-A1AF-F1BDE91EE79F}" type="pres">
      <dgm:prSet presAssocID="{F1DA2C7B-8DF4-4B17-9D3F-FFF73D7D8ADF}" presName="text_2" presStyleLbl="node1" presStyleIdx="1" presStyleCnt="4">
        <dgm:presLayoutVars>
          <dgm:bulletEnabled val="1"/>
        </dgm:presLayoutVars>
      </dgm:prSet>
      <dgm:spPr/>
      <dgm:t>
        <a:bodyPr/>
        <a:lstStyle/>
        <a:p>
          <a:endParaRPr lang="es-ES"/>
        </a:p>
      </dgm:t>
    </dgm:pt>
    <dgm:pt modelId="{660B39B9-8A41-47FD-862C-14AB0E8239FA}" type="pres">
      <dgm:prSet presAssocID="{F1DA2C7B-8DF4-4B17-9D3F-FFF73D7D8ADF}" presName="accent_2" presStyleCnt="0"/>
      <dgm:spPr/>
    </dgm:pt>
    <dgm:pt modelId="{361603E9-27BF-4A14-B745-92699F7609BC}" type="pres">
      <dgm:prSet presAssocID="{F1DA2C7B-8DF4-4B17-9D3F-FFF73D7D8ADF}" presName="accentRepeatNode" presStyleLbl="solidFgAcc1" presStyleIdx="1" presStyleCnt="4"/>
      <dgm:spPr/>
    </dgm:pt>
    <dgm:pt modelId="{84678820-BA45-4B26-BAE5-1CD0E89D2ECC}" type="pres">
      <dgm:prSet presAssocID="{D2B42900-07BB-4BBC-9CCE-17CA33510B4B}" presName="text_3" presStyleLbl="node1" presStyleIdx="2" presStyleCnt="4">
        <dgm:presLayoutVars>
          <dgm:bulletEnabled val="1"/>
        </dgm:presLayoutVars>
      </dgm:prSet>
      <dgm:spPr/>
      <dgm:t>
        <a:bodyPr/>
        <a:lstStyle/>
        <a:p>
          <a:endParaRPr lang="es-ES"/>
        </a:p>
      </dgm:t>
    </dgm:pt>
    <dgm:pt modelId="{62D87E09-1CE7-49F5-8B70-2F3799F137B9}" type="pres">
      <dgm:prSet presAssocID="{D2B42900-07BB-4BBC-9CCE-17CA33510B4B}" presName="accent_3" presStyleCnt="0"/>
      <dgm:spPr/>
    </dgm:pt>
    <dgm:pt modelId="{CE103EEA-7EB1-42B5-BD9F-E92B8356FB63}" type="pres">
      <dgm:prSet presAssocID="{D2B42900-07BB-4BBC-9CCE-17CA33510B4B}" presName="accentRepeatNode" presStyleLbl="solidFgAcc1" presStyleIdx="2" presStyleCnt="4"/>
      <dgm:spPr/>
    </dgm:pt>
    <dgm:pt modelId="{5B1BEBEF-7975-4E04-AF68-7A108C0F812E}" type="pres">
      <dgm:prSet presAssocID="{87AD85B4-DB0F-45D6-8C79-F2AE11A966D1}" presName="text_4" presStyleLbl="node1" presStyleIdx="3" presStyleCnt="4">
        <dgm:presLayoutVars>
          <dgm:bulletEnabled val="1"/>
        </dgm:presLayoutVars>
      </dgm:prSet>
      <dgm:spPr/>
      <dgm:t>
        <a:bodyPr/>
        <a:lstStyle/>
        <a:p>
          <a:endParaRPr lang="es-ES"/>
        </a:p>
      </dgm:t>
    </dgm:pt>
    <dgm:pt modelId="{E4578402-4DC4-4C45-813D-E5D41176D562}" type="pres">
      <dgm:prSet presAssocID="{87AD85B4-DB0F-45D6-8C79-F2AE11A966D1}" presName="accent_4" presStyleCnt="0"/>
      <dgm:spPr/>
    </dgm:pt>
    <dgm:pt modelId="{FE809097-F74B-47C7-B38D-62C85A793133}" type="pres">
      <dgm:prSet presAssocID="{87AD85B4-DB0F-45D6-8C79-F2AE11A966D1}" presName="accentRepeatNode" presStyleLbl="solidFgAcc1" presStyleIdx="3" presStyleCnt="4"/>
      <dgm:spPr/>
    </dgm:pt>
  </dgm:ptLst>
  <dgm:cxnLst>
    <dgm:cxn modelId="{AEC7279F-8458-48A6-863C-461CE3D997D8}" type="presOf" srcId="{F1DA2C7B-8DF4-4B17-9D3F-FFF73D7D8ADF}" destId="{C3056EE3-1C82-42D6-A1AF-F1BDE91EE79F}" srcOrd="0" destOrd="0" presId="urn:microsoft.com/office/officeart/2008/layout/VerticalCurvedList"/>
    <dgm:cxn modelId="{F0E27E99-F9F1-41B8-A355-D5A3699790F7}" type="presOf" srcId="{B63C9363-00B9-4C6D-8F7B-72A664918FA7}" destId="{9360FD44-093E-4C4B-A9EF-AAF3485A87FE}" srcOrd="0" destOrd="0" presId="urn:microsoft.com/office/officeart/2008/layout/VerticalCurvedList"/>
    <dgm:cxn modelId="{1A66215A-3617-4066-A40E-E7984C7F4C23}" srcId="{E3887437-56A1-452E-A2FA-5D0A75E23A63}" destId="{87AD85B4-DB0F-45D6-8C79-F2AE11A966D1}" srcOrd="3" destOrd="0" parTransId="{6387D9E8-60CD-4E74-965F-940BE5E74641}" sibTransId="{BA351707-11B4-419E-B19C-146FA606C6A0}"/>
    <dgm:cxn modelId="{BD7DDB2C-1C2B-47FE-9BA3-6FE4DBCDDBB0}" srcId="{E3887437-56A1-452E-A2FA-5D0A75E23A63}" destId="{0CAE6824-133F-4426-8D67-D2626E5DECCD}" srcOrd="0" destOrd="0" parTransId="{82B3B1FA-C9A0-4893-9801-9D0454A6C188}" sibTransId="{B63C9363-00B9-4C6D-8F7B-72A664918FA7}"/>
    <dgm:cxn modelId="{11632EC2-5866-45A7-B4DF-25B81AE00F33}" type="presOf" srcId="{0CAE6824-133F-4426-8D67-D2626E5DECCD}" destId="{FADD7714-76BC-4C4D-8258-F92BDF9D1B55}" srcOrd="0" destOrd="0" presId="urn:microsoft.com/office/officeart/2008/layout/VerticalCurvedList"/>
    <dgm:cxn modelId="{D9DD4FAA-066C-43D7-97D6-5F57C43BB3D2}" type="presOf" srcId="{E3887437-56A1-452E-A2FA-5D0A75E23A63}" destId="{ADB6C1AE-765A-4AB9-BAB3-52132C982206}" srcOrd="0" destOrd="0" presId="urn:microsoft.com/office/officeart/2008/layout/VerticalCurvedList"/>
    <dgm:cxn modelId="{2681034A-3E1F-473D-8C21-F6BA1722C1B0}" type="presOf" srcId="{87AD85B4-DB0F-45D6-8C79-F2AE11A966D1}" destId="{5B1BEBEF-7975-4E04-AF68-7A108C0F812E}" srcOrd="0" destOrd="0" presId="urn:microsoft.com/office/officeart/2008/layout/VerticalCurvedList"/>
    <dgm:cxn modelId="{835D6201-5694-4AB2-B86B-F09CD3D26D31}" type="presOf" srcId="{D2B42900-07BB-4BBC-9CCE-17CA33510B4B}" destId="{84678820-BA45-4B26-BAE5-1CD0E89D2ECC}" srcOrd="0" destOrd="0" presId="urn:microsoft.com/office/officeart/2008/layout/VerticalCurvedList"/>
    <dgm:cxn modelId="{3FDA3F0C-08A4-4B41-9499-40669DC57849}" srcId="{E3887437-56A1-452E-A2FA-5D0A75E23A63}" destId="{D2B42900-07BB-4BBC-9CCE-17CA33510B4B}" srcOrd="2" destOrd="0" parTransId="{C40D9CEC-EC89-41FB-A504-FB7D851E531F}" sibTransId="{BC8D2488-7DE9-41A5-8044-48B78BA05C32}"/>
    <dgm:cxn modelId="{0E36100B-88A2-4951-95C8-39E9B9F4D003}" srcId="{E3887437-56A1-452E-A2FA-5D0A75E23A63}" destId="{F1DA2C7B-8DF4-4B17-9D3F-FFF73D7D8ADF}" srcOrd="1" destOrd="0" parTransId="{24E7D040-8EB1-4681-9BB6-BA399413F8C3}" sibTransId="{ABCF676B-7BDD-48AD-A6F1-45AF0EA9369C}"/>
    <dgm:cxn modelId="{E233B0E5-8A7C-4D38-8831-3197946BE3B7}" type="presParOf" srcId="{ADB6C1AE-765A-4AB9-BAB3-52132C982206}" destId="{4F616926-15CB-45FF-B969-354343D8CD2E}" srcOrd="0" destOrd="0" presId="urn:microsoft.com/office/officeart/2008/layout/VerticalCurvedList"/>
    <dgm:cxn modelId="{E03B521D-3976-4769-9746-1CB8BAE942FF}" type="presParOf" srcId="{4F616926-15CB-45FF-B969-354343D8CD2E}" destId="{18549608-8141-40E7-BA88-6206106C032A}" srcOrd="0" destOrd="0" presId="urn:microsoft.com/office/officeart/2008/layout/VerticalCurvedList"/>
    <dgm:cxn modelId="{D840E0E7-426C-4981-ABA4-D2999815A945}" type="presParOf" srcId="{18549608-8141-40E7-BA88-6206106C032A}" destId="{389DAD12-8920-4221-BDAD-0A4036BCB903}" srcOrd="0" destOrd="0" presId="urn:microsoft.com/office/officeart/2008/layout/VerticalCurvedList"/>
    <dgm:cxn modelId="{14360570-E0BA-4949-B268-09B818E2F83D}" type="presParOf" srcId="{18549608-8141-40E7-BA88-6206106C032A}" destId="{9360FD44-093E-4C4B-A9EF-AAF3485A87FE}" srcOrd="1" destOrd="0" presId="urn:microsoft.com/office/officeart/2008/layout/VerticalCurvedList"/>
    <dgm:cxn modelId="{8AC3FCB4-0928-48DD-8D03-B0B9E41661DB}" type="presParOf" srcId="{18549608-8141-40E7-BA88-6206106C032A}" destId="{DE556CF0-F6EA-41FE-BA68-766A1A80E4D2}" srcOrd="2" destOrd="0" presId="urn:microsoft.com/office/officeart/2008/layout/VerticalCurvedList"/>
    <dgm:cxn modelId="{7DE8AF00-8729-4EC4-845B-05433C8D365D}" type="presParOf" srcId="{18549608-8141-40E7-BA88-6206106C032A}" destId="{E7AF64EF-C81C-4CA4-A86F-9495316DC70E}" srcOrd="3" destOrd="0" presId="urn:microsoft.com/office/officeart/2008/layout/VerticalCurvedList"/>
    <dgm:cxn modelId="{0AF30873-B7AA-4F87-8E42-B7D9CBFAB194}" type="presParOf" srcId="{4F616926-15CB-45FF-B969-354343D8CD2E}" destId="{FADD7714-76BC-4C4D-8258-F92BDF9D1B55}" srcOrd="1" destOrd="0" presId="urn:microsoft.com/office/officeart/2008/layout/VerticalCurvedList"/>
    <dgm:cxn modelId="{2E54F488-1A09-4C4E-91E8-AADA2E3843E9}" type="presParOf" srcId="{4F616926-15CB-45FF-B969-354343D8CD2E}" destId="{60EE942F-1898-4D41-91B4-977BB517D261}" srcOrd="2" destOrd="0" presId="urn:microsoft.com/office/officeart/2008/layout/VerticalCurvedList"/>
    <dgm:cxn modelId="{D78AB052-D06F-4E38-AAF9-5D9B21A80314}" type="presParOf" srcId="{60EE942F-1898-4D41-91B4-977BB517D261}" destId="{AF88C26E-AC00-4E66-A6F2-CFFF4ABB73AA}" srcOrd="0" destOrd="0" presId="urn:microsoft.com/office/officeart/2008/layout/VerticalCurvedList"/>
    <dgm:cxn modelId="{FF18CBCB-16BB-405B-A3B0-05250CD7918B}" type="presParOf" srcId="{4F616926-15CB-45FF-B969-354343D8CD2E}" destId="{C3056EE3-1C82-42D6-A1AF-F1BDE91EE79F}" srcOrd="3" destOrd="0" presId="urn:microsoft.com/office/officeart/2008/layout/VerticalCurvedList"/>
    <dgm:cxn modelId="{E33DBEBD-FEE8-4E38-8BF2-6C824A6AC636}" type="presParOf" srcId="{4F616926-15CB-45FF-B969-354343D8CD2E}" destId="{660B39B9-8A41-47FD-862C-14AB0E8239FA}" srcOrd="4" destOrd="0" presId="urn:microsoft.com/office/officeart/2008/layout/VerticalCurvedList"/>
    <dgm:cxn modelId="{6C1A0FD6-10AB-4408-87CC-B5B1ACCD7647}" type="presParOf" srcId="{660B39B9-8A41-47FD-862C-14AB0E8239FA}" destId="{361603E9-27BF-4A14-B745-92699F7609BC}" srcOrd="0" destOrd="0" presId="urn:microsoft.com/office/officeart/2008/layout/VerticalCurvedList"/>
    <dgm:cxn modelId="{E75C971A-5886-45F3-ADDD-34D57594A95C}" type="presParOf" srcId="{4F616926-15CB-45FF-B969-354343D8CD2E}" destId="{84678820-BA45-4B26-BAE5-1CD0E89D2ECC}" srcOrd="5" destOrd="0" presId="urn:microsoft.com/office/officeart/2008/layout/VerticalCurvedList"/>
    <dgm:cxn modelId="{FB8B3944-875E-4802-BB55-701F2B283C73}" type="presParOf" srcId="{4F616926-15CB-45FF-B969-354343D8CD2E}" destId="{62D87E09-1CE7-49F5-8B70-2F3799F137B9}" srcOrd="6" destOrd="0" presId="urn:microsoft.com/office/officeart/2008/layout/VerticalCurvedList"/>
    <dgm:cxn modelId="{7F248162-BE42-47D2-BF6B-7F67DCD4E880}" type="presParOf" srcId="{62D87E09-1CE7-49F5-8B70-2F3799F137B9}" destId="{CE103EEA-7EB1-42B5-BD9F-E92B8356FB63}" srcOrd="0" destOrd="0" presId="urn:microsoft.com/office/officeart/2008/layout/VerticalCurvedList"/>
    <dgm:cxn modelId="{253CB989-AFEE-4AF9-84E9-A8E3AE05161E}" type="presParOf" srcId="{4F616926-15CB-45FF-B969-354343D8CD2E}" destId="{5B1BEBEF-7975-4E04-AF68-7A108C0F812E}" srcOrd="7" destOrd="0" presId="urn:microsoft.com/office/officeart/2008/layout/VerticalCurvedList"/>
    <dgm:cxn modelId="{3ECBC6F4-B5D4-4F74-A013-448003967C04}" type="presParOf" srcId="{4F616926-15CB-45FF-B969-354343D8CD2E}" destId="{E4578402-4DC4-4C45-813D-E5D41176D562}" srcOrd="8" destOrd="0" presId="urn:microsoft.com/office/officeart/2008/layout/VerticalCurvedList"/>
    <dgm:cxn modelId="{5765222E-8F16-4F48-87DF-4DD3E32255F6}" type="presParOf" srcId="{E4578402-4DC4-4C45-813D-E5D41176D562}" destId="{FE809097-F74B-47C7-B38D-62C85A7931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FB3775E3-13D4-424F-836D-B3253B17DC22}">
      <dgm:prSet phldrT="[Text]" custT="1"/>
      <dgm:spPr/>
      <dgm:t>
        <a:bodyPr/>
        <a:lstStyle/>
        <a:p>
          <a:r>
            <a:rPr lang="es-ES" sz="1600" dirty="0" smtClean="0"/>
            <a:t>Estructurar una base tanto normativa como conceptual para contar con información relevante e inherente a la planificación y gestión tributaria aplicada para la eficiente toma de decisiones en ahorro impositivo del impuesto a la renta e impuesto a la salida de divisas en la IMPORTADORA FENIX SOCIEDAD CIVIL Y COMERCIAL</a:t>
          </a:r>
          <a:endParaRPr lang="es-EC" sz="1800" b="1" dirty="0"/>
        </a:p>
      </dgm:t>
    </dgm:pt>
    <dgm:pt modelId="{85CE38F5-802A-4FA1-8C2E-DEA99BAADD37}" type="parTrans" cxnId="{101208FC-5FD2-413D-B1E5-522E4B20E952}">
      <dgm:prSet/>
      <dgm:spPr/>
      <dgm:t>
        <a:bodyPr/>
        <a:lstStyle/>
        <a:p>
          <a:endParaRPr lang="es-EC" sz="1600"/>
        </a:p>
      </dgm:t>
    </dgm:pt>
    <dgm:pt modelId="{D158FA03-6638-4736-AFF6-395A46E2B758}" type="sibTrans" cxnId="{101208FC-5FD2-413D-B1E5-522E4B20E952}">
      <dgm:prSet/>
      <dgm:spPr/>
      <dgm:t>
        <a:bodyPr/>
        <a:lstStyle/>
        <a:p>
          <a:endParaRPr lang="es-EC" sz="1600"/>
        </a:p>
      </dgm:t>
    </dgm:pt>
    <dgm:pt modelId="{4E93162B-F586-42FC-B7A7-C8401B41E4B3}">
      <dgm:prSet phldrT="[Text]" custT="1"/>
      <dgm:spPr/>
      <dgm:t>
        <a:bodyPr/>
        <a:lstStyle/>
        <a:p>
          <a:r>
            <a:rPr lang="es-ES" sz="1600" dirty="0" smtClean="0"/>
            <a:t>Crear una propuesta que consiste en la herramienta gerencial de planificación y gestión tributaria para que la IMPORTADORA FENIX SOCIEDAD CIVIL Y COMERCIAL cumpla oportunamente con las disposiciones fiscales al menor riesgo y costo justo, sobre una base de ahorro impositivo.  </a:t>
          </a:r>
          <a:endParaRPr lang="es-EC" sz="1600" dirty="0"/>
        </a:p>
      </dgm:t>
    </dgm:pt>
    <dgm:pt modelId="{5FAB2D81-CCC4-47A6-A6D5-3FA77818976B}" type="parTrans" cxnId="{2BBFD2EF-F46E-4DC6-8C1B-42812FE17FC0}">
      <dgm:prSet/>
      <dgm:spPr/>
      <dgm:t>
        <a:bodyPr/>
        <a:lstStyle/>
        <a:p>
          <a:endParaRPr lang="es-EC" sz="1600"/>
        </a:p>
      </dgm:t>
    </dgm:pt>
    <dgm:pt modelId="{43DB76F7-312E-4811-B72B-C1BCCD5816A2}" type="sibTrans" cxnId="{2BBFD2EF-F46E-4DC6-8C1B-42812FE17FC0}">
      <dgm:prSet/>
      <dgm:spPr/>
      <dgm:t>
        <a:bodyPr/>
        <a:lstStyle/>
        <a:p>
          <a:endParaRPr lang="es-EC" sz="1600"/>
        </a:p>
      </dgm:t>
    </dgm:pt>
    <dgm:pt modelId="{12914D08-940A-49EC-B25D-A9E509E6C9C5}">
      <dgm:prSet custT="1"/>
      <dgm:spPr/>
      <dgm:t>
        <a:bodyPr/>
        <a:lstStyle/>
        <a:p>
          <a:r>
            <a:rPr lang="es-ES" sz="1600" dirty="0" smtClean="0"/>
            <a:t>Ofrecer conclusiones y recomendaciones puntuales a consideración de la IMPORTADORA FENIX SOCIEDAD CIVIL Y COMERCIAL, para su aplicación y ejecución.</a:t>
          </a:r>
          <a:endParaRPr lang="es-EC" sz="1600" dirty="0"/>
        </a:p>
      </dgm:t>
    </dgm:pt>
    <dgm:pt modelId="{2110926B-996C-4CE1-A2D3-0432B2C06152}" type="parTrans" cxnId="{D0C08393-9A86-4488-B0C0-C7C39DB69883}">
      <dgm:prSet/>
      <dgm:spPr/>
      <dgm:t>
        <a:bodyPr/>
        <a:lstStyle/>
        <a:p>
          <a:endParaRPr lang="es-EC" sz="1600"/>
        </a:p>
      </dgm:t>
    </dgm:pt>
    <dgm:pt modelId="{56BEEB21-1E1F-434B-AFD0-8D63C1282E98}" type="sibTrans" cxnId="{D0C08393-9A86-4488-B0C0-C7C39DB69883}">
      <dgm:prSet/>
      <dgm:spPr/>
      <dgm:t>
        <a:bodyPr/>
        <a:lstStyle/>
        <a:p>
          <a:endParaRPr lang="es-EC" sz="1600"/>
        </a:p>
      </dgm:t>
    </dgm:pt>
    <dgm:pt modelId="{6CCB01E1-AB14-46A3-BF60-AD21A3815FD6}">
      <dgm:prSet phldrT="[Text]" custT="1"/>
      <dgm:spPr/>
      <dgm:t>
        <a:bodyPr/>
        <a:lstStyle/>
        <a:p>
          <a:r>
            <a:rPr lang="es-ES" sz="1600" dirty="0" smtClean="0"/>
            <a:t>Diagnosticar en las actividades de la IMPORTADORA FENIX SOCIEDAD CIVIL Y COMERCIAL,  a través de sus signos y síntomas expresados en el manejo como organización y los resultados impositivos del impuesto a la renta e impuesto a la salida de divisas. </a:t>
          </a:r>
          <a:endParaRPr lang="es-EC" sz="1600" dirty="0"/>
        </a:p>
      </dgm:t>
    </dgm:pt>
    <dgm:pt modelId="{4E4CFCC6-7CE5-49A8-8EB8-ACAF8E78FC1E}" type="parTrans" cxnId="{9EC73B36-3DC7-47EC-83FC-BED675829B21}">
      <dgm:prSet/>
      <dgm:spPr/>
      <dgm:t>
        <a:bodyPr/>
        <a:lstStyle/>
        <a:p>
          <a:endParaRPr lang="es-EC"/>
        </a:p>
      </dgm:t>
    </dgm:pt>
    <dgm:pt modelId="{9021613B-091D-445B-AB09-B60BCAA042B8}" type="sibTrans" cxnId="{9EC73B36-3DC7-47EC-83FC-BED675829B21}">
      <dgm:prSet/>
      <dgm:spPr/>
      <dgm:t>
        <a:bodyPr/>
        <a:lstStyle/>
        <a:p>
          <a:endParaRPr lang="es-EC"/>
        </a:p>
      </dgm:t>
    </dgm:pt>
    <dgm:pt modelId="{E2B5F831-B0EC-4FD3-A42D-6EA90508350C}" type="pres">
      <dgm:prSet presAssocID="{2013E924-D7DA-434B-8B10-9DCC8CFA6225}" presName="Name0" presStyleCnt="0">
        <dgm:presLayoutVars>
          <dgm:chMax val="7"/>
          <dgm:chPref val="7"/>
          <dgm:dir/>
        </dgm:presLayoutVars>
      </dgm:prSet>
      <dgm:spPr/>
      <dgm:t>
        <a:bodyPr/>
        <a:lstStyle/>
        <a:p>
          <a:endParaRPr lang="es-EC"/>
        </a:p>
      </dgm:t>
    </dgm:pt>
    <dgm:pt modelId="{ABB9D563-A55B-400E-A2C6-8B6F76A37598}" type="pres">
      <dgm:prSet presAssocID="{2013E924-D7DA-434B-8B10-9DCC8CFA6225}" presName="Name1" presStyleCnt="0"/>
      <dgm:spPr/>
    </dgm:pt>
    <dgm:pt modelId="{1AED4139-D33B-4E05-AF53-15F7AEE082B9}" type="pres">
      <dgm:prSet presAssocID="{2013E924-D7DA-434B-8B10-9DCC8CFA6225}" presName="cycle" presStyleCnt="0"/>
      <dgm:spPr/>
    </dgm:pt>
    <dgm:pt modelId="{22019FEB-4DFB-4E73-BCEC-EEC4060D27E7}" type="pres">
      <dgm:prSet presAssocID="{2013E924-D7DA-434B-8B10-9DCC8CFA6225}" presName="srcNode" presStyleLbl="node1" presStyleIdx="0" presStyleCnt="4"/>
      <dgm:spPr/>
    </dgm:pt>
    <dgm:pt modelId="{A0FCE845-4D05-41AA-BD39-953D8063B313}" type="pres">
      <dgm:prSet presAssocID="{2013E924-D7DA-434B-8B10-9DCC8CFA6225}" presName="conn" presStyleLbl="parChTrans1D2" presStyleIdx="0" presStyleCnt="1"/>
      <dgm:spPr/>
      <dgm:t>
        <a:bodyPr/>
        <a:lstStyle/>
        <a:p>
          <a:endParaRPr lang="es-EC"/>
        </a:p>
      </dgm:t>
    </dgm:pt>
    <dgm:pt modelId="{882D5386-2EDD-4F11-8218-1D0A6F94AB7D}" type="pres">
      <dgm:prSet presAssocID="{2013E924-D7DA-434B-8B10-9DCC8CFA6225}" presName="extraNode" presStyleLbl="node1" presStyleIdx="0" presStyleCnt="4"/>
      <dgm:spPr/>
    </dgm:pt>
    <dgm:pt modelId="{4517F2C1-6843-417C-A6DB-473F48715B03}" type="pres">
      <dgm:prSet presAssocID="{2013E924-D7DA-434B-8B10-9DCC8CFA6225}" presName="dstNode" presStyleLbl="node1" presStyleIdx="0" presStyleCnt="4"/>
      <dgm:spPr/>
    </dgm:pt>
    <dgm:pt modelId="{73783786-2624-452C-85FE-F00D24144506}" type="pres">
      <dgm:prSet presAssocID="{FB3775E3-13D4-424F-836D-B3253B17DC22}" presName="text_1" presStyleLbl="node1" presStyleIdx="0" presStyleCnt="4" custScaleY="124583">
        <dgm:presLayoutVars>
          <dgm:bulletEnabled val="1"/>
        </dgm:presLayoutVars>
      </dgm:prSet>
      <dgm:spPr/>
      <dgm:t>
        <a:bodyPr/>
        <a:lstStyle/>
        <a:p>
          <a:endParaRPr lang="es-EC"/>
        </a:p>
      </dgm:t>
    </dgm:pt>
    <dgm:pt modelId="{E62CED79-E7AC-494B-8CFC-E743A8E85CE3}" type="pres">
      <dgm:prSet presAssocID="{FB3775E3-13D4-424F-836D-B3253B17DC22}" presName="accent_1" presStyleCnt="0"/>
      <dgm:spPr/>
    </dgm:pt>
    <dgm:pt modelId="{1AFC5098-5A60-4095-B40F-D4FE58D4FC2F}" type="pres">
      <dgm:prSet presAssocID="{FB3775E3-13D4-424F-836D-B3253B17DC22}" presName="accentRepeatNode" presStyleLbl="solidFgAcc1" presStyleIdx="0" presStyleCnt="4"/>
      <dgm:spPr/>
    </dgm:pt>
    <dgm:pt modelId="{574C216F-A2B4-4806-A3FB-F7970CEB1BEC}" type="pres">
      <dgm:prSet presAssocID="{6CCB01E1-AB14-46A3-BF60-AD21A3815FD6}" presName="text_2" presStyleLbl="node1" presStyleIdx="1" presStyleCnt="4" custScaleY="142014">
        <dgm:presLayoutVars>
          <dgm:bulletEnabled val="1"/>
        </dgm:presLayoutVars>
      </dgm:prSet>
      <dgm:spPr/>
      <dgm:t>
        <a:bodyPr/>
        <a:lstStyle/>
        <a:p>
          <a:endParaRPr lang="es-EC"/>
        </a:p>
      </dgm:t>
    </dgm:pt>
    <dgm:pt modelId="{B7C9CF0E-C74D-4296-AC18-B8583197085D}" type="pres">
      <dgm:prSet presAssocID="{6CCB01E1-AB14-46A3-BF60-AD21A3815FD6}" presName="accent_2" presStyleCnt="0"/>
      <dgm:spPr/>
    </dgm:pt>
    <dgm:pt modelId="{7ED49442-7820-4494-9349-F8D373BBB652}" type="pres">
      <dgm:prSet presAssocID="{6CCB01E1-AB14-46A3-BF60-AD21A3815FD6}" presName="accentRepeatNode" presStyleLbl="solidFgAcc1" presStyleIdx="1" presStyleCnt="4"/>
      <dgm:spPr/>
    </dgm:pt>
    <dgm:pt modelId="{21D7A6C0-F645-461E-9B8D-0C55B3082126}" type="pres">
      <dgm:prSet presAssocID="{4E93162B-F586-42FC-B7A7-C8401B41E4B3}" presName="text_3" presStyleLbl="node1" presStyleIdx="2" presStyleCnt="4" custScaleY="121764">
        <dgm:presLayoutVars>
          <dgm:bulletEnabled val="1"/>
        </dgm:presLayoutVars>
      </dgm:prSet>
      <dgm:spPr/>
      <dgm:t>
        <a:bodyPr/>
        <a:lstStyle/>
        <a:p>
          <a:endParaRPr lang="es-EC"/>
        </a:p>
      </dgm:t>
    </dgm:pt>
    <dgm:pt modelId="{F9EE67A0-7F8A-482F-A060-7FCA8CD37BEF}" type="pres">
      <dgm:prSet presAssocID="{4E93162B-F586-42FC-B7A7-C8401B41E4B3}" presName="accent_3" presStyleCnt="0"/>
      <dgm:spPr/>
    </dgm:pt>
    <dgm:pt modelId="{69224346-CEF9-44A2-9335-4BFC52017AC2}" type="pres">
      <dgm:prSet presAssocID="{4E93162B-F586-42FC-B7A7-C8401B41E4B3}" presName="accentRepeatNode" presStyleLbl="solidFgAcc1" presStyleIdx="2" presStyleCnt="4"/>
      <dgm:spPr/>
    </dgm:pt>
    <dgm:pt modelId="{70561A73-A827-4D3B-AE82-6926D87A233B}" type="pres">
      <dgm:prSet presAssocID="{12914D08-940A-49EC-B25D-A9E509E6C9C5}" presName="text_4" presStyleLbl="node1" presStyleIdx="3" presStyleCnt="4">
        <dgm:presLayoutVars>
          <dgm:bulletEnabled val="1"/>
        </dgm:presLayoutVars>
      </dgm:prSet>
      <dgm:spPr/>
      <dgm:t>
        <a:bodyPr/>
        <a:lstStyle/>
        <a:p>
          <a:endParaRPr lang="es-EC"/>
        </a:p>
      </dgm:t>
    </dgm:pt>
    <dgm:pt modelId="{E6443AA3-8AF4-4E3B-A5D6-518CA8C9F9C3}" type="pres">
      <dgm:prSet presAssocID="{12914D08-940A-49EC-B25D-A9E509E6C9C5}" presName="accent_4" presStyleCnt="0"/>
      <dgm:spPr/>
    </dgm:pt>
    <dgm:pt modelId="{E88D697D-B7BA-4528-81D3-D68D18B28EC0}" type="pres">
      <dgm:prSet presAssocID="{12914D08-940A-49EC-B25D-A9E509E6C9C5}" presName="accentRepeatNode" presStyleLbl="solidFgAcc1" presStyleIdx="3" presStyleCnt="4"/>
      <dgm:spPr/>
    </dgm:pt>
  </dgm:ptLst>
  <dgm:cxnLst>
    <dgm:cxn modelId="{B62E6DA5-355E-4A12-B22A-80CA03C16F68}" type="presOf" srcId="{12914D08-940A-49EC-B25D-A9E509E6C9C5}" destId="{70561A73-A827-4D3B-AE82-6926D87A233B}" srcOrd="0" destOrd="0" presId="urn:microsoft.com/office/officeart/2008/layout/VerticalCurvedList"/>
    <dgm:cxn modelId="{101208FC-5FD2-413D-B1E5-522E4B20E952}" srcId="{2013E924-D7DA-434B-8B10-9DCC8CFA6225}" destId="{FB3775E3-13D4-424F-836D-B3253B17DC22}" srcOrd="0" destOrd="0" parTransId="{85CE38F5-802A-4FA1-8C2E-DEA99BAADD37}" sibTransId="{D158FA03-6638-4736-AFF6-395A46E2B758}"/>
    <dgm:cxn modelId="{0B85720D-F4B9-4F96-AED1-757D388F7903}" type="presOf" srcId="{2013E924-D7DA-434B-8B10-9DCC8CFA6225}" destId="{E2B5F831-B0EC-4FD3-A42D-6EA90508350C}" srcOrd="0" destOrd="0" presId="urn:microsoft.com/office/officeart/2008/layout/VerticalCurvedList"/>
    <dgm:cxn modelId="{BD20B09F-9C9B-40AE-8AD3-0E06A39BC01A}" type="presOf" srcId="{D158FA03-6638-4736-AFF6-395A46E2B758}" destId="{A0FCE845-4D05-41AA-BD39-953D8063B313}" srcOrd="0" destOrd="0" presId="urn:microsoft.com/office/officeart/2008/layout/VerticalCurvedList"/>
    <dgm:cxn modelId="{D0C08393-9A86-4488-B0C0-C7C39DB69883}" srcId="{2013E924-D7DA-434B-8B10-9DCC8CFA6225}" destId="{12914D08-940A-49EC-B25D-A9E509E6C9C5}" srcOrd="3" destOrd="0" parTransId="{2110926B-996C-4CE1-A2D3-0432B2C06152}" sibTransId="{56BEEB21-1E1F-434B-AFD0-8D63C1282E98}"/>
    <dgm:cxn modelId="{2BBFD2EF-F46E-4DC6-8C1B-42812FE17FC0}" srcId="{2013E924-D7DA-434B-8B10-9DCC8CFA6225}" destId="{4E93162B-F586-42FC-B7A7-C8401B41E4B3}" srcOrd="2" destOrd="0" parTransId="{5FAB2D81-CCC4-47A6-A6D5-3FA77818976B}" sibTransId="{43DB76F7-312E-4811-B72B-C1BCCD5816A2}"/>
    <dgm:cxn modelId="{9EC73B36-3DC7-47EC-83FC-BED675829B21}" srcId="{2013E924-D7DA-434B-8B10-9DCC8CFA6225}" destId="{6CCB01E1-AB14-46A3-BF60-AD21A3815FD6}" srcOrd="1" destOrd="0" parTransId="{4E4CFCC6-7CE5-49A8-8EB8-ACAF8E78FC1E}" sibTransId="{9021613B-091D-445B-AB09-B60BCAA042B8}"/>
    <dgm:cxn modelId="{95C30849-5B3E-4033-9DE8-948E2ACA9B57}" type="presOf" srcId="{4E93162B-F586-42FC-B7A7-C8401B41E4B3}" destId="{21D7A6C0-F645-461E-9B8D-0C55B3082126}" srcOrd="0" destOrd="0" presId="urn:microsoft.com/office/officeart/2008/layout/VerticalCurvedList"/>
    <dgm:cxn modelId="{7FC138DD-951C-4AE3-86AC-17FE1348F7FE}" type="presOf" srcId="{FB3775E3-13D4-424F-836D-B3253B17DC22}" destId="{73783786-2624-452C-85FE-F00D24144506}" srcOrd="0" destOrd="0" presId="urn:microsoft.com/office/officeart/2008/layout/VerticalCurvedList"/>
    <dgm:cxn modelId="{91962EDA-41A7-4AF1-B8D2-EAC29DA9329F}" type="presOf" srcId="{6CCB01E1-AB14-46A3-BF60-AD21A3815FD6}" destId="{574C216F-A2B4-4806-A3FB-F7970CEB1BEC}" srcOrd="0" destOrd="0" presId="urn:microsoft.com/office/officeart/2008/layout/VerticalCurvedList"/>
    <dgm:cxn modelId="{A08AE084-0E62-4578-9538-ACCE90EF42C9}" type="presParOf" srcId="{E2B5F831-B0EC-4FD3-A42D-6EA90508350C}" destId="{ABB9D563-A55B-400E-A2C6-8B6F76A37598}" srcOrd="0" destOrd="0" presId="urn:microsoft.com/office/officeart/2008/layout/VerticalCurvedList"/>
    <dgm:cxn modelId="{C2A3DD16-0AFC-469B-B166-59B1685BEF6E}" type="presParOf" srcId="{ABB9D563-A55B-400E-A2C6-8B6F76A37598}" destId="{1AED4139-D33B-4E05-AF53-15F7AEE082B9}" srcOrd="0" destOrd="0" presId="urn:microsoft.com/office/officeart/2008/layout/VerticalCurvedList"/>
    <dgm:cxn modelId="{4B9F44B3-D692-4DA8-A3A8-5781D163D904}" type="presParOf" srcId="{1AED4139-D33B-4E05-AF53-15F7AEE082B9}" destId="{22019FEB-4DFB-4E73-BCEC-EEC4060D27E7}" srcOrd="0" destOrd="0" presId="urn:microsoft.com/office/officeart/2008/layout/VerticalCurvedList"/>
    <dgm:cxn modelId="{38DC05E7-E8B8-480D-8BE1-C8A5AC26F938}" type="presParOf" srcId="{1AED4139-D33B-4E05-AF53-15F7AEE082B9}" destId="{A0FCE845-4D05-41AA-BD39-953D8063B313}" srcOrd="1" destOrd="0" presId="urn:microsoft.com/office/officeart/2008/layout/VerticalCurvedList"/>
    <dgm:cxn modelId="{5774BCF0-77B3-4180-85EB-C050AB6A67CF}" type="presParOf" srcId="{1AED4139-D33B-4E05-AF53-15F7AEE082B9}" destId="{882D5386-2EDD-4F11-8218-1D0A6F94AB7D}" srcOrd="2" destOrd="0" presId="urn:microsoft.com/office/officeart/2008/layout/VerticalCurvedList"/>
    <dgm:cxn modelId="{418ADCEF-4B40-4722-8E61-BA40F8A4B79F}" type="presParOf" srcId="{1AED4139-D33B-4E05-AF53-15F7AEE082B9}" destId="{4517F2C1-6843-417C-A6DB-473F48715B03}" srcOrd="3" destOrd="0" presId="urn:microsoft.com/office/officeart/2008/layout/VerticalCurvedList"/>
    <dgm:cxn modelId="{CA335959-7006-457F-8369-5905F5FE4D5F}" type="presParOf" srcId="{ABB9D563-A55B-400E-A2C6-8B6F76A37598}" destId="{73783786-2624-452C-85FE-F00D24144506}" srcOrd="1" destOrd="0" presId="urn:microsoft.com/office/officeart/2008/layout/VerticalCurvedList"/>
    <dgm:cxn modelId="{A3F32AA7-5BA2-47B4-8C20-A3136506712D}" type="presParOf" srcId="{ABB9D563-A55B-400E-A2C6-8B6F76A37598}" destId="{E62CED79-E7AC-494B-8CFC-E743A8E85CE3}" srcOrd="2" destOrd="0" presId="urn:microsoft.com/office/officeart/2008/layout/VerticalCurvedList"/>
    <dgm:cxn modelId="{048477FC-3A67-4026-BB80-1A9C3DA991AD}" type="presParOf" srcId="{E62CED79-E7AC-494B-8CFC-E743A8E85CE3}" destId="{1AFC5098-5A60-4095-B40F-D4FE58D4FC2F}" srcOrd="0" destOrd="0" presId="urn:microsoft.com/office/officeart/2008/layout/VerticalCurvedList"/>
    <dgm:cxn modelId="{A8627CE9-DD8B-449D-8576-1BDD2459E69C}" type="presParOf" srcId="{ABB9D563-A55B-400E-A2C6-8B6F76A37598}" destId="{574C216F-A2B4-4806-A3FB-F7970CEB1BEC}" srcOrd="3" destOrd="0" presId="urn:microsoft.com/office/officeart/2008/layout/VerticalCurvedList"/>
    <dgm:cxn modelId="{A9D669B5-191E-4A1F-99BA-2025A5767160}" type="presParOf" srcId="{ABB9D563-A55B-400E-A2C6-8B6F76A37598}" destId="{B7C9CF0E-C74D-4296-AC18-B8583197085D}" srcOrd="4" destOrd="0" presId="urn:microsoft.com/office/officeart/2008/layout/VerticalCurvedList"/>
    <dgm:cxn modelId="{456A210A-BF03-4945-AE6A-EB55F412AF4E}" type="presParOf" srcId="{B7C9CF0E-C74D-4296-AC18-B8583197085D}" destId="{7ED49442-7820-4494-9349-F8D373BBB652}" srcOrd="0" destOrd="0" presId="urn:microsoft.com/office/officeart/2008/layout/VerticalCurvedList"/>
    <dgm:cxn modelId="{135F8590-95A0-440D-89AC-1E35FCFBF474}" type="presParOf" srcId="{ABB9D563-A55B-400E-A2C6-8B6F76A37598}" destId="{21D7A6C0-F645-461E-9B8D-0C55B3082126}" srcOrd="5" destOrd="0" presId="urn:microsoft.com/office/officeart/2008/layout/VerticalCurvedList"/>
    <dgm:cxn modelId="{88576847-1018-4C93-A466-668806F9BFB5}" type="presParOf" srcId="{ABB9D563-A55B-400E-A2C6-8B6F76A37598}" destId="{F9EE67A0-7F8A-482F-A060-7FCA8CD37BEF}" srcOrd="6" destOrd="0" presId="urn:microsoft.com/office/officeart/2008/layout/VerticalCurvedList"/>
    <dgm:cxn modelId="{EEB41AE7-D12D-4C97-ADF0-4E3C1DA7F1D5}" type="presParOf" srcId="{F9EE67A0-7F8A-482F-A060-7FCA8CD37BEF}" destId="{69224346-CEF9-44A2-9335-4BFC52017AC2}" srcOrd="0" destOrd="0" presId="urn:microsoft.com/office/officeart/2008/layout/VerticalCurvedList"/>
    <dgm:cxn modelId="{8941A6CA-842B-4DBB-BEB6-5568701DC691}" type="presParOf" srcId="{ABB9D563-A55B-400E-A2C6-8B6F76A37598}" destId="{70561A73-A827-4D3B-AE82-6926D87A233B}" srcOrd="7" destOrd="0" presId="urn:microsoft.com/office/officeart/2008/layout/VerticalCurvedList"/>
    <dgm:cxn modelId="{1A932566-A241-4F0F-AA76-0942ADE9B494}" type="presParOf" srcId="{ABB9D563-A55B-400E-A2C6-8B6F76A37598}" destId="{E6443AA3-8AF4-4E3B-A5D6-518CA8C9F9C3}" srcOrd="8" destOrd="0" presId="urn:microsoft.com/office/officeart/2008/layout/VerticalCurvedList"/>
    <dgm:cxn modelId="{CD69326A-3B7C-43F8-BE3F-4D1FCB56D484}" type="presParOf" srcId="{E6443AA3-8AF4-4E3B-A5D6-518CA8C9F9C3}" destId="{E88D697D-B7BA-4528-81D3-D68D18B28E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72361-7C89-4961-8D3A-D9DAE92F0FC9}" type="doc">
      <dgm:prSet loTypeId="urn:microsoft.com/office/officeart/2008/layout/TitledPictureBlocks" loCatId="picture" qsTypeId="urn:microsoft.com/office/officeart/2005/8/quickstyle/simple1" qsCatId="simple" csTypeId="urn:microsoft.com/office/officeart/2005/8/colors/colorful3" csCatId="colorful" phldr="1"/>
      <dgm:spPr/>
      <dgm:t>
        <a:bodyPr/>
        <a:lstStyle/>
        <a:p>
          <a:endParaRPr lang="es-ES"/>
        </a:p>
      </dgm:t>
    </dgm:pt>
    <dgm:pt modelId="{05019519-CEE6-4617-9B5B-DD8533DFD7FB}">
      <dgm:prSet phldrT="[Texto]" phldr="1"/>
      <dgm:spPr/>
      <dgm:t>
        <a:bodyPr/>
        <a:lstStyle/>
        <a:p>
          <a:endParaRPr lang="es-ES"/>
        </a:p>
      </dgm:t>
    </dgm:pt>
    <dgm:pt modelId="{77024690-3BE0-42A4-B10A-0D96EC10299D}" type="parTrans" cxnId="{CFD8CC7E-9CCB-409C-B7CD-C5F96AFFF899}">
      <dgm:prSet/>
      <dgm:spPr/>
      <dgm:t>
        <a:bodyPr/>
        <a:lstStyle/>
        <a:p>
          <a:endParaRPr lang="es-ES"/>
        </a:p>
      </dgm:t>
    </dgm:pt>
    <dgm:pt modelId="{87984557-16E9-4BBA-9B45-6FD3DBB13477}" type="sibTrans" cxnId="{CFD8CC7E-9CCB-409C-B7CD-C5F96AFFF899}">
      <dgm:prSet/>
      <dgm:spPr/>
      <dgm:t>
        <a:bodyPr/>
        <a:lstStyle/>
        <a:p>
          <a:endParaRPr lang="es-ES"/>
        </a:p>
      </dgm:t>
    </dgm:pt>
    <dgm:pt modelId="{4A479FD7-929A-48F8-927A-5D1898F267A1}">
      <dgm:prSet phldrT="[Texto]"/>
      <dgm:spPr/>
      <dgm:t>
        <a:bodyPr/>
        <a:lstStyle/>
        <a:p>
          <a:r>
            <a:rPr lang="es-ES" dirty="0" smtClean="0"/>
            <a:t>Defraudación tributaria </a:t>
          </a:r>
          <a:endParaRPr lang="es-ES" dirty="0"/>
        </a:p>
      </dgm:t>
    </dgm:pt>
    <dgm:pt modelId="{1B930AEF-73F5-4F5E-B966-FD5AB45AC631}" type="parTrans" cxnId="{7E3362BF-B8CC-4F5E-B575-15B9A10A1944}">
      <dgm:prSet/>
      <dgm:spPr/>
      <dgm:t>
        <a:bodyPr/>
        <a:lstStyle/>
        <a:p>
          <a:endParaRPr lang="es-ES"/>
        </a:p>
      </dgm:t>
    </dgm:pt>
    <dgm:pt modelId="{330DD1F2-06F2-4794-8518-2255497E77C4}" type="sibTrans" cxnId="{7E3362BF-B8CC-4F5E-B575-15B9A10A1944}">
      <dgm:prSet/>
      <dgm:spPr/>
      <dgm:t>
        <a:bodyPr/>
        <a:lstStyle/>
        <a:p>
          <a:endParaRPr lang="es-ES"/>
        </a:p>
      </dgm:t>
    </dgm:pt>
    <dgm:pt modelId="{17E7979E-C697-4C0B-B3AE-7B677875C19E}">
      <dgm:prSet phldrT="[Texto]" phldr="1"/>
      <dgm:spPr/>
      <dgm:t>
        <a:bodyPr/>
        <a:lstStyle/>
        <a:p>
          <a:endParaRPr lang="es-ES"/>
        </a:p>
      </dgm:t>
    </dgm:pt>
    <dgm:pt modelId="{BD100DF6-CCC9-4C3D-903E-0E88AC413827}" type="parTrans" cxnId="{B8BCAB18-D4A4-4668-84EA-838507F585F5}">
      <dgm:prSet/>
      <dgm:spPr/>
      <dgm:t>
        <a:bodyPr/>
        <a:lstStyle/>
        <a:p>
          <a:endParaRPr lang="es-ES"/>
        </a:p>
      </dgm:t>
    </dgm:pt>
    <dgm:pt modelId="{75DC8EDA-5DB8-480C-8BF7-D977C96FBE84}" type="sibTrans" cxnId="{B8BCAB18-D4A4-4668-84EA-838507F585F5}">
      <dgm:prSet/>
      <dgm:spPr/>
      <dgm:t>
        <a:bodyPr/>
        <a:lstStyle/>
        <a:p>
          <a:endParaRPr lang="es-ES"/>
        </a:p>
      </dgm:t>
    </dgm:pt>
    <dgm:pt modelId="{34BD96DD-C8D0-4F79-9D1D-BD2D4CB4DCF4}">
      <dgm:prSet phldrT="[Texto]"/>
      <dgm:spPr/>
      <dgm:t>
        <a:bodyPr/>
        <a:lstStyle/>
        <a:p>
          <a:r>
            <a:rPr lang="es-ES" dirty="0" smtClean="0"/>
            <a:t>Evasión tributaria</a:t>
          </a:r>
          <a:endParaRPr lang="es-ES" dirty="0"/>
        </a:p>
      </dgm:t>
    </dgm:pt>
    <dgm:pt modelId="{A7D04790-BEE9-4728-8344-66EC541B932B}" type="parTrans" cxnId="{BD54DA97-2BDA-4461-B0DA-394010561015}">
      <dgm:prSet/>
      <dgm:spPr/>
      <dgm:t>
        <a:bodyPr/>
        <a:lstStyle/>
        <a:p>
          <a:endParaRPr lang="es-ES"/>
        </a:p>
      </dgm:t>
    </dgm:pt>
    <dgm:pt modelId="{BD10D68C-AC27-4A60-903D-BA95D5CDDF28}" type="sibTrans" cxnId="{BD54DA97-2BDA-4461-B0DA-394010561015}">
      <dgm:prSet/>
      <dgm:spPr/>
      <dgm:t>
        <a:bodyPr/>
        <a:lstStyle/>
        <a:p>
          <a:endParaRPr lang="es-ES"/>
        </a:p>
      </dgm:t>
    </dgm:pt>
    <dgm:pt modelId="{AAE239A5-2DC4-453F-BC44-AF735CEFD37A}">
      <dgm:prSet phldrT="[Texto]" phldr="1"/>
      <dgm:spPr/>
      <dgm:t>
        <a:bodyPr/>
        <a:lstStyle/>
        <a:p>
          <a:endParaRPr lang="es-ES"/>
        </a:p>
      </dgm:t>
    </dgm:pt>
    <dgm:pt modelId="{4F71696E-0E83-4419-A9F3-3650FC229F81}" type="parTrans" cxnId="{4FDB6D4E-96EA-43BE-97D1-5D78EC59DB6D}">
      <dgm:prSet/>
      <dgm:spPr/>
      <dgm:t>
        <a:bodyPr/>
        <a:lstStyle/>
        <a:p>
          <a:endParaRPr lang="es-ES"/>
        </a:p>
      </dgm:t>
    </dgm:pt>
    <dgm:pt modelId="{DF082284-5C2E-42D1-9636-3F6BB36541E6}" type="sibTrans" cxnId="{4FDB6D4E-96EA-43BE-97D1-5D78EC59DB6D}">
      <dgm:prSet/>
      <dgm:spPr/>
      <dgm:t>
        <a:bodyPr/>
        <a:lstStyle/>
        <a:p>
          <a:endParaRPr lang="es-ES"/>
        </a:p>
      </dgm:t>
    </dgm:pt>
    <dgm:pt modelId="{03AB8992-4335-4801-BB74-08A9062DD4FD}">
      <dgm:prSet phldrT="[Texto]"/>
      <dgm:spPr/>
      <dgm:t>
        <a:bodyPr/>
        <a:lstStyle/>
        <a:p>
          <a:r>
            <a:rPr lang="es-ES" dirty="0" smtClean="0"/>
            <a:t>Elusión tributaria </a:t>
          </a:r>
          <a:endParaRPr lang="es-ES" dirty="0"/>
        </a:p>
      </dgm:t>
    </dgm:pt>
    <dgm:pt modelId="{D487FE6C-CDBB-47FC-92D4-94B64A1A6974}" type="parTrans" cxnId="{FB01ABA1-EA53-48B5-A64C-5C828B785110}">
      <dgm:prSet/>
      <dgm:spPr/>
      <dgm:t>
        <a:bodyPr/>
        <a:lstStyle/>
        <a:p>
          <a:endParaRPr lang="es-ES"/>
        </a:p>
      </dgm:t>
    </dgm:pt>
    <dgm:pt modelId="{2558575B-1A86-4D80-B12A-3F0F5AFC1982}" type="sibTrans" cxnId="{FB01ABA1-EA53-48B5-A64C-5C828B785110}">
      <dgm:prSet/>
      <dgm:spPr/>
      <dgm:t>
        <a:bodyPr/>
        <a:lstStyle/>
        <a:p>
          <a:endParaRPr lang="es-ES"/>
        </a:p>
      </dgm:t>
    </dgm:pt>
    <dgm:pt modelId="{9A07740B-007F-473B-BE1E-F107AC02448E}" type="pres">
      <dgm:prSet presAssocID="{6FE72361-7C89-4961-8D3A-D9DAE92F0FC9}" presName="rootNode" presStyleCnt="0">
        <dgm:presLayoutVars>
          <dgm:chMax/>
          <dgm:chPref/>
          <dgm:dir/>
          <dgm:animLvl val="lvl"/>
        </dgm:presLayoutVars>
      </dgm:prSet>
      <dgm:spPr/>
      <dgm:t>
        <a:bodyPr/>
        <a:lstStyle/>
        <a:p>
          <a:endParaRPr lang="es-ES"/>
        </a:p>
      </dgm:t>
    </dgm:pt>
    <dgm:pt modelId="{8C8785B1-7083-4C4F-85AE-7BF44FE66AE1}" type="pres">
      <dgm:prSet presAssocID="{05019519-CEE6-4617-9B5B-DD8533DFD7FB}" presName="composite" presStyleCnt="0"/>
      <dgm:spPr/>
    </dgm:pt>
    <dgm:pt modelId="{E1E28BE4-1FDE-44CC-A665-5E2B18A13C3B}" type="pres">
      <dgm:prSet presAssocID="{05019519-CEE6-4617-9B5B-DD8533DFD7FB}" presName="ParentText" presStyleLbl="node1" presStyleIdx="0" presStyleCnt="3">
        <dgm:presLayoutVars>
          <dgm:chMax val="1"/>
          <dgm:chPref val="1"/>
          <dgm:bulletEnabled val="1"/>
        </dgm:presLayoutVars>
      </dgm:prSet>
      <dgm:spPr/>
      <dgm:t>
        <a:bodyPr/>
        <a:lstStyle/>
        <a:p>
          <a:endParaRPr lang="es-ES"/>
        </a:p>
      </dgm:t>
    </dgm:pt>
    <dgm:pt modelId="{A221D895-CC27-4EF7-9CDE-3E3759578274}" type="pres">
      <dgm:prSet presAssocID="{05019519-CEE6-4617-9B5B-DD8533DFD7FB}" presName="Image" presStyleLbl="bgImgPlace1" presStyleIdx="0" presStyleCnt="3"/>
      <dgm:spPr>
        <a:blipFill rotWithShape="1">
          <a:blip xmlns:r="http://schemas.openxmlformats.org/officeDocument/2006/relationships" r:embed="rId1"/>
          <a:stretch>
            <a:fillRect/>
          </a:stretch>
        </a:blipFill>
      </dgm:spPr>
    </dgm:pt>
    <dgm:pt modelId="{BFE517A3-FBDD-416A-A87E-26A0AECDF0A0}" type="pres">
      <dgm:prSet presAssocID="{05019519-CEE6-4617-9B5B-DD8533DFD7FB}" presName="ChildText" presStyleLbl="fgAcc1" presStyleIdx="0" presStyleCnt="3">
        <dgm:presLayoutVars>
          <dgm:chMax val="0"/>
          <dgm:chPref val="0"/>
          <dgm:bulletEnabled val="1"/>
        </dgm:presLayoutVars>
      </dgm:prSet>
      <dgm:spPr/>
      <dgm:t>
        <a:bodyPr/>
        <a:lstStyle/>
        <a:p>
          <a:endParaRPr lang="es-ES"/>
        </a:p>
      </dgm:t>
    </dgm:pt>
    <dgm:pt modelId="{AEC3EC9C-EB14-4A97-B7DE-B0987C91DE3F}" type="pres">
      <dgm:prSet presAssocID="{87984557-16E9-4BBA-9B45-6FD3DBB13477}" presName="sibTrans" presStyleCnt="0"/>
      <dgm:spPr/>
    </dgm:pt>
    <dgm:pt modelId="{DC96B43D-9A45-449E-ABF4-C2DCD4CFF422}" type="pres">
      <dgm:prSet presAssocID="{17E7979E-C697-4C0B-B3AE-7B677875C19E}" presName="composite" presStyleCnt="0"/>
      <dgm:spPr/>
    </dgm:pt>
    <dgm:pt modelId="{84DB0301-BBE1-4622-B6C2-DB2E447BE6B4}" type="pres">
      <dgm:prSet presAssocID="{17E7979E-C697-4C0B-B3AE-7B677875C19E}" presName="ParentText" presStyleLbl="node1" presStyleIdx="1" presStyleCnt="3">
        <dgm:presLayoutVars>
          <dgm:chMax val="1"/>
          <dgm:chPref val="1"/>
          <dgm:bulletEnabled val="1"/>
        </dgm:presLayoutVars>
      </dgm:prSet>
      <dgm:spPr/>
      <dgm:t>
        <a:bodyPr/>
        <a:lstStyle/>
        <a:p>
          <a:endParaRPr lang="es-ES"/>
        </a:p>
      </dgm:t>
    </dgm:pt>
    <dgm:pt modelId="{49CC8752-D705-4687-BE5A-60347D75B24A}" type="pres">
      <dgm:prSet presAssocID="{17E7979E-C697-4C0B-B3AE-7B677875C19E}" presName="Image" presStyleLbl="bgImgPlace1" presStyleIdx="1" presStyleCnt="3"/>
      <dgm:spPr>
        <a:blipFill rotWithShape="1">
          <a:blip xmlns:r="http://schemas.openxmlformats.org/officeDocument/2006/relationships" r:embed="rId2"/>
          <a:stretch>
            <a:fillRect/>
          </a:stretch>
        </a:blipFill>
      </dgm:spPr>
    </dgm:pt>
    <dgm:pt modelId="{292869C5-E689-420C-AF77-54F088E6D316}" type="pres">
      <dgm:prSet presAssocID="{17E7979E-C697-4C0B-B3AE-7B677875C19E}" presName="ChildText" presStyleLbl="fgAcc1" presStyleIdx="1" presStyleCnt="3">
        <dgm:presLayoutVars>
          <dgm:chMax val="0"/>
          <dgm:chPref val="0"/>
          <dgm:bulletEnabled val="1"/>
        </dgm:presLayoutVars>
      </dgm:prSet>
      <dgm:spPr/>
      <dgm:t>
        <a:bodyPr/>
        <a:lstStyle/>
        <a:p>
          <a:endParaRPr lang="es-ES"/>
        </a:p>
      </dgm:t>
    </dgm:pt>
    <dgm:pt modelId="{75A81F35-0B72-4843-9153-2A102A5A8408}" type="pres">
      <dgm:prSet presAssocID="{75DC8EDA-5DB8-480C-8BF7-D977C96FBE84}" presName="sibTrans" presStyleCnt="0"/>
      <dgm:spPr/>
    </dgm:pt>
    <dgm:pt modelId="{782DDD5B-457E-41B5-AFBF-F362790786B2}" type="pres">
      <dgm:prSet presAssocID="{AAE239A5-2DC4-453F-BC44-AF735CEFD37A}" presName="composite" presStyleCnt="0"/>
      <dgm:spPr/>
    </dgm:pt>
    <dgm:pt modelId="{F311AAA8-4120-4984-B165-E7426454BD81}" type="pres">
      <dgm:prSet presAssocID="{AAE239A5-2DC4-453F-BC44-AF735CEFD37A}" presName="ParentText" presStyleLbl="node1" presStyleIdx="2" presStyleCnt="3">
        <dgm:presLayoutVars>
          <dgm:chMax val="1"/>
          <dgm:chPref val="1"/>
          <dgm:bulletEnabled val="1"/>
        </dgm:presLayoutVars>
      </dgm:prSet>
      <dgm:spPr/>
      <dgm:t>
        <a:bodyPr/>
        <a:lstStyle/>
        <a:p>
          <a:endParaRPr lang="es-ES"/>
        </a:p>
      </dgm:t>
    </dgm:pt>
    <dgm:pt modelId="{BABC238A-9DEE-440A-8D57-59802C6B4291}" type="pres">
      <dgm:prSet presAssocID="{AAE239A5-2DC4-453F-BC44-AF735CEFD37A}" presName="Image" presStyleLbl="bgImgPlace1" presStyleIdx="2" presStyleCnt="3"/>
      <dgm:spPr>
        <a:blipFill rotWithShape="1">
          <a:blip xmlns:r="http://schemas.openxmlformats.org/officeDocument/2006/relationships" r:embed="rId3"/>
          <a:stretch>
            <a:fillRect/>
          </a:stretch>
        </a:blipFill>
      </dgm:spPr>
    </dgm:pt>
    <dgm:pt modelId="{2B64D784-6294-4C8A-8E1D-030C7FC482B3}" type="pres">
      <dgm:prSet presAssocID="{AAE239A5-2DC4-453F-BC44-AF735CEFD37A}" presName="ChildText" presStyleLbl="fgAcc1" presStyleIdx="2" presStyleCnt="3">
        <dgm:presLayoutVars>
          <dgm:chMax val="0"/>
          <dgm:chPref val="0"/>
          <dgm:bulletEnabled val="1"/>
        </dgm:presLayoutVars>
      </dgm:prSet>
      <dgm:spPr/>
      <dgm:t>
        <a:bodyPr/>
        <a:lstStyle/>
        <a:p>
          <a:endParaRPr lang="es-ES"/>
        </a:p>
      </dgm:t>
    </dgm:pt>
  </dgm:ptLst>
  <dgm:cxnLst>
    <dgm:cxn modelId="{CFD8CC7E-9CCB-409C-B7CD-C5F96AFFF899}" srcId="{6FE72361-7C89-4961-8D3A-D9DAE92F0FC9}" destId="{05019519-CEE6-4617-9B5B-DD8533DFD7FB}" srcOrd="0" destOrd="0" parTransId="{77024690-3BE0-42A4-B10A-0D96EC10299D}" sibTransId="{87984557-16E9-4BBA-9B45-6FD3DBB13477}"/>
    <dgm:cxn modelId="{BD54DA97-2BDA-4461-B0DA-394010561015}" srcId="{17E7979E-C697-4C0B-B3AE-7B677875C19E}" destId="{34BD96DD-C8D0-4F79-9D1D-BD2D4CB4DCF4}" srcOrd="0" destOrd="0" parTransId="{A7D04790-BEE9-4728-8344-66EC541B932B}" sibTransId="{BD10D68C-AC27-4A60-903D-BA95D5CDDF28}"/>
    <dgm:cxn modelId="{428A4CAE-6ABA-4D13-992D-0E83051FC143}" type="presOf" srcId="{03AB8992-4335-4801-BB74-08A9062DD4FD}" destId="{2B64D784-6294-4C8A-8E1D-030C7FC482B3}" srcOrd="0" destOrd="0" presId="urn:microsoft.com/office/officeart/2008/layout/TitledPictureBlocks"/>
    <dgm:cxn modelId="{FB01ABA1-EA53-48B5-A64C-5C828B785110}" srcId="{AAE239A5-2DC4-453F-BC44-AF735CEFD37A}" destId="{03AB8992-4335-4801-BB74-08A9062DD4FD}" srcOrd="0" destOrd="0" parTransId="{D487FE6C-CDBB-47FC-92D4-94B64A1A6974}" sibTransId="{2558575B-1A86-4D80-B12A-3F0F5AFC1982}"/>
    <dgm:cxn modelId="{7E3362BF-B8CC-4F5E-B575-15B9A10A1944}" srcId="{05019519-CEE6-4617-9B5B-DD8533DFD7FB}" destId="{4A479FD7-929A-48F8-927A-5D1898F267A1}" srcOrd="0" destOrd="0" parTransId="{1B930AEF-73F5-4F5E-B966-FD5AB45AC631}" sibTransId="{330DD1F2-06F2-4794-8518-2255497E77C4}"/>
    <dgm:cxn modelId="{F135B573-C3F3-498D-B2DF-FBFA84754017}" type="presOf" srcId="{6FE72361-7C89-4961-8D3A-D9DAE92F0FC9}" destId="{9A07740B-007F-473B-BE1E-F107AC02448E}" srcOrd="0" destOrd="0" presId="urn:microsoft.com/office/officeart/2008/layout/TitledPictureBlocks"/>
    <dgm:cxn modelId="{DE0A770C-7531-445B-B3A1-F5C655B58FAA}" type="presOf" srcId="{05019519-CEE6-4617-9B5B-DD8533DFD7FB}" destId="{E1E28BE4-1FDE-44CC-A665-5E2B18A13C3B}" srcOrd="0" destOrd="0" presId="urn:microsoft.com/office/officeart/2008/layout/TitledPictureBlocks"/>
    <dgm:cxn modelId="{006E2525-2179-4216-9A14-AC018652D086}" type="presOf" srcId="{34BD96DD-C8D0-4F79-9D1D-BD2D4CB4DCF4}" destId="{292869C5-E689-420C-AF77-54F088E6D316}" srcOrd="0" destOrd="0" presId="urn:microsoft.com/office/officeart/2008/layout/TitledPictureBlocks"/>
    <dgm:cxn modelId="{4FDB6D4E-96EA-43BE-97D1-5D78EC59DB6D}" srcId="{6FE72361-7C89-4961-8D3A-D9DAE92F0FC9}" destId="{AAE239A5-2DC4-453F-BC44-AF735CEFD37A}" srcOrd="2" destOrd="0" parTransId="{4F71696E-0E83-4419-A9F3-3650FC229F81}" sibTransId="{DF082284-5C2E-42D1-9636-3F6BB36541E6}"/>
    <dgm:cxn modelId="{9193A0E8-AC97-4B6E-8C3A-550DAA7FEA6C}" type="presOf" srcId="{17E7979E-C697-4C0B-B3AE-7B677875C19E}" destId="{84DB0301-BBE1-4622-B6C2-DB2E447BE6B4}" srcOrd="0" destOrd="0" presId="urn:microsoft.com/office/officeart/2008/layout/TitledPictureBlocks"/>
    <dgm:cxn modelId="{B8BCAB18-D4A4-4668-84EA-838507F585F5}" srcId="{6FE72361-7C89-4961-8D3A-D9DAE92F0FC9}" destId="{17E7979E-C697-4C0B-B3AE-7B677875C19E}" srcOrd="1" destOrd="0" parTransId="{BD100DF6-CCC9-4C3D-903E-0E88AC413827}" sibTransId="{75DC8EDA-5DB8-480C-8BF7-D977C96FBE84}"/>
    <dgm:cxn modelId="{EED7C96B-903B-4677-9399-1D5F6BFDFC71}" type="presOf" srcId="{AAE239A5-2DC4-453F-BC44-AF735CEFD37A}" destId="{F311AAA8-4120-4984-B165-E7426454BD81}" srcOrd="0" destOrd="0" presId="urn:microsoft.com/office/officeart/2008/layout/TitledPictureBlocks"/>
    <dgm:cxn modelId="{072169DA-E069-4292-A734-BE0DA7E6CB52}" type="presOf" srcId="{4A479FD7-929A-48F8-927A-5D1898F267A1}" destId="{BFE517A3-FBDD-416A-A87E-26A0AECDF0A0}" srcOrd="0" destOrd="0" presId="urn:microsoft.com/office/officeart/2008/layout/TitledPictureBlocks"/>
    <dgm:cxn modelId="{0C574618-3C70-422E-8BA5-07F27C957211}" type="presParOf" srcId="{9A07740B-007F-473B-BE1E-F107AC02448E}" destId="{8C8785B1-7083-4C4F-85AE-7BF44FE66AE1}" srcOrd="0" destOrd="0" presId="urn:microsoft.com/office/officeart/2008/layout/TitledPictureBlocks"/>
    <dgm:cxn modelId="{CCAAA723-DBA1-4666-9FEB-3CE499173DF6}" type="presParOf" srcId="{8C8785B1-7083-4C4F-85AE-7BF44FE66AE1}" destId="{E1E28BE4-1FDE-44CC-A665-5E2B18A13C3B}" srcOrd="0" destOrd="0" presId="urn:microsoft.com/office/officeart/2008/layout/TitledPictureBlocks"/>
    <dgm:cxn modelId="{EB492034-E029-4DEB-81AD-3AAEF78055E3}" type="presParOf" srcId="{8C8785B1-7083-4C4F-85AE-7BF44FE66AE1}" destId="{A221D895-CC27-4EF7-9CDE-3E3759578274}" srcOrd="1" destOrd="0" presId="urn:microsoft.com/office/officeart/2008/layout/TitledPictureBlocks"/>
    <dgm:cxn modelId="{8B808702-CF16-444C-9B32-480338153845}" type="presParOf" srcId="{8C8785B1-7083-4C4F-85AE-7BF44FE66AE1}" destId="{BFE517A3-FBDD-416A-A87E-26A0AECDF0A0}" srcOrd="2" destOrd="0" presId="urn:microsoft.com/office/officeart/2008/layout/TitledPictureBlocks"/>
    <dgm:cxn modelId="{207317B8-E7D8-4E2B-A1BB-3A8E798D4B1D}" type="presParOf" srcId="{9A07740B-007F-473B-BE1E-F107AC02448E}" destId="{AEC3EC9C-EB14-4A97-B7DE-B0987C91DE3F}" srcOrd="1" destOrd="0" presId="urn:microsoft.com/office/officeart/2008/layout/TitledPictureBlocks"/>
    <dgm:cxn modelId="{230F69D3-6DCA-48C5-A78F-D2E1A533D911}" type="presParOf" srcId="{9A07740B-007F-473B-BE1E-F107AC02448E}" destId="{DC96B43D-9A45-449E-ABF4-C2DCD4CFF422}" srcOrd="2" destOrd="0" presId="urn:microsoft.com/office/officeart/2008/layout/TitledPictureBlocks"/>
    <dgm:cxn modelId="{5E8C7D6C-CA7E-4D1B-903F-6EC937F440BB}" type="presParOf" srcId="{DC96B43D-9A45-449E-ABF4-C2DCD4CFF422}" destId="{84DB0301-BBE1-4622-B6C2-DB2E447BE6B4}" srcOrd="0" destOrd="0" presId="urn:microsoft.com/office/officeart/2008/layout/TitledPictureBlocks"/>
    <dgm:cxn modelId="{C42697D0-DC2F-415E-9B93-D1C93A2CBA47}" type="presParOf" srcId="{DC96B43D-9A45-449E-ABF4-C2DCD4CFF422}" destId="{49CC8752-D705-4687-BE5A-60347D75B24A}" srcOrd="1" destOrd="0" presId="urn:microsoft.com/office/officeart/2008/layout/TitledPictureBlocks"/>
    <dgm:cxn modelId="{2DE60FAE-C48E-4DC5-A0F9-E8366FF06CC4}" type="presParOf" srcId="{DC96B43D-9A45-449E-ABF4-C2DCD4CFF422}" destId="{292869C5-E689-420C-AF77-54F088E6D316}" srcOrd="2" destOrd="0" presId="urn:microsoft.com/office/officeart/2008/layout/TitledPictureBlocks"/>
    <dgm:cxn modelId="{BC2D9FC9-A805-4D94-A580-BCE125B670CD}" type="presParOf" srcId="{9A07740B-007F-473B-BE1E-F107AC02448E}" destId="{75A81F35-0B72-4843-9153-2A102A5A8408}" srcOrd="3" destOrd="0" presId="urn:microsoft.com/office/officeart/2008/layout/TitledPictureBlocks"/>
    <dgm:cxn modelId="{B409371D-D8CC-4EE7-9994-7867B933EF1A}" type="presParOf" srcId="{9A07740B-007F-473B-BE1E-F107AC02448E}" destId="{782DDD5B-457E-41B5-AFBF-F362790786B2}" srcOrd="4" destOrd="0" presId="urn:microsoft.com/office/officeart/2008/layout/TitledPictureBlocks"/>
    <dgm:cxn modelId="{AC55C17F-EC82-46A1-8A2D-22C2FD01FAFC}" type="presParOf" srcId="{782DDD5B-457E-41B5-AFBF-F362790786B2}" destId="{F311AAA8-4120-4984-B165-E7426454BD81}" srcOrd="0" destOrd="0" presId="urn:microsoft.com/office/officeart/2008/layout/TitledPictureBlocks"/>
    <dgm:cxn modelId="{E1DAFFC3-2ABC-48C7-9438-32A8B1E41B38}" type="presParOf" srcId="{782DDD5B-457E-41B5-AFBF-F362790786B2}" destId="{BABC238A-9DEE-440A-8D57-59802C6B4291}" srcOrd="1" destOrd="0" presId="urn:microsoft.com/office/officeart/2008/layout/TitledPictureBlocks"/>
    <dgm:cxn modelId="{9C5A8F20-78F2-4589-B615-0CCE0EC45198}" type="presParOf" srcId="{782DDD5B-457E-41B5-AFBF-F362790786B2}" destId="{2B64D784-6294-4C8A-8E1D-030C7FC482B3}"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C89757-9B22-4CBD-A2F1-DF6409FEBD12}" type="doc">
      <dgm:prSet loTypeId="urn:microsoft.com/office/officeart/2009/3/layout/FramedTextPicture" loCatId="picture" qsTypeId="urn:microsoft.com/office/officeart/2005/8/quickstyle/3d3" qsCatId="3D" csTypeId="urn:microsoft.com/office/officeart/2005/8/colors/accent1_2" csCatId="accent1" phldr="1"/>
      <dgm:spPr/>
      <dgm:t>
        <a:bodyPr/>
        <a:lstStyle/>
        <a:p>
          <a:endParaRPr lang="es-EC"/>
        </a:p>
      </dgm:t>
    </dgm:pt>
    <dgm:pt modelId="{48C74CEF-7967-400D-BDE9-DC784D16B73E}">
      <dgm:prSet phldrT="[Text]" custT="1"/>
      <dgm:spPr/>
      <dgm:t>
        <a:bodyPr/>
        <a:lstStyle/>
        <a:p>
          <a:pPr algn="just"/>
          <a:r>
            <a:rPr lang="es-ES" sz="1800" dirty="0" smtClean="0"/>
            <a:t>- Importadora Fénix, nace oficialmente en 1998, para importar, distribuir y promocionar materiales destinados a la expresión creativa y el sector escolar.</a:t>
          </a:r>
          <a:endParaRPr lang="es-EC" sz="1800" dirty="0" smtClean="0"/>
        </a:p>
        <a:p>
          <a:pPr algn="l"/>
          <a:r>
            <a:rPr lang="es-EC" sz="1800" dirty="0" smtClean="0"/>
            <a:t>-  </a:t>
          </a:r>
          <a:r>
            <a:rPr lang="es-ES" sz="1800" dirty="0" smtClean="0"/>
            <a:t>IMPORTADORA FENIX SOCIEDAD CIVIL Y COMERCIAL, al ser una sociedad civil y comercial constituida y amparada por las normas inherentes a las sociedades contenidas en el Código Civil y el Código de Comercio, no se encuentra registrada, ni sujeta a control y vigilancia de la Superintendencia de Compañías. </a:t>
          </a:r>
          <a:endParaRPr lang="es-EC" sz="1800" dirty="0" smtClean="0"/>
        </a:p>
      </dgm:t>
    </dgm:pt>
    <dgm:pt modelId="{CEE7500F-445D-44A0-AF55-1C3BB1005A6A}" type="parTrans" cxnId="{DBCC039D-1CB2-400E-B7A1-D94FE27BD95E}">
      <dgm:prSet/>
      <dgm:spPr/>
      <dgm:t>
        <a:bodyPr/>
        <a:lstStyle/>
        <a:p>
          <a:endParaRPr lang="es-EC"/>
        </a:p>
      </dgm:t>
    </dgm:pt>
    <dgm:pt modelId="{98C13697-6AF7-4CC7-93D3-0BB73688B249}" type="sibTrans" cxnId="{DBCC039D-1CB2-400E-B7A1-D94FE27BD95E}">
      <dgm:prSet/>
      <dgm:spPr/>
      <dgm:t>
        <a:bodyPr/>
        <a:lstStyle/>
        <a:p>
          <a:endParaRPr lang="es-EC"/>
        </a:p>
      </dgm:t>
    </dgm:pt>
    <dgm:pt modelId="{C27322B8-CD89-4E9A-AA53-01ADB7E255F9}" type="pres">
      <dgm:prSet presAssocID="{F8C89757-9B22-4CBD-A2F1-DF6409FEBD12}" presName="Name0" presStyleCnt="0">
        <dgm:presLayoutVars>
          <dgm:chMax/>
          <dgm:chPref/>
          <dgm:dir/>
        </dgm:presLayoutVars>
      </dgm:prSet>
      <dgm:spPr/>
      <dgm:t>
        <a:bodyPr/>
        <a:lstStyle/>
        <a:p>
          <a:endParaRPr lang="es-EC"/>
        </a:p>
      </dgm:t>
    </dgm:pt>
    <dgm:pt modelId="{AED918D7-BC90-43F8-BDF3-4577873A8EF2}" type="pres">
      <dgm:prSet presAssocID="{48C74CEF-7967-400D-BDE9-DC784D16B73E}" presName="composite" presStyleCnt="0">
        <dgm:presLayoutVars>
          <dgm:chMax/>
          <dgm:chPref/>
        </dgm:presLayoutVars>
      </dgm:prSet>
      <dgm:spPr/>
    </dgm:pt>
    <dgm:pt modelId="{3E45D73D-D373-464B-A719-DA79E7497F28}" type="pres">
      <dgm:prSet presAssocID="{48C74CEF-7967-400D-BDE9-DC784D16B73E}" presName="Image" presStyleLbl="bgImgPlace1" presStyleIdx="0" presStyleCnt="1"/>
      <dgm:spPr>
        <a:blipFill rotWithShape="1">
          <a:blip xmlns:r="http://schemas.openxmlformats.org/officeDocument/2006/relationships" r:embed="rId1"/>
          <a:stretch>
            <a:fillRect/>
          </a:stretch>
        </a:blipFill>
        <a:ln>
          <a:noFill/>
        </a:ln>
      </dgm:spPr>
      <dgm:t>
        <a:bodyPr/>
        <a:lstStyle/>
        <a:p>
          <a:endParaRPr lang="es-ES"/>
        </a:p>
      </dgm:t>
    </dgm:pt>
    <dgm:pt modelId="{0C86C6CA-65A7-4306-B699-692C3ADD190A}" type="pres">
      <dgm:prSet presAssocID="{48C74CEF-7967-400D-BDE9-DC784D16B73E}" presName="ParentText" presStyleLbl="revTx" presStyleIdx="0" presStyleCnt="1" custScaleX="133234" custLinFactNeighborX="2994">
        <dgm:presLayoutVars>
          <dgm:chMax val="0"/>
          <dgm:chPref val="0"/>
          <dgm:bulletEnabled val="1"/>
        </dgm:presLayoutVars>
      </dgm:prSet>
      <dgm:spPr/>
      <dgm:t>
        <a:bodyPr/>
        <a:lstStyle/>
        <a:p>
          <a:endParaRPr lang="es-EC"/>
        </a:p>
      </dgm:t>
    </dgm:pt>
    <dgm:pt modelId="{84E69602-A418-4263-9911-FDF5F9AC557D}" type="pres">
      <dgm:prSet presAssocID="{48C74CEF-7967-400D-BDE9-DC784D16B73E}" presName="tlFrame" presStyleLbl="node1" presStyleIdx="0" presStyleCnt="4" custLinFactNeighborX="-49536"/>
      <dgm:spPr>
        <a:solidFill>
          <a:schemeClr val="bg2">
            <a:lumMod val="85000"/>
          </a:schemeClr>
        </a:solidFill>
      </dgm:spPr>
      <dgm:t>
        <a:bodyPr/>
        <a:lstStyle/>
        <a:p>
          <a:endParaRPr lang="es-ES"/>
        </a:p>
      </dgm:t>
    </dgm:pt>
    <dgm:pt modelId="{B31EF914-9A6B-4F7E-A51A-F0C2F3E2106F}" type="pres">
      <dgm:prSet presAssocID="{48C74CEF-7967-400D-BDE9-DC784D16B73E}" presName="trFrame" presStyleLbl="node1" presStyleIdx="1" presStyleCnt="4" custLinFactNeighborX="59843"/>
      <dgm:spPr>
        <a:solidFill>
          <a:schemeClr val="bg2">
            <a:lumMod val="85000"/>
          </a:schemeClr>
        </a:solidFill>
      </dgm:spPr>
      <dgm:t>
        <a:bodyPr/>
        <a:lstStyle/>
        <a:p>
          <a:endParaRPr lang="es-ES"/>
        </a:p>
      </dgm:t>
    </dgm:pt>
    <dgm:pt modelId="{0D871508-76AA-4BF3-A099-B736BDABAD00}" type="pres">
      <dgm:prSet presAssocID="{48C74CEF-7967-400D-BDE9-DC784D16B73E}" presName="blFrame" presStyleLbl="node1" presStyleIdx="2" presStyleCnt="4" custLinFactNeighborX="-49536"/>
      <dgm:spPr>
        <a:solidFill>
          <a:schemeClr val="bg2">
            <a:lumMod val="85000"/>
          </a:schemeClr>
        </a:solidFill>
      </dgm:spPr>
      <dgm:t>
        <a:bodyPr/>
        <a:lstStyle/>
        <a:p>
          <a:endParaRPr lang="es-ES"/>
        </a:p>
      </dgm:t>
    </dgm:pt>
    <dgm:pt modelId="{D663BFAE-AFFC-4041-BA22-9A08F47012C3}" type="pres">
      <dgm:prSet presAssocID="{48C74CEF-7967-400D-BDE9-DC784D16B73E}" presName="brFrame" presStyleLbl="node1" presStyleIdx="3" presStyleCnt="4" custLinFactNeighborX="68062"/>
      <dgm:spPr>
        <a:solidFill>
          <a:schemeClr val="bg2">
            <a:lumMod val="85000"/>
          </a:schemeClr>
        </a:solidFill>
      </dgm:spPr>
      <dgm:t>
        <a:bodyPr/>
        <a:lstStyle/>
        <a:p>
          <a:endParaRPr lang="es-ES"/>
        </a:p>
      </dgm:t>
    </dgm:pt>
  </dgm:ptLst>
  <dgm:cxnLst>
    <dgm:cxn modelId="{5AF6450E-D638-4A03-8856-9A07CFF25BA9}" type="presOf" srcId="{48C74CEF-7967-400D-BDE9-DC784D16B73E}" destId="{0C86C6CA-65A7-4306-B699-692C3ADD190A}" srcOrd="0" destOrd="0" presId="urn:microsoft.com/office/officeart/2009/3/layout/FramedTextPicture"/>
    <dgm:cxn modelId="{DBCC039D-1CB2-400E-B7A1-D94FE27BD95E}" srcId="{F8C89757-9B22-4CBD-A2F1-DF6409FEBD12}" destId="{48C74CEF-7967-400D-BDE9-DC784D16B73E}" srcOrd="0" destOrd="0" parTransId="{CEE7500F-445D-44A0-AF55-1C3BB1005A6A}" sibTransId="{98C13697-6AF7-4CC7-93D3-0BB73688B249}"/>
    <dgm:cxn modelId="{1DC82B5B-E8D1-420B-8727-120529313C69}" type="presOf" srcId="{F8C89757-9B22-4CBD-A2F1-DF6409FEBD12}" destId="{C27322B8-CD89-4E9A-AA53-01ADB7E255F9}" srcOrd="0" destOrd="0" presId="urn:microsoft.com/office/officeart/2009/3/layout/FramedTextPicture"/>
    <dgm:cxn modelId="{4F74694C-AC41-4588-BE90-E8D0F59D81FD}" type="presParOf" srcId="{C27322B8-CD89-4E9A-AA53-01ADB7E255F9}" destId="{AED918D7-BC90-43F8-BDF3-4577873A8EF2}" srcOrd="0" destOrd="0" presId="urn:microsoft.com/office/officeart/2009/3/layout/FramedTextPicture"/>
    <dgm:cxn modelId="{7A4BCCC3-1200-44F2-92DD-FBD885037017}" type="presParOf" srcId="{AED918D7-BC90-43F8-BDF3-4577873A8EF2}" destId="{3E45D73D-D373-464B-A719-DA79E7497F28}" srcOrd="0" destOrd="0" presId="urn:microsoft.com/office/officeart/2009/3/layout/FramedTextPicture"/>
    <dgm:cxn modelId="{C11AA8AF-4C3D-412E-986A-FA8371587E92}" type="presParOf" srcId="{AED918D7-BC90-43F8-BDF3-4577873A8EF2}" destId="{0C86C6CA-65A7-4306-B699-692C3ADD190A}" srcOrd="1" destOrd="0" presId="urn:microsoft.com/office/officeart/2009/3/layout/FramedTextPicture"/>
    <dgm:cxn modelId="{86196C11-B2CE-462B-85BB-324A6228D15C}" type="presParOf" srcId="{AED918D7-BC90-43F8-BDF3-4577873A8EF2}" destId="{84E69602-A418-4263-9911-FDF5F9AC557D}" srcOrd="2" destOrd="0" presId="urn:microsoft.com/office/officeart/2009/3/layout/FramedTextPicture"/>
    <dgm:cxn modelId="{97F39994-1C66-425D-8DEA-CD6011ADC0BF}" type="presParOf" srcId="{AED918D7-BC90-43F8-BDF3-4577873A8EF2}" destId="{B31EF914-9A6B-4F7E-A51A-F0C2F3E2106F}" srcOrd="3" destOrd="0" presId="urn:microsoft.com/office/officeart/2009/3/layout/FramedTextPicture"/>
    <dgm:cxn modelId="{05975BDD-18AB-4B26-8B84-7BD4B450483C}" type="presParOf" srcId="{AED918D7-BC90-43F8-BDF3-4577873A8EF2}" destId="{0D871508-76AA-4BF3-A099-B736BDABAD00}" srcOrd="4" destOrd="0" presId="urn:microsoft.com/office/officeart/2009/3/layout/FramedTextPicture"/>
    <dgm:cxn modelId="{35536CA5-D7AF-4486-8A82-1ACBF46D1125}" type="presParOf" srcId="{AED918D7-BC90-43F8-BDF3-4577873A8EF2}" destId="{D663BFAE-AFFC-4041-BA22-9A08F47012C3}"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4E419-F731-4803-83E6-339E25829F16}"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S"/>
        </a:p>
      </dgm:t>
    </dgm:pt>
    <dgm:pt modelId="{4F621F0F-FCEB-402F-AE9C-35E37B39B515}">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SOCIOS</a:t>
          </a:r>
        </a:p>
      </dgm:t>
    </dgm:pt>
    <dgm:pt modelId="{672842F8-5B2E-4950-A4D2-C23E4CBF9BC8}" type="parTrans" cxnId="{6999E79D-B47B-4DF5-861C-AFACF46561E1}">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9E7EB8F5-8D46-4223-8CB3-E4A8834CF9A0}" type="sibTrans" cxnId="{6999E79D-B47B-4DF5-861C-AFACF46561E1}">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3D88595B-5691-4D50-985D-3008DCCDAD6A}" type="asst">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Gerente (Hugo Cox)</a:t>
          </a:r>
        </a:p>
      </dgm:t>
    </dgm:pt>
    <dgm:pt modelId="{CB7F300D-03F9-4B7B-B446-DB58556C1685}" type="parTrans" cxnId="{3537BF63-B324-4B0E-96BA-70AEB868E2C9}">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26462528-8366-48B5-BB3B-0020AC806476}" type="sibTrans" cxnId="{3537BF63-B324-4B0E-96BA-70AEB868E2C9}">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DD607211-A15E-4A00-B610-C144318FED32}">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Gerente de Ventas (Juan C. Molina)</a:t>
          </a:r>
        </a:p>
      </dgm:t>
    </dgm:pt>
    <dgm:pt modelId="{3AD6E976-37C1-4413-B52D-ECAE19DE47A7}" type="parTrans" cxnId="{C28D1393-9058-446F-96B2-E368AFF2351F}">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7A0595F4-EA9C-43F6-A6E4-9F9A373E6C97}" type="sibTrans" cxnId="{C28D1393-9058-446F-96B2-E368AFF2351F}">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F97424FC-1DEC-43C3-9F0A-589657FB9074}">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 Subgerente de Ventas (Néstor Padilla)</a:t>
          </a:r>
        </a:p>
      </dgm:t>
    </dgm:pt>
    <dgm:pt modelId="{CF8DCFC5-746A-43AC-BDEE-5D5EA0379F15}" type="parTrans" cxnId="{755DF603-9F3F-4BBB-9F45-E308E53C2516}">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3FC9B62E-9318-47EB-A1C4-D2C3864EB8C3}" type="sibTrans" cxnId="{755DF603-9F3F-4BBB-9F45-E308E53C2516}">
      <dgm:prSet/>
      <dgm:spPr/>
      <dgm:t>
        <a:bodyPr/>
        <a:lstStyle/>
        <a:p>
          <a:endParaRPr lang="es-ES">
            <a:solidFill>
              <a:schemeClr val="accent1">
                <a:lumMod val="50000"/>
              </a:schemeClr>
            </a:solidFill>
            <a:latin typeface="Arial" panose="020B0604020202020204" pitchFamily="34" charset="0"/>
            <a:cs typeface="Arial" panose="020B0604020202020204" pitchFamily="34" charset="0"/>
          </a:endParaRPr>
        </a:p>
      </dgm:t>
    </dgm:pt>
    <dgm:pt modelId="{EA0749B9-DC4B-493F-81A8-1D9C01A16BE2}">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Jefe de Bodega (Jorge Ortiz)</a:t>
          </a:r>
        </a:p>
      </dgm:t>
    </dgm:pt>
    <dgm:pt modelId="{1BA86BFD-63B3-4BB7-9B9A-ABB14822191C}" type="parTrans" cxnId="{B406F8E7-2417-4FC3-B6C9-1CCE4916231B}">
      <dgm:prSet/>
      <dgm:spPr/>
      <dgm:t>
        <a:bodyPr/>
        <a:lstStyle/>
        <a:p>
          <a:endParaRPr lang="es-ES"/>
        </a:p>
      </dgm:t>
    </dgm:pt>
    <dgm:pt modelId="{5C5DA670-9468-4896-B76F-2F44783198E9}" type="sibTrans" cxnId="{B406F8E7-2417-4FC3-B6C9-1CCE4916231B}">
      <dgm:prSet/>
      <dgm:spPr/>
      <dgm:t>
        <a:bodyPr/>
        <a:lstStyle/>
        <a:p>
          <a:endParaRPr lang="es-ES"/>
        </a:p>
      </dgm:t>
    </dgm:pt>
    <dgm:pt modelId="{F17A446B-E6DB-4403-B45C-0ED84C8D2CFB}">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Gerente de Adminsitración (Angelo Reinoso)</a:t>
          </a:r>
        </a:p>
      </dgm:t>
    </dgm:pt>
    <dgm:pt modelId="{C307BC71-8F52-4A2D-814F-37CA54578AB8}" type="parTrans" cxnId="{F8C9BD60-2B88-4596-911F-630383855DD9}">
      <dgm:prSet/>
      <dgm:spPr/>
      <dgm:t>
        <a:bodyPr/>
        <a:lstStyle/>
        <a:p>
          <a:endParaRPr lang="es-ES"/>
        </a:p>
      </dgm:t>
    </dgm:pt>
    <dgm:pt modelId="{17B8AA67-28E8-4791-8339-5A18B1C0094D}" type="sibTrans" cxnId="{F8C9BD60-2B88-4596-911F-630383855DD9}">
      <dgm:prSet/>
      <dgm:spPr/>
      <dgm:t>
        <a:bodyPr/>
        <a:lstStyle/>
        <a:p>
          <a:endParaRPr lang="es-ES"/>
        </a:p>
      </dgm:t>
    </dgm:pt>
    <dgm:pt modelId="{BC83315A-D708-4C1A-9C5C-F31FC349AAC9}">
      <dgm:prSet phldrT="[Texto]"/>
      <dgm:spPr/>
      <dgm:t>
        <a:bodyPr/>
        <a:lstStyle/>
        <a:p>
          <a:r>
            <a:rPr lang="es-ES">
              <a:solidFill>
                <a:schemeClr val="accent1">
                  <a:lumMod val="50000"/>
                </a:schemeClr>
              </a:solidFill>
              <a:latin typeface="Arial" panose="020B0604020202020204" pitchFamily="34" charset="0"/>
              <a:cs typeface="Arial" panose="020B0604020202020204" pitchFamily="34" charset="0"/>
            </a:rPr>
            <a:t>Contadora General (Nubia Torres)</a:t>
          </a:r>
        </a:p>
      </dgm:t>
    </dgm:pt>
    <dgm:pt modelId="{2762718F-377C-4FBE-B16D-1A12002D7AD3}" type="parTrans" cxnId="{C20A1F1A-797B-49D0-9B9C-C98F785B6801}">
      <dgm:prSet/>
      <dgm:spPr/>
      <dgm:t>
        <a:bodyPr/>
        <a:lstStyle/>
        <a:p>
          <a:endParaRPr lang="es-ES"/>
        </a:p>
      </dgm:t>
    </dgm:pt>
    <dgm:pt modelId="{CE8E9137-7070-4B64-AAAA-6EF4389AB2AD}" type="sibTrans" cxnId="{C20A1F1A-797B-49D0-9B9C-C98F785B6801}">
      <dgm:prSet/>
      <dgm:spPr/>
      <dgm:t>
        <a:bodyPr/>
        <a:lstStyle/>
        <a:p>
          <a:endParaRPr lang="es-ES"/>
        </a:p>
      </dgm:t>
    </dgm:pt>
    <dgm:pt modelId="{45F795CC-CC3E-4EAB-BCF0-485A32CC256A}" type="pres">
      <dgm:prSet presAssocID="{A074E419-F731-4803-83E6-339E25829F16}" presName="hierChild1" presStyleCnt="0">
        <dgm:presLayoutVars>
          <dgm:orgChart val="1"/>
          <dgm:chPref val="1"/>
          <dgm:dir/>
          <dgm:animOne val="branch"/>
          <dgm:animLvl val="lvl"/>
          <dgm:resizeHandles/>
        </dgm:presLayoutVars>
      </dgm:prSet>
      <dgm:spPr/>
      <dgm:t>
        <a:bodyPr/>
        <a:lstStyle/>
        <a:p>
          <a:endParaRPr lang="es-ES"/>
        </a:p>
      </dgm:t>
    </dgm:pt>
    <dgm:pt modelId="{DDAC6CFD-A0C4-4E0A-93E0-5388FE297BE1}" type="pres">
      <dgm:prSet presAssocID="{4F621F0F-FCEB-402F-AE9C-35E37B39B515}" presName="hierRoot1" presStyleCnt="0">
        <dgm:presLayoutVars>
          <dgm:hierBranch val="init"/>
        </dgm:presLayoutVars>
      </dgm:prSet>
      <dgm:spPr/>
    </dgm:pt>
    <dgm:pt modelId="{05CCBD38-E62A-45D3-A77E-407A4ED16BA5}" type="pres">
      <dgm:prSet presAssocID="{4F621F0F-FCEB-402F-AE9C-35E37B39B515}" presName="rootComposite1" presStyleCnt="0"/>
      <dgm:spPr/>
    </dgm:pt>
    <dgm:pt modelId="{C393F44E-E5E0-4AF5-849D-2704D610DAD1}" type="pres">
      <dgm:prSet presAssocID="{4F621F0F-FCEB-402F-AE9C-35E37B39B515}" presName="rootText1" presStyleLbl="node0" presStyleIdx="0" presStyleCnt="1">
        <dgm:presLayoutVars>
          <dgm:chPref val="3"/>
        </dgm:presLayoutVars>
      </dgm:prSet>
      <dgm:spPr/>
      <dgm:t>
        <a:bodyPr/>
        <a:lstStyle/>
        <a:p>
          <a:endParaRPr lang="es-ES"/>
        </a:p>
      </dgm:t>
    </dgm:pt>
    <dgm:pt modelId="{02034CDF-CE67-46AD-A48A-D478B6C7F8B4}" type="pres">
      <dgm:prSet presAssocID="{4F621F0F-FCEB-402F-AE9C-35E37B39B515}" presName="rootConnector1" presStyleLbl="node1" presStyleIdx="0" presStyleCnt="0"/>
      <dgm:spPr/>
      <dgm:t>
        <a:bodyPr/>
        <a:lstStyle/>
        <a:p>
          <a:endParaRPr lang="es-ES"/>
        </a:p>
      </dgm:t>
    </dgm:pt>
    <dgm:pt modelId="{52A9EBD6-6332-4581-AC42-988C8D035CEE}" type="pres">
      <dgm:prSet presAssocID="{4F621F0F-FCEB-402F-AE9C-35E37B39B515}" presName="hierChild2" presStyleCnt="0"/>
      <dgm:spPr/>
    </dgm:pt>
    <dgm:pt modelId="{38ECED6A-BF74-4A62-B824-CBBC0A29304C}" type="pres">
      <dgm:prSet presAssocID="{C307BC71-8F52-4A2D-814F-37CA54578AB8}" presName="Name37" presStyleLbl="parChTrans1D2" presStyleIdx="0" presStyleCnt="5"/>
      <dgm:spPr/>
      <dgm:t>
        <a:bodyPr/>
        <a:lstStyle/>
        <a:p>
          <a:endParaRPr lang="es-ES"/>
        </a:p>
      </dgm:t>
    </dgm:pt>
    <dgm:pt modelId="{9461A219-8B0A-4A4B-877F-51C7AF052223}" type="pres">
      <dgm:prSet presAssocID="{F17A446B-E6DB-4403-B45C-0ED84C8D2CFB}" presName="hierRoot2" presStyleCnt="0">
        <dgm:presLayoutVars>
          <dgm:hierBranch val="init"/>
        </dgm:presLayoutVars>
      </dgm:prSet>
      <dgm:spPr/>
    </dgm:pt>
    <dgm:pt modelId="{F846A048-B069-4631-A2D5-37F43756B04C}" type="pres">
      <dgm:prSet presAssocID="{F17A446B-E6DB-4403-B45C-0ED84C8D2CFB}" presName="rootComposite" presStyleCnt="0"/>
      <dgm:spPr/>
    </dgm:pt>
    <dgm:pt modelId="{28346632-3366-4E0A-99C1-4AEA896CE584}" type="pres">
      <dgm:prSet presAssocID="{F17A446B-E6DB-4403-B45C-0ED84C8D2CFB}" presName="rootText" presStyleLbl="node2" presStyleIdx="0" presStyleCnt="4">
        <dgm:presLayoutVars>
          <dgm:chPref val="3"/>
        </dgm:presLayoutVars>
      </dgm:prSet>
      <dgm:spPr/>
      <dgm:t>
        <a:bodyPr/>
        <a:lstStyle/>
        <a:p>
          <a:endParaRPr lang="es-ES"/>
        </a:p>
      </dgm:t>
    </dgm:pt>
    <dgm:pt modelId="{F9E4289F-1233-4BC6-AEF2-01AAE3E2E829}" type="pres">
      <dgm:prSet presAssocID="{F17A446B-E6DB-4403-B45C-0ED84C8D2CFB}" presName="rootConnector" presStyleLbl="node2" presStyleIdx="0" presStyleCnt="4"/>
      <dgm:spPr/>
      <dgm:t>
        <a:bodyPr/>
        <a:lstStyle/>
        <a:p>
          <a:endParaRPr lang="es-ES"/>
        </a:p>
      </dgm:t>
    </dgm:pt>
    <dgm:pt modelId="{9A2ED0B2-1648-42D2-9164-1C4E1CB6DC35}" type="pres">
      <dgm:prSet presAssocID="{F17A446B-E6DB-4403-B45C-0ED84C8D2CFB}" presName="hierChild4" presStyleCnt="0"/>
      <dgm:spPr/>
    </dgm:pt>
    <dgm:pt modelId="{3073C564-3247-42C5-8C55-72A3D89BF658}" type="pres">
      <dgm:prSet presAssocID="{F17A446B-E6DB-4403-B45C-0ED84C8D2CFB}" presName="hierChild5" presStyleCnt="0"/>
      <dgm:spPr/>
    </dgm:pt>
    <dgm:pt modelId="{C2318529-6C65-4C99-8A2D-FB19AED1DD94}" type="pres">
      <dgm:prSet presAssocID="{3AD6E976-37C1-4413-B52D-ECAE19DE47A7}" presName="Name37" presStyleLbl="parChTrans1D2" presStyleIdx="1" presStyleCnt="5"/>
      <dgm:spPr/>
      <dgm:t>
        <a:bodyPr/>
        <a:lstStyle/>
        <a:p>
          <a:endParaRPr lang="es-ES"/>
        </a:p>
      </dgm:t>
    </dgm:pt>
    <dgm:pt modelId="{02FFBA79-57DE-480F-A370-B687B066BAB2}" type="pres">
      <dgm:prSet presAssocID="{DD607211-A15E-4A00-B610-C144318FED32}" presName="hierRoot2" presStyleCnt="0">
        <dgm:presLayoutVars>
          <dgm:hierBranch val="init"/>
        </dgm:presLayoutVars>
      </dgm:prSet>
      <dgm:spPr/>
    </dgm:pt>
    <dgm:pt modelId="{14AEB850-054A-4F8C-BB30-59762E0D2BF5}" type="pres">
      <dgm:prSet presAssocID="{DD607211-A15E-4A00-B610-C144318FED32}" presName="rootComposite" presStyleCnt="0"/>
      <dgm:spPr/>
    </dgm:pt>
    <dgm:pt modelId="{5AD5FB10-8BB4-46BD-8E6A-EB68BE130B80}" type="pres">
      <dgm:prSet presAssocID="{DD607211-A15E-4A00-B610-C144318FED32}" presName="rootText" presStyleLbl="node2" presStyleIdx="1" presStyleCnt="4">
        <dgm:presLayoutVars>
          <dgm:chPref val="3"/>
        </dgm:presLayoutVars>
      </dgm:prSet>
      <dgm:spPr/>
      <dgm:t>
        <a:bodyPr/>
        <a:lstStyle/>
        <a:p>
          <a:endParaRPr lang="es-ES"/>
        </a:p>
      </dgm:t>
    </dgm:pt>
    <dgm:pt modelId="{54DA32D4-CA9C-46BE-A310-DD16CC60D5B3}" type="pres">
      <dgm:prSet presAssocID="{DD607211-A15E-4A00-B610-C144318FED32}" presName="rootConnector" presStyleLbl="node2" presStyleIdx="1" presStyleCnt="4"/>
      <dgm:spPr/>
      <dgm:t>
        <a:bodyPr/>
        <a:lstStyle/>
        <a:p>
          <a:endParaRPr lang="es-ES"/>
        </a:p>
      </dgm:t>
    </dgm:pt>
    <dgm:pt modelId="{52D93791-5018-4398-8C41-8B7AEB2AB506}" type="pres">
      <dgm:prSet presAssocID="{DD607211-A15E-4A00-B610-C144318FED32}" presName="hierChild4" presStyleCnt="0"/>
      <dgm:spPr/>
    </dgm:pt>
    <dgm:pt modelId="{3B8D6544-D73A-476F-82E8-2EF308288625}" type="pres">
      <dgm:prSet presAssocID="{CF8DCFC5-746A-43AC-BDEE-5D5EA0379F15}" presName="Name37" presStyleLbl="parChTrans1D3" presStyleIdx="0" presStyleCnt="1"/>
      <dgm:spPr/>
      <dgm:t>
        <a:bodyPr/>
        <a:lstStyle/>
        <a:p>
          <a:endParaRPr lang="es-ES"/>
        </a:p>
      </dgm:t>
    </dgm:pt>
    <dgm:pt modelId="{059AFAE1-BAC2-4759-B8C9-695B7BAA5C96}" type="pres">
      <dgm:prSet presAssocID="{F97424FC-1DEC-43C3-9F0A-589657FB9074}" presName="hierRoot2" presStyleCnt="0">
        <dgm:presLayoutVars>
          <dgm:hierBranch val="init"/>
        </dgm:presLayoutVars>
      </dgm:prSet>
      <dgm:spPr/>
    </dgm:pt>
    <dgm:pt modelId="{DFF20BE6-9D70-4177-8323-2EA7730ECADD}" type="pres">
      <dgm:prSet presAssocID="{F97424FC-1DEC-43C3-9F0A-589657FB9074}" presName="rootComposite" presStyleCnt="0"/>
      <dgm:spPr/>
    </dgm:pt>
    <dgm:pt modelId="{1A3F78C2-CDD3-4177-BCB5-1AF1D3BAAEAE}" type="pres">
      <dgm:prSet presAssocID="{F97424FC-1DEC-43C3-9F0A-589657FB9074}" presName="rootText" presStyleLbl="node3" presStyleIdx="0" presStyleCnt="1">
        <dgm:presLayoutVars>
          <dgm:chPref val="3"/>
        </dgm:presLayoutVars>
      </dgm:prSet>
      <dgm:spPr/>
      <dgm:t>
        <a:bodyPr/>
        <a:lstStyle/>
        <a:p>
          <a:endParaRPr lang="es-ES"/>
        </a:p>
      </dgm:t>
    </dgm:pt>
    <dgm:pt modelId="{38AA97D2-471A-455E-9215-ABD71AB00B3B}" type="pres">
      <dgm:prSet presAssocID="{F97424FC-1DEC-43C3-9F0A-589657FB9074}" presName="rootConnector" presStyleLbl="node3" presStyleIdx="0" presStyleCnt="1"/>
      <dgm:spPr/>
      <dgm:t>
        <a:bodyPr/>
        <a:lstStyle/>
        <a:p>
          <a:endParaRPr lang="es-ES"/>
        </a:p>
      </dgm:t>
    </dgm:pt>
    <dgm:pt modelId="{EA8835B7-BBDF-4524-B248-2A714A93500B}" type="pres">
      <dgm:prSet presAssocID="{F97424FC-1DEC-43C3-9F0A-589657FB9074}" presName="hierChild4" presStyleCnt="0"/>
      <dgm:spPr/>
    </dgm:pt>
    <dgm:pt modelId="{B4ED25A1-DCB4-463F-A946-E588BEFEB2DB}" type="pres">
      <dgm:prSet presAssocID="{F97424FC-1DEC-43C3-9F0A-589657FB9074}" presName="hierChild5" presStyleCnt="0"/>
      <dgm:spPr/>
    </dgm:pt>
    <dgm:pt modelId="{4A362F77-DFB9-46D7-89AE-CD6FF0FEFA89}" type="pres">
      <dgm:prSet presAssocID="{DD607211-A15E-4A00-B610-C144318FED32}" presName="hierChild5" presStyleCnt="0"/>
      <dgm:spPr/>
    </dgm:pt>
    <dgm:pt modelId="{8C439603-12E3-40F2-A2CD-DB44A75E0AF9}" type="pres">
      <dgm:prSet presAssocID="{1BA86BFD-63B3-4BB7-9B9A-ABB14822191C}" presName="Name37" presStyleLbl="parChTrans1D2" presStyleIdx="2" presStyleCnt="5"/>
      <dgm:spPr/>
      <dgm:t>
        <a:bodyPr/>
        <a:lstStyle/>
        <a:p>
          <a:endParaRPr lang="es-ES"/>
        </a:p>
      </dgm:t>
    </dgm:pt>
    <dgm:pt modelId="{E5A74B4B-5945-44B4-AF74-309745274F8C}" type="pres">
      <dgm:prSet presAssocID="{EA0749B9-DC4B-493F-81A8-1D9C01A16BE2}" presName="hierRoot2" presStyleCnt="0">
        <dgm:presLayoutVars>
          <dgm:hierBranch val="init"/>
        </dgm:presLayoutVars>
      </dgm:prSet>
      <dgm:spPr/>
    </dgm:pt>
    <dgm:pt modelId="{AD868EB4-E575-41F1-B1FC-9360BC2CA521}" type="pres">
      <dgm:prSet presAssocID="{EA0749B9-DC4B-493F-81A8-1D9C01A16BE2}" presName="rootComposite" presStyleCnt="0"/>
      <dgm:spPr/>
    </dgm:pt>
    <dgm:pt modelId="{E5031E43-725C-40A3-8850-335C2AA4FD13}" type="pres">
      <dgm:prSet presAssocID="{EA0749B9-DC4B-493F-81A8-1D9C01A16BE2}" presName="rootText" presStyleLbl="node2" presStyleIdx="2" presStyleCnt="4">
        <dgm:presLayoutVars>
          <dgm:chPref val="3"/>
        </dgm:presLayoutVars>
      </dgm:prSet>
      <dgm:spPr/>
      <dgm:t>
        <a:bodyPr/>
        <a:lstStyle/>
        <a:p>
          <a:endParaRPr lang="es-ES"/>
        </a:p>
      </dgm:t>
    </dgm:pt>
    <dgm:pt modelId="{49888B44-00CA-4F52-91AF-0A401324A300}" type="pres">
      <dgm:prSet presAssocID="{EA0749B9-DC4B-493F-81A8-1D9C01A16BE2}" presName="rootConnector" presStyleLbl="node2" presStyleIdx="2" presStyleCnt="4"/>
      <dgm:spPr/>
      <dgm:t>
        <a:bodyPr/>
        <a:lstStyle/>
        <a:p>
          <a:endParaRPr lang="es-ES"/>
        </a:p>
      </dgm:t>
    </dgm:pt>
    <dgm:pt modelId="{B946DEB7-E197-4EBA-8171-EB1EEED7FA95}" type="pres">
      <dgm:prSet presAssocID="{EA0749B9-DC4B-493F-81A8-1D9C01A16BE2}" presName="hierChild4" presStyleCnt="0"/>
      <dgm:spPr/>
    </dgm:pt>
    <dgm:pt modelId="{E372A809-FDF7-4E2E-BC0A-670275687EFC}" type="pres">
      <dgm:prSet presAssocID="{EA0749B9-DC4B-493F-81A8-1D9C01A16BE2}" presName="hierChild5" presStyleCnt="0"/>
      <dgm:spPr/>
    </dgm:pt>
    <dgm:pt modelId="{F1B978A0-B015-488E-B326-7AB134318570}" type="pres">
      <dgm:prSet presAssocID="{2762718F-377C-4FBE-B16D-1A12002D7AD3}" presName="Name37" presStyleLbl="parChTrans1D2" presStyleIdx="3" presStyleCnt="5"/>
      <dgm:spPr/>
      <dgm:t>
        <a:bodyPr/>
        <a:lstStyle/>
        <a:p>
          <a:endParaRPr lang="es-ES"/>
        </a:p>
      </dgm:t>
    </dgm:pt>
    <dgm:pt modelId="{79096C17-269B-4821-8CF8-5DBD3E6B2004}" type="pres">
      <dgm:prSet presAssocID="{BC83315A-D708-4C1A-9C5C-F31FC349AAC9}" presName="hierRoot2" presStyleCnt="0">
        <dgm:presLayoutVars>
          <dgm:hierBranch val="init"/>
        </dgm:presLayoutVars>
      </dgm:prSet>
      <dgm:spPr/>
    </dgm:pt>
    <dgm:pt modelId="{7229FA51-A805-451A-941A-AD6EB3850EB0}" type="pres">
      <dgm:prSet presAssocID="{BC83315A-D708-4C1A-9C5C-F31FC349AAC9}" presName="rootComposite" presStyleCnt="0"/>
      <dgm:spPr/>
    </dgm:pt>
    <dgm:pt modelId="{F6290155-351D-423A-8B65-4F81985EDDD2}" type="pres">
      <dgm:prSet presAssocID="{BC83315A-D708-4C1A-9C5C-F31FC349AAC9}" presName="rootText" presStyleLbl="node2" presStyleIdx="3" presStyleCnt="4">
        <dgm:presLayoutVars>
          <dgm:chPref val="3"/>
        </dgm:presLayoutVars>
      </dgm:prSet>
      <dgm:spPr/>
      <dgm:t>
        <a:bodyPr/>
        <a:lstStyle/>
        <a:p>
          <a:endParaRPr lang="es-ES"/>
        </a:p>
      </dgm:t>
    </dgm:pt>
    <dgm:pt modelId="{47969970-1365-4C97-84B8-1F2229DD2F72}" type="pres">
      <dgm:prSet presAssocID="{BC83315A-D708-4C1A-9C5C-F31FC349AAC9}" presName="rootConnector" presStyleLbl="node2" presStyleIdx="3" presStyleCnt="4"/>
      <dgm:spPr/>
      <dgm:t>
        <a:bodyPr/>
        <a:lstStyle/>
        <a:p>
          <a:endParaRPr lang="es-ES"/>
        </a:p>
      </dgm:t>
    </dgm:pt>
    <dgm:pt modelId="{DE63E288-15BB-4C3F-84A6-DE0BA950943A}" type="pres">
      <dgm:prSet presAssocID="{BC83315A-D708-4C1A-9C5C-F31FC349AAC9}" presName="hierChild4" presStyleCnt="0"/>
      <dgm:spPr/>
    </dgm:pt>
    <dgm:pt modelId="{6F61E6A9-8541-47BA-8EA2-13C23B0F3574}" type="pres">
      <dgm:prSet presAssocID="{BC83315A-D708-4C1A-9C5C-F31FC349AAC9}" presName="hierChild5" presStyleCnt="0"/>
      <dgm:spPr/>
    </dgm:pt>
    <dgm:pt modelId="{CD6E6840-F441-476C-BA67-FAB9703CAF97}" type="pres">
      <dgm:prSet presAssocID="{4F621F0F-FCEB-402F-AE9C-35E37B39B515}" presName="hierChild3" presStyleCnt="0"/>
      <dgm:spPr/>
    </dgm:pt>
    <dgm:pt modelId="{79FE9BA5-C44E-4901-90AF-06F4C01D92CA}" type="pres">
      <dgm:prSet presAssocID="{CB7F300D-03F9-4B7B-B446-DB58556C1685}" presName="Name111" presStyleLbl="parChTrans1D2" presStyleIdx="4" presStyleCnt="5"/>
      <dgm:spPr/>
      <dgm:t>
        <a:bodyPr/>
        <a:lstStyle/>
        <a:p>
          <a:endParaRPr lang="es-ES"/>
        </a:p>
      </dgm:t>
    </dgm:pt>
    <dgm:pt modelId="{6465DEF6-AA48-4D01-87C6-F11C17FEB499}" type="pres">
      <dgm:prSet presAssocID="{3D88595B-5691-4D50-985D-3008DCCDAD6A}" presName="hierRoot3" presStyleCnt="0">
        <dgm:presLayoutVars>
          <dgm:hierBranch val="init"/>
        </dgm:presLayoutVars>
      </dgm:prSet>
      <dgm:spPr/>
    </dgm:pt>
    <dgm:pt modelId="{1B859745-E474-41AD-85A7-2B7CBBF1411C}" type="pres">
      <dgm:prSet presAssocID="{3D88595B-5691-4D50-985D-3008DCCDAD6A}" presName="rootComposite3" presStyleCnt="0"/>
      <dgm:spPr/>
    </dgm:pt>
    <dgm:pt modelId="{E43E5DF1-4010-4E38-BFD1-1351C6485B3C}" type="pres">
      <dgm:prSet presAssocID="{3D88595B-5691-4D50-985D-3008DCCDAD6A}" presName="rootText3" presStyleLbl="asst1" presStyleIdx="0" presStyleCnt="1">
        <dgm:presLayoutVars>
          <dgm:chPref val="3"/>
        </dgm:presLayoutVars>
      </dgm:prSet>
      <dgm:spPr/>
      <dgm:t>
        <a:bodyPr/>
        <a:lstStyle/>
        <a:p>
          <a:endParaRPr lang="es-ES"/>
        </a:p>
      </dgm:t>
    </dgm:pt>
    <dgm:pt modelId="{2C353EA1-2DFF-4A5E-BECE-7C33725262C1}" type="pres">
      <dgm:prSet presAssocID="{3D88595B-5691-4D50-985D-3008DCCDAD6A}" presName="rootConnector3" presStyleLbl="asst1" presStyleIdx="0" presStyleCnt="1"/>
      <dgm:spPr/>
      <dgm:t>
        <a:bodyPr/>
        <a:lstStyle/>
        <a:p>
          <a:endParaRPr lang="es-ES"/>
        </a:p>
      </dgm:t>
    </dgm:pt>
    <dgm:pt modelId="{A28CEF3E-953D-4354-A792-E8EC4246E626}" type="pres">
      <dgm:prSet presAssocID="{3D88595B-5691-4D50-985D-3008DCCDAD6A}" presName="hierChild6" presStyleCnt="0"/>
      <dgm:spPr/>
    </dgm:pt>
    <dgm:pt modelId="{6D4BA650-A957-4649-A605-7791B642EC8C}" type="pres">
      <dgm:prSet presAssocID="{3D88595B-5691-4D50-985D-3008DCCDAD6A}" presName="hierChild7" presStyleCnt="0"/>
      <dgm:spPr/>
    </dgm:pt>
  </dgm:ptLst>
  <dgm:cxnLst>
    <dgm:cxn modelId="{54A705FA-B16C-4205-AC84-10C1AE18CB42}" type="presOf" srcId="{F17A446B-E6DB-4403-B45C-0ED84C8D2CFB}" destId="{F9E4289F-1233-4BC6-AEF2-01AAE3E2E829}" srcOrd="1" destOrd="0" presId="urn:microsoft.com/office/officeart/2005/8/layout/orgChart1"/>
    <dgm:cxn modelId="{C20A1F1A-797B-49D0-9B9C-C98F785B6801}" srcId="{4F621F0F-FCEB-402F-AE9C-35E37B39B515}" destId="{BC83315A-D708-4C1A-9C5C-F31FC349AAC9}" srcOrd="4" destOrd="0" parTransId="{2762718F-377C-4FBE-B16D-1A12002D7AD3}" sibTransId="{CE8E9137-7070-4B64-AAAA-6EF4389AB2AD}"/>
    <dgm:cxn modelId="{E6C15D12-22DD-434B-BB38-24CB701665BB}" type="presOf" srcId="{4F621F0F-FCEB-402F-AE9C-35E37B39B515}" destId="{02034CDF-CE67-46AD-A48A-D478B6C7F8B4}" srcOrd="1" destOrd="0" presId="urn:microsoft.com/office/officeart/2005/8/layout/orgChart1"/>
    <dgm:cxn modelId="{F572E7F5-51B5-46EA-BD5D-33D517169BB8}" type="presOf" srcId="{1BA86BFD-63B3-4BB7-9B9A-ABB14822191C}" destId="{8C439603-12E3-40F2-A2CD-DB44A75E0AF9}" srcOrd="0" destOrd="0" presId="urn:microsoft.com/office/officeart/2005/8/layout/orgChart1"/>
    <dgm:cxn modelId="{23DA34FD-A862-45EA-8CF2-CCF444ED2BFB}" type="presOf" srcId="{3AD6E976-37C1-4413-B52D-ECAE19DE47A7}" destId="{C2318529-6C65-4C99-8A2D-FB19AED1DD94}" srcOrd="0" destOrd="0" presId="urn:microsoft.com/office/officeart/2005/8/layout/orgChart1"/>
    <dgm:cxn modelId="{15B3D2DD-B577-4AD6-87DC-DEF4A6C862A3}" type="presOf" srcId="{3D88595B-5691-4D50-985D-3008DCCDAD6A}" destId="{E43E5DF1-4010-4E38-BFD1-1351C6485B3C}" srcOrd="0" destOrd="0" presId="urn:microsoft.com/office/officeart/2005/8/layout/orgChart1"/>
    <dgm:cxn modelId="{C28D1393-9058-446F-96B2-E368AFF2351F}" srcId="{4F621F0F-FCEB-402F-AE9C-35E37B39B515}" destId="{DD607211-A15E-4A00-B610-C144318FED32}" srcOrd="2" destOrd="0" parTransId="{3AD6E976-37C1-4413-B52D-ECAE19DE47A7}" sibTransId="{7A0595F4-EA9C-43F6-A6E4-9F9A373E6C97}"/>
    <dgm:cxn modelId="{7E645E5D-17B0-43DF-9C35-E4BD4FC0ADE1}" type="presOf" srcId="{CF8DCFC5-746A-43AC-BDEE-5D5EA0379F15}" destId="{3B8D6544-D73A-476F-82E8-2EF308288625}" srcOrd="0" destOrd="0" presId="urn:microsoft.com/office/officeart/2005/8/layout/orgChart1"/>
    <dgm:cxn modelId="{136282B9-E986-4392-BFE6-E261E5502350}" type="presOf" srcId="{CB7F300D-03F9-4B7B-B446-DB58556C1685}" destId="{79FE9BA5-C44E-4901-90AF-06F4C01D92CA}" srcOrd="0" destOrd="0" presId="urn:microsoft.com/office/officeart/2005/8/layout/orgChart1"/>
    <dgm:cxn modelId="{0E762A44-67D0-4B68-9D8C-888642BF3492}" type="presOf" srcId="{3D88595B-5691-4D50-985D-3008DCCDAD6A}" destId="{2C353EA1-2DFF-4A5E-BECE-7C33725262C1}" srcOrd="1" destOrd="0" presId="urn:microsoft.com/office/officeart/2005/8/layout/orgChart1"/>
    <dgm:cxn modelId="{9F0C61D4-3BC1-4C3B-9D4B-843D01E5ABCD}" type="presOf" srcId="{BC83315A-D708-4C1A-9C5C-F31FC349AAC9}" destId="{F6290155-351D-423A-8B65-4F81985EDDD2}" srcOrd="0" destOrd="0" presId="urn:microsoft.com/office/officeart/2005/8/layout/orgChart1"/>
    <dgm:cxn modelId="{8220BD0D-B52B-4D6C-8389-07FC03445A41}" type="presOf" srcId="{EA0749B9-DC4B-493F-81A8-1D9C01A16BE2}" destId="{49888B44-00CA-4F52-91AF-0A401324A300}" srcOrd="1" destOrd="0" presId="urn:microsoft.com/office/officeart/2005/8/layout/orgChart1"/>
    <dgm:cxn modelId="{5521B15C-81E5-47A9-B20F-58E70555C670}" type="presOf" srcId="{F97424FC-1DEC-43C3-9F0A-589657FB9074}" destId="{1A3F78C2-CDD3-4177-BCB5-1AF1D3BAAEAE}" srcOrd="0" destOrd="0" presId="urn:microsoft.com/office/officeart/2005/8/layout/orgChart1"/>
    <dgm:cxn modelId="{482CE45C-9B49-4E2F-B76E-AF52ECB91BAC}" type="presOf" srcId="{DD607211-A15E-4A00-B610-C144318FED32}" destId="{5AD5FB10-8BB4-46BD-8E6A-EB68BE130B80}" srcOrd="0" destOrd="0" presId="urn:microsoft.com/office/officeart/2005/8/layout/orgChart1"/>
    <dgm:cxn modelId="{A27C1D09-5411-4B01-89DD-3971B453FBE5}" type="presOf" srcId="{DD607211-A15E-4A00-B610-C144318FED32}" destId="{54DA32D4-CA9C-46BE-A310-DD16CC60D5B3}" srcOrd="1" destOrd="0" presId="urn:microsoft.com/office/officeart/2005/8/layout/orgChart1"/>
    <dgm:cxn modelId="{3537BF63-B324-4B0E-96BA-70AEB868E2C9}" srcId="{4F621F0F-FCEB-402F-AE9C-35E37B39B515}" destId="{3D88595B-5691-4D50-985D-3008DCCDAD6A}" srcOrd="0" destOrd="0" parTransId="{CB7F300D-03F9-4B7B-B446-DB58556C1685}" sibTransId="{26462528-8366-48B5-BB3B-0020AC806476}"/>
    <dgm:cxn modelId="{B406F8E7-2417-4FC3-B6C9-1CCE4916231B}" srcId="{4F621F0F-FCEB-402F-AE9C-35E37B39B515}" destId="{EA0749B9-DC4B-493F-81A8-1D9C01A16BE2}" srcOrd="3" destOrd="0" parTransId="{1BA86BFD-63B3-4BB7-9B9A-ABB14822191C}" sibTransId="{5C5DA670-9468-4896-B76F-2F44783198E9}"/>
    <dgm:cxn modelId="{239FE6AB-5350-4283-B4F1-3E6CEDFFDED7}" type="presOf" srcId="{EA0749B9-DC4B-493F-81A8-1D9C01A16BE2}" destId="{E5031E43-725C-40A3-8850-335C2AA4FD13}" srcOrd="0" destOrd="0" presId="urn:microsoft.com/office/officeart/2005/8/layout/orgChart1"/>
    <dgm:cxn modelId="{A808D8C5-A215-45E4-B6A0-EA922DF7CA0D}" type="presOf" srcId="{4F621F0F-FCEB-402F-AE9C-35E37B39B515}" destId="{C393F44E-E5E0-4AF5-849D-2704D610DAD1}" srcOrd="0" destOrd="0" presId="urn:microsoft.com/office/officeart/2005/8/layout/orgChart1"/>
    <dgm:cxn modelId="{DBD4EF51-FCA1-4137-92E4-23EA9803CAFE}" type="presOf" srcId="{F97424FC-1DEC-43C3-9F0A-589657FB9074}" destId="{38AA97D2-471A-455E-9215-ABD71AB00B3B}" srcOrd="1" destOrd="0" presId="urn:microsoft.com/office/officeart/2005/8/layout/orgChart1"/>
    <dgm:cxn modelId="{6999E79D-B47B-4DF5-861C-AFACF46561E1}" srcId="{A074E419-F731-4803-83E6-339E25829F16}" destId="{4F621F0F-FCEB-402F-AE9C-35E37B39B515}" srcOrd="0" destOrd="0" parTransId="{672842F8-5B2E-4950-A4D2-C23E4CBF9BC8}" sibTransId="{9E7EB8F5-8D46-4223-8CB3-E4A8834CF9A0}"/>
    <dgm:cxn modelId="{50C7D821-4AF2-4D90-8255-6AB9E6E4A17C}" type="presOf" srcId="{F17A446B-E6DB-4403-B45C-0ED84C8D2CFB}" destId="{28346632-3366-4E0A-99C1-4AEA896CE584}" srcOrd="0" destOrd="0" presId="urn:microsoft.com/office/officeart/2005/8/layout/orgChart1"/>
    <dgm:cxn modelId="{A549F303-F285-4590-903E-A81D36FD4A31}" type="presOf" srcId="{BC83315A-D708-4C1A-9C5C-F31FC349AAC9}" destId="{47969970-1365-4C97-84B8-1F2229DD2F72}" srcOrd="1" destOrd="0" presId="urn:microsoft.com/office/officeart/2005/8/layout/orgChart1"/>
    <dgm:cxn modelId="{F8C9BD60-2B88-4596-911F-630383855DD9}" srcId="{4F621F0F-FCEB-402F-AE9C-35E37B39B515}" destId="{F17A446B-E6DB-4403-B45C-0ED84C8D2CFB}" srcOrd="1" destOrd="0" parTransId="{C307BC71-8F52-4A2D-814F-37CA54578AB8}" sibTransId="{17B8AA67-28E8-4791-8339-5A18B1C0094D}"/>
    <dgm:cxn modelId="{7824CCCE-424E-4CCC-83BD-9B03CAD3DFCC}" type="presOf" srcId="{A074E419-F731-4803-83E6-339E25829F16}" destId="{45F795CC-CC3E-4EAB-BCF0-485A32CC256A}" srcOrd="0" destOrd="0" presId="urn:microsoft.com/office/officeart/2005/8/layout/orgChart1"/>
    <dgm:cxn modelId="{A1B85E90-5D30-42B9-93B7-D6C958EE8CB3}" type="presOf" srcId="{2762718F-377C-4FBE-B16D-1A12002D7AD3}" destId="{F1B978A0-B015-488E-B326-7AB134318570}" srcOrd="0" destOrd="0" presId="urn:microsoft.com/office/officeart/2005/8/layout/orgChart1"/>
    <dgm:cxn modelId="{755DF603-9F3F-4BBB-9F45-E308E53C2516}" srcId="{DD607211-A15E-4A00-B610-C144318FED32}" destId="{F97424FC-1DEC-43C3-9F0A-589657FB9074}" srcOrd="0" destOrd="0" parTransId="{CF8DCFC5-746A-43AC-BDEE-5D5EA0379F15}" sibTransId="{3FC9B62E-9318-47EB-A1C4-D2C3864EB8C3}"/>
    <dgm:cxn modelId="{546A2954-FEFE-42E0-8FC9-C46DE0F7F49B}" type="presOf" srcId="{C307BC71-8F52-4A2D-814F-37CA54578AB8}" destId="{38ECED6A-BF74-4A62-B824-CBBC0A29304C}" srcOrd="0" destOrd="0" presId="urn:microsoft.com/office/officeart/2005/8/layout/orgChart1"/>
    <dgm:cxn modelId="{67256B86-5F2C-4BAE-B94F-F7627B70E318}" type="presParOf" srcId="{45F795CC-CC3E-4EAB-BCF0-485A32CC256A}" destId="{DDAC6CFD-A0C4-4E0A-93E0-5388FE297BE1}" srcOrd="0" destOrd="0" presId="urn:microsoft.com/office/officeart/2005/8/layout/orgChart1"/>
    <dgm:cxn modelId="{33633A78-7C40-4D18-AEB0-32F5DFAA0C2D}" type="presParOf" srcId="{DDAC6CFD-A0C4-4E0A-93E0-5388FE297BE1}" destId="{05CCBD38-E62A-45D3-A77E-407A4ED16BA5}" srcOrd="0" destOrd="0" presId="urn:microsoft.com/office/officeart/2005/8/layout/orgChart1"/>
    <dgm:cxn modelId="{05E1A9D2-327D-4633-B9AC-DBC7780615B8}" type="presParOf" srcId="{05CCBD38-E62A-45D3-A77E-407A4ED16BA5}" destId="{C393F44E-E5E0-4AF5-849D-2704D610DAD1}" srcOrd="0" destOrd="0" presId="urn:microsoft.com/office/officeart/2005/8/layout/orgChart1"/>
    <dgm:cxn modelId="{1E4137DB-543B-4A5F-B3CC-D404DB31CB47}" type="presParOf" srcId="{05CCBD38-E62A-45D3-A77E-407A4ED16BA5}" destId="{02034CDF-CE67-46AD-A48A-D478B6C7F8B4}" srcOrd="1" destOrd="0" presId="urn:microsoft.com/office/officeart/2005/8/layout/orgChart1"/>
    <dgm:cxn modelId="{2E06129D-715B-42FD-A294-5D8EEB9D3E13}" type="presParOf" srcId="{DDAC6CFD-A0C4-4E0A-93E0-5388FE297BE1}" destId="{52A9EBD6-6332-4581-AC42-988C8D035CEE}" srcOrd="1" destOrd="0" presId="urn:microsoft.com/office/officeart/2005/8/layout/orgChart1"/>
    <dgm:cxn modelId="{589C838B-11F5-42AB-A99C-DB2849F0C2AA}" type="presParOf" srcId="{52A9EBD6-6332-4581-AC42-988C8D035CEE}" destId="{38ECED6A-BF74-4A62-B824-CBBC0A29304C}" srcOrd="0" destOrd="0" presId="urn:microsoft.com/office/officeart/2005/8/layout/orgChart1"/>
    <dgm:cxn modelId="{7BA247E0-D2B2-4754-910C-BC0EAC328CBC}" type="presParOf" srcId="{52A9EBD6-6332-4581-AC42-988C8D035CEE}" destId="{9461A219-8B0A-4A4B-877F-51C7AF052223}" srcOrd="1" destOrd="0" presId="urn:microsoft.com/office/officeart/2005/8/layout/orgChart1"/>
    <dgm:cxn modelId="{109AA7F9-8643-4F9C-AF2E-AEB1AFC73567}" type="presParOf" srcId="{9461A219-8B0A-4A4B-877F-51C7AF052223}" destId="{F846A048-B069-4631-A2D5-37F43756B04C}" srcOrd="0" destOrd="0" presId="urn:microsoft.com/office/officeart/2005/8/layout/orgChart1"/>
    <dgm:cxn modelId="{BF86C7CF-39FC-48A0-9729-C58DA3C41BE6}" type="presParOf" srcId="{F846A048-B069-4631-A2D5-37F43756B04C}" destId="{28346632-3366-4E0A-99C1-4AEA896CE584}" srcOrd="0" destOrd="0" presId="urn:microsoft.com/office/officeart/2005/8/layout/orgChart1"/>
    <dgm:cxn modelId="{F8415FD2-9D40-428A-8A35-4CCCFB330B61}" type="presParOf" srcId="{F846A048-B069-4631-A2D5-37F43756B04C}" destId="{F9E4289F-1233-4BC6-AEF2-01AAE3E2E829}" srcOrd="1" destOrd="0" presId="urn:microsoft.com/office/officeart/2005/8/layout/orgChart1"/>
    <dgm:cxn modelId="{B962FFD1-D8E2-4BF9-94E4-1FA21AFDBC5B}" type="presParOf" srcId="{9461A219-8B0A-4A4B-877F-51C7AF052223}" destId="{9A2ED0B2-1648-42D2-9164-1C4E1CB6DC35}" srcOrd="1" destOrd="0" presId="urn:microsoft.com/office/officeart/2005/8/layout/orgChart1"/>
    <dgm:cxn modelId="{9713FA64-6FEF-411F-B2BE-58BC8707D196}" type="presParOf" srcId="{9461A219-8B0A-4A4B-877F-51C7AF052223}" destId="{3073C564-3247-42C5-8C55-72A3D89BF658}" srcOrd="2" destOrd="0" presId="urn:microsoft.com/office/officeart/2005/8/layout/orgChart1"/>
    <dgm:cxn modelId="{E08AAFCB-C8BA-4923-A575-7D92247D85E6}" type="presParOf" srcId="{52A9EBD6-6332-4581-AC42-988C8D035CEE}" destId="{C2318529-6C65-4C99-8A2D-FB19AED1DD94}" srcOrd="2" destOrd="0" presId="urn:microsoft.com/office/officeart/2005/8/layout/orgChart1"/>
    <dgm:cxn modelId="{5FBBBCD2-4B85-4B89-A956-08D509A7692C}" type="presParOf" srcId="{52A9EBD6-6332-4581-AC42-988C8D035CEE}" destId="{02FFBA79-57DE-480F-A370-B687B066BAB2}" srcOrd="3" destOrd="0" presId="urn:microsoft.com/office/officeart/2005/8/layout/orgChart1"/>
    <dgm:cxn modelId="{5FE80DC3-AF60-4AF1-8081-A7BB4257BE2C}" type="presParOf" srcId="{02FFBA79-57DE-480F-A370-B687B066BAB2}" destId="{14AEB850-054A-4F8C-BB30-59762E0D2BF5}" srcOrd="0" destOrd="0" presId="urn:microsoft.com/office/officeart/2005/8/layout/orgChart1"/>
    <dgm:cxn modelId="{C91E8067-12C6-435D-899B-D7B0B637BC67}" type="presParOf" srcId="{14AEB850-054A-4F8C-BB30-59762E0D2BF5}" destId="{5AD5FB10-8BB4-46BD-8E6A-EB68BE130B80}" srcOrd="0" destOrd="0" presId="urn:microsoft.com/office/officeart/2005/8/layout/orgChart1"/>
    <dgm:cxn modelId="{1B337218-7F95-4379-B7F0-43F42C4256F1}" type="presParOf" srcId="{14AEB850-054A-4F8C-BB30-59762E0D2BF5}" destId="{54DA32D4-CA9C-46BE-A310-DD16CC60D5B3}" srcOrd="1" destOrd="0" presId="urn:microsoft.com/office/officeart/2005/8/layout/orgChart1"/>
    <dgm:cxn modelId="{B735E127-E614-4E43-B435-78B131374ABB}" type="presParOf" srcId="{02FFBA79-57DE-480F-A370-B687B066BAB2}" destId="{52D93791-5018-4398-8C41-8B7AEB2AB506}" srcOrd="1" destOrd="0" presId="urn:microsoft.com/office/officeart/2005/8/layout/orgChart1"/>
    <dgm:cxn modelId="{F7FC730E-4E83-4437-98BE-10E1C5D579D7}" type="presParOf" srcId="{52D93791-5018-4398-8C41-8B7AEB2AB506}" destId="{3B8D6544-D73A-476F-82E8-2EF308288625}" srcOrd="0" destOrd="0" presId="urn:microsoft.com/office/officeart/2005/8/layout/orgChart1"/>
    <dgm:cxn modelId="{17A353D7-9D7E-48A7-9B57-63AA4A30C216}" type="presParOf" srcId="{52D93791-5018-4398-8C41-8B7AEB2AB506}" destId="{059AFAE1-BAC2-4759-B8C9-695B7BAA5C96}" srcOrd="1" destOrd="0" presId="urn:microsoft.com/office/officeart/2005/8/layout/orgChart1"/>
    <dgm:cxn modelId="{EDE991BE-AE43-4CAA-A3E6-ACB9E32AD5BE}" type="presParOf" srcId="{059AFAE1-BAC2-4759-B8C9-695B7BAA5C96}" destId="{DFF20BE6-9D70-4177-8323-2EA7730ECADD}" srcOrd="0" destOrd="0" presId="urn:microsoft.com/office/officeart/2005/8/layout/orgChart1"/>
    <dgm:cxn modelId="{E6E6EA7B-1CED-4C1F-917D-72ADE76CE5E5}" type="presParOf" srcId="{DFF20BE6-9D70-4177-8323-2EA7730ECADD}" destId="{1A3F78C2-CDD3-4177-BCB5-1AF1D3BAAEAE}" srcOrd="0" destOrd="0" presId="urn:microsoft.com/office/officeart/2005/8/layout/orgChart1"/>
    <dgm:cxn modelId="{7C926F7D-16C6-4DBE-B4FC-C7FC5A0A8947}" type="presParOf" srcId="{DFF20BE6-9D70-4177-8323-2EA7730ECADD}" destId="{38AA97D2-471A-455E-9215-ABD71AB00B3B}" srcOrd="1" destOrd="0" presId="urn:microsoft.com/office/officeart/2005/8/layout/orgChart1"/>
    <dgm:cxn modelId="{1A1A24C4-3CCC-4792-8034-2E68B3371668}" type="presParOf" srcId="{059AFAE1-BAC2-4759-B8C9-695B7BAA5C96}" destId="{EA8835B7-BBDF-4524-B248-2A714A93500B}" srcOrd="1" destOrd="0" presId="urn:microsoft.com/office/officeart/2005/8/layout/orgChart1"/>
    <dgm:cxn modelId="{3E8D3D2C-5AD8-419F-89AA-27ADA0C1ED70}" type="presParOf" srcId="{059AFAE1-BAC2-4759-B8C9-695B7BAA5C96}" destId="{B4ED25A1-DCB4-463F-A946-E588BEFEB2DB}" srcOrd="2" destOrd="0" presId="urn:microsoft.com/office/officeart/2005/8/layout/orgChart1"/>
    <dgm:cxn modelId="{327C1D7F-74DB-4153-B942-14D14154D5F2}" type="presParOf" srcId="{02FFBA79-57DE-480F-A370-B687B066BAB2}" destId="{4A362F77-DFB9-46D7-89AE-CD6FF0FEFA89}" srcOrd="2" destOrd="0" presId="urn:microsoft.com/office/officeart/2005/8/layout/orgChart1"/>
    <dgm:cxn modelId="{82F9D063-BF77-4580-BFCB-B6145EF5EC01}" type="presParOf" srcId="{52A9EBD6-6332-4581-AC42-988C8D035CEE}" destId="{8C439603-12E3-40F2-A2CD-DB44A75E0AF9}" srcOrd="4" destOrd="0" presId="urn:microsoft.com/office/officeart/2005/8/layout/orgChart1"/>
    <dgm:cxn modelId="{666CEBAB-BB90-4394-8CB7-1DEF85709A4E}" type="presParOf" srcId="{52A9EBD6-6332-4581-AC42-988C8D035CEE}" destId="{E5A74B4B-5945-44B4-AF74-309745274F8C}" srcOrd="5" destOrd="0" presId="urn:microsoft.com/office/officeart/2005/8/layout/orgChart1"/>
    <dgm:cxn modelId="{2C4C7E57-7CC4-4001-85DF-403C568C2008}" type="presParOf" srcId="{E5A74B4B-5945-44B4-AF74-309745274F8C}" destId="{AD868EB4-E575-41F1-B1FC-9360BC2CA521}" srcOrd="0" destOrd="0" presId="urn:microsoft.com/office/officeart/2005/8/layout/orgChart1"/>
    <dgm:cxn modelId="{8F56BEB7-E075-445C-85E3-5193C1585391}" type="presParOf" srcId="{AD868EB4-E575-41F1-B1FC-9360BC2CA521}" destId="{E5031E43-725C-40A3-8850-335C2AA4FD13}" srcOrd="0" destOrd="0" presId="urn:microsoft.com/office/officeart/2005/8/layout/orgChart1"/>
    <dgm:cxn modelId="{67E8D177-AB98-4DB5-87A8-8825AB98C9FE}" type="presParOf" srcId="{AD868EB4-E575-41F1-B1FC-9360BC2CA521}" destId="{49888B44-00CA-4F52-91AF-0A401324A300}" srcOrd="1" destOrd="0" presId="urn:microsoft.com/office/officeart/2005/8/layout/orgChart1"/>
    <dgm:cxn modelId="{5FDB0B28-BF25-4320-A618-05EA10DDD5A6}" type="presParOf" srcId="{E5A74B4B-5945-44B4-AF74-309745274F8C}" destId="{B946DEB7-E197-4EBA-8171-EB1EEED7FA95}" srcOrd="1" destOrd="0" presId="urn:microsoft.com/office/officeart/2005/8/layout/orgChart1"/>
    <dgm:cxn modelId="{19B6FE54-BC64-40C2-8A03-BBA6ACD5C02A}" type="presParOf" srcId="{E5A74B4B-5945-44B4-AF74-309745274F8C}" destId="{E372A809-FDF7-4E2E-BC0A-670275687EFC}" srcOrd="2" destOrd="0" presId="urn:microsoft.com/office/officeart/2005/8/layout/orgChart1"/>
    <dgm:cxn modelId="{67E50728-A2B2-4706-9B3E-4315E8C6F6EC}" type="presParOf" srcId="{52A9EBD6-6332-4581-AC42-988C8D035CEE}" destId="{F1B978A0-B015-488E-B326-7AB134318570}" srcOrd="6" destOrd="0" presId="urn:microsoft.com/office/officeart/2005/8/layout/orgChart1"/>
    <dgm:cxn modelId="{0933FBDF-C776-4DC9-B7F6-A98C5419929F}" type="presParOf" srcId="{52A9EBD6-6332-4581-AC42-988C8D035CEE}" destId="{79096C17-269B-4821-8CF8-5DBD3E6B2004}" srcOrd="7" destOrd="0" presId="urn:microsoft.com/office/officeart/2005/8/layout/orgChart1"/>
    <dgm:cxn modelId="{0AF3A919-D6AA-48D2-9A29-A55C42F57512}" type="presParOf" srcId="{79096C17-269B-4821-8CF8-5DBD3E6B2004}" destId="{7229FA51-A805-451A-941A-AD6EB3850EB0}" srcOrd="0" destOrd="0" presId="urn:microsoft.com/office/officeart/2005/8/layout/orgChart1"/>
    <dgm:cxn modelId="{3E51E684-A020-4352-9633-D369EB6ADB10}" type="presParOf" srcId="{7229FA51-A805-451A-941A-AD6EB3850EB0}" destId="{F6290155-351D-423A-8B65-4F81985EDDD2}" srcOrd="0" destOrd="0" presId="urn:microsoft.com/office/officeart/2005/8/layout/orgChart1"/>
    <dgm:cxn modelId="{BAD05166-AD0C-4F65-88E2-B3E6D47F6982}" type="presParOf" srcId="{7229FA51-A805-451A-941A-AD6EB3850EB0}" destId="{47969970-1365-4C97-84B8-1F2229DD2F72}" srcOrd="1" destOrd="0" presId="urn:microsoft.com/office/officeart/2005/8/layout/orgChart1"/>
    <dgm:cxn modelId="{09A2F0CB-E8DD-4770-A4DD-19EE39B9E84A}" type="presParOf" srcId="{79096C17-269B-4821-8CF8-5DBD3E6B2004}" destId="{DE63E288-15BB-4C3F-84A6-DE0BA950943A}" srcOrd="1" destOrd="0" presId="urn:microsoft.com/office/officeart/2005/8/layout/orgChart1"/>
    <dgm:cxn modelId="{9B5CDD90-8EC2-4825-A6CB-8A5680B08088}" type="presParOf" srcId="{79096C17-269B-4821-8CF8-5DBD3E6B2004}" destId="{6F61E6A9-8541-47BA-8EA2-13C23B0F3574}" srcOrd="2" destOrd="0" presId="urn:microsoft.com/office/officeart/2005/8/layout/orgChart1"/>
    <dgm:cxn modelId="{0460DF9C-401E-4D0D-850B-02F4947C5B68}" type="presParOf" srcId="{DDAC6CFD-A0C4-4E0A-93E0-5388FE297BE1}" destId="{CD6E6840-F441-476C-BA67-FAB9703CAF97}" srcOrd="2" destOrd="0" presId="urn:microsoft.com/office/officeart/2005/8/layout/orgChart1"/>
    <dgm:cxn modelId="{3CA08661-5610-4841-AC50-15E83152CDDE}" type="presParOf" srcId="{CD6E6840-F441-476C-BA67-FAB9703CAF97}" destId="{79FE9BA5-C44E-4901-90AF-06F4C01D92CA}" srcOrd="0" destOrd="0" presId="urn:microsoft.com/office/officeart/2005/8/layout/orgChart1"/>
    <dgm:cxn modelId="{EA3F3DE6-54E8-477B-9C03-F3A24F07376E}" type="presParOf" srcId="{CD6E6840-F441-476C-BA67-FAB9703CAF97}" destId="{6465DEF6-AA48-4D01-87C6-F11C17FEB499}" srcOrd="1" destOrd="0" presId="urn:microsoft.com/office/officeart/2005/8/layout/orgChart1"/>
    <dgm:cxn modelId="{218B0B60-9B2B-4EAB-AFA5-75DC332C8467}" type="presParOf" srcId="{6465DEF6-AA48-4D01-87C6-F11C17FEB499}" destId="{1B859745-E474-41AD-85A7-2B7CBBF1411C}" srcOrd="0" destOrd="0" presId="urn:microsoft.com/office/officeart/2005/8/layout/orgChart1"/>
    <dgm:cxn modelId="{38176AF6-C4B8-4792-B293-BA84C524B0B0}" type="presParOf" srcId="{1B859745-E474-41AD-85A7-2B7CBBF1411C}" destId="{E43E5DF1-4010-4E38-BFD1-1351C6485B3C}" srcOrd="0" destOrd="0" presId="urn:microsoft.com/office/officeart/2005/8/layout/orgChart1"/>
    <dgm:cxn modelId="{2D467532-BF44-4F3A-AB72-ED91D434EDBF}" type="presParOf" srcId="{1B859745-E474-41AD-85A7-2B7CBBF1411C}" destId="{2C353EA1-2DFF-4A5E-BECE-7C33725262C1}" srcOrd="1" destOrd="0" presId="urn:microsoft.com/office/officeart/2005/8/layout/orgChart1"/>
    <dgm:cxn modelId="{F8EB42D2-1A33-4A89-8C30-30723DAECC0E}" type="presParOf" srcId="{6465DEF6-AA48-4D01-87C6-F11C17FEB499}" destId="{A28CEF3E-953D-4354-A792-E8EC4246E626}" srcOrd="1" destOrd="0" presId="urn:microsoft.com/office/officeart/2005/8/layout/orgChart1"/>
    <dgm:cxn modelId="{09684205-3192-40CC-ADD4-EC75A5C659AD}" type="presParOf" srcId="{6465DEF6-AA48-4D01-87C6-F11C17FEB499}" destId="{6D4BA650-A957-4649-A605-7791B642EC8C}" srcOrd="2" destOrd="0" presId="urn:microsoft.com/office/officeart/2005/8/layout/orgChart1"/>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2F46E3-70C8-4067-A900-A181F31817C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7189DA14-431B-4C49-8BC4-4F490928AC11}">
      <dgm:prSet phldrT="[Text]" custT="1"/>
      <dgm:spPr/>
      <dgm:t>
        <a:bodyPr/>
        <a:lstStyle/>
        <a:p>
          <a:r>
            <a:rPr lang="es-EC" sz="2400" dirty="0" smtClean="0"/>
            <a:t>Misión</a:t>
          </a:r>
          <a:endParaRPr lang="es-EC" sz="2400" dirty="0"/>
        </a:p>
      </dgm:t>
    </dgm:pt>
    <dgm:pt modelId="{56EE428D-C4AB-4BF5-8A6B-EF741792C6AE}" type="parTrans" cxnId="{02E82475-166C-4C2A-8346-FBA0A9EEE9F8}">
      <dgm:prSet/>
      <dgm:spPr/>
      <dgm:t>
        <a:bodyPr/>
        <a:lstStyle/>
        <a:p>
          <a:endParaRPr lang="es-EC"/>
        </a:p>
      </dgm:t>
    </dgm:pt>
    <dgm:pt modelId="{A6C822AE-296F-4CEA-87F4-94FCBBED4861}" type="sibTrans" cxnId="{02E82475-166C-4C2A-8346-FBA0A9EEE9F8}">
      <dgm:prSet/>
      <dgm:spPr/>
      <dgm:t>
        <a:bodyPr/>
        <a:lstStyle/>
        <a:p>
          <a:endParaRPr lang="es-EC"/>
        </a:p>
      </dgm:t>
    </dgm:pt>
    <dgm:pt modelId="{683FD255-7611-4892-94F2-2F95C17F5CC8}">
      <dgm:prSet phldrT="[Text]" custT="1"/>
      <dgm:spPr/>
      <dgm:t>
        <a:bodyPr/>
        <a:lstStyle/>
        <a:p>
          <a:r>
            <a:rPr lang="es-ES" sz="1800" i="1" dirty="0" smtClean="0"/>
            <a:t>"La razón de ser de IMPORTADORA FENIX, es importar, distribuir y promocionar materiales destinados a la expresión creativa y el sector escolar en todo el territorio ecuatoriano, desde estudiantes hasta artistas, porque estamos convencidos de la calidad de los productos con los que trabajamos"</a:t>
          </a:r>
          <a:endParaRPr lang="es-EC" sz="1800" dirty="0"/>
        </a:p>
      </dgm:t>
    </dgm:pt>
    <dgm:pt modelId="{3294CB30-F2CB-46C1-AC05-055B22A36925}" type="parTrans" cxnId="{E8823567-00AE-4001-A6C5-CF25E8410FC2}">
      <dgm:prSet/>
      <dgm:spPr/>
      <dgm:t>
        <a:bodyPr/>
        <a:lstStyle/>
        <a:p>
          <a:endParaRPr lang="es-EC"/>
        </a:p>
      </dgm:t>
    </dgm:pt>
    <dgm:pt modelId="{9592E332-52AC-4BA9-A5A4-7CA3A693CFBE}" type="sibTrans" cxnId="{E8823567-00AE-4001-A6C5-CF25E8410FC2}">
      <dgm:prSet/>
      <dgm:spPr/>
      <dgm:t>
        <a:bodyPr/>
        <a:lstStyle/>
        <a:p>
          <a:endParaRPr lang="es-EC"/>
        </a:p>
      </dgm:t>
    </dgm:pt>
    <dgm:pt modelId="{B1C354E9-C63D-468F-8831-1E3600BE354E}">
      <dgm:prSet phldrT="[Text]" custT="1"/>
      <dgm:spPr/>
      <dgm:t>
        <a:bodyPr/>
        <a:lstStyle/>
        <a:p>
          <a:r>
            <a:rPr lang="es-EC" sz="2400" dirty="0" smtClean="0"/>
            <a:t>Visión</a:t>
          </a:r>
          <a:endParaRPr lang="es-EC" sz="2400" dirty="0"/>
        </a:p>
      </dgm:t>
    </dgm:pt>
    <dgm:pt modelId="{4190A92E-A87C-4D30-B73E-D4CE5B196795}" type="parTrans" cxnId="{8D14A99F-75C0-4C47-B20E-5B79BD4A45ED}">
      <dgm:prSet/>
      <dgm:spPr/>
      <dgm:t>
        <a:bodyPr/>
        <a:lstStyle/>
        <a:p>
          <a:endParaRPr lang="es-EC"/>
        </a:p>
      </dgm:t>
    </dgm:pt>
    <dgm:pt modelId="{3E537D38-F606-48F9-AF8A-A77CAD3CAC49}" type="sibTrans" cxnId="{8D14A99F-75C0-4C47-B20E-5B79BD4A45ED}">
      <dgm:prSet/>
      <dgm:spPr/>
      <dgm:t>
        <a:bodyPr/>
        <a:lstStyle/>
        <a:p>
          <a:endParaRPr lang="es-EC"/>
        </a:p>
      </dgm:t>
    </dgm:pt>
    <dgm:pt modelId="{76CC62F1-D35A-4E06-B3AC-28403E47823B}">
      <dgm:prSet phldrT="[Text]" custT="1"/>
      <dgm:spPr/>
      <dgm:t>
        <a:bodyPr/>
        <a:lstStyle/>
        <a:p>
          <a:r>
            <a:rPr lang="es-ES" sz="1800" i="1" dirty="0" smtClean="0"/>
            <a:t>"Posicionarnos como la importadora líder y la mejor en el segmento de la importación, distribución y promoción de productos destinados a la expresión creativa y el sector escolar, mejorando con ética y responsabilidad social en forma constante y con un profundo compromiso de calidad para nuestros clientes. ”</a:t>
          </a:r>
          <a:endParaRPr lang="es-EC" sz="1800" dirty="0"/>
        </a:p>
      </dgm:t>
    </dgm:pt>
    <dgm:pt modelId="{C028FDD4-0B76-42A0-9F1C-65A25729580A}" type="parTrans" cxnId="{BB1F41ED-1774-4B2D-8456-9D06A9FABA31}">
      <dgm:prSet/>
      <dgm:spPr/>
      <dgm:t>
        <a:bodyPr/>
        <a:lstStyle/>
        <a:p>
          <a:endParaRPr lang="es-EC"/>
        </a:p>
      </dgm:t>
    </dgm:pt>
    <dgm:pt modelId="{B670DE71-DCFB-4646-8005-ECE72C7C25BC}" type="sibTrans" cxnId="{BB1F41ED-1774-4B2D-8456-9D06A9FABA31}">
      <dgm:prSet/>
      <dgm:spPr/>
      <dgm:t>
        <a:bodyPr/>
        <a:lstStyle/>
        <a:p>
          <a:endParaRPr lang="es-EC"/>
        </a:p>
      </dgm:t>
    </dgm:pt>
    <dgm:pt modelId="{471ECFFE-67FE-4BC5-816C-B75B3F8C33DF}">
      <dgm:prSet phldrT="[Text]" custT="1"/>
      <dgm:spPr/>
      <dgm:t>
        <a:bodyPr/>
        <a:lstStyle/>
        <a:p>
          <a:endParaRPr lang="es-EC" sz="1800" dirty="0"/>
        </a:p>
      </dgm:t>
    </dgm:pt>
    <dgm:pt modelId="{E8D30DBB-AC2A-43D6-B338-849DAF4ED891}" type="parTrans" cxnId="{4AE40068-DCF9-40E9-96CF-99B38CFCB5A7}">
      <dgm:prSet/>
      <dgm:spPr/>
      <dgm:t>
        <a:bodyPr/>
        <a:lstStyle/>
        <a:p>
          <a:endParaRPr lang="es-EC"/>
        </a:p>
      </dgm:t>
    </dgm:pt>
    <dgm:pt modelId="{2E7D83F6-F305-470D-A605-6317AA75990A}" type="sibTrans" cxnId="{4AE40068-DCF9-40E9-96CF-99B38CFCB5A7}">
      <dgm:prSet/>
      <dgm:spPr/>
      <dgm:t>
        <a:bodyPr/>
        <a:lstStyle/>
        <a:p>
          <a:endParaRPr lang="es-EC"/>
        </a:p>
      </dgm:t>
    </dgm:pt>
    <dgm:pt modelId="{90F0EDEA-C0D5-4624-8E70-457FA3736514}">
      <dgm:prSet phldrT="[Text]" custT="1"/>
      <dgm:spPr/>
      <dgm:t>
        <a:bodyPr/>
        <a:lstStyle/>
        <a:p>
          <a:endParaRPr lang="es-EC" sz="1800" dirty="0"/>
        </a:p>
      </dgm:t>
    </dgm:pt>
    <dgm:pt modelId="{80B9D542-10AC-4C57-A7A5-79FE6C6426B1}" type="parTrans" cxnId="{D5E43E0F-F5A3-4248-B640-592F2672EB4D}">
      <dgm:prSet/>
      <dgm:spPr/>
      <dgm:t>
        <a:bodyPr/>
        <a:lstStyle/>
        <a:p>
          <a:endParaRPr lang="es-EC"/>
        </a:p>
      </dgm:t>
    </dgm:pt>
    <dgm:pt modelId="{C74B4968-E6DD-4317-86AB-F8B5A9B55BE0}" type="sibTrans" cxnId="{D5E43E0F-F5A3-4248-B640-592F2672EB4D}">
      <dgm:prSet/>
      <dgm:spPr/>
      <dgm:t>
        <a:bodyPr/>
        <a:lstStyle/>
        <a:p>
          <a:endParaRPr lang="es-EC"/>
        </a:p>
      </dgm:t>
    </dgm:pt>
    <dgm:pt modelId="{76C2C95E-729B-46D7-914F-CF995AB6EE04}" type="pres">
      <dgm:prSet presAssocID="{5B2F46E3-70C8-4067-A900-A181F31817C5}" presName="linear" presStyleCnt="0">
        <dgm:presLayoutVars>
          <dgm:animLvl val="lvl"/>
          <dgm:resizeHandles val="exact"/>
        </dgm:presLayoutVars>
      </dgm:prSet>
      <dgm:spPr/>
      <dgm:t>
        <a:bodyPr/>
        <a:lstStyle/>
        <a:p>
          <a:endParaRPr lang="es-EC"/>
        </a:p>
      </dgm:t>
    </dgm:pt>
    <dgm:pt modelId="{4F4F5C66-887B-4440-9722-B974B60D2686}" type="pres">
      <dgm:prSet presAssocID="{7189DA14-431B-4C49-8BC4-4F490928AC11}" presName="parentText" presStyleLbl="node1" presStyleIdx="0" presStyleCnt="2" custScaleY="67851">
        <dgm:presLayoutVars>
          <dgm:chMax val="0"/>
          <dgm:bulletEnabled val="1"/>
        </dgm:presLayoutVars>
      </dgm:prSet>
      <dgm:spPr/>
      <dgm:t>
        <a:bodyPr/>
        <a:lstStyle/>
        <a:p>
          <a:endParaRPr lang="es-EC"/>
        </a:p>
      </dgm:t>
    </dgm:pt>
    <dgm:pt modelId="{9A1C3E59-4E59-4C2F-96C4-69C05B413D25}" type="pres">
      <dgm:prSet presAssocID="{7189DA14-431B-4C49-8BC4-4F490928AC11}" presName="childText" presStyleLbl="revTx" presStyleIdx="0" presStyleCnt="2" custScaleY="140139">
        <dgm:presLayoutVars>
          <dgm:bulletEnabled val="1"/>
        </dgm:presLayoutVars>
      </dgm:prSet>
      <dgm:spPr/>
      <dgm:t>
        <a:bodyPr/>
        <a:lstStyle/>
        <a:p>
          <a:endParaRPr lang="es-EC"/>
        </a:p>
      </dgm:t>
    </dgm:pt>
    <dgm:pt modelId="{DFA39F0E-28E5-4A48-9A7F-8948199D22A0}" type="pres">
      <dgm:prSet presAssocID="{B1C354E9-C63D-468F-8831-1E3600BE354E}" presName="parentText" presStyleLbl="node1" presStyleIdx="1" presStyleCnt="2" custScaleY="67851">
        <dgm:presLayoutVars>
          <dgm:chMax val="0"/>
          <dgm:bulletEnabled val="1"/>
        </dgm:presLayoutVars>
      </dgm:prSet>
      <dgm:spPr/>
      <dgm:t>
        <a:bodyPr/>
        <a:lstStyle/>
        <a:p>
          <a:endParaRPr lang="es-EC"/>
        </a:p>
      </dgm:t>
    </dgm:pt>
    <dgm:pt modelId="{51C63415-9308-4DC6-865F-45AF96A2F91A}" type="pres">
      <dgm:prSet presAssocID="{B1C354E9-C63D-468F-8831-1E3600BE354E}" presName="childText" presStyleLbl="revTx" presStyleIdx="1" presStyleCnt="2" custScaleY="140139">
        <dgm:presLayoutVars>
          <dgm:bulletEnabled val="1"/>
        </dgm:presLayoutVars>
      </dgm:prSet>
      <dgm:spPr/>
      <dgm:t>
        <a:bodyPr/>
        <a:lstStyle/>
        <a:p>
          <a:endParaRPr lang="es-EC"/>
        </a:p>
      </dgm:t>
    </dgm:pt>
  </dgm:ptLst>
  <dgm:cxnLst>
    <dgm:cxn modelId="{70A5B30E-BF60-4277-9095-2DC311401EF2}" type="presOf" srcId="{B1C354E9-C63D-468F-8831-1E3600BE354E}" destId="{DFA39F0E-28E5-4A48-9A7F-8948199D22A0}" srcOrd="0" destOrd="0" presId="urn:microsoft.com/office/officeart/2005/8/layout/vList2"/>
    <dgm:cxn modelId="{951B46EC-F1A5-4B13-A473-C34093495476}" type="presOf" srcId="{7189DA14-431B-4C49-8BC4-4F490928AC11}" destId="{4F4F5C66-887B-4440-9722-B974B60D2686}" srcOrd="0" destOrd="0" presId="urn:microsoft.com/office/officeart/2005/8/layout/vList2"/>
    <dgm:cxn modelId="{4AE40068-DCF9-40E9-96CF-99B38CFCB5A7}" srcId="{7189DA14-431B-4C49-8BC4-4F490928AC11}" destId="{471ECFFE-67FE-4BC5-816C-B75B3F8C33DF}" srcOrd="0" destOrd="0" parTransId="{E8D30DBB-AC2A-43D6-B338-849DAF4ED891}" sibTransId="{2E7D83F6-F305-470D-A605-6317AA75990A}"/>
    <dgm:cxn modelId="{02E82475-166C-4C2A-8346-FBA0A9EEE9F8}" srcId="{5B2F46E3-70C8-4067-A900-A181F31817C5}" destId="{7189DA14-431B-4C49-8BC4-4F490928AC11}" srcOrd="0" destOrd="0" parTransId="{56EE428D-C4AB-4BF5-8A6B-EF741792C6AE}" sibTransId="{A6C822AE-296F-4CEA-87F4-94FCBBED4861}"/>
    <dgm:cxn modelId="{BEC762A2-0B00-42BF-8DE9-F05100E0E1E6}" type="presOf" srcId="{683FD255-7611-4892-94F2-2F95C17F5CC8}" destId="{9A1C3E59-4E59-4C2F-96C4-69C05B413D25}" srcOrd="0" destOrd="1" presId="urn:microsoft.com/office/officeart/2005/8/layout/vList2"/>
    <dgm:cxn modelId="{D5E43E0F-F5A3-4248-B640-592F2672EB4D}" srcId="{B1C354E9-C63D-468F-8831-1E3600BE354E}" destId="{90F0EDEA-C0D5-4624-8E70-457FA3736514}" srcOrd="0" destOrd="0" parTransId="{80B9D542-10AC-4C57-A7A5-79FE6C6426B1}" sibTransId="{C74B4968-E6DD-4317-86AB-F8B5A9B55BE0}"/>
    <dgm:cxn modelId="{E8823567-00AE-4001-A6C5-CF25E8410FC2}" srcId="{7189DA14-431B-4C49-8BC4-4F490928AC11}" destId="{683FD255-7611-4892-94F2-2F95C17F5CC8}" srcOrd="1" destOrd="0" parTransId="{3294CB30-F2CB-46C1-AC05-055B22A36925}" sibTransId="{9592E332-52AC-4BA9-A5A4-7CA3A693CFBE}"/>
    <dgm:cxn modelId="{BB1F41ED-1774-4B2D-8456-9D06A9FABA31}" srcId="{B1C354E9-C63D-468F-8831-1E3600BE354E}" destId="{76CC62F1-D35A-4E06-B3AC-28403E47823B}" srcOrd="1" destOrd="0" parTransId="{C028FDD4-0B76-42A0-9F1C-65A25729580A}" sibTransId="{B670DE71-DCFB-4646-8005-ECE72C7C25BC}"/>
    <dgm:cxn modelId="{73C21224-9D66-4746-A51A-68FFC303154F}" type="presOf" srcId="{471ECFFE-67FE-4BC5-816C-B75B3F8C33DF}" destId="{9A1C3E59-4E59-4C2F-96C4-69C05B413D25}" srcOrd="0" destOrd="0" presId="urn:microsoft.com/office/officeart/2005/8/layout/vList2"/>
    <dgm:cxn modelId="{200DD98E-B433-46FE-BF26-BB8DC49353CA}" type="presOf" srcId="{90F0EDEA-C0D5-4624-8E70-457FA3736514}" destId="{51C63415-9308-4DC6-865F-45AF96A2F91A}" srcOrd="0" destOrd="0" presId="urn:microsoft.com/office/officeart/2005/8/layout/vList2"/>
    <dgm:cxn modelId="{CD9CEF78-289A-42CF-A779-D925613AA48D}" type="presOf" srcId="{5B2F46E3-70C8-4067-A900-A181F31817C5}" destId="{76C2C95E-729B-46D7-914F-CF995AB6EE04}" srcOrd="0" destOrd="0" presId="urn:microsoft.com/office/officeart/2005/8/layout/vList2"/>
    <dgm:cxn modelId="{8D14A99F-75C0-4C47-B20E-5B79BD4A45ED}" srcId="{5B2F46E3-70C8-4067-A900-A181F31817C5}" destId="{B1C354E9-C63D-468F-8831-1E3600BE354E}" srcOrd="1" destOrd="0" parTransId="{4190A92E-A87C-4D30-B73E-D4CE5B196795}" sibTransId="{3E537D38-F606-48F9-AF8A-A77CAD3CAC49}"/>
    <dgm:cxn modelId="{BB5D9068-B95A-4D7D-BD24-0929155ACAFD}" type="presOf" srcId="{76CC62F1-D35A-4E06-B3AC-28403E47823B}" destId="{51C63415-9308-4DC6-865F-45AF96A2F91A}" srcOrd="0" destOrd="1" presId="urn:microsoft.com/office/officeart/2005/8/layout/vList2"/>
    <dgm:cxn modelId="{2782D73B-0A76-4B74-AA32-0B14818E5EB3}" type="presParOf" srcId="{76C2C95E-729B-46D7-914F-CF995AB6EE04}" destId="{4F4F5C66-887B-4440-9722-B974B60D2686}" srcOrd="0" destOrd="0" presId="urn:microsoft.com/office/officeart/2005/8/layout/vList2"/>
    <dgm:cxn modelId="{658F1CB4-323B-48FD-B573-DF580E0BDC82}" type="presParOf" srcId="{76C2C95E-729B-46D7-914F-CF995AB6EE04}" destId="{9A1C3E59-4E59-4C2F-96C4-69C05B413D25}" srcOrd="1" destOrd="0" presId="urn:microsoft.com/office/officeart/2005/8/layout/vList2"/>
    <dgm:cxn modelId="{6F868116-0319-48DA-BFEE-62EA12ABDAFA}" type="presParOf" srcId="{76C2C95E-729B-46D7-914F-CF995AB6EE04}" destId="{DFA39F0E-28E5-4A48-9A7F-8948199D22A0}" srcOrd="2" destOrd="0" presId="urn:microsoft.com/office/officeart/2005/8/layout/vList2"/>
    <dgm:cxn modelId="{A40A2AD2-D674-46E4-AE04-B4DFB240FF5F}" type="presParOf" srcId="{76C2C95E-729B-46D7-914F-CF995AB6EE04}" destId="{51C63415-9308-4DC6-865F-45AF96A2F91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E20B06-4ECB-4FB2-803F-A96CACDD70BD}" type="doc">
      <dgm:prSet loTypeId="urn:microsoft.com/office/officeart/2005/8/layout/bList2" loCatId="list" qsTypeId="urn:microsoft.com/office/officeart/2005/8/quickstyle/simple1" qsCatId="simple" csTypeId="urn:microsoft.com/office/officeart/2005/8/colors/colorful3" csCatId="colorful" phldr="1"/>
      <dgm:spPr/>
    </dgm:pt>
    <dgm:pt modelId="{706616D0-D2BE-4F3A-956E-FEC3E2D3F012}">
      <dgm:prSet phldrT="[Text]" custT="1"/>
      <dgm:spPr/>
      <dgm:t>
        <a:bodyPr/>
        <a:lstStyle/>
        <a:p>
          <a:r>
            <a:rPr lang="es-ES" sz="1500" dirty="0" smtClean="0"/>
            <a:t>Línea </a:t>
          </a:r>
          <a:r>
            <a:rPr lang="es-ES" sz="1500" dirty="0" err="1" smtClean="0"/>
            <a:t>Giotto</a:t>
          </a:r>
          <a:r>
            <a:rPr lang="es-ES" sz="1500" dirty="0" smtClean="0"/>
            <a:t> Bebé</a:t>
          </a:r>
          <a:endParaRPr lang="es-EC" sz="1500" dirty="0"/>
        </a:p>
      </dgm:t>
    </dgm:pt>
    <dgm:pt modelId="{00F4723C-4C97-4D1F-BE83-8C9C458FBEB8}" type="parTrans" cxnId="{4DA4C3B4-15FA-4CFF-A441-2B779A99E1C8}">
      <dgm:prSet/>
      <dgm:spPr/>
      <dgm:t>
        <a:bodyPr/>
        <a:lstStyle/>
        <a:p>
          <a:endParaRPr lang="es-EC" sz="1500"/>
        </a:p>
      </dgm:t>
    </dgm:pt>
    <dgm:pt modelId="{EB7EE8BD-2C6C-4700-BDFA-5BAED44EF6A0}" type="sibTrans" cxnId="{4DA4C3B4-15FA-4CFF-A441-2B779A99E1C8}">
      <dgm:prSet/>
      <dgm:spPr/>
      <dgm:t>
        <a:bodyPr/>
        <a:lstStyle/>
        <a:p>
          <a:endParaRPr lang="es-EC" sz="1500"/>
        </a:p>
      </dgm:t>
    </dgm:pt>
    <dgm:pt modelId="{F871EE8E-1BEC-4ABB-A804-9534D59ADEB5}">
      <dgm:prSet phldrT="[Text]" custT="1"/>
      <dgm:spPr/>
      <dgm:t>
        <a:bodyPr/>
        <a:lstStyle/>
        <a:p>
          <a:r>
            <a:rPr lang="es-ES" sz="1500" dirty="0" smtClean="0"/>
            <a:t>Línea de Lápices de Colores </a:t>
          </a:r>
          <a:endParaRPr lang="es-EC" sz="1500" dirty="0"/>
        </a:p>
      </dgm:t>
    </dgm:pt>
    <dgm:pt modelId="{7A1A58AA-99CE-4A27-BE57-E6C6274F370E}" type="parTrans" cxnId="{B3C68AA0-AF04-441C-97E1-C1DD082F8E24}">
      <dgm:prSet/>
      <dgm:spPr/>
      <dgm:t>
        <a:bodyPr/>
        <a:lstStyle/>
        <a:p>
          <a:endParaRPr lang="es-EC" sz="1500"/>
        </a:p>
      </dgm:t>
    </dgm:pt>
    <dgm:pt modelId="{65739292-F955-4FF3-A514-9163F6ABF322}" type="sibTrans" cxnId="{B3C68AA0-AF04-441C-97E1-C1DD082F8E24}">
      <dgm:prSet/>
      <dgm:spPr/>
      <dgm:t>
        <a:bodyPr/>
        <a:lstStyle/>
        <a:p>
          <a:endParaRPr lang="es-EC" sz="1500"/>
        </a:p>
      </dgm:t>
    </dgm:pt>
    <dgm:pt modelId="{C7303EFD-CB1A-423B-B681-73C4315CB14B}">
      <dgm:prSet phldrT="[Text]" custT="1"/>
      <dgm:spPr/>
      <dgm:t>
        <a:bodyPr/>
        <a:lstStyle/>
        <a:p>
          <a:r>
            <a:rPr lang="es-ES" sz="1500" dirty="0" smtClean="0"/>
            <a:t>Línea Marcadores</a:t>
          </a:r>
          <a:endParaRPr lang="es-EC" sz="1500" dirty="0"/>
        </a:p>
      </dgm:t>
    </dgm:pt>
    <dgm:pt modelId="{189CDA26-FF93-454F-AE4A-026E19DA6B25}" type="parTrans" cxnId="{5431AEEC-8E0B-494F-ADEA-62DCA5D065FA}">
      <dgm:prSet/>
      <dgm:spPr/>
      <dgm:t>
        <a:bodyPr/>
        <a:lstStyle/>
        <a:p>
          <a:endParaRPr lang="es-EC" sz="1500"/>
        </a:p>
      </dgm:t>
    </dgm:pt>
    <dgm:pt modelId="{5F3F7B48-C516-4EFE-BECD-695EBF599C78}" type="sibTrans" cxnId="{5431AEEC-8E0B-494F-ADEA-62DCA5D065FA}">
      <dgm:prSet/>
      <dgm:spPr/>
      <dgm:t>
        <a:bodyPr/>
        <a:lstStyle/>
        <a:p>
          <a:endParaRPr lang="es-EC" sz="1500"/>
        </a:p>
      </dgm:t>
    </dgm:pt>
    <dgm:pt modelId="{A77DDB42-F618-4965-ACD4-9C56B8BBA151}">
      <dgm:prSet phldrT="[Text]" custT="1"/>
      <dgm:spPr/>
      <dgm:t>
        <a:bodyPr/>
        <a:lstStyle/>
        <a:p>
          <a:r>
            <a:rPr lang="es-ES" sz="1500" dirty="0" smtClean="0"/>
            <a:t>Línea Arte</a:t>
          </a:r>
          <a:endParaRPr lang="es-EC" sz="1500" dirty="0"/>
        </a:p>
      </dgm:t>
    </dgm:pt>
    <dgm:pt modelId="{449366CE-0813-4B80-B0E6-C9B75C1A9650}" type="parTrans" cxnId="{907FA09E-BADD-4FEF-9784-DAFC2B36E43E}">
      <dgm:prSet/>
      <dgm:spPr/>
      <dgm:t>
        <a:bodyPr/>
        <a:lstStyle/>
        <a:p>
          <a:endParaRPr lang="es-EC" sz="1500"/>
        </a:p>
      </dgm:t>
    </dgm:pt>
    <dgm:pt modelId="{6E8508BD-BB6C-400F-BBE7-4F7B1DCC5709}" type="sibTrans" cxnId="{907FA09E-BADD-4FEF-9784-DAFC2B36E43E}">
      <dgm:prSet/>
      <dgm:spPr/>
      <dgm:t>
        <a:bodyPr/>
        <a:lstStyle/>
        <a:p>
          <a:endParaRPr lang="es-EC" sz="1500"/>
        </a:p>
      </dgm:t>
    </dgm:pt>
    <dgm:pt modelId="{4E69B6F8-A8A6-48D1-AC4D-45DB8BA7DBEA}">
      <dgm:prSet phldrT="[Text]" custT="1"/>
      <dgm:spPr/>
      <dgm:t>
        <a:bodyPr/>
        <a:lstStyle/>
        <a:p>
          <a:r>
            <a:rPr lang="es-ES" sz="1500" dirty="0" smtClean="0"/>
            <a:t>Línea Masas</a:t>
          </a:r>
          <a:endParaRPr lang="es-EC" sz="1500" dirty="0"/>
        </a:p>
      </dgm:t>
    </dgm:pt>
    <dgm:pt modelId="{53C31FAD-2491-4D19-93F2-DD71B00A1ACE}" type="parTrans" cxnId="{888A4161-35B1-4512-BAB2-42F463CAF710}">
      <dgm:prSet/>
      <dgm:spPr/>
      <dgm:t>
        <a:bodyPr/>
        <a:lstStyle/>
        <a:p>
          <a:endParaRPr lang="es-EC" sz="1500"/>
        </a:p>
      </dgm:t>
    </dgm:pt>
    <dgm:pt modelId="{F295E86E-2A1A-43C4-8B55-6CCD1E6105FA}" type="sibTrans" cxnId="{888A4161-35B1-4512-BAB2-42F463CAF710}">
      <dgm:prSet/>
      <dgm:spPr/>
      <dgm:t>
        <a:bodyPr/>
        <a:lstStyle/>
        <a:p>
          <a:endParaRPr lang="es-EC" sz="1500"/>
        </a:p>
      </dgm:t>
    </dgm:pt>
    <dgm:pt modelId="{57C0D5E9-5CA8-4DDA-AE19-14638A5305AA}" type="pres">
      <dgm:prSet presAssocID="{65E20B06-4ECB-4FB2-803F-A96CACDD70BD}" presName="diagram" presStyleCnt="0">
        <dgm:presLayoutVars>
          <dgm:dir/>
          <dgm:animLvl val="lvl"/>
          <dgm:resizeHandles val="exact"/>
        </dgm:presLayoutVars>
      </dgm:prSet>
      <dgm:spPr/>
    </dgm:pt>
    <dgm:pt modelId="{30CAAF13-EDAD-4F6F-BF43-DCA4CA760160}" type="pres">
      <dgm:prSet presAssocID="{706616D0-D2BE-4F3A-956E-FEC3E2D3F012}" presName="compNode" presStyleCnt="0"/>
      <dgm:spPr/>
    </dgm:pt>
    <dgm:pt modelId="{B7C547E9-7ABF-4FB4-A7D5-8D80368792D5}" type="pres">
      <dgm:prSet presAssocID="{706616D0-D2BE-4F3A-956E-FEC3E2D3F012}" presName="childRect" presStyleLbl="bgAcc1" presStyleIdx="0" presStyleCnt="5">
        <dgm:presLayoutVars>
          <dgm:bulletEnabled val="1"/>
        </dgm:presLayoutVars>
      </dgm:prSet>
      <dgm:spPr>
        <a:blipFill rotWithShape="0">
          <a:blip xmlns:r="http://schemas.openxmlformats.org/officeDocument/2006/relationships" r:embed="rId1"/>
          <a:stretch>
            <a:fillRect/>
          </a:stretch>
        </a:blipFill>
      </dgm:spPr>
    </dgm:pt>
    <dgm:pt modelId="{3A76BC0C-BF9A-4C97-8824-A4F67C4D505A}" type="pres">
      <dgm:prSet presAssocID="{706616D0-D2BE-4F3A-956E-FEC3E2D3F012}" presName="parentText" presStyleLbl="node1" presStyleIdx="0" presStyleCnt="0">
        <dgm:presLayoutVars>
          <dgm:chMax val="0"/>
          <dgm:bulletEnabled val="1"/>
        </dgm:presLayoutVars>
      </dgm:prSet>
      <dgm:spPr/>
      <dgm:t>
        <a:bodyPr/>
        <a:lstStyle/>
        <a:p>
          <a:endParaRPr lang="es-EC"/>
        </a:p>
      </dgm:t>
    </dgm:pt>
    <dgm:pt modelId="{C86C4DD3-F382-4C50-93F0-4A706A837342}" type="pres">
      <dgm:prSet presAssocID="{706616D0-D2BE-4F3A-956E-FEC3E2D3F012}" presName="parentRect" presStyleLbl="alignNode1" presStyleIdx="0" presStyleCnt="5"/>
      <dgm:spPr/>
      <dgm:t>
        <a:bodyPr/>
        <a:lstStyle/>
        <a:p>
          <a:endParaRPr lang="es-EC"/>
        </a:p>
      </dgm:t>
    </dgm:pt>
    <dgm:pt modelId="{969393E6-3F13-4756-849D-BC7A6AFED357}" type="pres">
      <dgm:prSet presAssocID="{706616D0-D2BE-4F3A-956E-FEC3E2D3F012}" presName="adorn" presStyleLbl="fgAccFollowNode1" presStyleIdx="0" presStyleCnt="5"/>
      <dgm:spPr/>
    </dgm:pt>
    <dgm:pt modelId="{37B3A70C-156E-468A-9D04-0DD8F09E4B54}" type="pres">
      <dgm:prSet presAssocID="{EB7EE8BD-2C6C-4700-BDFA-5BAED44EF6A0}" presName="sibTrans" presStyleLbl="sibTrans2D1" presStyleIdx="0" presStyleCnt="0"/>
      <dgm:spPr/>
      <dgm:t>
        <a:bodyPr/>
        <a:lstStyle/>
        <a:p>
          <a:endParaRPr lang="es-EC"/>
        </a:p>
      </dgm:t>
    </dgm:pt>
    <dgm:pt modelId="{687445EF-288E-4514-A789-E200E09D8FAA}" type="pres">
      <dgm:prSet presAssocID="{F871EE8E-1BEC-4ABB-A804-9534D59ADEB5}" presName="compNode" presStyleCnt="0"/>
      <dgm:spPr/>
    </dgm:pt>
    <dgm:pt modelId="{32A10583-3C32-40CF-A1AE-F812BFBAC65F}" type="pres">
      <dgm:prSet presAssocID="{F871EE8E-1BEC-4ABB-A804-9534D59ADEB5}" presName="childRect" presStyleLbl="bgAcc1" presStyleIdx="1" presStyleCnt="5">
        <dgm:presLayoutVars>
          <dgm:bulletEnabled val="1"/>
        </dgm:presLayoutVars>
      </dgm:prSet>
      <dgm:spPr>
        <a:blipFill rotWithShape="0">
          <a:blip xmlns:r="http://schemas.openxmlformats.org/officeDocument/2006/relationships" r:embed="rId2"/>
          <a:stretch>
            <a:fillRect/>
          </a:stretch>
        </a:blipFill>
      </dgm:spPr>
    </dgm:pt>
    <dgm:pt modelId="{C418F49F-E099-47A1-A27E-4BAD0242E186}" type="pres">
      <dgm:prSet presAssocID="{F871EE8E-1BEC-4ABB-A804-9534D59ADEB5}" presName="parentText" presStyleLbl="node1" presStyleIdx="0" presStyleCnt="0">
        <dgm:presLayoutVars>
          <dgm:chMax val="0"/>
          <dgm:bulletEnabled val="1"/>
        </dgm:presLayoutVars>
      </dgm:prSet>
      <dgm:spPr/>
      <dgm:t>
        <a:bodyPr/>
        <a:lstStyle/>
        <a:p>
          <a:endParaRPr lang="es-EC"/>
        </a:p>
      </dgm:t>
    </dgm:pt>
    <dgm:pt modelId="{BFF55A47-FCE4-4664-86BA-A251DC3FBB5D}" type="pres">
      <dgm:prSet presAssocID="{F871EE8E-1BEC-4ABB-A804-9534D59ADEB5}" presName="parentRect" presStyleLbl="alignNode1" presStyleIdx="1" presStyleCnt="5"/>
      <dgm:spPr/>
      <dgm:t>
        <a:bodyPr/>
        <a:lstStyle/>
        <a:p>
          <a:endParaRPr lang="es-EC"/>
        </a:p>
      </dgm:t>
    </dgm:pt>
    <dgm:pt modelId="{83DE43D5-27B6-494D-8CC6-96A5FCAA15FB}" type="pres">
      <dgm:prSet presAssocID="{F871EE8E-1BEC-4ABB-A804-9534D59ADEB5}" presName="adorn" presStyleLbl="fgAccFollowNode1" presStyleIdx="1" presStyleCnt="5"/>
      <dgm:spPr/>
    </dgm:pt>
    <dgm:pt modelId="{BFF72482-2B1E-4326-BCCC-1AC28CF12FBC}" type="pres">
      <dgm:prSet presAssocID="{65739292-F955-4FF3-A514-9163F6ABF322}" presName="sibTrans" presStyleLbl="sibTrans2D1" presStyleIdx="0" presStyleCnt="0"/>
      <dgm:spPr/>
      <dgm:t>
        <a:bodyPr/>
        <a:lstStyle/>
        <a:p>
          <a:endParaRPr lang="es-EC"/>
        </a:p>
      </dgm:t>
    </dgm:pt>
    <dgm:pt modelId="{C9A33A46-5EC3-41AD-B9FE-66EE61AAC925}" type="pres">
      <dgm:prSet presAssocID="{C7303EFD-CB1A-423B-B681-73C4315CB14B}" presName="compNode" presStyleCnt="0"/>
      <dgm:spPr/>
    </dgm:pt>
    <dgm:pt modelId="{B58E4A09-BF10-4C76-AD24-7939E725613F}" type="pres">
      <dgm:prSet presAssocID="{C7303EFD-CB1A-423B-B681-73C4315CB14B}" presName="childRect" presStyleLbl="bgAcc1" presStyleIdx="2" presStyleCnt="5">
        <dgm:presLayoutVars>
          <dgm:bulletEnabled val="1"/>
        </dgm:presLayoutVars>
      </dgm:prSet>
      <dgm:spPr>
        <a:blipFill rotWithShape="0">
          <a:blip xmlns:r="http://schemas.openxmlformats.org/officeDocument/2006/relationships" r:embed="rId3"/>
          <a:stretch>
            <a:fillRect/>
          </a:stretch>
        </a:blipFill>
      </dgm:spPr>
    </dgm:pt>
    <dgm:pt modelId="{F3529698-DE9D-4370-BD50-FCDE5633D6A5}" type="pres">
      <dgm:prSet presAssocID="{C7303EFD-CB1A-423B-B681-73C4315CB14B}" presName="parentText" presStyleLbl="node1" presStyleIdx="0" presStyleCnt="0">
        <dgm:presLayoutVars>
          <dgm:chMax val="0"/>
          <dgm:bulletEnabled val="1"/>
        </dgm:presLayoutVars>
      </dgm:prSet>
      <dgm:spPr/>
      <dgm:t>
        <a:bodyPr/>
        <a:lstStyle/>
        <a:p>
          <a:endParaRPr lang="es-EC"/>
        </a:p>
      </dgm:t>
    </dgm:pt>
    <dgm:pt modelId="{8695D388-A1DE-4DA4-9163-63240A88351E}" type="pres">
      <dgm:prSet presAssocID="{C7303EFD-CB1A-423B-B681-73C4315CB14B}" presName="parentRect" presStyleLbl="alignNode1" presStyleIdx="2" presStyleCnt="5"/>
      <dgm:spPr/>
      <dgm:t>
        <a:bodyPr/>
        <a:lstStyle/>
        <a:p>
          <a:endParaRPr lang="es-EC"/>
        </a:p>
      </dgm:t>
    </dgm:pt>
    <dgm:pt modelId="{D0FA80A0-F5C1-42BE-98ED-6E2677D10194}" type="pres">
      <dgm:prSet presAssocID="{C7303EFD-CB1A-423B-B681-73C4315CB14B}" presName="adorn" presStyleLbl="fgAccFollowNode1" presStyleIdx="2" presStyleCnt="5"/>
      <dgm:spPr/>
    </dgm:pt>
    <dgm:pt modelId="{BEF0035B-AB15-43DD-A5F5-36F3162A49B2}" type="pres">
      <dgm:prSet presAssocID="{5F3F7B48-C516-4EFE-BECD-695EBF599C78}" presName="sibTrans" presStyleLbl="sibTrans2D1" presStyleIdx="0" presStyleCnt="0"/>
      <dgm:spPr/>
      <dgm:t>
        <a:bodyPr/>
        <a:lstStyle/>
        <a:p>
          <a:endParaRPr lang="es-EC"/>
        </a:p>
      </dgm:t>
    </dgm:pt>
    <dgm:pt modelId="{42B28728-4340-46CD-ABC0-C06D6CBD1168}" type="pres">
      <dgm:prSet presAssocID="{A77DDB42-F618-4965-ACD4-9C56B8BBA151}" presName="compNode" presStyleCnt="0"/>
      <dgm:spPr/>
    </dgm:pt>
    <dgm:pt modelId="{76200BE6-7A39-4A92-A2CA-F2E49E4AB0E4}" type="pres">
      <dgm:prSet presAssocID="{A77DDB42-F618-4965-ACD4-9C56B8BBA151}" presName="childRect" presStyleLbl="bgAcc1" presStyleIdx="3" presStyleCnt="5">
        <dgm:presLayoutVars>
          <dgm:bulletEnabled val="1"/>
        </dgm:presLayoutVars>
      </dgm:prSet>
      <dgm:spPr>
        <a:blipFill rotWithShape="0">
          <a:blip xmlns:r="http://schemas.openxmlformats.org/officeDocument/2006/relationships" r:embed="rId4"/>
          <a:stretch>
            <a:fillRect/>
          </a:stretch>
        </a:blipFill>
      </dgm:spPr>
    </dgm:pt>
    <dgm:pt modelId="{D573FEF8-6750-4C84-99CC-28D20A0FCBF3}" type="pres">
      <dgm:prSet presAssocID="{A77DDB42-F618-4965-ACD4-9C56B8BBA151}" presName="parentText" presStyleLbl="node1" presStyleIdx="0" presStyleCnt="0">
        <dgm:presLayoutVars>
          <dgm:chMax val="0"/>
          <dgm:bulletEnabled val="1"/>
        </dgm:presLayoutVars>
      </dgm:prSet>
      <dgm:spPr/>
      <dgm:t>
        <a:bodyPr/>
        <a:lstStyle/>
        <a:p>
          <a:endParaRPr lang="es-EC"/>
        </a:p>
      </dgm:t>
    </dgm:pt>
    <dgm:pt modelId="{B4F0637D-A2F2-4934-A312-9ED698445800}" type="pres">
      <dgm:prSet presAssocID="{A77DDB42-F618-4965-ACD4-9C56B8BBA151}" presName="parentRect" presStyleLbl="alignNode1" presStyleIdx="3" presStyleCnt="5"/>
      <dgm:spPr/>
      <dgm:t>
        <a:bodyPr/>
        <a:lstStyle/>
        <a:p>
          <a:endParaRPr lang="es-EC"/>
        </a:p>
      </dgm:t>
    </dgm:pt>
    <dgm:pt modelId="{01B74762-A5EF-4E70-9375-58E4DC8BF27B}" type="pres">
      <dgm:prSet presAssocID="{A77DDB42-F618-4965-ACD4-9C56B8BBA151}" presName="adorn" presStyleLbl="fgAccFollowNode1" presStyleIdx="3" presStyleCnt="5"/>
      <dgm:spPr/>
    </dgm:pt>
    <dgm:pt modelId="{8AF29511-CCAE-400E-A697-9B854BCFC3EA}" type="pres">
      <dgm:prSet presAssocID="{6E8508BD-BB6C-400F-BBE7-4F7B1DCC5709}" presName="sibTrans" presStyleLbl="sibTrans2D1" presStyleIdx="0" presStyleCnt="0"/>
      <dgm:spPr/>
      <dgm:t>
        <a:bodyPr/>
        <a:lstStyle/>
        <a:p>
          <a:endParaRPr lang="es-EC"/>
        </a:p>
      </dgm:t>
    </dgm:pt>
    <dgm:pt modelId="{74939576-5987-4A27-A4AF-856908C4672D}" type="pres">
      <dgm:prSet presAssocID="{4E69B6F8-A8A6-48D1-AC4D-45DB8BA7DBEA}" presName="compNode" presStyleCnt="0"/>
      <dgm:spPr/>
    </dgm:pt>
    <dgm:pt modelId="{73F9D21B-AAFF-4AEF-BD02-4E239504E98C}" type="pres">
      <dgm:prSet presAssocID="{4E69B6F8-A8A6-48D1-AC4D-45DB8BA7DBEA}" presName="childRect" presStyleLbl="bgAcc1" presStyleIdx="4" presStyleCnt="5">
        <dgm:presLayoutVars>
          <dgm:bulletEnabled val="1"/>
        </dgm:presLayoutVars>
      </dgm:prSet>
      <dgm:spPr>
        <a:blipFill rotWithShape="0">
          <a:blip xmlns:r="http://schemas.openxmlformats.org/officeDocument/2006/relationships" r:embed="rId5"/>
          <a:stretch>
            <a:fillRect/>
          </a:stretch>
        </a:blipFill>
      </dgm:spPr>
    </dgm:pt>
    <dgm:pt modelId="{14009192-5067-4CF5-803F-04FD513F1DA1}" type="pres">
      <dgm:prSet presAssocID="{4E69B6F8-A8A6-48D1-AC4D-45DB8BA7DBEA}" presName="parentText" presStyleLbl="node1" presStyleIdx="0" presStyleCnt="0">
        <dgm:presLayoutVars>
          <dgm:chMax val="0"/>
          <dgm:bulletEnabled val="1"/>
        </dgm:presLayoutVars>
      </dgm:prSet>
      <dgm:spPr/>
      <dgm:t>
        <a:bodyPr/>
        <a:lstStyle/>
        <a:p>
          <a:endParaRPr lang="es-EC"/>
        </a:p>
      </dgm:t>
    </dgm:pt>
    <dgm:pt modelId="{76ABB2EC-7202-45D6-8CA7-64979BE09724}" type="pres">
      <dgm:prSet presAssocID="{4E69B6F8-A8A6-48D1-AC4D-45DB8BA7DBEA}" presName="parentRect" presStyleLbl="alignNode1" presStyleIdx="4" presStyleCnt="5"/>
      <dgm:spPr/>
      <dgm:t>
        <a:bodyPr/>
        <a:lstStyle/>
        <a:p>
          <a:endParaRPr lang="es-EC"/>
        </a:p>
      </dgm:t>
    </dgm:pt>
    <dgm:pt modelId="{2824FA3A-6D26-49C9-9673-27F671335E9A}" type="pres">
      <dgm:prSet presAssocID="{4E69B6F8-A8A6-48D1-AC4D-45DB8BA7DBEA}" presName="adorn" presStyleLbl="fgAccFollowNode1" presStyleIdx="4" presStyleCnt="5"/>
      <dgm:spPr/>
    </dgm:pt>
  </dgm:ptLst>
  <dgm:cxnLst>
    <dgm:cxn modelId="{D898FCB4-9957-440C-9B39-4A6C84B1B169}" type="presOf" srcId="{A77DDB42-F618-4965-ACD4-9C56B8BBA151}" destId="{B4F0637D-A2F2-4934-A312-9ED698445800}" srcOrd="1" destOrd="0" presId="urn:microsoft.com/office/officeart/2005/8/layout/bList2"/>
    <dgm:cxn modelId="{907FA09E-BADD-4FEF-9784-DAFC2B36E43E}" srcId="{65E20B06-4ECB-4FB2-803F-A96CACDD70BD}" destId="{A77DDB42-F618-4965-ACD4-9C56B8BBA151}" srcOrd="3" destOrd="0" parTransId="{449366CE-0813-4B80-B0E6-C9B75C1A9650}" sibTransId="{6E8508BD-BB6C-400F-BBE7-4F7B1DCC5709}"/>
    <dgm:cxn modelId="{A68CDF70-1983-42F7-BC17-08C6106D8A3D}" type="presOf" srcId="{4E69B6F8-A8A6-48D1-AC4D-45DB8BA7DBEA}" destId="{76ABB2EC-7202-45D6-8CA7-64979BE09724}" srcOrd="1" destOrd="0" presId="urn:microsoft.com/office/officeart/2005/8/layout/bList2"/>
    <dgm:cxn modelId="{46C9E082-5203-4128-A4E0-C00DE5367FB4}" type="presOf" srcId="{F871EE8E-1BEC-4ABB-A804-9534D59ADEB5}" destId="{BFF55A47-FCE4-4664-86BA-A251DC3FBB5D}" srcOrd="1" destOrd="0" presId="urn:microsoft.com/office/officeart/2005/8/layout/bList2"/>
    <dgm:cxn modelId="{212F9AD4-A87E-4B6A-A3FC-832755A24787}" type="presOf" srcId="{EB7EE8BD-2C6C-4700-BDFA-5BAED44EF6A0}" destId="{37B3A70C-156E-468A-9D04-0DD8F09E4B54}" srcOrd="0" destOrd="0" presId="urn:microsoft.com/office/officeart/2005/8/layout/bList2"/>
    <dgm:cxn modelId="{B82BFABE-4CA1-4F51-862C-27E313A03943}" type="presOf" srcId="{6E8508BD-BB6C-400F-BBE7-4F7B1DCC5709}" destId="{8AF29511-CCAE-400E-A697-9B854BCFC3EA}" srcOrd="0" destOrd="0" presId="urn:microsoft.com/office/officeart/2005/8/layout/bList2"/>
    <dgm:cxn modelId="{18666A08-0FA6-42D2-80B2-12B97EE4C50A}" type="presOf" srcId="{706616D0-D2BE-4F3A-956E-FEC3E2D3F012}" destId="{3A76BC0C-BF9A-4C97-8824-A4F67C4D505A}" srcOrd="0" destOrd="0" presId="urn:microsoft.com/office/officeart/2005/8/layout/bList2"/>
    <dgm:cxn modelId="{40801A81-75E3-4E99-B87B-046023CA545E}" type="presOf" srcId="{5F3F7B48-C516-4EFE-BECD-695EBF599C78}" destId="{BEF0035B-AB15-43DD-A5F5-36F3162A49B2}" srcOrd="0" destOrd="0" presId="urn:microsoft.com/office/officeart/2005/8/layout/bList2"/>
    <dgm:cxn modelId="{5431AEEC-8E0B-494F-ADEA-62DCA5D065FA}" srcId="{65E20B06-4ECB-4FB2-803F-A96CACDD70BD}" destId="{C7303EFD-CB1A-423B-B681-73C4315CB14B}" srcOrd="2" destOrd="0" parTransId="{189CDA26-FF93-454F-AE4A-026E19DA6B25}" sibTransId="{5F3F7B48-C516-4EFE-BECD-695EBF599C78}"/>
    <dgm:cxn modelId="{B3C68AA0-AF04-441C-97E1-C1DD082F8E24}" srcId="{65E20B06-4ECB-4FB2-803F-A96CACDD70BD}" destId="{F871EE8E-1BEC-4ABB-A804-9534D59ADEB5}" srcOrd="1" destOrd="0" parTransId="{7A1A58AA-99CE-4A27-BE57-E6C6274F370E}" sibTransId="{65739292-F955-4FF3-A514-9163F6ABF322}"/>
    <dgm:cxn modelId="{4DA4C3B4-15FA-4CFF-A441-2B779A99E1C8}" srcId="{65E20B06-4ECB-4FB2-803F-A96CACDD70BD}" destId="{706616D0-D2BE-4F3A-956E-FEC3E2D3F012}" srcOrd="0" destOrd="0" parTransId="{00F4723C-4C97-4D1F-BE83-8C9C458FBEB8}" sibTransId="{EB7EE8BD-2C6C-4700-BDFA-5BAED44EF6A0}"/>
    <dgm:cxn modelId="{E0712CDA-2A27-49C1-8343-B5C5BEC9B67B}" type="presOf" srcId="{65E20B06-4ECB-4FB2-803F-A96CACDD70BD}" destId="{57C0D5E9-5CA8-4DDA-AE19-14638A5305AA}" srcOrd="0" destOrd="0" presId="urn:microsoft.com/office/officeart/2005/8/layout/bList2"/>
    <dgm:cxn modelId="{36993D94-2AA3-40E4-8526-AA27375A0AAF}" type="presOf" srcId="{4E69B6F8-A8A6-48D1-AC4D-45DB8BA7DBEA}" destId="{14009192-5067-4CF5-803F-04FD513F1DA1}" srcOrd="0" destOrd="0" presId="urn:microsoft.com/office/officeart/2005/8/layout/bList2"/>
    <dgm:cxn modelId="{A1685011-4255-4920-8F87-4CF4A08606D0}" type="presOf" srcId="{C7303EFD-CB1A-423B-B681-73C4315CB14B}" destId="{F3529698-DE9D-4370-BD50-FCDE5633D6A5}" srcOrd="0" destOrd="0" presId="urn:microsoft.com/office/officeart/2005/8/layout/bList2"/>
    <dgm:cxn modelId="{437C4114-6400-4BE8-8867-1FFE70129D03}" type="presOf" srcId="{F871EE8E-1BEC-4ABB-A804-9534D59ADEB5}" destId="{C418F49F-E099-47A1-A27E-4BAD0242E186}" srcOrd="0" destOrd="0" presId="urn:microsoft.com/office/officeart/2005/8/layout/bList2"/>
    <dgm:cxn modelId="{3A729C44-0FEB-45A3-B251-39B6113E5805}" type="presOf" srcId="{A77DDB42-F618-4965-ACD4-9C56B8BBA151}" destId="{D573FEF8-6750-4C84-99CC-28D20A0FCBF3}" srcOrd="0" destOrd="0" presId="urn:microsoft.com/office/officeart/2005/8/layout/bList2"/>
    <dgm:cxn modelId="{888A4161-35B1-4512-BAB2-42F463CAF710}" srcId="{65E20B06-4ECB-4FB2-803F-A96CACDD70BD}" destId="{4E69B6F8-A8A6-48D1-AC4D-45DB8BA7DBEA}" srcOrd="4" destOrd="0" parTransId="{53C31FAD-2491-4D19-93F2-DD71B00A1ACE}" sibTransId="{F295E86E-2A1A-43C4-8B55-6CCD1E6105FA}"/>
    <dgm:cxn modelId="{7681EDEA-C0ED-4F08-A8BB-2CDD8F7CEA82}" type="presOf" srcId="{706616D0-D2BE-4F3A-956E-FEC3E2D3F012}" destId="{C86C4DD3-F382-4C50-93F0-4A706A837342}" srcOrd="1" destOrd="0" presId="urn:microsoft.com/office/officeart/2005/8/layout/bList2"/>
    <dgm:cxn modelId="{78A59377-89B6-4C79-BF15-E06D553F3D75}" type="presOf" srcId="{65739292-F955-4FF3-A514-9163F6ABF322}" destId="{BFF72482-2B1E-4326-BCCC-1AC28CF12FBC}" srcOrd="0" destOrd="0" presId="urn:microsoft.com/office/officeart/2005/8/layout/bList2"/>
    <dgm:cxn modelId="{8C0B4FE6-13A8-4AC4-8270-35C8B383B055}" type="presOf" srcId="{C7303EFD-CB1A-423B-B681-73C4315CB14B}" destId="{8695D388-A1DE-4DA4-9163-63240A88351E}" srcOrd="1" destOrd="0" presId="urn:microsoft.com/office/officeart/2005/8/layout/bList2"/>
    <dgm:cxn modelId="{B75D89B0-DF21-41A2-9B9D-E17C4047AC49}" type="presParOf" srcId="{57C0D5E9-5CA8-4DDA-AE19-14638A5305AA}" destId="{30CAAF13-EDAD-4F6F-BF43-DCA4CA760160}" srcOrd="0" destOrd="0" presId="urn:microsoft.com/office/officeart/2005/8/layout/bList2"/>
    <dgm:cxn modelId="{0CBC137E-87EB-4941-8A81-55D9CB71C406}" type="presParOf" srcId="{30CAAF13-EDAD-4F6F-BF43-DCA4CA760160}" destId="{B7C547E9-7ABF-4FB4-A7D5-8D80368792D5}" srcOrd="0" destOrd="0" presId="urn:microsoft.com/office/officeart/2005/8/layout/bList2"/>
    <dgm:cxn modelId="{B90175C2-2B2C-401B-9077-6D4FE1E287A4}" type="presParOf" srcId="{30CAAF13-EDAD-4F6F-BF43-DCA4CA760160}" destId="{3A76BC0C-BF9A-4C97-8824-A4F67C4D505A}" srcOrd="1" destOrd="0" presId="urn:microsoft.com/office/officeart/2005/8/layout/bList2"/>
    <dgm:cxn modelId="{C2F91B86-5988-41BF-9CD9-0580A4171F98}" type="presParOf" srcId="{30CAAF13-EDAD-4F6F-BF43-DCA4CA760160}" destId="{C86C4DD3-F382-4C50-93F0-4A706A837342}" srcOrd="2" destOrd="0" presId="urn:microsoft.com/office/officeart/2005/8/layout/bList2"/>
    <dgm:cxn modelId="{1B7617CF-C0BA-4636-BF61-BDD8072E421F}" type="presParOf" srcId="{30CAAF13-EDAD-4F6F-BF43-DCA4CA760160}" destId="{969393E6-3F13-4756-849D-BC7A6AFED357}" srcOrd="3" destOrd="0" presId="urn:microsoft.com/office/officeart/2005/8/layout/bList2"/>
    <dgm:cxn modelId="{4B2D4D33-8301-4E64-BE06-489546B2F30A}" type="presParOf" srcId="{57C0D5E9-5CA8-4DDA-AE19-14638A5305AA}" destId="{37B3A70C-156E-468A-9D04-0DD8F09E4B54}" srcOrd="1" destOrd="0" presId="urn:microsoft.com/office/officeart/2005/8/layout/bList2"/>
    <dgm:cxn modelId="{8A8C0702-D409-4E39-806D-104F121D5B9F}" type="presParOf" srcId="{57C0D5E9-5CA8-4DDA-AE19-14638A5305AA}" destId="{687445EF-288E-4514-A789-E200E09D8FAA}" srcOrd="2" destOrd="0" presId="urn:microsoft.com/office/officeart/2005/8/layout/bList2"/>
    <dgm:cxn modelId="{B97DF137-122C-40B8-9AFB-107E7130F8FC}" type="presParOf" srcId="{687445EF-288E-4514-A789-E200E09D8FAA}" destId="{32A10583-3C32-40CF-A1AE-F812BFBAC65F}" srcOrd="0" destOrd="0" presId="urn:microsoft.com/office/officeart/2005/8/layout/bList2"/>
    <dgm:cxn modelId="{C22585D6-66AD-4DA9-B17A-02C339429874}" type="presParOf" srcId="{687445EF-288E-4514-A789-E200E09D8FAA}" destId="{C418F49F-E099-47A1-A27E-4BAD0242E186}" srcOrd="1" destOrd="0" presId="urn:microsoft.com/office/officeart/2005/8/layout/bList2"/>
    <dgm:cxn modelId="{A79221A7-A621-4F3C-98CC-548CC50767BF}" type="presParOf" srcId="{687445EF-288E-4514-A789-E200E09D8FAA}" destId="{BFF55A47-FCE4-4664-86BA-A251DC3FBB5D}" srcOrd="2" destOrd="0" presId="urn:microsoft.com/office/officeart/2005/8/layout/bList2"/>
    <dgm:cxn modelId="{931B033A-DFF5-41F8-AA1B-786C635C1D9B}" type="presParOf" srcId="{687445EF-288E-4514-A789-E200E09D8FAA}" destId="{83DE43D5-27B6-494D-8CC6-96A5FCAA15FB}" srcOrd="3" destOrd="0" presId="urn:microsoft.com/office/officeart/2005/8/layout/bList2"/>
    <dgm:cxn modelId="{7B4DE8F6-99A9-4343-8CA7-CDD04D793310}" type="presParOf" srcId="{57C0D5E9-5CA8-4DDA-AE19-14638A5305AA}" destId="{BFF72482-2B1E-4326-BCCC-1AC28CF12FBC}" srcOrd="3" destOrd="0" presId="urn:microsoft.com/office/officeart/2005/8/layout/bList2"/>
    <dgm:cxn modelId="{FFE2C06D-8ACF-4786-A30D-A54348BF710E}" type="presParOf" srcId="{57C0D5E9-5CA8-4DDA-AE19-14638A5305AA}" destId="{C9A33A46-5EC3-41AD-B9FE-66EE61AAC925}" srcOrd="4" destOrd="0" presId="urn:microsoft.com/office/officeart/2005/8/layout/bList2"/>
    <dgm:cxn modelId="{6E713A94-CEC8-4E0E-98BB-72A10049020B}" type="presParOf" srcId="{C9A33A46-5EC3-41AD-B9FE-66EE61AAC925}" destId="{B58E4A09-BF10-4C76-AD24-7939E725613F}" srcOrd="0" destOrd="0" presId="urn:microsoft.com/office/officeart/2005/8/layout/bList2"/>
    <dgm:cxn modelId="{E9955573-DDF1-4D8F-ABD5-1842DA7721E2}" type="presParOf" srcId="{C9A33A46-5EC3-41AD-B9FE-66EE61AAC925}" destId="{F3529698-DE9D-4370-BD50-FCDE5633D6A5}" srcOrd="1" destOrd="0" presId="urn:microsoft.com/office/officeart/2005/8/layout/bList2"/>
    <dgm:cxn modelId="{5AB85CBD-6694-4BBA-90C0-9F440C245199}" type="presParOf" srcId="{C9A33A46-5EC3-41AD-B9FE-66EE61AAC925}" destId="{8695D388-A1DE-4DA4-9163-63240A88351E}" srcOrd="2" destOrd="0" presId="urn:microsoft.com/office/officeart/2005/8/layout/bList2"/>
    <dgm:cxn modelId="{9E3E0163-5FFF-45C9-B56D-84E414A08501}" type="presParOf" srcId="{C9A33A46-5EC3-41AD-B9FE-66EE61AAC925}" destId="{D0FA80A0-F5C1-42BE-98ED-6E2677D10194}" srcOrd="3" destOrd="0" presId="urn:microsoft.com/office/officeart/2005/8/layout/bList2"/>
    <dgm:cxn modelId="{80F0419A-333B-4DFC-8928-DAD5574FE3AF}" type="presParOf" srcId="{57C0D5E9-5CA8-4DDA-AE19-14638A5305AA}" destId="{BEF0035B-AB15-43DD-A5F5-36F3162A49B2}" srcOrd="5" destOrd="0" presId="urn:microsoft.com/office/officeart/2005/8/layout/bList2"/>
    <dgm:cxn modelId="{93A14507-F0D1-4943-ACD0-739DBB1A61D8}" type="presParOf" srcId="{57C0D5E9-5CA8-4DDA-AE19-14638A5305AA}" destId="{42B28728-4340-46CD-ABC0-C06D6CBD1168}" srcOrd="6" destOrd="0" presId="urn:microsoft.com/office/officeart/2005/8/layout/bList2"/>
    <dgm:cxn modelId="{DF9E0D53-2506-4361-B62F-003EDB725A78}" type="presParOf" srcId="{42B28728-4340-46CD-ABC0-C06D6CBD1168}" destId="{76200BE6-7A39-4A92-A2CA-F2E49E4AB0E4}" srcOrd="0" destOrd="0" presId="urn:microsoft.com/office/officeart/2005/8/layout/bList2"/>
    <dgm:cxn modelId="{F0383CF4-2598-4904-ACE8-04EF5DE5BF60}" type="presParOf" srcId="{42B28728-4340-46CD-ABC0-C06D6CBD1168}" destId="{D573FEF8-6750-4C84-99CC-28D20A0FCBF3}" srcOrd="1" destOrd="0" presId="urn:microsoft.com/office/officeart/2005/8/layout/bList2"/>
    <dgm:cxn modelId="{CE98D592-0B38-45A4-82ED-7E891C83482F}" type="presParOf" srcId="{42B28728-4340-46CD-ABC0-C06D6CBD1168}" destId="{B4F0637D-A2F2-4934-A312-9ED698445800}" srcOrd="2" destOrd="0" presId="urn:microsoft.com/office/officeart/2005/8/layout/bList2"/>
    <dgm:cxn modelId="{E0FE061D-117C-4565-867C-B2D22240D108}" type="presParOf" srcId="{42B28728-4340-46CD-ABC0-C06D6CBD1168}" destId="{01B74762-A5EF-4E70-9375-58E4DC8BF27B}" srcOrd="3" destOrd="0" presId="urn:microsoft.com/office/officeart/2005/8/layout/bList2"/>
    <dgm:cxn modelId="{8014EF37-5803-414C-92CF-8DDE6F594ECA}" type="presParOf" srcId="{57C0D5E9-5CA8-4DDA-AE19-14638A5305AA}" destId="{8AF29511-CCAE-400E-A697-9B854BCFC3EA}" srcOrd="7" destOrd="0" presId="urn:microsoft.com/office/officeart/2005/8/layout/bList2"/>
    <dgm:cxn modelId="{B8F4E190-D76A-4980-9161-3AB4416B1942}" type="presParOf" srcId="{57C0D5E9-5CA8-4DDA-AE19-14638A5305AA}" destId="{74939576-5987-4A27-A4AF-856908C4672D}" srcOrd="8" destOrd="0" presId="urn:microsoft.com/office/officeart/2005/8/layout/bList2"/>
    <dgm:cxn modelId="{B08CAEBD-2248-40D8-B345-A10817DAD32B}" type="presParOf" srcId="{74939576-5987-4A27-A4AF-856908C4672D}" destId="{73F9D21B-AAFF-4AEF-BD02-4E239504E98C}" srcOrd="0" destOrd="0" presId="urn:microsoft.com/office/officeart/2005/8/layout/bList2"/>
    <dgm:cxn modelId="{7C98AC1C-7A3C-440B-94E4-0FD7945E4D06}" type="presParOf" srcId="{74939576-5987-4A27-A4AF-856908C4672D}" destId="{14009192-5067-4CF5-803F-04FD513F1DA1}" srcOrd="1" destOrd="0" presId="urn:microsoft.com/office/officeart/2005/8/layout/bList2"/>
    <dgm:cxn modelId="{52AF3047-33EE-4E26-9EB7-CD070697D65F}" type="presParOf" srcId="{74939576-5987-4A27-A4AF-856908C4672D}" destId="{76ABB2EC-7202-45D6-8CA7-64979BE09724}" srcOrd="2" destOrd="0" presId="urn:microsoft.com/office/officeart/2005/8/layout/bList2"/>
    <dgm:cxn modelId="{C08F79D3-B9D5-4F97-A29F-5E4D615B6F2B}" type="presParOf" srcId="{74939576-5987-4A27-A4AF-856908C4672D}" destId="{2824FA3A-6D26-49C9-9673-27F671335E9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303339-7689-469C-B4F0-10BBE777F965}"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D7F9E2A1-BAFC-47AA-8B72-83409DE1B20B}">
      <dgm:prSet phldrT="[Texto]" custT="1"/>
      <dgm:spPr>
        <a:xfrm rot="10800000">
          <a:off x="0" y="1758"/>
          <a:ext cx="5219700" cy="797149"/>
        </a:xfrm>
        <a:gradFill rotWithShape="0">
          <a:gsLst>
            <a:gs pos="0">
              <a:srgbClr val="C0504D">
                <a:hueOff val="4681519"/>
                <a:satOff val="-5839"/>
                <a:lumOff val="1373"/>
                <a:alphaOff val="0"/>
                <a:tint val="50000"/>
                <a:satMod val="300000"/>
              </a:srgbClr>
            </a:gs>
            <a:gs pos="35000">
              <a:srgbClr val="C0504D">
                <a:hueOff val="4681519"/>
                <a:satOff val="-5839"/>
                <a:lumOff val="1373"/>
                <a:alphaOff val="0"/>
                <a:tint val="37000"/>
                <a:satMod val="300000"/>
              </a:srgbClr>
            </a:gs>
            <a:gs pos="100000">
              <a:srgbClr val="C0504D">
                <a:hueOff val="4681519"/>
                <a:satOff val="-5839"/>
                <a:lumOff val="137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b="1">
              <a:solidFill>
                <a:sysClr val="windowText" lastClr="000000"/>
              </a:solidFill>
              <a:latin typeface="Arial" panose="020B0604020202020204" pitchFamily="34" charset="0"/>
              <a:ea typeface="+mn-ea"/>
              <a:cs typeface="Arial" panose="020B0604020202020204" pitchFamily="34" charset="0"/>
            </a:rPr>
            <a:t>Diagnóstico tributario </a:t>
          </a:r>
        </a:p>
      </dgm:t>
    </dgm:pt>
    <dgm:pt modelId="{484E2491-B100-434A-8616-FED067185ADD}" type="parTrans" cxnId="{C3DFD250-FFE9-43F5-9AF6-3703E9446AB2}">
      <dgm:prSet/>
      <dgm:spPr/>
      <dgm:t>
        <a:bodyPr/>
        <a:lstStyle/>
        <a:p>
          <a:endParaRPr lang="es-ES" sz="1000">
            <a:latin typeface="Arial" panose="020B0604020202020204" pitchFamily="34" charset="0"/>
            <a:cs typeface="Arial" panose="020B0604020202020204" pitchFamily="34" charset="0"/>
          </a:endParaRPr>
        </a:p>
      </dgm:t>
    </dgm:pt>
    <dgm:pt modelId="{3BD5C947-66A6-4416-927A-A7C09E4F4FF9}" type="sibTrans" cxnId="{C3DFD250-FFE9-43F5-9AF6-3703E9446AB2}">
      <dgm:prSet/>
      <dgm:spPr/>
      <dgm:t>
        <a:bodyPr/>
        <a:lstStyle/>
        <a:p>
          <a:endParaRPr lang="es-ES" sz="1000">
            <a:latin typeface="Arial" panose="020B0604020202020204" pitchFamily="34" charset="0"/>
            <a:cs typeface="Arial" panose="020B0604020202020204" pitchFamily="34" charset="0"/>
          </a:endParaRPr>
        </a:p>
      </dgm:t>
    </dgm:pt>
    <dgm:pt modelId="{3226EAFE-01F5-435C-8CB8-F6C08CD571C5}">
      <dgm:prSet phldrT="[Texto]" custT="1"/>
      <dgm:spPr>
        <a:xfrm>
          <a:off x="0" y="281558"/>
          <a:ext cx="2609849" cy="238347"/>
        </a:xfrm>
        <a:solidFill>
          <a:srgbClr val="C0504D">
            <a:tint val="40000"/>
            <a:alpha val="90000"/>
            <a:hueOff val="4188184"/>
            <a:satOff val="-3648"/>
            <a:lumOff val="-5"/>
            <a:alphaOff val="0"/>
          </a:srgbClr>
        </a:solidFill>
        <a:ln w="9525" cap="flat" cmpd="sng" algn="ctr">
          <a:solidFill>
            <a:srgbClr val="C0504D">
              <a:tint val="40000"/>
              <a:alpha val="90000"/>
              <a:hueOff val="4188184"/>
              <a:satOff val="-3648"/>
              <a:lumOff val="-5"/>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Recopilacion de antecedentes básicos</a:t>
          </a:r>
        </a:p>
      </dgm:t>
    </dgm:pt>
    <dgm:pt modelId="{D94B80F3-F157-4DC4-911E-DFFBB73BC245}" type="parTrans" cxnId="{B4A34242-0A60-4D18-8AA8-AA51D56E9897}">
      <dgm:prSet/>
      <dgm:spPr/>
      <dgm:t>
        <a:bodyPr/>
        <a:lstStyle/>
        <a:p>
          <a:endParaRPr lang="es-ES" sz="1000">
            <a:latin typeface="Arial" panose="020B0604020202020204" pitchFamily="34" charset="0"/>
            <a:cs typeface="Arial" panose="020B0604020202020204" pitchFamily="34" charset="0"/>
          </a:endParaRPr>
        </a:p>
      </dgm:t>
    </dgm:pt>
    <dgm:pt modelId="{A8870319-4A54-4BE1-8022-0E2004E28407}" type="sibTrans" cxnId="{B4A34242-0A60-4D18-8AA8-AA51D56E9897}">
      <dgm:prSet/>
      <dgm:spPr/>
      <dgm:t>
        <a:bodyPr/>
        <a:lstStyle/>
        <a:p>
          <a:endParaRPr lang="es-ES" sz="1000">
            <a:latin typeface="Arial" panose="020B0604020202020204" pitchFamily="34" charset="0"/>
            <a:cs typeface="Arial" panose="020B0604020202020204" pitchFamily="34" charset="0"/>
          </a:endParaRPr>
        </a:p>
      </dgm:t>
    </dgm:pt>
    <dgm:pt modelId="{9813017C-852F-4F45-8E33-FF5EC5639B6A}">
      <dgm:prSet phldrT="[Texto]" custT="1"/>
      <dgm:spPr>
        <a:xfrm>
          <a:off x="2609850" y="281558"/>
          <a:ext cx="2609849" cy="238347"/>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Ordenamiento, clasificación y análisis de datos</a:t>
          </a:r>
        </a:p>
      </dgm:t>
    </dgm:pt>
    <dgm:pt modelId="{DED11BA9-FB6C-44BE-9605-D95C24B850EE}" type="parTrans" cxnId="{03ABBBE9-62FF-4338-94E5-76D6C653B58A}">
      <dgm:prSet/>
      <dgm:spPr/>
      <dgm:t>
        <a:bodyPr/>
        <a:lstStyle/>
        <a:p>
          <a:endParaRPr lang="es-ES" sz="1000">
            <a:latin typeface="Arial" panose="020B0604020202020204" pitchFamily="34" charset="0"/>
            <a:cs typeface="Arial" panose="020B0604020202020204" pitchFamily="34" charset="0"/>
          </a:endParaRPr>
        </a:p>
      </dgm:t>
    </dgm:pt>
    <dgm:pt modelId="{8EC997EC-0FBD-46DF-AFAF-BAD4D787C822}" type="sibTrans" cxnId="{03ABBBE9-62FF-4338-94E5-76D6C653B58A}">
      <dgm:prSet/>
      <dgm:spPr/>
      <dgm:t>
        <a:bodyPr/>
        <a:lstStyle/>
        <a:p>
          <a:endParaRPr lang="es-ES" sz="1000">
            <a:latin typeface="Arial" panose="020B0604020202020204" pitchFamily="34" charset="0"/>
            <a:cs typeface="Arial" panose="020B0604020202020204" pitchFamily="34" charset="0"/>
          </a:endParaRPr>
        </a:p>
      </dgm:t>
    </dgm:pt>
    <dgm:pt modelId="{BD2BED7B-07AB-4243-AACF-690A308ED9CB}">
      <dgm:prSet phldrT="[Texto]" custT="1"/>
      <dgm:spPr>
        <a:xfrm rot="10800000">
          <a:off x="0" y="791133"/>
          <a:ext cx="5219700" cy="797149"/>
        </a:xfrm>
        <a:gradFill rotWithShape="0">
          <a:gsLst>
            <a:gs pos="0">
              <a:srgbClr val="C0504D">
                <a:hueOff val="3511139"/>
                <a:satOff val="-4379"/>
                <a:lumOff val="1030"/>
                <a:alphaOff val="0"/>
                <a:tint val="50000"/>
                <a:satMod val="300000"/>
              </a:srgbClr>
            </a:gs>
            <a:gs pos="35000">
              <a:srgbClr val="C0504D">
                <a:hueOff val="3511139"/>
                <a:satOff val="-4379"/>
                <a:lumOff val="1030"/>
                <a:alphaOff val="0"/>
                <a:tint val="37000"/>
                <a:satMod val="300000"/>
              </a:srgbClr>
            </a:gs>
            <a:gs pos="100000">
              <a:srgbClr val="C0504D">
                <a:hueOff val="3511139"/>
                <a:satOff val="-4379"/>
                <a:lumOff val="103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b="1">
              <a:solidFill>
                <a:sysClr val="windowText" lastClr="000000"/>
              </a:solidFill>
              <a:latin typeface="Arial" panose="020B0604020202020204" pitchFamily="34" charset="0"/>
              <a:ea typeface="+mn-ea"/>
              <a:cs typeface="Arial" panose="020B0604020202020204" pitchFamily="34" charset="0"/>
            </a:rPr>
            <a:t>Estrategias tributarias </a:t>
          </a:r>
        </a:p>
      </dgm:t>
    </dgm:pt>
    <dgm:pt modelId="{B68BF8A2-C616-413A-B5E2-3C49495A7C8C}" type="parTrans" cxnId="{FB9615C3-DED6-41B8-A362-9C0F1160C485}">
      <dgm:prSet/>
      <dgm:spPr/>
      <dgm:t>
        <a:bodyPr/>
        <a:lstStyle/>
        <a:p>
          <a:endParaRPr lang="es-ES" sz="1000">
            <a:latin typeface="Arial" panose="020B0604020202020204" pitchFamily="34" charset="0"/>
            <a:cs typeface="Arial" panose="020B0604020202020204" pitchFamily="34" charset="0"/>
          </a:endParaRPr>
        </a:p>
      </dgm:t>
    </dgm:pt>
    <dgm:pt modelId="{0232FEBF-7AD5-45B6-8771-A3F4A430028D}" type="sibTrans" cxnId="{FB9615C3-DED6-41B8-A362-9C0F1160C485}">
      <dgm:prSet/>
      <dgm:spPr/>
      <dgm:t>
        <a:bodyPr/>
        <a:lstStyle/>
        <a:p>
          <a:endParaRPr lang="es-ES" sz="1000">
            <a:latin typeface="Arial" panose="020B0604020202020204" pitchFamily="34" charset="0"/>
            <a:cs typeface="Arial" panose="020B0604020202020204" pitchFamily="34" charset="0"/>
          </a:endParaRPr>
        </a:p>
      </dgm:t>
    </dgm:pt>
    <dgm:pt modelId="{C4170B32-434F-45F7-94EA-7111EF105989}">
      <dgm:prSet phldrT="[Texto]" custT="1"/>
      <dgm:spPr>
        <a:xfrm>
          <a:off x="0" y="1070933"/>
          <a:ext cx="5219700" cy="238347"/>
        </a:xfrm>
        <a:solidFill>
          <a:srgbClr val="C0504D">
            <a:tint val="40000"/>
            <a:alpha val="90000"/>
            <a:hueOff val="3350547"/>
            <a:satOff val="-2919"/>
            <a:lumOff val="-4"/>
            <a:alphaOff val="0"/>
          </a:srgbClr>
        </a:solidFill>
        <a:ln w="9525" cap="flat" cmpd="sng" algn="ctr">
          <a:solidFill>
            <a:srgbClr val="C0504D">
              <a:tint val="40000"/>
              <a:alpha val="90000"/>
              <a:hueOff val="3350547"/>
              <a:satOff val="-2919"/>
              <a:lumOff val="-4"/>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Diseño de posibles planes y estrategias</a:t>
          </a:r>
        </a:p>
      </dgm:t>
    </dgm:pt>
    <dgm:pt modelId="{26CFC154-54B7-437D-BC20-0C3223F52859}" type="parTrans" cxnId="{2289DB58-4850-404C-B9B2-80C4D5B1DDD3}">
      <dgm:prSet/>
      <dgm:spPr/>
      <dgm:t>
        <a:bodyPr/>
        <a:lstStyle/>
        <a:p>
          <a:endParaRPr lang="es-ES" sz="1000">
            <a:latin typeface="Arial" panose="020B0604020202020204" pitchFamily="34" charset="0"/>
            <a:cs typeface="Arial" panose="020B0604020202020204" pitchFamily="34" charset="0"/>
          </a:endParaRPr>
        </a:p>
      </dgm:t>
    </dgm:pt>
    <dgm:pt modelId="{33CB69A8-BD38-432E-83DA-F3DCC992C942}" type="sibTrans" cxnId="{2289DB58-4850-404C-B9B2-80C4D5B1DDD3}">
      <dgm:prSet/>
      <dgm:spPr/>
      <dgm:t>
        <a:bodyPr/>
        <a:lstStyle/>
        <a:p>
          <a:endParaRPr lang="es-ES" sz="1000">
            <a:latin typeface="Arial" panose="020B0604020202020204" pitchFamily="34" charset="0"/>
            <a:cs typeface="Arial" panose="020B0604020202020204" pitchFamily="34" charset="0"/>
          </a:endParaRPr>
        </a:p>
      </dgm:t>
    </dgm:pt>
    <dgm:pt modelId="{442B5F0C-9F84-4BF4-AF2A-8DE4ED80302A}">
      <dgm:prSet phldrT="[Texto]" custT="1"/>
      <dgm:spPr>
        <a:xfrm rot="10800000">
          <a:off x="0" y="1580509"/>
          <a:ext cx="5219700" cy="797149"/>
        </a:xfrm>
        <a:gradFill rotWithShape="0">
          <a:gsLst>
            <a:gs pos="0">
              <a:srgbClr val="C0504D">
                <a:hueOff val="2340759"/>
                <a:satOff val="-2919"/>
                <a:lumOff val="686"/>
                <a:alphaOff val="0"/>
                <a:tint val="50000"/>
                <a:satMod val="300000"/>
              </a:srgbClr>
            </a:gs>
            <a:gs pos="35000">
              <a:srgbClr val="C0504D">
                <a:hueOff val="2340759"/>
                <a:satOff val="-2919"/>
                <a:lumOff val="686"/>
                <a:alphaOff val="0"/>
                <a:tint val="37000"/>
                <a:satMod val="300000"/>
              </a:srgbClr>
            </a:gs>
            <a:gs pos="100000">
              <a:srgbClr val="C0504D">
                <a:hueOff val="2340759"/>
                <a:satOff val="-2919"/>
                <a:lumOff val="68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b="1">
              <a:solidFill>
                <a:sysClr val="windowText" lastClr="000000"/>
              </a:solidFill>
              <a:latin typeface="Arial" panose="020B0604020202020204" pitchFamily="34" charset="0"/>
              <a:ea typeface="+mn-ea"/>
              <a:cs typeface="Arial" panose="020B0604020202020204" pitchFamily="34" charset="0"/>
            </a:rPr>
            <a:t>Valoración o evaluación de alcances</a:t>
          </a:r>
        </a:p>
      </dgm:t>
    </dgm:pt>
    <dgm:pt modelId="{754ADF44-C0CA-4B85-87DA-314A2B39C739}" type="parTrans" cxnId="{65827EDA-85BD-4851-940F-0BE8CA278347}">
      <dgm:prSet/>
      <dgm:spPr/>
      <dgm:t>
        <a:bodyPr/>
        <a:lstStyle/>
        <a:p>
          <a:endParaRPr lang="es-ES" sz="1000">
            <a:latin typeface="Arial" panose="020B0604020202020204" pitchFamily="34" charset="0"/>
            <a:cs typeface="Arial" panose="020B0604020202020204" pitchFamily="34" charset="0"/>
          </a:endParaRPr>
        </a:p>
      </dgm:t>
    </dgm:pt>
    <dgm:pt modelId="{04EC7137-F654-40FD-B93D-4D992755B1DA}" type="sibTrans" cxnId="{65827EDA-85BD-4851-940F-0BE8CA278347}">
      <dgm:prSet/>
      <dgm:spPr/>
      <dgm:t>
        <a:bodyPr/>
        <a:lstStyle/>
        <a:p>
          <a:endParaRPr lang="es-ES" sz="1000">
            <a:latin typeface="Arial" panose="020B0604020202020204" pitchFamily="34" charset="0"/>
            <a:cs typeface="Arial" panose="020B0604020202020204" pitchFamily="34" charset="0"/>
          </a:endParaRPr>
        </a:p>
      </dgm:t>
    </dgm:pt>
    <dgm:pt modelId="{60D5EBDD-1717-47A7-B592-B04C40D27197}">
      <dgm:prSet phldrT="[Texto]" custT="1"/>
      <dgm:spPr>
        <a:xfrm rot="10800000">
          <a:off x="0" y="2369884"/>
          <a:ext cx="5219700" cy="797149"/>
        </a:xfrm>
        <a:gradFill rotWithShape="0">
          <a:gsLst>
            <a:gs pos="0">
              <a:srgbClr val="C0504D">
                <a:hueOff val="1170380"/>
                <a:satOff val="-1460"/>
                <a:lumOff val="343"/>
                <a:alphaOff val="0"/>
                <a:tint val="50000"/>
                <a:satMod val="300000"/>
              </a:srgbClr>
            </a:gs>
            <a:gs pos="35000">
              <a:srgbClr val="C0504D">
                <a:hueOff val="1170380"/>
                <a:satOff val="-1460"/>
                <a:lumOff val="343"/>
                <a:alphaOff val="0"/>
                <a:tint val="37000"/>
                <a:satMod val="300000"/>
              </a:srgbClr>
            </a:gs>
            <a:gs pos="100000">
              <a:srgbClr val="C0504D">
                <a:hueOff val="1170380"/>
                <a:satOff val="-1460"/>
                <a:lumOff val="3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b="1">
              <a:solidFill>
                <a:sysClr val="windowText" lastClr="000000"/>
              </a:solidFill>
              <a:latin typeface="Arial" panose="020B0604020202020204" pitchFamily="34" charset="0"/>
              <a:ea typeface="+mn-ea"/>
              <a:cs typeface="Arial" panose="020B0604020202020204" pitchFamily="34" charset="0"/>
            </a:rPr>
            <a:t>Implementación de las estrategias planeadas</a:t>
          </a:r>
        </a:p>
      </dgm:t>
    </dgm:pt>
    <dgm:pt modelId="{6675F5F0-0D6C-4CAF-9197-391F667E5195}" type="parTrans" cxnId="{0071E1E6-F1C5-4ECC-9D5C-A7351BD05919}">
      <dgm:prSet/>
      <dgm:spPr/>
      <dgm:t>
        <a:bodyPr/>
        <a:lstStyle/>
        <a:p>
          <a:endParaRPr lang="es-ES" sz="1000">
            <a:latin typeface="Arial" panose="020B0604020202020204" pitchFamily="34" charset="0"/>
            <a:cs typeface="Arial" panose="020B0604020202020204" pitchFamily="34" charset="0"/>
          </a:endParaRPr>
        </a:p>
      </dgm:t>
    </dgm:pt>
    <dgm:pt modelId="{ECA73C75-7512-4793-BD36-0727727D53CE}" type="sibTrans" cxnId="{0071E1E6-F1C5-4ECC-9D5C-A7351BD05919}">
      <dgm:prSet/>
      <dgm:spPr/>
      <dgm:t>
        <a:bodyPr/>
        <a:lstStyle/>
        <a:p>
          <a:endParaRPr lang="es-ES" sz="1000">
            <a:latin typeface="Arial" panose="020B0604020202020204" pitchFamily="34" charset="0"/>
            <a:cs typeface="Arial" panose="020B0604020202020204" pitchFamily="34" charset="0"/>
          </a:endParaRPr>
        </a:p>
      </dgm:t>
    </dgm:pt>
    <dgm:pt modelId="{CC3E65C2-A42C-40C3-B589-541B54CC476E}">
      <dgm:prSet phldrT="[Texto]" custT="1"/>
      <dgm:spPr>
        <a:xfrm>
          <a:off x="0" y="3159259"/>
          <a:ext cx="5219700" cy="518302"/>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b="1">
              <a:solidFill>
                <a:sysClr val="windowText" lastClr="000000"/>
              </a:solidFill>
              <a:latin typeface="Arial" panose="020B0604020202020204" pitchFamily="34" charset="0"/>
              <a:ea typeface="+mn-ea"/>
              <a:cs typeface="Arial" panose="020B0604020202020204" pitchFamily="34" charset="0"/>
            </a:rPr>
            <a:t>Supervisión y actualización del plan</a:t>
          </a:r>
        </a:p>
      </dgm:t>
    </dgm:pt>
    <dgm:pt modelId="{DFF0DBBB-DF97-4225-B36E-EA84D0DF292D}" type="parTrans" cxnId="{99F6D410-2AC2-493C-8535-BF07FE59F3E0}">
      <dgm:prSet/>
      <dgm:spPr/>
      <dgm:t>
        <a:bodyPr/>
        <a:lstStyle/>
        <a:p>
          <a:endParaRPr lang="es-ES" sz="1000">
            <a:latin typeface="Arial" panose="020B0604020202020204" pitchFamily="34" charset="0"/>
            <a:cs typeface="Arial" panose="020B0604020202020204" pitchFamily="34" charset="0"/>
          </a:endParaRPr>
        </a:p>
      </dgm:t>
    </dgm:pt>
    <dgm:pt modelId="{FCB53CBC-90CB-47B1-94E4-FAB6B4D52AA0}" type="sibTrans" cxnId="{99F6D410-2AC2-493C-8535-BF07FE59F3E0}">
      <dgm:prSet/>
      <dgm:spPr/>
      <dgm:t>
        <a:bodyPr/>
        <a:lstStyle/>
        <a:p>
          <a:endParaRPr lang="es-ES" sz="1000">
            <a:latin typeface="Arial" panose="020B0604020202020204" pitchFamily="34" charset="0"/>
            <a:cs typeface="Arial" panose="020B0604020202020204" pitchFamily="34" charset="0"/>
          </a:endParaRPr>
        </a:p>
      </dgm:t>
    </dgm:pt>
    <dgm:pt modelId="{6274A2F1-4A7D-409F-95B9-59FDC38684DD}">
      <dgm:prSet phldrT="[Texto]" custT="1"/>
      <dgm:spPr>
        <a:xfrm>
          <a:off x="2609850" y="2649683"/>
          <a:ext cx="2609849" cy="238347"/>
        </a:xfrm>
        <a:solidFill>
          <a:srgbClr val="C0504D">
            <a:tint val="40000"/>
            <a:alpha val="90000"/>
            <a:hueOff val="837637"/>
            <a:satOff val="-730"/>
            <a:lumOff val="-1"/>
            <a:alphaOff val="0"/>
          </a:srgbClr>
        </a:solidFill>
        <a:ln w="9525" cap="flat" cmpd="sng" algn="ctr">
          <a:solidFill>
            <a:srgbClr val="C0504D">
              <a:tint val="40000"/>
              <a:alpha val="90000"/>
              <a:hueOff val="837637"/>
              <a:satOff val="-730"/>
              <a:lumOff val="-1"/>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Elección y verificación de la mejor alternativa</a:t>
          </a:r>
        </a:p>
      </dgm:t>
    </dgm:pt>
    <dgm:pt modelId="{D3B7C41B-4CFF-4BBE-BDB8-9F38551A54B2}" type="parTrans" cxnId="{EFB64810-3072-4704-B139-075B53D5B77E}">
      <dgm:prSet/>
      <dgm:spPr/>
      <dgm:t>
        <a:bodyPr/>
        <a:lstStyle/>
        <a:p>
          <a:endParaRPr lang="es-ES" sz="1000">
            <a:latin typeface="Arial" panose="020B0604020202020204" pitchFamily="34" charset="0"/>
            <a:cs typeface="Arial" panose="020B0604020202020204" pitchFamily="34" charset="0"/>
          </a:endParaRPr>
        </a:p>
      </dgm:t>
    </dgm:pt>
    <dgm:pt modelId="{DDB42162-691A-4203-A028-945ACAB483CE}" type="sibTrans" cxnId="{EFB64810-3072-4704-B139-075B53D5B77E}">
      <dgm:prSet/>
      <dgm:spPr/>
      <dgm:t>
        <a:bodyPr/>
        <a:lstStyle/>
        <a:p>
          <a:endParaRPr lang="es-ES" sz="1000">
            <a:latin typeface="Arial" panose="020B0604020202020204" pitchFamily="34" charset="0"/>
            <a:cs typeface="Arial" panose="020B0604020202020204" pitchFamily="34" charset="0"/>
          </a:endParaRPr>
        </a:p>
      </dgm:t>
    </dgm:pt>
    <dgm:pt modelId="{3D34081D-2E0A-4CFC-ABF3-C08A7E09EF44}">
      <dgm:prSet phldrT="[Texto]" custT="1"/>
      <dgm:spPr>
        <a:xfrm>
          <a:off x="0" y="1860308"/>
          <a:ext cx="2609849" cy="238347"/>
        </a:xfrm>
        <a:solidFill>
          <a:srgbClr val="C0504D">
            <a:tint val="40000"/>
            <a:alpha val="90000"/>
            <a:hueOff val="1675274"/>
            <a:satOff val="-1459"/>
            <a:lumOff val="-2"/>
            <a:alphaOff val="0"/>
          </a:srgbClr>
        </a:solidFill>
        <a:ln w="9525" cap="flat" cmpd="sng" algn="ctr">
          <a:solidFill>
            <a:srgbClr val="C0504D">
              <a:tint val="40000"/>
              <a:alpha val="90000"/>
              <a:hueOff val="1675274"/>
              <a:satOff val="-1459"/>
              <a:lumOff val="-2"/>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Evaluación de planes alternativos</a:t>
          </a:r>
        </a:p>
      </dgm:t>
    </dgm:pt>
    <dgm:pt modelId="{CF08D05C-6EF9-4EC7-9B0F-3F4ACFEFFBA8}" type="parTrans" cxnId="{3DEB7381-2BEA-4CA8-9711-915BB141FDB6}">
      <dgm:prSet/>
      <dgm:spPr/>
      <dgm:t>
        <a:bodyPr/>
        <a:lstStyle/>
        <a:p>
          <a:endParaRPr lang="es-ES" sz="1000">
            <a:latin typeface="Arial" panose="020B0604020202020204" pitchFamily="34" charset="0"/>
            <a:cs typeface="Arial" panose="020B0604020202020204" pitchFamily="34" charset="0"/>
          </a:endParaRPr>
        </a:p>
      </dgm:t>
    </dgm:pt>
    <dgm:pt modelId="{EEBE5D0F-C911-4ECD-B710-538DD71A2DBF}" type="sibTrans" cxnId="{3DEB7381-2BEA-4CA8-9711-915BB141FDB6}">
      <dgm:prSet/>
      <dgm:spPr/>
      <dgm:t>
        <a:bodyPr/>
        <a:lstStyle/>
        <a:p>
          <a:endParaRPr lang="es-ES" sz="1000">
            <a:latin typeface="Arial" panose="020B0604020202020204" pitchFamily="34" charset="0"/>
            <a:cs typeface="Arial" panose="020B0604020202020204" pitchFamily="34" charset="0"/>
          </a:endParaRPr>
        </a:p>
      </dgm:t>
    </dgm:pt>
    <dgm:pt modelId="{6E1D5A9B-3FBB-47C0-B283-11C032C74573}">
      <dgm:prSet phldrT="[Texto]" custT="1"/>
      <dgm:spPr>
        <a:xfrm>
          <a:off x="2609850" y="1860308"/>
          <a:ext cx="2609849" cy="238347"/>
        </a:xfr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Comparación de las distintas alternativas</a:t>
          </a:r>
        </a:p>
      </dgm:t>
    </dgm:pt>
    <dgm:pt modelId="{4F789252-D206-45CF-9E03-02DA54FBE6AE}" type="parTrans" cxnId="{E0F34316-9BAF-4461-9F13-D45CCCBF2BDE}">
      <dgm:prSet/>
      <dgm:spPr/>
      <dgm:t>
        <a:bodyPr/>
        <a:lstStyle/>
        <a:p>
          <a:endParaRPr lang="es-ES" sz="1000">
            <a:latin typeface="Arial" panose="020B0604020202020204" pitchFamily="34" charset="0"/>
            <a:cs typeface="Arial" panose="020B0604020202020204" pitchFamily="34" charset="0"/>
          </a:endParaRPr>
        </a:p>
      </dgm:t>
    </dgm:pt>
    <dgm:pt modelId="{A7B123D1-B8B6-4EDC-9DCE-E51F8DC631A6}" type="sibTrans" cxnId="{E0F34316-9BAF-4461-9F13-D45CCCBF2BDE}">
      <dgm:prSet/>
      <dgm:spPr/>
      <dgm:t>
        <a:bodyPr/>
        <a:lstStyle/>
        <a:p>
          <a:endParaRPr lang="es-ES" sz="1000">
            <a:latin typeface="Arial" panose="020B0604020202020204" pitchFamily="34" charset="0"/>
            <a:cs typeface="Arial" panose="020B0604020202020204" pitchFamily="34" charset="0"/>
          </a:endParaRPr>
        </a:p>
      </dgm:t>
    </dgm:pt>
    <dgm:pt modelId="{6EBDE3D6-8571-4798-BE59-B85D6CA14ECD}">
      <dgm:prSet phldrT="[Texto]" custT="1"/>
      <dgm:spPr>
        <a:xfrm>
          <a:off x="0" y="2649683"/>
          <a:ext cx="2609849" cy="238347"/>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dgm:spPr>
      <dgm:t>
        <a:bodyPr/>
        <a:lstStyle/>
        <a:p>
          <a:r>
            <a:rPr lang="es-E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Estimación de la probabilidad de éxito</a:t>
          </a:r>
        </a:p>
      </dgm:t>
    </dgm:pt>
    <dgm:pt modelId="{9DF044E3-0504-4CD8-A63F-EE3A780D6AF7}" type="parTrans" cxnId="{D61A51EE-A101-4598-BBF2-37D4E2FCBA24}">
      <dgm:prSet/>
      <dgm:spPr/>
      <dgm:t>
        <a:bodyPr/>
        <a:lstStyle/>
        <a:p>
          <a:endParaRPr lang="es-ES" sz="1000">
            <a:latin typeface="Arial" panose="020B0604020202020204" pitchFamily="34" charset="0"/>
            <a:cs typeface="Arial" panose="020B0604020202020204" pitchFamily="34" charset="0"/>
          </a:endParaRPr>
        </a:p>
      </dgm:t>
    </dgm:pt>
    <dgm:pt modelId="{3E6592C0-DC83-4DF1-88FD-AD8507F0D985}" type="sibTrans" cxnId="{D61A51EE-A101-4598-BBF2-37D4E2FCBA24}">
      <dgm:prSet/>
      <dgm:spPr/>
      <dgm:t>
        <a:bodyPr/>
        <a:lstStyle/>
        <a:p>
          <a:endParaRPr lang="es-ES" sz="1000">
            <a:latin typeface="Arial" panose="020B0604020202020204" pitchFamily="34" charset="0"/>
            <a:cs typeface="Arial" panose="020B0604020202020204" pitchFamily="34" charset="0"/>
          </a:endParaRPr>
        </a:p>
      </dgm:t>
    </dgm:pt>
    <dgm:pt modelId="{5A7013E8-23C0-43FE-9F54-737FED6C3BE0}" type="pres">
      <dgm:prSet presAssocID="{74303339-7689-469C-B4F0-10BBE777F965}" presName="Name0" presStyleCnt="0">
        <dgm:presLayoutVars>
          <dgm:dir/>
          <dgm:animLvl val="lvl"/>
          <dgm:resizeHandles val="exact"/>
        </dgm:presLayoutVars>
      </dgm:prSet>
      <dgm:spPr/>
      <dgm:t>
        <a:bodyPr/>
        <a:lstStyle/>
        <a:p>
          <a:endParaRPr lang="es-ES"/>
        </a:p>
      </dgm:t>
    </dgm:pt>
    <dgm:pt modelId="{48C75A41-35C8-4185-9FE4-AB9E5B375235}" type="pres">
      <dgm:prSet presAssocID="{CC3E65C2-A42C-40C3-B589-541B54CC476E}" presName="boxAndChildren" presStyleCnt="0"/>
      <dgm:spPr/>
    </dgm:pt>
    <dgm:pt modelId="{D1C5C02D-2A9E-49E0-BA15-8B1255F4F094}" type="pres">
      <dgm:prSet presAssocID="{CC3E65C2-A42C-40C3-B589-541B54CC476E}" presName="parentTextBox" presStyleLbl="node1" presStyleIdx="0" presStyleCnt="5"/>
      <dgm:spPr>
        <a:prstGeom prst="rect">
          <a:avLst/>
        </a:prstGeom>
      </dgm:spPr>
      <dgm:t>
        <a:bodyPr/>
        <a:lstStyle/>
        <a:p>
          <a:endParaRPr lang="es-ES"/>
        </a:p>
      </dgm:t>
    </dgm:pt>
    <dgm:pt modelId="{10D3C638-140B-413C-962C-B0EBE0A5620B}" type="pres">
      <dgm:prSet presAssocID="{ECA73C75-7512-4793-BD36-0727727D53CE}" presName="sp" presStyleCnt="0"/>
      <dgm:spPr/>
    </dgm:pt>
    <dgm:pt modelId="{ED7722DD-015E-4789-B86F-9DEA1A3A92F6}" type="pres">
      <dgm:prSet presAssocID="{60D5EBDD-1717-47A7-B592-B04C40D27197}" presName="arrowAndChildren" presStyleCnt="0"/>
      <dgm:spPr/>
    </dgm:pt>
    <dgm:pt modelId="{B7F993B1-C322-4B36-B736-B4AE95DE8CA4}" type="pres">
      <dgm:prSet presAssocID="{60D5EBDD-1717-47A7-B592-B04C40D27197}" presName="parentTextArrow" presStyleLbl="node1" presStyleIdx="0" presStyleCnt="5"/>
      <dgm:spPr>
        <a:prstGeom prst="upArrowCallout">
          <a:avLst/>
        </a:prstGeom>
      </dgm:spPr>
      <dgm:t>
        <a:bodyPr/>
        <a:lstStyle/>
        <a:p>
          <a:endParaRPr lang="es-ES"/>
        </a:p>
      </dgm:t>
    </dgm:pt>
    <dgm:pt modelId="{1E2B3A6B-2C30-4EF6-AE58-A8D2EC86CEC0}" type="pres">
      <dgm:prSet presAssocID="{60D5EBDD-1717-47A7-B592-B04C40D27197}" presName="arrow" presStyleLbl="node1" presStyleIdx="1" presStyleCnt="5"/>
      <dgm:spPr/>
      <dgm:t>
        <a:bodyPr/>
        <a:lstStyle/>
        <a:p>
          <a:endParaRPr lang="es-ES"/>
        </a:p>
      </dgm:t>
    </dgm:pt>
    <dgm:pt modelId="{7F843EDC-4F38-4336-9915-3CB7C1CD7001}" type="pres">
      <dgm:prSet presAssocID="{60D5EBDD-1717-47A7-B592-B04C40D27197}" presName="descendantArrow" presStyleCnt="0"/>
      <dgm:spPr/>
    </dgm:pt>
    <dgm:pt modelId="{6B705E28-E054-4D6B-AF94-FD95CD6154F0}" type="pres">
      <dgm:prSet presAssocID="{6EBDE3D6-8571-4798-BE59-B85D6CA14ECD}" presName="childTextArrow" presStyleLbl="fgAccFollowNode1" presStyleIdx="0" presStyleCnt="7">
        <dgm:presLayoutVars>
          <dgm:bulletEnabled val="1"/>
        </dgm:presLayoutVars>
      </dgm:prSet>
      <dgm:spPr>
        <a:prstGeom prst="rect">
          <a:avLst/>
        </a:prstGeom>
      </dgm:spPr>
      <dgm:t>
        <a:bodyPr/>
        <a:lstStyle/>
        <a:p>
          <a:endParaRPr lang="es-ES"/>
        </a:p>
      </dgm:t>
    </dgm:pt>
    <dgm:pt modelId="{DBA9FF10-FCAA-48B9-BDBE-55C3B9F6B10C}" type="pres">
      <dgm:prSet presAssocID="{6274A2F1-4A7D-409F-95B9-59FDC38684DD}" presName="childTextArrow" presStyleLbl="fgAccFollowNode1" presStyleIdx="1" presStyleCnt="7">
        <dgm:presLayoutVars>
          <dgm:bulletEnabled val="1"/>
        </dgm:presLayoutVars>
      </dgm:prSet>
      <dgm:spPr>
        <a:prstGeom prst="rect">
          <a:avLst/>
        </a:prstGeom>
      </dgm:spPr>
      <dgm:t>
        <a:bodyPr/>
        <a:lstStyle/>
        <a:p>
          <a:endParaRPr lang="es-ES"/>
        </a:p>
      </dgm:t>
    </dgm:pt>
    <dgm:pt modelId="{DCD79C8C-A291-4186-A796-8A1430472259}" type="pres">
      <dgm:prSet presAssocID="{04EC7137-F654-40FD-B93D-4D992755B1DA}" presName="sp" presStyleCnt="0"/>
      <dgm:spPr/>
    </dgm:pt>
    <dgm:pt modelId="{062A7A17-2636-4BC9-8AF6-6445656B13ED}" type="pres">
      <dgm:prSet presAssocID="{442B5F0C-9F84-4BF4-AF2A-8DE4ED80302A}" presName="arrowAndChildren" presStyleCnt="0"/>
      <dgm:spPr/>
    </dgm:pt>
    <dgm:pt modelId="{66F707BA-CD13-45D9-89A6-9187DB59F597}" type="pres">
      <dgm:prSet presAssocID="{442B5F0C-9F84-4BF4-AF2A-8DE4ED80302A}" presName="parentTextArrow" presStyleLbl="node1" presStyleIdx="1" presStyleCnt="5"/>
      <dgm:spPr>
        <a:prstGeom prst="upArrowCallout">
          <a:avLst/>
        </a:prstGeom>
      </dgm:spPr>
      <dgm:t>
        <a:bodyPr/>
        <a:lstStyle/>
        <a:p>
          <a:endParaRPr lang="es-ES"/>
        </a:p>
      </dgm:t>
    </dgm:pt>
    <dgm:pt modelId="{768858E3-A83A-4074-9AD9-002B5E6A3BEA}" type="pres">
      <dgm:prSet presAssocID="{442B5F0C-9F84-4BF4-AF2A-8DE4ED80302A}" presName="arrow" presStyleLbl="node1" presStyleIdx="2" presStyleCnt="5"/>
      <dgm:spPr/>
      <dgm:t>
        <a:bodyPr/>
        <a:lstStyle/>
        <a:p>
          <a:endParaRPr lang="es-ES"/>
        </a:p>
      </dgm:t>
    </dgm:pt>
    <dgm:pt modelId="{F0D97116-C379-43DA-80F2-2429569F72C3}" type="pres">
      <dgm:prSet presAssocID="{442B5F0C-9F84-4BF4-AF2A-8DE4ED80302A}" presName="descendantArrow" presStyleCnt="0"/>
      <dgm:spPr/>
    </dgm:pt>
    <dgm:pt modelId="{D1D0569F-A0EE-4F8D-A159-32677C29332F}" type="pres">
      <dgm:prSet presAssocID="{3D34081D-2E0A-4CFC-ABF3-C08A7E09EF44}" presName="childTextArrow" presStyleLbl="fgAccFollowNode1" presStyleIdx="2" presStyleCnt="7">
        <dgm:presLayoutVars>
          <dgm:bulletEnabled val="1"/>
        </dgm:presLayoutVars>
      </dgm:prSet>
      <dgm:spPr>
        <a:prstGeom prst="rect">
          <a:avLst/>
        </a:prstGeom>
      </dgm:spPr>
      <dgm:t>
        <a:bodyPr/>
        <a:lstStyle/>
        <a:p>
          <a:endParaRPr lang="es-ES"/>
        </a:p>
      </dgm:t>
    </dgm:pt>
    <dgm:pt modelId="{AE8856BF-B8CE-454C-B1B1-D142EDDC98AF}" type="pres">
      <dgm:prSet presAssocID="{6E1D5A9B-3FBB-47C0-B283-11C032C74573}" presName="childTextArrow" presStyleLbl="fgAccFollowNode1" presStyleIdx="3" presStyleCnt="7">
        <dgm:presLayoutVars>
          <dgm:bulletEnabled val="1"/>
        </dgm:presLayoutVars>
      </dgm:prSet>
      <dgm:spPr>
        <a:prstGeom prst="rect">
          <a:avLst/>
        </a:prstGeom>
      </dgm:spPr>
      <dgm:t>
        <a:bodyPr/>
        <a:lstStyle/>
        <a:p>
          <a:endParaRPr lang="es-ES"/>
        </a:p>
      </dgm:t>
    </dgm:pt>
    <dgm:pt modelId="{871C2FD1-093A-4732-A4EA-FA875C40912C}" type="pres">
      <dgm:prSet presAssocID="{0232FEBF-7AD5-45B6-8771-A3F4A430028D}" presName="sp" presStyleCnt="0"/>
      <dgm:spPr/>
    </dgm:pt>
    <dgm:pt modelId="{B39C5A94-5EFE-44D1-AF57-B298FBB8A2D3}" type="pres">
      <dgm:prSet presAssocID="{BD2BED7B-07AB-4243-AACF-690A308ED9CB}" presName="arrowAndChildren" presStyleCnt="0"/>
      <dgm:spPr/>
    </dgm:pt>
    <dgm:pt modelId="{F49EF040-EDAC-4A89-8895-5A55D537DEFF}" type="pres">
      <dgm:prSet presAssocID="{BD2BED7B-07AB-4243-AACF-690A308ED9CB}" presName="parentTextArrow" presStyleLbl="node1" presStyleIdx="2" presStyleCnt="5"/>
      <dgm:spPr>
        <a:prstGeom prst="upArrowCallout">
          <a:avLst/>
        </a:prstGeom>
      </dgm:spPr>
      <dgm:t>
        <a:bodyPr/>
        <a:lstStyle/>
        <a:p>
          <a:endParaRPr lang="es-ES"/>
        </a:p>
      </dgm:t>
    </dgm:pt>
    <dgm:pt modelId="{DEFD7E25-BF46-4EDE-A3E9-EA9BB2D915F6}" type="pres">
      <dgm:prSet presAssocID="{BD2BED7B-07AB-4243-AACF-690A308ED9CB}" presName="arrow" presStyleLbl="node1" presStyleIdx="3" presStyleCnt="5"/>
      <dgm:spPr/>
      <dgm:t>
        <a:bodyPr/>
        <a:lstStyle/>
        <a:p>
          <a:endParaRPr lang="es-ES"/>
        </a:p>
      </dgm:t>
    </dgm:pt>
    <dgm:pt modelId="{64699786-0F8B-4ED9-89A2-98ACABC612A5}" type="pres">
      <dgm:prSet presAssocID="{BD2BED7B-07AB-4243-AACF-690A308ED9CB}" presName="descendantArrow" presStyleCnt="0"/>
      <dgm:spPr/>
    </dgm:pt>
    <dgm:pt modelId="{C940DB77-F9E8-40F0-B4BC-D1B7DB3A40D1}" type="pres">
      <dgm:prSet presAssocID="{C4170B32-434F-45F7-94EA-7111EF105989}" presName="childTextArrow" presStyleLbl="fgAccFollowNode1" presStyleIdx="4" presStyleCnt="7">
        <dgm:presLayoutVars>
          <dgm:bulletEnabled val="1"/>
        </dgm:presLayoutVars>
      </dgm:prSet>
      <dgm:spPr>
        <a:prstGeom prst="rect">
          <a:avLst/>
        </a:prstGeom>
      </dgm:spPr>
      <dgm:t>
        <a:bodyPr/>
        <a:lstStyle/>
        <a:p>
          <a:endParaRPr lang="es-ES"/>
        </a:p>
      </dgm:t>
    </dgm:pt>
    <dgm:pt modelId="{14168C3D-A1A5-47DA-9DB0-84BFDBE74A9A}" type="pres">
      <dgm:prSet presAssocID="{3BD5C947-66A6-4416-927A-A7C09E4F4FF9}" presName="sp" presStyleCnt="0"/>
      <dgm:spPr/>
    </dgm:pt>
    <dgm:pt modelId="{0945EC01-65D6-4998-B78B-9364EE5C7CD2}" type="pres">
      <dgm:prSet presAssocID="{D7F9E2A1-BAFC-47AA-8B72-83409DE1B20B}" presName="arrowAndChildren" presStyleCnt="0"/>
      <dgm:spPr/>
    </dgm:pt>
    <dgm:pt modelId="{7CFE316B-2047-4D5E-A64F-B6829B5B6520}" type="pres">
      <dgm:prSet presAssocID="{D7F9E2A1-BAFC-47AA-8B72-83409DE1B20B}" presName="parentTextArrow" presStyleLbl="node1" presStyleIdx="3" presStyleCnt="5"/>
      <dgm:spPr>
        <a:prstGeom prst="upArrowCallout">
          <a:avLst/>
        </a:prstGeom>
      </dgm:spPr>
      <dgm:t>
        <a:bodyPr/>
        <a:lstStyle/>
        <a:p>
          <a:endParaRPr lang="es-ES"/>
        </a:p>
      </dgm:t>
    </dgm:pt>
    <dgm:pt modelId="{3EE78A1A-E3D2-4A9C-8E46-2FF2DCB582B3}" type="pres">
      <dgm:prSet presAssocID="{D7F9E2A1-BAFC-47AA-8B72-83409DE1B20B}" presName="arrow" presStyleLbl="node1" presStyleIdx="4" presStyleCnt="5"/>
      <dgm:spPr/>
      <dgm:t>
        <a:bodyPr/>
        <a:lstStyle/>
        <a:p>
          <a:endParaRPr lang="es-ES"/>
        </a:p>
      </dgm:t>
    </dgm:pt>
    <dgm:pt modelId="{F37B5FB4-3BA8-47A1-BE4B-C8827018C0C4}" type="pres">
      <dgm:prSet presAssocID="{D7F9E2A1-BAFC-47AA-8B72-83409DE1B20B}" presName="descendantArrow" presStyleCnt="0"/>
      <dgm:spPr/>
    </dgm:pt>
    <dgm:pt modelId="{C8081B17-DA00-4238-91FF-5BD5A64F3139}" type="pres">
      <dgm:prSet presAssocID="{3226EAFE-01F5-435C-8CB8-F6C08CD571C5}" presName="childTextArrow" presStyleLbl="fgAccFollowNode1" presStyleIdx="5" presStyleCnt="7">
        <dgm:presLayoutVars>
          <dgm:bulletEnabled val="1"/>
        </dgm:presLayoutVars>
      </dgm:prSet>
      <dgm:spPr>
        <a:prstGeom prst="rect">
          <a:avLst/>
        </a:prstGeom>
      </dgm:spPr>
      <dgm:t>
        <a:bodyPr/>
        <a:lstStyle/>
        <a:p>
          <a:endParaRPr lang="es-ES"/>
        </a:p>
      </dgm:t>
    </dgm:pt>
    <dgm:pt modelId="{22B9EA46-4576-45A3-A20B-7F390A44FAD9}" type="pres">
      <dgm:prSet presAssocID="{9813017C-852F-4F45-8E33-FF5EC5639B6A}" presName="childTextArrow" presStyleLbl="fgAccFollowNode1" presStyleIdx="6" presStyleCnt="7">
        <dgm:presLayoutVars>
          <dgm:bulletEnabled val="1"/>
        </dgm:presLayoutVars>
      </dgm:prSet>
      <dgm:spPr>
        <a:prstGeom prst="rect">
          <a:avLst/>
        </a:prstGeom>
      </dgm:spPr>
      <dgm:t>
        <a:bodyPr/>
        <a:lstStyle/>
        <a:p>
          <a:endParaRPr lang="es-ES"/>
        </a:p>
      </dgm:t>
    </dgm:pt>
  </dgm:ptLst>
  <dgm:cxnLst>
    <dgm:cxn modelId="{99F6D410-2AC2-493C-8535-BF07FE59F3E0}" srcId="{74303339-7689-469C-B4F0-10BBE777F965}" destId="{CC3E65C2-A42C-40C3-B589-541B54CC476E}" srcOrd="4" destOrd="0" parTransId="{DFF0DBBB-DF97-4225-B36E-EA84D0DF292D}" sibTransId="{FCB53CBC-90CB-47B1-94E4-FAB6B4D52AA0}"/>
    <dgm:cxn modelId="{C3DFD250-FFE9-43F5-9AF6-3703E9446AB2}" srcId="{74303339-7689-469C-B4F0-10BBE777F965}" destId="{D7F9E2A1-BAFC-47AA-8B72-83409DE1B20B}" srcOrd="0" destOrd="0" parTransId="{484E2491-B100-434A-8616-FED067185ADD}" sibTransId="{3BD5C947-66A6-4416-927A-A7C09E4F4FF9}"/>
    <dgm:cxn modelId="{9D29EDFC-BA4A-4BF4-837A-9F939AFE0113}" type="presOf" srcId="{3D34081D-2E0A-4CFC-ABF3-C08A7E09EF44}" destId="{D1D0569F-A0EE-4F8D-A159-32677C29332F}" srcOrd="0" destOrd="0" presId="urn:microsoft.com/office/officeart/2005/8/layout/process4"/>
    <dgm:cxn modelId="{0B4B676F-26EE-4C20-9B44-43607156CD2D}" type="presOf" srcId="{9813017C-852F-4F45-8E33-FF5EC5639B6A}" destId="{22B9EA46-4576-45A3-A20B-7F390A44FAD9}" srcOrd="0" destOrd="0" presId="urn:microsoft.com/office/officeart/2005/8/layout/process4"/>
    <dgm:cxn modelId="{E0F34316-9BAF-4461-9F13-D45CCCBF2BDE}" srcId="{442B5F0C-9F84-4BF4-AF2A-8DE4ED80302A}" destId="{6E1D5A9B-3FBB-47C0-B283-11C032C74573}" srcOrd="1" destOrd="0" parTransId="{4F789252-D206-45CF-9E03-02DA54FBE6AE}" sibTransId="{A7B123D1-B8B6-4EDC-9DCE-E51F8DC631A6}"/>
    <dgm:cxn modelId="{03ABBBE9-62FF-4338-94E5-76D6C653B58A}" srcId="{D7F9E2A1-BAFC-47AA-8B72-83409DE1B20B}" destId="{9813017C-852F-4F45-8E33-FF5EC5639B6A}" srcOrd="1" destOrd="0" parTransId="{DED11BA9-FB6C-44BE-9605-D95C24B850EE}" sibTransId="{8EC997EC-0FBD-46DF-AFAF-BAD4D787C822}"/>
    <dgm:cxn modelId="{A0F68CA5-1FE9-42D4-A13F-060B63A3D578}" type="presOf" srcId="{3226EAFE-01F5-435C-8CB8-F6C08CD571C5}" destId="{C8081B17-DA00-4238-91FF-5BD5A64F3139}" srcOrd="0" destOrd="0" presId="urn:microsoft.com/office/officeart/2005/8/layout/process4"/>
    <dgm:cxn modelId="{3DEB7381-2BEA-4CA8-9711-915BB141FDB6}" srcId="{442B5F0C-9F84-4BF4-AF2A-8DE4ED80302A}" destId="{3D34081D-2E0A-4CFC-ABF3-C08A7E09EF44}" srcOrd="0" destOrd="0" parTransId="{CF08D05C-6EF9-4EC7-9B0F-3F4ACFEFFBA8}" sibTransId="{EEBE5D0F-C911-4ECD-B710-538DD71A2DBF}"/>
    <dgm:cxn modelId="{D227D096-D96E-45A1-AE53-F8C47A7759A0}" type="presOf" srcId="{D7F9E2A1-BAFC-47AA-8B72-83409DE1B20B}" destId="{7CFE316B-2047-4D5E-A64F-B6829B5B6520}" srcOrd="0" destOrd="0" presId="urn:microsoft.com/office/officeart/2005/8/layout/process4"/>
    <dgm:cxn modelId="{0071E1E6-F1C5-4ECC-9D5C-A7351BD05919}" srcId="{74303339-7689-469C-B4F0-10BBE777F965}" destId="{60D5EBDD-1717-47A7-B592-B04C40D27197}" srcOrd="3" destOrd="0" parTransId="{6675F5F0-0D6C-4CAF-9197-391F667E5195}" sibTransId="{ECA73C75-7512-4793-BD36-0727727D53CE}"/>
    <dgm:cxn modelId="{D61A51EE-A101-4598-BBF2-37D4E2FCBA24}" srcId="{60D5EBDD-1717-47A7-B592-B04C40D27197}" destId="{6EBDE3D6-8571-4798-BE59-B85D6CA14ECD}" srcOrd="0" destOrd="0" parTransId="{9DF044E3-0504-4CD8-A63F-EE3A780D6AF7}" sibTransId="{3E6592C0-DC83-4DF1-88FD-AD8507F0D985}"/>
    <dgm:cxn modelId="{86E244DF-6049-4828-BB4C-FAC6BAEA8956}" type="presOf" srcId="{D7F9E2A1-BAFC-47AA-8B72-83409DE1B20B}" destId="{3EE78A1A-E3D2-4A9C-8E46-2FF2DCB582B3}" srcOrd="1" destOrd="0" presId="urn:microsoft.com/office/officeart/2005/8/layout/process4"/>
    <dgm:cxn modelId="{D8ED2F65-94CA-41EA-A6C3-13BA57CD3B91}" type="presOf" srcId="{60D5EBDD-1717-47A7-B592-B04C40D27197}" destId="{B7F993B1-C322-4B36-B736-B4AE95DE8CA4}" srcOrd="0" destOrd="0" presId="urn:microsoft.com/office/officeart/2005/8/layout/process4"/>
    <dgm:cxn modelId="{4E77F674-F990-4DC5-B4E7-A53115875B38}" type="presOf" srcId="{BD2BED7B-07AB-4243-AACF-690A308ED9CB}" destId="{F49EF040-EDAC-4A89-8895-5A55D537DEFF}" srcOrd="0" destOrd="0" presId="urn:microsoft.com/office/officeart/2005/8/layout/process4"/>
    <dgm:cxn modelId="{65827EDA-85BD-4851-940F-0BE8CA278347}" srcId="{74303339-7689-469C-B4F0-10BBE777F965}" destId="{442B5F0C-9F84-4BF4-AF2A-8DE4ED80302A}" srcOrd="2" destOrd="0" parTransId="{754ADF44-C0CA-4B85-87DA-314A2B39C739}" sibTransId="{04EC7137-F654-40FD-B93D-4D992755B1DA}"/>
    <dgm:cxn modelId="{2289DB58-4850-404C-B9B2-80C4D5B1DDD3}" srcId="{BD2BED7B-07AB-4243-AACF-690A308ED9CB}" destId="{C4170B32-434F-45F7-94EA-7111EF105989}" srcOrd="0" destOrd="0" parTransId="{26CFC154-54B7-437D-BC20-0C3223F52859}" sibTransId="{33CB69A8-BD38-432E-83DA-F3DCC992C942}"/>
    <dgm:cxn modelId="{6F344CFD-7F6B-4AFF-8CA6-77E5AA7BB1CD}" type="presOf" srcId="{60D5EBDD-1717-47A7-B592-B04C40D27197}" destId="{1E2B3A6B-2C30-4EF6-AE58-A8D2EC86CEC0}" srcOrd="1" destOrd="0" presId="urn:microsoft.com/office/officeart/2005/8/layout/process4"/>
    <dgm:cxn modelId="{530B888E-EFDF-4AF9-88DA-2DD557C2EA46}" type="presOf" srcId="{6EBDE3D6-8571-4798-BE59-B85D6CA14ECD}" destId="{6B705E28-E054-4D6B-AF94-FD95CD6154F0}" srcOrd="0" destOrd="0" presId="urn:microsoft.com/office/officeart/2005/8/layout/process4"/>
    <dgm:cxn modelId="{8494AD81-4A84-48A4-8B69-1523C9248456}" type="presOf" srcId="{74303339-7689-469C-B4F0-10BBE777F965}" destId="{5A7013E8-23C0-43FE-9F54-737FED6C3BE0}" srcOrd="0" destOrd="0" presId="urn:microsoft.com/office/officeart/2005/8/layout/process4"/>
    <dgm:cxn modelId="{B832588B-6527-4123-A58B-AEB93C8C08DD}" type="presOf" srcId="{C4170B32-434F-45F7-94EA-7111EF105989}" destId="{C940DB77-F9E8-40F0-B4BC-D1B7DB3A40D1}" srcOrd="0" destOrd="0" presId="urn:microsoft.com/office/officeart/2005/8/layout/process4"/>
    <dgm:cxn modelId="{53181598-41FB-473B-BF8C-EBE60B3C6265}" type="presOf" srcId="{442B5F0C-9F84-4BF4-AF2A-8DE4ED80302A}" destId="{66F707BA-CD13-45D9-89A6-9187DB59F597}" srcOrd="0" destOrd="0" presId="urn:microsoft.com/office/officeart/2005/8/layout/process4"/>
    <dgm:cxn modelId="{720464CB-826C-4BA4-89A6-D8A56DE831DC}" type="presOf" srcId="{CC3E65C2-A42C-40C3-B589-541B54CC476E}" destId="{D1C5C02D-2A9E-49E0-BA15-8B1255F4F094}" srcOrd="0" destOrd="0" presId="urn:microsoft.com/office/officeart/2005/8/layout/process4"/>
    <dgm:cxn modelId="{EFB64810-3072-4704-B139-075B53D5B77E}" srcId="{60D5EBDD-1717-47A7-B592-B04C40D27197}" destId="{6274A2F1-4A7D-409F-95B9-59FDC38684DD}" srcOrd="1" destOrd="0" parTransId="{D3B7C41B-4CFF-4BBE-BDB8-9F38551A54B2}" sibTransId="{DDB42162-691A-4203-A028-945ACAB483CE}"/>
    <dgm:cxn modelId="{2E4F442F-38C3-469F-9BAB-C8D28555F14E}" type="presOf" srcId="{6E1D5A9B-3FBB-47C0-B283-11C032C74573}" destId="{AE8856BF-B8CE-454C-B1B1-D142EDDC98AF}" srcOrd="0" destOrd="0" presId="urn:microsoft.com/office/officeart/2005/8/layout/process4"/>
    <dgm:cxn modelId="{B4A34242-0A60-4D18-8AA8-AA51D56E9897}" srcId="{D7F9E2A1-BAFC-47AA-8B72-83409DE1B20B}" destId="{3226EAFE-01F5-435C-8CB8-F6C08CD571C5}" srcOrd="0" destOrd="0" parTransId="{D94B80F3-F157-4DC4-911E-DFFBB73BC245}" sibTransId="{A8870319-4A54-4BE1-8022-0E2004E28407}"/>
    <dgm:cxn modelId="{FB9615C3-DED6-41B8-A362-9C0F1160C485}" srcId="{74303339-7689-469C-B4F0-10BBE777F965}" destId="{BD2BED7B-07AB-4243-AACF-690A308ED9CB}" srcOrd="1" destOrd="0" parTransId="{B68BF8A2-C616-413A-B5E2-3C49495A7C8C}" sibTransId="{0232FEBF-7AD5-45B6-8771-A3F4A430028D}"/>
    <dgm:cxn modelId="{D797796F-0A1E-406A-9636-F447FF616184}" type="presOf" srcId="{442B5F0C-9F84-4BF4-AF2A-8DE4ED80302A}" destId="{768858E3-A83A-4074-9AD9-002B5E6A3BEA}" srcOrd="1" destOrd="0" presId="urn:microsoft.com/office/officeart/2005/8/layout/process4"/>
    <dgm:cxn modelId="{039CDA3A-649A-4A09-8A86-5B7847C2873C}" type="presOf" srcId="{6274A2F1-4A7D-409F-95B9-59FDC38684DD}" destId="{DBA9FF10-FCAA-48B9-BDBE-55C3B9F6B10C}" srcOrd="0" destOrd="0" presId="urn:microsoft.com/office/officeart/2005/8/layout/process4"/>
    <dgm:cxn modelId="{A7AB5584-D0D5-4953-ADD0-634CFF450D24}" type="presOf" srcId="{BD2BED7B-07AB-4243-AACF-690A308ED9CB}" destId="{DEFD7E25-BF46-4EDE-A3E9-EA9BB2D915F6}" srcOrd="1" destOrd="0" presId="urn:microsoft.com/office/officeart/2005/8/layout/process4"/>
    <dgm:cxn modelId="{0F0D8BC0-EC6B-438C-8BA3-0C6C8513CEFD}" type="presParOf" srcId="{5A7013E8-23C0-43FE-9F54-737FED6C3BE0}" destId="{48C75A41-35C8-4185-9FE4-AB9E5B375235}" srcOrd="0" destOrd="0" presId="urn:microsoft.com/office/officeart/2005/8/layout/process4"/>
    <dgm:cxn modelId="{3217A177-ACAF-4756-A8E1-BD9C7805A5F2}" type="presParOf" srcId="{48C75A41-35C8-4185-9FE4-AB9E5B375235}" destId="{D1C5C02D-2A9E-49E0-BA15-8B1255F4F094}" srcOrd="0" destOrd="0" presId="urn:microsoft.com/office/officeart/2005/8/layout/process4"/>
    <dgm:cxn modelId="{59AA86AA-2C13-4EED-8D02-FE4A617C0E9E}" type="presParOf" srcId="{5A7013E8-23C0-43FE-9F54-737FED6C3BE0}" destId="{10D3C638-140B-413C-962C-B0EBE0A5620B}" srcOrd="1" destOrd="0" presId="urn:microsoft.com/office/officeart/2005/8/layout/process4"/>
    <dgm:cxn modelId="{5F197B53-6D35-48EA-8434-D12255DCCE7E}" type="presParOf" srcId="{5A7013E8-23C0-43FE-9F54-737FED6C3BE0}" destId="{ED7722DD-015E-4789-B86F-9DEA1A3A92F6}" srcOrd="2" destOrd="0" presId="urn:microsoft.com/office/officeart/2005/8/layout/process4"/>
    <dgm:cxn modelId="{F0426F7E-7767-4807-9DC6-1994E28119E1}" type="presParOf" srcId="{ED7722DD-015E-4789-B86F-9DEA1A3A92F6}" destId="{B7F993B1-C322-4B36-B736-B4AE95DE8CA4}" srcOrd="0" destOrd="0" presId="urn:microsoft.com/office/officeart/2005/8/layout/process4"/>
    <dgm:cxn modelId="{B995767A-5BED-4C95-81F3-CE1115C63798}" type="presParOf" srcId="{ED7722DD-015E-4789-B86F-9DEA1A3A92F6}" destId="{1E2B3A6B-2C30-4EF6-AE58-A8D2EC86CEC0}" srcOrd="1" destOrd="0" presId="urn:microsoft.com/office/officeart/2005/8/layout/process4"/>
    <dgm:cxn modelId="{578E37AA-7793-4542-BF5A-79E83E02E7C5}" type="presParOf" srcId="{ED7722DD-015E-4789-B86F-9DEA1A3A92F6}" destId="{7F843EDC-4F38-4336-9915-3CB7C1CD7001}" srcOrd="2" destOrd="0" presId="urn:microsoft.com/office/officeart/2005/8/layout/process4"/>
    <dgm:cxn modelId="{4F120AE3-DD93-4F93-A4CD-CA92E55BDDCD}" type="presParOf" srcId="{7F843EDC-4F38-4336-9915-3CB7C1CD7001}" destId="{6B705E28-E054-4D6B-AF94-FD95CD6154F0}" srcOrd="0" destOrd="0" presId="urn:microsoft.com/office/officeart/2005/8/layout/process4"/>
    <dgm:cxn modelId="{6CF14777-6E2F-4DE4-8322-611C03CC249C}" type="presParOf" srcId="{7F843EDC-4F38-4336-9915-3CB7C1CD7001}" destId="{DBA9FF10-FCAA-48B9-BDBE-55C3B9F6B10C}" srcOrd="1" destOrd="0" presId="urn:microsoft.com/office/officeart/2005/8/layout/process4"/>
    <dgm:cxn modelId="{A17CC7FA-1A59-4F43-B8D3-9505A1D0140F}" type="presParOf" srcId="{5A7013E8-23C0-43FE-9F54-737FED6C3BE0}" destId="{DCD79C8C-A291-4186-A796-8A1430472259}" srcOrd="3" destOrd="0" presId="urn:microsoft.com/office/officeart/2005/8/layout/process4"/>
    <dgm:cxn modelId="{7748B09F-7AD5-40FF-93D7-6316F69E69F8}" type="presParOf" srcId="{5A7013E8-23C0-43FE-9F54-737FED6C3BE0}" destId="{062A7A17-2636-4BC9-8AF6-6445656B13ED}" srcOrd="4" destOrd="0" presId="urn:microsoft.com/office/officeart/2005/8/layout/process4"/>
    <dgm:cxn modelId="{538C2044-241E-4B09-BAB7-47D2AA74C9F7}" type="presParOf" srcId="{062A7A17-2636-4BC9-8AF6-6445656B13ED}" destId="{66F707BA-CD13-45D9-89A6-9187DB59F597}" srcOrd="0" destOrd="0" presId="urn:microsoft.com/office/officeart/2005/8/layout/process4"/>
    <dgm:cxn modelId="{BAEF5DC7-ADD6-481E-A0A9-D909332A26F1}" type="presParOf" srcId="{062A7A17-2636-4BC9-8AF6-6445656B13ED}" destId="{768858E3-A83A-4074-9AD9-002B5E6A3BEA}" srcOrd="1" destOrd="0" presId="urn:microsoft.com/office/officeart/2005/8/layout/process4"/>
    <dgm:cxn modelId="{A948D998-DAF8-4E2F-B991-DA0D69705D76}" type="presParOf" srcId="{062A7A17-2636-4BC9-8AF6-6445656B13ED}" destId="{F0D97116-C379-43DA-80F2-2429569F72C3}" srcOrd="2" destOrd="0" presId="urn:microsoft.com/office/officeart/2005/8/layout/process4"/>
    <dgm:cxn modelId="{5DED5FFE-A5AE-4AEA-B0D5-1EA18CFFAC43}" type="presParOf" srcId="{F0D97116-C379-43DA-80F2-2429569F72C3}" destId="{D1D0569F-A0EE-4F8D-A159-32677C29332F}" srcOrd="0" destOrd="0" presId="urn:microsoft.com/office/officeart/2005/8/layout/process4"/>
    <dgm:cxn modelId="{FE051DDA-83EC-4BD2-82F2-9C08B6D72F89}" type="presParOf" srcId="{F0D97116-C379-43DA-80F2-2429569F72C3}" destId="{AE8856BF-B8CE-454C-B1B1-D142EDDC98AF}" srcOrd="1" destOrd="0" presId="urn:microsoft.com/office/officeart/2005/8/layout/process4"/>
    <dgm:cxn modelId="{0516CB84-6125-4AF9-AE55-414C243F1827}" type="presParOf" srcId="{5A7013E8-23C0-43FE-9F54-737FED6C3BE0}" destId="{871C2FD1-093A-4732-A4EA-FA875C40912C}" srcOrd="5" destOrd="0" presId="urn:microsoft.com/office/officeart/2005/8/layout/process4"/>
    <dgm:cxn modelId="{75757159-8250-4B16-A5FA-F10F2EDA0563}" type="presParOf" srcId="{5A7013E8-23C0-43FE-9F54-737FED6C3BE0}" destId="{B39C5A94-5EFE-44D1-AF57-B298FBB8A2D3}" srcOrd="6" destOrd="0" presId="urn:microsoft.com/office/officeart/2005/8/layout/process4"/>
    <dgm:cxn modelId="{198615F6-96CB-4794-9A47-8EB331007496}" type="presParOf" srcId="{B39C5A94-5EFE-44D1-AF57-B298FBB8A2D3}" destId="{F49EF040-EDAC-4A89-8895-5A55D537DEFF}" srcOrd="0" destOrd="0" presId="urn:microsoft.com/office/officeart/2005/8/layout/process4"/>
    <dgm:cxn modelId="{0BF7D315-7159-4CF1-A9C5-54C9ED65E92E}" type="presParOf" srcId="{B39C5A94-5EFE-44D1-AF57-B298FBB8A2D3}" destId="{DEFD7E25-BF46-4EDE-A3E9-EA9BB2D915F6}" srcOrd="1" destOrd="0" presId="urn:microsoft.com/office/officeart/2005/8/layout/process4"/>
    <dgm:cxn modelId="{5C724E8A-20F5-449F-B0F1-E9734EF69046}" type="presParOf" srcId="{B39C5A94-5EFE-44D1-AF57-B298FBB8A2D3}" destId="{64699786-0F8B-4ED9-89A2-98ACABC612A5}" srcOrd="2" destOrd="0" presId="urn:microsoft.com/office/officeart/2005/8/layout/process4"/>
    <dgm:cxn modelId="{9D86E0FE-573B-48FD-924B-3C0F4C1BF14B}" type="presParOf" srcId="{64699786-0F8B-4ED9-89A2-98ACABC612A5}" destId="{C940DB77-F9E8-40F0-B4BC-D1B7DB3A40D1}" srcOrd="0" destOrd="0" presId="urn:microsoft.com/office/officeart/2005/8/layout/process4"/>
    <dgm:cxn modelId="{9DC5D399-7925-4F46-8D50-B5C00741754A}" type="presParOf" srcId="{5A7013E8-23C0-43FE-9F54-737FED6C3BE0}" destId="{14168C3D-A1A5-47DA-9DB0-84BFDBE74A9A}" srcOrd="7" destOrd="0" presId="urn:microsoft.com/office/officeart/2005/8/layout/process4"/>
    <dgm:cxn modelId="{2B6D5181-1F40-4ED0-9625-C5CD5AE18D32}" type="presParOf" srcId="{5A7013E8-23C0-43FE-9F54-737FED6C3BE0}" destId="{0945EC01-65D6-4998-B78B-9364EE5C7CD2}" srcOrd="8" destOrd="0" presId="urn:microsoft.com/office/officeart/2005/8/layout/process4"/>
    <dgm:cxn modelId="{2D80B7B0-BAEE-4FB8-B5AF-E94FE89F390E}" type="presParOf" srcId="{0945EC01-65D6-4998-B78B-9364EE5C7CD2}" destId="{7CFE316B-2047-4D5E-A64F-B6829B5B6520}" srcOrd="0" destOrd="0" presId="urn:microsoft.com/office/officeart/2005/8/layout/process4"/>
    <dgm:cxn modelId="{9BCAD2EA-6703-486C-9F90-00E223C60A45}" type="presParOf" srcId="{0945EC01-65D6-4998-B78B-9364EE5C7CD2}" destId="{3EE78A1A-E3D2-4A9C-8E46-2FF2DCB582B3}" srcOrd="1" destOrd="0" presId="urn:microsoft.com/office/officeart/2005/8/layout/process4"/>
    <dgm:cxn modelId="{D1A47C73-09DF-4548-8C3A-89F99186C969}" type="presParOf" srcId="{0945EC01-65D6-4998-B78B-9364EE5C7CD2}" destId="{F37B5FB4-3BA8-47A1-BE4B-C8827018C0C4}" srcOrd="2" destOrd="0" presId="urn:microsoft.com/office/officeart/2005/8/layout/process4"/>
    <dgm:cxn modelId="{18C2CC90-650E-491E-AA27-A82FFDA7F47A}" type="presParOf" srcId="{F37B5FB4-3BA8-47A1-BE4B-C8827018C0C4}" destId="{C8081B17-DA00-4238-91FF-5BD5A64F3139}" srcOrd="0" destOrd="0" presId="urn:microsoft.com/office/officeart/2005/8/layout/process4"/>
    <dgm:cxn modelId="{482707B8-A862-4B99-8B9A-D2153591CAF4}" type="presParOf" srcId="{F37B5FB4-3BA8-47A1-BE4B-C8827018C0C4}" destId="{22B9EA46-4576-45A3-A20B-7F390A44FAD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05AEE3-DFF7-4E41-B6C1-6683F7167D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3EF3A76-B2FB-4C72-A47D-03C041B443B2}">
      <dgm:prSet phldrT="[Texto]"/>
      <dgm:spPr/>
      <dgm:t>
        <a:bodyPr/>
        <a:lstStyle/>
        <a:p>
          <a:r>
            <a:rPr lang="es-ES" dirty="0" smtClean="0"/>
            <a:t>a)   Se financia la totalidad de la adquisición de la maquinaria con una ampliación de capital de USD 100.000,00.</a:t>
          </a:r>
          <a:endParaRPr lang="es-ES" dirty="0"/>
        </a:p>
      </dgm:t>
    </dgm:pt>
    <dgm:pt modelId="{E8EA5A14-179A-4238-BAD3-986E3A1F5D98}" type="parTrans" cxnId="{599B4FA5-FA11-4257-B802-FDFA2174FB66}">
      <dgm:prSet/>
      <dgm:spPr/>
      <dgm:t>
        <a:bodyPr/>
        <a:lstStyle/>
        <a:p>
          <a:endParaRPr lang="es-ES"/>
        </a:p>
      </dgm:t>
    </dgm:pt>
    <dgm:pt modelId="{35ED9BDD-0770-484D-B3BF-1AF44F60E853}" type="sibTrans" cxnId="{599B4FA5-FA11-4257-B802-FDFA2174FB66}">
      <dgm:prSet/>
      <dgm:spPr/>
      <dgm:t>
        <a:bodyPr/>
        <a:lstStyle/>
        <a:p>
          <a:endParaRPr lang="es-ES"/>
        </a:p>
      </dgm:t>
    </dgm:pt>
    <dgm:pt modelId="{76E4B5FB-D569-40DF-858C-BFB0762654F9}">
      <dgm:prSet/>
      <dgm:spPr/>
      <dgm:t>
        <a:bodyPr/>
        <a:lstStyle/>
        <a:p>
          <a:r>
            <a:rPr lang="es-ES" smtClean="0"/>
            <a:t>b)	Se financia con un préstamo de USD 50.000,00, a devolver dentro de cinco años, que devenga un tipo de interés nominal anual del 4%; y una ampliación de capital de USD 50.000,00 </a:t>
          </a:r>
          <a:endParaRPr lang="es-ES"/>
        </a:p>
      </dgm:t>
    </dgm:pt>
    <dgm:pt modelId="{3CE2FD0A-81DA-4678-A824-23139DA92B0A}" type="parTrans" cxnId="{3D05D1C7-90FF-40F8-B091-2BE6DA0F0000}">
      <dgm:prSet/>
      <dgm:spPr/>
      <dgm:t>
        <a:bodyPr/>
        <a:lstStyle/>
        <a:p>
          <a:endParaRPr lang="es-ES"/>
        </a:p>
      </dgm:t>
    </dgm:pt>
    <dgm:pt modelId="{39D2A644-A2CC-48A7-B960-8EDE7E06F22C}" type="sibTrans" cxnId="{3D05D1C7-90FF-40F8-B091-2BE6DA0F0000}">
      <dgm:prSet/>
      <dgm:spPr/>
      <dgm:t>
        <a:bodyPr/>
        <a:lstStyle/>
        <a:p>
          <a:endParaRPr lang="es-ES"/>
        </a:p>
      </dgm:t>
    </dgm:pt>
    <dgm:pt modelId="{39BB51A1-59CE-485B-AF27-6BB43C45F53B}">
      <dgm:prSet/>
      <dgm:spPr/>
      <dgm:t>
        <a:bodyPr/>
        <a:lstStyle/>
        <a:p>
          <a:r>
            <a:rPr lang="es-ES" smtClean="0"/>
            <a:t>c)	Se financia con un préstamo de USD 90.000,00, a devolver dentro de cinco años, que devenga un tipo de interés nominal anual del 4%; y una ampliación de capital de USD 10.000,00 </a:t>
          </a:r>
          <a:endParaRPr lang="es-ES"/>
        </a:p>
      </dgm:t>
    </dgm:pt>
    <dgm:pt modelId="{909B64C2-C86B-452E-92DF-0CAA3F52B7BD}" type="parTrans" cxnId="{823C3F4D-2076-454F-830E-295E223DBF54}">
      <dgm:prSet/>
      <dgm:spPr/>
      <dgm:t>
        <a:bodyPr/>
        <a:lstStyle/>
        <a:p>
          <a:endParaRPr lang="es-ES"/>
        </a:p>
      </dgm:t>
    </dgm:pt>
    <dgm:pt modelId="{CFFDA4EA-AC55-400E-AFC9-CE818A2934DD}" type="sibTrans" cxnId="{823C3F4D-2076-454F-830E-295E223DBF54}">
      <dgm:prSet/>
      <dgm:spPr/>
      <dgm:t>
        <a:bodyPr/>
        <a:lstStyle/>
        <a:p>
          <a:endParaRPr lang="es-ES"/>
        </a:p>
      </dgm:t>
    </dgm:pt>
    <dgm:pt modelId="{7F68B94B-8B71-437F-ADA7-C114EB8E9ED8}" type="pres">
      <dgm:prSet presAssocID="{C305AEE3-DFF7-4E41-B6C1-6683F7167D2B}" presName="Name0" presStyleCnt="0">
        <dgm:presLayoutVars>
          <dgm:chMax val="7"/>
          <dgm:chPref val="7"/>
          <dgm:dir/>
        </dgm:presLayoutVars>
      </dgm:prSet>
      <dgm:spPr/>
      <dgm:t>
        <a:bodyPr/>
        <a:lstStyle/>
        <a:p>
          <a:endParaRPr lang="es-ES"/>
        </a:p>
      </dgm:t>
    </dgm:pt>
    <dgm:pt modelId="{B2310F4E-C859-420A-A997-6E28F5DD67B2}" type="pres">
      <dgm:prSet presAssocID="{C305AEE3-DFF7-4E41-B6C1-6683F7167D2B}" presName="Name1" presStyleCnt="0"/>
      <dgm:spPr/>
    </dgm:pt>
    <dgm:pt modelId="{47903DDA-1046-48E6-BC59-24BDA39860C7}" type="pres">
      <dgm:prSet presAssocID="{C305AEE3-DFF7-4E41-B6C1-6683F7167D2B}" presName="cycle" presStyleCnt="0"/>
      <dgm:spPr/>
    </dgm:pt>
    <dgm:pt modelId="{19D6F0EF-7ED9-4678-A55A-D97E1CA7B60B}" type="pres">
      <dgm:prSet presAssocID="{C305AEE3-DFF7-4E41-B6C1-6683F7167D2B}" presName="srcNode" presStyleLbl="node1" presStyleIdx="0" presStyleCnt="3"/>
      <dgm:spPr/>
    </dgm:pt>
    <dgm:pt modelId="{CC8D7E09-0374-4ABF-A197-D1A1EF20F35B}" type="pres">
      <dgm:prSet presAssocID="{C305AEE3-DFF7-4E41-B6C1-6683F7167D2B}" presName="conn" presStyleLbl="parChTrans1D2" presStyleIdx="0" presStyleCnt="1"/>
      <dgm:spPr/>
      <dgm:t>
        <a:bodyPr/>
        <a:lstStyle/>
        <a:p>
          <a:endParaRPr lang="es-ES"/>
        </a:p>
      </dgm:t>
    </dgm:pt>
    <dgm:pt modelId="{8A12DBBD-1506-48E5-8F3E-32E0A153B340}" type="pres">
      <dgm:prSet presAssocID="{C305AEE3-DFF7-4E41-B6C1-6683F7167D2B}" presName="extraNode" presStyleLbl="node1" presStyleIdx="0" presStyleCnt="3"/>
      <dgm:spPr/>
    </dgm:pt>
    <dgm:pt modelId="{E7E7A292-384A-4492-934C-A13DDCFDBC83}" type="pres">
      <dgm:prSet presAssocID="{C305AEE3-DFF7-4E41-B6C1-6683F7167D2B}" presName="dstNode" presStyleLbl="node1" presStyleIdx="0" presStyleCnt="3"/>
      <dgm:spPr/>
    </dgm:pt>
    <dgm:pt modelId="{29D2C808-8A9C-453D-A3DE-9C76ECB44BDC}" type="pres">
      <dgm:prSet presAssocID="{C3EF3A76-B2FB-4C72-A47D-03C041B443B2}" presName="text_1" presStyleLbl="node1" presStyleIdx="0" presStyleCnt="3">
        <dgm:presLayoutVars>
          <dgm:bulletEnabled val="1"/>
        </dgm:presLayoutVars>
      </dgm:prSet>
      <dgm:spPr/>
      <dgm:t>
        <a:bodyPr/>
        <a:lstStyle/>
        <a:p>
          <a:endParaRPr lang="es-ES"/>
        </a:p>
      </dgm:t>
    </dgm:pt>
    <dgm:pt modelId="{697F81CD-7091-4B8B-B1E8-1EFDA336252E}" type="pres">
      <dgm:prSet presAssocID="{C3EF3A76-B2FB-4C72-A47D-03C041B443B2}" presName="accent_1" presStyleCnt="0"/>
      <dgm:spPr/>
    </dgm:pt>
    <dgm:pt modelId="{92ED60CC-9681-415A-8647-509422628316}" type="pres">
      <dgm:prSet presAssocID="{C3EF3A76-B2FB-4C72-A47D-03C041B443B2}" presName="accentRepeatNode" presStyleLbl="solidFgAcc1" presStyleIdx="0" presStyleCnt="3"/>
      <dgm:spPr/>
    </dgm:pt>
    <dgm:pt modelId="{695C2E05-C063-4EF8-A11B-1819A3BA4BC2}" type="pres">
      <dgm:prSet presAssocID="{76E4B5FB-D569-40DF-858C-BFB0762654F9}" presName="text_2" presStyleLbl="node1" presStyleIdx="1" presStyleCnt="3">
        <dgm:presLayoutVars>
          <dgm:bulletEnabled val="1"/>
        </dgm:presLayoutVars>
      </dgm:prSet>
      <dgm:spPr/>
      <dgm:t>
        <a:bodyPr/>
        <a:lstStyle/>
        <a:p>
          <a:endParaRPr lang="es-ES"/>
        </a:p>
      </dgm:t>
    </dgm:pt>
    <dgm:pt modelId="{0118B916-DE24-4C28-A3F1-6D9AD8C07550}" type="pres">
      <dgm:prSet presAssocID="{76E4B5FB-D569-40DF-858C-BFB0762654F9}" presName="accent_2" presStyleCnt="0"/>
      <dgm:spPr/>
    </dgm:pt>
    <dgm:pt modelId="{EE72BF61-428C-4324-9754-3F94F09C0D25}" type="pres">
      <dgm:prSet presAssocID="{76E4B5FB-D569-40DF-858C-BFB0762654F9}" presName="accentRepeatNode" presStyleLbl="solidFgAcc1" presStyleIdx="1" presStyleCnt="3"/>
      <dgm:spPr/>
    </dgm:pt>
    <dgm:pt modelId="{EB67624B-68BC-4FCB-9450-0B73F586D71B}" type="pres">
      <dgm:prSet presAssocID="{39BB51A1-59CE-485B-AF27-6BB43C45F53B}" presName="text_3" presStyleLbl="node1" presStyleIdx="2" presStyleCnt="3">
        <dgm:presLayoutVars>
          <dgm:bulletEnabled val="1"/>
        </dgm:presLayoutVars>
      </dgm:prSet>
      <dgm:spPr/>
      <dgm:t>
        <a:bodyPr/>
        <a:lstStyle/>
        <a:p>
          <a:endParaRPr lang="es-ES"/>
        </a:p>
      </dgm:t>
    </dgm:pt>
    <dgm:pt modelId="{CBBAAC41-C7C4-42F3-9CB0-86D84712426B}" type="pres">
      <dgm:prSet presAssocID="{39BB51A1-59CE-485B-AF27-6BB43C45F53B}" presName="accent_3" presStyleCnt="0"/>
      <dgm:spPr/>
    </dgm:pt>
    <dgm:pt modelId="{F9348983-04EA-45DE-9AB0-81FD211377B6}" type="pres">
      <dgm:prSet presAssocID="{39BB51A1-59CE-485B-AF27-6BB43C45F53B}" presName="accentRepeatNode" presStyleLbl="solidFgAcc1" presStyleIdx="2" presStyleCnt="3"/>
      <dgm:spPr/>
    </dgm:pt>
  </dgm:ptLst>
  <dgm:cxnLst>
    <dgm:cxn modelId="{599B4FA5-FA11-4257-B802-FDFA2174FB66}" srcId="{C305AEE3-DFF7-4E41-B6C1-6683F7167D2B}" destId="{C3EF3A76-B2FB-4C72-A47D-03C041B443B2}" srcOrd="0" destOrd="0" parTransId="{E8EA5A14-179A-4238-BAD3-986E3A1F5D98}" sibTransId="{35ED9BDD-0770-484D-B3BF-1AF44F60E853}"/>
    <dgm:cxn modelId="{3D05D1C7-90FF-40F8-B091-2BE6DA0F0000}" srcId="{C305AEE3-DFF7-4E41-B6C1-6683F7167D2B}" destId="{76E4B5FB-D569-40DF-858C-BFB0762654F9}" srcOrd="1" destOrd="0" parTransId="{3CE2FD0A-81DA-4678-A824-23139DA92B0A}" sibTransId="{39D2A644-A2CC-48A7-B960-8EDE7E06F22C}"/>
    <dgm:cxn modelId="{823C3F4D-2076-454F-830E-295E223DBF54}" srcId="{C305AEE3-DFF7-4E41-B6C1-6683F7167D2B}" destId="{39BB51A1-59CE-485B-AF27-6BB43C45F53B}" srcOrd="2" destOrd="0" parTransId="{909B64C2-C86B-452E-92DF-0CAA3F52B7BD}" sibTransId="{CFFDA4EA-AC55-400E-AFC9-CE818A2934DD}"/>
    <dgm:cxn modelId="{F24A487A-8209-4C15-9445-6814C3015330}" type="presOf" srcId="{C305AEE3-DFF7-4E41-B6C1-6683F7167D2B}" destId="{7F68B94B-8B71-437F-ADA7-C114EB8E9ED8}" srcOrd="0" destOrd="0" presId="urn:microsoft.com/office/officeart/2008/layout/VerticalCurvedList"/>
    <dgm:cxn modelId="{C04F81D0-09BE-47BE-9606-1FDA94BAAC66}" type="presOf" srcId="{39BB51A1-59CE-485B-AF27-6BB43C45F53B}" destId="{EB67624B-68BC-4FCB-9450-0B73F586D71B}" srcOrd="0" destOrd="0" presId="urn:microsoft.com/office/officeart/2008/layout/VerticalCurvedList"/>
    <dgm:cxn modelId="{D1402AC4-50BE-4294-953E-957A53A61FBA}" type="presOf" srcId="{35ED9BDD-0770-484D-B3BF-1AF44F60E853}" destId="{CC8D7E09-0374-4ABF-A197-D1A1EF20F35B}" srcOrd="0" destOrd="0" presId="urn:microsoft.com/office/officeart/2008/layout/VerticalCurvedList"/>
    <dgm:cxn modelId="{3D42B5E7-BC0C-4D4B-BBE9-D57F1A14CAC1}" type="presOf" srcId="{76E4B5FB-D569-40DF-858C-BFB0762654F9}" destId="{695C2E05-C063-4EF8-A11B-1819A3BA4BC2}" srcOrd="0" destOrd="0" presId="urn:microsoft.com/office/officeart/2008/layout/VerticalCurvedList"/>
    <dgm:cxn modelId="{D8BB9C7F-1C23-4732-9C1F-4DD09DCA5586}" type="presOf" srcId="{C3EF3A76-B2FB-4C72-A47D-03C041B443B2}" destId="{29D2C808-8A9C-453D-A3DE-9C76ECB44BDC}" srcOrd="0" destOrd="0" presId="urn:microsoft.com/office/officeart/2008/layout/VerticalCurvedList"/>
    <dgm:cxn modelId="{B170C6DB-C673-447B-B8B5-7A1719D73021}" type="presParOf" srcId="{7F68B94B-8B71-437F-ADA7-C114EB8E9ED8}" destId="{B2310F4E-C859-420A-A997-6E28F5DD67B2}" srcOrd="0" destOrd="0" presId="urn:microsoft.com/office/officeart/2008/layout/VerticalCurvedList"/>
    <dgm:cxn modelId="{450E9EA9-054D-4AA1-B469-B5408F12BB9A}" type="presParOf" srcId="{B2310F4E-C859-420A-A997-6E28F5DD67B2}" destId="{47903DDA-1046-48E6-BC59-24BDA39860C7}" srcOrd="0" destOrd="0" presId="urn:microsoft.com/office/officeart/2008/layout/VerticalCurvedList"/>
    <dgm:cxn modelId="{2CDC0567-DBD8-4279-A9C8-92FA47134A33}" type="presParOf" srcId="{47903DDA-1046-48E6-BC59-24BDA39860C7}" destId="{19D6F0EF-7ED9-4678-A55A-D97E1CA7B60B}" srcOrd="0" destOrd="0" presId="urn:microsoft.com/office/officeart/2008/layout/VerticalCurvedList"/>
    <dgm:cxn modelId="{1CA00CD0-E2AD-43AD-879A-22C0002A0B5B}" type="presParOf" srcId="{47903DDA-1046-48E6-BC59-24BDA39860C7}" destId="{CC8D7E09-0374-4ABF-A197-D1A1EF20F35B}" srcOrd="1" destOrd="0" presId="urn:microsoft.com/office/officeart/2008/layout/VerticalCurvedList"/>
    <dgm:cxn modelId="{6B2F8D71-75CA-492A-B70E-4A0DA29B4AC3}" type="presParOf" srcId="{47903DDA-1046-48E6-BC59-24BDA39860C7}" destId="{8A12DBBD-1506-48E5-8F3E-32E0A153B340}" srcOrd="2" destOrd="0" presId="urn:microsoft.com/office/officeart/2008/layout/VerticalCurvedList"/>
    <dgm:cxn modelId="{1F0E10A6-788C-4A4A-8CF8-D6AC4F184964}" type="presParOf" srcId="{47903DDA-1046-48E6-BC59-24BDA39860C7}" destId="{E7E7A292-384A-4492-934C-A13DDCFDBC83}" srcOrd="3" destOrd="0" presId="urn:microsoft.com/office/officeart/2008/layout/VerticalCurvedList"/>
    <dgm:cxn modelId="{468B9A84-830B-4EE8-905E-7650433787D7}" type="presParOf" srcId="{B2310F4E-C859-420A-A997-6E28F5DD67B2}" destId="{29D2C808-8A9C-453D-A3DE-9C76ECB44BDC}" srcOrd="1" destOrd="0" presId="urn:microsoft.com/office/officeart/2008/layout/VerticalCurvedList"/>
    <dgm:cxn modelId="{F9DCA025-2D7D-4525-A47C-B7B2A614F7DE}" type="presParOf" srcId="{B2310F4E-C859-420A-A997-6E28F5DD67B2}" destId="{697F81CD-7091-4B8B-B1E8-1EFDA336252E}" srcOrd="2" destOrd="0" presId="urn:microsoft.com/office/officeart/2008/layout/VerticalCurvedList"/>
    <dgm:cxn modelId="{B976BB7B-4E46-4F17-A80D-F5205BFA0222}" type="presParOf" srcId="{697F81CD-7091-4B8B-B1E8-1EFDA336252E}" destId="{92ED60CC-9681-415A-8647-509422628316}" srcOrd="0" destOrd="0" presId="urn:microsoft.com/office/officeart/2008/layout/VerticalCurvedList"/>
    <dgm:cxn modelId="{F0CB4763-D1C7-48EC-9DD5-27750EF80F17}" type="presParOf" srcId="{B2310F4E-C859-420A-A997-6E28F5DD67B2}" destId="{695C2E05-C063-4EF8-A11B-1819A3BA4BC2}" srcOrd="3" destOrd="0" presId="urn:microsoft.com/office/officeart/2008/layout/VerticalCurvedList"/>
    <dgm:cxn modelId="{7AC4CD66-EAD7-437E-AF8A-1687F57C4457}" type="presParOf" srcId="{B2310F4E-C859-420A-A997-6E28F5DD67B2}" destId="{0118B916-DE24-4C28-A3F1-6D9AD8C07550}" srcOrd="4" destOrd="0" presId="urn:microsoft.com/office/officeart/2008/layout/VerticalCurvedList"/>
    <dgm:cxn modelId="{575D4614-87B0-4FAB-B335-F42A2AF70D49}" type="presParOf" srcId="{0118B916-DE24-4C28-A3F1-6D9AD8C07550}" destId="{EE72BF61-428C-4324-9754-3F94F09C0D25}" srcOrd="0" destOrd="0" presId="urn:microsoft.com/office/officeart/2008/layout/VerticalCurvedList"/>
    <dgm:cxn modelId="{DD2E5550-D54B-4654-A366-65FF8F5BA7B0}" type="presParOf" srcId="{B2310F4E-C859-420A-A997-6E28F5DD67B2}" destId="{EB67624B-68BC-4FCB-9450-0B73F586D71B}" srcOrd="5" destOrd="0" presId="urn:microsoft.com/office/officeart/2008/layout/VerticalCurvedList"/>
    <dgm:cxn modelId="{E2768CB3-7AD1-41E3-AE55-80FF76E7FAEC}" type="presParOf" srcId="{B2310F4E-C859-420A-A997-6E28F5DD67B2}" destId="{CBBAAC41-C7C4-42F3-9CB0-86D84712426B}" srcOrd="6" destOrd="0" presId="urn:microsoft.com/office/officeart/2008/layout/VerticalCurvedList"/>
    <dgm:cxn modelId="{DB263F6B-901C-4BA1-B594-9BA0F1D100D8}" type="presParOf" srcId="{CBBAAC41-C7C4-42F3-9CB0-86D84712426B}" destId="{F9348983-04EA-45DE-9AB0-81FD211377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108532"/>
          <a:ext cx="7992888" cy="66954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smtClean="0"/>
            <a:t>Objetivo General</a:t>
          </a:r>
          <a:endParaRPr lang="es-EC" sz="2000" b="1" kern="1200" dirty="0"/>
        </a:p>
      </dsp:txBody>
      <dsp:txXfrm>
        <a:off x="32684" y="141216"/>
        <a:ext cx="7927520" cy="604176"/>
      </dsp:txXfrm>
    </dsp:sp>
    <dsp:sp modelId="{F40E42B3-E748-456C-8EAF-C05D1A0B89C0}">
      <dsp:nvSpPr>
        <dsp:cNvPr id="0" name=""/>
        <dsp:cNvSpPr/>
      </dsp:nvSpPr>
      <dsp:spPr>
        <a:xfrm>
          <a:off x="0" y="778076"/>
          <a:ext cx="7992888" cy="228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25400" rIns="142240" bIns="25400" numCol="1" spcCol="1270" anchor="t" anchorCtr="0">
          <a:noAutofit/>
        </a:bodyPr>
        <a:lstStyle/>
        <a:p>
          <a:pPr marL="228600" lvl="1" indent="-228600" algn="just" defTabSz="889000">
            <a:lnSpc>
              <a:spcPct val="90000"/>
            </a:lnSpc>
            <a:spcBef>
              <a:spcPct val="0"/>
            </a:spcBef>
            <a:spcAft>
              <a:spcPct val="20000"/>
            </a:spcAft>
            <a:buChar char="••"/>
          </a:pPr>
          <a:endParaRPr lang="es-EC" sz="2000" kern="1200" dirty="0"/>
        </a:p>
        <a:p>
          <a:pPr marL="228600" lvl="1" indent="-228600" algn="just" defTabSz="889000">
            <a:lnSpc>
              <a:spcPct val="90000"/>
            </a:lnSpc>
            <a:spcBef>
              <a:spcPct val="0"/>
            </a:spcBef>
            <a:spcAft>
              <a:spcPct val="20000"/>
            </a:spcAft>
            <a:buChar char="••"/>
          </a:pPr>
          <a:r>
            <a:rPr lang="es-ES" sz="2000" kern="1200" dirty="0" smtClean="0"/>
            <a:t>Proponer a IMPORTADORA FENIX SOCIEDAD CIVIL Y COMERCIAL, la herramienta gerencial de una planificación y gestión tributaria, para que ahorre impositivamente en el pago del impuesto a la renta e impuesto a la salida de divisas, a través del análisis dentro de las opciones que contempla el ordenamiento jurídico ecuatoriano. </a:t>
          </a:r>
          <a:endParaRPr lang="es-EC" sz="2000" kern="1200" dirty="0"/>
        </a:p>
      </dsp:txBody>
      <dsp:txXfrm>
        <a:off x="0" y="778076"/>
        <a:ext cx="7992888" cy="2281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FB10-FF48-48F5-A0BC-3239D972E0B0}">
      <dsp:nvSpPr>
        <dsp:cNvPr id="0" name=""/>
        <dsp:cNvSpPr/>
      </dsp:nvSpPr>
      <dsp:spPr>
        <a:xfrm>
          <a:off x="1375" y="486408"/>
          <a:ext cx="2301505" cy="2707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D8690-A88B-41AB-B504-2D8414ECC7EE}">
      <dsp:nvSpPr>
        <dsp:cNvPr id="0" name=""/>
        <dsp:cNvSpPr/>
      </dsp:nvSpPr>
      <dsp:spPr>
        <a:xfrm>
          <a:off x="1375" y="588097"/>
          <a:ext cx="169076" cy="169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AE412-5150-4363-9195-2C49862924C8}">
      <dsp:nvSpPr>
        <dsp:cNvPr id="0" name=""/>
        <dsp:cNvSpPr/>
      </dsp:nvSpPr>
      <dsp:spPr>
        <a:xfrm>
          <a:off x="1375" y="0"/>
          <a:ext cx="2301505" cy="48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ES" sz="1100" kern="1200" dirty="0" smtClean="0"/>
            <a:t>En base al diagnóstico que antecede, la estrategia planificada, consiste en:</a:t>
          </a:r>
          <a:endParaRPr lang="es-ES" sz="1100" kern="1200" dirty="0"/>
        </a:p>
      </dsp:txBody>
      <dsp:txXfrm>
        <a:off x="1375" y="0"/>
        <a:ext cx="2301505" cy="486408"/>
      </dsp:txXfrm>
    </dsp:sp>
    <dsp:sp modelId="{99A5ECE1-B9BD-4FD8-8CF1-4AC2F24A8D73}">
      <dsp:nvSpPr>
        <dsp:cNvPr id="0" name=""/>
        <dsp:cNvSpPr/>
      </dsp:nvSpPr>
      <dsp:spPr>
        <a:xfrm>
          <a:off x="1375" y="1275839"/>
          <a:ext cx="169072" cy="1690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AAAC7-5D5A-459E-A364-F6F7927EE1DA}">
      <dsp:nvSpPr>
        <dsp:cNvPr id="0" name=""/>
        <dsp:cNvSpPr/>
      </dsp:nvSpPr>
      <dsp:spPr>
        <a:xfrm>
          <a:off x="162480" y="909355"/>
          <a:ext cx="2140400" cy="9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a)	Solicitar al Servicio de Rentas Internas, la devolución inmediata del crédito tributario a favor de Importadora FENIX, que asciende a USD  8.078,59.</a:t>
          </a:r>
          <a:endParaRPr lang="es-ES" sz="1100" kern="1200" dirty="0"/>
        </a:p>
      </dsp:txBody>
      <dsp:txXfrm>
        <a:off x="162480" y="909355"/>
        <a:ext cx="2140400" cy="981367"/>
      </dsp:txXfrm>
    </dsp:sp>
    <dsp:sp modelId="{4167F44F-517C-40D8-B28D-991137C619E7}">
      <dsp:nvSpPr>
        <dsp:cNvPr id="0" name=""/>
        <dsp:cNvSpPr/>
      </dsp:nvSpPr>
      <dsp:spPr>
        <a:xfrm>
          <a:off x="1375" y="2905275"/>
          <a:ext cx="169072" cy="1690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C12078-8B99-4559-914E-FD66FBCEBA64}">
      <dsp:nvSpPr>
        <dsp:cNvPr id="0" name=""/>
        <dsp:cNvSpPr/>
      </dsp:nvSpPr>
      <dsp:spPr>
        <a:xfrm>
          <a:off x="162480" y="1851059"/>
          <a:ext cx="2140400" cy="2277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b)	Invertir dentro de las operaciones del giro del negocio, procurando una rentabilidad y retorno a raíz de esta inversión interna, lo que significa que dichos costos y gastos que ascenderían a los mismos USD 8.078,59, imputables a los nuevo ingresos, pueden ser deducibles conforme al art. 10 numeral 1 de la LORTI.  </a:t>
          </a:r>
          <a:endParaRPr lang="es-ES" sz="1100" kern="1200" dirty="0"/>
        </a:p>
      </dsp:txBody>
      <dsp:txXfrm>
        <a:off x="162480" y="1851059"/>
        <a:ext cx="2140400" cy="2277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FB10-FF48-48F5-A0BC-3239D972E0B0}">
      <dsp:nvSpPr>
        <dsp:cNvPr id="0" name=""/>
        <dsp:cNvSpPr/>
      </dsp:nvSpPr>
      <dsp:spPr>
        <a:xfrm>
          <a:off x="1375" y="486408"/>
          <a:ext cx="2301505" cy="2707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D8690-A88B-41AB-B504-2D8414ECC7EE}">
      <dsp:nvSpPr>
        <dsp:cNvPr id="0" name=""/>
        <dsp:cNvSpPr/>
      </dsp:nvSpPr>
      <dsp:spPr>
        <a:xfrm>
          <a:off x="1375" y="588097"/>
          <a:ext cx="169076" cy="169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AE412-5150-4363-9195-2C49862924C8}">
      <dsp:nvSpPr>
        <dsp:cNvPr id="0" name=""/>
        <dsp:cNvSpPr/>
      </dsp:nvSpPr>
      <dsp:spPr>
        <a:xfrm>
          <a:off x="1375" y="0"/>
          <a:ext cx="2301505" cy="48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ES" sz="1100" kern="1200" dirty="0" smtClean="0"/>
            <a:t>En base al diagnóstico que antecede, la estrategia planificada, consiste en:</a:t>
          </a:r>
          <a:endParaRPr lang="es-ES" sz="1100" kern="1200" dirty="0"/>
        </a:p>
      </dsp:txBody>
      <dsp:txXfrm>
        <a:off x="1375" y="0"/>
        <a:ext cx="2301505" cy="486408"/>
      </dsp:txXfrm>
    </dsp:sp>
    <dsp:sp modelId="{99A5ECE1-B9BD-4FD8-8CF1-4AC2F24A8D73}">
      <dsp:nvSpPr>
        <dsp:cNvPr id="0" name=""/>
        <dsp:cNvSpPr/>
      </dsp:nvSpPr>
      <dsp:spPr>
        <a:xfrm>
          <a:off x="1375" y="1275839"/>
          <a:ext cx="169072" cy="1690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AAAC7-5D5A-459E-A364-F6F7927EE1DA}">
      <dsp:nvSpPr>
        <dsp:cNvPr id="0" name=""/>
        <dsp:cNvSpPr/>
      </dsp:nvSpPr>
      <dsp:spPr>
        <a:xfrm>
          <a:off x="162480" y="909355"/>
          <a:ext cx="2140400" cy="9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	Debido a la evolución histórica de la cartera y su tendencia, es recomendable provisionar las cuentas y documentos por cobrar no relacionados, estableciendo para ello una política interna de morosidad.  </a:t>
          </a:r>
          <a:endParaRPr lang="es-ES" sz="1100" kern="1200" dirty="0"/>
        </a:p>
      </dsp:txBody>
      <dsp:txXfrm>
        <a:off x="162480" y="909355"/>
        <a:ext cx="2140400" cy="9813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FB10-FF48-48F5-A0BC-3239D972E0B0}">
      <dsp:nvSpPr>
        <dsp:cNvPr id="0" name=""/>
        <dsp:cNvSpPr/>
      </dsp:nvSpPr>
      <dsp:spPr>
        <a:xfrm>
          <a:off x="1375" y="486408"/>
          <a:ext cx="2301505" cy="2707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D8690-A88B-41AB-B504-2D8414ECC7EE}">
      <dsp:nvSpPr>
        <dsp:cNvPr id="0" name=""/>
        <dsp:cNvSpPr/>
      </dsp:nvSpPr>
      <dsp:spPr>
        <a:xfrm>
          <a:off x="1375" y="588097"/>
          <a:ext cx="169076" cy="169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AE412-5150-4363-9195-2C49862924C8}">
      <dsp:nvSpPr>
        <dsp:cNvPr id="0" name=""/>
        <dsp:cNvSpPr/>
      </dsp:nvSpPr>
      <dsp:spPr>
        <a:xfrm>
          <a:off x="1375" y="0"/>
          <a:ext cx="2301505" cy="48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ES" sz="1100" kern="1200" dirty="0" smtClean="0"/>
            <a:t>En base al diagnóstico que antecede, la estrategia planificada, consiste en:</a:t>
          </a:r>
          <a:endParaRPr lang="es-ES" sz="1100" kern="1200" dirty="0"/>
        </a:p>
      </dsp:txBody>
      <dsp:txXfrm>
        <a:off x="1375" y="0"/>
        <a:ext cx="2301505" cy="486408"/>
      </dsp:txXfrm>
    </dsp:sp>
    <dsp:sp modelId="{99A5ECE1-B9BD-4FD8-8CF1-4AC2F24A8D73}">
      <dsp:nvSpPr>
        <dsp:cNvPr id="0" name=""/>
        <dsp:cNvSpPr/>
      </dsp:nvSpPr>
      <dsp:spPr>
        <a:xfrm>
          <a:off x="1375" y="1275839"/>
          <a:ext cx="169072" cy="1690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AAAC7-5D5A-459E-A364-F6F7927EE1DA}">
      <dsp:nvSpPr>
        <dsp:cNvPr id="0" name=""/>
        <dsp:cNvSpPr/>
      </dsp:nvSpPr>
      <dsp:spPr>
        <a:xfrm>
          <a:off x="162480" y="909355"/>
          <a:ext cx="2140400" cy="9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Contratar un empleado con discapacidad del 40%, a partir del 1 de junio del año 2015, con el fin de acogerse a la deducción por pago a trabajadores con discapacidad.    </a:t>
          </a:r>
          <a:endParaRPr lang="es-ES" sz="1100" kern="1200" dirty="0"/>
        </a:p>
      </dsp:txBody>
      <dsp:txXfrm>
        <a:off x="162480" y="909355"/>
        <a:ext cx="2140400" cy="981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92317" y="296204"/>
          <a:ext cx="1948780" cy="136414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0" y="685960"/>
        <a:ext cx="1364146" cy="584634"/>
      </dsp:txXfrm>
    </dsp:sp>
    <dsp:sp modelId="{E9795526-2B06-415E-8855-A3A16CDF4D1A}">
      <dsp:nvSpPr>
        <dsp:cNvPr id="0" name=""/>
        <dsp:cNvSpPr/>
      </dsp:nvSpPr>
      <dsp:spPr>
        <a:xfrm rot="5400000">
          <a:off x="4405203" y="-3037169"/>
          <a:ext cx="1266707" cy="734882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De nada sirve la planificación si no hay estrategias, y para planificar esencialmente se necesita conocer el entorno tanto interno como externo en el cual se desenvuelve la organización o las personas.</a:t>
          </a:r>
          <a:endParaRPr lang="es-EC" sz="1400" kern="1200" dirty="0"/>
        </a:p>
      </dsp:txBody>
      <dsp:txXfrm rot="-5400000">
        <a:off x="1364146" y="65724"/>
        <a:ext cx="7286985" cy="1143035"/>
      </dsp:txXfrm>
    </dsp:sp>
    <dsp:sp modelId="{4842EACF-3FB9-4951-AB08-4B65517D2731}">
      <dsp:nvSpPr>
        <dsp:cNvPr id="0" name=""/>
        <dsp:cNvSpPr/>
      </dsp:nvSpPr>
      <dsp:spPr>
        <a:xfrm rot="5400000">
          <a:off x="-292317" y="2054230"/>
          <a:ext cx="1948780" cy="1364146"/>
        </a:xfrm>
        <a:prstGeom prst="chevron">
          <a:avLst/>
        </a:prstGeom>
        <a:solidFill>
          <a:schemeClr val="accent5">
            <a:hueOff val="167072"/>
            <a:satOff val="4598"/>
            <a:lumOff val="5784"/>
            <a:alphaOff val="0"/>
          </a:schemeClr>
        </a:solidFill>
        <a:ln w="25400" cap="flat" cmpd="sng" algn="ctr">
          <a:solidFill>
            <a:schemeClr val="accent5">
              <a:hueOff val="167072"/>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0" y="2443986"/>
        <a:ext cx="1364146" cy="584634"/>
      </dsp:txXfrm>
    </dsp:sp>
    <dsp:sp modelId="{881AE064-2525-49FB-86DC-23F2FADCC123}">
      <dsp:nvSpPr>
        <dsp:cNvPr id="0" name=""/>
        <dsp:cNvSpPr/>
      </dsp:nvSpPr>
      <dsp:spPr>
        <a:xfrm rot="5400000">
          <a:off x="4405203" y="-1279143"/>
          <a:ext cx="1266707" cy="7348821"/>
        </a:xfrm>
        <a:prstGeom prst="round2SameRect">
          <a:avLst/>
        </a:prstGeom>
        <a:solidFill>
          <a:schemeClr val="lt1">
            <a:alpha val="90000"/>
            <a:hueOff val="0"/>
            <a:satOff val="0"/>
            <a:lumOff val="0"/>
            <a:alphaOff val="0"/>
          </a:schemeClr>
        </a:solidFill>
        <a:ln w="25400" cap="flat" cmpd="sng" algn="ctr">
          <a:solidFill>
            <a:schemeClr val="accent5">
              <a:hueOff val="167072"/>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La planificación tributaria es una estrategia financiera utilizada por las organizaciones con buena fe tributaria, procurando siempre un ahorro impositivo, pero en la medida en que la normativa la permita, pues el exceder o abusar del derecho deriva en prácticas ilícitas como la evasión, elusión o defraudación tributaria.  </a:t>
          </a:r>
          <a:endParaRPr lang="es-EC" sz="1400" kern="1200" dirty="0"/>
        </a:p>
      </dsp:txBody>
      <dsp:txXfrm rot="-5400000">
        <a:off x="1364146" y="1823750"/>
        <a:ext cx="7286985" cy="1143035"/>
      </dsp:txXfrm>
    </dsp:sp>
    <dsp:sp modelId="{4510BF24-7A0B-4AA6-B292-71585ED4CE9D}">
      <dsp:nvSpPr>
        <dsp:cNvPr id="0" name=""/>
        <dsp:cNvSpPr/>
      </dsp:nvSpPr>
      <dsp:spPr>
        <a:xfrm rot="5400000">
          <a:off x="-292317" y="3812257"/>
          <a:ext cx="1948780" cy="1364146"/>
        </a:xfrm>
        <a:prstGeom prst="chevron">
          <a:avLst/>
        </a:prstGeom>
        <a:solidFill>
          <a:schemeClr val="accent5">
            <a:hueOff val="334145"/>
            <a:satOff val="9197"/>
            <a:lumOff val="11569"/>
            <a:alphaOff val="0"/>
          </a:schemeClr>
        </a:solidFill>
        <a:ln w="25400" cap="flat" cmpd="sng" algn="ctr">
          <a:solidFill>
            <a:schemeClr val="accent5">
              <a:hueOff val="334145"/>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0" y="4202013"/>
        <a:ext cx="1364146" cy="584634"/>
      </dsp:txXfrm>
    </dsp:sp>
    <dsp:sp modelId="{A08A9D23-53C1-4951-B6C9-77E08D03DDE1}">
      <dsp:nvSpPr>
        <dsp:cNvPr id="0" name=""/>
        <dsp:cNvSpPr/>
      </dsp:nvSpPr>
      <dsp:spPr>
        <a:xfrm rot="5400000">
          <a:off x="4405203" y="478882"/>
          <a:ext cx="1266707" cy="7348821"/>
        </a:xfrm>
        <a:prstGeom prst="round2SameRect">
          <a:avLst/>
        </a:prstGeom>
        <a:solidFill>
          <a:schemeClr val="lt1">
            <a:alpha val="90000"/>
            <a:hueOff val="0"/>
            <a:satOff val="0"/>
            <a:lumOff val="0"/>
            <a:alphaOff val="0"/>
          </a:schemeClr>
        </a:solidFill>
        <a:ln w="25400" cap="flat" cmpd="sng" algn="ctr">
          <a:solidFill>
            <a:schemeClr val="accent5">
              <a:hueOff val="334145"/>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 ahorro impositivo tiene consecuencias positivas en Importadora FENIX, a partir del momento en que implemente la planificación tributaria como herramienta de decisiones, hasta cuando la mantenga como tal. Entre las consecuencias positivas están el beneficio fiscal con el mínimo riesgo y error y las estrategias financieras no tributarias, que pueden ser financiadas con el resultado de este ahorro impositivo.  </a:t>
          </a:r>
          <a:endParaRPr lang="es-EC" sz="1400" kern="1200" dirty="0"/>
        </a:p>
        <a:p>
          <a:pPr marL="114300" lvl="1" indent="-114300" algn="l" defTabSz="622300">
            <a:lnSpc>
              <a:spcPct val="90000"/>
            </a:lnSpc>
            <a:spcBef>
              <a:spcPct val="0"/>
            </a:spcBef>
            <a:spcAft>
              <a:spcPct val="15000"/>
            </a:spcAft>
            <a:buChar char="••"/>
          </a:pPr>
          <a:endParaRPr lang="es-ES" sz="1400" kern="1200" dirty="0" smtClean="0"/>
        </a:p>
      </dsp:txBody>
      <dsp:txXfrm rot="-5400000">
        <a:off x="1364146" y="3581775"/>
        <a:ext cx="7286985" cy="11430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78070" y="281195"/>
          <a:ext cx="1853800" cy="129766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0" y="651955"/>
        <a:ext cx="1297660" cy="556140"/>
      </dsp:txXfrm>
    </dsp:sp>
    <dsp:sp modelId="{E9795526-2B06-415E-8855-A3A16CDF4D1A}">
      <dsp:nvSpPr>
        <dsp:cNvPr id="0" name=""/>
        <dsp:cNvSpPr/>
      </dsp:nvSpPr>
      <dsp:spPr>
        <a:xfrm rot="5400000">
          <a:off x="4402829" y="-3102043"/>
          <a:ext cx="1204970" cy="741530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La planificación tributaria per se, ayuda a Importadora FENIX a cumplir con sus obligaciones y deberes como contribuyente, ya que genera dentro de ella una cultura tributaria compartida y socializada.   </a:t>
          </a:r>
          <a:endParaRPr lang="es-EC" sz="1600" kern="1200" dirty="0"/>
        </a:p>
      </dsp:txBody>
      <dsp:txXfrm rot="-5400000">
        <a:off x="1297661" y="61947"/>
        <a:ext cx="7356485" cy="1087326"/>
      </dsp:txXfrm>
    </dsp:sp>
    <dsp:sp modelId="{4842EACF-3FB9-4951-AB08-4B65517D2731}">
      <dsp:nvSpPr>
        <dsp:cNvPr id="0" name=""/>
        <dsp:cNvSpPr/>
      </dsp:nvSpPr>
      <dsp:spPr>
        <a:xfrm rot="5400000">
          <a:off x="-278070" y="1943457"/>
          <a:ext cx="1853800" cy="1297660"/>
        </a:xfrm>
        <a:prstGeom prst="chevron">
          <a:avLst/>
        </a:prstGeom>
        <a:solidFill>
          <a:schemeClr val="accent5">
            <a:hueOff val="167072"/>
            <a:satOff val="4598"/>
            <a:lumOff val="5784"/>
            <a:alphaOff val="0"/>
          </a:schemeClr>
        </a:solidFill>
        <a:ln w="25400" cap="flat" cmpd="sng" algn="ctr">
          <a:solidFill>
            <a:schemeClr val="accent5">
              <a:hueOff val="167072"/>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0" y="2314217"/>
        <a:ext cx="1297660" cy="556140"/>
      </dsp:txXfrm>
    </dsp:sp>
    <dsp:sp modelId="{881AE064-2525-49FB-86DC-23F2FADCC123}">
      <dsp:nvSpPr>
        <dsp:cNvPr id="0" name=""/>
        <dsp:cNvSpPr/>
      </dsp:nvSpPr>
      <dsp:spPr>
        <a:xfrm rot="5400000">
          <a:off x="4402829" y="-1439780"/>
          <a:ext cx="1204970" cy="7415307"/>
        </a:xfrm>
        <a:prstGeom prst="round2SameRect">
          <a:avLst/>
        </a:prstGeom>
        <a:solidFill>
          <a:schemeClr val="lt1">
            <a:alpha val="90000"/>
            <a:hueOff val="0"/>
            <a:satOff val="0"/>
            <a:lumOff val="0"/>
            <a:alphaOff val="0"/>
          </a:schemeClr>
        </a:solidFill>
        <a:ln w="25400" cap="flat" cmpd="sng" algn="ctr">
          <a:solidFill>
            <a:schemeClr val="accent5">
              <a:hueOff val="167072"/>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 la legislación tributaria del Ecuador, se encuentra un sinnúmero de incentivos o beneficios fiscales, en especial a las empresas productivas o industriales, razón por la cual se va encontrar más ahorro fiscal del impuesto la renta y del impuesto la salida de divisas, si Importadora FENIX, considera fusionar sus actividades y organización con otra compañía industrial.</a:t>
          </a:r>
          <a:endParaRPr lang="es-EC" sz="1600" kern="1200" dirty="0"/>
        </a:p>
      </dsp:txBody>
      <dsp:txXfrm rot="-5400000">
        <a:off x="1297661" y="1724210"/>
        <a:ext cx="7356485" cy="1087326"/>
      </dsp:txXfrm>
    </dsp:sp>
    <dsp:sp modelId="{4510BF24-7A0B-4AA6-B292-71585ED4CE9D}">
      <dsp:nvSpPr>
        <dsp:cNvPr id="0" name=""/>
        <dsp:cNvSpPr/>
      </dsp:nvSpPr>
      <dsp:spPr>
        <a:xfrm rot="5400000">
          <a:off x="-278070" y="3605720"/>
          <a:ext cx="1853800" cy="1297660"/>
        </a:xfrm>
        <a:prstGeom prst="chevron">
          <a:avLst/>
        </a:prstGeom>
        <a:solidFill>
          <a:schemeClr val="accent5">
            <a:hueOff val="334145"/>
            <a:satOff val="9197"/>
            <a:lumOff val="11569"/>
            <a:alphaOff val="0"/>
          </a:schemeClr>
        </a:solidFill>
        <a:ln w="25400" cap="flat" cmpd="sng" algn="ctr">
          <a:solidFill>
            <a:schemeClr val="accent5">
              <a:hueOff val="334145"/>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0" y="3976480"/>
        <a:ext cx="1297660" cy="556140"/>
      </dsp:txXfrm>
    </dsp:sp>
    <dsp:sp modelId="{A08A9D23-53C1-4951-B6C9-77E08D03DDE1}">
      <dsp:nvSpPr>
        <dsp:cNvPr id="0" name=""/>
        <dsp:cNvSpPr/>
      </dsp:nvSpPr>
      <dsp:spPr>
        <a:xfrm rot="5400000">
          <a:off x="4402829" y="222481"/>
          <a:ext cx="1204970" cy="7415307"/>
        </a:xfrm>
        <a:prstGeom prst="round2SameRect">
          <a:avLst/>
        </a:prstGeom>
        <a:solidFill>
          <a:schemeClr val="lt1">
            <a:alpha val="90000"/>
            <a:hueOff val="0"/>
            <a:satOff val="0"/>
            <a:lumOff val="0"/>
            <a:alphaOff val="0"/>
          </a:schemeClr>
        </a:solidFill>
        <a:ln w="25400" cap="flat" cmpd="sng" algn="ctr">
          <a:solidFill>
            <a:schemeClr val="accent5">
              <a:hueOff val="334145"/>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Aún en Ecuador, no se le da la importancia que merece la Planificación tributaria, y es por eso que aun empresas tanto pequeñas como grandes en pocos casos no utilizan esta herramienta, porque se limitan única y exclusivamente en algunos casos a cumplir con la obligaciones y deberes ante el SRI, y en otros a defraudar, perdiendo de vista la solución que da esta herramienta a las organizaciones.  </a:t>
          </a:r>
          <a:endParaRPr lang="es-EC" sz="1600" kern="1200" dirty="0"/>
        </a:p>
      </dsp:txBody>
      <dsp:txXfrm rot="-5400000">
        <a:off x="1297661" y="3386471"/>
        <a:ext cx="7356485" cy="1087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0FD44-093E-4C4B-A9EF-AAF3485A87FE}">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D7714-76BC-4C4D-8258-F92BDF9D1B55}">
      <dsp:nvSpPr>
        <dsp:cNvPr id="0" name=""/>
        <dsp:cNvSpPr/>
      </dsp:nvSpPr>
      <dsp:spPr>
        <a:xfrm>
          <a:off x="528566" y="359838"/>
          <a:ext cx="7831446" cy="7200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4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accent3">
                  <a:lumMod val="50000"/>
                </a:schemeClr>
              </a:solidFill>
            </a:rPr>
            <a:t>La planificación y gestión tributaria debe ser considerada tanto por la Administración Tributaria como por todos los actores tributarios como una herramienta lícita, útil y esencial para el desarrollo de las organizaciones y personas y el reconocimiento y garantía de sus derechos.   </a:t>
          </a:r>
          <a:endParaRPr lang="es-ES" sz="1200" kern="1200" dirty="0">
            <a:solidFill>
              <a:schemeClr val="accent3">
                <a:lumMod val="50000"/>
              </a:schemeClr>
            </a:solidFill>
          </a:endParaRPr>
        </a:p>
      </dsp:txBody>
      <dsp:txXfrm>
        <a:off x="528566" y="359838"/>
        <a:ext cx="7831446" cy="720051"/>
      </dsp:txXfrm>
    </dsp:sp>
    <dsp:sp modelId="{AF88C26E-AC00-4E66-A6F2-CFFF4ABB73AA}">
      <dsp:nvSpPr>
        <dsp:cNvPr id="0" name=""/>
        <dsp:cNvSpPr/>
      </dsp:nvSpPr>
      <dsp:spPr>
        <a:xfrm>
          <a:off x="78534" y="269831"/>
          <a:ext cx="900063" cy="9000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3056EE3-1C82-42D6-A1AF-F1BDE91EE79F}">
      <dsp:nvSpPr>
        <dsp:cNvPr id="0" name=""/>
        <dsp:cNvSpPr/>
      </dsp:nvSpPr>
      <dsp:spPr>
        <a:xfrm>
          <a:off x="941387" y="1440102"/>
          <a:ext cx="7418624" cy="7200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4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accent3">
                  <a:lumMod val="50000"/>
                </a:schemeClr>
              </a:solidFill>
            </a:rPr>
            <a:t>El Servicio de Rentas Internas como principal en la gestión tributaria, debería fomentar el uso de la herramienta tributaria para prevenir prácticas ilícitas y asesorar e informar más a los contribuyentes sobre ésta y otras herramientas y derechos, ya que hacerle bien al país no debería ser sólo propaganda, para recaudar de una manera agresiva y temeraria los tributos. </a:t>
          </a:r>
          <a:endParaRPr lang="es-ES" sz="1200" kern="1200" dirty="0">
            <a:solidFill>
              <a:schemeClr val="accent3">
                <a:lumMod val="50000"/>
              </a:schemeClr>
            </a:solidFill>
          </a:endParaRPr>
        </a:p>
      </dsp:txBody>
      <dsp:txXfrm>
        <a:off x="941387" y="1440102"/>
        <a:ext cx="7418624" cy="720051"/>
      </dsp:txXfrm>
    </dsp:sp>
    <dsp:sp modelId="{361603E9-27BF-4A14-B745-92699F7609BC}">
      <dsp:nvSpPr>
        <dsp:cNvPr id="0" name=""/>
        <dsp:cNvSpPr/>
      </dsp:nvSpPr>
      <dsp:spPr>
        <a:xfrm>
          <a:off x="491355" y="1350095"/>
          <a:ext cx="900063" cy="9000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4678820-BA45-4B26-BAE5-1CD0E89D2ECC}">
      <dsp:nvSpPr>
        <dsp:cNvPr id="0" name=""/>
        <dsp:cNvSpPr/>
      </dsp:nvSpPr>
      <dsp:spPr>
        <a:xfrm>
          <a:off x="941387" y="2520366"/>
          <a:ext cx="7418624" cy="7200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41" tIns="30480" rIns="30480" bIns="30480" numCol="1" spcCol="1270" anchor="ctr" anchorCtr="0">
          <a:noAutofit/>
        </a:bodyPr>
        <a:lstStyle/>
        <a:p>
          <a:pPr lvl="0" algn="l" defTabSz="533400">
            <a:lnSpc>
              <a:spcPct val="90000"/>
            </a:lnSpc>
            <a:spcBef>
              <a:spcPct val="0"/>
            </a:spcBef>
            <a:spcAft>
              <a:spcPct val="35000"/>
            </a:spcAft>
          </a:pPr>
          <a:r>
            <a:rPr lang="es-ES" sz="1200" kern="1200" smtClean="0">
              <a:solidFill>
                <a:schemeClr val="accent3">
                  <a:lumMod val="50000"/>
                </a:schemeClr>
              </a:solidFill>
            </a:rPr>
            <a:t>Los accionistas, socios o propietarios de Importadora FENIX, o cualquier otra compañía, deberían supervisar que sus mandatarios, gerentes, representantes legales, directores financieros, contadores, asesores tributarios, etc., implementen, ejecuten y actualicen procesos tributarios planificados que se encuentren enmarcados en la normativa y la ética profesional. </a:t>
          </a:r>
          <a:endParaRPr lang="es-ES" sz="1200" kern="1200">
            <a:solidFill>
              <a:schemeClr val="accent3">
                <a:lumMod val="50000"/>
              </a:schemeClr>
            </a:solidFill>
          </a:endParaRPr>
        </a:p>
      </dsp:txBody>
      <dsp:txXfrm>
        <a:off x="941387" y="2520366"/>
        <a:ext cx="7418624" cy="720051"/>
      </dsp:txXfrm>
    </dsp:sp>
    <dsp:sp modelId="{CE103EEA-7EB1-42B5-BD9F-E92B8356FB63}">
      <dsp:nvSpPr>
        <dsp:cNvPr id="0" name=""/>
        <dsp:cNvSpPr/>
      </dsp:nvSpPr>
      <dsp:spPr>
        <a:xfrm>
          <a:off x="491355" y="2430360"/>
          <a:ext cx="900063" cy="9000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1BEBEF-7975-4E04-AF68-7A108C0F812E}">
      <dsp:nvSpPr>
        <dsp:cNvPr id="0" name=""/>
        <dsp:cNvSpPr/>
      </dsp:nvSpPr>
      <dsp:spPr>
        <a:xfrm>
          <a:off x="528566" y="3600630"/>
          <a:ext cx="7831446" cy="7200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41" tIns="30480" rIns="30480" bIns="30480" numCol="1" spcCol="1270" anchor="ctr" anchorCtr="0">
          <a:noAutofit/>
        </a:bodyPr>
        <a:lstStyle/>
        <a:p>
          <a:pPr lvl="0" algn="l" defTabSz="533400">
            <a:lnSpc>
              <a:spcPct val="90000"/>
            </a:lnSpc>
            <a:spcBef>
              <a:spcPct val="0"/>
            </a:spcBef>
            <a:spcAft>
              <a:spcPct val="35000"/>
            </a:spcAft>
          </a:pPr>
          <a:r>
            <a:rPr lang="es-ES" sz="1200" kern="1200" smtClean="0">
              <a:solidFill>
                <a:schemeClr val="accent3">
                  <a:lumMod val="50000"/>
                </a:schemeClr>
              </a:solidFill>
            </a:rPr>
            <a:t>Todo emprendedor, sea persona natural o jurídica con miras a ejercer una actividad económica, mejorarlo o simplemente crecer, debe tener muy en cuenta que la planificación tributaria es una herramienta gerencial que le va a permitir en gran medida su desarrollo, rentabilidad y sostenibilidad.</a:t>
          </a:r>
          <a:endParaRPr lang="es-ES" sz="1200" kern="1200">
            <a:solidFill>
              <a:schemeClr val="accent3">
                <a:lumMod val="50000"/>
              </a:schemeClr>
            </a:solidFill>
          </a:endParaRPr>
        </a:p>
      </dsp:txBody>
      <dsp:txXfrm>
        <a:off x="528566" y="3600630"/>
        <a:ext cx="7831446" cy="720051"/>
      </dsp:txXfrm>
    </dsp:sp>
    <dsp:sp modelId="{FE809097-F74B-47C7-B38D-62C85A793133}">
      <dsp:nvSpPr>
        <dsp:cNvPr id="0" name=""/>
        <dsp:cNvSpPr/>
      </dsp:nvSpPr>
      <dsp:spPr>
        <a:xfrm>
          <a:off x="78534" y="3510624"/>
          <a:ext cx="900063" cy="9000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CE845-4D05-41AA-BD39-953D8063B313}">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83786-2624-452C-85FE-F00D24144506}">
      <dsp:nvSpPr>
        <dsp:cNvPr id="0" name=""/>
        <dsp:cNvSpPr/>
      </dsp:nvSpPr>
      <dsp:spPr>
        <a:xfrm>
          <a:off x="560539" y="288030"/>
          <a:ext cx="8215808" cy="95226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Estructurar una base tanto normativa como conceptual para contar con información relevante e inherente a la planificación y gestión tributaria aplicada para la eficiente toma de decisiones en ahorro impositivo del impuesto a la renta e impuesto a la salida de divisas en la IMPORTADORA FENIX SOCIEDAD CIVIL Y COMERCIAL</a:t>
          </a:r>
          <a:endParaRPr lang="es-EC" sz="1800" b="1" kern="1200" dirty="0"/>
        </a:p>
      </dsp:txBody>
      <dsp:txXfrm>
        <a:off x="560539" y="288030"/>
        <a:ext cx="8215808" cy="952265"/>
      </dsp:txXfrm>
    </dsp:sp>
    <dsp:sp modelId="{1AFC5098-5A60-4095-B40F-D4FE58D4FC2F}">
      <dsp:nvSpPr>
        <dsp:cNvPr id="0" name=""/>
        <dsp:cNvSpPr/>
      </dsp:nvSpPr>
      <dsp:spPr>
        <a:xfrm>
          <a:off x="82813" y="286437"/>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74C216F-A2B4-4806-A3FB-F7970CEB1BEC}">
      <dsp:nvSpPr>
        <dsp:cNvPr id="0" name=""/>
        <dsp:cNvSpPr/>
      </dsp:nvSpPr>
      <dsp:spPr>
        <a:xfrm>
          <a:off x="998765" y="1368154"/>
          <a:ext cx="7777582" cy="1085501"/>
        </a:xfrm>
        <a:prstGeom prst="rect">
          <a:avLst/>
        </a:prstGeom>
        <a:gradFill rotWithShape="0">
          <a:gsLst>
            <a:gs pos="0">
              <a:schemeClr val="accent5">
                <a:hueOff val="111382"/>
                <a:satOff val="3066"/>
                <a:lumOff val="3856"/>
                <a:alphaOff val="0"/>
                <a:tint val="50000"/>
                <a:satMod val="300000"/>
              </a:schemeClr>
            </a:gs>
            <a:gs pos="35000">
              <a:schemeClr val="accent5">
                <a:hueOff val="111382"/>
                <a:satOff val="3066"/>
                <a:lumOff val="3856"/>
                <a:alphaOff val="0"/>
                <a:tint val="37000"/>
                <a:satMod val="300000"/>
              </a:schemeClr>
            </a:gs>
            <a:gs pos="100000">
              <a:schemeClr val="accent5">
                <a:hueOff val="111382"/>
                <a:satOff val="3066"/>
                <a:lumOff val="38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Diagnosticar en las actividades de la IMPORTADORA FENIX SOCIEDAD CIVIL Y COMERCIAL,  a través de sus signos y síntomas expresados en el manejo como organización y los resultados impositivos del impuesto a la renta e impuesto a la salida de divisas. </a:t>
          </a:r>
          <a:endParaRPr lang="es-EC" sz="1600" kern="1200" dirty="0"/>
        </a:p>
      </dsp:txBody>
      <dsp:txXfrm>
        <a:off x="998765" y="1368154"/>
        <a:ext cx="7777582" cy="1085501"/>
      </dsp:txXfrm>
    </dsp:sp>
    <dsp:sp modelId="{7ED49442-7820-4494-9349-F8D373BBB652}">
      <dsp:nvSpPr>
        <dsp:cNvPr id="0" name=""/>
        <dsp:cNvSpPr/>
      </dsp:nvSpPr>
      <dsp:spPr>
        <a:xfrm>
          <a:off x="521039" y="1433178"/>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111382"/>
              <a:satOff val="3066"/>
              <a:lumOff val="3856"/>
              <a:alphaOff val="0"/>
            </a:schemeClr>
          </a:solidFill>
          <a:prstDash val="solid"/>
        </a:ln>
        <a:effectLst/>
      </dsp:spPr>
      <dsp:style>
        <a:lnRef idx="1">
          <a:scrgbClr r="0" g="0" b="0"/>
        </a:lnRef>
        <a:fillRef idx="2">
          <a:scrgbClr r="0" g="0" b="0"/>
        </a:fillRef>
        <a:effectRef idx="0">
          <a:scrgbClr r="0" g="0" b="0"/>
        </a:effectRef>
        <a:fontRef idx="minor"/>
      </dsp:style>
    </dsp:sp>
    <dsp:sp modelId="{21D7A6C0-F645-461E-9B8D-0C55B3082126}">
      <dsp:nvSpPr>
        <dsp:cNvPr id="0" name=""/>
        <dsp:cNvSpPr/>
      </dsp:nvSpPr>
      <dsp:spPr>
        <a:xfrm>
          <a:off x="998765" y="2592288"/>
          <a:ext cx="7777582" cy="930717"/>
        </a:xfrm>
        <a:prstGeom prst="rect">
          <a:avLst/>
        </a:prstGeom>
        <a:gradFill rotWithShape="0">
          <a:gsLst>
            <a:gs pos="0">
              <a:schemeClr val="accent5">
                <a:hueOff val="222763"/>
                <a:satOff val="6131"/>
                <a:lumOff val="7713"/>
                <a:alphaOff val="0"/>
                <a:tint val="50000"/>
                <a:satMod val="300000"/>
              </a:schemeClr>
            </a:gs>
            <a:gs pos="35000">
              <a:schemeClr val="accent5">
                <a:hueOff val="222763"/>
                <a:satOff val="6131"/>
                <a:lumOff val="7713"/>
                <a:alphaOff val="0"/>
                <a:tint val="37000"/>
                <a:satMod val="300000"/>
              </a:schemeClr>
            </a:gs>
            <a:gs pos="100000">
              <a:schemeClr val="accent5">
                <a:hueOff val="222763"/>
                <a:satOff val="6131"/>
                <a:lumOff val="77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Crear una propuesta que consiste en la herramienta gerencial de planificación y gestión tributaria para que la IMPORTADORA FENIX SOCIEDAD CIVIL Y COMERCIAL cumpla oportunamente con las disposiciones fiscales al menor riesgo y costo justo, sobre una base de ahorro impositivo.  </a:t>
          </a:r>
          <a:endParaRPr lang="es-EC" sz="1600" kern="1200" dirty="0"/>
        </a:p>
      </dsp:txBody>
      <dsp:txXfrm>
        <a:off x="998765" y="2592288"/>
        <a:ext cx="7777582" cy="930717"/>
      </dsp:txXfrm>
    </dsp:sp>
    <dsp:sp modelId="{69224346-CEF9-44A2-9335-4BFC52017AC2}">
      <dsp:nvSpPr>
        <dsp:cNvPr id="0" name=""/>
        <dsp:cNvSpPr/>
      </dsp:nvSpPr>
      <dsp:spPr>
        <a:xfrm>
          <a:off x="521039" y="2579920"/>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222763"/>
              <a:satOff val="6131"/>
              <a:lumOff val="7713"/>
              <a:alphaOff val="0"/>
            </a:schemeClr>
          </a:solidFill>
          <a:prstDash val="solid"/>
        </a:ln>
        <a:effectLst/>
      </dsp:spPr>
      <dsp:style>
        <a:lnRef idx="1">
          <a:scrgbClr r="0" g="0" b="0"/>
        </a:lnRef>
        <a:fillRef idx="2">
          <a:scrgbClr r="0" g="0" b="0"/>
        </a:fillRef>
        <a:effectRef idx="0">
          <a:scrgbClr r="0" g="0" b="0"/>
        </a:effectRef>
        <a:fontRef idx="minor"/>
      </dsp:style>
    </dsp:sp>
    <dsp:sp modelId="{70561A73-A827-4D3B-AE82-6926D87A233B}">
      <dsp:nvSpPr>
        <dsp:cNvPr id="0" name=""/>
        <dsp:cNvSpPr/>
      </dsp:nvSpPr>
      <dsp:spPr>
        <a:xfrm>
          <a:off x="560539" y="3822207"/>
          <a:ext cx="8215808" cy="764362"/>
        </a:xfrm>
        <a:prstGeom prst="rect">
          <a:avLst/>
        </a:prstGeom>
        <a:gradFill rotWithShape="0">
          <a:gsLst>
            <a:gs pos="0">
              <a:schemeClr val="accent5">
                <a:hueOff val="334145"/>
                <a:satOff val="9197"/>
                <a:lumOff val="11569"/>
                <a:alphaOff val="0"/>
                <a:tint val="50000"/>
                <a:satMod val="300000"/>
              </a:schemeClr>
            </a:gs>
            <a:gs pos="35000">
              <a:schemeClr val="accent5">
                <a:hueOff val="334145"/>
                <a:satOff val="9197"/>
                <a:lumOff val="11569"/>
                <a:alphaOff val="0"/>
                <a:tint val="37000"/>
                <a:satMod val="300000"/>
              </a:schemeClr>
            </a:gs>
            <a:gs pos="100000">
              <a:schemeClr val="accent5">
                <a:hueOff val="334145"/>
                <a:satOff val="9197"/>
                <a:lumOff val="1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Ofrecer conclusiones y recomendaciones puntuales a consideración de la IMPORTADORA FENIX SOCIEDAD CIVIL Y COMERCIAL, para su aplicación y ejecución.</a:t>
          </a:r>
          <a:endParaRPr lang="es-EC" sz="1600" kern="1200" dirty="0"/>
        </a:p>
      </dsp:txBody>
      <dsp:txXfrm>
        <a:off x="560539" y="3822207"/>
        <a:ext cx="8215808" cy="764362"/>
      </dsp:txXfrm>
    </dsp:sp>
    <dsp:sp modelId="{E88D697D-B7BA-4528-81D3-D68D18B28EC0}">
      <dsp:nvSpPr>
        <dsp:cNvPr id="0" name=""/>
        <dsp:cNvSpPr/>
      </dsp:nvSpPr>
      <dsp:spPr>
        <a:xfrm>
          <a:off x="82813" y="3726662"/>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334145"/>
              <a:satOff val="9197"/>
              <a:lumOff val="1156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1D895-CC27-4EF7-9CDE-3E3759578274}">
      <dsp:nvSpPr>
        <dsp:cNvPr id="0" name=""/>
        <dsp:cNvSpPr/>
      </dsp:nvSpPr>
      <dsp:spPr>
        <a:xfrm>
          <a:off x="845121" y="346772"/>
          <a:ext cx="1904597" cy="161375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517A3-FBDD-416A-A87E-26A0AECDF0A0}">
      <dsp:nvSpPr>
        <dsp:cNvPr id="0" name=""/>
        <dsp:cNvSpPr/>
      </dsp:nvSpPr>
      <dsp:spPr>
        <a:xfrm>
          <a:off x="2496096" y="572597"/>
          <a:ext cx="903132" cy="939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Defraudación tributaria </a:t>
          </a:r>
          <a:endParaRPr lang="es-ES" sz="1000" kern="1200" dirty="0"/>
        </a:p>
      </dsp:txBody>
      <dsp:txXfrm>
        <a:off x="2522548" y="599049"/>
        <a:ext cx="850228" cy="887078"/>
      </dsp:txXfrm>
    </dsp:sp>
    <dsp:sp modelId="{E1E28BE4-1FDE-44CC-A665-5E2B18A13C3B}">
      <dsp:nvSpPr>
        <dsp:cNvPr id="0" name=""/>
        <dsp:cNvSpPr/>
      </dsp:nvSpPr>
      <dsp:spPr>
        <a:xfrm>
          <a:off x="845121" y="39064"/>
          <a:ext cx="1904597" cy="2778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S" sz="1300" kern="1200"/>
        </a:p>
      </dsp:txBody>
      <dsp:txXfrm>
        <a:off x="845121" y="39064"/>
        <a:ext cx="1904597" cy="277882"/>
      </dsp:txXfrm>
    </dsp:sp>
    <dsp:sp modelId="{49CC8752-D705-4687-BE5A-60347D75B24A}">
      <dsp:nvSpPr>
        <dsp:cNvPr id="0" name=""/>
        <dsp:cNvSpPr/>
      </dsp:nvSpPr>
      <dsp:spPr>
        <a:xfrm>
          <a:off x="3729562" y="346772"/>
          <a:ext cx="1904597" cy="161375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869C5-E689-420C-AF77-54F088E6D316}">
      <dsp:nvSpPr>
        <dsp:cNvPr id="0" name=""/>
        <dsp:cNvSpPr/>
      </dsp:nvSpPr>
      <dsp:spPr>
        <a:xfrm>
          <a:off x="5380537" y="572597"/>
          <a:ext cx="903132" cy="939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0410978"/>
              <a:satOff val="7689"/>
              <a:lumOff val="1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Evasión tributaria</a:t>
          </a:r>
          <a:endParaRPr lang="es-ES" sz="1000" kern="1200" dirty="0"/>
        </a:p>
      </dsp:txBody>
      <dsp:txXfrm>
        <a:off x="5406989" y="599049"/>
        <a:ext cx="850228" cy="887078"/>
      </dsp:txXfrm>
    </dsp:sp>
    <dsp:sp modelId="{84DB0301-BBE1-4622-B6C2-DB2E447BE6B4}">
      <dsp:nvSpPr>
        <dsp:cNvPr id="0" name=""/>
        <dsp:cNvSpPr/>
      </dsp:nvSpPr>
      <dsp:spPr>
        <a:xfrm>
          <a:off x="3729562" y="39064"/>
          <a:ext cx="1904597" cy="277882"/>
        </a:xfrm>
        <a:prstGeom prst="rect">
          <a:avLst/>
        </a:prstGeom>
        <a:solidFill>
          <a:schemeClr val="accent3">
            <a:hueOff val="10410978"/>
            <a:satOff val="7689"/>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S" sz="1300" kern="1200"/>
        </a:p>
      </dsp:txBody>
      <dsp:txXfrm>
        <a:off x="3729562" y="39064"/>
        <a:ext cx="1904597" cy="277882"/>
      </dsp:txXfrm>
    </dsp:sp>
    <dsp:sp modelId="{BABC238A-9DEE-440A-8D57-59802C6B4291}">
      <dsp:nvSpPr>
        <dsp:cNvPr id="0" name=""/>
        <dsp:cNvSpPr/>
      </dsp:nvSpPr>
      <dsp:spPr>
        <a:xfrm>
          <a:off x="2287342" y="2523645"/>
          <a:ext cx="1904597" cy="161375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4D784-6294-4C8A-8E1D-030C7FC482B3}">
      <dsp:nvSpPr>
        <dsp:cNvPr id="0" name=""/>
        <dsp:cNvSpPr/>
      </dsp:nvSpPr>
      <dsp:spPr>
        <a:xfrm>
          <a:off x="3938317" y="2749471"/>
          <a:ext cx="903132" cy="939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0821956"/>
              <a:satOff val="15379"/>
              <a:lumOff val="34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Elusión tributaria </a:t>
          </a:r>
          <a:endParaRPr lang="es-ES" sz="1000" kern="1200" dirty="0"/>
        </a:p>
      </dsp:txBody>
      <dsp:txXfrm>
        <a:off x="3964769" y="2775923"/>
        <a:ext cx="850228" cy="887078"/>
      </dsp:txXfrm>
    </dsp:sp>
    <dsp:sp modelId="{F311AAA8-4120-4984-B165-E7426454BD81}">
      <dsp:nvSpPr>
        <dsp:cNvPr id="0" name=""/>
        <dsp:cNvSpPr/>
      </dsp:nvSpPr>
      <dsp:spPr>
        <a:xfrm>
          <a:off x="2287342" y="2215937"/>
          <a:ext cx="1904597" cy="277882"/>
        </a:xfrm>
        <a:prstGeom prst="rect">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S" sz="1300" kern="1200"/>
        </a:p>
      </dsp:txBody>
      <dsp:txXfrm>
        <a:off x="2287342" y="2215937"/>
        <a:ext cx="1904597" cy="277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97C12-92E4-4B0A-9A1B-A438E4617873}" type="datetimeFigureOut">
              <a:rPr lang="es-EC" smtClean="0"/>
              <a:pPr/>
              <a:t>12/06/2015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13"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Documento_de_Microsoft_Word1.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package" Target="../embeddings/Documento_de_Microsoft_Word2.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package" Target="../embeddings/Documento_de_Microsoft_Word3.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package" Target="../embeddings/Documento_de_Microsoft_Word4.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package" Target="../embeddings/Documento_de_Microsoft_Word5.docx"/></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0.bin"/><Relationship Id="rId14" Type="http://schemas.openxmlformats.org/officeDocument/2006/relationships/image" Target="../media/image30.wmf"/></Relationships>
</file>

<file path=ppt/slides/_rels/slide24.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5.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2.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6.bin"/><Relationship Id="rId1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9.emf"/><Relationship Id="rId7"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19.bin"/><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41.emf"/><Relationship Id="rId4" Type="http://schemas.openxmlformats.org/officeDocument/2006/relationships/diagramLayout" Target="../diagrams/layout10.xml"/><Relationship Id="rId9" Type="http://schemas.openxmlformats.org/officeDocument/2006/relationships/package" Target="../embeddings/Documento_de_Microsoft_Word6.docx"/></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2.emf"/><Relationship Id="rId4" Type="http://schemas.openxmlformats.org/officeDocument/2006/relationships/diagramLayout" Target="../diagrams/layout11.xml"/><Relationship Id="rId9" Type="http://schemas.openxmlformats.org/officeDocument/2006/relationships/package" Target="../embeddings/Documento_de_Microsoft_Word7.docx"/></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3.emf"/><Relationship Id="rId4" Type="http://schemas.openxmlformats.org/officeDocument/2006/relationships/diagramLayout" Target="../diagrams/layout12.xml"/><Relationship Id="rId9" Type="http://schemas.openxmlformats.org/officeDocument/2006/relationships/package" Target="../embeddings/Documento_de_Microsoft_Word8.docx"/></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4.emf"/><Relationship Id="rId4" Type="http://schemas.openxmlformats.org/officeDocument/2006/relationships/package" Target="../embeddings/Documento_de_Microsoft_Word9.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45.emf"/><Relationship Id="rId4" Type="http://schemas.openxmlformats.org/officeDocument/2006/relationships/package" Target="../embeddings/Documento_de_Microsoft_Word10.docx"/></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7.emf"/><Relationship Id="rId4" Type="http://schemas.openxmlformats.org/officeDocument/2006/relationships/package" Target="../embeddings/Documento_de_Microsoft_Word11.docx"/></Relationships>
</file>

<file path=ppt/slides/_rels/slide34.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27.bin"/><Relationship Id="rId7" Type="http://schemas.openxmlformats.org/officeDocument/2006/relationships/package" Target="../embeddings/Documento_de_Microsoft_Word13.docx"/><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image" Target="../media/image47.emf"/><Relationship Id="rId4" Type="http://schemas.openxmlformats.org/officeDocument/2006/relationships/package" Target="../embeddings/Documento_de_Microsoft_Word12.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5"/>
            <a:ext cx="6771104" cy="475252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Tesis presentada como requisito previo a la obtención del título de:</a:t>
            </a:r>
          </a:p>
          <a:p>
            <a:pPr marL="0" indent="0" algn="ctr">
              <a:buNone/>
            </a:pPr>
            <a:r>
              <a:rPr lang="es-EC" sz="1600" b="1" kern="0" dirty="0" smtClean="0">
                <a:solidFill>
                  <a:schemeClr val="tx1"/>
                </a:solidFill>
              </a:rPr>
              <a:t> </a:t>
            </a:r>
            <a:r>
              <a:rPr lang="es-EC" sz="1600" b="1" kern="0" dirty="0">
                <a:solidFill>
                  <a:schemeClr val="tx1"/>
                </a:solidFill>
              </a:rPr>
              <a:t>INGENIERO EN FINANZAS, CONTADOR PÚBLICO – AUDITOR</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 REYNALDO SAUL MOLINA </a:t>
            </a:r>
            <a:r>
              <a:rPr lang="es-EC" sz="1600" b="1" kern="0" dirty="0">
                <a:solidFill>
                  <a:schemeClr val="tx1"/>
                </a:solidFill>
              </a:rPr>
              <a:t>ACOSTA</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a:t>
            </a:r>
            <a:r>
              <a:rPr lang="es-EC" sz="1600" b="1" kern="0" dirty="0">
                <a:solidFill>
                  <a:schemeClr val="tx1"/>
                </a:solidFill>
              </a:rPr>
              <a:t>: </a:t>
            </a:r>
            <a:r>
              <a:rPr lang="es-ES" sz="1600" b="1" kern="0" dirty="0">
                <a:solidFill>
                  <a:schemeClr val="tx1"/>
                </a:solidFill>
              </a:rPr>
              <a:t>PLANIFICACIÓN Y GESTIÓN TRIBUTARIA, APLICADA PARA LA EFICIENTE TOMA DE DECISIONES EN AHORRO IMPOSITIVO DEL IMPUESTO A LA RENTA E IMPUESTO A LA SALIDA DE DIVISAS EN LA IMPORTADORA FENIX SOCIEDAD CIVIL Y </a:t>
            </a:r>
            <a:r>
              <a:rPr lang="es-ES" sz="1600" b="1" kern="0" dirty="0" smtClean="0">
                <a:solidFill>
                  <a:schemeClr val="tx1"/>
                </a:solidFill>
              </a:rPr>
              <a:t>COMERCIAL</a:t>
            </a: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MAYO 2015</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0832" y="548680"/>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Organigrama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13" name="AutoShape 6" descr="http://www.google.com.ec/url?sa=i&amp;source=images&amp;cd=&amp;docid=lQUZjXmlVUKhbM&amp;tbnid=uwi-eb1Hqy8SGM&amp;ved=0CAUQjBw&amp;url=http%3A%2F%2Fsolfinconsultoriacontable.files.wordpress.com%2F2014%2F01%2Flogo_iess.gif&amp;ei=fRIdU6ujEYP1kQfD7YGwBA&amp;psig=AFQjCNECmA19687sjXugBNDnvoXURrOCdQ&amp;ust=1394500605372307"/>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7" name="6 Diagrama"/>
          <p:cNvGraphicFramePr/>
          <p:nvPr>
            <p:extLst>
              <p:ext uri="{D42A27DB-BD31-4B8C-83A1-F6EECF244321}">
                <p14:modId xmlns:p14="http://schemas.microsoft.com/office/powerpoint/2010/main" val="1056745766"/>
              </p:ext>
            </p:extLst>
          </p:nvPr>
        </p:nvGraphicFramePr>
        <p:xfrm>
          <a:off x="1024482" y="1268760"/>
          <a:ext cx="7147917"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89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Filosofía Empresarial</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2641276375"/>
              </p:ext>
            </p:extLst>
          </p:nvPr>
        </p:nvGraphicFramePr>
        <p:xfrm>
          <a:off x="323528" y="1340768"/>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1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Productos y Servicios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2" name="Diagram 1"/>
          <p:cNvGraphicFramePr/>
          <p:nvPr>
            <p:extLst>
              <p:ext uri="{D42A27DB-BD31-4B8C-83A1-F6EECF244321}">
                <p14:modId xmlns:p14="http://schemas.microsoft.com/office/powerpoint/2010/main" val="3385650525"/>
              </p:ext>
            </p:extLst>
          </p:nvPr>
        </p:nvGraphicFramePr>
        <p:xfrm>
          <a:off x="374848" y="1227334"/>
          <a:ext cx="8229600" cy="493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9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Interno – Matriz FODA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404241306"/>
              </p:ext>
            </p:extLst>
          </p:nvPr>
        </p:nvGraphicFramePr>
        <p:xfrm>
          <a:off x="1619672" y="1196752"/>
          <a:ext cx="6288037" cy="5084656"/>
        </p:xfrm>
        <a:graphic>
          <a:graphicData uri="http://schemas.openxmlformats.org/presentationml/2006/ole">
            <mc:AlternateContent xmlns:mc="http://schemas.openxmlformats.org/markup-compatibility/2006">
              <mc:Choice xmlns:v="urn:schemas-microsoft-com:vml" Requires="v">
                <p:oleObj spid="_x0000_s6158" name="Documento" r:id="rId4" imgW="5374690" imgH="4347003" progId="Word.Document.12">
                  <p:embed/>
                </p:oleObj>
              </mc:Choice>
              <mc:Fallback>
                <p:oleObj name="Documento" r:id="rId4" imgW="5374690" imgH="4347003" progId="Word.Document.12">
                  <p:embed/>
                  <p:pic>
                    <p:nvPicPr>
                      <p:cNvPr id="0" name=""/>
                      <p:cNvPicPr/>
                      <p:nvPr/>
                    </p:nvPicPr>
                    <p:blipFill>
                      <a:blip r:embed="rId5"/>
                      <a:stretch>
                        <a:fillRect/>
                      </a:stretch>
                    </p:blipFill>
                    <p:spPr>
                      <a:xfrm>
                        <a:off x="1619672" y="1196752"/>
                        <a:ext cx="6288037" cy="5084656"/>
                      </a:xfrm>
                      <a:prstGeom prst="rect">
                        <a:avLst/>
                      </a:prstGeom>
                    </p:spPr>
                  </p:pic>
                </p:oleObj>
              </mc:Fallback>
            </mc:AlternateContent>
          </a:graphicData>
        </a:graphic>
      </p:graphicFrame>
    </p:spTree>
    <p:extLst>
      <p:ext uri="{BB962C8B-B14F-4D97-AF65-F5344CB8AC3E}">
        <p14:creationId xmlns:p14="http://schemas.microsoft.com/office/powerpoint/2010/main" val="71944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Interno – Matriz FODA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920067808"/>
              </p:ext>
            </p:extLst>
          </p:nvPr>
        </p:nvGraphicFramePr>
        <p:xfrm>
          <a:off x="1547664" y="1124744"/>
          <a:ext cx="6264696" cy="5105660"/>
        </p:xfrm>
        <a:graphic>
          <a:graphicData uri="http://schemas.openxmlformats.org/presentationml/2006/ole">
            <mc:AlternateContent xmlns:mc="http://schemas.openxmlformats.org/markup-compatibility/2006">
              <mc:Choice xmlns:v="urn:schemas-microsoft-com:vml" Requires="v">
                <p:oleObj spid="_x0000_s7182" name="Documento" r:id="rId4" imgW="5374690" imgH="5398913" progId="Word.Document.12">
                  <p:embed/>
                </p:oleObj>
              </mc:Choice>
              <mc:Fallback>
                <p:oleObj name="Documento" r:id="rId4" imgW="5374690" imgH="5398913" progId="Word.Document.12">
                  <p:embed/>
                  <p:pic>
                    <p:nvPicPr>
                      <p:cNvPr id="0" name=""/>
                      <p:cNvPicPr/>
                      <p:nvPr/>
                    </p:nvPicPr>
                    <p:blipFill>
                      <a:blip r:embed="rId5"/>
                      <a:stretch>
                        <a:fillRect/>
                      </a:stretch>
                    </p:blipFill>
                    <p:spPr>
                      <a:xfrm>
                        <a:off x="1547664" y="1124744"/>
                        <a:ext cx="6264696" cy="5105660"/>
                      </a:xfrm>
                      <a:prstGeom prst="rect">
                        <a:avLst/>
                      </a:prstGeom>
                    </p:spPr>
                  </p:pic>
                </p:oleObj>
              </mc:Fallback>
            </mc:AlternateContent>
          </a:graphicData>
        </a:graphic>
      </p:graphicFrame>
    </p:spTree>
    <p:extLst>
      <p:ext uri="{BB962C8B-B14F-4D97-AF65-F5344CB8AC3E}">
        <p14:creationId xmlns:p14="http://schemas.microsoft.com/office/powerpoint/2010/main" val="218057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a:ln w="1905">
                  <a:solidFill>
                    <a:schemeClr val="accent5"/>
                  </a:solidFill>
                </a:ln>
                <a:solidFill>
                  <a:schemeClr val="accent5"/>
                </a:solidFill>
                <a:effectLst>
                  <a:innerShdw blurRad="69850" dist="43180" dir="5400000">
                    <a:srgbClr val="000000">
                      <a:alpha val="65000"/>
                    </a:srgbClr>
                  </a:innerShdw>
                </a:effectLst>
              </a:rPr>
              <a:t>Matriz de </a:t>
            </a:r>
            <a:r>
              <a:rPr lang="es-EC" sz="2800" i="0" kern="0" dirty="0" err="1">
                <a:ln w="1905">
                  <a:solidFill>
                    <a:schemeClr val="accent5"/>
                  </a:solidFill>
                </a:ln>
                <a:solidFill>
                  <a:schemeClr val="accent5"/>
                </a:solidFill>
                <a:effectLst>
                  <a:innerShdw blurRad="69850" dist="43180" dir="5400000">
                    <a:srgbClr val="000000">
                      <a:alpha val="65000"/>
                    </a:srgbClr>
                  </a:innerShdw>
                </a:effectLst>
              </a:rPr>
              <a:t>aprovechabilidad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1195972095"/>
              </p:ext>
            </p:extLst>
          </p:nvPr>
        </p:nvGraphicFramePr>
        <p:xfrm>
          <a:off x="1403648" y="1124743"/>
          <a:ext cx="6336704" cy="4770330"/>
        </p:xfrm>
        <a:graphic>
          <a:graphicData uri="http://schemas.openxmlformats.org/presentationml/2006/ole">
            <mc:AlternateContent xmlns:mc="http://schemas.openxmlformats.org/markup-compatibility/2006">
              <mc:Choice xmlns:v="urn:schemas-microsoft-com:vml" Requires="v">
                <p:oleObj spid="_x0000_s5135" name="Documento" r:id="rId4" imgW="5368564" imgH="5962140" progId="Word.Document.12">
                  <p:embed/>
                </p:oleObj>
              </mc:Choice>
              <mc:Fallback>
                <p:oleObj name="Documento" r:id="rId4" imgW="5368564" imgH="5962140" progId="Word.Document.12">
                  <p:embed/>
                  <p:pic>
                    <p:nvPicPr>
                      <p:cNvPr id="0" name=""/>
                      <p:cNvPicPr/>
                      <p:nvPr/>
                    </p:nvPicPr>
                    <p:blipFill>
                      <a:blip r:embed="rId5"/>
                      <a:stretch>
                        <a:fillRect/>
                      </a:stretch>
                    </p:blipFill>
                    <p:spPr>
                      <a:xfrm>
                        <a:off x="1403648" y="1124743"/>
                        <a:ext cx="6336704" cy="4770330"/>
                      </a:xfrm>
                      <a:prstGeom prst="rect">
                        <a:avLst/>
                      </a:prstGeom>
                    </p:spPr>
                  </p:pic>
                </p:oleObj>
              </mc:Fallback>
            </mc:AlternateContent>
          </a:graphicData>
        </a:graphic>
      </p:graphicFrame>
    </p:spTree>
    <p:extLst>
      <p:ext uri="{BB962C8B-B14F-4D97-AF65-F5344CB8AC3E}">
        <p14:creationId xmlns:p14="http://schemas.microsoft.com/office/powerpoint/2010/main" val="397045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a:ln w="1905">
                  <a:solidFill>
                    <a:schemeClr val="accent5"/>
                  </a:solidFill>
                </a:ln>
                <a:solidFill>
                  <a:schemeClr val="accent5"/>
                </a:solidFill>
                <a:effectLst>
                  <a:innerShdw blurRad="69850" dist="43180" dir="5400000">
                    <a:srgbClr val="000000">
                      <a:alpha val="65000"/>
                    </a:srgbClr>
                  </a:innerShdw>
                </a:effectLst>
              </a:rPr>
              <a:t>Matriz de vulnerabilidad</a:t>
            </a:r>
          </a:p>
        </p:txBody>
      </p:sp>
      <p:graphicFrame>
        <p:nvGraphicFramePr>
          <p:cNvPr id="2" name="1 Objeto"/>
          <p:cNvGraphicFramePr>
            <a:graphicFrameLocks noChangeAspect="1"/>
          </p:cNvGraphicFramePr>
          <p:nvPr>
            <p:extLst>
              <p:ext uri="{D42A27DB-BD31-4B8C-83A1-F6EECF244321}">
                <p14:modId xmlns:p14="http://schemas.microsoft.com/office/powerpoint/2010/main" val="2204630919"/>
              </p:ext>
            </p:extLst>
          </p:nvPr>
        </p:nvGraphicFramePr>
        <p:xfrm>
          <a:off x="1403648" y="1196752"/>
          <a:ext cx="6212853" cy="4838260"/>
        </p:xfrm>
        <a:graphic>
          <a:graphicData uri="http://schemas.openxmlformats.org/presentationml/2006/ole">
            <mc:AlternateContent xmlns:mc="http://schemas.openxmlformats.org/markup-compatibility/2006">
              <mc:Choice xmlns:v="urn:schemas-microsoft-com:vml" Requires="v">
                <p:oleObj spid="_x0000_s9230" name="Documento" r:id="rId4" imgW="5368564" imgH="5206249" progId="Word.Document.12">
                  <p:embed/>
                </p:oleObj>
              </mc:Choice>
              <mc:Fallback>
                <p:oleObj name="Documento" r:id="rId4" imgW="5368564" imgH="5206249" progId="Word.Document.12">
                  <p:embed/>
                  <p:pic>
                    <p:nvPicPr>
                      <p:cNvPr id="0" name=""/>
                      <p:cNvPicPr/>
                      <p:nvPr/>
                    </p:nvPicPr>
                    <p:blipFill>
                      <a:blip r:embed="rId5"/>
                      <a:stretch>
                        <a:fillRect/>
                      </a:stretch>
                    </p:blipFill>
                    <p:spPr>
                      <a:xfrm>
                        <a:off x="1403648" y="1196752"/>
                        <a:ext cx="6212853" cy="4838260"/>
                      </a:xfrm>
                      <a:prstGeom prst="rect">
                        <a:avLst/>
                      </a:prstGeom>
                    </p:spPr>
                  </p:pic>
                </p:oleObj>
              </mc:Fallback>
            </mc:AlternateContent>
          </a:graphicData>
        </a:graphic>
      </p:graphicFrame>
    </p:spTree>
    <p:extLst>
      <p:ext uri="{BB962C8B-B14F-4D97-AF65-F5344CB8AC3E}">
        <p14:creationId xmlns:p14="http://schemas.microsoft.com/office/powerpoint/2010/main" val="410387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IiI: </a:t>
            </a:r>
          </a:p>
          <a:p>
            <a:r>
              <a:rPr lang="es-ES"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PROPUESTA </a:t>
            </a:r>
            <a:r>
              <a:rPr lang="es-ES" sz="2600" b="1" cap="all" dirty="0">
                <a:ln w="9000" cmpd="sng">
                  <a:solidFill>
                    <a:schemeClr val="accent5"/>
                  </a:solidFill>
                  <a:prstDash val="solid"/>
                </a:ln>
                <a:solidFill>
                  <a:schemeClr val="accent5"/>
                </a:solidFill>
                <a:effectLst>
                  <a:reflection blurRad="12700" stA="28000" endPos="45000" dist="1000" dir="5400000" sy="-100000" algn="bl" rotWithShape="0"/>
                </a:effectLst>
              </a:rPr>
              <a:t>DE PLANIFICACIÓN Y GESTIÓN TRIBUTARIA APLICADA</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37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35468162"/>
              </p:ext>
            </p:extLst>
          </p:nvPr>
        </p:nvGraphicFramePr>
        <p:xfrm>
          <a:off x="1475656" y="908720"/>
          <a:ext cx="6192687"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0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a:ln w="1905">
                  <a:solidFill>
                    <a:schemeClr val="accent5"/>
                  </a:solidFill>
                </a:ln>
                <a:solidFill>
                  <a:schemeClr val="accent5"/>
                </a:solidFill>
                <a:effectLst>
                  <a:innerShdw blurRad="69850" dist="43180" dir="5400000">
                    <a:srgbClr val="000000">
                      <a:alpha val="65000"/>
                    </a:srgbClr>
                  </a:innerShdw>
                </a:effectLst>
              </a:rPr>
              <a:t>Datos generales del sujeto de la planificación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2355554411"/>
              </p:ext>
            </p:extLst>
          </p:nvPr>
        </p:nvGraphicFramePr>
        <p:xfrm>
          <a:off x="755576" y="1412776"/>
          <a:ext cx="7488832" cy="4104453"/>
        </p:xfrm>
        <a:graphic>
          <a:graphicData uri="http://schemas.openxmlformats.org/drawingml/2006/table">
            <a:tbl>
              <a:tblPr firstRow="1" firstCol="1" bandRow="1">
                <a:tableStyleId>{5C22544A-7EE6-4342-B048-85BDC9FD1C3A}</a:tableStyleId>
              </a:tblPr>
              <a:tblGrid>
                <a:gridCol w="3744416"/>
                <a:gridCol w="3744416"/>
              </a:tblGrid>
              <a:tr h="704130">
                <a:tc>
                  <a:txBody>
                    <a:bodyPr/>
                    <a:lstStyle/>
                    <a:p>
                      <a:pPr>
                        <a:lnSpc>
                          <a:spcPct val="150000"/>
                        </a:lnSpc>
                        <a:spcAft>
                          <a:spcPts val="0"/>
                        </a:spcAft>
                        <a:tabLst>
                          <a:tab pos="1204595" algn="l"/>
                        </a:tabLst>
                      </a:pPr>
                      <a:r>
                        <a:rPr lang="es-ES" sz="1000">
                          <a:effectLst/>
                        </a:rPr>
                        <a:t>Nombre de la organización </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IMPORTADORA FENIX SOCIEDAD CIVIL Y COMERCIAL</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Fecha de constitución </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14 Septiembre de 1999 </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Registro mercantil </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14 Septiembre de 1999</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Dirección</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Juan Agama N29-11 y Cristóbal de Acuña </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Tipo de contribuyente</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Obligado a llevar contabilidad </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Nacionalidad del representante legal</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Ecuatoriana</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Actividad económica principal</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Venta al por mayor de útiles escolares </a:t>
                      </a:r>
                      <a:endParaRPr lang="es-ES" sz="1100">
                        <a:effectLst/>
                        <a:latin typeface="Calibri"/>
                        <a:ea typeface="Calibri"/>
                        <a:cs typeface="Times New Roman"/>
                      </a:endParaRPr>
                    </a:p>
                  </a:txBody>
                  <a:tcPr marL="68580" marR="68580" marT="0" marB="0" anchor="ctr"/>
                </a:tc>
              </a:tr>
              <a:tr h="332011">
                <a:tc>
                  <a:txBody>
                    <a:bodyPr/>
                    <a:lstStyle/>
                    <a:p>
                      <a:pPr>
                        <a:lnSpc>
                          <a:spcPct val="150000"/>
                        </a:lnSpc>
                        <a:spcAft>
                          <a:spcPts val="0"/>
                        </a:spcAft>
                        <a:tabLst>
                          <a:tab pos="1204595" algn="l"/>
                        </a:tabLst>
                      </a:pPr>
                      <a:r>
                        <a:rPr lang="es-ES" sz="1000">
                          <a:effectLst/>
                        </a:rPr>
                        <a:t>Capital social al 01 enero de 2015</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2.142,60</a:t>
                      </a:r>
                      <a:endParaRPr lang="es-ES" sz="1100">
                        <a:effectLst/>
                        <a:latin typeface="Calibri"/>
                        <a:ea typeface="Calibri"/>
                        <a:cs typeface="Times New Roman"/>
                      </a:endParaRPr>
                    </a:p>
                  </a:txBody>
                  <a:tcPr marL="68580" marR="68580" marT="0" marB="0" anchor="ctr"/>
                </a:tc>
              </a:tr>
              <a:tr h="332011">
                <a:tc rowSpan="3">
                  <a:txBody>
                    <a:bodyPr/>
                    <a:lstStyle/>
                    <a:p>
                      <a:pPr>
                        <a:lnSpc>
                          <a:spcPct val="150000"/>
                        </a:lnSpc>
                        <a:spcAft>
                          <a:spcPts val="0"/>
                        </a:spcAft>
                        <a:tabLst>
                          <a:tab pos="1204595" algn="l"/>
                        </a:tabLst>
                      </a:pPr>
                      <a:r>
                        <a:rPr lang="es-ES" sz="1000">
                          <a:effectLst/>
                        </a:rPr>
                        <a:t>Composición financiera al 01 de enero del 2015 (extraído del Balance al 31 de diciembre  de 2014)</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ACTIVOS USD 1.320.811,45</a:t>
                      </a:r>
                      <a:endParaRPr lang="es-ES" sz="1100">
                        <a:effectLst/>
                        <a:latin typeface="Calibri"/>
                        <a:ea typeface="Calibri"/>
                        <a:cs typeface="Times New Roman"/>
                      </a:endParaRPr>
                    </a:p>
                  </a:txBody>
                  <a:tcPr marL="68580" marR="68580" marT="0" marB="0" anchor="ctr"/>
                </a:tc>
              </a:tr>
              <a:tr h="332011">
                <a:tc vMerge="1">
                  <a:txBody>
                    <a:bodyPr/>
                    <a:lstStyle/>
                    <a:p>
                      <a:endParaRPr lang="es-ES"/>
                    </a:p>
                  </a:txBody>
                  <a:tcPr/>
                </a:tc>
                <a:tc>
                  <a:txBody>
                    <a:bodyPr/>
                    <a:lstStyle/>
                    <a:p>
                      <a:pPr>
                        <a:lnSpc>
                          <a:spcPct val="150000"/>
                        </a:lnSpc>
                        <a:spcAft>
                          <a:spcPts val="0"/>
                        </a:spcAft>
                        <a:tabLst>
                          <a:tab pos="1204595" algn="l"/>
                        </a:tabLst>
                      </a:pPr>
                      <a:r>
                        <a:rPr lang="es-ES" sz="1000">
                          <a:effectLst/>
                        </a:rPr>
                        <a:t>PASIVOS USD 1.009.433,43</a:t>
                      </a:r>
                      <a:endParaRPr lang="es-ES" sz="1100">
                        <a:effectLst/>
                        <a:latin typeface="Calibri"/>
                        <a:ea typeface="Calibri"/>
                        <a:cs typeface="Times New Roman"/>
                      </a:endParaRPr>
                    </a:p>
                  </a:txBody>
                  <a:tcPr marL="68580" marR="68580" marT="0" marB="0" anchor="ctr"/>
                </a:tc>
              </a:tr>
              <a:tr h="412224">
                <a:tc vMerge="1">
                  <a:txBody>
                    <a:bodyPr/>
                    <a:lstStyle/>
                    <a:p>
                      <a:endParaRPr lang="es-ES"/>
                    </a:p>
                  </a:txBody>
                  <a:tcPr/>
                </a:tc>
                <a:tc>
                  <a:txBody>
                    <a:bodyPr/>
                    <a:lstStyle/>
                    <a:p>
                      <a:pPr>
                        <a:lnSpc>
                          <a:spcPct val="150000"/>
                        </a:lnSpc>
                        <a:spcAft>
                          <a:spcPts val="0"/>
                        </a:spcAft>
                        <a:tabLst>
                          <a:tab pos="1204595" algn="l"/>
                        </a:tabLst>
                      </a:pPr>
                      <a:r>
                        <a:rPr lang="es-ES" sz="1000" dirty="0">
                          <a:effectLst/>
                        </a:rPr>
                        <a:t>PATRIMONIO USD 311.378,02</a:t>
                      </a:r>
                      <a:endParaRPr lang="es-E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71506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873029"/>
            <a:ext cx="7955161" cy="1500187"/>
          </a:xfrm>
        </p:spPr>
        <p:txBody>
          <a:bodyPr/>
          <a:lstStyle/>
          <a:p>
            <a:pPr algn="r"/>
            <a:r>
              <a:rPr lang="es-EC" sz="2400" i="1" dirty="0" smtClean="0">
                <a:solidFill>
                  <a:schemeClr val="tx1"/>
                </a:solidFill>
                <a:latin typeface="Georgia" pitchFamily="18" charset="0"/>
              </a:rPr>
              <a:t>“</a:t>
            </a:r>
            <a:r>
              <a:rPr lang="es-ES" sz="2400" i="1" dirty="0">
                <a:solidFill>
                  <a:schemeClr val="tx1"/>
                </a:solidFill>
                <a:latin typeface="Georgia" pitchFamily="18" charset="0"/>
              </a:rPr>
              <a:t>Vive como si fueras a morir mañana. Aprende como si fueras a vivir siempre.</a:t>
            </a:r>
            <a:r>
              <a:rPr lang="es-EC" sz="2400" i="1" dirty="0" smtClean="0">
                <a:solidFill>
                  <a:schemeClr val="tx1"/>
                </a:solidFill>
                <a:latin typeface="Georgia" pitchFamily="18" charset="0"/>
              </a:rPr>
              <a:t>”</a:t>
            </a:r>
          </a:p>
          <a:p>
            <a:pPr algn="r"/>
            <a:endParaRPr lang="es-EC" sz="2400" i="1" dirty="0" smtClean="0">
              <a:solidFill>
                <a:schemeClr val="tx1"/>
              </a:solidFill>
              <a:latin typeface="Georgia" pitchFamily="18" charset="0"/>
            </a:endParaRPr>
          </a:p>
          <a:p>
            <a:pPr algn="r"/>
            <a:r>
              <a:rPr lang="es-EC" sz="2400" i="1" dirty="0">
                <a:solidFill>
                  <a:schemeClr val="tx1"/>
                </a:solidFill>
                <a:latin typeface="Georgia" pitchFamily="18" charset="0"/>
              </a:rPr>
              <a:t>Mahatma Gandhi</a:t>
            </a:r>
          </a:p>
        </p:txBody>
      </p:sp>
    </p:spTree>
    <p:extLst>
      <p:ext uri="{BB962C8B-B14F-4D97-AF65-F5344CB8AC3E}">
        <p14:creationId xmlns:p14="http://schemas.microsoft.com/office/powerpoint/2010/main" val="15238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a:ln w="1905">
                  <a:solidFill>
                    <a:schemeClr val="accent5"/>
                  </a:solidFill>
                </a:ln>
                <a:solidFill>
                  <a:schemeClr val="accent5"/>
                </a:solidFill>
                <a:effectLst>
                  <a:innerShdw blurRad="69850" dist="43180" dir="5400000">
                    <a:srgbClr val="000000">
                      <a:alpha val="65000"/>
                    </a:srgbClr>
                  </a:innerShdw>
                </a:effectLst>
              </a:rPr>
              <a:t>Información tributaria general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3889864"/>
              </p:ext>
            </p:extLst>
          </p:nvPr>
        </p:nvGraphicFramePr>
        <p:xfrm>
          <a:off x="1259632" y="1340766"/>
          <a:ext cx="6192688" cy="4392490"/>
        </p:xfrm>
        <a:graphic>
          <a:graphicData uri="http://schemas.openxmlformats.org/drawingml/2006/table">
            <a:tbl>
              <a:tblPr firstRow="1" firstCol="1" bandRow="1">
                <a:tableStyleId>{5C22544A-7EE6-4342-B048-85BDC9FD1C3A}</a:tableStyleId>
              </a:tblPr>
              <a:tblGrid>
                <a:gridCol w="2814581"/>
                <a:gridCol w="3378107"/>
              </a:tblGrid>
              <a:tr h="508249">
                <a:tc>
                  <a:txBody>
                    <a:bodyPr/>
                    <a:lstStyle/>
                    <a:p>
                      <a:pPr>
                        <a:lnSpc>
                          <a:spcPct val="150000"/>
                        </a:lnSpc>
                        <a:spcAft>
                          <a:spcPts val="0"/>
                        </a:spcAft>
                        <a:tabLst>
                          <a:tab pos="1204595" algn="l"/>
                        </a:tabLst>
                      </a:pPr>
                      <a:r>
                        <a:rPr lang="es-ES" sz="1000">
                          <a:effectLst/>
                        </a:rPr>
                        <a:t>Registro Único de Contribuyentes (RUC)</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1791703324001</a:t>
                      </a:r>
                      <a:endParaRPr lang="es-ES" sz="1100">
                        <a:effectLst/>
                        <a:latin typeface="Calibri"/>
                        <a:ea typeface="Calibri"/>
                        <a:cs typeface="Times New Roman"/>
                      </a:endParaRPr>
                    </a:p>
                  </a:txBody>
                  <a:tcPr marL="68580" marR="68580" marT="0" marB="0" anchor="ctr"/>
                </a:tc>
              </a:tr>
              <a:tr h="239650">
                <a:tc>
                  <a:txBody>
                    <a:bodyPr/>
                    <a:lstStyle/>
                    <a:p>
                      <a:pPr>
                        <a:lnSpc>
                          <a:spcPct val="150000"/>
                        </a:lnSpc>
                        <a:spcAft>
                          <a:spcPts val="0"/>
                        </a:spcAft>
                        <a:tabLst>
                          <a:tab pos="1204595" algn="l"/>
                        </a:tabLst>
                      </a:pPr>
                      <a:r>
                        <a:rPr lang="es-ES" sz="1000">
                          <a:effectLst/>
                        </a:rPr>
                        <a:t>Tipo de contribuyente</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Obligado a llevar contabilidad</a:t>
                      </a:r>
                      <a:endParaRPr lang="es-ES" sz="1100">
                        <a:effectLst/>
                        <a:latin typeface="Calibri"/>
                        <a:ea typeface="Calibri"/>
                        <a:cs typeface="Times New Roman"/>
                      </a:endParaRPr>
                    </a:p>
                  </a:txBody>
                  <a:tcPr marL="68580" marR="68580" marT="0" marB="0" anchor="ctr"/>
                </a:tc>
              </a:tr>
              <a:tr h="2388443">
                <a:tc>
                  <a:txBody>
                    <a:bodyPr/>
                    <a:lstStyle/>
                    <a:p>
                      <a:pPr>
                        <a:lnSpc>
                          <a:spcPct val="150000"/>
                        </a:lnSpc>
                        <a:spcAft>
                          <a:spcPts val="0"/>
                        </a:spcAft>
                        <a:tabLst>
                          <a:tab pos="1204595" algn="l"/>
                        </a:tabLst>
                      </a:pPr>
                      <a:r>
                        <a:rPr lang="es-ES" sz="1000">
                          <a:effectLst/>
                        </a:rPr>
                        <a:t>Obligaciones tributarias  </a:t>
                      </a:r>
                      <a:endParaRPr lang="es-ES" sz="1100">
                        <a:effectLst/>
                        <a:latin typeface="Calibri"/>
                        <a:ea typeface="Calibri"/>
                        <a:cs typeface="Times New Roman"/>
                      </a:endParaRPr>
                    </a:p>
                  </a:txBody>
                  <a:tcPr marL="68580" marR="68580" marT="0" marB="0" anchor="ctr"/>
                </a:tc>
                <a:tc>
                  <a:txBody>
                    <a:bodyPr/>
                    <a:lstStyle/>
                    <a:p>
                      <a:pPr marL="342900" lvl="0" indent="-342900">
                        <a:lnSpc>
                          <a:spcPct val="150000"/>
                        </a:lnSpc>
                        <a:spcAft>
                          <a:spcPts val="0"/>
                        </a:spcAft>
                        <a:buFont typeface="Verdana"/>
                        <a:buChar char="-"/>
                        <a:tabLst>
                          <a:tab pos="1204595" algn="l"/>
                        </a:tabLst>
                      </a:pPr>
                      <a:r>
                        <a:rPr lang="es-ES" sz="1000">
                          <a:effectLst/>
                        </a:rPr>
                        <a:t>Anexo accionistas, partícipes, socios, miembros del directorio y administradores</a:t>
                      </a:r>
                      <a:endParaRPr lang="es-ES" sz="1100">
                        <a:effectLst/>
                      </a:endParaRPr>
                    </a:p>
                    <a:p>
                      <a:pPr marL="342900" lvl="0" indent="-342900">
                        <a:lnSpc>
                          <a:spcPct val="150000"/>
                        </a:lnSpc>
                        <a:spcAft>
                          <a:spcPts val="0"/>
                        </a:spcAft>
                        <a:buFont typeface="Verdana"/>
                        <a:buChar char="-"/>
                        <a:tabLst>
                          <a:tab pos="1204595" algn="l"/>
                        </a:tabLst>
                      </a:pPr>
                      <a:r>
                        <a:rPr lang="es-ES" sz="1000">
                          <a:effectLst/>
                        </a:rPr>
                        <a:t>Anexo relación de dependencia</a:t>
                      </a:r>
                      <a:endParaRPr lang="es-ES" sz="1100">
                        <a:effectLst/>
                      </a:endParaRPr>
                    </a:p>
                    <a:p>
                      <a:pPr marL="342900" lvl="0" indent="-342900">
                        <a:lnSpc>
                          <a:spcPct val="150000"/>
                        </a:lnSpc>
                        <a:spcAft>
                          <a:spcPts val="0"/>
                        </a:spcAft>
                        <a:buFont typeface="Verdana"/>
                        <a:buChar char="-"/>
                        <a:tabLst>
                          <a:tab pos="1204595" algn="l"/>
                        </a:tabLst>
                      </a:pPr>
                      <a:r>
                        <a:rPr lang="es-ES" sz="1000">
                          <a:effectLst/>
                        </a:rPr>
                        <a:t>Anexo transaccional simplificado</a:t>
                      </a:r>
                      <a:endParaRPr lang="es-ES" sz="1100">
                        <a:effectLst/>
                      </a:endParaRPr>
                    </a:p>
                    <a:p>
                      <a:pPr marL="342900" lvl="0" indent="-342900">
                        <a:lnSpc>
                          <a:spcPct val="150000"/>
                        </a:lnSpc>
                        <a:spcAft>
                          <a:spcPts val="0"/>
                        </a:spcAft>
                        <a:buFont typeface="Verdana"/>
                        <a:buChar char="-"/>
                        <a:tabLst>
                          <a:tab pos="1204595" algn="l"/>
                        </a:tabLst>
                      </a:pPr>
                      <a:r>
                        <a:rPr lang="es-ES" sz="1000">
                          <a:effectLst/>
                        </a:rPr>
                        <a:t>Declaración de impuesto a la renta sociedades</a:t>
                      </a:r>
                      <a:endParaRPr lang="es-ES" sz="1100">
                        <a:effectLst/>
                      </a:endParaRPr>
                    </a:p>
                    <a:p>
                      <a:pPr marL="342900" lvl="0" indent="-342900">
                        <a:lnSpc>
                          <a:spcPct val="150000"/>
                        </a:lnSpc>
                        <a:spcAft>
                          <a:spcPts val="0"/>
                        </a:spcAft>
                        <a:buFont typeface="Verdana"/>
                        <a:buChar char="-"/>
                        <a:tabLst>
                          <a:tab pos="1204595" algn="l"/>
                        </a:tabLst>
                      </a:pPr>
                      <a:r>
                        <a:rPr lang="es-ES" sz="1000">
                          <a:effectLst/>
                        </a:rPr>
                        <a:t>Declaración de retenciones en la fuente</a:t>
                      </a:r>
                      <a:endParaRPr lang="es-ES" sz="1100">
                        <a:effectLst/>
                      </a:endParaRPr>
                    </a:p>
                    <a:p>
                      <a:pPr marL="342900" lvl="0" indent="-342900">
                        <a:lnSpc>
                          <a:spcPct val="150000"/>
                        </a:lnSpc>
                        <a:spcAft>
                          <a:spcPts val="0"/>
                        </a:spcAft>
                        <a:buFont typeface="Verdana"/>
                        <a:buChar char="-"/>
                        <a:tabLst>
                          <a:tab pos="1204595" algn="l"/>
                        </a:tabLst>
                      </a:pPr>
                      <a:r>
                        <a:rPr lang="es-ES" sz="1000">
                          <a:effectLst/>
                        </a:rPr>
                        <a:t>Declaración mensual de IVA</a:t>
                      </a:r>
                      <a:endParaRPr lang="es-ES" sz="1100">
                        <a:effectLst/>
                        <a:latin typeface="Calibri"/>
                        <a:ea typeface="Calibri"/>
                        <a:cs typeface="Times New Roman"/>
                      </a:endParaRPr>
                    </a:p>
                  </a:txBody>
                  <a:tcPr marL="68580" marR="68580" marT="0" marB="0" anchor="ctr"/>
                </a:tc>
              </a:tr>
              <a:tr h="239650">
                <a:tc>
                  <a:txBody>
                    <a:bodyPr/>
                    <a:lstStyle/>
                    <a:p>
                      <a:pPr>
                        <a:lnSpc>
                          <a:spcPct val="150000"/>
                        </a:lnSpc>
                        <a:spcAft>
                          <a:spcPts val="0"/>
                        </a:spcAft>
                        <a:tabLst>
                          <a:tab pos="1204595" algn="l"/>
                        </a:tabLst>
                      </a:pPr>
                      <a:r>
                        <a:rPr lang="es-ES" sz="1000">
                          <a:effectLst/>
                        </a:rPr>
                        <a:t>Domicilio tributario </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Juan Agama N29-11 y Cristóbal de Acuña</a:t>
                      </a:r>
                      <a:endParaRPr lang="es-ES" sz="1100">
                        <a:effectLst/>
                        <a:latin typeface="Calibri"/>
                        <a:ea typeface="Calibri"/>
                        <a:cs typeface="Times New Roman"/>
                      </a:endParaRPr>
                    </a:p>
                  </a:txBody>
                  <a:tcPr marL="68580" marR="68580" marT="0" marB="0" anchor="ctr"/>
                </a:tc>
              </a:tr>
              <a:tr h="776848">
                <a:tc>
                  <a:txBody>
                    <a:bodyPr/>
                    <a:lstStyle/>
                    <a:p>
                      <a:pPr>
                        <a:lnSpc>
                          <a:spcPct val="150000"/>
                        </a:lnSpc>
                        <a:spcAft>
                          <a:spcPts val="0"/>
                        </a:spcAft>
                        <a:tabLst>
                          <a:tab pos="1204595" algn="l"/>
                        </a:tabLst>
                      </a:pPr>
                      <a:r>
                        <a:rPr lang="es-ES" sz="1000">
                          <a:effectLst/>
                        </a:rPr>
                        <a:t>Estado Tributario  </a:t>
                      </a:r>
                      <a:endParaRPr lang="es-ES" sz="1100">
                        <a:effectLst/>
                        <a:latin typeface="Calibri"/>
                        <a:ea typeface="Calibri"/>
                        <a:cs typeface="Times New Roman"/>
                      </a:endParaRPr>
                    </a:p>
                  </a:txBody>
                  <a:tcPr marL="68580" marR="68580" marT="0" marB="0" anchor="ctr"/>
                </a:tc>
                <a:tc>
                  <a:txBody>
                    <a:bodyPr/>
                    <a:lstStyle/>
                    <a:p>
                      <a:pPr>
                        <a:lnSpc>
                          <a:spcPct val="150000"/>
                        </a:lnSpc>
                        <a:spcAft>
                          <a:spcPts val="0"/>
                        </a:spcAft>
                        <a:tabLst>
                          <a:tab pos="1204595" algn="l"/>
                        </a:tabLst>
                      </a:pPr>
                      <a:r>
                        <a:rPr lang="es-ES" sz="1000">
                          <a:effectLst/>
                        </a:rPr>
                        <a:t>Obligaciones pendientes (Declaración de anexo transaccional simplificado - Febrero 2015)</a:t>
                      </a:r>
                      <a:endParaRPr lang="es-ES" sz="1100">
                        <a:effectLst/>
                        <a:latin typeface="Calibri"/>
                        <a:ea typeface="Calibri"/>
                        <a:cs typeface="Times New Roman"/>
                      </a:endParaRPr>
                    </a:p>
                  </a:txBody>
                  <a:tcPr marL="68580" marR="68580" marT="0" marB="0" anchor="ctr"/>
                </a:tc>
              </a:tr>
              <a:tr h="239650">
                <a:tc>
                  <a:txBody>
                    <a:bodyPr/>
                    <a:lstStyle/>
                    <a:p>
                      <a:pPr>
                        <a:lnSpc>
                          <a:spcPct val="150000"/>
                        </a:lnSpc>
                        <a:spcAft>
                          <a:spcPts val="0"/>
                        </a:spcAft>
                        <a:tabLst>
                          <a:tab pos="1204595" algn="l"/>
                        </a:tabLst>
                      </a:pPr>
                      <a:r>
                        <a:rPr lang="es-ES" sz="1000">
                          <a:effectLst/>
                        </a:rPr>
                        <a:t>Crédito tributario </a:t>
                      </a:r>
                      <a:endParaRPr lang="es-ES" sz="1100">
                        <a:effectLst/>
                        <a:latin typeface="Calibri"/>
                        <a:ea typeface="Calibri"/>
                        <a:cs typeface="Times New Roman"/>
                      </a:endParaRPr>
                    </a:p>
                  </a:txBody>
                  <a:tcPr marL="68580" marR="68580" marT="0" marB="0" anchor="ctr"/>
                </a:tc>
                <a:tc>
                  <a:txBody>
                    <a:bodyPr/>
                    <a:lstStyle/>
                    <a:p>
                      <a:pPr algn="ctr">
                        <a:lnSpc>
                          <a:spcPct val="150000"/>
                        </a:lnSpc>
                        <a:spcAft>
                          <a:spcPts val="0"/>
                        </a:spcAft>
                        <a:tabLst>
                          <a:tab pos="1204595" algn="l"/>
                        </a:tabLst>
                      </a:pPr>
                      <a:r>
                        <a:rPr lang="es-ES" sz="1000" dirty="0">
                          <a:effectLst/>
                        </a:rPr>
                        <a:t>8.078,59</a:t>
                      </a:r>
                      <a:endParaRPr lang="es-E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43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Ahorro </a:t>
            </a:r>
            <a:r>
              <a:rPr lang="es-ES" sz="2800" i="0" kern="0" dirty="0">
                <a:ln w="1905">
                  <a:solidFill>
                    <a:schemeClr val="accent5"/>
                  </a:solidFill>
                </a:ln>
                <a:solidFill>
                  <a:schemeClr val="accent5"/>
                </a:solidFill>
                <a:effectLst>
                  <a:innerShdw blurRad="69850" dist="43180" dir="5400000">
                    <a:srgbClr val="000000">
                      <a:alpha val="65000"/>
                    </a:srgbClr>
                  </a:innerShdw>
                </a:effectLst>
              </a:rPr>
              <a:t>impositivo en el impuesto a la renta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58" y="1628800"/>
            <a:ext cx="5238700" cy="371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7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Intereses de deudas contraídas con motivo del giro del negocio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2968159577"/>
              </p:ext>
            </p:extLst>
          </p:nvPr>
        </p:nvGraphicFramePr>
        <p:xfrm>
          <a:off x="467544" y="1916832"/>
          <a:ext cx="5572648" cy="4608512"/>
        </p:xfrm>
        <a:graphic>
          <a:graphicData uri="http://schemas.openxmlformats.org/presentationml/2006/ole">
            <mc:AlternateContent xmlns:mc="http://schemas.openxmlformats.org/markup-compatibility/2006">
              <mc:Choice xmlns:v="urn:schemas-microsoft-com:vml" Requires="v">
                <p:oleObj spid="_x0000_s15373" name="Documento" r:id="rId4" imgW="5549102" imgH="4444236" progId="Word.Document.12">
                  <p:embed/>
                </p:oleObj>
              </mc:Choice>
              <mc:Fallback>
                <p:oleObj name="Documento" r:id="rId4" imgW="5549102" imgH="4444236" progId="Word.Document.12">
                  <p:embed/>
                  <p:pic>
                    <p:nvPicPr>
                      <p:cNvPr id="0" name=""/>
                      <p:cNvPicPr/>
                      <p:nvPr/>
                    </p:nvPicPr>
                    <p:blipFill>
                      <a:blip r:embed="rId5"/>
                      <a:stretch>
                        <a:fillRect/>
                      </a:stretch>
                    </p:blipFill>
                    <p:spPr>
                      <a:xfrm>
                        <a:off x="467544" y="1916832"/>
                        <a:ext cx="5572648" cy="4608512"/>
                      </a:xfrm>
                      <a:prstGeom prst="rect">
                        <a:avLst/>
                      </a:prstGeom>
                    </p:spPr>
                  </p:pic>
                </p:oleObj>
              </mc:Fallback>
            </mc:AlternateContent>
          </a:graphicData>
        </a:graphic>
      </p:graphicFrame>
      <p:sp>
        <p:nvSpPr>
          <p:cNvPr id="4" name="3 Rectángulo"/>
          <p:cNvSpPr/>
          <p:nvPr/>
        </p:nvSpPr>
        <p:spPr>
          <a:xfrm>
            <a:off x="6444208" y="1988840"/>
            <a:ext cx="2232248" cy="2462213"/>
          </a:xfrm>
          <a:prstGeom prst="rect">
            <a:avLst/>
          </a:prstGeom>
          <a:solidFill>
            <a:schemeClr val="accent2">
              <a:lumMod val="20000"/>
              <a:lumOff val="80000"/>
            </a:schemeClr>
          </a:solidFill>
        </p:spPr>
        <p:txBody>
          <a:bodyPr wrap="square">
            <a:spAutoFit/>
          </a:bodyPr>
          <a:lstStyle/>
          <a:p>
            <a:pPr algn="just"/>
            <a:r>
              <a:rPr lang="es-ES" sz="1100" dirty="0"/>
              <a:t>De conformidad, con el artículo 10, numeral 2 de la LORTI, se puede contar como gasto deducible a los intereses de deudas contraídas con motivo del giro del negocio, así como los gastos efectuados en la constitución, renovación o cancelación de las mismas, que se encuentren debidamente sustentados en comprobantes de venta que cumplan los requisitos establecidos en el reglamento correspondiente. </a:t>
            </a:r>
          </a:p>
        </p:txBody>
      </p:sp>
    </p:spTree>
    <p:extLst>
      <p:ext uri="{BB962C8B-B14F-4D97-AF65-F5344CB8AC3E}">
        <p14:creationId xmlns:p14="http://schemas.microsoft.com/office/powerpoint/2010/main" val="86134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3525901546"/>
              </p:ext>
            </p:extLst>
          </p:nvPr>
        </p:nvGraphicFramePr>
        <p:xfrm>
          <a:off x="755576" y="1196752"/>
          <a:ext cx="3667125" cy="657225"/>
        </p:xfrm>
        <a:graphic>
          <a:graphicData uri="http://schemas.openxmlformats.org/presentationml/2006/ole">
            <mc:AlternateContent xmlns:mc="http://schemas.openxmlformats.org/markup-compatibility/2006">
              <mc:Choice xmlns:v="urn:schemas-microsoft-com:vml" Requires="v">
                <p:oleObj spid="_x0000_s14421" name="Equation" r:id="rId3" imgW="850531" imgH="152334" progId="Equation.3">
                  <p:embed/>
                </p:oleObj>
              </mc:Choice>
              <mc:Fallback>
                <p:oleObj name="Equation" r:id="rId3" imgW="850531" imgH="15233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96752"/>
                        <a:ext cx="36671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216591256"/>
              </p:ext>
            </p:extLst>
          </p:nvPr>
        </p:nvGraphicFramePr>
        <p:xfrm>
          <a:off x="755576" y="1988840"/>
          <a:ext cx="3717652" cy="685325"/>
        </p:xfrm>
        <a:graphic>
          <a:graphicData uri="http://schemas.openxmlformats.org/presentationml/2006/ole">
            <mc:AlternateContent xmlns:mc="http://schemas.openxmlformats.org/markup-compatibility/2006">
              <mc:Choice xmlns:v="urn:schemas-microsoft-com:vml" Requires="v">
                <p:oleObj spid="_x0000_s14422" name="Equation" r:id="rId5" imgW="837836" imgH="152334" progId="Equation.3">
                  <p:embed/>
                </p:oleObj>
              </mc:Choice>
              <mc:Fallback>
                <p:oleObj name="Equation" r:id="rId5" imgW="837836" imgH="15233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988840"/>
                        <a:ext cx="3717652" cy="685325"/>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2203630466"/>
              </p:ext>
            </p:extLst>
          </p:nvPr>
        </p:nvGraphicFramePr>
        <p:xfrm>
          <a:off x="755576" y="2852936"/>
          <a:ext cx="2809875" cy="457200"/>
        </p:xfrm>
        <a:graphic>
          <a:graphicData uri="http://schemas.openxmlformats.org/presentationml/2006/ole">
            <mc:AlternateContent xmlns:mc="http://schemas.openxmlformats.org/markup-compatibility/2006">
              <mc:Choice xmlns:v="urn:schemas-microsoft-com:vml" Requires="v">
                <p:oleObj spid="_x0000_s14423" name="Equation" r:id="rId7" imgW="634725" imgH="101556" progId="Equation.3">
                  <p:embed/>
                </p:oleObj>
              </mc:Choice>
              <mc:Fallback>
                <p:oleObj name="Equation" r:id="rId7" imgW="634725" imgH="10155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852936"/>
                        <a:ext cx="28098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Rectángulo"/>
          <p:cNvSpPr/>
          <p:nvPr/>
        </p:nvSpPr>
        <p:spPr>
          <a:xfrm>
            <a:off x="971600" y="3789039"/>
            <a:ext cx="2880320" cy="1169551"/>
          </a:xfrm>
          <a:prstGeom prst="rect">
            <a:avLst/>
          </a:prstGeom>
          <a:solidFill>
            <a:schemeClr val="accent2">
              <a:lumMod val="20000"/>
              <a:lumOff val="80000"/>
            </a:schemeClr>
          </a:solidFill>
        </p:spPr>
        <p:txBody>
          <a:bodyPr wrap="square">
            <a:spAutoFit/>
          </a:bodyPr>
          <a:lstStyle/>
          <a:p>
            <a:pPr algn="just"/>
            <a:r>
              <a:rPr lang="es-ES" sz="1400" dirty="0" smtClean="0"/>
              <a:t>Se </a:t>
            </a:r>
            <a:r>
              <a:rPr lang="es-ES" sz="1400" dirty="0"/>
              <a:t>concluye que la participación de los acreedores para el año 2014 es del 76,43% sobre el total de los activos de la importadora; lo cual es un nivel muy riesgoso.</a:t>
            </a:r>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12 Objeto"/>
          <p:cNvGraphicFramePr>
            <a:graphicFrameLocks noChangeAspect="1"/>
          </p:cNvGraphicFramePr>
          <p:nvPr>
            <p:extLst>
              <p:ext uri="{D42A27DB-BD31-4B8C-83A1-F6EECF244321}">
                <p14:modId xmlns:p14="http://schemas.microsoft.com/office/powerpoint/2010/main" val="1004278079"/>
              </p:ext>
            </p:extLst>
          </p:nvPr>
        </p:nvGraphicFramePr>
        <p:xfrm>
          <a:off x="5076056" y="1220416"/>
          <a:ext cx="2790825" cy="714375"/>
        </p:xfrm>
        <a:graphic>
          <a:graphicData uri="http://schemas.openxmlformats.org/presentationml/2006/ole">
            <mc:AlternateContent xmlns:mc="http://schemas.openxmlformats.org/markup-compatibility/2006">
              <mc:Choice xmlns:v="urn:schemas-microsoft-com:vml" Requires="v">
                <p:oleObj spid="_x0000_s14424" name="Equation" r:id="rId9" imgW="647419" imgH="165028" progId="Equation.3">
                  <p:embed/>
                </p:oleObj>
              </mc:Choice>
              <mc:Fallback>
                <p:oleObj name="Equation" r:id="rId9" imgW="647419" imgH="165028"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1220416"/>
                        <a:ext cx="27908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5" name="14 Objeto"/>
          <p:cNvGraphicFramePr>
            <a:graphicFrameLocks noChangeAspect="1"/>
          </p:cNvGraphicFramePr>
          <p:nvPr>
            <p:extLst>
              <p:ext uri="{D42A27DB-BD31-4B8C-83A1-F6EECF244321}">
                <p14:modId xmlns:p14="http://schemas.microsoft.com/office/powerpoint/2010/main" val="4155537495"/>
              </p:ext>
            </p:extLst>
          </p:nvPr>
        </p:nvGraphicFramePr>
        <p:xfrm>
          <a:off x="5148064" y="1988840"/>
          <a:ext cx="2590800" cy="695325"/>
        </p:xfrm>
        <a:graphic>
          <a:graphicData uri="http://schemas.openxmlformats.org/presentationml/2006/ole">
            <mc:AlternateContent xmlns:mc="http://schemas.openxmlformats.org/markup-compatibility/2006">
              <mc:Choice xmlns:v="urn:schemas-microsoft-com:vml" Requires="v">
                <p:oleObj spid="_x0000_s14425" name="Equation" r:id="rId11" imgW="571252" imgH="152334" progId="Equation.3">
                  <p:embed/>
                </p:oleObj>
              </mc:Choice>
              <mc:Fallback>
                <p:oleObj name="Equation" r:id="rId11" imgW="571252" imgH="152334"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1988840"/>
                        <a:ext cx="25908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7" name="16 Objeto"/>
          <p:cNvGraphicFramePr>
            <a:graphicFrameLocks noChangeAspect="1"/>
          </p:cNvGraphicFramePr>
          <p:nvPr>
            <p:extLst>
              <p:ext uri="{D42A27DB-BD31-4B8C-83A1-F6EECF244321}">
                <p14:modId xmlns:p14="http://schemas.microsoft.com/office/powerpoint/2010/main" val="84958345"/>
              </p:ext>
            </p:extLst>
          </p:nvPr>
        </p:nvGraphicFramePr>
        <p:xfrm>
          <a:off x="5148064" y="2852936"/>
          <a:ext cx="1905000" cy="457200"/>
        </p:xfrm>
        <a:graphic>
          <a:graphicData uri="http://schemas.openxmlformats.org/presentationml/2006/ole">
            <mc:AlternateContent xmlns:mc="http://schemas.openxmlformats.org/markup-compatibility/2006">
              <mc:Choice xmlns:v="urn:schemas-microsoft-com:vml" Requires="v">
                <p:oleObj spid="_x0000_s14426" name="Equation" r:id="rId13" imgW="431613" imgH="101556" progId="Equation.3">
                  <p:embed/>
                </p:oleObj>
              </mc:Choice>
              <mc:Fallback>
                <p:oleObj name="Equation" r:id="rId13" imgW="431613" imgH="101556"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8064" y="2852936"/>
                        <a:ext cx="190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Rectángulo"/>
          <p:cNvSpPr/>
          <p:nvPr/>
        </p:nvSpPr>
        <p:spPr>
          <a:xfrm>
            <a:off x="5220072" y="3789037"/>
            <a:ext cx="2736304" cy="1169551"/>
          </a:xfrm>
          <a:prstGeom prst="rect">
            <a:avLst/>
          </a:prstGeom>
          <a:solidFill>
            <a:schemeClr val="accent2">
              <a:lumMod val="20000"/>
              <a:lumOff val="80000"/>
            </a:schemeClr>
          </a:solidFill>
        </p:spPr>
        <p:txBody>
          <a:bodyPr wrap="square">
            <a:spAutoFit/>
          </a:bodyPr>
          <a:lstStyle/>
          <a:p>
            <a:pPr algn="just"/>
            <a:r>
              <a:rPr lang="es-ES" sz="1400" dirty="0" smtClean="0"/>
              <a:t>De </a:t>
            </a:r>
            <a:r>
              <a:rPr lang="es-ES" sz="1400" dirty="0"/>
              <a:t>los resultados anteriores se concluye que la importadora tiene comprometido su patrimonio 3.24 veces para el año 2014. </a:t>
            </a:r>
          </a:p>
        </p:txBody>
      </p:sp>
    </p:spTree>
    <p:extLst>
      <p:ext uri="{BB962C8B-B14F-4D97-AF65-F5344CB8AC3E}">
        <p14:creationId xmlns:p14="http://schemas.microsoft.com/office/powerpoint/2010/main" val="394557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450319734"/>
              </p:ext>
            </p:extLst>
          </p:nvPr>
        </p:nvGraphicFramePr>
        <p:xfrm>
          <a:off x="467544" y="1042987"/>
          <a:ext cx="3400425" cy="714375"/>
        </p:xfrm>
        <a:graphic>
          <a:graphicData uri="http://schemas.openxmlformats.org/presentationml/2006/ole">
            <mc:AlternateContent xmlns:mc="http://schemas.openxmlformats.org/markup-compatibility/2006">
              <mc:Choice xmlns:v="urn:schemas-microsoft-com:vml" Requires="v">
                <p:oleObj spid="_x0000_s16469" name="Equation" r:id="rId3" imgW="787058" imgH="165028" progId="Equation.3">
                  <p:embed/>
                </p:oleObj>
              </mc:Choice>
              <mc:Fallback>
                <p:oleObj name="Equation" r:id="rId3" imgW="787058" imgH="165028"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42987"/>
                        <a:ext cx="34004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660293379"/>
              </p:ext>
            </p:extLst>
          </p:nvPr>
        </p:nvGraphicFramePr>
        <p:xfrm>
          <a:off x="467544" y="1957387"/>
          <a:ext cx="3105150" cy="657225"/>
        </p:xfrm>
        <a:graphic>
          <a:graphicData uri="http://schemas.openxmlformats.org/presentationml/2006/ole">
            <mc:AlternateContent xmlns:mc="http://schemas.openxmlformats.org/markup-compatibility/2006">
              <mc:Choice xmlns:v="urn:schemas-microsoft-com:vml" Requires="v">
                <p:oleObj spid="_x0000_s16470" name="Equation" r:id="rId5" imgW="723586" imgH="152334" progId="Equation.3">
                  <p:embed/>
                </p:oleObj>
              </mc:Choice>
              <mc:Fallback>
                <p:oleObj name="Equation" r:id="rId5" imgW="723586" imgH="152334"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957387"/>
                        <a:ext cx="31051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1947154345"/>
              </p:ext>
            </p:extLst>
          </p:nvPr>
        </p:nvGraphicFramePr>
        <p:xfrm>
          <a:off x="467544" y="2852936"/>
          <a:ext cx="2190750" cy="447675"/>
        </p:xfrm>
        <a:graphic>
          <a:graphicData uri="http://schemas.openxmlformats.org/presentationml/2006/ole">
            <mc:AlternateContent xmlns:mc="http://schemas.openxmlformats.org/markup-compatibility/2006">
              <mc:Choice xmlns:v="urn:schemas-microsoft-com:vml" Requires="v">
                <p:oleObj spid="_x0000_s16471" name="Equation" r:id="rId7" imgW="508000" imgH="101600" progId="Equation.3">
                  <p:embed/>
                </p:oleObj>
              </mc:Choice>
              <mc:Fallback>
                <p:oleObj name="Equation" r:id="rId7" imgW="508000" imgH="1016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852936"/>
                        <a:ext cx="21907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1171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 name="15 Objeto"/>
          <p:cNvGraphicFramePr>
            <a:graphicFrameLocks noChangeAspect="1"/>
          </p:cNvGraphicFramePr>
          <p:nvPr>
            <p:extLst>
              <p:ext uri="{D42A27DB-BD31-4B8C-83A1-F6EECF244321}">
                <p14:modId xmlns:p14="http://schemas.microsoft.com/office/powerpoint/2010/main" val="2239115953"/>
              </p:ext>
            </p:extLst>
          </p:nvPr>
        </p:nvGraphicFramePr>
        <p:xfrm>
          <a:off x="4724400" y="1078012"/>
          <a:ext cx="3562350" cy="714375"/>
        </p:xfrm>
        <a:graphic>
          <a:graphicData uri="http://schemas.openxmlformats.org/presentationml/2006/ole">
            <mc:AlternateContent xmlns:mc="http://schemas.openxmlformats.org/markup-compatibility/2006">
              <mc:Choice xmlns:v="urn:schemas-microsoft-com:vml" Requires="v">
                <p:oleObj spid="_x0000_s16472" name="Equation" r:id="rId9" imgW="825142" imgH="165028" progId="Equation.3">
                  <p:embed/>
                </p:oleObj>
              </mc:Choice>
              <mc:Fallback>
                <p:oleObj name="Equation" r:id="rId9" imgW="825142" imgH="165028"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078012"/>
                        <a:ext cx="35623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4129980381"/>
              </p:ext>
            </p:extLst>
          </p:nvPr>
        </p:nvGraphicFramePr>
        <p:xfrm>
          <a:off x="4724400" y="1957387"/>
          <a:ext cx="3067050" cy="657225"/>
        </p:xfrm>
        <a:graphic>
          <a:graphicData uri="http://schemas.openxmlformats.org/presentationml/2006/ole">
            <mc:AlternateContent xmlns:mc="http://schemas.openxmlformats.org/markup-compatibility/2006">
              <mc:Choice xmlns:v="urn:schemas-microsoft-com:vml" Requires="v">
                <p:oleObj spid="_x0000_s16473" name="Equation" r:id="rId11" imgW="710891" imgH="152334" progId="Equation.3">
                  <p:embed/>
                </p:oleObj>
              </mc:Choice>
              <mc:Fallback>
                <p:oleObj name="Equation" r:id="rId11" imgW="710891" imgH="152334"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1957387"/>
                        <a:ext cx="3067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1175000067"/>
              </p:ext>
            </p:extLst>
          </p:nvPr>
        </p:nvGraphicFramePr>
        <p:xfrm>
          <a:off x="4788024" y="2780928"/>
          <a:ext cx="2085975" cy="447675"/>
        </p:xfrm>
        <a:graphic>
          <a:graphicData uri="http://schemas.openxmlformats.org/presentationml/2006/ole">
            <mc:AlternateContent xmlns:mc="http://schemas.openxmlformats.org/markup-compatibility/2006">
              <mc:Choice xmlns:v="urn:schemas-microsoft-com:vml" Requires="v">
                <p:oleObj spid="_x0000_s16474" name="Equation" r:id="rId13" imgW="482391" imgH="101556" progId="Equation.3">
                  <p:embed/>
                </p:oleObj>
              </mc:Choice>
              <mc:Fallback>
                <p:oleObj name="Equation" r:id="rId13" imgW="482391" imgH="101556"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8024" y="2780928"/>
                        <a:ext cx="20859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Rectangle 17"/>
          <p:cNvSpPr>
            <a:spLocks noChangeArrowheads="1"/>
          </p:cNvSpPr>
          <p:nvPr/>
        </p:nvSpPr>
        <p:spPr bwMode="auto">
          <a:xfrm>
            <a:off x="152400" y="132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8"/>
          <p:cNvSpPr>
            <a:spLocks noChangeArrowheads="1"/>
          </p:cNvSpPr>
          <p:nvPr/>
        </p:nvSpPr>
        <p:spPr bwMode="auto">
          <a:xfrm>
            <a:off x="15240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2" name="21 Rectángulo"/>
          <p:cNvSpPr/>
          <p:nvPr/>
        </p:nvSpPr>
        <p:spPr>
          <a:xfrm>
            <a:off x="2438400" y="3933056"/>
            <a:ext cx="4572000" cy="1384995"/>
          </a:xfrm>
          <a:prstGeom prst="rect">
            <a:avLst/>
          </a:prstGeom>
          <a:solidFill>
            <a:schemeClr val="accent2">
              <a:lumMod val="20000"/>
              <a:lumOff val="80000"/>
            </a:schemeClr>
          </a:solidFill>
        </p:spPr>
        <p:txBody>
          <a:bodyPr>
            <a:spAutoFit/>
          </a:bodyPr>
          <a:lstStyle/>
          <a:p>
            <a:pPr algn="just"/>
            <a:r>
              <a:rPr lang="es-ES" sz="1400" dirty="0"/>
              <a:t>Importadora FENIX tiene cerca del 98.60% de sus obligaciones a corto plazo mientras tiene tan sólo el 1.40% a largo plazo; lo cual puede ser riesgoso si existiera un problema con el desarrollo de su objeto social pues como todas sus obligaciones son de corto plazo podría ocasionarle problemas financieros.</a:t>
            </a:r>
          </a:p>
        </p:txBody>
      </p:sp>
    </p:spTree>
    <p:extLst>
      <p:ext uri="{BB962C8B-B14F-4D97-AF65-F5344CB8AC3E}">
        <p14:creationId xmlns:p14="http://schemas.microsoft.com/office/powerpoint/2010/main" val="184562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792088"/>
          </a:xfrm>
        </p:spPr>
        <p:txBody>
          <a:bodyPr/>
          <a:lstStyle/>
          <a:p>
            <a:pPr algn="ctr"/>
            <a:r>
              <a:rPr lang="es-ES" dirty="0" smtClean="0">
                <a:solidFill>
                  <a:schemeClr val="accent3">
                    <a:lumMod val="60000"/>
                    <a:lumOff val="40000"/>
                  </a:schemeClr>
                </a:solidFill>
              </a:rPr>
              <a:t>Apalancamiento </a:t>
            </a:r>
            <a:r>
              <a:rPr lang="es-ES" dirty="0">
                <a:solidFill>
                  <a:schemeClr val="accent3">
                    <a:lumMod val="60000"/>
                    <a:lumOff val="40000"/>
                  </a:schemeClr>
                </a:solidFill>
              </a:rPr>
              <a:t>financiero</a:t>
            </a:r>
          </a:p>
        </p:txBody>
      </p:sp>
      <p:graphicFrame>
        <p:nvGraphicFramePr>
          <p:cNvPr id="3" name="2 Diagrama"/>
          <p:cNvGraphicFramePr/>
          <p:nvPr>
            <p:extLst>
              <p:ext uri="{D42A27DB-BD31-4B8C-83A1-F6EECF244321}">
                <p14:modId xmlns:p14="http://schemas.microsoft.com/office/powerpoint/2010/main" val="3253737200"/>
              </p:ext>
            </p:extLst>
          </p:nvPr>
        </p:nvGraphicFramePr>
        <p:xfrm>
          <a:off x="1259632" y="1566664"/>
          <a:ext cx="6528048" cy="434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95536" y="1228110"/>
            <a:ext cx="8136904" cy="338554"/>
          </a:xfrm>
          <a:prstGeom prst="rect">
            <a:avLst/>
          </a:prstGeom>
        </p:spPr>
        <p:txBody>
          <a:bodyPr wrap="square">
            <a:spAutoFit/>
          </a:bodyPr>
          <a:lstStyle/>
          <a:p>
            <a:pPr algn="ctr"/>
            <a:r>
              <a:rPr lang="es-ES" sz="1600" i="1" dirty="0"/>
              <a:t>Es la medida de la relación entre deuda y rentabilidad. </a:t>
            </a:r>
          </a:p>
        </p:txBody>
      </p:sp>
    </p:spTree>
    <p:extLst>
      <p:ext uri="{BB962C8B-B14F-4D97-AF65-F5344CB8AC3E}">
        <p14:creationId xmlns:p14="http://schemas.microsoft.com/office/powerpoint/2010/main" val="405825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8992"/>
            <a:ext cx="6552728" cy="2592287"/>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70176"/>
            <a:ext cx="6552728" cy="2592134"/>
          </a:xfrm>
          <a:prstGeom prst="rect">
            <a:avLst/>
          </a:prstGeom>
          <a:noFill/>
          <a:ln>
            <a:noFill/>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1498088252"/>
              </p:ext>
            </p:extLst>
          </p:nvPr>
        </p:nvGraphicFramePr>
        <p:xfrm>
          <a:off x="6742856" y="1412776"/>
          <a:ext cx="2338734" cy="545118"/>
        </p:xfrm>
        <a:graphic>
          <a:graphicData uri="http://schemas.openxmlformats.org/presentationml/2006/ole">
            <mc:AlternateContent xmlns:mc="http://schemas.openxmlformats.org/markup-compatibility/2006">
              <mc:Choice xmlns:v="urn:schemas-microsoft-com:vml" Requires="v">
                <p:oleObj spid="_x0000_s17435" name="Equation" r:id="rId5" imgW="698197" imgH="165028" progId="Equation.3">
                  <p:embed/>
                </p:oleObj>
              </mc:Choice>
              <mc:Fallback>
                <p:oleObj name="Equation" r:id="rId5" imgW="698197" imgH="165028"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856" y="1412776"/>
                        <a:ext cx="2338734" cy="545118"/>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1136652075"/>
              </p:ext>
            </p:extLst>
          </p:nvPr>
        </p:nvGraphicFramePr>
        <p:xfrm>
          <a:off x="6839744" y="4005064"/>
          <a:ext cx="2304256" cy="516924"/>
        </p:xfrm>
        <a:graphic>
          <a:graphicData uri="http://schemas.openxmlformats.org/presentationml/2006/ole">
            <mc:AlternateContent xmlns:mc="http://schemas.openxmlformats.org/markup-compatibility/2006">
              <mc:Choice xmlns:v="urn:schemas-microsoft-com:vml" Requires="v">
                <p:oleObj spid="_x0000_s17436" name="Equation" r:id="rId7" imgW="660113" imgH="152334" progId="Equation.3">
                  <p:embed/>
                </p:oleObj>
              </mc:Choice>
              <mc:Fallback>
                <p:oleObj name="Equation" r:id="rId7" imgW="660113" imgH="152334"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9744" y="4005064"/>
                        <a:ext cx="2304256" cy="516924"/>
                      </a:xfrm>
                      <a:prstGeom prst="rect">
                        <a:avLst/>
                      </a:prstGeom>
                      <a:noFill/>
                    </p:spPr>
                  </p:pic>
                </p:oleObj>
              </mc:Fallback>
            </mc:AlternateContent>
          </a:graphicData>
        </a:graphic>
      </p:graphicFrame>
      <p:sp>
        <p:nvSpPr>
          <p:cNvPr id="10" name="9 Rectángulo"/>
          <p:cNvSpPr/>
          <p:nvPr/>
        </p:nvSpPr>
        <p:spPr>
          <a:xfrm>
            <a:off x="179512" y="5974868"/>
            <a:ext cx="7470576" cy="230832"/>
          </a:xfrm>
          <a:prstGeom prst="rect">
            <a:avLst/>
          </a:prstGeom>
        </p:spPr>
        <p:txBody>
          <a:bodyPr wrap="square">
            <a:spAutoFit/>
          </a:bodyPr>
          <a:lstStyle/>
          <a:p>
            <a:r>
              <a:rPr lang="es-ES" sz="900" dirty="0"/>
              <a:t>Veamos que sucede cuando el tipo de interés nominal anual del préstamo es del 7%</a:t>
            </a:r>
          </a:p>
        </p:txBody>
      </p:sp>
      <p:sp>
        <p:nvSpPr>
          <p:cNvPr id="11" name="10 Rectángulo"/>
          <p:cNvSpPr/>
          <p:nvPr/>
        </p:nvSpPr>
        <p:spPr>
          <a:xfrm>
            <a:off x="6820024" y="4668619"/>
            <a:ext cx="2304256" cy="600164"/>
          </a:xfrm>
          <a:prstGeom prst="rect">
            <a:avLst/>
          </a:prstGeom>
        </p:spPr>
        <p:txBody>
          <a:bodyPr wrap="square">
            <a:spAutoFit/>
          </a:bodyPr>
          <a:lstStyle/>
          <a:p>
            <a:r>
              <a:rPr lang="es-ES" sz="1100" i="1" dirty="0"/>
              <a:t>compara el beneficio o la utilidad obtenida en relación a la inversión realizada</a:t>
            </a:r>
          </a:p>
        </p:txBody>
      </p:sp>
      <p:sp>
        <p:nvSpPr>
          <p:cNvPr id="12" name="11 Rectángulo"/>
          <p:cNvSpPr/>
          <p:nvPr/>
        </p:nvSpPr>
        <p:spPr>
          <a:xfrm>
            <a:off x="6820024" y="1988840"/>
            <a:ext cx="2207344" cy="769441"/>
          </a:xfrm>
          <a:prstGeom prst="rect">
            <a:avLst/>
          </a:prstGeom>
        </p:spPr>
        <p:txBody>
          <a:bodyPr wrap="square">
            <a:spAutoFit/>
          </a:bodyPr>
          <a:lstStyle/>
          <a:p>
            <a:r>
              <a:rPr lang="es-ES" sz="1100" i="1" dirty="0"/>
              <a:t>La rentabilidad de la cuenta se calcula dividiendo la cantidad generada y la cantidad que se ha necesitado para generarla.</a:t>
            </a:r>
          </a:p>
        </p:txBody>
      </p:sp>
    </p:spTree>
    <p:extLst>
      <p:ext uri="{BB962C8B-B14F-4D97-AF65-F5344CB8AC3E}">
        <p14:creationId xmlns:p14="http://schemas.microsoft.com/office/powerpoint/2010/main" val="1049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Devolución del crédito tributario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32240" y="1988840"/>
            <a:ext cx="2232248" cy="2631490"/>
          </a:xfrm>
          <a:prstGeom prst="rect">
            <a:avLst/>
          </a:prstGeom>
          <a:solidFill>
            <a:schemeClr val="accent2">
              <a:lumMod val="20000"/>
              <a:lumOff val="80000"/>
            </a:schemeClr>
          </a:solidFill>
        </p:spPr>
        <p:txBody>
          <a:bodyPr wrap="square">
            <a:spAutoFit/>
          </a:bodyPr>
          <a:lstStyle/>
          <a:p>
            <a:pPr algn="just"/>
            <a:r>
              <a:rPr lang="es-ES" sz="1100" dirty="0"/>
              <a:t> La norma tributaria ampara la devolución del crédito tributario, en el caso de que las retenciones en la fuente del impuesto a la renta sean mayores al impuesto causado o no exista impuesto causado, conforme la declaración del contribuyente, éste podrá solicitar el pago en exceso, presentando su reclamo de pago indebido hasta dentro de 3 años contados desde la fecha de la declaración, en la forma establecida por el SRI.</a:t>
            </a:r>
          </a:p>
        </p:txBody>
      </p:sp>
      <p:graphicFrame>
        <p:nvGraphicFramePr>
          <p:cNvPr id="7" name="6 Diagrama"/>
          <p:cNvGraphicFramePr/>
          <p:nvPr>
            <p:extLst>
              <p:ext uri="{D42A27DB-BD31-4B8C-83A1-F6EECF244321}">
                <p14:modId xmlns:p14="http://schemas.microsoft.com/office/powerpoint/2010/main" val="2730174461"/>
              </p:ext>
            </p:extLst>
          </p:nvPr>
        </p:nvGraphicFramePr>
        <p:xfrm>
          <a:off x="4067944" y="1556792"/>
          <a:ext cx="230425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1382685219"/>
              </p:ext>
            </p:extLst>
          </p:nvPr>
        </p:nvGraphicFramePr>
        <p:xfrm>
          <a:off x="899592" y="1556792"/>
          <a:ext cx="5368925" cy="4752529"/>
        </p:xfrm>
        <a:graphic>
          <a:graphicData uri="http://schemas.openxmlformats.org/presentationml/2006/ole">
            <mc:AlternateContent xmlns:mc="http://schemas.openxmlformats.org/markup-compatibility/2006">
              <mc:Choice xmlns:v="urn:schemas-microsoft-com:vml" Requires="v">
                <p:oleObj spid="_x0000_s18445" name="Documento" r:id="rId9" imgW="5368564" imgH="5788562" progId="Word.Document.12">
                  <p:embed/>
                </p:oleObj>
              </mc:Choice>
              <mc:Fallback>
                <p:oleObj name="Documento" r:id="rId9" imgW="5368564" imgH="5788562" progId="Word.Document.12">
                  <p:embed/>
                  <p:pic>
                    <p:nvPicPr>
                      <p:cNvPr id="0" name=""/>
                      <p:cNvPicPr/>
                      <p:nvPr/>
                    </p:nvPicPr>
                    <p:blipFill>
                      <a:blip r:embed="rId10"/>
                      <a:stretch>
                        <a:fillRect/>
                      </a:stretch>
                    </p:blipFill>
                    <p:spPr>
                      <a:xfrm>
                        <a:off x="899592" y="1556792"/>
                        <a:ext cx="5368925" cy="4752529"/>
                      </a:xfrm>
                      <a:prstGeom prst="rect">
                        <a:avLst/>
                      </a:prstGeom>
                    </p:spPr>
                  </p:pic>
                </p:oleObj>
              </mc:Fallback>
            </mc:AlternateContent>
          </a:graphicData>
        </a:graphic>
      </p:graphicFrame>
    </p:spTree>
    <p:extLst>
      <p:ext uri="{BB962C8B-B14F-4D97-AF65-F5344CB8AC3E}">
        <p14:creationId xmlns:p14="http://schemas.microsoft.com/office/powerpoint/2010/main" val="20690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Provisión cuentas incobrables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32240" y="1988840"/>
            <a:ext cx="2232248" cy="2462213"/>
          </a:xfrm>
          <a:prstGeom prst="rect">
            <a:avLst/>
          </a:prstGeom>
          <a:solidFill>
            <a:schemeClr val="accent2">
              <a:lumMod val="20000"/>
              <a:lumOff val="80000"/>
            </a:schemeClr>
          </a:solidFill>
        </p:spPr>
        <p:txBody>
          <a:bodyPr wrap="square">
            <a:spAutoFit/>
          </a:bodyPr>
          <a:lstStyle/>
          <a:p>
            <a:pPr algn="just"/>
            <a:r>
              <a:rPr lang="es-ES" sz="1100" dirty="0"/>
              <a:t>  La normativa tributaria permite deducir las provisiones para créditos incobrables originados en operaciones del giro ordinario del negocio, efectuadas en cada ejercicio impositivo a razón del 1% anual sobre los créditos comerciales concedidos en dicho ejercicio y que se encuentren pendientes de recaudación al cierre del mismo, sin que la provisión acumulada pueda exceder del 10% de la cartera total.</a:t>
            </a:r>
          </a:p>
        </p:txBody>
      </p:sp>
      <p:graphicFrame>
        <p:nvGraphicFramePr>
          <p:cNvPr id="7" name="6 Diagrama"/>
          <p:cNvGraphicFramePr/>
          <p:nvPr>
            <p:extLst>
              <p:ext uri="{D42A27DB-BD31-4B8C-83A1-F6EECF244321}">
                <p14:modId xmlns:p14="http://schemas.microsoft.com/office/powerpoint/2010/main" val="1346074560"/>
              </p:ext>
            </p:extLst>
          </p:nvPr>
        </p:nvGraphicFramePr>
        <p:xfrm>
          <a:off x="3851920" y="1975024"/>
          <a:ext cx="230425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3851578636"/>
              </p:ext>
            </p:extLst>
          </p:nvPr>
        </p:nvGraphicFramePr>
        <p:xfrm>
          <a:off x="467544" y="1556792"/>
          <a:ext cx="5368925" cy="4948238"/>
        </p:xfrm>
        <a:graphic>
          <a:graphicData uri="http://schemas.openxmlformats.org/presentationml/2006/ole">
            <mc:AlternateContent xmlns:mc="http://schemas.openxmlformats.org/markup-compatibility/2006">
              <mc:Choice xmlns:v="urn:schemas-microsoft-com:vml" Requires="v">
                <p:oleObj spid="_x0000_s19468" name="Documento" r:id="rId9" imgW="5368564" imgH="4948403" progId="Word.Document.12">
                  <p:embed/>
                </p:oleObj>
              </mc:Choice>
              <mc:Fallback>
                <p:oleObj name="Documento" r:id="rId9" imgW="5368564" imgH="4948403" progId="Word.Document.12">
                  <p:embed/>
                  <p:pic>
                    <p:nvPicPr>
                      <p:cNvPr id="0" name=""/>
                      <p:cNvPicPr/>
                      <p:nvPr/>
                    </p:nvPicPr>
                    <p:blipFill>
                      <a:blip r:embed="rId10"/>
                      <a:stretch>
                        <a:fillRect/>
                      </a:stretch>
                    </p:blipFill>
                    <p:spPr>
                      <a:xfrm>
                        <a:off x="467544" y="1556792"/>
                        <a:ext cx="5368925" cy="4948238"/>
                      </a:xfrm>
                      <a:prstGeom prst="rect">
                        <a:avLst/>
                      </a:prstGeom>
                    </p:spPr>
                  </p:pic>
                </p:oleObj>
              </mc:Fallback>
            </mc:AlternateContent>
          </a:graphicData>
        </a:graphic>
      </p:graphicFrame>
    </p:spTree>
    <p:extLst>
      <p:ext uri="{BB962C8B-B14F-4D97-AF65-F5344CB8AC3E}">
        <p14:creationId xmlns:p14="http://schemas.microsoft.com/office/powerpoint/2010/main" val="309781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Deducción por pago a trabajadores con discapacidad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29660" y="1628800"/>
            <a:ext cx="2232248" cy="4154984"/>
          </a:xfrm>
          <a:prstGeom prst="rect">
            <a:avLst/>
          </a:prstGeom>
          <a:solidFill>
            <a:schemeClr val="accent2">
              <a:lumMod val="20000"/>
              <a:lumOff val="80000"/>
            </a:schemeClr>
          </a:solidFill>
        </p:spPr>
        <p:txBody>
          <a:bodyPr wrap="square">
            <a:spAutoFit/>
          </a:bodyPr>
          <a:lstStyle/>
          <a:p>
            <a:pPr algn="just"/>
            <a:r>
              <a:rPr lang="es-ES" sz="1100" dirty="0"/>
              <a:t>  el artículo 49 de la Ley Orgánica de Discapacidades, manifiesta que: “Las o los empleadores podrán deducir el ciento cincuenta por ciento (150%) adicional para el cálculo de la base imponible del impuesto a la renta respecto de las remuneraciones y beneficios sociales sobre los que se aporten al Instituto Ecuatoriano de Seguridad Social de cada empleado contratado con discapacidad, sustitutos, de las y los trabajadores que tengan cónyuge, pareja en unión de hecho o hijo con discapacidad y que se encuentren bajo su cuidado, siempre que no hayan sido contratados para cumplir con la exigencia del personal mínimo con discapacidad, fijado en el 4%, de conformidad con esta Ley.” </a:t>
            </a:r>
          </a:p>
        </p:txBody>
      </p:sp>
      <p:graphicFrame>
        <p:nvGraphicFramePr>
          <p:cNvPr id="7" name="6 Diagrama"/>
          <p:cNvGraphicFramePr/>
          <p:nvPr>
            <p:extLst>
              <p:ext uri="{D42A27DB-BD31-4B8C-83A1-F6EECF244321}">
                <p14:modId xmlns:p14="http://schemas.microsoft.com/office/powerpoint/2010/main" val="1900236753"/>
              </p:ext>
            </p:extLst>
          </p:nvPr>
        </p:nvGraphicFramePr>
        <p:xfrm>
          <a:off x="3851920" y="1975024"/>
          <a:ext cx="230425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2376532139"/>
              </p:ext>
            </p:extLst>
          </p:nvPr>
        </p:nvGraphicFramePr>
        <p:xfrm>
          <a:off x="755576" y="1844081"/>
          <a:ext cx="5368925" cy="3925887"/>
        </p:xfrm>
        <a:graphic>
          <a:graphicData uri="http://schemas.openxmlformats.org/presentationml/2006/ole">
            <mc:AlternateContent xmlns:mc="http://schemas.openxmlformats.org/markup-compatibility/2006">
              <mc:Choice xmlns:v="urn:schemas-microsoft-com:vml" Requires="v">
                <p:oleObj spid="_x0000_s20493" name="Documento" r:id="rId9" imgW="5368564" imgH="3925663" progId="Word.Document.12">
                  <p:embed/>
                </p:oleObj>
              </mc:Choice>
              <mc:Fallback>
                <p:oleObj name="Documento" r:id="rId9" imgW="5368564" imgH="3925663" progId="Word.Document.12">
                  <p:embed/>
                  <p:pic>
                    <p:nvPicPr>
                      <p:cNvPr id="0" name=""/>
                      <p:cNvPicPr/>
                      <p:nvPr/>
                    </p:nvPicPr>
                    <p:blipFill>
                      <a:blip r:embed="rId10"/>
                      <a:stretch>
                        <a:fillRect/>
                      </a:stretch>
                    </p:blipFill>
                    <p:spPr>
                      <a:xfrm>
                        <a:off x="755576" y="1844081"/>
                        <a:ext cx="5368925" cy="3925887"/>
                      </a:xfrm>
                      <a:prstGeom prst="rect">
                        <a:avLst/>
                      </a:prstGeom>
                    </p:spPr>
                  </p:pic>
                </p:oleObj>
              </mc:Fallback>
            </mc:AlternateContent>
          </a:graphicData>
        </a:graphic>
      </p:graphicFrame>
    </p:spTree>
    <p:extLst>
      <p:ext uri="{BB962C8B-B14F-4D97-AF65-F5344CB8AC3E}">
        <p14:creationId xmlns:p14="http://schemas.microsoft.com/office/powerpoint/2010/main" val="67508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1753940091"/>
              </p:ext>
            </p:extLst>
          </p:nvPr>
        </p:nvGraphicFramePr>
        <p:xfrm>
          <a:off x="683568" y="1988840"/>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Formar parte en una compañía industrial de la misma línea de negocio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29660" y="1628800"/>
            <a:ext cx="2232248" cy="4154984"/>
          </a:xfrm>
          <a:prstGeom prst="rect">
            <a:avLst/>
          </a:prstGeom>
          <a:solidFill>
            <a:schemeClr val="accent2">
              <a:lumMod val="20000"/>
              <a:lumOff val="80000"/>
            </a:schemeClr>
          </a:solidFill>
        </p:spPr>
        <p:txBody>
          <a:bodyPr wrap="square">
            <a:spAutoFit/>
          </a:bodyPr>
          <a:lstStyle/>
          <a:p>
            <a:pPr algn="just"/>
            <a:r>
              <a:rPr lang="es-ES" sz="1100" dirty="0"/>
              <a:t>  el artículo 49 de la Ley Orgánica de Discapacidades, manifiesta que: “Las o los empleadores podrán deducir el ciento cincuenta por ciento (150%) adicional para el cálculo de la base imponible del impuesto a la renta respecto de las remuneraciones y beneficios sociales sobre los que se aporten al Instituto Ecuatoriano de Seguridad Social de cada empleado contratado con discapacidad, sustitutos, de las y los trabajadores que tengan cónyuge, pareja en unión de hecho o hijo con discapacidad y que se encuentren bajo su cuidado, siempre que no hayan sido contratados para cumplir con la exigencia del personal mínimo con discapacidad, fijado en el 4%, de conformidad con esta Ley.” </a:t>
            </a:r>
          </a:p>
        </p:txBody>
      </p:sp>
      <p:graphicFrame>
        <p:nvGraphicFramePr>
          <p:cNvPr id="6" name="5 Objeto"/>
          <p:cNvGraphicFramePr>
            <a:graphicFrameLocks noChangeAspect="1"/>
          </p:cNvGraphicFramePr>
          <p:nvPr>
            <p:extLst>
              <p:ext uri="{D42A27DB-BD31-4B8C-83A1-F6EECF244321}">
                <p14:modId xmlns:p14="http://schemas.microsoft.com/office/powerpoint/2010/main" val="2553725163"/>
              </p:ext>
            </p:extLst>
          </p:nvPr>
        </p:nvGraphicFramePr>
        <p:xfrm>
          <a:off x="2195736" y="1563192"/>
          <a:ext cx="5548313" cy="4943698"/>
        </p:xfrm>
        <a:graphic>
          <a:graphicData uri="http://schemas.openxmlformats.org/presentationml/2006/ole">
            <mc:AlternateContent xmlns:mc="http://schemas.openxmlformats.org/markup-compatibility/2006">
              <mc:Choice xmlns:v="urn:schemas-microsoft-com:vml" Requires="v">
                <p:oleObj spid="_x0000_s21517" name="Documento" r:id="rId4" imgW="5549102" imgH="5423041" progId="Word.Document.12">
                  <p:embed/>
                </p:oleObj>
              </mc:Choice>
              <mc:Fallback>
                <p:oleObj name="Documento" r:id="rId4" imgW="5549102" imgH="5423041" progId="Word.Document.12">
                  <p:embed/>
                  <p:pic>
                    <p:nvPicPr>
                      <p:cNvPr id="0" name=""/>
                      <p:cNvPicPr/>
                      <p:nvPr/>
                    </p:nvPicPr>
                    <p:blipFill>
                      <a:blip r:embed="rId5"/>
                      <a:stretch>
                        <a:fillRect/>
                      </a:stretch>
                    </p:blipFill>
                    <p:spPr>
                      <a:xfrm>
                        <a:off x="2195736" y="1563192"/>
                        <a:ext cx="5548313" cy="4943698"/>
                      </a:xfrm>
                      <a:prstGeom prst="rect">
                        <a:avLst/>
                      </a:prstGeom>
                    </p:spPr>
                  </p:pic>
                </p:oleObj>
              </mc:Fallback>
            </mc:AlternateContent>
          </a:graphicData>
        </a:graphic>
      </p:graphicFrame>
    </p:spTree>
    <p:extLst>
      <p:ext uri="{BB962C8B-B14F-4D97-AF65-F5344CB8AC3E}">
        <p14:creationId xmlns:p14="http://schemas.microsoft.com/office/powerpoint/2010/main" val="28428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109421439"/>
              </p:ext>
            </p:extLst>
          </p:nvPr>
        </p:nvGraphicFramePr>
        <p:xfrm>
          <a:off x="2555776" y="1412776"/>
          <a:ext cx="5548313" cy="4054475"/>
        </p:xfrm>
        <a:graphic>
          <a:graphicData uri="http://schemas.openxmlformats.org/presentationml/2006/ole">
            <mc:AlternateContent xmlns:mc="http://schemas.openxmlformats.org/markup-compatibility/2006">
              <mc:Choice xmlns:v="urn:schemas-microsoft-com:vml" Requires="v">
                <p:oleObj spid="_x0000_s22540" name="Documento" r:id="rId4" imgW="5549102" imgH="4054226" progId="Word.Document.12">
                  <p:embed/>
                </p:oleObj>
              </mc:Choice>
              <mc:Fallback>
                <p:oleObj name="Documento" r:id="rId4" imgW="5549102" imgH="4054226" progId="Word.Document.12">
                  <p:embed/>
                  <p:pic>
                    <p:nvPicPr>
                      <p:cNvPr id="0" name=""/>
                      <p:cNvPicPr/>
                      <p:nvPr/>
                    </p:nvPicPr>
                    <p:blipFill>
                      <a:blip r:embed="rId5"/>
                      <a:stretch>
                        <a:fillRect/>
                      </a:stretch>
                    </p:blipFill>
                    <p:spPr>
                      <a:xfrm>
                        <a:off x="2555776" y="1412776"/>
                        <a:ext cx="5548313" cy="4054475"/>
                      </a:xfrm>
                      <a:prstGeom prst="rect">
                        <a:avLst/>
                      </a:prstGeom>
                    </p:spPr>
                  </p:pic>
                </p:oleObj>
              </mc:Fallback>
            </mc:AlternateContent>
          </a:graphicData>
        </a:graphic>
      </p:graphicFrame>
    </p:spTree>
    <p:extLst>
      <p:ext uri="{BB962C8B-B14F-4D97-AF65-F5344CB8AC3E}">
        <p14:creationId xmlns:p14="http://schemas.microsoft.com/office/powerpoint/2010/main" val="4894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Ahorro </a:t>
            </a:r>
            <a:r>
              <a:rPr lang="es-ES" sz="2800" i="0" kern="0" dirty="0">
                <a:ln w="1905">
                  <a:solidFill>
                    <a:schemeClr val="accent5"/>
                  </a:solidFill>
                </a:ln>
                <a:solidFill>
                  <a:schemeClr val="accent5"/>
                </a:solidFill>
                <a:effectLst>
                  <a:innerShdw blurRad="69850" dist="43180" dir="5400000">
                    <a:srgbClr val="000000">
                      <a:alpha val="65000"/>
                    </a:srgbClr>
                  </a:innerShdw>
                </a:effectLst>
              </a:rPr>
              <a:t>impositivo en el impuesto a la salida de divisas </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5400600" cy="3830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3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29660" y="1628800"/>
            <a:ext cx="2232248" cy="4154984"/>
          </a:xfrm>
          <a:prstGeom prst="rect">
            <a:avLst/>
          </a:prstGeom>
          <a:solidFill>
            <a:schemeClr val="accent2">
              <a:lumMod val="20000"/>
              <a:lumOff val="80000"/>
            </a:schemeClr>
          </a:solidFill>
        </p:spPr>
        <p:txBody>
          <a:bodyPr wrap="square">
            <a:spAutoFit/>
          </a:bodyPr>
          <a:lstStyle/>
          <a:p>
            <a:pPr algn="just"/>
            <a:r>
              <a:rPr lang="es-ES" sz="1100" dirty="0"/>
              <a:t>El articulo innumerado agregado a continuación del artículo 162 de la Ley Reformatoria para la Equidad Tributaria, manifiesta sobre el crédito tributario, lo siguiente: “Art. (…).- Podrá ser utilizado como crédito tributario, que se aplicará para el pago del impuesto a la renta del propio contribuyente, de los 5 últimos ejercicios fiscales, los pagos realizados por concepto de impuesto a la salida de divisas en la importación de las materias primas, insumos y bienes de capital con la finalidad de que sean incorporados en procesos productivos. Las materias primas, insumos y bienes de capital a los que hace referencia este artículo, serán los que consten en el listado que para el efecto establezca el Comité de Política Tributaria</a:t>
            </a:r>
          </a:p>
        </p:txBody>
      </p:sp>
      <p:graphicFrame>
        <p:nvGraphicFramePr>
          <p:cNvPr id="2" name="1 Objeto"/>
          <p:cNvGraphicFramePr>
            <a:graphicFrameLocks noChangeAspect="1"/>
          </p:cNvGraphicFramePr>
          <p:nvPr>
            <p:extLst>
              <p:ext uri="{D42A27DB-BD31-4B8C-83A1-F6EECF244321}">
                <p14:modId xmlns:p14="http://schemas.microsoft.com/office/powerpoint/2010/main" val="705290820"/>
              </p:ext>
            </p:extLst>
          </p:nvPr>
        </p:nvGraphicFramePr>
        <p:xfrm>
          <a:off x="2476859" y="1318940"/>
          <a:ext cx="5368925" cy="2022475"/>
        </p:xfrm>
        <a:graphic>
          <a:graphicData uri="http://schemas.openxmlformats.org/presentationml/2006/ole">
            <mc:AlternateContent xmlns:mc="http://schemas.openxmlformats.org/markup-compatibility/2006">
              <mc:Choice xmlns:v="urn:schemas-microsoft-com:vml" Requires="v">
                <p:oleObj spid="_x0000_s23564" name="Documento" r:id="rId4" imgW="5368564" imgH="2022432" progId="Word.Document.12">
                  <p:embed/>
                </p:oleObj>
              </mc:Choice>
              <mc:Fallback>
                <p:oleObj name="Documento" r:id="rId4" imgW="5368564" imgH="2022432" progId="Word.Document.12">
                  <p:embed/>
                  <p:pic>
                    <p:nvPicPr>
                      <p:cNvPr id="0" name=""/>
                      <p:cNvPicPr/>
                      <p:nvPr/>
                    </p:nvPicPr>
                    <p:blipFill>
                      <a:blip r:embed="rId5"/>
                      <a:stretch>
                        <a:fillRect/>
                      </a:stretch>
                    </p:blipFill>
                    <p:spPr>
                      <a:xfrm>
                        <a:off x="2476859" y="1318940"/>
                        <a:ext cx="5368925" cy="2022475"/>
                      </a:xfrm>
                      <a:prstGeom prst="rect">
                        <a:avLst/>
                      </a:prstGeom>
                    </p:spPr>
                  </p:pic>
                </p:oleObj>
              </mc:Fallback>
            </mc:AlternateContent>
          </a:graphicData>
        </a:graphic>
      </p:graphicFrame>
      <p:sp>
        <p:nvSpPr>
          <p:cNvPr id="7" name="Title 1"/>
          <p:cNvSpPr txBox="1">
            <a:spLocks/>
          </p:cNvSpPr>
          <p:nvPr/>
        </p:nvSpPr>
        <p:spPr>
          <a:xfrm>
            <a:off x="475928" y="7776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Crédito </a:t>
            </a:r>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tributario ISD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5" name="4 Rectángulo"/>
          <p:cNvSpPr/>
          <p:nvPr/>
        </p:nvSpPr>
        <p:spPr>
          <a:xfrm>
            <a:off x="1403648" y="3573016"/>
            <a:ext cx="4572000" cy="1785104"/>
          </a:xfrm>
          <a:prstGeom prst="rect">
            <a:avLst/>
          </a:prstGeom>
        </p:spPr>
        <p:txBody>
          <a:bodyPr>
            <a:spAutoFit/>
          </a:bodyPr>
          <a:lstStyle/>
          <a:p>
            <a:pPr lvl="0" algn="just"/>
            <a:r>
              <a:rPr lang="es-ES" sz="1100" dirty="0"/>
              <a:t>Aprovechar el beneficio fiscal del crédito tributario que se aplicaría para el pago del impuesto a la renta del propio contribuyente, de los 5 últimos ejercicios fiscales, por los pagos realizados por concepto de impuesto a la salida de divisas en la importación de las materias primas, insumos y bienes de capital con la finalidad de que sean incorporados en procesos productivos. En la empresa consolidada propuesta, por supuesto que, las importaciones dependerían de la necesidad de las materias primas, insumos y bienes de capital en la elaboración de los útiles escolares que se requieran importar.  </a:t>
            </a:r>
          </a:p>
          <a:p>
            <a:pPr algn="just"/>
            <a:r>
              <a:rPr lang="es-ES" sz="1100" dirty="0"/>
              <a:t> </a:t>
            </a:r>
          </a:p>
        </p:txBody>
      </p:sp>
    </p:spTree>
    <p:extLst>
      <p:ext uri="{BB962C8B-B14F-4D97-AF65-F5344CB8AC3E}">
        <p14:creationId xmlns:p14="http://schemas.microsoft.com/office/powerpoint/2010/main" val="246119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3 Rectángulo"/>
          <p:cNvSpPr/>
          <p:nvPr/>
        </p:nvSpPr>
        <p:spPr>
          <a:xfrm>
            <a:off x="6729660" y="1628800"/>
            <a:ext cx="2232248" cy="4154984"/>
          </a:xfrm>
          <a:prstGeom prst="rect">
            <a:avLst/>
          </a:prstGeom>
          <a:solidFill>
            <a:schemeClr val="accent2">
              <a:lumMod val="20000"/>
              <a:lumOff val="80000"/>
            </a:schemeClr>
          </a:solidFill>
        </p:spPr>
        <p:txBody>
          <a:bodyPr wrap="square">
            <a:spAutoFit/>
          </a:bodyPr>
          <a:lstStyle/>
          <a:p>
            <a:pPr algn="just"/>
            <a:r>
              <a:rPr lang="es-ES" sz="1100" dirty="0"/>
              <a:t>El articulo innumerado agregado a continuación del artículo 162 de la Ley Reformatoria para la Equidad Tributaria, manifiesta sobre el crédito tributario, lo siguiente: “Art. (…).- Podrá ser utilizado como crédito tributario, que se aplicará para el pago del impuesto a la renta del propio contribuyente, de los 5 últimos ejercicios fiscales, los pagos realizados por concepto de impuesto a la salida de divisas en la importación de las materias primas, insumos y bienes de capital con la finalidad de que sean incorporados en procesos productivos. Las materias primas, insumos y bienes de capital a los que hace referencia este artículo, serán los que consten en el listado que para el efecto establezca el Comité de Política Tributaria</a:t>
            </a:r>
          </a:p>
        </p:txBody>
      </p:sp>
      <p:graphicFrame>
        <p:nvGraphicFramePr>
          <p:cNvPr id="2" name="1 Objeto"/>
          <p:cNvGraphicFramePr>
            <a:graphicFrameLocks noChangeAspect="1"/>
          </p:cNvGraphicFramePr>
          <p:nvPr>
            <p:extLst>
              <p:ext uri="{D42A27DB-BD31-4B8C-83A1-F6EECF244321}">
                <p14:modId xmlns:p14="http://schemas.microsoft.com/office/powerpoint/2010/main" val="1514191136"/>
              </p:ext>
            </p:extLst>
          </p:nvPr>
        </p:nvGraphicFramePr>
        <p:xfrm>
          <a:off x="2339752" y="2441813"/>
          <a:ext cx="5368925" cy="2022475"/>
        </p:xfrm>
        <a:graphic>
          <a:graphicData uri="http://schemas.openxmlformats.org/presentationml/2006/ole">
            <mc:AlternateContent xmlns:mc="http://schemas.openxmlformats.org/markup-compatibility/2006">
              <mc:Choice xmlns:v="urn:schemas-microsoft-com:vml" Requires="v">
                <p:oleObj spid="_x0000_s24596" name="Documento" r:id="rId4" imgW="5368564" imgH="2022432" progId="Word.Document.12">
                  <p:embed/>
                </p:oleObj>
              </mc:Choice>
              <mc:Fallback>
                <p:oleObj name="Documento" r:id="rId4" imgW="5368564" imgH="2022432" progId="Word.Document.12">
                  <p:embed/>
                  <p:pic>
                    <p:nvPicPr>
                      <p:cNvPr id="0" name=""/>
                      <p:cNvPicPr/>
                      <p:nvPr/>
                    </p:nvPicPr>
                    <p:blipFill>
                      <a:blip r:embed="rId5"/>
                      <a:stretch>
                        <a:fillRect/>
                      </a:stretch>
                    </p:blipFill>
                    <p:spPr>
                      <a:xfrm>
                        <a:off x="2339752" y="2441813"/>
                        <a:ext cx="5368925" cy="2022475"/>
                      </a:xfrm>
                      <a:prstGeom prst="rect">
                        <a:avLst/>
                      </a:prstGeom>
                    </p:spPr>
                  </p:pic>
                </p:oleObj>
              </mc:Fallback>
            </mc:AlternateContent>
          </a:graphicData>
        </a:graphic>
      </p:graphicFrame>
      <p:sp>
        <p:nvSpPr>
          <p:cNvPr id="7" name="Title 1"/>
          <p:cNvSpPr txBox="1">
            <a:spLocks/>
          </p:cNvSpPr>
          <p:nvPr/>
        </p:nvSpPr>
        <p:spPr>
          <a:xfrm>
            <a:off x="475928" y="7776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HECHO </a:t>
            </a:r>
            <a:r>
              <a:rPr lang="es-ES" sz="2800" i="0" kern="0" dirty="0">
                <a:ln w="1905">
                  <a:solidFill>
                    <a:schemeClr val="accent5"/>
                  </a:solidFill>
                </a:ln>
                <a:solidFill>
                  <a:schemeClr val="accent5"/>
                </a:solidFill>
                <a:effectLst>
                  <a:innerShdw blurRad="69850" dist="43180" dir="5400000">
                    <a:srgbClr val="000000">
                      <a:alpha val="65000"/>
                    </a:srgbClr>
                  </a:innerShdw>
                </a:effectLst>
              </a:rPr>
              <a:t>REAL PROYECTADO: Crédito </a:t>
            </a:r>
            <a:r>
              <a:rPr lang="es-ES" sz="2800" i="0" kern="0" dirty="0" smtClean="0">
                <a:ln w="1905">
                  <a:solidFill>
                    <a:schemeClr val="accent5"/>
                  </a:solidFill>
                </a:ln>
                <a:solidFill>
                  <a:schemeClr val="accent5"/>
                </a:solidFill>
                <a:effectLst>
                  <a:innerShdw blurRad="69850" dist="43180" dir="5400000">
                    <a:srgbClr val="000000">
                      <a:alpha val="65000"/>
                    </a:srgbClr>
                  </a:innerShdw>
                </a:effectLst>
              </a:rPr>
              <a:t>tributario ISD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5" name="4 Rectángulo"/>
          <p:cNvSpPr/>
          <p:nvPr/>
        </p:nvSpPr>
        <p:spPr>
          <a:xfrm>
            <a:off x="1259632" y="4464288"/>
            <a:ext cx="4572000" cy="1785104"/>
          </a:xfrm>
          <a:prstGeom prst="rect">
            <a:avLst/>
          </a:prstGeom>
        </p:spPr>
        <p:txBody>
          <a:bodyPr>
            <a:spAutoFit/>
          </a:bodyPr>
          <a:lstStyle/>
          <a:p>
            <a:pPr lvl="0" algn="just"/>
            <a:r>
              <a:rPr lang="es-ES" sz="1100" dirty="0"/>
              <a:t>Aprovechar el beneficio fiscal del crédito tributario que se aplicaría para el pago del impuesto a la renta del propio contribuyente, de los 5 últimos ejercicios fiscales, por los pagos realizados por concepto de impuesto a la salida de divisas en la importación de las materias primas, insumos y bienes de capital con la finalidad de que sean incorporados en procesos productivos. En la empresa consolidada propuesta, por supuesto que, las importaciones dependerían de la necesidad de las materias primas, insumos y bienes de capital en la elaboración de los útiles escolares que se requieran importar.  </a:t>
            </a:r>
          </a:p>
          <a:p>
            <a:pPr algn="just"/>
            <a:r>
              <a:rPr lang="es-ES" sz="1100" dirty="0"/>
              <a:t> </a:t>
            </a:r>
          </a:p>
        </p:txBody>
      </p:sp>
      <p:graphicFrame>
        <p:nvGraphicFramePr>
          <p:cNvPr id="6" name="5 Objeto"/>
          <p:cNvGraphicFramePr>
            <a:graphicFrameLocks noChangeAspect="1"/>
          </p:cNvGraphicFramePr>
          <p:nvPr>
            <p:extLst>
              <p:ext uri="{D42A27DB-BD31-4B8C-83A1-F6EECF244321}">
                <p14:modId xmlns:p14="http://schemas.microsoft.com/office/powerpoint/2010/main" val="3578844387"/>
              </p:ext>
            </p:extLst>
          </p:nvPr>
        </p:nvGraphicFramePr>
        <p:xfrm>
          <a:off x="2339752" y="1196752"/>
          <a:ext cx="5368925" cy="1517650"/>
        </p:xfrm>
        <a:graphic>
          <a:graphicData uri="http://schemas.openxmlformats.org/presentationml/2006/ole">
            <mc:AlternateContent xmlns:mc="http://schemas.openxmlformats.org/markup-compatibility/2006">
              <mc:Choice xmlns:v="urn:schemas-microsoft-com:vml" Requires="v">
                <p:oleObj spid="_x0000_s24597" name="Documento" r:id="rId7" imgW="5368564" imgH="1518264" progId="Word.Document.12">
                  <p:embed/>
                </p:oleObj>
              </mc:Choice>
              <mc:Fallback>
                <p:oleObj name="Documento" r:id="rId7" imgW="5368564" imgH="1518264" progId="Word.Document.12">
                  <p:embed/>
                  <p:pic>
                    <p:nvPicPr>
                      <p:cNvPr id="0" name=""/>
                      <p:cNvPicPr/>
                      <p:nvPr/>
                    </p:nvPicPr>
                    <p:blipFill>
                      <a:blip r:embed="rId8"/>
                      <a:stretch>
                        <a:fillRect/>
                      </a:stretch>
                    </p:blipFill>
                    <p:spPr>
                      <a:xfrm>
                        <a:off x="2339752" y="1196752"/>
                        <a:ext cx="5368925" cy="1517650"/>
                      </a:xfrm>
                      <a:prstGeom prst="rect">
                        <a:avLst/>
                      </a:prstGeom>
                    </p:spPr>
                  </p:pic>
                </p:oleObj>
              </mc:Fallback>
            </mc:AlternateContent>
          </a:graphicData>
        </a:graphic>
      </p:graphicFrame>
    </p:spTree>
    <p:extLst>
      <p:ext uri="{BB962C8B-B14F-4D97-AF65-F5344CB8AC3E}">
        <p14:creationId xmlns:p14="http://schemas.microsoft.com/office/powerpoint/2010/main" val="67051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CONCLUSIONES Y RECOMENDACIONES</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52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71866187"/>
              </p:ext>
            </p:extLst>
          </p:nvPr>
        </p:nvGraphicFramePr>
        <p:xfrm>
          <a:off x="179512" y="692696"/>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77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11916449"/>
              </p:ext>
            </p:extLst>
          </p:nvPr>
        </p:nvGraphicFramePr>
        <p:xfrm>
          <a:off x="179512"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6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08742244"/>
              </p:ext>
            </p:extLst>
          </p:nvPr>
        </p:nvGraphicFramePr>
        <p:xfrm>
          <a:off x="395536" y="1052736"/>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46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332211" cy="369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0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 Específicos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2222640201"/>
              </p:ext>
            </p:extLst>
          </p:nvPr>
        </p:nvGraphicFramePr>
        <p:xfrm>
          <a:off x="46659" y="1124744"/>
          <a:ext cx="884582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 </a:t>
            </a:r>
          </a:p>
          <a:p>
            <a:r>
              <a:rPr lang="es-ES"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BASE </a:t>
            </a:r>
            <a:r>
              <a:rPr lang="es-ES" sz="2600" b="1" cap="all" dirty="0">
                <a:ln w="9000" cmpd="sng">
                  <a:solidFill>
                    <a:schemeClr val="accent5"/>
                  </a:solidFill>
                  <a:prstDash val="solid"/>
                </a:ln>
                <a:solidFill>
                  <a:schemeClr val="accent5"/>
                </a:solidFill>
                <a:effectLst>
                  <a:reflection blurRad="12700" stA="28000" endPos="45000" dist="1000" dir="5400000" sy="-100000" algn="bl" rotWithShape="0"/>
                </a:effectLst>
              </a:rPr>
              <a:t>NORMATIVA Y CONCEPTUAL </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974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059488" y="764704"/>
            <a:ext cx="1781944" cy="5170646"/>
          </a:xfrm>
          <a:prstGeom prst="rect">
            <a:avLst/>
          </a:prstGeom>
          <a:solidFill>
            <a:schemeClr val="accent2">
              <a:lumMod val="20000"/>
              <a:lumOff val="80000"/>
            </a:schemeClr>
          </a:solidFill>
        </p:spPr>
        <p:txBody>
          <a:bodyPr wrap="square">
            <a:spAutoFit/>
          </a:bodyPr>
          <a:lstStyle/>
          <a:p>
            <a:pPr algn="just"/>
            <a:r>
              <a:rPr lang="es-ES" sz="1100" dirty="0"/>
              <a:t>De conformidad al artículo 9 de la Ley Orgánica de Incentivos a la Producción y Prevención del Fraude Fiscal, publicada el 29 Diciembre 2014 en el Registro Oficial Nº 405, en la cual agrega un artículo innumerado a continuación del Art 10 de la Ley de Régimen Tributario Interno, al indicar sobre los impuestos diferidos lo siguiente: “Para efectos tributarios se permite el reconocimiento de activos y pasivos por impuestos diferidos, únicamente en los casos y condiciones que se establezcan en el reglamento.</a:t>
            </a:r>
          </a:p>
          <a:p>
            <a:pPr algn="just"/>
            <a:r>
              <a:rPr lang="es-ES" sz="1100" dirty="0"/>
              <a:t>     En caso de divergencia entre las normas tributarias y las normas contables y financieras, prevalecerán las primeras.” </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01427"/>
            <a:ext cx="3771900" cy="195262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96156" y="700559"/>
            <a:ext cx="2762250" cy="1628775"/>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749500"/>
            <a:ext cx="3914775" cy="657225"/>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653356" y="2911425"/>
            <a:ext cx="1847850" cy="495300"/>
          </a:xfrm>
          <a:prstGeom prst="rect">
            <a:avLst/>
          </a:prstGeom>
          <a:noFill/>
          <a:ln>
            <a:noFill/>
          </a:ln>
        </p:spPr>
      </p:pic>
      <p:pic>
        <p:nvPicPr>
          <p:cNvPr id="256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904" y="3861048"/>
            <a:ext cx="5224463"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821904" y="3584049"/>
            <a:ext cx="3047629" cy="276999"/>
          </a:xfrm>
          <a:prstGeom prst="rect">
            <a:avLst/>
          </a:prstGeom>
        </p:spPr>
        <p:txBody>
          <a:bodyPr wrap="none">
            <a:spAutoFit/>
          </a:bodyPr>
          <a:lstStyle/>
          <a:p>
            <a:r>
              <a:rPr lang="es-ES" sz="1200" b="1" dirty="0"/>
              <a:t>Diferencia temporaria por depreciación</a:t>
            </a:r>
          </a:p>
        </p:txBody>
      </p:sp>
      <p:sp>
        <p:nvSpPr>
          <p:cNvPr id="10" name="9 Rectángulo"/>
          <p:cNvSpPr/>
          <p:nvPr/>
        </p:nvSpPr>
        <p:spPr>
          <a:xfrm>
            <a:off x="395536" y="188640"/>
            <a:ext cx="2441694" cy="369332"/>
          </a:xfrm>
          <a:prstGeom prst="rect">
            <a:avLst/>
          </a:prstGeom>
        </p:spPr>
        <p:txBody>
          <a:bodyPr wrap="none">
            <a:spAutoFit/>
          </a:bodyPr>
          <a:lstStyle/>
          <a:p>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Impuestos </a:t>
            </a:r>
            <a:r>
              <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diferidos </a:t>
            </a:r>
          </a:p>
        </p:txBody>
      </p:sp>
    </p:spTree>
    <p:extLst>
      <p:ext uri="{BB962C8B-B14F-4D97-AF65-F5344CB8AC3E}">
        <p14:creationId xmlns:p14="http://schemas.microsoft.com/office/powerpoint/2010/main" val="25943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i="0" kern="0" dirty="0" smtClean="0">
                <a:ln w="1905">
                  <a:solidFill>
                    <a:schemeClr val="accent5"/>
                  </a:solidFill>
                </a:ln>
                <a:solidFill>
                  <a:schemeClr val="accent5"/>
                </a:solidFill>
                <a:effectLst>
                  <a:innerShdw blurRad="69850" dist="43180" dir="5400000">
                    <a:srgbClr val="000000">
                      <a:alpha val="65000"/>
                    </a:srgbClr>
                  </a:innerShdw>
                </a:effectLst>
              </a:rPr>
              <a:t>ILÍCITOS </a:t>
            </a:r>
            <a:r>
              <a:rPr lang="es-ES" i="0" kern="0" dirty="0">
                <a:ln w="1905">
                  <a:solidFill>
                    <a:schemeClr val="accent5"/>
                  </a:solidFill>
                </a:ln>
                <a:solidFill>
                  <a:schemeClr val="accent5"/>
                </a:solidFill>
                <a:effectLst>
                  <a:innerShdw blurRad="69850" dist="43180" dir="5400000">
                    <a:srgbClr val="000000">
                      <a:alpha val="65000"/>
                    </a:srgbClr>
                  </a:innerShdw>
                </a:effectLst>
              </a:rPr>
              <a:t>TRIBUTARIOS VS. PLANIFICACIÓN TRIBUTARIA </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2" name="1 Diagrama"/>
          <p:cNvGraphicFramePr/>
          <p:nvPr>
            <p:extLst>
              <p:ext uri="{D42A27DB-BD31-4B8C-83A1-F6EECF244321}">
                <p14:modId xmlns:p14="http://schemas.microsoft.com/office/powerpoint/2010/main" val="3125693048"/>
              </p:ext>
            </p:extLst>
          </p:nvPr>
        </p:nvGraphicFramePr>
        <p:xfrm>
          <a:off x="971600" y="1700808"/>
          <a:ext cx="712879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66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 </a:t>
            </a:r>
          </a:p>
          <a:p>
            <a:r>
              <a:rPr lang="es-ES"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DIAGNÓSTICO </a:t>
            </a:r>
            <a:r>
              <a:rPr lang="es-ES" sz="2600" b="1" cap="all" dirty="0">
                <a:ln w="9000" cmpd="sng">
                  <a:solidFill>
                    <a:schemeClr val="accent5"/>
                  </a:solidFill>
                  <a:prstDash val="solid"/>
                </a:ln>
                <a:solidFill>
                  <a:schemeClr val="accent5"/>
                </a:solidFill>
                <a:effectLst>
                  <a:reflection blurRad="12700" stA="28000" endPos="45000" dist="1000" dir="5400000" sy="-100000" algn="bl" rotWithShape="0"/>
                </a:effectLst>
              </a:rPr>
              <a:t>A LA IMPORTADORA FENIX SOCIEDAD CIVIL Y COMERCIAL</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413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74120078"/>
              </p:ext>
            </p:extLst>
          </p:nvPr>
        </p:nvGraphicFramePr>
        <p:xfrm>
          <a:off x="179512" y="1129308"/>
          <a:ext cx="8856984" cy="4819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557808"/>
            <a:ext cx="82296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La empresa</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2407</TotalTime>
  <Words>2808</Words>
  <Application>Microsoft Office PowerPoint</Application>
  <PresentationFormat>Presentación en pantalla (4:3)</PresentationFormat>
  <Paragraphs>166</Paragraphs>
  <Slides>39</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43" baseType="lpstr">
      <vt:lpstr>Tema13</vt:lpstr>
      <vt:lpstr>CorelDRAW</vt:lpstr>
      <vt:lpstr>Documento</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Apalancamiento financiero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186</cp:revision>
  <dcterms:created xsi:type="dcterms:W3CDTF">2013-04-13T15:30:01Z</dcterms:created>
  <dcterms:modified xsi:type="dcterms:W3CDTF">2015-06-12T16:41:03Z</dcterms:modified>
</cp:coreProperties>
</file>